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E98DF5-C4F9-49E9-9C6A-01219C1F9B48}">
  <a:tblStyle styleId="{2BE98DF5-C4F9-49E9-9C6A-01219C1F9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fbce99c6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fbce99c6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fbce99c6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fbce99c6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fbce99c6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fbce99c6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fbce99c6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fbce99c6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7ccffb71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7ccffb71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f7ccffb71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f7ccffb71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f7ccffb71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f7ccffb71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f7ccffb71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f7ccffb71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f7ccffb71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f7ccffb71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f7ccffb71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f7ccffb71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fbce99c6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fbce99c6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fbce99c6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fbce99c6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API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37050" y="2571750"/>
            <a:ext cx="4817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An insight into </a:t>
            </a: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Movie Runtime ,Awards &amp; Nominations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17775" y="4347150"/>
            <a:ext cx="570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Avernell Christopher-Melikhov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28/11/2023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79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/>
              <a:t>A bar graph showing the number of Award Nominations for each movie</a:t>
            </a:r>
            <a:endParaRPr sz="146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636" y="636275"/>
            <a:ext cx="6821425" cy="425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data, the following was calculated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Mean Award Nominations : 165.4 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Median Award Nominations: 149.0 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Least number of  Award Nominations: 58 - “Green Book”</a:t>
            </a:r>
            <a:endParaRPr sz="16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Most Award Nominations: 306 -”Parasite”</a:t>
            </a:r>
            <a:endParaRPr sz="25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 correlation between runtime ,award wins or award nominations were detected.Other factors contribute to a film’s overall award wins and  nominations such as genre.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Findings: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movies have an average runtime  117 to 121 minutes.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average award wins is 3.5 awards.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488000" y="180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 OF THE PRESENTATION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used consists of 10 Oscar winning movies showing their Genre, Runtime, Award wins,Award Nominations and Box Office earnings.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Primary Focus: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Analyzing movie runtime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</a:t>
            </a:r>
            <a:r>
              <a:rPr lang="en"/>
              <a:t>I</a:t>
            </a:r>
            <a:r>
              <a:rPr lang="en"/>
              <a:t>dentifying the longest runtime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Understanding the correlation between Runtime and Awards wins /nominations.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Analyzing Award Wins and Award Nominations</a:t>
            </a: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147600" y="41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List of Movies </a:t>
            </a:r>
            <a:endParaRPr sz="2000"/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1147600" y="62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{2BE98DF5-C4F9-49E9-9C6A-01219C1F9B48}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CCCCCC"/>
                          </a:solidFill>
                        </a:rPr>
                        <a:t>Movie Title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CCCCCC"/>
                          </a:solidFill>
                        </a:rPr>
                        <a:t>Runtime(mins)</a:t>
                      </a:r>
                      <a:endParaRPr b="1"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CCCCCC"/>
                          </a:solidFill>
                        </a:rPr>
                        <a:t>Genre</a:t>
                      </a:r>
                      <a:endParaRPr b="1"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CCCCCC"/>
                          </a:solidFill>
                        </a:rPr>
                        <a:t>Award Wins</a:t>
                      </a:r>
                      <a:endParaRPr b="1"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CCCCCC"/>
                          </a:solidFill>
                        </a:rPr>
                        <a:t>Award Nominations</a:t>
                      </a:r>
                      <a:endParaRPr b="1"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CCCCCC"/>
                          </a:solidFill>
                        </a:rPr>
                        <a:t>Box Office($)</a:t>
                      </a:r>
                      <a:endParaRPr b="1"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Green Book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130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Biography,Comedy,Drama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3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58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85080171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</a:tr>
              <a:tr h="417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The Shape of Water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123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Drama, Fantasy, Romance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4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136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63859435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Moonlight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111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Drama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3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231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27854932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Spotlight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129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Biography, Crime, Drama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2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124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45055776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Birdman or (The Unexpected Virtue of Ignorance)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119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Comedy, Drama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4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192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42340598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12 Years a Slave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134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Biography, Drama, History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3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242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56671993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Argo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120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Biography, Drama, Thriller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3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95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136025503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The Artist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100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Comedy, Drama, Romance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5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162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44671682</a:t>
                      </a:r>
                      <a:br>
                        <a:rPr lang="en" sz="900">
                          <a:solidFill>
                            <a:srgbClr val="CCCCCC"/>
                          </a:solidFill>
                        </a:rPr>
                      </a:b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The King's Speech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118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Biography, Drama, History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4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108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138797449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Parasite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132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Drama, Thriller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4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306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CCCCCC"/>
                          </a:solidFill>
                        </a:rPr>
                        <a:t>53369749</a:t>
                      </a:r>
                      <a:endParaRPr sz="900">
                        <a:solidFill>
                          <a:srgbClr val="CCCCCC"/>
                        </a:solidFill>
                      </a:endParaRPr>
                    </a:p>
                  </a:txBody>
                  <a:tcPr marT="38100" marB="381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Runtime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Mean Runtime: 121.6 minutes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Median Runtime: 121.5 minutes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Lowest Runtime: 100 minutes - “The Artist”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Highest Runtime: 134 minutes - “12 Years a Slave” - Longest movie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Standard Deviation of Runtime: 10.490207073477837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147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Line graph showing the runtime for each movie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682288"/>
            <a:ext cx="7095745" cy="440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60"/>
              <a:t>The majority of  movies run between 117 and 120 minutes of Runtime time</a:t>
            </a:r>
            <a:endParaRPr sz="116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150" y="1059925"/>
            <a:ext cx="5863590" cy="392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60"/>
              <a:t>The scatter plot below shows a</a:t>
            </a:r>
            <a:r>
              <a:rPr b="1" lang="en" sz="1560" u="sng"/>
              <a:t> clear negative </a:t>
            </a:r>
            <a:r>
              <a:rPr lang="en" sz="1560"/>
              <a:t>correlation between Runtime and the number of awards a movie has won.</a:t>
            </a:r>
            <a:endParaRPr sz="15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063" y="1307838"/>
            <a:ext cx="5592148" cy="381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/>
              <a:t>A Bar graph showing the number of Awards won by each movie</a:t>
            </a:r>
            <a:endParaRPr sz="146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650" y="780300"/>
            <a:ext cx="6968500" cy="397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data, the following was calculated: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Average/Mean Award Wins : 3.5 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Median Award Wins: 3.5 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Least Award Wins: 2 - “The Artist”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Most Award Wins: 5 - “Spotlight”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