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2FB7-586B-4111-83A5-7B86C23BC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DC6CC-2BD5-4856-B267-D4668ED3E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0F88E-07E3-4F84-BD1F-8E1A6B69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36EE-A276-4520-A7E4-78DFCC67B029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75908-F2AB-4793-BFBC-72A2B416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BFC9D-8231-4731-9057-3439E568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E084-0428-4F61-A720-F68FD58EFA8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894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7AD6-1EB0-4C8D-BD77-3621DCE9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64BA3-7623-4CF8-B39F-4D9F228E3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02381-D9A0-4B9B-9D1A-3A5E4B62C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36EE-A276-4520-A7E4-78DFCC67B029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E1256-E8CD-4EE8-AE4F-B64E96E3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D7421-B792-46B0-9F33-2B96EF45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E084-0428-4F61-A720-F68FD58EFA8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009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0247E-6C23-489B-96F4-FD555BF69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DA884-A2D4-475B-9428-874F86161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54CD9-CEBE-47FE-9972-72D1F951E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36EE-A276-4520-A7E4-78DFCC67B029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0C35E-1854-4AF2-B09D-3438D581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AC657-C3CE-4C1D-BA94-58630E97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E084-0428-4F61-A720-F68FD58EFA8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323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B98B4-167C-4C2B-A5DC-E9C437EC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F460C-36E8-4F3F-98FE-7273EE7FE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3040B-25DA-4004-BAC9-B817039D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36EE-A276-4520-A7E4-78DFCC67B029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6D662-58E6-4E34-BEC3-152B3FD1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ACEA6-485A-42AA-8D78-AC096B4C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E084-0428-4F61-A720-F68FD58EFA8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9014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B4CC-CD00-465E-8F25-0EA844CFF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F4111-5DC9-4E93-A206-ECBDB3F7D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E5E42-D91A-4C6D-8FFA-4783AD0CD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36EE-A276-4520-A7E4-78DFCC67B029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30D0E-FA69-411F-9603-4FDDDB9C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B9FC6-70D6-4B11-88AC-1A57B648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E084-0428-4F61-A720-F68FD58EFA8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9049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219B-426A-4A87-A7CA-C40854DF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37239-748A-4F7D-ABA4-F50791EE4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BE06E-A8D3-4B0C-B5DE-92AC1399D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5553A-EAB6-477B-93A9-E3EEC2C4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36EE-A276-4520-A7E4-78DFCC67B029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2110A-B461-4E09-A6E7-11C3F46AC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623D5-E4ED-427C-B144-F549EDB9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E084-0428-4F61-A720-F68FD58EFA8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036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8228-ACEA-4761-A1D8-29F367F3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42487-0662-4768-B2C6-3D0E5914C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35961-97BC-44F5-970B-CE1413E0B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1FDBD-4B8F-4CF4-8262-C0508FCD7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F0EC3-2F77-470C-BBF6-C73E5D994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48CAC-AE1E-47ED-8653-FF464B253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36EE-A276-4520-A7E4-78DFCC67B029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555B1-9C12-40B5-AF7C-886F1DF3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5B96B-0187-4FD0-B89E-5FD56AA7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E084-0428-4F61-A720-F68FD58EFA8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3135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0F578-1E4B-4D12-B526-F63A6360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8A3BE-9350-4CA9-93A2-BD0D073A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36EE-A276-4520-A7E4-78DFCC67B029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2C33D-D097-4492-9751-9BEEFCDF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127D2-0A47-4624-BE8F-FE7C06F9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E084-0428-4F61-A720-F68FD58EFA8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17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B96991-8636-4A02-ADAB-6C99D6C6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36EE-A276-4520-A7E4-78DFCC67B029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79C25-D67D-4101-B2B1-26C83CDF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5F4C4-A825-4D07-B238-648712B6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E084-0428-4F61-A720-F68FD58EFA8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450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2A5E-DB0B-4D80-A37E-DE6A9124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85DF9-414E-4151-A531-0E50BDB5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52C18-C74C-4F41-BECE-76F926BC4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98CF0-33D1-4F80-84D8-D1F386A2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36EE-A276-4520-A7E4-78DFCC67B029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1236A-EC51-4A84-B585-EB59B338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7536A-E7BC-4016-B77A-6AF0CF3E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E084-0428-4F61-A720-F68FD58EFA8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869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F0DE-72A7-41DD-9E1A-BDDA08DA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093E2-72F4-4C63-A62F-F86DEF76C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9A54D-C1DB-4D22-8096-3877890BA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ABCE4-EDE9-4E7B-9546-A747438B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36EE-A276-4520-A7E4-78DFCC67B029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42EF-3978-40D7-A5C0-134F1AA3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80318-A055-4030-9308-5D9B8D03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0E084-0428-4F61-A720-F68FD58EFA8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690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22C1C5-7C6B-4FC2-A6FB-3438F813E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E6E94-77AD-4F0F-B87F-3A6DB019D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4A925-65E9-4682-8C56-FD218771C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936EE-A276-4520-A7E4-78DFCC67B029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33068-A572-42A4-B38B-8FD342572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D3D86-318D-43CF-BDB7-07014792C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0E084-0428-4F61-A720-F68FD58EFA8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5805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4498B8-3E7B-4C0A-8D56-197E7C2B6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35" y="1144490"/>
            <a:ext cx="10515600" cy="4351338"/>
          </a:xfrm>
        </p:spPr>
        <p:txBody>
          <a:bodyPr/>
          <a:lstStyle/>
          <a:p>
            <a:pPr marL="0" indent="0" algn="ctr" rtl="1">
              <a:buNone/>
            </a:pPr>
            <a:r>
              <a:rPr lang="he-IL" dirty="0"/>
              <a:t>נתחיל ב-4 דקות של הירגעות, בהן תעצמי את העיניים.</a:t>
            </a:r>
          </a:p>
          <a:p>
            <a:pPr marL="0" indent="0" algn="ctr" rtl="1">
              <a:buNone/>
            </a:pPr>
            <a:r>
              <a:rPr lang="he-IL" dirty="0"/>
              <a:t>כאשר יישמע צליל של "ביפ", תוכלי לפתוח את העיניים ולהתחיל במטלה.</a:t>
            </a:r>
            <a:endParaRPr lang="en-US" dirty="0"/>
          </a:p>
          <a:p>
            <a:pPr marL="0" indent="0" algn="r" rtl="1">
              <a:buNone/>
            </a:pPr>
            <a:endParaRPr lang="en-IL" dirty="0"/>
          </a:p>
        </p:txBody>
      </p:sp>
      <p:pic>
        <p:nvPicPr>
          <p:cNvPr id="1032" name="Picture 8" descr="30+ Free Closed Eyes &amp; Eyelashes Vectors">
            <a:extLst>
              <a:ext uri="{FF2B5EF4-FFF2-40B4-BE49-F238E27FC236}">
                <a16:creationId xmlns:a16="http://schemas.microsoft.com/office/drawing/2014/main" id="{688BAB41-A8F4-4816-85BD-02A36DBC9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449" y="2082281"/>
            <a:ext cx="5660571" cy="283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83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Yarden Weiss</dc:creator>
  <cp:lastModifiedBy>Yarden Weiss</cp:lastModifiedBy>
  <cp:revision>2</cp:revision>
  <dcterms:created xsi:type="dcterms:W3CDTF">2022-04-02T17:25:47Z</dcterms:created>
  <dcterms:modified xsi:type="dcterms:W3CDTF">2022-04-02T18:15:17Z</dcterms:modified>
</cp:coreProperties>
</file>