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930B-100F-40E2-826F-CD5215189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1E438-6C23-4232-A736-BC598D54D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CEAE7-0A88-4BD4-8B69-731EB817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FAD8-77EE-494F-9EB7-DE1D3B4CCBAB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EB72-7D87-42D5-9330-6407465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A496-8281-4D63-8FA5-8A3DFDAF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DDC6-0A1C-4C10-8D10-D316B86C33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157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F5C8-ECA2-47B0-B5A7-D934B7A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09EEC-83E2-4B0A-9D65-7D68ABE00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DC88-E33E-4859-9FAC-BD504A0D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FAD8-77EE-494F-9EB7-DE1D3B4CCBAB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FBC3-86A7-4606-A132-EAABA21E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5713-ADD6-45F9-9B53-3D1401C4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DDC6-0A1C-4C10-8D10-D316B86C33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465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E6DCD-8159-48A7-BDD9-03811CC7A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40CB-296A-4F6D-8CC1-15FBE4EA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E342-0557-435D-A6F1-80813CC4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FAD8-77EE-494F-9EB7-DE1D3B4CCBAB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5B28-E382-4771-81F9-BAAEC3A7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7C5C-6E14-4E03-83B5-8259E386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DDC6-0A1C-4C10-8D10-D316B86C33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593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D527-881F-437A-B30C-C5F8D100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3DB7-351A-480F-9E23-3CE75054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FC63-6A73-40D2-AD9A-8D218E9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FAD8-77EE-494F-9EB7-DE1D3B4CCBAB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EF48-D0B0-4D48-A159-FCC5CB9E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DC4D4-DBD2-4288-A670-4AAFC9CB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DDC6-0A1C-4C10-8D10-D316B86C33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017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4F0F-15C3-459A-A50B-582F1371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731E-F027-4274-808A-20B3A7633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62D0-AB9B-4C6E-A5DD-78585A16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FAD8-77EE-494F-9EB7-DE1D3B4CCBAB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4C5B-2316-4B78-AF8A-54241932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F193-D661-4CEE-942B-E9D66F3D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DDC6-0A1C-4C10-8D10-D316B86C33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63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A99A-39C6-40D4-AA8C-042F5F19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C14F-1EB3-40E7-A494-CF9F5E09F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89505-13D0-4712-B1DD-2CD7220A3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38026-70B4-47AB-9FD9-8BF8F21E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FAD8-77EE-494F-9EB7-DE1D3B4CCBAB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FB75E-96DB-4243-8070-EF08D331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BDF95-0FEA-4055-AE00-B738453B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DDC6-0A1C-4C10-8D10-D316B86C33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62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4099-53B4-458B-9924-9CE78480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928C7-7455-4BE4-981A-BB8DB116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0BC1C-38A4-49DA-B99B-1AA8E23C2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60EF2-BA15-4E5F-B45D-D32C04A0A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90528-60E7-4CF1-B7B4-09ACC5E5D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3AB3C-F9D3-4B23-BBC7-DCCB54D8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FAD8-77EE-494F-9EB7-DE1D3B4CCBAB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D5601-879D-4052-92A3-4475A44E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8996B-AC33-441F-A103-E2493A86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DDC6-0A1C-4C10-8D10-D316B86C33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984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791C-E725-4D66-93B5-352F51A9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A5769-92EF-437B-A3FA-8AA8EDD8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FAD8-77EE-494F-9EB7-DE1D3B4CCBAB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7786F-59DD-4597-8C30-F13F31DB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0F56-6AC6-433C-806B-F3FDD722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DDC6-0A1C-4C10-8D10-D316B86C33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811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95475-CE0D-43F5-9F5F-DBAAB3CE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FAD8-77EE-494F-9EB7-DE1D3B4CCBAB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A643E-4332-40DB-A392-7F4B09B4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71E0B-FCB7-47E9-A4FD-BBCC7588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DDC6-0A1C-4C10-8D10-D316B86C33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248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57F2-3700-4F56-923F-EA8DCB48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5081-4A90-492B-A388-1B5198A7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89DAD-7011-41B4-95B0-EFEDAE88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A2E53-4E2A-41C7-9A06-9CE3BD41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FAD8-77EE-494F-9EB7-DE1D3B4CCBAB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570-8A92-454F-9909-7136DB16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AC68F-CA61-4658-9386-67D878D2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DDC6-0A1C-4C10-8D10-D316B86C33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191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DE54-BCF6-489D-B361-B8DE7AE6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9722F-A3DE-4B74-8EF6-BEAD000DA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A29DD-7E54-4A1F-B7B3-8478E4BB5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C1B4-114B-4071-8DED-EA120BE2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FAD8-77EE-494F-9EB7-DE1D3B4CCBAB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8ED73-FD76-4D4C-8285-36252242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D9B32-B194-41E2-BF47-66418D5E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DDC6-0A1C-4C10-8D10-D316B86C33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145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94B48-0691-4B88-8A1E-1CBC1C6B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9E6AF-05FE-4896-8354-698EACCD1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DE72-EEF4-4FAF-927E-02096AD22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FAD8-77EE-494F-9EB7-DE1D3B4CCBAB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1524-4145-4E80-9355-04C23E3A5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D5F8-719B-48BA-8DAC-971AE168B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DDC6-0A1C-4C10-8D10-D316B86C33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291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498B8-3E7B-4C0A-8D56-197E7C2B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35" y="1144490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בכל טריאל מופיעה שאלה.</a:t>
            </a:r>
          </a:p>
          <a:p>
            <a:pPr marL="0" indent="0" algn="r" rtl="1">
              <a:buNone/>
            </a:pPr>
            <a:r>
              <a:rPr lang="he-IL" dirty="0"/>
              <a:t>לדוגמא, 'האם ראש הממשלה הנוכחי הוא אהוד ברק?'</a:t>
            </a:r>
          </a:p>
          <a:p>
            <a:pPr marL="0" indent="0" algn="r" rtl="1">
              <a:buNone/>
            </a:pPr>
            <a:r>
              <a:rPr lang="he-IL" dirty="0"/>
              <a:t>לאחר השאלה תשמעי רצף של צלילים- רעש לבן, הקלטה של "כן" והקלטה של "לא".</a:t>
            </a:r>
          </a:p>
          <a:p>
            <a:pPr marL="0" indent="0" algn="r" rtl="1">
              <a:buNone/>
            </a:pPr>
            <a:r>
              <a:rPr lang="he-IL" b="1" dirty="0"/>
              <a:t>צריך לספור כמה פעמים מופיעה מילת המטרה- המילה שעונה לשאלה.</a:t>
            </a:r>
          </a:p>
          <a:p>
            <a:pPr marL="0" indent="0" algn="r" rtl="1">
              <a:buNone/>
            </a:pPr>
            <a:r>
              <a:rPr lang="he-IL" dirty="0"/>
              <a:t>לדוגמא, לאחר הצגת השאלה הקודמת, צריך לספור כמה פעמים מופיעה המילה "לא".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האימון כולל 30 טריאלים ובסיום כל טריאל יופיע איזה מספר טריאל סיימת.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כל 5 דקות תהיה הפסקה של דקה שבה אפשר לנוח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r>
              <a:rPr lang="he-IL" dirty="0"/>
              <a:t> </a:t>
            </a:r>
            <a:endParaRPr lang="en-US" dirty="0"/>
          </a:p>
          <a:p>
            <a:pPr marL="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0483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Yarden Weiss</dc:creator>
  <cp:lastModifiedBy>Yarden Weiss</cp:lastModifiedBy>
  <cp:revision>6</cp:revision>
  <dcterms:created xsi:type="dcterms:W3CDTF">2022-03-21T06:49:03Z</dcterms:created>
  <dcterms:modified xsi:type="dcterms:W3CDTF">2022-04-02T17:37:12Z</dcterms:modified>
</cp:coreProperties>
</file>