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contest/practice-problem-loan-prediction-iii/download/test-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0871-0248-4960-A1FD-85F10BB05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loan approval of a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13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3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3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4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4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4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5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AEB4-F2A6-4451-97DD-00BC0D03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Split the Data set : Test &amp; Train</a:t>
            </a:r>
          </a:p>
        </p:txBody>
      </p:sp>
      <p:sp>
        <p:nvSpPr>
          <p:cNvPr id="66" name="Content Placeholder 32">
            <a:extLst>
              <a:ext uri="{FF2B5EF4-FFF2-40B4-BE49-F238E27FC236}">
                <a16:creationId xmlns:a16="http://schemas.microsoft.com/office/drawing/2014/main" id="{CC2BC126-7367-40F7-B669-4B20C557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 take 20% of the data(123 entries) set for testing. And rest of the dataset (491 rows) is used to test the model.</a:t>
            </a:r>
          </a:p>
        </p:txBody>
      </p:sp>
      <p:pic>
        <p:nvPicPr>
          <p:cNvPr id="67" name="Content Placeholder 3">
            <a:extLst>
              <a:ext uri="{FF2B5EF4-FFF2-40B4-BE49-F238E27FC236}">
                <a16:creationId xmlns:a16="http://schemas.microsoft.com/office/drawing/2014/main" id="{CBEB8589-A281-41A6-95AD-7CD1F6D35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2304593"/>
            <a:ext cx="10673074" cy="16233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1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65D7A55-8C77-4D63-9CF3-E782332BD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367719"/>
            <a:ext cx="9150807" cy="2081808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0893-D057-4971-B542-9F0B7D0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train the model on training set with logistic regression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7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3FC095A-5887-4380-ACAD-07A85998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339706"/>
            <a:ext cx="9150807" cy="167392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61C96-523F-4BBF-8478-B7A5131D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3928983"/>
            <a:ext cx="9182945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error in prediction of test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43284-FABE-4955-A08D-1ECFA7C6D1FA}"/>
              </a:ext>
            </a:extLst>
          </p:cNvPr>
          <p:cNvSpPr txBox="1"/>
          <p:nvPr/>
        </p:nvSpPr>
        <p:spPr>
          <a:xfrm>
            <a:off x="635458" y="5722373"/>
            <a:ext cx="1048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taking Jacard’s Similarity index for error calculation. </a:t>
            </a:r>
          </a:p>
          <a:p>
            <a:r>
              <a:rPr lang="en-US" dirty="0"/>
              <a:t>If all prediction are right : Jacard’s Similarity index  = 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3D3B-D8A6-4DC1-B666-71C328C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84745"/>
            <a:ext cx="9404723" cy="146363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DB91-E782-4E4B-9229-BA156FA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72570"/>
            <a:ext cx="8946541" cy="3075829"/>
          </a:xfrm>
        </p:spPr>
        <p:txBody>
          <a:bodyPr/>
          <a:lstStyle/>
          <a:p>
            <a:r>
              <a:rPr lang="en-US" dirty="0"/>
              <a:t>Built useful models to predict whether loan will be approved or not.</a:t>
            </a:r>
          </a:p>
          <a:p>
            <a:r>
              <a:rPr lang="en-US" dirty="0"/>
              <a:t>Accuracy of the models has room for improvement.</a:t>
            </a:r>
          </a:p>
          <a:p>
            <a:r>
              <a:rPr lang="en-US" dirty="0"/>
              <a:t>More feature should be included such as Age, Years of job left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27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DB38-D741-437D-96EA-A780BB85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29409" cy="859247"/>
          </a:xfrm>
        </p:spPr>
        <p:txBody>
          <a:bodyPr/>
          <a:lstStyle/>
          <a:p>
            <a:r>
              <a:rPr lang="en-US" sz="4000" dirty="0"/>
              <a:t>Predicting Loan Approval is </a:t>
            </a:r>
            <a:r>
              <a:rPr lang="en-US" sz="3200" dirty="0"/>
              <a:t>Important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29AF-F47E-434E-B176-B1B78612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701" y="2209801"/>
            <a:ext cx="8946541" cy="4195481"/>
          </a:xfrm>
        </p:spPr>
        <p:txBody>
          <a:bodyPr/>
          <a:lstStyle/>
          <a:p>
            <a:r>
              <a:rPr lang="en-US" dirty="0"/>
              <a:t>Normally companies have a lengthy process to approve loan</a:t>
            </a:r>
            <a:r>
              <a:rPr lang="en-IN" dirty="0"/>
              <a:t>.</a:t>
            </a:r>
          </a:p>
          <a:p>
            <a:r>
              <a:rPr lang="en-IN" dirty="0"/>
              <a:t>It helps predict the approval of a loan application for a customer.</a:t>
            </a:r>
          </a:p>
          <a:p>
            <a:r>
              <a:rPr lang="en-IN" dirty="0"/>
              <a:t>It helps the company to provide better and confident service to the customers.</a:t>
            </a:r>
          </a:p>
          <a:p>
            <a:r>
              <a:rPr lang="en-IN" dirty="0"/>
              <a:t>This can also help the customer to know what will be the result of their loan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8CFC-2286-4D5C-B272-E704ABB7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7AF6-8C81-44FE-A403-54A07108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the data set from this link : </a:t>
            </a:r>
            <a:r>
              <a:rPr lang="en-US" dirty="0">
                <a:hlinkClick r:id="rId2"/>
              </a:rPr>
              <a:t>https://datahack.analyticsvidhya.com/contest/practice-problem-loan-prediction-iii/download/test-file</a:t>
            </a:r>
            <a:endParaRPr lang="en-US" dirty="0"/>
          </a:p>
          <a:p>
            <a:r>
              <a:rPr lang="en-US" dirty="0"/>
              <a:t>This data set had missing values.</a:t>
            </a:r>
          </a:p>
          <a:p>
            <a:r>
              <a:rPr lang="en-US" dirty="0"/>
              <a:t>So, For different feature I have applied different method such as mean of the feature, mode of the feature etc..</a:t>
            </a:r>
          </a:p>
          <a:p>
            <a:r>
              <a:rPr lang="en-US" dirty="0"/>
              <a:t>This data set has 614 rows and 13 features.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1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7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4" name="Picture 7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7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6" name="Picture 7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7" name="Picture 8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8" name="Rectangle 8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85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87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1" name="Picture 2">
            <a:extLst>
              <a:ext uri="{FF2B5EF4-FFF2-40B4-BE49-F238E27FC236}">
                <a16:creationId xmlns:a16="http://schemas.microsoft.com/office/drawing/2014/main" id="{404E5083-9BE9-4CDC-9263-8ED6ADEF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02" y="715013"/>
            <a:ext cx="7197064" cy="36898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96A1D-5090-45AB-8BE7-EC219E6A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Frequency of loan application for Customer with different Income</a:t>
            </a:r>
          </a:p>
        </p:txBody>
      </p:sp>
      <p:sp>
        <p:nvSpPr>
          <p:cNvPr id="1042" name="Content Placeholder 1030">
            <a:extLst>
              <a:ext uri="{FF2B5EF4-FFF2-40B4-BE49-F238E27FC236}">
                <a16:creationId xmlns:a16="http://schemas.microsoft.com/office/drawing/2014/main" id="{3A57D003-A623-43C7-9A93-65E174EF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Most number of loan application are from customer with low income.</a:t>
            </a:r>
          </a:p>
        </p:txBody>
      </p:sp>
    </p:spTree>
    <p:extLst>
      <p:ext uri="{BB962C8B-B14F-4D97-AF65-F5344CB8AC3E}">
        <p14:creationId xmlns:p14="http://schemas.microsoft.com/office/powerpoint/2010/main" val="34198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7ED9-37F2-4F38-8D55-C27828EF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Income and Loan Approval</a:t>
            </a:r>
            <a:endParaRPr lang="en-IN" sz="3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9D87F-8DDE-4923-A090-BC2EB15E3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0" r="-2" b="1828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E88-0E7D-4E9D-B946-B5F33729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Only applicant income doesn’t play a major role in loan approval. As we can see the mean of both approval and rejection is almost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8D69-CDBD-4AD5-AC4B-26A9A9C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55" y="206600"/>
            <a:ext cx="9404723" cy="1400530"/>
          </a:xfrm>
        </p:spPr>
        <p:txBody>
          <a:bodyPr/>
          <a:lstStyle/>
          <a:p>
            <a:r>
              <a:rPr lang="en-US" sz="3200"/>
              <a:t>Customer with Credit history are more likely to apply for loan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74AF-7655-4F96-8A81-49DFD8AD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96" y="1955950"/>
            <a:ext cx="4762501" cy="1708204"/>
          </a:xfrm>
        </p:spPr>
        <p:txBody>
          <a:bodyPr/>
          <a:lstStyle/>
          <a:p>
            <a:r>
              <a:rPr lang="en-US" dirty="0"/>
              <a:t>The applicant who have a credit history also have a higher chance of loan approval.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34E378-AD21-4563-99E0-BDDF0C3CB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16" y="2323805"/>
            <a:ext cx="4762500" cy="33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519BD9-0723-4C8C-B84E-4A349BAF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96" y="4012974"/>
            <a:ext cx="4762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7D617E82-5ECB-41E1-B278-0FB09340C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000" y="643467"/>
            <a:ext cx="80560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97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E334B-F0EA-4975-9431-F1AB9BD023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852" t="-7" r="9912" b="4"/>
          <a:stretch/>
        </p:blipFill>
        <p:spPr>
          <a:xfrm>
            <a:off x="6094412" y="684766"/>
            <a:ext cx="3983653" cy="3247161"/>
          </a:xfrm>
          <a:prstGeom prst="rect">
            <a:avLst/>
          </a:prstGeom>
          <a:effectLst/>
        </p:spPr>
      </p:pic>
      <p:sp useBgFill="1">
        <p:nvSpPr>
          <p:cNvPr id="53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9BDDA-12E6-40BF-B082-06F9A818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Male applicant have a higher chance of loan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CB1E-3350-4A49-A7A7-1C27E0E5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Percentage approval for male is higher than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1402-2666-4382-887E-36FF19B343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52" r="18737"/>
          <a:stretch/>
        </p:blipFill>
        <p:spPr>
          <a:xfrm>
            <a:off x="635458" y="636083"/>
            <a:ext cx="4390871" cy="3295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35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95CF-0CE5-4EFF-AC1F-0F26131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D5DB-BEE8-43D9-9535-4A865D65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to predict result according to the pattern already happening in this problem, we will use Supervised machine learning.</a:t>
            </a:r>
          </a:p>
          <a:p>
            <a:r>
              <a:rPr lang="en-US" dirty="0"/>
              <a:t>Also in Supervised learning, we have :-</a:t>
            </a:r>
          </a:p>
          <a:p>
            <a:pPr lvl="1"/>
            <a:r>
              <a:rPr lang="en-US" dirty="0"/>
              <a:t>Regression 	:- It is used to predict the value of a continuous variable</a:t>
            </a:r>
          </a:p>
          <a:p>
            <a:pPr lvl="1"/>
            <a:r>
              <a:rPr lang="en-US" dirty="0"/>
              <a:t>Classification	:- It is used to predict the value of a categorial variable</a:t>
            </a:r>
          </a:p>
          <a:p>
            <a:r>
              <a:rPr lang="en-US" dirty="0"/>
              <a:t>We have to predict Loan_Status which is a categorial variable. So, we use classification.</a:t>
            </a:r>
          </a:p>
          <a:p>
            <a:r>
              <a:rPr lang="en-US" dirty="0"/>
              <a:t>For this problem I am using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6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Predicting loan approval of a Customer</vt:lpstr>
      <vt:lpstr>Predicting Loan Approval is Important</vt:lpstr>
      <vt:lpstr>Data acquisition and cleaning</vt:lpstr>
      <vt:lpstr>Frequency of loan application for Customer with different Income</vt:lpstr>
      <vt:lpstr>Income and Loan Approval</vt:lpstr>
      <vt:lpstr>Customer with Credit history are more likely to apply for loan</vt:lpstr>
      <vt:lpstr>PowerPoint Presentation</vt:lpstr>
      <vt:lpstr>Male applicant have a higher chance of loan approval</vt:lpstr>
      <vt:lpstr>Predictive Modeling</vt:lpstr>
      <vt:lpstr>Split the Data set : Test &amp; Train</vt:lpstr>
      <vt:lpstr>We train the model on training set with logistic regression</vt:lpstr>
      <vt:lpstr>The error in prediction of test data 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approval of a Customer</dc:title>
  <dc:creator>Avi Hritwik</dc:creator>
  <cp:lastModifiedBy>Avi Hritwik</cp:lastModifiedBy>
  <cp:revision>2</cp:revision>
  <dcterms:created xsi:type="dcterms:W3CDTF">2019-07-31T18:11:50Z</dcterms:created>
  <dcterms:modified xsi:type="dcterms:W3CDTF">2019-07-31T18:22:42Z</dcterms:modified>
</cp:coreProperties>
</file>