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5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22BD-1B17-4223-B6E4-A695DBAB2A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129A-141A-4A42-BDEC-91814C1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Jain11/Capstone/blob/master/sub5f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772400" cy="1470025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Case &amp; Findings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86000"/>
            <a:ext cx="6400800" cy="17526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Abbys</a:t>
            </a:r>
            <a:r>
              <a:rPr lang="en-US" dirty="0" smtClean="0"/>
              <a:t> </a:t>
            </a:r>
            <a:r>
              <a:rPr lang="en-US" dirty="0" err="1" smtClean="0"/>
              <a:t>Foodtruck</a:t>
            </a:r>
            <a:r>
              <a:rPr lang="en-US" dirty="0" smtClean="0"/>
              <a:t> Company</a:t>
            </a:r>
          </a:p>
          <a:p>
            <a:r>
              <a:rPr lang="en-US" dirty="0" smtClean="0"/>
              <a:t>-28/12/2018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" y="762000"/>
            <a:ext cx="9106486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525"/>
            <a:ext cx="90678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991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" y="1969917"/>
            <a:ext cx="9324976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1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6129" y="5297269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https://github.com/AviJain11/Capstone/blob/master/BusinessReport.ipynb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129" y="46509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 tooltip="Link: https://github.com/AviJain11/Capstone/blob/master/sub5f.ipynb"/>
              </a:rPr>
              <a:t>https://github.com/AviJain11/Capstone/blob/master/sub5f.ipynb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038600"/>
            <a:ext cx="8554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Noetbook</a:t>
            </a:r>
            <a:r>
              <a:rPr lang="en-US" sz="3200" b="1" dirty="0" smtClean="0"/>
              <a:t> and Business Report - Documentations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Business Case &amp; Findings</vt:lpstr>
      <vt:lpstr>PowerPoint Presentation</vt:lpstr>
      <vt:lpstr>PowerPoint Presentation</vt:lpstr>
      <vt:lpstr>PowerPoint Presentation</vt:lpstr>
      <vt:lpstr>PowerPoint Presentation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Jain, Avi</dc:creator>
  <cp:lastModifiedBy>Jain, Avi</cp:lastModifiedBy>
  <cp:revision>3</cp:revision>
  <dcterms:created xsi:type="dcterms:W3CDTF">2018-12-28T09:05:51Z</dcterms:created>
  <dcterms:modified xsi:type="dcterms:W3CDTF">2018-12-28T09:20:11Z</dcterms:modified>
</cp:coreProperties>
</file>