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C3C"/>
    <a:srgbClr val="9BFF21"/>
    <a:srgbClr val="FFDC47"/>
    <a:srgbClr val="FF8001"/>
    <a:srgbClr val="FFABC9"/>
    <a:srgbClr val="FF9900"/>
    <a:srgbClr val="FFFF21"/>
    <a:srgbClr val="9900CC"/>
    <a:srgbClr val="D99B01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E1622-AE58-4804-890B-3E948F19AA1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BC15A-4420-4E35-A859-EEB49759A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9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739290"/>
            <a:ext cx="8246070" cy="7635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502815"/>
            <a:ext cx="8246070" cy="61082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9BFF2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9BFF2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1"/>
            <a:ext cx="8246070" cy="3664916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9BFF2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2941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2941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4098800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26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54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Moorche</cp:lastModifiedBy>
  <cp:revision>163</cp:revision>
  <dcterms:created xsi:type="dcterms:W3CDTF">2013-08-21T19:17:07Z</dcterms:created>
  <dcterms:modified xsi:type="dcterms:W3CDTF">2018-02-20T16:34:28Z</dcterms:modified>
</cp:coreProperties>
</file>