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68" r:id="rId6"/>
    <p:sldId id="269" r:id="rId7"/>
    <p:sldId id="270" r:id="rId8"/>
    <p:sldId id="271" r:id="rId9"/>
    <p:sldId id="263" r:id="rId10"/>
    <p:sldId id="264" r:id="rId11"/>
    <p:sldId id="265" r:id="rId12"/>
    <p:sldId id="267" r:id="rId13"/>
    <p:sldId id="266" r:id="rId14"/>
    <p:sldId id="259" r:id="rId15"/>
    <p:sldId id="258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04AC98"/>
    <a:srgbClr val="BFD3E5"/>
    <a:srgbClr val="005495"/>
    <a:srgbClr val="9BFF21"/>
    <a:srgbClr val="FFDC47"/>
    <a:srgbClr val="FF8001"/>
    <a:srgbClr val="FFABC9"/>
    <a:srgbClr val="FF9900"/>
    <a:srgbClr val="FF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6" autoAdjust="0"/>
    <p:restoredTop sz="85050" autoAdjust="0"/>
  </p:normalViewPr>
  <p:slideViewPr>
    <p:cSldViewPr>
      <p:cViewPr varScale="1">
        <p:scale>
          <a:sx n="90" d="100"/>
          <a:sy n="90" d="100"/>
        </p:scale>
        <p:origin x="774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E1622-AE58-4804-890B-3E948F19AA1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BC15A-4420-4E35-A859-EEB49759A8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9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*Schlüsselwörter einleiten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BC15A-4420-4E35-A859-EEB49759A8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8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Android App erklären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Was ist das 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Beispiele ? </a:t>
            </a:r>
            <a:r>
              <a:rPr lang="de-DE" dirty="0" err="1"/>
              <a:t>Wasup</a:t>
            </a:r>
            <a:r>
              <a:rPr lang="de-DE" dirty="0"/>
              <a:t>, </a:t>
            </a:r>
            <a:r>
              <a:rPr lang="de-DE" dirty="0" err="1"/>
              <a:t>facebook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BC15A-4420-4E35-A859-EEB49759A8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2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Raspi Info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Was ist das 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Erschöpfer</a:t>
            </a:r>
            <a:r>
              <a:rPr lang="de-DE" dirty="0"/>
              <a:t> 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Zweck 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Modelle 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BC15A-4420-4E35-A859-EEB49759A8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65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Raspi Info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Was ist das 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Erschöpfer</a:t>
            </a:r>
            <a:r>
              <a:rPr lang="de-DE" dirty="0"/>
              <a:t> 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Zweck 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Modelle 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BC15A-4420-4E35-A859-EEB49759A8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1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739290"/>
            <a:ext cx="8246070" cy="76352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502815"/>
            <a:ext cx="8246070" cy="61082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9BFF2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3929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9BFF2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1"/>
            <a:ext cx="8246070" cy="3664916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9BFF2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2941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2941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39289"/>
            <a:ext cx="8246070" cy="167975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Android App </a:t>
            </a:r>
            <a:r>
              <a:rPr lang="de-DE" dirty="0"/>
              <a:t>zur</a:t>
            </a:r>
            <a:r>
              <a:rPr lang="en-US" dirty="0"/>
              <a:t> </a:t>
            </a:r>
            <a:r>
              <a:rPr lang="de-DE" dirty="0"/>
              <a:t>Erzeugung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und </a:t>
            </a:r>
            <a:r>
              <a:rPr lang="de-DE" dirty="0"/>
              <a:t>drahtlose</a:t>
            </a:r>
            <a:r>
              <a:rPr lang="en-US" dirty="0"/>
              <a:t> </a:t>
            </a:r>
            <a:r>
              <a:rPr lang="de-DE" dirty="0"/>
              <a:t>Übertragung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von </a:t>
            </a:r>
            <a:r>
              <a:rPr lang="de-DE" dirty="0"/>
              <a:t>Steuersignalen</a:t>
            </a:r>
            <a:r>
              <a:rPr lang="en-US" dirty="0"/>
              <a:t> an </a:t>
            </a:r>
            <a:r>
              <a:rPr lang="de-DE" dirty="0"/>
              <a:t>einem</a:t>
            </a:r>
            <a:r>
              <a:rPr lang="en-US" dirty="0"/>
              <a:t> Raspberry Pi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F3A685E-CB41-48B0-AFAD-181B0DF80495}"/>
              </a:ext>
            </a:extLst>
          </p:cNvPr>
          <p:cNvSpPr txBox="1"/>
          <p:nvPr/>
        </p:nvSpPr>
        <p:spPr>
          <a:xfrm>
            <a:off x="143555" y="96508"/>
            <a:ext cx="47338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>
                <a:solidFill>
                  <a:srgbClr val="5EEC3C"/>
                </a:solidFill>
              </a:rPr>
              <a:t>Verteidigung</a:t>
            </a:r>
            <a:r>
              <a:rPr lang="de-DE" sz="2500" dirty="0">
                <a:solidFill>
                  <a:srgbClr val="5EEC3C"/>
                </a:solidFill>
              </a:rPr>
              <a:t> </a:t>
            </a:r>
            <a:r>
              <a:rPr lang="de-DE" sz="3000" dirty="0">
                <a:solidFill>
                  <a:srgbClr val="5EEC3C"/>
                </a:solidFill>
              </a:rPr>
              <a:t>Bachelorarbeit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E36EEB-C130-453B-B0DC-01830711CE45}"/>
              </a:ext>
            </a:extLst>
          </p:cNvPr>
          <p:cNvSpPr txBox="1"/>
          <p:nvPr/>
        </p:nvSpPr>
        <p:spPr>
          <a:xfrm>
            <a:off x="143555" y="2724455"/>
            <a:ext cx="274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BFD3E5"/>
                </a:solidFill>
              </a:rPr>
              <a:t>Avilain</a:t>
            </a:r>
            <a:r>
              <a:rPr lang="de-DE" dirty="0">
                <a:solidFill>
                  <a:srgbClr val="BFD3E5"/>
                </a:solidFill>
              </a:rPr>
              <a:t> Kenne </a:t>
            </a:r>
            <a:r>
              <a:rPr lang="de-DE" dirty="0" err="1">
                <a:solidFill>
                  <a:srgbClr val="BFD3E5"/>
                </a:solidFill>
              </a:rPr>
              <a:t>Foue</a:t>
            </a:r>
            <a:endParaRPr lang="de-DE" dirty="0">
              <a:solidFill>
                <a:srgbClr val="BFD3E5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28FD69-A318-465D-B79A-AFFD6B737CAF}"/>
              </a:ext>
            </a:extLst>
          </p:cNvPr>
          <p:cNvSpPr txBox="1"/>
          <p:nvPr/>
        </p:nvSpPr>
        <p:spPr>
          <a:xfrm>
            <a:off x="143555" y="3182570"/>
            <a:ext cx="167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BFD3E5"/>
                </a:solidFill>
              </a:rPr>
              <a:t>16.05.2018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Zielsetzung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20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3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51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19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4098800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26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de-DE" dirty="0"/>
              <a:t>Einleitung, Aufgabestellung, Zielsetzung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dirty="0"/>
              <a:t>Stand der Technik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dirty="0"/>
              <a:t>Konzept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dirty="0"/>
              <a:t>Entwurf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dirty="0"/>
              <a:t>Test</a:t>
            </a:r>
          </a:p>
          <a:p>
            <a:pPr marL="514350" indent="-514350" algn="l">
              <a:buFont typeface="+mj-lt"/>
              <a:buAutoNum type="arabicPeriod"/>
            </a:pPr>
            <a:r>
              <a:rPr lang="de-DE" dirty="0"/>
              <a:t>Schlussbemerkung und Ausblick</a:t>
            </a:r>
          </a:p>
          <a:p>
            <a:pPr marL="514350" indent="-514350" algn="l">
              <a:buFont typeface="+mj-lt"/>
              <a:buAutoNum type="arabicPeriod"/>
            </a:pPr>
            <a:endParaRPr lang="de-DE" dirty="0"/>
          </a:p>
          <a:p>
            <a:pPr marL="514350" indent="-514350" algn="l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5EEC3C"/>
                </a:solidFill>
              </a:rPr>
              <a:t>(1)</a:t>
            </a:r>
          </a:p>
          <a:p>
            <a:pPr marL="0" indent="0">
              <a:buNone/>
            </a:pPr>
            <a:r>
              <a:rPr lang="de-DE" dirty="0">
                <a:solidFill>
                  <a:srgbClr val="5EEC3C"/>
                </a:solidFill>
              </a:rPr>
              <a:t>Einleitung, Aufgabestellung, Zielsetzung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A60DCA-D135-41D9-9CB3-D5684486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11289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/>
              <a:t>Einleitung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E105567-6744-4780-AF5E-3E58C3A1B921}"/>
              </a:ext>
            </a:extLst>
          </p:cNvPr>
          <p:cNvGrpSpPr/>
          <p:nvPr/>
        </p:nvGrpSpPr>
        <p:grpSpPr>
          <a:xfrm>
            <a:off x="2430626" y="1457680"/>
            <a:ext cx="4282747" cy="3212063"/>
            <a:chOff x="2430626" y="1497557"/>
            <a:chExt cx="4282747" cy="3212063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70F6B76B-2DB5-4747-A5BB-FDAF13ACE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626" y="1497557"/>
              <a:ext cx="4282747" cy="3212060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1AD8BD1-2466-461C-89F8-895DDDEACCB2}"/>
                </a:ext>
              </a:extLst>
            </p:cNvPr>
            <p:cNvSpPr/>
            <p:nvPr/>
          </p:nvSpPr>
          <p:spPr>
            <a:xfrm>
              <a:off x="5793640" y="4404210"/>
              <a:ext cx="919733" cy="3054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0397307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10C32-7AB3-4C13-9410-80295533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6E95D1-D4AD-4DE9-9020-009414C46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1502815"/>
            <a:ext cx="8246070" cy="18324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DE" sz="3500" dirty="0">
                <a:solidFill>
                  <a:srgbClr val="FF0000"/>
                </a:solidFill>
              </a:rPr>
              <a:t>Android App </a:t>
            </a:r>
            <a:r>
              <a:rPr lang="de-DE" sz="3500" dirty="0"/>
              <a:t>zur Erzeugung und drahtlose Übertragung von Steuersignalen an einem </a:t>
            </a:r>
            <a:r>
              <a:rPr lang="de-DE" sz="3500" dirty="0">
                <a:solidFill>
                  <a:srgbClr val="FF0000"/>
                </a:solidFill>
              </a:rPr>
              <a:t>Raspberry PI</a:t>
            </a:r>
          </a:p>
          <a:p>
            <a:endParaRPr lang="de-DE" sz="3500" dirty="0"/>
          </a:p>
        </p:txBody>
      </p:sp>
    </p:spTree>
    <p:extLst>
      <p:ext uri="{BB962C8B-B14F-4D97-AF65-F5344CB8AC3E}">
        <p14:creationId xmlns:p14="http://schemas.microsoft.com/office/powerpoint/2010/main" val="241840119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10C32-7AB3-4C13-9410-80295533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Einleitung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FCAB4E5-8406-4781-8B0D-5DD8AFBAB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60" y="2198461"/>
            <a:ext cx="2873617" cy="2663864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EB3117D-4E75-44D3-85D7-F2213DE8905E}"/>
              </a:ext>
            </a:extLst>
          </p:cNvPr>
          <p:cNvSpPr txBox="1"/>
          <p:nvPr/>
        </p:nvSpPr>
        <p:spPr>
          <a:xfrm>
            <a:off x="3350360" y="1305753"/>
            <a:ext cx="3789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solidFill>
                  <a:schemeClr val="bg1"/>
                </a:solidFill>
              </a:rPr>
              <a:t>Android App</a:t>
            </a:r>
          </a:p>
        </p:txBody>
      </p:sp>
    </p:spTree>
    <p:extLst>
      <p:ext uri="{BB962C8B-B14F-4D97-AF65-F5344CB8AC3E}">
        <p14:creationId xmlns:p14="http://schemas.microsoft.com/office/powerpoint/2010/main" val="175875891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10C32-7AB3-4C13-9410-80295533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Einleitung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EB3117D-4E75-44D3-85D7-F2213DE8905E}"/>
              </a:ext>
            </a:extLst>
          </p:cNvPr>
          <p:cNvSpPr txBox="1"/>
          <p:nvPr/>
        </p:nvSpPr>
        <p:spPr>
          <a:xfrm>
            <a:off x="3350360" y="1305753"/>
            <a:ext cx="3789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solidFill>
                  <a:schemeClr val="bg1"/>
                </a:solidFill>
              </a:rPr>
              <a:t>Raspberry Pi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F167485-95AD-48AD-9828-A96845802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1621224"/>
            <a:ext cx="3969417" cy="390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017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10C32-7AB3-4C13-9410-80295533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Einleitung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EB3117D-4E75-44D3-85D7-F2213DE8905E}"/>
              </a:ext>
            </a:extLst>
          </p:cNvPr>
          <p:cNvSpPr txBox="1"/>
          <p:nvPr/>
        </p:nvSpPr>
        <p:spPr>
          <a:xfrm>
            <a:off x="3350360" y="1305753"/>
            <a:ext cx="3789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solidFill>
                  <a:schemeClr val="bg1"/>
                </a:solidFill>
              </a:rPr>
              <a:t>Raspberry Pi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F167485-95AD-48AD-9828-A96845802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1621224"/>
            <a:ext cx="3969417" cy="390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3258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Aufgabestellung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4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Bildschirmpräsentation (16:9)</PresentationFormat>
  <Paragraphs>82</Paragraphs>
  <Slides>16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Android App zur Erzeugung  und drahtlose Übertragung  von Steuersignalen an einem Raspberry Pi</vt:lpstr>
      <vt:lpstr>Inhalt</vt:lpstr>
      <vt:lpstr>PowerPoint-Präsentation</vt:lpstr>
      <vt:lpstr>Einleitung</vt:lpstr>
      <vt:lpstr>Einleitung</vt:lpstr>
      <vt:lpstr>Einleitung</vt:lpstr>
      <vt:lpstr>Einleitung</vt:lpstr>
      <vt:lpstr>Einleitung</vt:lpstr>
      <vt:lpstr>Aufgabestellung</vt:lpstr>
      <vt:lpstr>Zielsetzung</vt:lpstr>
      <vt:lpstr>Slide Title</vt:lpstr>
      <vt:lpstr>Slide Title</vt:lpstr>
      <vt:lpstr>Slide Title</vt:lpstr>
      <vt:lpstr>Slide Title</vt:lpstr>
      <vt:lpstr>Slide Title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AviKenz</cp:lastModifiedBy>
  <cp:revision>183</cp:revision>
  <dcterms:created xsi:type="dcterms:W3CDTF">2013-08-21T19:17:07Z</dcterms:created>
  <dcterms:modified xsi:type="dcterms:W3CDTF">2018-04-27T14:46:51Z</dcterms:modified>
</cp:coreProperties>
</file>