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C47B6-A116-49B2-9482-CBBE7CB8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6CB3F9-9351-4342-87DC-3324B347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E8B8B-29EC-448F-AFEC-CDF687C0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C8C70-689C-4E1E-A695-CB8D610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19554-F183-48B3-A4C7-A8ACD16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03D95-3BB2-4513-8F73-B4F08D1091A7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66467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6899-F783-4FB0-A245-881876D5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79D66-9291-41D3-8B3F-7EAD8966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8F190-253E-4C75-B73E-FEAE0DCD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55486-F7A3-409A-BA8E-101D36BE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28F2C-58B2-46F2-A598-4C0C1C5B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E17B8-D043-4CC0-838C-3A75A6816984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0318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D17F48-E2C0-4E09-9FFA-8CBC365F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EDB7F7-4718-4BC0-B719-EDA29B1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F60D7-ADAC-440A-863F-11CD6A38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8990F-6B6C-4320-A8C0-1FD86756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AB316-633E-4DE2-A3CF-25DFF459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844A6-873C-48E5-94AD-405557A103B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1246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21924-BE79-4D17-A63A-FFF331F4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12C4B5-267C-4662-BEC6-4B625CC3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45525-AF14-4661-8957-8D16FB8C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BE7FD-1289-40AF-8549-E299F72E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1FB93-0D2E-4D4D-BB26-A77BCED2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E0D9B-F51D-4F4C-A093-494F905F7BC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75351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0E2A-7F0A-4029-9E53-2977F49E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859999-7649-4F75-9F8B-CE40C6A3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C385C-B942-4D31-93F3-FB8F6A7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AD422-229B-4C4F-9C62-C62B6754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FB23C-5BC9-476E-AF44-70A4C45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6A24B-BD1D-44A3-A63A-635E333B44B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043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4279-5C62-45B3-9715-1E97E62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C61A6-4998-4A7F-8C41-80B18E53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108AE9-7874-4227-A2F7-E5CF1591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0C06D8-DBBA-43D1-9554-05C2494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7F7BC-3578-4556-8D30-80AF4A21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FB3E5-0394-4782-845D-659E418F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B7A8-107C-4508-AB21-F06A84D13299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1588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0E987-406C-47BE-A98D-C36C244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C2F7B-12FE-4494-950F-46F9A13B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7EF413-8079-4085-8771-231CD3C9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A4CEDD-895E-484E-B8A1-C23A58EE9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E74CF5-EAEE-4258-B126-AE24E6E5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77FA9F-C261-410A-957D-FBCB9FAA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F965CE-501A-46D8-A898-0119561D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C478A-7DE8-46F1-B8D7-19A1AED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488B-D1C3-4367-8844-9AC00173C9B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54691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24C2-CE77-4123-A13F-43F3AA9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A0ED11-54A6-4AE5-A689-378EBF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EB7E-7296-4CEC-BA4B-21478B8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19D4DF-9E47-44C9-AE37-66022ED6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26042-450E-4153-A41E-5B9464533868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0994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4E9D-F3FB-4741-AF36-3C0FCC8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ADF0F9-5DE8-4C5A-9A7A-A06F5F3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BC533-6CEA-4312-9873-44325A07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BF184-75CD-4296-AFFC-7DF04BEA0316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639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79946-0EAB-419F-BB32-E489357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D2F90-E3ED-4133-8269-FEB924C7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AC6BC-63D5-457F-A399-0625BF83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E2936-98BC-46F1-8183-C597CA9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B1EA5-A8C1-4065-9308-9B1824A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382AB-BB62-469D-9831-3092AA9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81687-359F-44DE-B872-0CFBC2677FF2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044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10688-06F6-4398-B980-913BA52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C5042F-5AF6-47E0-A4C4-2E522DFC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B4607-D5C8-4605-BD23-2A8BE14F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65DFDE-F2D7-47D2-ACFA-3C418F2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2EFC0-B68A-409D-A5B1-D9225070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6AA82-488F-4396-9B80-D42365C1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58D5-7C49-4018-813D-DBF5981C04CD}" type="slidenum">
              <a:rPr lang="es-ES" altLang="de-DE"/>
              <a:pPr/>
              <a:t>‹Nr.›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23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BBBC05-EC93-4C06-84A4-99BBD165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A57A366-9BD0-4856-BEC8-6515CF466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1FFBB3-D0FF-4FD1-A33B-18B8E937EE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85E40-9E4C-4CDA-83A2-D68E9637FC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3FC28D-CC1B-4858-9941-E77CC3A379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198B2C-21C2-4757-8AF9-E8CD19C9C371}" type="slidenum">
              <a:rPr lang="es-ES" altLang="de-DE"/>
              <a:pPr/>
              <a:t>‹Nr.›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3903A3-BA6E-49F7-8170-A8E72B5774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712" y="692696"/>
            <a:ext cx="5904656" cy="1470025"/>
          </a:xfrm>
        </p:spPr>
        <p:txBody>
          <a:bodyPr anchor="ctr"/>
          <a:lstStyle/>
          <a:p>
            <a:pPr algn="l"/>
            <a:r>
              <a:rPr lang="de-DE" altLang="de-DE" sz="2500" dirty="0"/>
              <a:t>Verteidigung </a:t>
            </a:r>
            <a:br>
              <a:rPr lang="de-DE" altLang="de-DE" sz="2500" dirty="0"/>
            </a:br>
            <a:r>
              <a:rPr lang="de-DE" altLang="de-DE" sz="2500" dirty="0"/>
              <a:t>Bachelorarbeit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A816B15-6484-4885-A473-E2D6538715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712" y="2162720"/>
            <a:ext cx="6912768" cy="2202383"/>
          </a:xfrm>
        </p:spPr>
        <p:txBody>
          <a:bodyPr/>
          <a:lstStyle/>
          <a:p>
            <a:pPr algn="l"/>
            <a:r>
              <a:rPr lang="de-DE" altLang="de-DE" sz="3200" dirty="0"/>
              <a:t>Android App zur Erzeugung und </a:t>
            </a:r>
            <a:r>
              <a:rPr lang="de-DE" altLang="de-DE" sz="3200" dirty="0" err="1"/>
              <a:t>drahtose</a:t>
            </a:r>
            <a:r>
              <a:rPr lang="de-DE" altLang="de-DE" sz="3200" dirty="0"/>
              <a:t> Übertragung von Steuersignalen an einem Raspberry Pi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A0914B-8367-4175-B5FA-17892FC0D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2656"/>
            <a:ext cx="8229600" cy="1143000"/>
          </a:xfrm>
        </p:spPr>
        <p:txBody>
          <a:bodyPr/>
          <a:lstStyle/>
          <a:p>
            <a:endParaRPr lang="de-DE" altLang="de-DE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5F68DF-0807-40D6-8755-59CE70573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648" y="1628800"/>
            <a:ext cx="8229600" cy="4525963"/>
          </a:xfrm>
        </p:spPr>
        <p:txBody>
          <a:bodyPr/>
          <a:lstStyle/>
          <a:p>
            <a:endParaRPr lang="de-DE" alt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Diseño predeterminado</vt:lpstr>
      <vt:lpstr>Verteidigung  Bachelorarbeit</vt:lpstr>
      <vt:lpstr>PowerPoint-Präsentation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Avilain Kenz</dc:creator>
  <cp:lastModifiedBy>AviKenz</cp:lastModifiedBy>
  <cp:revision>7</cp:revision>
  <dcterms:created xsi:type="dcterms:W3CDTF">2010-01-04T18:52:54Z</dcterms:created>
  <dcterms:modified xsi:type="dcterms:W3CDTF">2018-04-26T06:32:55Z</dcterms:modified>
</cp:coreProperties>
</file>