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4"/>
    <p:restoredTop sz="94650"/>
  </p:normalViewPr>
  <p:slideViewPr>
    <p:cSldViewPr snapToGrid="0" snapToObjects="1">
      <p:cViewPr varScale="1">
        <p:scale>
          <a:sx n="140" d="100"/>
          <a:sy n="140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2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0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937B3-B913-8442-AA18-24112A140E4C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2FDE-0F66-DB4D-9F59-040A2BDE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18" y="296982"/>
            <a:ext cx="6858000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9" y="2769621"/>
            <a:ext cx="4932927" cy="40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38" y="551506"/>
            <a:ext cx="6858000" cy="411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213094"/>
            <a:ext cx="4122420" cy="36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0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hikeman</dc:creator>
  <cp:lastModifiedBy>hikeman</cp:lastModifiedBy>
  <cp:revision>4</cp:revision>
  <dcterms:created xsi:type="dcterms:W3CDTF">2016-09-06T16:33:59Z</dcterms:created>
  <dcterms:modified xsi:type="dcterms:W3CDTF">2016-09-06T17:31:33Z</dcterms:modified>
</cp:coreProperties>
</file>