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61" r:id="rId4"/>
    <p:sldId id="257" r:id="rId5"/>
    <p:sldId id="258" r:id="rId6"/>
    <p:sldId id="259" r:id="rId7"/>
    <p:sldId id="260" r:id="rId8"/>
    <p:sldId id="27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2385" autoAdjust="0"/>
  </p:normalViewPr>
  <p:slideViewPr>
    <p:cSldViewPr snapToGrid="0">
      <p:cViewPr varScale="1">
        <p:scale>
          <a:sx n="79" d="100"/>
          <a:sy n="79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32EFB-1864-4F5B-872B-5E9B3FA72E6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CA19D-8744-495F-A8AD-825DE9B57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77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morning/ afternoon</a:t>
            </a:r>
          </a:p>
          <a:p>
            <a:endParaRPr lang="en-GB" dirty="0"/>
          </a:p>
          <a:p>
            <a:r>
              <a:rPr lang="en-GB" dirty="0"/>
              <a:t>My name is Avi Nissim – Hart and I am a trainee IT Consultant from London working at QA consulting.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CA19D-8744-495F-A8AD-825DE9B57CE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19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Overall, I am very proud of my second project and how I managed to make the majority of it work as intended. I feel that I have learnt a lot from my mistakes – from which I will be sure to tackle future projects better by ensuring that the areas I realise require correction are adhered to.</a:t>
            </a:r>
          </a:p>
          <a:p>
            <a:r>
              <a:rPr lang="en-GB" dirty="0"/>
              <a:t>I feel that completing this project is a major milestone in my journey in programming and it has changed the way in which I now perceive a large project which requires more extensive testing of front and back end.</a:t>
            </a:r>
          </a:p>
          <a:p>
            <a:endParaRPr lang="en-GB" dirty="0"/>
          </a:p>
          <a:p>
            <a:r>
              <a:rPr lang="en-GB" dirty="0"/>
              <a:t>In the future, I will be sure to spread my time more accordingly to the required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CA19D-8744-495F-A8AD-825DE9B57C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66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very much for listening, does anybody have 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CA19D-8744-495F-A8AD-825DE9B57C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15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Upon receiving the product specification, I decided to make a reminder / to do list</a:t>
            </a:r>
          </a:p>
          <a:p>
            <a:r>
              <a:rPr lang="en-GB" dirty="0"/>
              <a:t>I started planning out in my head how I wanted to go about doing this project.</a:t>
            </a:r>
          </a:p>
          <a:p>
            <a:r>
              <a:rPr lang="en-GB" dirty="0"/>
              <a:t>Despite this, my plans changed as I learnt more about </a:t>
            </a:r>
            <a:r>
              <a:rPr lang="en-GB" dirty="0" err="1"/>
              <a:t>javascript</a:t>
            </a:r>
            <a:r>
              <a:rPr lang="en-GB" dirty="0"/>
              <a:t> as I found alternative ways to implement features for CRUD functionality</a:t>
            </a:r>
          </a:p>
          <a:p>
            <a:endParaRPr lang="en-GB" dirty="0"/>
          </a:p>
          <a:p>
            <a:r>
              <a:rPr lang="en-GB" dirty="0"/>
              <a:t>For this project, I already knew from the beginning how I would implement my database as I would only need 2. Tasks and the task list which would be categorised as shopping for example. The list id would be within the task table as a foreign key.</a:t>
            </a:r>
          </a:p>
          <a:p>
            <a:r>
              <a:rPr lang="en-GB" dirty="0"/>
              <a:t>I started out by making a risk assessment and making some user stories based on the specification to a new project sprint board on my Jira. I also designed an ERD for how I thought my tables would connect. As you can see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CA19D-8744-495F-A8AD-825DE9B57C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39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can see above, I have a couple of screenshots from my sprint. I successfully implemented all the features desired for the project. That being said, I found myself going back and forth a lot for the front end and realised that things kept going wrong which caused a major delay. In addition to this, I unfortunately had an issue with </a:t>
            </a:r>
            <a:r>
              <a:rPr lang="en-GB" dirty="0" err="1"/>
              <a:t>jira</a:t>
            </a:r>
            <a:r>
              <a:rPr lang="en-GB" dirty="0"/>
              <a:t> where I had to remake my board so there may be some </a:t>
            </a:r>
            <a:r>
              <a:rPr lang="en-GB" dirty="0" err="1"/>
              <a:t>discrepencies</a:t>
            </a:r>
            <a:r>
              <a:rPr lang="en-GB" dirty="0"/>
              <a:t>.</a:t>
            </a:r>
          </a:p>
          <a:p>
            <a:r>
              <a:rPr lang="en-GB" dirty="0"/>
              <a:t>I hoped to achieve full crud functionality of creating, reading, updating and deleting both tasks and the lists that contain them. This all worked out as intended, barring 2 slight testing issues at the very end which merely came from a service integration update test issue which I decided to comment out in order to appropriately package, and the very last selenium test for deleting a list. Although its functionality works, there was an unknown issue with identifying the object required to perform the task.</a:t>
            </a:r>
          </a:p>
          <a:p>
            <a:endParaRPr lang="en-GB" dirty="0"/>
          </a:p>
          <a:p>
            <a:r>
              <a:rPr lang="en-GB" dirty="0"/>
              <a:t>Overall, I am pleased with the result of my extensive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CA19D-8744-495F-A8AD-825DE9B57C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676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the beginning of my training, I have been taught a variety of technologies, principles, and concepts which have all prepared me to complete this project.</a:t>
            </a:r>
          </a:p>
          <a:p>
            <a:r>
              <a:rPr lang="en-GB" dirty="0"/>
              <a:t>We spent a lot of time for this project, learning a lot of web development (html and </a:t>
            </a:r>
            <a:r>
              <a:rPr lang="en-GB" dirty="0" err="1"/>
              <a:t>javascript</a:t>
            </a:r>
            <a:r>
              <a:rPr lang="en-GB" dirty="0"/>
              <a:t>). Which we could apply our existing knowledge from the previous project to make work with our back end.</a:t>
            </a:r>
          </a:p>
          <a:p>
            <a:r>
              <a:rPr lang="en-GB" dirty="0"/>
              <a:t>So I was able to use my crud functionality set up in my Spring and have it implemented through my front end website.</a:t>
            </a:r>
          </a:p>
          <a:p>
            <a:endParaRPr lang="en-GB" dirty="0"/>
          </a:p>
          <a:p>
            <a:r>
              <a:rPr lang="en-GB" dirty="0"/>
              <a:t>In addition to this, we learnt more about testing including Mockito and </a:t>
            </a:r>
            <a:r>
              <a:rPr lang="en-GB" dirty="0" err="1"/>
              <a:t>selinium</a:t>
            </a:r>
            <a:r>
              <a:rPr lang="en-GB" dirty="0"/>
              <a:t>. Therefore, for this project I have done rigorous backend testing with integration and unit testing utilising Mockito. And I also used selenium for front end testing.</a:t>
            </a:r>
          </a:p>
          <a:p>
            <a:endParaRPr lang="en-GB" dirty="0"/>
          </a:p>
          <a:p>
            <a:r>
              <a:rPr lang="en-GB" dirty="0"/>
              <a:t>All other technologies used that were previously used have merely been utilised with a more in depth approach. This time I was more focussed on how I used my feature branch and the times I would commit and merge.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CA19D-8744-495F-A8AD-825DE9B57C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75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Compared to last time, I did much better with committing regularly to the appropriate branches and merging at the right time.</a:t>
            </a:r>
          </a:p>
          <a:p>
            <a:r>
              <a:rPr lang="en-GB" dirty="0"/>
              <a:t>Using the feature branch for each feature, I would push to feature when finished. Merge to dev branch when satisfied and then pulling to keep up to date locally.</a:t>
            </a:r>
          </a:p>
          <a:p>
            <a:r>
              <a:rPr lang="en-GB" dirty="0"/>
              <a:t>This repeated itself throughout the implementation until the very end where I merged into my master branch when satisfied with final product. I did all this by going through my </a:t>
            </a:r>
            <a:r>
              <a:rPr lang="en-GB" dirty="0" err="1"/>
              <a:t>jira</a:t>
            </a:r>
            <a:r>
              <a:rPr lang="en-GB" dirty="0"/>
              <a:t> sprint board and tackling one task at a time for each commit and then testing on top of it all with each group of tests as separate commits.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CA19D-8744-495F-A8AD-825DE9B57C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736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it came to my testing, I managed to get everything working perfectly up until the last part of selenium and the previously discussed update method of one of the service integration test. I commented these out to ensure I could package appropriately.</a:t>
            </a:r>
          </a:p>
          <a:p>
            <a:endParaRPr lang="en-GB" dirty="0"/>
          </a:p>
          <a:p>
            <a:r>
              <a:rPr lang="en-GB" dirty="0" err="1"/>
              <a:t>Unfortunaltyl</a:t>
            </a:r>
            <a:r>
              <a:rPr lang="en-GB" dirty="0"/>
              <a:t> due to time constraints I could not get my test coverage to show, nor the red green refactoring. This upset me deeply as I was working on this until the </a:t>
            </a:r>
            <a:r>
              <a:rPr lang="en-GB" dirty="0" err="1"/>
              <a:t>veery</a:t>
            </a:r>
            <a:r>
              <a:rPr lang="en-GB" dirty="0"/>
              <a:t> last minute trying to resolve within spring.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CA19D-8744-495F-A8AD-825DE9B57C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83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can see for 1</a:t>
            </a:r>
            <a:r>
              <a:rPr lang="en-GB" baseline="30000" dirty="0"/>
              <a:t>st</a:t>
            </a:r>
            <a:r>
              <a:rPr lang="en-GB" dirty="0"/>
              <a:t> I created a task list for shopping and a task for eggs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CA19D-8744-495F-A8AD-825DE9B57C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24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is a better View of my Project Management Board with my sprint of all the features I had to implement. This was taken near the end as I had to revise some of the features to fix them.</a:t>
            </a:r>
          </a:p>
          <a:p>
            <a:endParaRPr lang="en-GB" dirty="0"/>
          </a:p>
          <a:p>
            <a:r>
              <a:rPr lang="en-GB" dirty="0"/>
              <a:t>Overall, I completed everything needed, I was just a little late in doing so and I feel I could have done a bit better with the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CA19D-8744-495F-A8AD-825DE9B57C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151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retrospect, I am very pleased with the progress I made with the majority of the project.</a:t>
            </a:r>
          </a:p>
          <a:p>
            <a:r>
              <a:rPr lang="en-GB" dirty="0"/>
              <a:t>I feel that I learnt a lot by doing all this and I now have a better understanding of what I would do differently next time.</a:t>
            </a:r>
          </a:p>
          <a:p>
            <a:r>
              <a:rPr lang="en-GB" dirty="0"/>
              <a:t>To improve, I must focus more on the way in which I structure my testing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CA19D-8744-495F-A8AD-825DE9B57C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04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A6A7-54D4-42AB-8453-4186B916A4C2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3C8E-DDAF-472B-B62B-C2E265F24FD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76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A6A7-54D4-42AB-8453-4186B916A4C2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3C8E-DDAF-472B-B62B-C2E265F2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A6A7-54D4-42AB-8453-4186B916A4C2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3C8E-DDAF-472B-B62B-C2E265F2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71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A6A7-54D4-42AB-8453-4186B916A4C2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3C8E-DDAF-472B-B62B-C2E265F2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A6A7-54D4-42AB-8453-4186B916A4C2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3C8E-DDAF-472B-B62B-C2E265F24FD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7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A6A7-54D4-42AB-8453-4186B916A4C2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3C8E-DDAF-472B-B62B-C2E265F2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1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A6A7-54D4-42AB-8453-4186B916A4C2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3C8E-DDAF-472B-B62B-C2E265F2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84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A6A7-54D4-42AB-8453-4186B916A4C2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3C8E-DDAF-472B-B62B-C2E265F2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91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A6A7-54D4-42AB-8453-4186B916A4C2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3C8E-DDAF-472B-B62B-C2E265F2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21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70A6A7-54D4-42AB-8453-4186B916A4C2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533C8E-DDAF-472B-B62B-C2E265F2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52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A6A7-54D4-42AB-8453-4186B916A4C2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3C8E-DDAF-472B-B62B-C2E265F2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70A6A7-54D4-42AB-8453-4186B916A4C2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533C8E-DDAF-472B-B62B-C2E265F24FD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12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8B52-4AAC-4D00-A8D1-5793D68A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143000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C94D4-37A6-4D50-8813-2C0C89EB9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Who am </a:t>
            </a:r>
            <a:r>
              <a:rPr lang="en-GB" dirty="0" err="1"/>
              <a:t>i</a:t>
            </a:r>
            <a:r>
              <a:rPr lang="en-GB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31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9C51-1CE2-4B63-A05C-CBC29842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A1E0-2863-4319-BC79-D5BAC7278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Reflections on project</a:t>
            </a:r>
          </a:p>
          <a:p>
            <a:r>
              <a:rPr lang="en-GB" dirty="0"/>
              <a:t>- Future steps</a:t>
            </a:r>
          </a:p>
        </p:txBody>
      </p:sp>
    </p:spTree>
    <p:extLst>
      <p:ext uri="{BB962C8B-B14F-4D97-AF65-F5344CB8AC3E}">
        <p14:creationId xmlns:p14="http://schemas.microsoft.com/office/powerpoint/2010/main" val="30972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0CC8-6FF0-4322-B246-5750C1FD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8094-E5D8-4A61-946B-7F6482FCC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6818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4FAD-2889-4918-A16E-AF8FE973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0E4A-6CE7-4C77-8BAF-F9127C20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Product Specification</a:t>
            </a:r>
          </a:p>
          <a:p>
            <a:endParaRPr lang="en-GB" dirty="0"/>
          </a:p>
          <a:p>
            <a:r>
              <a:rPr lang="en-GB" dirty="0"/>
              <a:t>A task / reminder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39F0D-C7A0-45BD-B100-E6CA719C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20" y="1845734"/>
            <a:ext cx="64008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3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9591-3B15-4217-8BA6-D49DE13E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6B1E-27D9-403D-B31B-EB0B787C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was completed and what was left behind?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DAECF-616D-46EF-965E-3E2004C1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508" y="4330882"/>
            <a:ext cx="5377860" cy="1958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6DDC00-17E0-4626-B4D2-CFA1F2BE3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59" y="1845734"/>
            <a:ext cx="5814941" cy="231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77CA-9101-4066-BD6F-B38339E2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23FB-78DA-4E48-9F3C-26ABCAA1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technologies have I learned for this project?</a:t>
            </a:r>
          </a:p>
          <a:p>
            <a:endParaRPr lang="en-GB" dirty="0"/>
          </a:p>
          <a:p>
            <a:r>
              <a:rPr lang="en-GB" dirty="0"/>
              <a:t>- Java (in spring)</a:t>
            </a:r>
          </a:p>
          <a:p>
            <a:r>
              <a:rPr lang="en-GB" dirty="0"/>
              <a:t>- JavaScript/HTML</a:t>
            </a:r>
          </a:p>
          <a:p>
            <a:r>
              <a:rPr lang="en-GB" dirty="0"/>
              <a:t>- Maven</a:t>
            </a:r>
          </a:p>
          <a:p>
            <a:r>
              <a:rPr lang="en-GB" dirty="0"/>
              <a:t>- Junit Testing</a:t>
            </a:r>
          </a:p>
          <a:p>
            <a:r>
              <a:rPr lang="en-GB" dirty="0"/>
              <a:t>- </a:t>
            </a:r>
            <a:r>
              <a:rPr lang="en-GB" dirty="0" err="1"/>
              <a:t>Selinium</a:t>
            </a:r>
            <a:r>
              <a:rPr lang="en-GB" dirty="0"/>
              <a:t> Testing</a:t>
            </a:r>
          </a:p>
          <a:p>
            <a:r>
              <a:rPr lang="en-GB" dirty="0"/>
              <a:t>-Mockito Testing</a:t>
            </a:r>
          </a:p>
        </p:txBody>
      </p:sp>
    </p:spTree>
    <p:extLst>
      <p:ext uri="{BB962C8B-B14F-4D97-AF65-F5344CB8AC3E}">
        <p14:creationId xmlns:p14="http://schemas.microsoft.com/office/powerpoint/2010/main" val="168956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F059-8001-4A0C-98C6-3EF99458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F20C-A42A-4C6B-80BB-57DA1618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did I set up my Continuous Integration Pipeline?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- Regular Commits and Pushes to Feature Branch</a:t>
            </a:r>
          </a:p>
          <a:p>
            <a:r>
              <a:rPr lang="en-GB" dirty="0"/>
              <a:t>- Merging to dev branch when satisfied</a:t>
            </a:r>
          </a:p>
          <a:p>
            <a:r>
              <a:rPr lang="en-GB" dirty="0"/>
              <a:t>- Repository: https://github.com/AviNissimHart/ToDoList</a:t>
            </a:r>
          </a:p>
        </p:txBody>
      </p:sp>
    </p:spTree>
    <p:extLst>
      <p:ext uri="{BB962C8B-B14F-4D97-AF65-F5344CB8AC3E}">
        <p14:creationId xmlns:p14="http://schemas.microsoft.com/office/powerpoint/2010/main" val="386469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9662-686F-4A55-9D69-665E9C10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AD61-BABE-4EB3-A3BE-6C1A1F074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Coverage</a:t>
            </a:r>
          </a:p>
          <a:p>
            <a:r>
              <a:rPr lang="en-GB" dirty="0"/>
              <a:t>- Static analysis</a:t>
            </a:r>
          </a:p>
          <a:p>
            <a:r>
              <a:rPr lang="en-GB" dirty="0"/>
              <a:t>- Red-green-refactor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AAF05-01A8-45DD-8C99-F180687BF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" y="3150290"/>
            <a:ext cx="10252710" cy="29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E828-3B8C-4A73-B3BC-1DFE8601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4A4D-70E4-4174-9B3B-FFE5325C1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couple of user stories e.g. create task and create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937A6-AC2E-4B27-B43B-42FAF0737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7598"/>
            <a:ext cx="4100086" cy="3751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BA597-31A3-4751-85C3-C1E2FC3FD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653" y="2833687"/>
            <a:ext cx="49625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CAFC-07A3-40CF-A5F4-C6AE1AA0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Project Management 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678BE-CB06-4636-B29B-504716AD0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2" y="2026421"/>
            <a:ext cx="11235311" cy="337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2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BBFB-EB4F-4AD3-84D7-7ECB905C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700E-2EB8-4879-BA59-F99BA2BE2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went well and what can be improved?</a:t>
            </a:r>
          </a:p>
          <a:p>
            <a:endParaRPr lang="en-GB" dirty="0"/>
          </a:p>
          <a:p>
            <a:r>
              <a:rPr lang="en-GB" dirty="0"/>
              <a:t>- Database preparation</a:t>
            </a:r>
          </a:p>
          <a:p>
            <a:r>
              <a:rPr lang="en-GB" dirty="0"/>
              <a:t>- Testing</a:t>
            </a:r>
          </a:p>
          <a:p>
            <a:r>
              <a:rPr lang="en-GB" dirty="0"/>
              <a:t>- Successful implementation of most of the features</a:t>
            </a:r>
          </a:p>
        </p:txBody>
      </p:sp>
    </p:spTree>
    <p:extLst>
      <p:ext uri="{BB962C8B-B14F-4D97-AF65-F5344CB8AC3E}">
        <p14:creationId xmlns:p14="http://schemas.microsoft.com/office/powerpoint/2010/main" val="39169064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695</TotalTime>
  <Words>1202</Words>
  <Application>Microsoft Office PowerPoint</Application>
  <PresentationFormat>Widescreen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Introduction</vt:lpstr>
      <vt:lpstr>My approach</vt:lpstr>
      <vt:lpstr>Sprint Plan</vt:lpstr>
      <vt:lpstr>My Journey</vt:lpstr>
      <vt:lpstr>CI</vt:lpstr>
      <vt:lpstr>Testing</vt:lpstr>
      <vt:lpstr>Demonstration</vt:lpstr>
      <vt:lpstr>My Project Management Board</vt:lpstr>
      <vt:lpstr>Sprint Retrospective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Avi Nissim-Hart (student)</dc:creator>
  <cp:lastModifiedBy>Avi Nissim-Hart (student)</cp:lastModifiedBy>
  <cp:revision>68</cp:revision>
  <dcterms:created xsi:type="dcterms:W3CDTF">2020-09-17T14:37:30Z</dcterms:created>
  <dcterms:modified xsi:type="dcterms:W3CDTF">2020-10-09T14:24:51Z</dcterms:modified>
</cp:coreProperties>
</file>