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9" r:id="rId1"/>
  </p:sldMasterIdLst>
  <p:notesMasterIdLst>
    <p:notesMasterId r:id="rId15"/>
  </p:notesMasterIdLst>
  <p:sldIdLst>
    <p:sldId id="256" r:id="rId2"/>
    <p:sldId id="259" r:id="rId3"/>
    <p:sldId id="270" r:id="rId4"/>
    <p:sldId id="260" r:id="rId5"/>
    <p:sldId id="268" r:id="rId6"/>
    <p:sldId id="262" r:id="rId7"/>
    <p:sldId id="263" r:id="rId8"/>
    <p:sldId id="264" r:id="rId9"/>
    <p:sldId id="271" r:id="rId10"/>
    <p:sldId id="272" r:id="rId11"/>
    <p:sldId id="266" r:id="rId12"/>
    <p:sldId id="267" r:id="rId13"/>
    <p:sldId id="269"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782180-13BC-450E-B63D-DF0529CC403B}" v="29" dt="2024-04-13T03:49:29.7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3"/>
    <p:restoredTop sz="94719"/>
  </p:normalViewPr>
  <p:slideViewPr>
    <p:cSldViewPr snapToGrid="0">
      <p:cViewPr varScale="1">
        <p:scale>
          <a:sx n="119" d="100"/>
          <a:sy n="119" d="100"/>
        </p:scale>
        <p:origin x="379" y="10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 Patel" userId="836a1ffe1703a5a8" providerId="LiveId" clId="{14782180-13BC-450E-B63D-DF0529CC403B}"/>
    <pc:docChg chg="undo custSel addSld delSld modSld sldOrd">
      <pc:chgData name="Avi Patel" userId="836a1ffe1703a5a8" providerId="LiveId" clId="{14782180-13BC-450E-B63D-DF0529CC403B}" dt="2024-04-17T02:29:00.749" v="1659" actId="1036"/>
      <pc:docMkLst>
        <pc:docMk/>
      </pc:docMkLst>
      <pc:sldChg chg="modSp mod">
        <pc:chgData name="Avi Patel" userId="836a1ffe1703a5a8" providerId="LiveId" clId="{14782180-13BC-450E-B63D-DF0529CC403B}" dt="2024-04-17T02:29:00.749" v="1659" actId="1036"/>
        <pc:sldMkLst>
          <pc:docMk/>
          <pc:sldMk cId="0" sldId="256"/>
        </pc:sldMkLst>
        <pc:spChg chg="mod">
          <ac:chgData name="Avi Patel" userId="836a1ffe1703a5a8" providerId="LiveId" clId="{14782180-13BC-450E-B63D-DF0529CC403B}" dt="2024-04-17T02:29:00.749" v="1659" actId="1036"/>
          <ac:spMkLst>
            <pc:docMk/>
            <pc:sldMk cId="0" sldId="256"/>
            <ac:spMk id="54" creationId="{00000000-0000-0000-0000-000000000000}"/>
          </ac:spMkLst>
        </pc:spChg>
        <pc:spChg chg="mod">
          <ac:chgData name="Avi Patel" userId="836a1ffe1703a5a8" providerId="LiveId" clId="{14782180-13BC-450E-B63D-DF0529CC403B}" dt="2024-04-12T19:30:11.889" v="1117" actId="20577"/>
          <ac:spMkLst>
            <pc:docMk/>
            <pc:sldMk cId="0" sldId="256"/>
            <ac:spMk id="55" creationId="{00000000-0000-0000-0000-000000000000}"/>
          </ac:spMkLst>
        </pc:spChg>
      </pc:sldChg>
      <pc:sldChg chg="modSp del mod">
        <pc:chgData name="Avi Patel" userId="836a1ffe1703a5a8" providerId="LiveId" clId="{14782180-13BC-450E-B63D-DF0529CC403B}" dt="2024-04-12T19:18:21.204" v="1032" actId="47"/>
        <pc:sldMkLst>
          <pc:docMk/>
          <pc:sldMk cId="0" sldId="257"/>
        </pc:sldMkLst>
        <pc:spChg chg="mod">
          <ac:chgData name="Avi Patel" userId="836a1ffe1703a5a8" providerId="LiveId" clId="{14782180-13BC-450E-B63D-DF0529CC403B}" dt="2024-04-11T18:08:37.217" v="754"/>
          <ac:spMkLst>
            <pc:docMk/>
            <pc:sldMk cId="0" sldId="257"/>
            <ac:spMk id="60" creationId="{00000000-0000-0000-0000-000000000000}"/>
          </ac:spMkLst>
        </pc:spChg>
        <pc:spChg chg="mod">
          <ac:chgData name="Avi Patel" userId="836a1ffe1703a5a8" providerId="LiveId" clId="{14782180-13BC-450E-B63D-DF0529CC403B}" dt="2024-04-11T18:08:37.217" v="754"/>
          <ac:spMkLst>
            <pc:docMk/>
            <pc:sldMk cId="0" sldId="257"/>
            <ac:spMk id="61" creationId="{00000000-0000-0000-0000-000000000000}"/>
          </ac:spMkLst>
        </pc:spChg>
      </pc:sldChg>
      <pc:sldChg chg="modSp del mod">
        <pc:chgData name="Avi Patel" userId="836a1ffe1703a5a8" providerId="LiveId" clId="{14782180-13BC-450E-B63D-DF0529CC403B}" dt="2024-04-12T19:18:23.689" v="1033" actId="47"/>
        <pc:sldMkLst>
          <pc:docMk/>
          <pc:sldMk cId="0" sldId="258"/>
        </pc:sldMkLst>
        <pc:spChg chg="mod">
          <ac:chgData name="Avi Patel" userId="836a1ffe1703a5a8" providerId="LiveId" clId="{14782180-13BC-450E-B63D-DF0529CC403B}" dt="2024-04-11T18:08:37.217" v="754"/>
          <ac:spMkLst>
            <pc:docMk/>
            <pc:sldMk cId="0" sldId="258"/>
            <ac:spMk id="66" creationId="{00000000-0000-0000-0000-000000000000}"/>
          </ac:spMkLst>
        </pc:spChg>
        <pc:spChg chg="mod">
          <ac:chgData name="Avi Patel" userId="836a1ffe1703a5a8" providerId="LiveId" clId="{14782180-13BC-450E-B63D-DF0529CC403B}" dt="2024-04-11T18:29:36.310" v="1028" actId="113"/>
          <ac:spMkLst>
            <pc:docMk/>
            <pc:sldMk cId="0" sldId="258"/>
            <ac:spMk id="67" creationId="{00000000-0000-0000-0000-000000000000}"/>
          </ac:spMkLst>
        </pc:spChg>
      </pc:sldChg>
      <pc:sldChg chg="addSp delSp modSp mod setBg delDesignElem chgLayout">
        <pc:chgData name="Avi Patel" userId="836a1ffe1703a5a8" providerId="LiveId" clId="{14782180-13BC-450E-B63D-DF0529CC403B}" dt="2024-04-12T23:35:33.022" v="1449" actId="20577"/>
        <pc:sldMkLst>
          <pc:docMk/>
          <pc:sldMk cId="0" sldId="259"/>
        </pc:sldMkLst>
        <pc:spChg chg="add del mod">
          <ac:chgData name="Avi Patel" userId="836a1ffe1703a5a8" providerId="LiveId" clId="{14782180-13BC-450E-B63D-DF0529CC403B}" dt="2024-04-09T01:16:19.459" v="173" actId="6264"/>
          <ac:spMkLst>
            <pc:docMk/>
            <pc:sldMk cId="0" sldId="259"/>
            <ac:spMk id="2" creationId="{FD986E3B-CA23-6628-FC35-9D7E48E4D6C8}"/>
          </ac:spMkLst>
        </pc:spChg>
        <pc:spChg chg="add del mod">
          <ac:chgData name="Avi Patel" userId="836a1ffe1703a5a8" providerId="LiveId" clId="{14782180-13BC-450E-B63D-DF0529CC403B}" dt="2024-04-09T01:16:19.459" v="173" actId="6264"/>
          <ac:spMkLst>
            <pc:docMk/>
            <pc:sldMk cId="0" sldId="259"/>
            <ac:spMk id="3" creationId="{C1454F96-F88E-0EF0-E50A-22FE54E47D7B}"/>
          </ac:spMkLst>
        </pc:spChg>
        <pc:spChg chg="add">
          <ac:chgData name="Avi Patel" userId="836a1ffe1703a5a8" providerId="LiveId" clId="{14782180-13BC-450E-B63D-DF0529CC403B}" dt="2024-04-09T01:20:18.114" v="194"/>
          <ac:spMkLst>
            <pc:docMk/>
            <pc:sldMk cId="0" sldId="259"/>
            <ac:spMk id="4" creationId="{AF805F33-1807-8761-2C1A-4C492EB19D09}"/>
          </ac:spMkLst>
        </pc:spChg>
        <pc:spChg chg="add">
          <ac:chgData name="Avi Patel" userId="836a1ffe1703a5a8" providerId="LiveId" clId="{14782180-13BC-450E-B63D-DF0529CC403B}" dt="2024-04-09T01:20:18.114" v="194"/>
          <ac:spMkLst>
            <pc:docMk/>
            <pc:sldMk cId="0" sldId="259"/>
            <ac:spMk id="5" creationId="{50378CD9-254B-F10A-A561-8CEA2D36F656}"/>
          </ac:spMkLst>
        </pc:spChg>
        <pc:spChg chg="add">
          <ac:chgData name="Avi Patel" userId="836a1ffe1703a5a8" providerId="LiveId" clId="{14782180-13BC-450E-B63D-DF0529CC403B}" dt="2024-04-09T01:20:24.544" v="195"/>
          <ac:spMkLst>
            <pc:docMk/>
            <pc:sldMk cId="0" sldId="259"/>
            <ac:spMk id="6" creationId="{ABE49C24-AFC8-F856-628F-29CFC4010CD3}"/>
          </ac:spMkLst>
        </pc:spChg>
        <pc:spChg chg="add">
          <ac:chgData name="Avi Patel" userId="836a1ffe1703a5a8" providerId="LiveId" clId="{14782180-13BC-450E-B63D-DF0529CC403B}" dt="2024-04-09T01:20:24.544" v="195"/>
          <ac:spMkLst>
            <pc:docMk/>
            <pc:sldMk cId="0" sldId="259"/>
            <ac:spMk id="7" creationId="{98EBAF04-AF37-966F-4915-EC6E924DA076}"/>
          </ac:spMkLst>
        </pc:spChg>
        <pc:spChg chg="add">
          <ac:chgData name="Avi Patel" userId="836a1ffe1703a5a8" providerId="LiveId" clId="{14782180-13BC-450E-B63D-DF0529CC403B}" dt="2024-04-09T01:20:28.954" v="201"/>
          <ac:spMkLst>
            <pc:docMk/>
            <pc:sldMk cId="0" sldId="259"/>
            <ac:spMk id="8" creationId="{60C56C76-55C0-AEEA-7ACE-B228A3BFD864}"/>
          </ac:spMkLst>
        </pc:spChg>
        <pc:spChg chg="add">
          <ac:chgData name="Avi Patel" userId="836a1ffe1703a5a8" providerId="LiveId" clId="{14782180-13BC-450E-B63D-DF0529CC403B}" dt="2024-04-09T01:20:28.954" v="201"/>
          <ac:spMkLst>
            <pc:docMk/>
            <pc:sldMk cId="0" sldId="259"/>
            <ac:spMk id="9" creationId="{6373FBAF-CEAE-46AA-8CB3-481AF260C6D3}"/>
          </ac:spMkLst>
        </pc:spChg>
        <pc:spChg chg="mod ord">
          <ac:chgData name="Avi Patel" userId="836a1ffe1703a5a8" providerId="LiveId" clId="{14782180-13BC-450E-B63D-DF0529CC403B}" dt="2024-04-12T21:33:41.669" v="1305" actId="14100"/>
          <ac:spMkLst>
            <pc:docMk/>
            <pc:sldMk cId="0" sldId="259"/>
            <ac:spMk id="72" creationId="{00000000-0000-0000-0000-000000000000}"/>
          </ac:spMkLst>
        </pc:spChg>
        <pc:spChg chg="mod ord">
          <ac:chgData name="Avi Patel" userId="836a1ffe1703a5a8" providerId="LiveId" clId="{14782180-13BC-450E-B63D-DF0529CC403B}" dt="2024-04-12T23:35:33.022" v="1449" actId="20577"/>
          <ac:spMkLst>
            <pc:docMk/>
            <pc:sldMk cId="0" sldId="259"/>
            <ac:spMk id="73" creationId="{00000000-0000-0000-0000-000000000000}"/>
          </ac:spMkLst>
        </pc:spChg>
        <pc:spChg chg="add del">
          <ac:chgData name="Avi Patel" userId="836a1ffe1703a5a8" providerId="LiveId" clId="{14782180-13BC-450E-B63D-DF0529CC403B}" dt="2024-04-11T18:03:56.976" v="685" actId="26606"/>
          <ac:spMkLst>
            <pc:docMk/>
            <pc:sldMk cId="0" sldId="259"/>
            <ac:spMk id="78" creationId="{1B15ED52-F352-441B-82BF-E0EA34836D08}"/>
          </ac:spMkLst>
        </pc:spChg>
        <pc:spChg chg="add del">
          <ac:chgData name="Avi Patel" userId="836a1ffe1703a5a8" providerId="LiveId" clId="{14782180-13BC-450E-B63D-DF0529CC403B}" dt="2024-04-11T18:04:02.489" v="688" actId="26606"/>
          <ac:spMkLst>
            <pc:docMk/>
            <pc:sldMk cId="0" sldId="259"/>
            <ac:spMk id="79" creationId="{C0763A76-9F1C-4FC5-82B7-DD475DA461B2}"/>
          </ac:spMkLst>
        </pc:spChg>
        <pc:spChg chg="add del">
          <ac:chgData name="Avi Patel" userId="836a1ffe1703a5a8" providerId="LiveId" clId="{14782180-13BC-450E-B63D-DF0529CC403B}" dt="2024-04-11T18:03:56.976" v="685" actId="26606"/>
          <ac:spMkLst>
            <pc:docMk/>
            <pc:sldMk cId="0" sldId="259"/>
            <ac:spMk id="80" creationId="{3B2E3793-BFE6-45A2-9B7B-E18844431C99}"/>
          </ac:spMkLst>
        </pc:spChg>
        <pc:spChg chg="add del">
          <ac:chgData name="Avi Patel" userId="836a1ffe1703a5a8" providerId="LiveId" clId="{14782180-13BC-450E-B63D-DF0529CC403B}" dt="2024-04-11T18:04:02.489" v="688" actId="26606"/>
          <ac:spMkLst>
            <pc:docMk/>
            <pc:sldMk cId="0" sldId="259"/>
            <ac:spMk id="81" creationId="{E81BF4F6-F2CF-4984-9D14-D6966D92F99F}"/>
          </ac:spMkLst>
        </pc:spChg>
        <pc:spChg chg="add del">
          <ac:chgData name="Avi Patel" userId="836a1ffe1703a5a8" providerId="LiveId" clId="{14782180-13BC-450E-B63D-DF0529CC403B}" dt="2024-04-11T18:03:56.976" v="685" actId="26606"/>
          <ac:spMkLst>
            <pc:docMk/>
            <pc:sldMk cId="0" sldId="259"/>
            <ac:spMk id="82" creationId="{BC4C4868-CB8F-4AF9-9CDB-8108F2C19B67}"/>
          </ac:spMkLst>
        </pc:spChg>
        <pc:spChg chg="add del">
          <ac:chgData name="Avi Patel" userId="836a1ffe1703a5a8" providerId="LiveId" clId="{14782180-13BC-450E-B63D-DF0529CC403B}" dt="2024-04-11T18:04:06.468" v="691" actId="26606"/>
          <ac:spMkLst>
            <pc:docMk/>
            <pc:sldMk cId="0" sldId="259"/>
            <ac:spMk id="83" creationId="{3ECBE1F1-D69B-4AFA-ABD5-8E41720EF6DE}"/>
          </ac:spMkLst>
        </pc:spChg>
        <pc:spChg chg="add del">
          <ac:chgData name="Avi Patel" userId="836a1ffe1703a5a8" providerId="LiveId" clId="{14782180-13BC-450E-B63D-DF0529CC403B}" dt="2024-04-11T18:03:56.976" v="685" actId="26606"/>
          <ac:spMkLst>
            <pc:docMk/>
            <pc:sldMk cId="0" sldId="259"/>
            <ac:spMk id="84" creationId="{375E0459-6403-40CD-989D-56A4407CA12E}"/>
          </ac:spMkLst>
        </pc:spChg>
        <pc:spChg chg="add del">
          <ac:chgData name="Avi Patel" userId="836a1ffe1703a5a8" providerId="LiveId" clId="{14782180-13BC-450E-B63D-DF0529CC403B}" dt="2024-04-11T18:03:56.976" v="685" actId="26606"/>
          <ac:spMkLst>
            <pc:docMk/>
            <pc:sldMk cId="0" sldId="259"/>
            <ac:spMk id="86" creationId="{53E5B1A8-3AC9-4BD1-9BBC-78CA94F2D1BA}"/>
          </ac:spMkLst>
        </pc:spChg>
        <pc:spChg chg="add del">
          <ac:chgData name="Avi Patel" userId="836a1ffe1703a5a8" providerId="LiveId" clId="{14782180-13BC-450E-B63D-DF0529CC403B}" dt="2024-04-11T18:04:06.468" v="691" actId="26606"/>
          <ac:spMkLst>
            <pc:docMk/>
            <pc:sldMk cId="0" sldId="259"/>
            <ac:spMk id="87" creationId="{603A6265-E10C-4B85-9C20-E75FCAF9CC63}"/>
          </ac:spMkLst>
        </pc:spChg>
        <pc:spChg chg="add del">
          <ac:chgData name="Avi Patel" userId="836a1ffe1703a5a8" providerId="LiveId" clId="{14782180-13BC-450E-B63D-DF0529CC403B}" dt="2024-04-11T18:08:36.825" v="752" actId="26606"/>
          <ac:spMkLst>
            <pc:docMk/>
            <pc:sldMk cId="0" sldId="259"/>
            <ac:spMk id="89" creationId="{907EF6B7-1338-4443-8C46-6A318D952DFD}"/>
          </ac:spMkLst>
        </pc:spChg>
        <pc:spChg chg="add del">
          <ac:chgData name="Avi Patel" userId="836a1ffe1703a5a8" providerId="LiveId" clId="{14782180-13BC-450E-B63D-DF0529CC403B}" dt="2024-04-11T18:08:36.825" v="752" actId="26606"/>
          <ac:spMkLst>
            <pc:docMk/>
            <pc:sldMk cId="0" sldId="259"/>
            <ac:spMk id="90" creationId="{DAAE4CDD-124C-4DCF-9584-B6033B545DD5}"/>
          </ac:spMkLst>
        </pc:spChg>
        <pc:spChg chg="add del">
          <ac:chgData name="Avi Patel" userId="836a1ffe1703a5a8" providerId="LiveId" clId="{14782180-13BC-450E-B63D-DF0529CC403B}" dt="2024-04-11T18:08:36.825" v="752" actId="26606"/>
          <ac:spMkLst>
            <pc:docMk/>
            <pc:sldMk cId="0" sldId="259"/>
            <ac:spMk id="91" creationId="{081E4A58-353D-44AE-B2FC-2A74E2E400F7}"/>
          </ac:spMkLst>
        </pc:spChg>
        <pc:spChg chg="add del">
          <ac:chgData name="Avi Patel" userId="836a1ffe1703a5a8" providerId="LiveId" clId="{14782180-13BC-450E-B63D-DF0529CC403B}" dt="2024-04-11T18:08:36.041" v="745" actId="26606"/>
          <ac:spMkLst>
            <pc:docMk/>
            <pc:sldMk cId="0" sldId="259"/>
            <ac:spMk id="107" creationId="{DE91395A-2D18-4AF6-A0AC-AAA7189FED11}"/>
          </ac:spMkLst>
        </pc:spChg>
        <pc:spChg chg="add del">
          <ac:chgData name="Avi Patel" userId="836a1ffe1703a5a8" providerId="LiveId" clId="{14782180-13BC-450E-B63D-DF0529CC403B}" dt="2024-04-11T18:08:36.041" v="745" actId="26606"/>
          <ac:spMkLst>
            <pc:docMk/>
            <pc:sldMk cId="0" sldId="259"/>
            <ac:spMk id="109" creationId="{A57352BE-A213-4040-BE8E-D4A925AD9DF8}"/>
          </ac:spMkLst>
        </pc:spChg>
        <pc:spChg chg="add del">
          <ac:chgData name="Avi Patel" userId="836a1ffe1703a5a8" providerId="LiveId" clId="{14782180-13BC-450E-B63D-DF0529CC403B}" dt="2024-04-11T18:08:36.041" v="745" actId="26606"/>
          <ac:spMkLst>
            <pc:docMk/>
            <pc:sldMk cId="0" sldId="259"/>
            <ac:spMk id="111" creationId="{F7E42047-F7E7-4687-BBE0-D4BDC8E77BB1}"/>
          </ac:spMkLst>
        </pc:spChg>
        <pc:spChg chg="add del">
          <ac:chgData name="Avi Patel" userId="836a1ffe1703a5a8" providerId="LiveId" clId="{14782180-13BC-450E-B63D-DF0529CC403B}" dt="2024-04-11T18:08:36.041" v="745" actId="26606"/>
          <ac:spMkLst>
            <pc:docMk/>
            <pc:sldMk cId="0" sldId="259"/>
            <ac:spMk id="141" creationId="{2C509E7A-337A-4664-BEC2-03F9BCA0A463}"/>
          </ac:spMkLst>
        </pc:spChg>
        <pc:spChg chg="add del">
          <ac:chgData name="Avi Patel" userId="836a1ffe1703a5a8" providerId="LiveId" clId="{14782180-13BC-450E-B63D-DF0529CC403B}" dt="2024-04-11T18:08:36.041" v="745" actId="26606"/>
          <ac:spMkLst>
            <pc:docMk/>
            <pc:sldMk cId="0" sldId="259"/>
            <ac:spMk id="143" creationId="{D9AB99AB-E300-4B19-97C3-9A12EA3C7BDA}"/>
          </ac:spMkLst>
        </pc:spChg>
        <pc:grpChg chg="add del">
          <ac:chgData name="Avi Patel" userId="836a1ffe1703a5a8" providerId="LiveId" clId="{14782180-13BC-450E-B63D-DF0529CC403B}" dt="2024-04-11T18:08:36.041" v="745" actId="26606"/>
          <ac:grpSpMkLst>
            <pc:docMk/>
            <pc:sldMk cId="0" sldId="259"/>
            <ac:grpSpMk id="76" creationId="{7398C59F-5A18-487B-91D6-B955AACF2E50}"/>
          </ac:grpSpMkLst>
        </pc:grpChg>
        <pc:grpChg chg="add del">
          <ac:chgData name="Avi Patel" userId="836a1ffe1703a5a8" providerId="LiveId" clId="{14782180-13BC-450E-B63D-DF0529CC403B}" dt="2024-04-11T18:08:36.041" v="745" actId="26606"/>
          <ac:grpSpMkLst>
            <pc:docMk/>
            <pc:sldMk cId="0" sldId="259"/>
            <ac:grpSpMk id="93" creationId="{520234FB-542E-4550-9C2F-1B56FD41A1CA}"/>
          </ac:grpSpMkLst>
        </pc:grpChg>
        <pc:grpChg chg="add del">
          <ac:chgData name="Avi Patel" userId="836a1ffe1703a5a8" providerId="LiveId" clId="{14782180-13BC-450E-B63D-DF0529CC403B}" dt="2024-04-11T18:08:36.041" v="745" actId="26606"/>
          <ac:grpSpMkLst>
            <pc:docMk/>
            <pc:sldMk cId="0" sldId="259"/>
            <ac:grpSpMk id="113" creationId="{8D6F839A-C8D9-4FBC-8EFD-9E56D12F4CD0}"/>
          </ac:grpSpMkLst>
        </pc:grpChg>
        <pc:grpChg chg="add del">
          <ac:chgData name="Avi Patel" userId="836a1ffe1703a5a8" providerId="LiveId" clId="{14782180-13BC-450E-B63D-DF0529CC403B}" dt="2024-04-11T18:08:36.041" v="745" actId="26606"/>
          <ac:grpSpMkLst>
            <pc:docMk/>
            <pc:sldMk cId="0" sldId="259"/>
            <ac:grpSpMk id="127" creationId="{70EDA856-A216-4EEC-9AB6-A59FFC703612}"/>
          </ac:grpSpMkLst>
        </pc:grpChg>
        <pc:picChg chg="add del">
          <ac:chgData name="Avi Patel" userId="836a1ffe1703a5a8" providerId="LiveId" clId="{14782180-13BC-450E-B63D-DF0529CC403B}" dt="2024-04-11T18:04:02.489" v="688" actId="26606"/>
          <ac:picMkLst>
            <pc:docMk/>
            <pc:sldMk cId="0" sldId="259"/>
            <ac:picMk id="75" creationId="{6EA86DD6-A5C5-C153-A4C1-06027D82F6F0}"/>
          </ac:picMkLst>
        </pc:picChg>
        <pc:picChg chg="add del">
          <ac:chgData name="Avi Patel" userId="836a1ffe1703a5a8" providerId="LiveId" clId="{14782180-13BC-450E-B63D-DF0529CC403B}" dt="2024-04-11T18:04:06.468" v="691" actId="26606"/>
          <ac:picMkLst>
            <pc:docMk/>
            <pc:sldMk cId="0" sldId="259"/>
            <ac:picMk id="85" creationId="{AD0BB4B2-868C-E131-4AB2-11AE698446A1}"/>
          </ac:picMkLst>
        </pc:picChg>
        <pc:picChg chg="add del">
          <ac:chgData name="Avi Patel" userId="836a1ffe1703a5a8" providerId="LiveId" clId="{14782180-13BC-450E-B63D-DF0529CC403B}" dt="2024-04-11T18:08:36.041" v="745" actId="26606"/>
          <ac:picMkLst>
            <pc:docMk/>
            <pc:sldMk cId="0" sldId="259"/>
            <ac:picMk id="146" creationId="{11919425-95A6-4ABC-57BE-FE90E37C4735}"/>
          </ac:picMkLst>
        </pc:picChg>
      </pc:sldChg>
      <pc:sldChg chg="modSp mod">
        <pc:chgData name="Avi Patel" userId="836a1ffe1703a5a8" providerId="LiveId" clId="{14782180-13BC-450E-B63D-DF0529CC403B}" dt="2024-04-12T23:36:05.555" v="1450" actId="20577"/>
        <pc:sldMkLst>
          <pc:docMk/>
          <pc:sldMk cId="0" sldId="260"/>
        </pc:sldMkLst>
        <pc:spChg chg="mod">
          <ac:chgData name="Avi Patel" userId="836a1ffe1703a5a8" providerId="LiveId" clId="{14782180-13BC-450E-B63D-DF0529CC403B}" dt="2024-04-12T22:19:57.057" v="1313" actId="14100"/>
          <ac:spMkLst>
            <pc:docMk/>
            <pc:sldMk cId="0" sldId="260"/>
            <ac:spMk id="78" creationId="{00000000-0000-0000-0000-000000000000}"/>
          </ac:spMkLst>
        </pc:spChg>
        <pc:spChg chg="mod">
          <ac:chgData name="Avi Patel" userId="836a1ffe1703a5a8" providerId="LiveId" clId="{14782180-13BC-450E-B63D-DF0529CC403B}" dt="2024-04-12T23:36:05.555" v="1450" actId="20577"/>
          <ac:spMkLst>
            <pc:docMk/>
            <pc:sldMk cId="0" sldId="260"/>
            <ac:spMk id="79" creationId="{00000000-0000-0000-0000-000000000000}"/>
          </ac:spMkLst>
        </pc:spChg>
      </pc:sldChg>
      <pc:sldChg chg="modSp del mod">
        <pc:chgData name="Avi Patel" userId="836a1ffe1703a5a8" providerId="LiveId" clId="{14782180-13BC-450E-B63D-DF0529CC403B}" dt="2024-04-12T22:33:44.470" v="1375" actId="47"/>
        <pc:sldMkLst>
          <pc:docMk/>
          <pc:sldMk cId="0" sldId="261"/>
        </pc:sldMkLst>
        <pc:spChg chg="mod">
          <ac:chgData name="Avi Patel" userId="836a1ffe1703a5a8" providerId="LiveId" clId="{14782180-13BC-450E-B63D-DF0529CC403B}" dt="2024-04-09T01:51:15.106" v="505" actId="255"/>
          <ac:spMkLst>
            <pc:docMk/>
            <pc:sldMk cId="0" sldId="261"/>
            <ac:spMk id="84" creationId="{00000000-0000-0000-0000-000000000000}"/>
          </ac:spMkLst>
        </pc:spChg>
      </pc:sldChg>
      <pc:sldChg chg="addSp modSp mod">
        <pc:chgData name="Avi Patel" userId="836a1ffe1703a5a8" providerId="LiveId" clId="{14782180-13BC-450E-B63D-DF0529CC403B}" dt="2024-04-13T03:32:49.679" v="1477" actId="14100"/>
        <pc:sldMkLst>
          <pc:docMk/>
          <pc:sldMk cId="0" sldId="262"/>
        </pc:sldMkLst>
        <pc:spChg chg="mod">
          <ac:chgData name="Avi Patel" userId="836a1ffe1703a5a8" providerId="LiveId" clId="{14782180-13BC-450E-B63D-DF0529CC403B}" dt="2024-04-12T22:34:05.057" v="1385" actId="27636"/>
          <ac:spMkLst>
            <pc:docMk/>
            <pc:sldMk cId="0" sldId="262"/>
            <ac:spMk id="89" creationId="{00000000-0000-0000-0000-000000000000}"/>
          </ac:spMkLst>
        </pc:spChg>
        <pc:spChg chg="mod">
          <ac:chgData name="Avi Patel" userId="836a1ffe1703a5a8" providerId="LiveId" clId="{14782180-13BC-450E-B63D-DF0529CC403B}" dt="2024-04-13T03:32:32.386" v="1473" actId="20577"/>
          <ac:spMkLst>
            <pc:docMk/>
            <pc:sldMk cId="0" sldId="262"/>
            <ac:spMk id="90" creationId="{00000000-0000-0000-0000-000000000000}"/>
          </ac:spMkLst>
        </pc:spChg>
        <pc:picChg chg="add mod">
          <ac:chgData name="Avi Patel" userId="836a1ffe1703a5a8" providerId="LiveId" clId="{14782180-13BC-450E-B63D-DF0529CC403B}" dt="2024-04-13T03:32:49.679" v="1477" actId="14100"/>
          <ac:picMkLst>
            <pc:docMk/>
            <pc:sldMk cId="0" sldId="262"/>
            <ac:picMk id="3" creationId="{89E8A2C8-A2E4-E5C5-56CC-5F0DE0269960}"/>
          </ac:picMkLst>
        </pc:picChg>
      </pc:sldChg>
      <pc:sldChg chg="addSp modSp mod">
        <pc:chgData name="Avi Patel" userId="836a1ffe1703a5a8" providerId="LiveId" clId="{14782180-13BC-450E-B63D-DF0529CC403B}" dt="2024-04-13T03:36:14.469" v="1486" actId="1036"/>
        <pc:sldMkLst>
          <pc:docMk/>
          <pc:sldMk cId="0" sldId="263"/>
        </pc:sldMkLst>
        <pc:spChg chg="mod">
          <ac:chgData name="Avi Patel" userId="836a1ffe1703a5a8" providerId="LiveId" clId="{14782180-13BC-450E-B63D-DF0529CC403B}" dt="2024-04-12T23:34:42.653" v="1400" actId="255"/>
          <ac:spMkLst>
            <pc:docMk/>
            <pc:sldMk cId="0" sldId="263"/>
            <ac:spMk id="95" creationId="{00000000-0000-0000-0000-000000000000}"/>
          </ac:spMkLst>
        </pc:spChg>
        <pc:spChg chg="mod">
          <ac:chgData name="Avi Patel" userId="836a1ffe1703a5a8" providerId="LiveId" clId="{14782180-13BC-450E-B63D-DF0529CC403B}" dt="2024-04-13T03:33:31.800" v="1482" actId="14100"/>
          <ac:spMkLst>
            <pc:docMk/>
            <pc:sldMk cId="0" sldId="263"/>
            <ac:spMk id="96" creationId="{00000000-0000-0000-0000-000000000000}"/>
          </ac:spMkLst>
        </pc:spChg>
        <pc:picChg chg="add mod">
          <ac:chgData name="Avi Patel" userId="836a1ffe1703a5a8" providerId="LiveId" clId="{14782180-13BC-450E-B63D-DF0529CC403B}" dt="2024-04-13T03:36:14.469" v="1486" actId="1036"/>
          <ac:picMkLst>
            <pc:docMk/>
            <pc:sldMk cId="0" sldId="263"/>
            <ac:picMk id="3" creationId="{9BCC45BC-CAA4-A3BD-A59A-C2DA3AB50062}"/>
          </ac:picMkLst>
        </pc:picChg>
      </pc:sldChg>
      <pc:sldChg chg="modSp mod">
        <pc:chgData name="Avi Patel" userId="836a1ffe1703a5a8" providerId="LiveId" clId="{14782180-13BC-450E-B63D-DF0529CC403B}" dt="2024-04-13T03:41:46.746" v="1526" actId="255"/>
        <pc:sldMkLst>
          <pc:docMk/>
          <pc:sldMk cId="0" sldId="264"/>
        </pc:sldMkLst>
        <pc:spChg chg="mod">
          <ac:chgData name="Avi Patel" userId="836a1ffe1703a5a8" providerId="LiveId" clId="{14782180-13BC-450E-B63D-DF0529CC403B}" dt="2024-04-12T23:38:25.961" v="1462" actId="1036"/>
          <ac:spMkLst>
            <pc:docMk/>
            <pc:sldMk cId="0" sldId="264"/>
            <ac:spMk id="101" creationId="{00000000-0000-0000-0000-000000000000}"/>
          </ac:spMkLst>
        </pc:spChg>
        <pc:spChg chg="mod">
          <ac:chgData name="Avi Patel" userId="836a1ffe1703a5a8" providerId="LiveId" clId="{14782180-13BC-450E-B63D-DF0529CC403B}" dt="2024-04-13T03:41:46.746" v="1526" actId="255"/>
          <ac:spMkLst>
            <pc:docMk/>
            <pc:sldMk cId="0" sldId="264"/>
            <ac:spMk id="102" creationId="{00000000-0000-0000-0000-000000000000}"/>
          </ac:spMkLst>
        </pc:spChg>
      </pc:sldChg>
      <pc:sldChg chg="modSp add del mod ord">
        <pc:chgData name="Avi Patel" userId="836a1ffe1703a5a8" providerId="LiveId" clId="{14782180-13BC-450E-B63D-DF0529CC403B}" dt="2024-04-13T03:50:31.750" v="1565" actId="47"/>
        <pc:sldMkLst>
          <pc:docMk/>
          <pc:sldMk cId="0" sldId="265"/>
        </pc:sldMkLst>
        <pc:spChg chg="mod">
          <ac:chgData name="Avi Patel" userId="836a1ffe1703a5a8" providerId="LiveId" clId="{14782180-13BC-450E-B63D-DF0529CC403B}" dt="2024-04-12T23:37:33.238" v="1459" actId="14100"/>
          <ac:spMkLst>
            <pc:docMk/>
            <pc:sldMk cId="0" sldId="265"/>
            <ac:spMk id="107" creationId="{00000000-0000-0000-0000-000000000000}"/>
          </ac:spMkLst>
        </pc:spChg>
        <pc:spChg chg="mod">
          <ac:chgData name="Avi Patel" userId="836a1ffe1703a5a8" providerId="LiveId" clId="{14782180-13BC-450E-B63D-DF0529CC403B}" dt="2024-04-12T23:37:47.357" v="1461" actId="14100"/>
          <ac:spMkLst>
            <pc:docMk/>
            <pc:sldMk cId="0" sldId="265"/>
            <ac:spMk id="108" creationId="{00000000-0000-0000-0000-000000000000}"/>
          </ac:spMkLst>
        </pc:spChg>
      </pc:sldChg>
      <pc:sldChg chg="modSp mod">
        <pc:chgData name="Avi Patel" userId="836a1ffe1703a5a8" providerId="LiveId" clId="{14782180-13BC-450E-B63D-DF0529CC403B}" dt="2024-04-13T03:53:45.669" v="1577"/>
        <pc:sldMkLst>
          <pc:docMk/>
          <pc:sldMk cId="0" sldId="266"/>
        </pc:sldMkLst>
        <pc:spChg chg="mod">
          <ac:chgData name="Avi Patel" userId="836a1ffe1703a5a8" providerId="LiveId" clId="{14782180-13BC-450E-B63D-DF0529CC403B}" dt="2024-04-12T23:38:51.064" v="1464" actId="14100"/>
          <ac:spMkLst>
            <pc:docMk/>
            <pc:sldMk cId="0" sldId="266"/>
            <ac:spMk id="113" creationId="{00000000-0000-0000-0000-000000000000}"/>
          </ac:spMkLst>
        </pc:spChg>
        <pc:spChg chg="mod">
          <ac:chgData name="Avi Patel" userId="836a1ffe1703a5a8" providerId="LiveId" clId="{14782180-13BC-450E-B63D-DF0529CC403B}" dt="2024-04-13T03:53:45.669" v="1577"/>
          <ac:spMkLst>
            <pc:docMk/>
            <pc:sldMk cId="0" sldId="266"/>
            <ac:spMk id="114" creationId="{00000000-0000-0000-0000-000000000000}"/>
          </ac:spMkLst>
        </pc:spChg>
      </pc:sldChg>
      <pc:sldChg chg="modSp mod">
        <pc:chgData name="Avi Patel" userId="836a1ffe1703a5a8" providerId="LiveId" clId="{14782180-13BC-450E-B63D-DF0529CC403B}" dt="2024-04-13T03:58:46.699" v="1657" actId="27636"/>
        <pc:sldMkLst>
          <pc:docMk/>
          <pc:sldMk cId="873835829" sldId="267"/>
        </pc:sldMkLst>
        <pc:spChg chg="mod">
          <ac:chgData name="Avi Patel" userId="836a1ffe1703a5a8" providerId="LiveId" clId="{14782180-13BC-450E-B63D-DF0529CC403B}" dt="2024-04-13T03:58:46.699" v="1657" actId="27636"/>
          <ac:spMkLst>
            <pc:docMk/>
            <pc:sldMk cId="873835829" sldId="267"/>
            <ac:spMk id="3" creationId="{4F20D102-A474-0C96-96ED-4E6E06DF3228}"/>
          </ac:spMkLst>
        </pc:spChg>
        <pc:spChg chg="mod">
          <ac:chgData name="Avi Patel" userId="836a1ffe1703a5a8" providerId="LiveId" clId="{14782180-13BC-450E-B63D-DF0529CC403B}" dt="2024-04-12T23:39:27.966" v="1468" actId="1076"/>
          <ac:spMkLst>
            <pc:docMk/>
            <pc:sldMk cId="873835829" sldId="267"/>
            <ac:spMk id="5" creationId="{5CA6B29E-C53A-30FA-428B-ECBC9B8886FA}"/>
          </ac:spMkLst>
        </pc:spChg>
      </pc:sldChg>
      <pc:sldChg chg="addSp delSp modSp mod">
        <pc:chgData name="Avi Patel" userId="836a1ffe1703a5a8" providerId="LiveId" clId="{14782180-13BC-450E-B63D-DF0529CC403B}" dt="2024-04-12T22:32:13.591" v="1374" actId="14100"/>
        <pc:sldMkLst>
          <pc:docMk/>
          <pc:sldMk cId="2286138829" sldId="268"/>
        </pc:sldMkLst>
        <pc:spChg chg="mod">
          <ac:chgData name="Avi Patel" userId="836a1ffe1703a5a8" providerId="LiveId" clId="{14782180-13BC-450E-B63D-DF0529CC403B}" dt="2024-04-12T22:30:12.244" v="1355" actId="20577"/>
          <ac:spMkLst>
            <pc:docMk/>
            <pc:sldMk cId="2286138829" sldId="268"/>
            <ac:spMk id="2" creationId="{4D27E36E-4706-0B15-C43E-4340A7EBA52F}"/>
          </ac:spMkLst>
        </pc:spChg>
        <pc:spChg chg="mod">
          <ac:chgData name="Avi Patel" userId="836a1ffe1703a5a8" providerId="LiveId" clId="{14782180-13BC-450E-B63D-DF0529CC403B}" dt="2024-04-12T22:31:58.683" v="1371" actId="20577"/>
          <ac:spMkLst>
            <pc:docMk/>
            <pc:sldMk cId="2286138829" sldId="268"/>
            <ac:spMk id="3" creationId="{210EACF3-4207-3EAA-EF4B-2468DDCB0CAC}"/>
          </ac:spMkLst>
        </pc:spChg>
        <pc:picChg chg="add del mod">
          <ac:chgData name="Avi Patel" userId="836a1ffe1703a5a8" providerId="LiveId" clId="{14782180-13BC-450E-B63D-DF0529CC403B}" dt="2024-04-12T22:31:37.371" v="1363" actId="22"/>
          <ac:picMkLst>
            <pc:docMk/>
            <pc:sldMk cId="2286138829" sldId="268"/>
            <ac:picMk id="5" creationId="{831CFD7C-6902-7F1A-63A5-FE2DA1AB9C66}"/>
          </ac:picMkLst>
        </pc:picChg>
        <pc:picChg chg="add del">
          <ac:chgData name="Avi Patel" userId="836a1ffe1703a5a8" providerId="LiveId" clId="{14782180-13BC-450E-B63D-DF0529CC403B}" dt="2024-04-12T22:31:48.130" v="1365" actId="22"/>
          <ac:picMkLst>
            <pc:docMk/>
            <pc:sldMk cId="2286138829" sldId="268"/>
            <ac:picMk id="7" creationId="{C7442473-3C18-C8ED-B199-B08268609FEC}"/>
          </ac:picMkLst>
        </pc:picChg>
        <pc:picChg chg="add mod">
          <ac:chgData name="Avi Patel" userId="836a1ffe1703a5a8" providerId="LiveId" clId="{14782180-13BC-450E-B63D-DF0529CC403B}" dt="2024-04-12T22:32:13.591" v="1374" actId="14100"/>
          <ac:picMkLst>
            <pc:docMk/>
            <pc:sldMk cId="2286138829" sldId="268"/>
            <ac:picMk id="9" creationId="{454C0E62-90F4-A6BC-5417-A198FDA9B018}"/>
          </ac:picMkLst>
        </pc:picChg>
      </pc:sldChg>
      <pc:sldChg chg="modSp new mod">
        <pc:chgData name="Avi Patel" userId="836a1ffe1703a5a8" providerId="LiveId" clId="{14782180-13BC-450E-B63D-DF0529CC403B}" dt="2024-04-12T19:19:29.856" v="1034" actId="2711"/>
        <pc:sldMkLst>
          <pc:docMk/>
          <pc:sldMk cId="620773111" sldId="269"/>
        </pc:sldMkLst>
        <pc:spChg chg="mod">
          <ac:chgData name="Avi Patel" userId="836a1ffe1703a5a8" providerId="LiveId" clId="{14782180-13BC-450E-B63D-DF0529CC403B}" dt="2024-04-12T19:19:29.856" v="1034" actId="2711"/>
          <ac:spMkLst>
            <pc:docMk/>
            <pc:sldMk cId="620773111" sldId="269"/>
            <ac:spMk id="2" creationId="{1B806D74-1798-A213-5C93-9D19FFDC270D}"/>
          </ac:spMkLst>
        </pc:spChg>
      </pc:sldChg>
      <pc:sldChg chg="addSp delSp modSp new mod">
        <pc:chgData name="Avi Patel" userId="836a1ffe1703a5a8" providerId="LiveId" clId="{14782180-13BC-450E-B63D-DF0529CC403B}" dt="2024-04-12T22:11:58.496" v="1306" actId="14100"/>
        <pc:sldMkLst>
          <pc:docMk/>
          <pc:sldMk cId="3239318982" sldId="270"/>
        </pc:sldMkLst>
        <pc:spChg chg="mod">
          <ac:chgData name="Avi Patel" userId="836a1ffe1703a5a8" providerId="LiveId" clId="{14782180-13BC-450E-B63D-DF0529CC403B}" dt="2024-04-12T21:25:14.976" v="1295" actId="14100"/>
          <ac:spMkLst>
            <pc:docMk/>
            <pc:sldMk cId="3239318982" sldId="270"/>
            <ac:spMk id="2" creationId="{1B2B72B0-C9DD-401B-C89F-8FF1A1620DB7}"/>
          </ac:spMkLst>
        </pc:spChg>
        <pc:spChg chg="add del">
          <ac:chgData name="Avi Patel" userId="836a1ffe1703a5a8" providerId="LiveId" clId="{14782180-13BC-450E-B63D-DF0529CC403B}" dt="2024-04-12T21:26:00.231" v="1297" actId="22"/>
          <ac:spMkLst>
            <pc:docMk/>
            <pc:sldMk cId="3239318982" sldId="270"/>
            <ac:spMk id="4" creationId="{D3E745F0-3906-66DA-B4C1-DFF6E7C4AC80}"/>
          </ac:spMkLst>
        </pc:spChg>
        <pc:picChg chg="add mod">
          <ac:chgData name="Avi Patel" userId="836a1ffe1703a5a8" providerId="LiveId" clId="{14782180-13BC-450E-B63D-DF0529CC403B}" dt="2024-04-12T22:11:58.496" v="1306" actId="14100"/>
          <ac:picMkLst>
            <pc:docMk/>
            <pc:sldMk cId="3239318982" sldId="270"/>
            <ac:picMk id="6" creationId="{B385BD01-E4F0-9D70-3F90-F7D575B6D65C}"/>
          </ac:picMkLst>
        </pc:picChg>
      </pc:sldChg>
      <pc:sldChg chg="addSp delSp modSp new mod">
        <pc:chgData name="Avi Patel" userId="836a1ffe1703a5a8" providerId="LiveId" clId="{14782180-13BC-450E-B63D-DF0529CC403B}" dt="2024-04-13T03:46:49.419" v="1552" actId="14100"/>
        <pc:sldMkLst>
          <pc:docMk/>
          <pc:sldMk cId="2452002730" sldId="271"/>
        </pc:sldMkLst>
        <pc:spChg chg="mod">
          <ac:chgData name="Avi Patel" userId="836a1ffe1703a5a8" providerId="LiveId" clId="{14782180-13BC-450E-B63D-DF0529CC403B}" dt="2024-04-13T03:45:00.852" v="1544" actId="14100"/>
          <ac:spMkLst>
            <pc:docMk/>
            <pc:sldMk cId="2452002730" sldId="271"/>
            <ac:spMk id="2" creationId="{1E332990-388F-72F1-2AD6-603647D9BF60}"/>
          </ac:spMkLst>
        </pc:spChg>
        <pc:spChg chg="add del">
          <ac:chgData name="Avi Patel" userId="836a1ffe1703a5a8" providerId="LiveId" clId="{14782180-13BC-450E-B63D-DF0529CC403B}" dt="2024-04-13T03:44:18.952" v="1537" actId="22"/>
          <ac:spMkLst>
            <pc:docMk/>
            <pc:sldMk cId="2452002730" sldId="271"/>
            <ac:spMk id="4" creationId="{5B3CFA43-707C-3002-E65F-A363D1F7A010}"/>
          </ac:spMkLst>
        </pc:spChg>
        <pc:spChg chg="add del">
          <ac:chgData name="Avi Patel" userId="836a1ffe1703a5a8" providerId="LiveId" clId="{14782180-13BC-450E-B63D-DF0529CC403B}" dt="2024-04-13T03:44:29.689" v="1539" actId="22"/>
          <ac:spMkLst>
            <pc:docMk/>
            <pc:sldMk cId="2452002730" sldId="271"/>
            <ac:spMk id="6" creationId="{5A238F5F-6F7B-6FAB-3FEC-E27DA2A59A02}"/>
          </ac:spMkLst>
        </pc:spChg>
        <pc:picChg chg="add mod">
          <ac:chgData name="Avi Patel" userId="836a1ffe1703a5a8" providerId="LiveId" clId="{14782180-13BC-450E-B63D-DF0529CC403B}" dt="2024-04-13T03:46:49.419" v="1552" actId="14100"/>
          <ac:picMkLst>
            <pc:docMk/>
            <pc:sldMk cId="2452002730" sldId="271"/>
            <ac:picMk id="8" creationId="{98670C9E-F4AD-9EB0-B02C-A0E656F5E73D}"/>
          </ac:picMkLst>
        </pc:picChg>
      </pc:sldChg>
      <pc:sldChg chg="new add del">
        <pc:chgData name="Avi Patel" userId="836a1ffe1703a5a8" providerId="LiveId" clId="{14782180-13BC-450E-B63D-DF0529CC403B}" dt="2024-04-13T03:46:35.520" v="1550" actId="680"/>
        <pc:sldMkLst>
          <pc:docMk/>
          <pc:sldMk cId="1192779715" sldId="272"/>
        </pc:sldMkLst>
      </pc:sldChg>
      <pc:sldChg chg="new del">
        <pc:chgData name="Avi Patel" userId="836a1ffe1703a5a8" providerId="LiveId" clId="{14782180-13BC-450E-B63D-DF0529CC403B}" dt="2024-04-13T03:49:24.501" v="1554" actId="47"/>
        <pc:sldMkLst>
          <pc:docMk/>
          <pc:sldMk cId="1265661145" sldId="272"/>
        </pc:sldMkLst>
      </pc:sldChg>
      <pc:sldChg chg="addSp modSp new mod ord">
        <pc:chgData name="Avi Patel" userId="836a1ffe1703a5a8" providerId="LiveId" clId="{14782180-13BC-450E-B63D-DF0529CC403B}" dt="2024-04-13T03:49:55.370" v="1564"/>
        <pc:sldMkLst>
          <pc:docMk/>
          <pc:sldMk cId="1944754593" sldId="272"/>
        </pc:sldMkLst>
        <pc:picChg chg="add mod">
          <ac:chgData name="Avi Patel" userId="836a1ffe1703a5a8" providerId="LiveId" clId="{14782180-13BC-450E-B63D-DF0529CC403B}" dt="2024-04-13T03:49:40.555" v="1560" actId="14100"/>
          <ac:picMkLst>
            <pc:docMk/>
            <pc:sldMk cId="1944754593" sldId="272"/>
            <ac:picMk id="3" creationId="{1FDA1A72-F735-6958-1548-096E603991A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9b67b80f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9b67b80f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c072abcb2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072abcb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c072abcb2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c072abcb2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c072abcb2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c072abcb2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c17da2e8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c17da2e8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6b42980f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6b42980f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841772"/>
            <a:ext cx="6751097" cy="17907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196452" y="2701528"/>
            <a:ext cx="6751097"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92817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3217030"/>
            <a:ext cx="7775673" cy="614516"/>
          </a:xfrm>
        </p:spPr>
        <p:txBody>
          <a:bodyPr anchor="b">
            <a:normAutofit/>
          </a:bodyPr>
          <a:lstStyle>
            <a:lvl1pP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465991"/>
            <a:ext cx="7775673" cy="2534801"/>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74499" cy="511854"/>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732920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7201"/>
            <a:ext cx="7765322" cy="25686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7" y="3153615"/>
            <a:ext cx="7765321" cy="119414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703857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20109"/>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5" y="3153616"/>
            <a:ext cx="7765322" cy="1189785"/>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627459" y="551431"/>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993467" y="222907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86674012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1595207"/>
            <a:ext cx="7766495"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487917"/>
            <a:ext cx="7765322"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584387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457201"/>
            <a:ext cx="7765322"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566240"/>
            <a:ext cx="2474217" cy="617479"/>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2183718"/>
            <a:ext cx="2474217"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3658" y="1566240"/>
            <a:ext cx="2473919"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3659" y="2183718"/>
            <a:ext cx="2474866"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566240"/>
            <a:ext cx="2468408"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82260" y="2183718"/>
            <a:ext cx="2468408"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458567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457201"/>
            <a:ext cx="7765322"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146924"/>
            <a:ext cx="2474216"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19015" y="1724240"/>
            <a:ext cx="2205038"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7" y="3579121"/>
            <a:ext cx="2474216"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26" y="3146924"/>
            <a:ext cx="2474237"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724240"/>
            <a:ext cx="2197894"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79120"/>
            <a:ext cx="2475252"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80067" y="3146924"/>
            <a:ext cx="2467425"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114603" y="1724240"/>
            <a:ext cx="2199085"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973" y="3579121"/>
            <a:ext cx="2470694" cy="76427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5937195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729456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906993"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457200"/>
            <a:ext cx="5744029"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4056846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258967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5481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01176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492920"/>
            <a:ext cx="7300134" cy="2139553"/>
          </a:xfrm>
        </p:spPr>
        <p:txBody>
          <a:bodyPr anchor="b">
            <a:normAutofit/>
          </a:bodyPr>
          <a:lstStyle>
            <a:lvl1pPr>
              <a:defRPr sz="2550"/>
            </a:lvl1pPr>
          </a:lstStyle>
          <a:p>
            <a:r>
              <a:rPr lang="en-US"/>
              <a:t>Click to edit Master title style</a:t>
            </a:r>
            <a:endParaRPr lang="en-US" dirty="0"/>
          </a:p>
        </p:txBody>
      </p:sp>
      <p:sp>
        <p:nvSpPr>
          <p:cNvPr id="3" name="Text Placeholder 2"/>
          <p:cNvSpPr>
            <a:spLocks noGrp="1"/>
          </p:cNvSpPr>
          <p:nvPr>
            <p:ph type="body" idx="1"/>
          </p:nvPr>
        </p:nvSpPr>
        <p:spPr>
          <a:xfrm>
            <a:off x="921933" y="2701529"/>
            <a:ext cx="7300134" cy="1125140"/>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874755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7765321" cy="994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1566240"/>
            <a:ext cx="3829503"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1566240"/>
            <a:ext cx="3820616"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0752818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1"/>
            <a:ext cx="7765321"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6354" y="1566240"/>
            <a:ext cx="3659399"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85346" y="2184174"/>
            <a:ext cx="3830406"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1502" y="1566240"/>
            <a:ext cx="3649166"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184174"/>
            <a:ext cx="3821518"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42427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3008615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48156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2949178" cy="1771650"/>
          </a:xfrm>
        </p:spPr>
        <p:txBody>
          <a:bodyPr anchor="b">
            <a:normAutofit/>
          </a:bodyPr>
          <a:lstStyle>
            <a:lvl1pPr>
              <a:defRPr sz="2100"/>
            </a:lvl1pPr>
          </a:lstStyle>
          <a:p>
            <a:r>
              <a:rPr lang="en-US"/>
              <a:t>Click to edit Master title style</a:t>
            </a:r>
            <a:endParaRPr lang="en-US" dirty="0"/>
          </a:p>
        </p:txBody>
      </p:sp>
      <p:sp>
        <p:nvSpPr>
          <p:cNvPr id="3" name="Content Placeholder 2"/>
          <p:cNvSpPr>
            <a:spLocks noGrp="1"/>
          </p:cNvSpPr>
          <p:nvPr>
            <p:ph idx="1"/>
          </p:nvPr>
        </p:nvSpPr>
        <p:spPr>
          <a:xfrm>
            <a:off x="3808548" y="457200"/>
            <a:ext cx="4642119" cy="38862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228850"/>
            <a:ext cx="2949178" cy="2114549"/>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132359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4447330" cy="1771650"/>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3" y="569161"/>
            <a:ext cx="2441517" cy="366227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5" y="2228850"/>
            <a:ext cx="4451213" cy="2114550"/>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53065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457200"/>
            <a:ext cx="7765321" cy="9947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572048"/>
            <a:ext cx="7765322" cy="2771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smtClean="0"/>
              <a:pPr/>
              <a:t>4/16/2024</a:t>
            </a:fld>
            <a:endParaRPr lang="en-US" dirty="0"/>
          </a:p>
        </p:txBody>
      </p:sp>
      <p:sp>
        <p:nvSpPr>
          <p:cNvPr id="5" name="Footer Placeholder 4"/>
          <p:cNvSpPr>
            <a:spLocks noGrp="1"/>
          </p:cNvSpPr>
          <p:nvPr>
            <p:ph type="ftr" sz="quarter" idx="3"/>
          </p:nvPr>
        </p:nvSpPr>
        <p:spPr>
          <a:xfrm>
            <a:off x="685346" y="4412457"/>
            <a:ext cx="5004649" cy="273844"/>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61511265"/>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Lst>
  <p:hf sldNum="0" hdr="0" ftr="0" dt="0"/>
  <p:txStyles>
    <p:titleStyle>
      <a:lvl1pPr algn="ctr" defTabSz="685800" rtl="0" eaLnBrk="1" latinLnBrk="0" hangingPunct="1">
        <a:lnSpc>
          <a:spcPct val="90000"/>
        </a:lnSpc>
        <a:spcBef>
          <a:spcPct val="0"/>
        </a:spcBef>
        <a:buNone/>
        <a:defRPr sz="255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datasets/aryanverma99/ipl-2024-player-lifetime-datas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0833"/>
            <a:ext cx="8520600" cy="1661375"/>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CMSI 533 : End-to-End Data Science Project </a:t>
            </a:r>
            <a:endParaRPr dirty="0"/>
          </a:p>
        </p:txBody>
      </p:sp>
      <p:sp>
        <p:nvSpPr>
          <p:cNvPr id="55" name="Google Shape;55;p13"/>
          <p:cNvSpPr txBox="1">
            <a:spLocks noGrp="1"/>
          </p:cNvSpPr>
          <p:nvPr>
            <p:ph type="subTitle" idx="1"/>
          </p:nvPr>
        </p:nvSpPr>
        <p:spPr>
          <a:xfrm>
            <a:off x="311700" y="2215166"/>
            <a:ext cx="8520600" cy="2762519"/>
          </a:xfrm>
          <a:prstGeom prst="rect">
            <a:avLst/>
          </a:prstGeom>
        </p:spPr>
        <p:txBody>
          <a:bodyPr spcFirstLastPara="1" wrap="square" lIns="91425" tIns="91425" rIns="91425" bIns="91425" anchor="t" anchorCtr="0">
            <a:normAutofit fontScale="47500" lnSpcReduction="20000"/>
          </a:bodyPr>
          <a:lstStyle/>
          <a:p>
            <a:pPr marL="0" lvl="0" indent="0" algn="ctr" rtl="0">
              <a:spcBef>
                <a:spcPts val="0"/>
              </a:spcBef>
              <a:spcAft>
                <a:spcPts val="0"/>
              </a:spcAft>
              <a:buNone/>
            </a:pPr>
            <a:r>
              <a:rPr lang="en" sz="6700" dirty="0"/>
              <a:t>Dataset – IPL 2024 : Player Lifetime Dataset</a:t>
            </a:r>
          </a:p>
          <a:p>
            <a:pPr marL="0" lvl="0" indent="0" algn="ctr" rtl="0">
              <a:spcBef>
                <a:spcPts val="0"/>
              </a:spcBef>
              <a:spcAft>
                <a:spcPts val="0"/>
              </a:spcAft>
              <a:buNone/>
            </a:pPr>
            <a:endParaRPr lang="en" sz="3400" dirty="0"/>
          </a:p>
          <a:p>
            <a:pPr marL="0" lvl="0" indent="0" algn="ctr" rtl="0">
              <a:spcBef>
                <a:spcPts val="0"/>
              </a:spcBef>
              <a:spcAft>
                <a:spcPts val="0"/>
              </a:spcAft>
              <a:buNone/>
            </a:pPr>
            <a:r>
              <a:rPr lang="en-US" sz="3400" dirty="0">
                <a:hlinkClick r:id="rId3"/>
              </a:rPr>
              <a:t>https://www.kaggle.com/datasets/aryanverma99/ipl-2024-player-lifetime-dataset</a:t>
            </a:r>
            <a:endParaRPr lang="en-US" sz="3400" dirty="0"/>
          </a:p>
          <a:p>
            <a:pPr marL="0" lvl="0" indent="0" algn="ctr" rtl="0">
              <a:spcBef>
                <a:spcPts val="0"/>
              </a:spcBef>
              <a:spcAft>
                <a:spcPts val="0"/>
              </a:spcAft>
              <a:buNone/>
            </a:pPr>
            <a:endParaRPr lang="en" sz="3400" dirty="0"/>
          </a:p>
          <a:p>
            <a:pPr marL="0" lvl="0" indent="0" algn="ctr" rtl="0">
              <a:spcBef>
                <a:spcPts val="0"/>
              </a:spcBef>
              <a:spcAft>
                <a:spcPts val="0"/>
              </a:spcAft>
              <a:buNone/>
            </a:pPr>
            <a:endParaRPr lang="en" sz="3400" dirty="0"/>
          </a:p>
          <a:p>
            <a:pPr marL="0" lvl="0" indent="0" algn="ctr" rtl="0">
              <a:spcBef>
                <a:spcPts val="0"/>
              </a:spcBef>
              <a:spcAft>
                <a:spcPts val="0"/>
              </a:spcAft>
              <a:buNone/>
            </a:pPr>
            <a:endParaRPr lang="en" sz="3400" dirty="0"/>
          </a:p>
          <a:p>
            <a:pPr marL="0" lvl="0" indent="0" algn="ctr" rtl="0">
              <a:spcBef>
                <a:spcPts val="0"/>
              </a:spcBef>
              <a:spcAft>
                <a:spcPts val="0"/>
              </a:spcAft>
              <a:buNone/>
            </a:pPr>
            <a:endParaRPr lang="en" sz="3400" dirty="0"/>
          </a:p>
          <a:p>
            <a:pPr marL="0" lvl="0" indent="0" algn="ctr" rtl="0">
              <a:spcBef>
                <a:spcPts val="0"/>
              </a:spcBef>
              <a:spcAft>
                <a:spcPts val="0"/>
              </a:spcAft>
              <a:buNone/>
            </a:pPr>
            <a:r>
              <a:rPr lang="en" sz="3400" dirty="0"/>
              <a:t>                                                                                                                        </a:t>
            </a:r>
            <a:r>
              <a:rPr lang="en" sz="6700" dirty="0"/>
              <a:t>- Avi Patel</a:t>
            </a:r>
          </a:p>
          <a:p>
            <a:pPr marL="0" lvl="0" indent="0" algn="ctr" rtl="0">
              <a:spcBef>
                <a:spcPts val="0"/>
              </a:spcBef>
              <a:spcAft>
                <a:spcPts val="0"/>
              </a:spcAft>
              <a:buNone/>
            </a:pP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shot of a computer&#10;&#10;Description automatically generated">
            <a:extLst>
              <a:ext uri="{FF2B5EF4-FFF2-40B4-BE49-F238E27FC236}">
                <a16:creationId xmlns:a16="http://schemas.microsoft.com/office/drawing/2014/main" id="{1FDA1A72-F735-6958-1548-096E603991A9}"/>
              </a:ext>
            </a:extLst>
          </p:cNvPr>
          <p:cNvPicPr>
            <a:picLocks noChangeAspect="1"/>
          </p:cNvPicPr>
          <p:nvPr/>
        </p:nvPicPr>
        <p:blipFill>
          <a:blip r:embed="rId2"/>
          <a:stretch>
            <a:fillRect/>
          </a:stretch>
        </p:blipFill>
        <p:spPr>
          <a:xfrm>
            <a:off x="590144" y="577215"/>
            <a:ext cx="6880699" cy="3989070"/>
          </a:xfrm>
          <a:prstGeom prst="rect">
            <a:avLst/>
          </a:prstGeom>
        </p:spPr>
      </p:pic>
    </p:spTree>
    <p:extLst>
      <p:ext uri="{BB962C8B-B14F-4D97-AF65-F5344CB8AC3E}">
        <p14:creationId xmlns:p14="http://schemas.microsoft.com/office/powerpoint/2010/main" val="1944754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58367"/>
            <a:ext cx="8520600" cy="59663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Machine Learning</a:t>
            </a:r>
            <a:endParaRPr dirty="0"/>
          </a:p>
        </p:txBody>
      </p:sp>
      <p:sp>
        <p:nvSpPr>
          <p:cNvPr id="114" name="Google Shape;114;p23"/>
          <p:cNvSpPr txBox="1">
            <a:spLocks noGrp="1"/>
          </p:cNvSpPr>
          <p:nvPr>
            <p:ph type="body" idx="1"/>
          </p:nvPr>
        </p:nvSpPr>
        <p:spPr>
          <a:xfrm>
            <a:off x="311700" y="596630"/>
            <a:ext cx="8520600" cy="3972245"/>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The Mean Absolute Error (MAE) provides the average magnitude of errors between predicted and actual values, giving a sense of the model's overall accuracy.</a:t>
            </a:r>
          </a:p>
          <a:p>
            <a:pPr marL="0" lvl="0" indent="0" algn="l" rtl="0">
              <a:spcBef>
                <a:spcPts val="0"/>
              </a:spcBef>
              <a:spcAft>
                <a:spcPts val="1200"/>
              </a:spcAft>
              <a:buNone/>
            </a:pPr>
            <a:r>
              <a:rPr lang="en-US" dirty="0"/>
              <a:t>The Mean Squared Error (MSE) squares these errors, amplifying the impact of larger deviations, making it sensitive to outliers. </a:t>
            </a:r>
          </a:p>
          <a:p>
            <a:pPr marL="0" lvl="0" indent="0" algn="l" rtl="0">
              <a:spcBef>
                <a:spcPts val="0"/>
              </a:spcBef>
              <a:spcAft>
                <a:spcPts val="1200"/>
              </a:spcAft>
              <a:buNone/>
            </a:pPr>
            <a:r>
              <a:rPr lang="en-US" dirty="0"/>
              <a:t>The Root Mean Squared Error (RMSE) is interpretable in the same units as the target variable and is useful for understanding the typical error magnitude. R-squared measures the proportion of variance in the dependent variable that is predictable from the independent variables, with higher values indicating better fit.</a:t>
            </a:r>
            <a:endParaRPr lang="e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A6B29E-C53A-30FA-428B-ECBC9B8886FA}"/>
              </a:ext>
            </a:extLst>
          </p:cNvPr>
          <p:cNvSpPr>
            <a:spLocks noGrp="1"/>
          </p:cNvSpPr>
          <p:nvPr>
            <p:ph type="title"/>
          </p:nvPr>
        </p:nvSpPr>
        <p:spPr>
          <a:xfrm>
            <a:off x="194968" y="75374"/>
            <a:ext cx="8520600" cy="572700"/>
          </a:xfrm>
        </p:spPr>
        <p:txBody>
          <a:bodyPr>
            <a:normAutofit/>
          </a:bodyPr>
          <a:lstStyle/>
          <a:p>
            <a:pPr algn="l"/>
            <a:r>
              <a:rPr lang="en-US" sz="2300" dirty="0"/>
              <a:t>Model Evaluation</a:t>
            </a:r>
          </a:p>
        </p:txBody>
      </p:sp>
      <p:sp>
        <p:nvSpPr>
          <p:cNvPr id="3" name="Text Placeholder 2">
            <a:extLst>
              <a:ext uri="{FF2B5EF4-FFF2-40B4-BE49-F238E27FC236}">
                <a16:creationId xmlns:a16="http://schemas.microsoft.com/office/drawing/2014/main" id="{4F20D102-A474-0C96-96ED-4E6E06DF3228}"/>
              </a:ext>
            </a:extLst>
          </p:cNvPr>
          <p:cNvSpPr>
            <a:spLocks noGrp="1"/>
          </p:cNvSpPr>
          <p:nvPr>
            <p:ph type="body" idx="1"/>
          </p:nvPr>
        </p:nvSpPr>
        <p:spPr>
          <a:xfrm>
            <a:off x="311700" y="648074"/>
            <a:ext cx="8520600" cy="4420052"/>
          </a:xfrm>
        </p:spPr>
        <p:txBody>
          <a:bodyPr>
            <a:normAutofit fontScale="62500" lnSpcReduction="20000"/>
          </a:bodyPr>
          <a:lstStyle/>
          <a:p>
            <a:pPr marL="342900">
              <a:spcAft>
                <a:spcPts val="1200"/>
              </a:spcAft>
              <a:buAutoNum type="arabicPeriod"/>
            </a:pPr>
            <a:r>
              <a:rPr lang="en-US" dirty="0"/>
              <a:t>Cross-Validation: Utilize techniques like k-fold cross-validation to assess model performance on multiple subsets of the data. This helps in obtaining a more reliable estimate of model performance and reduces the risk of overfitting.</a:t>
            </a:r>
          </a:p>
          <a:p>
            <a:pPr marL="342900">
              <a:spcAft>
                <a:spcPts val="1200"/>
              </a:spcAft>
              <a:buAutoNum type="arabicPeriod"/>
            </a:pPr>
            <a:r>
              <a:rPr lang="en-US" dirty="0"/>
              <a:t>Use Multiple Metrics: Instead of relying solely on one metric, consider using a combination of metrics like accuracy, precision, recall, F1-score, ROC-AUC, etc., depending on the problem domain. This provides a more comprehensive understanding of model behavior.</a:t>
            </a:r>
          </a:p>
          <a:p>
            <a:pPr marL="342900">
              <a:spcAft>
                <a:spcPts val="1200"/>
              </a:spcAft>
              <a:buAutoNum type="arabicPeriod"/>
            </a:pPr>
            <a:r>
              <a:rPr lang="en-US" dirty="0"/>
              <a:t>Domain Knowledge: Incorporate domain expertise to choose relevant evaluation metrics and interpret the results correctly. This ensures that the evaluation aligns with the specific goals and requirements of the problem being solved.</a:t>
            </a:r>
          </a:p>
          <a:p>
            <a:pPr marL="342900">
              <a:spcAft>
                <a:spcPts val="1200"/>
              </a:spcAft>
              <a:buAutoNum type="arabicPeriod"/>
            </a:pPr>
            <a:r>
              <a:rPr lang="en-US" dirty="0"/>
              <a:t>Feature Engineering: Improve model performance by refining features, creating new ones, or selecting the most informative ones. This can enhance the model's ability to capture underlying patterns in the data.</a:t>
            </a:r>
          </a:p>
          <a:p>
            <a:pPr marL="342900">
              <a:spcAft>
                <a:spcPts val="1200"/>
              </a:spcAft>
              <a:buAutoNum type="arabicPeriod"/>
            </a:pPr>
            <a:r>
              <a:rPr lang="en-US" dirty="0"/>
              <a:t>Ensemble Methods: Combine predictions from multiple models to improve overall performance. Techniques like bagging, boosting, and stacking can help in reducing variance, bias, and generalization errors.</a:t>
            </a:r>
          </a:p>
          <a:p>
            <a:pPr marL="342900">
              <a:spcAft>
                <a:spcPts val="1200"/>
              </a:spcAft>
              <a:buAutoNum type="arabicPeriod"/>
            </a:pPr>
            <a:r>
              <a:rPr lang="en-US" dirty="0"/>
              <a:t>Hyperparameter Tuning: Optimize model hyperparameters using techniques like grid search, random search, or Bayesian optimization. Fine-tuning hyperparameters can significantly enhance model performance.</a:t>
            </a:r>
          </a:p>
          <a:p>
            <a:pPr marL="342900">
              <a:spcAft>
                <a:spcPts val="1200"/>
              </a:spcAft>
              <a:buAutoNum type="arabicPeriod"/>
            </a:pPr>
            <a:r>
              <a:rPr lang="en-US" dirty="0"/>
              <a:t>Model Selection: Experiment with different algorithms and architectures to identify the most suitable model for the given task. Consider factors like computational efficiency, interpretability, and scalability alongside predictive performance.</a:t>
            </a:r>
          </a:p>
          <a:p>
            <a:pPr marL="342900">
              <a:spcAft>
                <a:spcPts val="1200"/>
              </a:spcAft>
              <a:buAutoNum type="arabicPeriod"/>
            </a:pPr>
            <a:r>
              <a:rPr lang="en-US" dirty="0"/>
              <a:t>Error Analysis: Conduct thorough error analysis to understand the types of mistakes the model makes and identify patterns or trends in misclassifications. This insight can guide further model refinement and data preprocessing.</a:t>
            </a:r>
          </a:p>
          <a:p>
            <a:pPr marL="342900">
              <a:spcAft>
                <a:spcPts val="1200"/>
              </a:spcAft>
              <a:buAutoNum type="arabicPeriod"/>
            </a:pPr>
            <a:r>
              <a:rPr lang="en-US" dirty="0"/>
              <a:t>Validation Set: Reserve a separate validation set or use techniques like nested cross-validation to assess model performance on unseen data. This helps in detecting overfitting and ensures that the model generalizes well to new instances.</a:t>
            </a:r>
          </a:p>
        </p:txBody>
      </p:sp>
    </p:spTree>
    <p:extLst>
      <p:ext uri="{BB962C8B-B14F-4D97-AF65-F5344CB8AC3E}">
        <p14:creationId xmlns:p14="http://schemas.microsoft.com/office/powerpoint/2010/main" val="873835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6D74-1798-A213-5C93-9D19FFDC270D}"/>
              </a:ext>
            </a:extLst>
          </p:cNvPr>
          <p:cNvSpPr>
            <a:spLocks noGrp="1"/>
          </p:cNvSpPr>
          <p:nvPr>
            <p:ph type="title"/>
          </p:nvPr>
        </p:nvSpPr>
        <p:spPr>
          <a:xfrm>
            <a:off x="311700" y="1043189"/>
            <a:ext cx="8520600" cy="3013655"/>
          </a:xfrm>
        </p:spPr>
        <p:txBody>
          <a:bodyPr>
            <a:normAutofit/>
          </a:bodyPr>
          <a:lstStyle/>
          <a:p>
            <a:r>
              <a:rPr lang="en-US" sz="8000" dirty="0">
                <a:latin typeface="Algerian" panose="04020705040A02060702" pitchFamily="82" charset="0"/>
              </a:rPr>
              <a:t>THANK YOU</a:t>
            </a:r>
          </a:p>
        </p:txBody>
      </p:sp>
    </p:spTree>
    <p:extLst>
      <p:ext uri="{BB962C8B-B14F-4D97-AF65-F5344CB8AC3E}">
        <p14:creationId xmlns:p14="http://schemas.microsoft.com/office/powerpoint/2010/main" val="620773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17331"/>
            <a:ext cx="8520600" cy="58115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Data Description</a:t>
            </a:r>
          </a:p>
        </p:txBody>
      </p:sp>
      <p:sp>
        <p:nvSpPr>
          <p:cNvPr id="73" name="Google Shape;73;p16"/>
          <p:cNvSpPr txBox="1">
            <a:spLocks noGrp="1"/>
          </p:cNvSpPr>
          <p:nvPr>
            <p:ph type="body" idx="1"/>
          </p:nvPr>
        </p:nvSpPr>
        <p:spPr>
          <a:xfrm>
            <a:off x="311699" y="901521"/>
            <a:ext cx="8587601" cy="4024648"/>
          </a:xfrm>
          <a:prstGeom prst="rect">
            <a:avLst/>
          </a:prstGeom>
        </p:spPr>
        <p:txBody>
          <a:bodyPr spcFirstLastPara="1" wrap="square" lIns="91425" tIns="91425" rIns="91425" bIns="91425" anchor="t" anchorCtr="0">
            <a:normAutofit/>
          </a:bodyPr>
          <a:lstStyle/>
          <a:p>
            <a:pPr marL="0" lvl="0" indent="0" algn="l" rtl="0">
              <a:spcAft>
                <a:spcPts val="0"/>
              </a:spcAft>
              <a:buNone/>
            </a:pPr>
            <a:r>
              <a:rPr lang="en-US" b="1" dirty="0"/>
              <a:t>What is your dataset about?</a:t>
            </a:r>
          </a:p>
          <a:p>
            <a:pPr marL="0" lvl="0" indent="0" algn="l" rtl="0">
              <a:spcAft>
                <a:spcPts val="0"/>
              </a:spcAft>
              <a:buNone/>
            </a:pPr>
            <a:r>
              <a:rPr lang="en-US" dirty="0"/>
              <a:t>-  My Dataset is IPL 2024 : Player Lifetime Dataset and it provides comprehensive data on   </a:t>
            </a:r>
          </a:p>
          <a:p>
            <a:pPr marL="0" lvl="0" indent="0" algn="l" rtl="0">
              <a:spcAft>
                <a:spcPts val="0"/>
              </a:spcAft>
              <a:buNone/>
            </a:pPr>
            <a:r>
              <a:rPr lang="en-US" dirty="0"/>
              <a:t>     the career trajectories of players participating in IPL.  </a:t>
            </a:r>
          </a:p>
          <a:p>
            <a:pPr marL="0" lvl="0" indent="0" algn="l" rtl="0">
              <a:spcAft>
                <a:spcPts val="0"/>
              </a:spcAft>
              <a:buNone/>
            </a:pPr>
            <a:endParaRPr lang="en-US" dirty="0"/>
          </a:p>
          <a:p>
            <a:pPr marL="0" lvl="0" indent="0" algn="l" rtl="0">
              <a:spcAft>
                <a:spcPts val="0"/>
              </a:spcAft>
              <a:buNone/>
            </a:pPr>
            <a:r>
              <a:rPr lang="en-US" b="1" dirty="0"/>
              <a:t>How many rows and how many columns are there?</a:t>
            </a:r>
          </a:p>
          <a:p>
            <a:pPr marL="0" lvl="0" indent="0" algn="l" rtl="0">
              <a:spcAft>
                <a:spcPts val="0"/>
              </a:spcAft>
              <a:buNone/>
            </a:pPr>
            <a:r>
              <a:rPr lang="en-US" dirty="0"/>
              <a:t> -  The dataset comprises 1173 rows and 25 columns.</a:t>
            </a:r>
          </a:p>
          <a:p>
            <a:pPr marL="0" lvl="0" indent="0" algn="l" rtl="0">
              <a:spcAft>
                <a:spcPts val="0"/>
              </a:spcAft>
              <a:buNone/>
            </a:pPr>
            <a:endParaRPr lang="en-US" dirty="0"/>
          </a:p>
          <a:p>
            <a:pPr marL="0" lvl="0" indent="0" algn="l" rtl="0">
              <a:buNone/>
            </a:pPr>
            <a:r>
              <a:rPr lang="en-US" b="1" dirty="0"/>
              <a:t>What variable do you want to predict and why? </a:t>
            </a:r>
            <a:endParaRPr lang="en-US" dirty="0"/>
          </a:p>
          <a:p>
            <a:pPr marL="0" lvl="0" indent="0" rtl="0">
              <a:buNone/>
            </a:pPr>
            <a:r>
              <a:rPr lang="en-US" dirty="0"/>
              <a:t> -  Here, the variable I want to predict is “</a:t>
            </a:r>
            <a:r>
              <a:rPr lang="en-US" dirty="0" err="1"/>
              <a:t>Batting_Strike_Rate</a:t>
            </a:r>
            <a:r>
              <a:rPr lang="en-US" dirty="0"/>
              <a:t>“. Because it directly measures a  </a:t>
            </a:r>
          </a:p>
          <a:p>
            <a:pPr marL="0" lvl="0" indent="0" rtl="0">
              <a:buNone/>
            </a:pPr>
            <a:r>
              <a:rPr lang="en-US" dirty="0"/>
              <a:t>    player's effectiveness in scoring runs efficiently, making it a crucial metric for assessing </a:t>
            </a:r>
          </a:p>
          <a:p>
            <a:pPr marL="0" lvl="0" indent="0" rtl="0">
              <a:buNone/>
            </a:pPr>
            <a:r>
              <a:rPr lang="en-US" dirty="0"/>
              <a:t>    batting performance and strategy in cricket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72B0-C9DD-401B-C89F-8FF1A1620DB7}"/>
              </a:ext>
            </a:extLst>
          </p:cNvPr>
          <p:cNvSpPr>
            <a:spLocks noGrp="1"/>
          </p:cNvSpPr>
          <p:nvPr>
            <p:ph type="title"/>
          </p:nvPr>
        </p:nvSpPr>
        <p:spPr>
          <a:xfrm>
            <a:off x="167425" y="-45075"/>
            <a:ext cx="8718998" cy="1139780"/>
          </a:xfrm>
        </p:spPr>
        <p:txBody>
          <a:bodyPr/>
          <a:lstStyle/>
          <a:p>
            <a:r>
              <a:rPr lang="en-US" dirty="0"/>
              <a:t>Calculation of mean, median, mode &amp; SD</a:t>
            </a:r>
          </a:p>
        </p:txBody>
      </p:sp>
      <p:pic>
        <p:nvPicPr>
          <p:cNvPr id="6" name="Picture 5" descr="A computer screen shot of a computer program&#10;&#10;Description automatically generated">
            <a:extLst>
              <a:ext uri="{FF2B5EF4-FFF2-40B4-BE49-F238E27FC236}">
                <a16:creationId xmlns:a16="http://schemas.microsoft.com/office/drawing/2014/main" id="{B385BD01-E4F0-9D70-3F90-F7D575B6D65C}"/>
              </a:ext>
            </a:extLst>
          </p:cNvPr>
          <p:cNvPicPr>
            <a:picLocks noChangeAspect="1"/>
          </p:cNvPicPr>
          <p:nvPr/>
        </p:nvPicPr>
        <p:blipFill>
          <a:blip r:embed="rId2"/>
          <a:stretch>
            <a:fillRect/>
          </a:stretch>
        </p:blipFill>
        <p:spPr>
          <a:xfrm>
            <a:off x="656823" y="842044"/>
            <a:ext cx="7698755" cy="3446621"/>
          </a:xfrm>
          <a:prstGeom prst="rect">
            <a:avLst/>
          </a:prstGeom>
        </p:spPr>
      </p:pic>
    </p:spTree>
    <p:extLst>
      <p:ext uri="{BB962C8B-B14F-4D97-AF65-F5344CB8AC3E}">
        <p14:creationId xmlns:p14="http://schemas.microsoft.com/office/powerpoint/2010/main" val="3239318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136187"/>
            <a:ext cx="8520600" cy="56420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Descriptive Statistics</a:t>
            </a:r>
            <a:endParaRPr dirty="0"/>
          </a:p>
        </p:txBody>
      </p:sp>
      <p:sp>
        <p:nvSpPr>
          <p:cNvPr id="79" name="Google Shape;79;p17"/>
          <p:cNvSpPr txBox="1">
            <a:spLocks noGrp="1"/>
          </p:cNvSpPr>
          <p:nvPr>
            <p:ph type="body" idx="1"/>
          </p:nvPr>
        </p:nvSpPr>
        <p:spPr>
          <a:xfrm>
            <a:off x="311700" y="700391"/>
            <a:ext cx="8520600" cy="425423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dirty="0"/>
              <a:t>Mean -&gt; </a:t>
            </a:r>
            <a:r>
              <a:rPr lang="en-US" dirty="0"/>
              <a:t>The average value of batting strike rates in the dataset is approximately 102.22, calculated by summing all rates and dividing by the total count of rates.</a:t>
            </a:r>
            <a:endParaRPr lang="en" dirty="0"/>
          </a:p>
          <a:p>
            <a:pPr marL="0" lvl="0" indent="0" algn="l" rtl="0">
              <a:spcBef>
                <a:spcPts val="0"/>
              </a:spcBef>
              <a:spcAft>
                <a:spcPts val="1200"/>
              </a:spcAft>
              <a:buNone/>
            </a:pPr>
            <a:r>
              <a:rPr lang="en" b="1" dirty="0"/>
              <a:t>Median -&gt; </a:t>
            </a:r>
            <a:r>
              <a:rPr lang="en-US" dirty="0"/>
              <a:t>The middle value of batting strike rates in the dataset is 118.9, indicating that half of the rates are above and half are below this value when arranged in ascending order.</a:t>
            </a:r>
            <a:endParaRPr lang="en" dirty="0"/>
          </a:p>
          <a:p>
            <a:pPr marL="0" lvl="0" indent="0" algn="l" rtl="0">
              <a:spcBef>
                <a:spcPts val="0"/>
              </a:spcBef>
              <a:spcAft>
                <a:spcPts val="1200"/>
              </a:spcAft>
              <a:buNone/>
            </a:pPr>
            <a:r>
              <a:rPr lang="en" b="1" dirty="0"/>
              <a:t>Mode -&gt; </a:t>
            </a:r>
            <a:r>
              <a:rPr lang="en-US" dirty="0"/>
              <a:t>The most frequently occurring batting strike rate in the dataset is 0.0, suggesting that this rate appears more often than any other rate, possibly representing instances of batsmen not scoring runs.</a:t>
            </a:r>
            <a:endParaRPr lang="en" dirty="0"/>
          </a:p>
          <a:p>
            <a:pPr marL="0" lvl="0" indent="0" algn="l" rtl="0">
              <a:spcBef>
                <a:spcPts val="0"/>
              </a:spcBef>
              <a:spcAft>
                <a:spcPts val="1200"/>
              </a:spcAft>
              <a:buNone/>
            </a:pPr>
            <a:r>
              <a:rPr lang="en" b="1" dirty="0"/>
              <a:t>Standard Deviation -&gt; </a:t>
            </a:r>
            <a:r>
              <a:rPr lang="en-US" dirty="0"/>
              <a:t>The measure of dispersion or variability in batting strike rates from the mean is approximately 59.24. It indicates how much the rates deviate from the average, with higher values suggesting greater variability among the rates.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E36E-4706-0B15-C43E-4340A7EBA52F}"/>
              </a:ext>
            </a:extLst>
          </p:cNvPr>
          <p:cNvSpPr>
            <a:spLocks noGrp="1"/>
          </p:cNvSpPr>
          <p:nvPr>
            <p:ph type="title"/>
          </p:nvPr>
        </p:nvSpPr>
        <p:spPr>
          <a:xfrm>
            <a:off x="311700" y="64851"/>
            <a:ext cx="8520600" cy="509774"/>
          </a:xfrm>
        </p:spPr>
        <p:txBody>
          <a:bodyPr>
            <a:normAutofit fontScale="90000"/>
          </a:bodyPr>
          <a:lstStyle/>
          <a:p>
            <a:r>
              <a:rPr lang="en-US" dirty="0"/>
              <a:t>Histogram of Batting strike rate Column</a:t>
            </a:r>
          </a:p>
        </p:txBody>
      </p:sp>
      <p:sp>
        <p:nvSpPr>
          <p:cNvPr id="3" name="Text Placeholder 2">
            <a:extLst>
              <a:ext uri="{FF2B5EF4-FFF2-40B4-BE49-F238E27FC236}">
                <a16:creationId xmlns:a16="http://schemas.microsoft.com/office/drawing/2014/main" id="{210EACF3-4207-3EAA-EF4B-2468DDCB0CAC}"/>
              </a:ext>
            </a:extLst>
          </p:cNvPr>
          <p:cNvSpPr>
            <a:spLocks noGrp="1"/>
          </p:cNvSpPr>
          <p:nvPr>
            <p:ph type="body" idx="1"/>
          </p:nvPr>
        </p:nvSpPr>
        <p:spPr>
          <a:xfrm>
            <a:off x="311700" y="574625"/>
            <a:ext cx="8520600" cy="4504024"/>
          </a:xfrm>
        </p:spPr>
        <p:txBody>
          <a:bodyPr/>
          <a:lstStyle/>
          <a:p>
            <a:pPr marL="114300" indent="0">
              <a:buNone/>
            </a:pPr>
            <a:r>
              <a:rPr lang="en-US" dirty="0"/>
              <a:t>-     </a:t>
            </a:r>
          </a:p>
        </p:txBody>
      </p:sp>
      <p:pic>
        <p:nvPicPr>
          <p:cNvPr id="9" name="Picture 8">
            <a:extLst>
              <a:ext uri="{FF2B5EF4-FFF2-40B4-BE49-F238E27FC236}">
                <a16:creationId xmlns:a16="http://schemas.microsoft.com/office/drawing/2014/main" id="{454C0E62-90F4-A6BC-5417-A198FDA9B018}"/>
              </a:ext>
            </a:extLst>
          </p:cNvPr>
          <p:cNvPicPr>
            <a:picLocks noChangeAspect="1"/>
          </p:cNvPicPr>
          <p:nvPr/>
        </p:nvPicPr>
        <p:blipFill>
          <a:blip r:embed="rId2"/>
          <a:stretch>
            <a:fillRect/>
          </a:stretch>
        </p:blipFill>
        <p:spPr>
          <a:xfrm>
            <a:off x="1707631" y="639474"/>
            <a:ext cx="5728738" cy="4146535"/>
          </a:xfrm>
          <a:prstGeom prst="rect">
            <a:avLst/>
          </a:prstGeom>
        </p:spPr>
      </p:pic>
    </p:spTree>
    <p:extLst>
      <p:ext uri="{BB962C8B-B14F-4D97-AF65-F5344CB8AC3E}">
        <p14:creationId xmlns:p14="http://schemas.microsoft.com/office/powerpoint/2010/main" val="2286138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90791"/>
            <a:ext cx="8520600" cy="53177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t>
            </a:r>
            <a:r>
              <a:rPr lang="en" dirty="0"/>
              <a:t>ata Visualization #1</a:t>
            </a:r>
            <a:endParaRPr dirty="0"/>
          </a:p>
        </p:txBody>
      </p:sp>
      <p:sp>
        <p:nvSpPr>
          <p:cNvPr id="90" name="Google Shape;90;p19"/>
          <p:cNvSpPr txBox="1">
            <a:spLocks noGrp="1"/>
          </p:cNvSpPr>
          <p:nvPr>
            <p:ph type="body" idx="1"/>
          </p:nvPr>
        </p:nvSpPr>
        <p:spPr>
          <a:xfrm>
            <a:off x="311700" y="525294"/>
            <a:ext cx="8520600" cy="4448783"/>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t>
            </a:r>
            <a:endParaRPr dirty="0"/>
          </a:p>
        </p:txBody>
      </p:sp>
      <p:pic>
        <p:nvPicPr>
          <p:cNvPr id="3" name="Picture 2">
            <a:extLst>
              <a:ext uri="{FF2B5EF4-FFF2-40B4-BE49-F238E27FC236}">
                <a16:creationId xmlns:a16="http://schemas.microsoft.com/office/drawing/2014/main" id="{89E8A2C8-A2E4-E5C5-56CC-5F0DE0269960}"/>
              </a:ext>
            </a:extLst>
          </p:cNvPr>
          <p:cNvPicPr>
            <a:picLocks noChangeAspect="1"/>
          </p:cNvPicPr>
          <p:nvPr/>
        </p:nvPicPr>
        <p:blipFill>
          <a:blip r:embed="rId3"/>
          <a:stretch>
            <a:fillRect/>
          </a:stretch>
        </p:blipFill>
        <p:spPr>
          <a:xfrm>
            <a:off x="701899" y="856445"/>
            <a:ext cx="7598535" cy="383146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8185" y="71336"/>
            <a:ext cx="8520600" cy="59014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300" dirty="0"/>
              <a:t>D</a:t>
            </a:r>
            <a:r>
              <a:rPr lang="en" sz="2300" dirty="0"/>
              <a:t>ata Visualization #2</a:t>
            </a:r>
            <a:endParaRPr sz="2300" dirty="0"/>
          </a:p>
        </p:txBody>
      </p:sp>
      <p:sp>
        <p:nvSpPr>
          <p:cNvPr id="96" name="Google Shape;96;p20"/>
          <p:cNvSpPr txBox="1">
            <a:spLocks noGrp="1"/>
          </p:cNvSpPr>
          <p:nvPr>
            <p:ph type="body" idx="1"/>
          </p:nvPr>
        </p:nvSpPr>
        <p:spPr>
          <a:xfrm>
            <a:off x="311700" y="525294"/>
            <a:ext cx="8520600" cy="468421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 </a:t>
            </a:r>
          </a:p>
        </p:txBody>
      </p:sp>
      <p:pic>
        <p:nvPicPr>
          <p:cNvPr id="3" name="Picture 2">
            <a:extLst>
              <a:ext uri="{FF2B5EF4-FFF2-40B4-BE49-F238E27FC236}">
                <a16:creationId xmlns:a16="http://schemas.microsoft.com/office/drawing/2014/main" id="{9BCC45BC-CAA4-A3BD-A59A-C2DA3AB50062}"/>
              </a:ext>
            </a:extLst>
          </p:cNvPr>
          <p:cNvPicPr>
            <a:picLocks noChangeAspect="1"/>
          </p:cNvPicPr>
          <p:nvPr/>
        </p:nvPicPr>
        <p:blipFill>
          <a:blip r:embed="rId3"/>
          <a:stretch>
            <a:fillRect/>
          </a:stretch>
        </p:blipFill>
        <p:spPr>
          <a:xfrm>
            <a:off x="734095" y="766293"/>
            <a:ext cx="7866979" cy="40053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64852"/>
            <a:ext cx="8520600" cy="78469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Write a paragraph about what your 2 visualizations mean in context</a:t>
            </a:r>
            <a:endParaRPr dirty="0"/>
          </a:p>
        </p:txBody>
      </p:sp>
      <p:sp>
        <p:nvSpPr>
          <p:cNvPr id="102" name="Google Shape;102;p21"/>
          <p:cNvSpPr txBox="1">
            <a:spLocks noGrp="1"/>
          </p:cNvSpPr>
          <p:nvPr>
            <p:ph type="body" idx="1"/>
          </p:nvPr>
        </p:nvSpPr>
        <p:spPr>
          <a:xfrm>
            <a:off x="311700" y="907915"/>
            <a:ext cx="8520600" cy="4085617"/>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sz="2000" dirty="0"/>
              <a:t>VISUALIZATION-1</a:t>
            </a:r>
          </a:p>
          <a:p>
            <a:pPr marL="0" lvl="0" indent="0" algn="l" rtl="0">
              <a:spcBef>
                <a:spcPts val="0"/>
              </a:spcBef>
              <a:spcAft>
                <a:spcPts val="1200"/>
              </a:spcAft>
              <a:buNone/>
            </a:pPr>
            <a:r>
              <a:rPr lang="en-US" dirty="0"/>
              <a:t>The scatter plot visualizes the relationship between normalized batting averages and normalized highest scores in a dataset. Each point represents a player's performance, with the x-axis showing their normalized batting average and the y-axis indicating their normalized highest score. The plot suggests a positive correlation between batting average and highest score, implying that players with higher batting averages tend to achieve higher scores.</a:t>
            </a:r>
          </a:p>
          <a:p>
            <a:pPr marL="0" lvl="0" indent="0" algn="l" rtl="0">
              <a:spcBef>
                <a:spcPts val="0"/>
              </a:spcBef>
              <a:spcAft>
                <a:spcPts val="1200"/>
              </a:spcAft>
              <a:buNone/>
            </a:pPr>
            <a:r>
              <a:rPr lang="en-US" sz="2000" dirty="0"/>
              <a:t>VISUALIZATION-2</a:t>
            </a:r>
          </a:p>
          <a:p>
            <a:pPr marL="0" lvl="0" indent="0" algn="l" rtl="0">
              <a:spcBef>
                <a:spcPts val="0"/>
              </a:spcBef>
              <a:spcAft>
                <a:spcPts val="1200"/>
              </a:spcAft>
              <a:buNone/>
            </a:pPr>
            <a:r>
              <a:rPr lang="en-US" dirty="0"/>
              <a:t>The box plot displays the distribution of normalized batting averages and normalized highest scores. Each box represents the interquartile range (IQR) of the data, with the median indicated by a line inside the box. The whiskers extend to the minimum and maximum values, while any outliers beyond them are represented as individual points. This visualization helps to compare the spread and central tendency of the two normalized variables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32990-388F-72F1-2AD6-603647D9BF60}"/>
              </a:ext>
            </a:extLst>
          </p:cNvPr>
          <p:cNvSpPr>
            <a:spLocks noGrp="1"/>
          </p:cNvSpPr>
          <p:nvPr>
            <p:ph type="title"/>
          </p:nvPr>
        </p:nvSpPr>
        <p:spPr>
          <a:xfrm>
            <a:off x="685347" y="0"/>
            <a:ext cx="7765321" cy="674451"/>
          </a:xfrm>
        </p:spPr>
        <p:txBody>
          <a:bodyPr/>
          <a:lstStyle/>
          <a:p>
            <a:pPr algn="l"/>
            <a:r>
              <a:rPr lang="en-US" dirty="0"/>
              <a:t>RESULT</a:t>
            </a:r>
          </a:p>
        </p:txBody>
      </p:sp>
      <p:pic>
        <p:nvPicPr>
          <p:cNvPr id="8" name="Picture 7">
            <a:extLst>
              <a:ext uri="{FF2B5EF4-FFF2-40B4-BE49-F238E27FC236}">
                <a16:creationId xmlns:a16="http://schemas.microsoft.com/office/drawing/2014/main" id="{98670C9E-F4AD-9EB0-B02C-A0E656F5E73D}"/>
              </a:ext>
            </a:extLst>
          </p:cNvPr>
          <p:cNvPicPr>
            <a:picLocks noChangeAspect="1"/>
          </p:cNvPicPr>
          <p:nvPr/>
        </p:nvPicPr>
        <p:blipFill>
          <a:blip r:embed="rId2"/>
          <a:stretch>
            <a:fillRect/>
          </a:stretch>
        </p:blipFill>
        <p:spPr>
          <a:xfrm>
            <a:off x="575679" y="959796"/>
            <a:ext cx="7992642" cy="3884578"/>
          </a:xfrm>
          <a:prstGeom prst="rect">
            <a:avLst/>
          </a:prstGeom>
        </p:spPr>
      </p:pic>
    </p:spTree>
    <p:extLst>
      <p:ext uri="{BB962C8B-B14F-4D97-AF65-F5344CB8AC3E}">
        <p14:creationId xmlns:p14="http://schemas.microsoft.com/office/powerpoint/2010/main" val="2452002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326</TotalTime>
  <Words>904</Words>
  <Application>Microsoft Office PowerPoint</Application>
  <PresentationFormat>On-screen Show (16:9)</PresentationFormat>
  <Paragraphs>54</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Bookman Old Style</vt:lpstr>
      <vt:lpstr>Rockwell</vt:lpstr>
      <vt:lpstr>Damask</vt:lpstr>
      <vt:lpstr>CMSI 533 : End-to-End Data Science Project </vt:lpstr>
      <vt:lpstr>Data Description</vt:lpstr>
      <vt:lpstr>Calculation of mean, median, mode &amp; SD</vt:lpstr>
      <vt:lpstr>Descriptive Statistics</vt:lpstr>
      <vt:lpstr>Histogram of Batting strike rate Column</vt:lpstr>
      <vt:lpstr>Data Visualization #1</vt:lpstr>
      <vt:lpstr>Data Visualization #2</vt:lpstr>
      <vt:lpstr>Write a paragraph about what your 2 visualizations mean in context</vt:lpstr>
      <vt:lpstr>RESULT</vt:lpstr>
      <vt:lpstr>PowerPoint Presentation</vt:lpstr>
      <vt:lpstr>Machine Learning</vt:lpstr>
      <vt:lpstr>Model Evaluation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CMSI 533 Individual Project </dc:title>
  <cp:lastModifiedBy>Avi Patel</cp:lastModifiedBy>
  <cp:revision>6</cp:revision>
  <dcterms:modified xsi:type="dcterms:W3CDTF">2024-04-17T02:29:04Z</dcterms:modified>
</cp:coreProperties>
</file>