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sldIdLst>
    <p:sldId id="259" r:id="rId2"/>
    <p:sldId id="265" r:id="rId3"/>
    <p:sldId id="257" r:id="rId4"/>
    <p:sldId id="262" r:id="rId5"/>
    <p:sldId id="266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4D65-21EC-8949-845B-B42397E8E493}" type="datetimeFigureOut">
              <a:rPr lang="en-US" smtClean="0"/>
              <a:t>3/11/16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27396B-8D15-2549-8A2E-3273F05C692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4D65-21EC-8949-845B-B42397E8E493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396B-8D15-2549-8A2E-3273F05C69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4D65-21EC-8949-845B-B42397E8E493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396B-8D15-2549-8A2E-3273F05C69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4D65-21EC-8949-845B-B42397E8E493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396B-8D15-2549-8A2E-3273F05C69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4D65-21EC-8949-845B-B42397E8E493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396B-8D15-2549-8A2E-3273F05C692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4D65-21EC-8949-845B-B42397E8E493}" type="datetimeFigureOut">
              <a:rPr lang="en-US" smtClean="0"/>
              <a:t>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396B-8D15-2549-8A2E-3273F05C692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4D65-21EC-8949-845B-B42397E8E493}" type="datetimeFigureOut">
              <a:rPr lang="en-US" smtClean="0"/>
              <a:t>3/11/16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396B-8D15-2549-8A2E-3273F05C692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4D65-21EC-8949-845B-B42397E8E493}" type="datetimeFigureOut">
              <a:rPr lang="en-US" smtClean="0"/>
              <a:t>3/11/16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396B-8D15-2549-8A2E-3273F05C69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4D65-21EC-8949-845B-B42397E8E493}" type="datetimeFigureOut">
              <a:rPr lang="en-US" smtClean="0"/>
              <a:t>3/11/16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396B-8D15-2549-8A2E-3273F05C69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4D65-21EC-8949-845B-B42397E8E493}" type="datetimeFigureOut">
              <a:rPr lang="en-US" smtClean="0"/>
              <a:t>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396B-8D15-2549-8A2E-3273F05C69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4D65-21EC-8949-845B-B42397E8E493}" type="datetimeFigureOut">
              <a:rPr lang="en-US" smtClean="0"/>
              <a:t>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396B-8D15-2549-8A2E-3273F05C69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3554D65-21EC-8949-845B-B42397E8E493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527396B-8D15-2549-8A2E-3273F05C692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915" y="0"/>
            <a:ext cx="44267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686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0"/>
            <a:ext cx="37299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3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800" y="0"/>
            <a:ext cx="37000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29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7090"/>
          <a:stretch/>
        </p:blipFill>
        <p:spPr>
          <a:xfrm>
            <a:off x="4690375" y="173950"/>
            <a:ext cx="4318075" cy="5983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61" y="348017"/>
            <a:ext cx="4307653" cy="567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196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623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0" y="0"/>
            <a:ext cx="46678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63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45</TotalTime>
  <Words>0</Words>
  <Application>Microsoft Macintosh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Executive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Pace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 Pogrow</dc:creator>
  <cp:lastModifiedBy>Avi Pogrow</cp:lastModifiedBy>
  <cp:revision>5</cp:revision>
  <dcterms:created xsi:type="dcterms:W3CDTF">2016-03-04T12:43:15Z</dcterms:created>
  <dcterms:modified xsi:type="dcterms:W3CDTF">2016-03-11T12:08:52Z</dcterms:modified>
</cp:coreProperties>
</file>