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5" r:id="rId3"/>
    <p:sldId id="257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8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7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4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9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4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3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4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5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5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9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4D65-21EC-8949-845B-B42397E8E493}" type="datetimeFigureOut">
              <a:rPr lang="en-US" smtClean="0"/>
              <a:t>3/9/16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8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54D65-21EC-8949-845B-B42397E8E493}" type="datetimeFigureOut">
              <a:rPr lang="en-US" smtClean="0"/>
              <a:t>3/9/16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7396B-8D15-2549-8A2E-3273F05C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8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0"/>
            <a:ext cx="4667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3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0"/>
            <a:ext cx="3729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0"/>
            <a:ext cx="3700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9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0"/>
            <a:ext cx="4426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86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0"/>
            <a:ext cx="5239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00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0"/>
            <a:ext cx="4536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96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Macintosh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Pace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 Pogrow</dc:creator>
  <cp:lastModifiedBy>Avi Pogrow</cp:lastModifiedBy>
  <cp:revision>2</cp:revision>
  <dcterms:created xsi:type="dcterms:W3CDTF">2016-03-04T12:43:15Z</dcterms:created>
  <dcterms:modified xsi:type="dcterms:W3CDTF">2016-03-09T15:29:27Z</dcterms:modified>
</cp:coreProperties>
</file>