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69" r:id="rId2"/>
    <p:sldId id="259" r:id="rId3"/>
    <p:sldId id="265" r:id="rId4"/>
    <p:sldId id="262" r:id="rId5"/>
    <p:sldId id="26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3554D65-21EC-8949-845B-B42397E8E493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4" y="139161"/>
            <a:ext cx="3687226" cy="6370938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>
            <a:off x="2783429" y="1530765"/>
            <a:ext cx="1026390" cy="904543"/>
          </a:xfrm>
          <a:prstGeom prst="bent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42" y="139161"/>
            <a:ext cx="4127131" cy="63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7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4" y="243530"/>
            <a:ext cx="4426703" cy="6331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83" y="243530"/>
            <a:ext cx="3945608" cy="63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4" y="260926"/>
            <a:ext cx="3729997" cy="6405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17" y="260926"/>
            <a:ext cx="3704492" cy="64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90"/>
          <a:stretch/>
        </p:blipFill>
        <p:spPr>
          <a:xfrm>
            <a:off x="4690375" y="348016"/>
            <a:ext cx="4318075" cy="6192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1" y="348017"/>
            <a:ext cx="4307653" cy="61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61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9" y="434876"/>
            <a:ext cx="3733137" cy="593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33" y="434876"/>
            <a:ext cx="3631406" cy="59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0"/>
            <a:ext cx="466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85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Pogrow</dc:creator>
  <cp:lastModifiedBy>Avi Pogrow</cp:lastModifiedBy>
  <cp:revision>9</cp:revision>
  <dcterms:created xsi:type="dcterms:W3CDTF">2016-03-04T12:43:15Z</dcterms:created>
  <dcterms:modified xsi:type="dcterms:W3CDTF">2016-03-11T12:48:35Z</dcterms:modified>
</cp:coreProperties>
</file>