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2e5e21c1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2e5e21c1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2e5e21c1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2e5e21c1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2e5e21c1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2e5e21c1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2e5e21c1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2e5e21c1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2e5e21c1c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2e5e21c1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Aspiring</a:t>
            </a:r>
            <a:r>
              <a:rPr lang="en"/>
              <a:t> Avatar Choice Selection Influence on Time </a:t>
            </a:r>
            <a:r>
              <a:rPr lang="en"/>
              <a:t>Completion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1) Data Understandance/Cleansing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-the data was focus on a single player story based game which lead us to wonder and explore how pre-game </a:t>
            </a:r>
            <a:r>
              <a:rPr lang="en"/>
              <a:t>choices</a:t>
            </a:r>
            <a:r>
              <a:rPr lang="en"/>
              <a:t> could impact the duration time spent on the game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-determine and filtered what data to focus 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Columns: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*Aspiring Avatar data, Event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Rows: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*Player_id with 100% portion complete, event_id = 200, 203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2) Data </a:t>
            </a:r>
            <a:r>
              <a:rPr lang="en"/>
              <a:t>Cleansing/Creating calculated data set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/>
              <a:t>categorizing</a:t>
            </a:r>
            <a:r>
              <a:rPr lang="en"/>
              <a:t> the </a:t>
            </a:r>
            <a:r>
              <a:rPr lang="en"/>
              <a:t>choices</a:t>
            </a:r>
            <a:r>
              <a:rPr lang="en"/>
              <a:t> for aspiring avatar into two set of </a:t>
            </a:r>
            <a:r>
              <a:rPr lang="en"/>
              <a:t>categorical</a:t>
            </a:r>
            <a:r>
              <a:rPr lang="en"/>
              <a:t> </a:t>
            </a:r>
            <a:r>
              <a:rPr lang="en"/>
              <a:t>variables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D7E6B"/>
                </a:solidFill>
              </a:rPr>
              <a:t>Variable 1:</a:t>
            </a:r>
            <a:r>
              <a:rPr lang="en"/>
              <a:t> Proportion of positive </a:t>
            </a:r>
            <a:r>
              <a:rPr lang="en"/>
              <a:t>responses</a:t>
            </a:r>
            <a:r>
              <a:rPr lang="en"/>
              <a:t> out of total (</a:t>
            </a:r>
            <a:r>
              <a:rPr lang="en"/>
              <a:t>positive</a:t>
            </a:r>
            <a:r>
              <a:rPr lang="en"/>
              <a:t> and negative) responses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D7E6B"/>
                </a:solidFill>
              </a:rPr>
              <a:t>Variable 2:</a:t>
            </a:r>
            <a:r>
              <a:rPr lang="en"/>
              <a:t> </a:t>
            </a:r>
            <a:r>
              <a:rPr lang="en"/>
              <a:t>Proportion of extrovert responses out of total (extrovert and introvert) responses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-calculations on event time to use as a </a:t>
            </a:r>
            <a:r>
              <a:rPr lang="en"/>
              <a:t>response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DD7E6B"/>
                </a:solidFill>
              </a:rPr>
              <a:t>Variable 3+:</a:t>
            </a:r>
            <a:r>
              <a:rPr lang="en">
                <a:solidFill>
                  <a:srgbClr val="DD7E6B"/>
                </a:solidFill>
              </a:rPr>
              <a:t> </a:t>
            </a:r>
            <a:r>
              <a:rPr lang="en"/>
              <a:t>C</a:t>
            </a:r>
            <a:r>
              <a:rPr lang="en"/>
              <a:t>ompletion</a:t>
            </a:r>
            <a:r>
              <a:rPr lang="en"/>
              <a:t> minus start_time overall and per Scene (Stack)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3) Multiple Linear Regression Modeling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4) Insight and </a:t>
            </a:r>
            <a:r>
              <a:rPr lang="en"/>
              <a:t>Visualization</a:t>
            </a:r>
            <a:r>
              <a:rPr lang="en"/>
              <a:t> Part 1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) Insight and </a:t>
            </a:r>
            <a:r>
              <a:rPr lang="en"/>
              <a:t>Visualization</a:t>
            </a:r>
            <a:r>
              <a:rPr lang="en"/>
              <a:t> Part 2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