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f7af91b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f7af91b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75" y="84250"/>
            <a:ext cx="8920650" cy="49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