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Avi Popat - consultant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Total Customers by State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1862400"/>
            <a:ext cx="2849913" cy="102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/>
              <a:t>Total 3828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Little ore than half are in NSW</a:t>
            </a:r>
            <a:r>
              <a:rPr sz="1200" dirty="0"/>
              <a:t>.</a:t>
            </a:r>
            <a:r>
              <a:rPr lang="en-US" sz="1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Brads popularity is same in all three states.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B28A4-0189-4ADA-95A3-94003187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5" y="3145934"/>
            <a:ext cx="2849913" cy="1431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76B29-C95B-45DC-9B23-097A8F9954BC}"/>
              </a:ext>
            </a:extLst>
          </p:cNvPr>
          <p:cNvSpPr txBox="1"/>
          <p:nvPr/>
        </p:nvSpPr>
        <p:spPr>
          <a:xfrm>
            <a:off x="4458230" y="1793521"/>
            <a:ext cx="37347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 10 brands Sold by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611D4-99B5-4639-8DC2-B2015585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28" y="2206031"/>
            <a:ext cx="4190047" cy="2842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Transactions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Transactions of bicycles by State</a:t>
            </a:r>
            <a:r>
              <a:rPr dirty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More transactions in QLD and VIC per customer. QLD and VIC should be targeted.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A8CF7-B39A-45E2-AAA7-D6B5758F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46" y="1974123"/>
            <a:ext cx="2877637" cy="18092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Target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623665" y="1538187"/>
            <a:ext cx="7779107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Geographic distribution of Target Customers based on above </a:t>
            </a:r>
            <a:r>
              <a:rPr lang="en-US" sz="1400" dirty="0"/>
              <a:t>analysis (</a:t>
            </a:r>
            <a:r>
              <a:rPr lang="en-US" sz="1050" dirty="0"/>
              <a:t>could see better in interactive dashboard</a:t>
            </a:r>
            <a:r>
              <a:rPr lang="en-US" sz="1400" dirty="0"/>
              <a:t>).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96A96-40E7-4FF3-A2BE-DD330E59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8" y="2164724"/>
            <a:ext cx="7779107" cy="31679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List of Target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Analysis VIC and QLD customers will be more willing to buy the bicycles. However, NSW seems to have more customers so should not be overlooked</a:t>
            </a:r>
            <a:r>
              <a:rPr dirty="0"/>
              <a:t>.</a:t>
            </a:r>
            <a:endParaRPr lang="en-US" dirty="0"/>
          </a:p>
          <a:p>
            <a:r>
              <a:rPr lang="en-US" dirty="0"/>
              <a:t>Target customers are sorted by wealth and residence status.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94D6B-235B-4272-9E94-3C05A54B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89" y="1680005"/>
            <a:ext cx="4937137" cy="31995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Popat, Avi G.</cp:lastModifiedBy>
  <cp:revision>2</cp:revision>
  <dcterms:modified xsi:type="dcterms:W3CDTF">2022-02-07T23:38:56Z</dcterms:modified>
</cp:coreProperties>
</file>