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Inter"/>
      <p:regular r:id="rId18"/>
      <p:bold r:id="rId19"/>
    </p:embeddedFont>
    <p:embeddedFont>
      <p:font typeface="Bebas Neue"/>
      <p:regular r:id="rId20"/>
    </p:embeddedFont>
    <p:embeddedFont>
      <p:font typeface="Work Sans Medium"/>
      <p:regular r:id="rId21"/>
      <p:bold r:id="rId22"/>
      <p:italic r:id="rId23"/>
      <p:boldItalic r:id="rId24"/>
    </p:embeddedFont>
    <p:embeddedFont>
      <p:font typeface="Work Sans SemiBold"/>
      <p:regular r:id="rId25"/>
      <p:bold r:id="rId26"/>
      <p:italic r:id="rId27"/>
      <p:boldItalic r:id="rId28"/>
    </p:embeddedFont>
    <p:embeddedFont>
      <p:font typeface="Work Sans"/>
      <p:regular r:id="rId29"/>
      <p:bold r:id="rId30"/>
      <p:italic r:id="rId31"/>
      <p:boldItalic r:id="rId32"/>
    </p:embeddedFont>
    <p:embeddedFont>
      <p:font typeface="PT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WorkSansMedium-bold.fntdata"/><Relationship Id="rId21" Type="http://schemas.openxmlformats.org/officeDocument/2006/relationships/font" Target="fonts/WorkSansMedium-regular.fntdata"/><Relationship Id="rId24" Type="http://schemas.openxmlformats.org/officeDocument/2006/relationships/font" Target="fonts/WorkSansMedium-boldItalic.fntdata"/><Relationship Id="rId23" Type="http://schemas.openxmlformats.org/officeDocument/2006/relationships/font" Target="fonts/WorkSans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SemiBold-bold.fntdata"/><Relationship Id="rId25" Type="http://schemas.openxmlformats.org/officeDocument/2006/relationships/font" Target="fonts/WorkSansSemiBold-regular.fntdata"/><Relationship Id="rId28" Type="http://schemas.openxmlformats.org/officeDocument/2006/relationships/font" Target="fonts/WorkSansSemiBold-boldItalic.fntdata"/><Relationship Id="rId27" Type="http://schemas.openxmlformats.org/officeDocument/2006/relationships/font" Target="fonts/WorkSans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7.xml"/><Relationship Id="rId33" Type="http://schemas.openxmlformats.org/officeDocument/2006/relationships/font" Target="fonts/PTSans-regular.fntdata"/><Relationship Id="rId10" Type="http://schemas.openxmlformats.org/officeDocument/2006/relationships/slide" Target="slides/slide6.xml"/><Relationship Id="rId32" Type="http://schemas.openxmlformats.org/officeDocument/2006/relationships/font" Target="fonts/WorkSans-boldItalic.fntdata"/><Relationship Id="rId13" Type="http://schemas.openxmlformats.org/officeDocument/2006/relationships/slide" Target="slides/slide9.xml"/><Relationship Id="rId35" Type="http://schemas.openxmlformats.org/officeDocument/2006/relationships/font" Target="fonts/PTSans-italic.fntdata"/><Relationship Id="rId12" Type="http://schemas.openxmlformats.org/officeDocument/2006/relationships/slide" Target="slides/slide8.xml"/><Relationship Id="rId34" Type="http://schemas.openxmlformats.org/officeDocument/2006/relationships/font" Target="fonts/PT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PT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Inter-bold.fntdata"/><Relationship Id="rId18" Type="http://schemas.openxmlformats.org/officeDocument/2006/relationships/font" Target="fonts/In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1cd283e7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1cd283e7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f20647ec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cf20647ec3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1cd283e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1cd283e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cd283e7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d1cd283e7f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f358d45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f358d45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f358d458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f358d458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cd283e7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cd283e7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1cd283e7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1cd283e7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36000">
              <a:schemeClr val="lt2"/>
            </a:gs>
            <a:gs pos="71000">
              <a:schemeClr val="lt2"/>
            </a:gs>
            <a:gs pos="100000">
              <a:schemeClr val="accent1"/>
            </a:gs>
          </a:gsLst>
          <a:lin ang="18900732" scaled="0"/>
        </a:grad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713225" y="4520575"/>
            <a:ext cx="2412900" cy="33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200"/>
              <a:buNone/>
              <a:defRPr>
                <a:solidFill>
                  <a:schemeClr val="lt1"/>
                </a:solidFill>
              </a:defRPr>
            </a:lvl1pPr>
            <a:lvl2pPr lvl="1" algn="l">
              <a:lnSpc>
                <a:spcPct val="100000"/>
              </a:lnSpc>
              <a:spcBef>
                <a:spcPts val="0"/>
              </a:spcBef>
              <a:spcAft>
                <a:spcPts val="0"/>
              </a:spcAft>
              <a:buClr>
                <a:schemeClr val="lt1"/>
              </a:buClr>
              <a:buSzPts val="1200"/>
              <a:buNone/>
              <a:defRPr b="1">
                <a:solidFill>
                  <a:schemeClr val="lt1"/>
                </a:solidFill>
              </a:defRPr>
            </a:lvl2pPr>
            <a:lvl3pPr lvl="2" algn="l">
              <a:lnSpc>
                <a:spcPct val="100000"/>
              </a:lnSpc>
              <a:spcBef>
                <a:spcPts val="0"/>
              </a:spcBef>
              <a:spcAft>
                <a:spcPts val="0"/>
              </a:spcAft>
              <a:buClr>
                <a:schemeClr val="lt1"/>
              </a:buClr>
              <a:buSzPts val="1200"/>
              <a:buNone/>
              <a:defRPr b="1">
                <a:solidFill>
                  <a:schemeClr val="lt1"/>
                </a:solidFill>
              </a:defRPr>
            </a:lvl3pPr>
            <a:lvl4pPr lvl="3" algn="l">
              <a:lnSpc>
                <a:spcPct val="100000"/>
              </a:lnSpc>
              <a:spcBef>
                <a:spcPts val="0"/>
              </a:spcBef>
              <a:spcAft>
                <a:spcPts val="0"/>
              </a:spcAft>
              <a:buClr>
                <a:schemeClr val="lt1"/>
              </a:buClr>
              <a:buSzPts val="1200"/>
              <a:buNone/>
              <a:defRPr b="1">
                <a:solidFill>
                  <a:schemeClr val="lt1"/>
                </a:solidFill>
              </a:defRPr>
            </a:lvl4pPr>
            <a:lvl5pPr lvl="4" algn="l">
              <a:lnSpc>
                <a:spcPct val="100000"/>
              </a:lnSpc>
              <a:spcBef>
                <a:spcPts val="0"/>
              </a:spcBef>
              <a:spcAft>
                <a:spcPts val="0"/>
              </a:spcAft>
              <a:buClr>
                <a:schemeClr val="lt1"/>
              </a:buClr>
              <a:buSzPts val="1200"/>
              <a:buNone/>
              <a:defRPr b="1">
                <a:solidFill>
                  <a:schemeClr val="lt1"/>
                </a:solidFill>
              </a:defRPr>
            </a:lvl5pPr>
            <a:lvl6pPr lvl="5" algn="l">
              <a:lnSpc>
                <a:spcPct val="100000"/>
              </a:lnSpc>
              <a:spcBef>
                <a:spcPts val="0"/>
              </a:spcBef>
              <a:spcAft>
                <a:spcPts val="0"/>
              </a:spcAft>
              <a:buClr>
                <a:schemeClr val="lt1"/>
              </a:buClr>
              <a:buSzPts val="1200"/>
              <a:buNone/>
              <a:defRPr b="1">
                <a:solidFill>
                  <a:schemeClr val="lt1"/>
                </a:solidFill>
              </a:defRPr>
            </a:lvl6pPr>
            <a:lvl7pPr lvl="6" algn="l">
              <a:lnSpc>
                <a:spcPct val="100000"/>
              </a:lnSpc>
              <a:spcBef>
                <a:spcPts val="0"/>
              </a:spcBef>
              <a:spcAft>
                <a:spcPts val="0"/>
              </a:spcAft>
              <a:buClr>
                <a:schemeClr val="lt1"/>
              </a:buClr>
              <a:buSzPts val="1200"/>
              <a:buNone/>
              <a:defRPr b="1">
                <a:solidFill>
                  <a:schemeClr val="lt1"/>
                </a:solidFill>
              </a:defRPr>
            </a:lvl7pPr>
            <a:lvl8pPr lvl="7" algn="l">
              <a:lnSpc>
                <a:spcPct val="100000"/>
              </a:lnSpc>
              <a:spcBef>
                <a:spcPts val="0"/>
              </a:spcBef>
              <a:spcAft>
                <a:spcPts val="0"/>
              </a:spcAft>
              <a:buClr>
                <a:schemeClr val="lt1"/>
              </a:buClr>
              <a:buSzPts val="1200"/>
              <a:buNone/>
              <a:defRPr b="1">
                <a:solidFill>
                  <a:schemeClr val="lt1"/>
                </a:solidFill>
              </a:defRPr>
            </a:lvl8pPr>
            <a:lvl9pPr lvl="8" algn="l">
              <a:lnSpc>
                <a:spcPct val="100000"/>
              </a:lnSpc>
              <a:spcBef>
                <a:spcPts val="0"/>
              </a:spcBef>
              <a:spcAft>
                <a:spcPts val="0"/>
              </a:spcAft>
              <a:buClr>
                <a:schemeClr val="lt1"/>
              </a:buClr>
              <a:buSzPts val="1200"/>
              <a:buNone/>
              <a:defRPr b="1">
                <a:solidFill>
                  <a:schemeClr val="lt1"/>
                </a:solidFill>
              </a:defRPr>
            </a:lvl9pPr>
          </a:lstStyle>
          <a:p/>
        </p:txBody>
      </p:sp>
      <p:sp>
        <p:nvSpPr>
          <p:cNvPr id="10" name="Google Shape;10;p2"/>
          <p:cNvSpPr txBox="1"/>
          <p:nvPr>
            <p:ph type="ctrTitle"/>
          </p:nvPr>
        </p:nvSpPr>
        <p:spPr>
          <a:xfrm>
            <a:off x="748300" y="1037488"/>
            <a:ext cx="6784200" cy="179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5000">
                <a:latin typeface="Work Sans Medium"/>
                <a:ea typeface="Work Sans Medium"/>
                <a:cs typeface="Work Sans Medium"/>
                <a:sym typeface="Work Sans Medium"/>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2" type="subTitle"/>
          </p:nvPr>
        </p:nvSpPr>
        <p:spPr>
          <a:xfrm>
            <a:off x="748400" y="3026213"/>
            <a:ext cx="67842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gradFill>
          <a:gsLst>
            <a:gs pos="0">
              <a:schemeClr val="dk2"/>
            </a:gs>
            <a:gs pos="36000">
              <a:schemeClr val="lt2"/>
            </a:gs>
            <a:gs pos="75000">
              <a:schemeClr val="lt2"/>
            </a:gs>
            <a:gs pos="100000">
              <a:schemeClr val="accent1"/>
            </a:gs>
          </a:gsLst>
          <a:lin ang="2698631" scaled="0"/>
        </a:gradFill>
      </p:bgPr>
    </p:bg>
    <p:spTree>
      <p:nvGrpSpPr>
        <p:cNvPr id="64" name="Shape 64"/>
        <p:cNvGrpSpPr/>
        <p:nvPr/>
      </p:nvGrpSpPr>
      <p:grpSpPr>
        <a:xfrm>
          <a:off x="0" y="0"/>
          <a:ext cx="0" cy="0"/>
          <a:chOff x="0" y="0"/>
          <a:chExt cx="0" cy="0"/>
        </a:xfrm>
      </p:grpSpPr>
      <p:sp>
        <p:nvSpPr>
          <p:cNvPr id="65" name="Google Shape;65;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6" name="Google Shape;66;p11"/>
          <p:cNvSpPr txBox="1"/>
          <p:nvPr>
            <p:ph idx="1" type="subTitle"/>
          </p:nvPr>
        </p:nvSpPr>
        <p:spPr>
          <a:xfrm>
            <a:off x="720000" y="1615017"/>
            <a:ext cx="22335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 name="Google Shape;67;p11"/>
          <p:cNvSpPr txBox="1"/>
          <p:nvPr>
            <p:ph idx="2" type="subTitle"/>
          </p:nvPr>
        </p:nvSpPr>
        <p:spPr>
          <a:xfrm>
            <a:off x="3455250" y="1615017"/>
            <a:ext cx="22335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8" name="Google Shape;68;p11"/>
          <p:cNvSpPr txBox="1"/>
          <p:nvPr>
            <p:ph idx="3" type="subTitle"/>
          </p:nvPr>
        </p:nvSpPr>
        <p:spPr>
          <a:xfrm>
            <a:off x="720000" y="3402584"/>
            <a:ext cx="22335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 name="Google Shape;69;p11"/>
          <p:cNvSpPr txBox="1"/>
          <p:nvPr>
            <p:ph idx="4" type="subTitle"/>
          </p:nvPr>
        </p:nvSpPr>
        <p:spPr>
          <a:xfrm>
            <a:off x="3455250" y="3402584"/>
            <a:ext cx="22335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 name="Google Shape;70;p11"/>
          <p:cNvSpPr txBox="1"/>
          <p:nvPr>
            <p:ph idx="5" type="subTitle"/>
          </p:nvPr>
        </p:nvSpPr>
        <p:spPr>
          <a:xfrm>
            <a:off x="6190500" y="1615017"/>
            <a:ext cx="22335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 name="Google Shape;71;p11"/>
          <p:cNvSpPr txBox="1"/>
          <p:nvPr>
            <p:ph idx="6" type="subTitle"/>
          </p:nvPr>
        </p:nvSpPr>
        <p:spPr>
          <a:xfrm>
            <a:off x="6190500" y="3402584"/>
            <a:ext cx="2233500" cy="11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2" name="Google Shape;72;p11"/>
          <p:cNvSpPr txBox="1"/>
          <p:nvPr>
            <p:ph idx="7" type="subTitle"/>
          </p:nvPr>
        </p:nvSpPr>
        <p:spPr>
          <a:xfrm>
            <a:off x="720000" y="1230194"/>
            <a:ext cx="2233500" cy="43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 name="Google Shape;73;p11"/>
          <p:cNvSpPr txBox="1"/>
          <p:nvPr>
            <p:ph idx="8" type="subTitle"/>
          </p:nvPr>
        </p:nvSpPr>
        <p:spPr>
          <a:xfrm>
            <a:off x="3455250" y="1230194"/>
            <a:ext cx="2231100" cy="43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 name="Google Shape;74;p11"/>
          <p:cNvSpPr txBox="1"/>
          <p:nvPr>
            <p:ph idx="9" type="subTitle"/>
          </p:nvPr>
        </p:nvSpPr>
        <p:spPr>
          <a:xfrm>
            <a:off x="6190500" y="1230194"/>
            <a:ext cx="2231100" cy="43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 name="Google Shape;75;p11"/>
          <p:cNvSpPr txBox="1"/>
          <p:nvPr>
            <p:ph idx="13" type="subTitle"/>
          </p:nvPr>
        </p:nvSpPr>
        <p:spPr>
          <a:xfrm>
            <a:off x="720000" y="3014460"/>
            <a:ext cx="2233500" cy="43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11"/>
          <p:cNvSpPr txBox="1"/>
          <p:nvPr>
            <p:ph idx="14" type="subTitle"/>
          </p:nvPr>
        </p:nvSpPr>
        <p:spPr>
          <a:xfrm>
            <a:off x="3455250" y="3014466"/>
            <a:ext cx="2231100" cy="43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 name="Google Shape;77;p11"/>
          <p:cNvSpPr txBox="1"/>
          <p:nvPr>
            <p:ph idx="15" type="subTitle"/>
          </p:nvPr>
        </p:nvSpPr>
        <p:spPr>
          <a:xfrm>
            <a:off x="6190500" y="3014466"/>
            <a:ext cx="2231100" cy="43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gradFill>
          <a:gsLst>
            <a:gs pos="0">
              <a:schemeClr val="accent1"/>
            </a:gs>
            <a:gs pos="13000">
              <a:schemeClr val="lt2"/>
            </a:gs>
            <a:gs pos="52999">
              <a:schemeClr val="dk2"/>
            </a:gs>
            <a:gs pos="85000">
              <a:schemeClr val="lt2"/>
            </a:gs>
            <a:gs pos="100000">
              <a:schemeClr val="accent1"/>
            </a:gs>
          </a:gsLst>
          <a:lin ang="13500032" scaled="0"/>
        </a:gradFill>
      </p:bgPr>
    </p:bg>
    <p:spTree>
      <p:nvGrpSpPr>
        <p:cNvPr id="78" name="Shape 78"/>
        <p:cNvGrpSpPr/>
        <p:nvPr/>
      </p:nvGrpSpPr>
      <p:grpSpPr>
        <a:xfrm>
          <a:off x="0" y="0"/>
          <a:ext cx="0" cy="0"/>
          <a:chOff x="0" y="0"/>
          <a:chExt cx="0" cy="0"/>
        </a:xfrm>
      </p:grpSpPr>
      <p:sp>
        <p:nvSpPr>
          <p:cNvPr id="79" name="Google Shape;79;p12"/>
          <p:cNvSpPr txBox="1"/>
          <p:nvPr>
            <p:ph type="title"/>
          </p:nvPr>
        </p:nvSpPr>
        <p:spPr>
          <a:xfrm>
            <a:off x="2828421" y="2000399"/>
            <a:ext cx="34926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0" name="Google Shape;80;p12"/>
          <p:cNvSpPr txBox="1"/>
          <p:nvPr>
            <p:ph idx="1" type="subTitle"/>
          </p:nvPr>
        </p:nvSpPr>
        <p:spPr>
          <a:xfrm>
            <a:off x="2828434" y="2721609"/>
            <a:ext cx="3492600" cy="43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81" name="Google Shape;81;p12"/>
          <p:cNvSpPr txBox="1"/>
          <p:nvPr>
            <p:ph idx="2" type="title"/>
          </p:nvPr>
        </p:nvSpPr>
        <p:spPr>
          <a:xfrm>
            <a:off x="713225" y="539489"/>
            <a:ext cx="34926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2" name="Google Shape;82;p12"/>
          <p:cNvSpPr txBox="1"/>
          <p:nvPr>
            <p:ph idx="3" type="subTitle"/>
          </p:nvPr>
        </p:nvSpPr>
        <p:spPr>
          <a:xfrm>
            <a:off x="713225" y="1260712"/>
            <a:ext cx="3492600" cy="43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83" name="Google Shape;83;p12"/>
          <p:cNvSpPr txBox="1"/>
          <p:nvPr>
            <p:ph idx="4" type="title"/>
          </p:nvPr>
        </p:nvSpPr>
        <p:spPr>
          <a:xfrm>
            <a:off x="4938163" y="3430366"/>
            <a:ext cx="34926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4" name="Google Shape;84;p12"/>
          <p:cNvSpPr txBox="1"/>
          <p:nvPr>
            <p:ph idx="5" type="subTitle"/>
          </p:nvPr>
        </p:nvSpPr>
        <p:spPr>
          <a:xfrm>
            <a:off x="4938175" y="4151577"/>
            <a:ext cx="3492600" cy="43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dk2"/>
            </a:gs>
            <a:gs pos="22000">
              <a:schemeClr val="lt2"/>
            </a:gs>
            <a:gs pos="61000">
              <a:schemeClr val="dk2"/>
            </a:gs>
            <a:gs pos="90000">
              <a:schemeClr val="dk2"/>
            </a:gs>
            <a:gs pos="100000">
              <a:schemeClr val="accent1"/>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3"/>
          <p:cNvSpPr txBox="1"/>
          <p:nvPr>
            <p:ph hasCustomPrompt="1" type="title"/>
          </p:nvPr>
        </p:nvSpPr>
        <p:spPr>
          <a:xfrm>
            <a:off x="1791625" y="1356775"/>
            <a:ext cx="5560800" cy="147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r>
              <a:t>xx%</a:t>
            </a:r>
          </a:p>
        </p:txBody>
      </p:sp>
      <p:sp>
        <p:nvSpPr>
          <p:cNvPr id="87" name="Google Shape;87;p13"/>
          <p:cNvSpPr txBox="1"/>
          <p:nvPr>
            <p:ph idx="1" type="subTitle"/>
          </p:nvPr>
        </p:nvSpPr>
        <p:spPr>
          <a:xfrm>
            <a:off x="1791625" y="2832450"/>
            <a:ext cx="55608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36000">
              <a:schemeClr val="lt2"/>
            </a:gs>
            <a:gs pos="71000">
              <a:schemeClr val="lt2"/>
            </a:gs>
            <a:gs pos="100000">
              <a:schemeClr val="accent1"/>
            </a:gs>
          </a:gsLst>
          <a:lin ang="13500032" scaled="0"/>
        </a:gra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bg>
      <p:bgPr>
        <a:gradFill>
          <a:gsLst>
            <a:gs pos="0">
              <a:schemeClr val="dk2"/>
            </a:gs>
            <a:gs pos="36000">
              <a:schemeClr val="lt2"/>
            </a:gs>
            <a:gs pos="71000">
              <a:schemeClr val="lt2"/>
            </a:gs>
            <a:gs pos="100000">
              <a:schemeClr val="accent1"/>
            </a:gs>
          </a:gsLst>
          <a:lin ang="18900732" scaled="0"/>
        </a:gra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gradFill>
          <a:gsLst>
            <a:gs pos="0">
              <a:schemeClr val="dk2"/>
            </a:gs>
            <a:gs pos="36000">
              <a:schemeClr val="lt2"/>
            </a:gs>
            <a:gs pos="71000">
              <a:schemeClr val="lt2"/>
            </a:gs>
            <a:gs pos="100000">
              <a:schemeClr val="accent1"/>
            </a:gs>
          </a:gsLst>
          <a:lin ang="8099331" scaled="0"/>
        </a:gra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713225" y="1010213"/>
            <a:ext cx="3205500" cy="105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4" name="Google Shape;94;p16"/>
          <p:cNvSpPr txBox="1"/>
          <p:nvPr>
            <p:ph idx="1" type="subTitle"/>
          </p:nvPr>
        </p:nvSpPr>
        <p:spPr>
          <a:xfrm>
            <a:off x="713225" y="2103188"/>
            <a:ext cx="4373700" cy="203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bg>
      <p:bgPr>
        <a:gradFill>
          <a:gsLst>
            <a:gs pos="0">
              <a:schemeClr val="dk2"/>
            </a:gs>
            <a:gs pos="36000">
              <a:schemeClr val="lt2"/>
            </a:gs>
            <a:gs pos="75000">
              <a:schemeClr val="lt2"/>
            </a:gs>
            <a:gs pos="100000">
              <a:schemeClr val="accent1"/>
            </a:gs>
          </a:gsLst>
          <a:lin ang="2698631" scaled="0"/>
        </a:gra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bg>
      <p:bgPr>
        <a:gradFill>
          <a:gsLst>
            <a:gs pos="0">
              <a:schemeClr val="accent1"/>
            </a:gs>
            <a:gs pos="13000">
              <a:schemeClr val="lt2"/>
            </a:gs>
            <a:gs pos="52999">
              <a:schemeClr val="dk2"/>
            </a:gs>
            <a:gs pos="85000">
              <a:schemeClr val="lt2"/>
            </a:gs>
            <a:gs pos="100000">
              <a:schemeClr val="accent1"/>
            </a:gs>
          </a:gsLst>
          <a:lin ang="8099331" scaled="0"/>
        </a:gra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
    <p:bg>
      <p:bgPr>
        <a:gradFill>
          <a:gsLst>
            <a:gs pos="0">
              <a:schemeClr val="dk2"/>
            </a:gs>
            <a:gs pos="25000">
              <a:schemeClr val="dk2"/>
            </a:gs>
            <a:gs pos="71000">
              <a:schemeClr val="lt2"/>
            </a:gs>
            <a:gs pos="100000">
              <a:schemeClr val="accent1"/>
            </a:gs>
          </a:gsLst>
          <a:lin ang="18900732" scaled="0"/>
        </a:gra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716850" y="539500"/>
            <a:ext cx="26352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1" name="Google Shape;101;p19"/>
          <p:cNvSpPr txBox="1"/>
          <p:nvPr>
            <p:ph idx="1" type="subTitle"/>
          </p:nvPr>
        </p:nvSpPr>
        <p:spPr>
          <a:xfrm>
            <a:off x="716850" y="1588475"/>
            <a:ext cx="2635200" cy="12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bg>
      <p:bgPr>
        <a:gradFill>
          <a:gsLst>
            <a:gs pos="0">
              <a:schemeClr val="dk2"/>
            </a:gs>
            <a:gs pos="36000">
              <a:schemeClr val="lt2"/>
            </a:gs>
            <a:gs pos="71000">
              <a:schemeClr val="lt2"/>
            </a:gs>
            <a:gs pos="100000">
              <a:schemeClr val="accent1"/>
            </a:gs>
          </a:gsLst>
          <a:lin ang="8099331" scaled="0"/>
        </a:gra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bg>
      <p:bgPr>
        <a:gradFill>
          <a:gsLst>
            <a:gs pos="0">
              <a:schemeClr val="dk2"/>
            </a:gs>
            <a:gs pos="25000">
              <a:schemeClr val="dk2"/>
            </a:gs>
            <a:gs pos="71000">
              <a:schemeClr val="lt2"/>
            </a:gs>
            <a:gs pos="100000">
              <a:schemeClr val="accent1"/>
            </a:gs>
          </a:gsLst>
          <a:lin ang="18900732" scaled="0"/>
        </a:grad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713225" y="1626275"/>
            <a:ext cx="3746100" cy="273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AutoNum type="arabicPeriod"/>
              <a:defRPr/>
            </a:lvl1pPr>
            <a:lvl2pPr lvl="1" algn="ctr">
              <a:lnSpc>
                <a:spcPct val="100000"/>
              </a:lnSpc>
              <a:spcBef>
                <a:spcPts val="0"/>
              </a:spcBef>
              <a:spcAft>
                <a:spcPts val="0"/>
              </a:spcAft>
              <a:buClr>
                <a:srgbClr val="000000"/>
              </a:buClr>
              <a:buSzPts val="1200"/>
              <a:buFont typeface="Arimo"/>
              <a:buAutoNum type="alphaLcPeriod"/>
              <a:defRPr/>
            </a:lvl2pPr>
            <a:lvl3pPr lvl="2" algn="ctr">
              <a:lnSpc>
                <a:spcPct val="100000"/>
              </a:lnSpc>
              <a:spcBef>
                <a:spcPts val="0"/>
              </a:spcBef>
              <a:spcAft>
                <a:spcPts val="0"/>
              </a:spcAft>
              <a:buClr>
                <a:srgbClr val="000000"/>
              </a:buClr>
              <a:buSzPts val="1200"/>
              <a:buFont typeface="Arimo"/>
              <a:buAutoNum type="romanLcPeriod"/>
              <a:defRPr/>
            </a:lvl3pPr>
            <a:lvl4pPr lvl="3" algn="ctr">
              <a:lnSpc>
                <a:spcPct val="100000"/>
              </a:lnSpc>
              <a:spcBef>
                <a:spcPts val="0"/>
              </a:spcBef>
              <a:spcAft>
                <a:spcPts val="0"/>
              </a:spcAft>
              <a:buClr>
                <a:srgbClr val="000000"/>
              </a:buClr>
              <a:buSzPts val="1200"/>
              <a:buFont typeface="Arimo"/>
              <a:buAutoNum type="arabicPeriod"/>
              <a:defRPr/>
            </a:lvl4pPr>
            <a:lvl5pPr lvl="4" algn="ctr">
              <a:lnSpc>
                <a:spcPct val="100000"/>
              </a:lnSpc>
              <a:spcBef>
                <a:spcPts val="0"/>
              </a:spcBef>
              <a:spcAft>
                <a:spcPts val="0"/>
              </a:spcAft>
              <a:buClr>
                <a:srgbClr val="000000"/>
              </a:buClr>
              <a:buSzPts val="1200"/>
              <a:buFont typeface="Arimo"/>
              <a:buAutoNum type="alphaLcPeriod"/>
              <a:defRPr/>
            </a:lvl5pPr>
            <a:lvl6pPr lvl="5" algn="ctr">
              <a:lnSpc>
                <a:spcPct val="100000"/>
              </a:lnSpc>
              <a:spcBef>
                <a:spcPts val="0"/>
              </a:spcBef>
              <a:spcAft>
                <a:spcPts val="0"/>
              </a:spcAft>
              <a:buClr>
                <a:srgbClr val="000000"/>
              </a:buClr>
              <a:buSzPts val="1200"/>
              <a:buFont typeface="Arimo"/>
              <a:buAutoNum type="romanLcPeriod"/>
              <a:defRPr/>
            </a:lvl6pPr>
            <a:lvl7pPr lvl="6" algn="ctr">
              <a:lnSpc>
                <a:spcPct val="100000"/>
              </a:lnSpc>
              <a:spcBef>
                <a:spcPts val="0"/>
              </a:spcBef>
              <a:spcAft>
                <a:spcPts val="0"/>
              </a:spcAft>
              <a:buClr>
                <a:srgbClr val="000000"/>
              </a:buClr>
              <a:buSzPts val="1200"/>
              <a:buFont typeface="Arimo"/>
              <a:buAutoNum type="arabicPeriod"/>
              <a:defRPr/>
            </a:lvl7pPr>
            <a:lvl8pPr lvl="7" algn="ctr">
              <a:lnSpc>
                <a:spcPct val="100000"/>
              </a:lnSpc>
              <a:spcBef>
                <a:spcPts val="0"/>
              </a:spcBef>
              <a:spcAft>
                <a:spcPts val="0"/>
              </a:spcAft>
              <a:buClr>
                <a:srgbClr val="000000"/>
              </a:buClr>
              <a:buSzPts val="1200"/>
              <a:buFont typeface="Arimo"/>
              <a:buAutoNum type="alphaLcPeriod"/>
              <a:defRPr/>
            </a:lvl8pPr>
            <a:lvl9pPr lvl="8" algn="ctr">
              <a:lnSpc>
                <a:spcPct val="100000"/>
              </a:lnSpc>
              <a:spcBef>
                <a:spcPts val="0"/>
              </a:spcBef>
              <a:spcAft>
                <a:spcPts val="0"/>
              </a:spcAft>
              <a:buClr>
                <a:srgbClr val="000000"/>
              </a:buClr>
              <a:buSzPts val="1200"/>
              <a:buFont typeface="Arimo"/>
              <a:buAutoNum type="romanLcPeriod"/>
              <a:defRPr/>
            </a:lvl9pPr>
          </a:lstStyle>
          <a:p/>
        </p:txBody>
      </p:sp>
      <p:sp>
        <p:nvSpPr>
          <p:cNvPr id="14" name="Google Shape;14;p3"/>
          <p:cNvSpPr txBox="1"/>
          <p:nvPr>
            <p:ph type="title"/>
          </p:nvPr>
        </p:nvSpPr>
        <p:spPr>
          <a:xfrm>
            <a:off x="720000" y="445025"/>
            <a:ext cx="3305400" cy="107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gradFill>
          <a:gsLst>
            <a:gs pos="0">
              <a:schemeClr val="accent1"/>
            </a:gs>
            <a:gs pos="13000">
              <a:schemeClr val="lt2"/>
            </a:gs>
            <a:gs pos="52999">
              <a:schemeClr val="dk2"/>
            </a:gs>
            <a:gs pos="85000">
              <a:schemeClr val="lt2"/>
            </a:gs>
            <a:gs pos="100000">
              <a:schemeClr val="accent1"/>
            </a:gs>
          </a:gsLst>
          <a:lin ang="13500032" scaled="0"/>
        </a:gra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2347938" y="38760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72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6" name="Google Shape;106;p21"/>
          <p:cNvSpPr txBox="1"/>
          <p:nvPr>
            <p:ph idx="1" type="subTitle"/>
          </p:nvPr>
        </p:nvSpPr>
        <p:spPr>
          <a:xfrm>
            <a:off x="2347900" y="1536650"/>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21"/>
          <p:cNvSpPr txBox="1"/>
          <p:nvPr/>
        </p:nvSpPr>
        <p:spPr>
          <a:xfrm>
            <a:off x="2099100" y="36881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lt1"/>
                </a:solidFill>
                <a:latin typeface="Inter"/>
                <a:ea typeface="Inter"/>
                <a:cs typeface="Inter"/>
                <a:sym typeface="Inter"/>
              </a:rPr>
              <a:t>CREDITS: This presentation template was created by </a:t>
            </a:r>
            <a:r>
              <a:rPr b="1" i="0" lang="en" sz="1000" u="none" cap="none" strike="noStrike">
                <a:solidFill>
                  <a:schemeClr val="hlink"/>
                </a:solidFill>
                <a:uFill>
                  <a:noFill/>
                </a:uFill>
                <a:latin typeface="Inter"/>
                <a:ea typeface="Inter"/>
                <a:cs typeface="Inter"/>
                <a:sym typeface="Inter"/>
                <a:hlinkClick r:id="rId2"/>
              </a:rPr>
              <a:t>Slidesgo</a:t>
            </a:r>
            <a:r>
              <a:rPr b="0" i="0" lang="en" sz="1000" u="none" cap="none" strike="noStrike">
                <a:solidFill>
                  <a:schemeClr val="lt1"/>
                </a:solidFill>
                <a:latin typeface="Inter"/>
                <a:ea typeface="Inter"/>
                <a:cs typeface="Inter"/>
                <a:sym typeface="Inter"/>
              </a:rPr>
              <a:t>, and includes icons by</a:t>
            </a:r>
            <a:r>
              <a:rPr b="1" i="0" lang="en" sz="1000" u="none" cap="none" strike="noStrike">
                <a:solidFill>
                  <a:schemeClr val="lt1"/>
                </a:solidFill>
                <a:latin typeface="Inter"/>
                <a:ea typeface="Inter"/>
                <a:cs typeface="Inter"/>
                <a:sym typeface="Inter"/>
              </a:rPr>
              <a:t> </a:t>
            </a:r>
            <a:r>
              <a:rPr b="1" i="0" lang="en" sz="1000" u="none" cap="none" strike="noStrike">
                <a:solidFill>
                  <a:schemeClr val="hlink"/>
                </a:solidFill>
                <a:uFill>
                  <a:noFill/>
                </a:uFill>
                <a:latin typeface="Inter"/>
                <a:ea typeface="Inter"/>
                <a:cs typeface="Inter"/>
                <a:sym typeface="Inter"/>
                <a:hlinkClick r:id="rId3"/>
              </a:rPr>
              <a:t>Flaticon</a:t>
            </a:r>
            <a:r>
              <a:rPr b="1" i="0" lang="en" sz="1000" u="none" cap="none" strike="noStrike">
                <a:solidFill>
                  <a:schemeClr val="lt1"/>
                </a:solidFill>
                <a:latin typeface="Inter"/>
                <a:ea typeface="Inter"/>
                <a:cs typeface="Inter"/>
                <a:sym typeface="Inter"/>
              </a:rPr>
              <a:t>,</a:t>
            </a:r>
            <a:r>
              <a:rPr b="0" i="0" lang="en" sz="1000" u="none" cap="none" strike="noStrike">
                <a:solidFill>
                  <a:schemeClr val="lt1"/>
                </a:solidFill>
                <a:latin typeface="Inter"/>
                <a:ea typeface="Inter"/>
                <a:cs typeface="Inter"/>
                <a:sym typeface="Inter"/>
              </a:rPr>
              <a:t> and infographics &amp; images by </a:t>
            </a:r>
            <a:r>
              <a:rPr b="1" i="0" lang="en" sz="1000" u="none" cap="none" strike="noStrike">
                <a:solidFill>
                  <a:schemeClr val="hlink"/>
                </a:solidFill>
                <a:uFill>
                  <a:noFill/>
                </a:uFill>
                <a:latin typeface="Inter"/>
                <a:ea typeface="Inter"/>
                <a:cs typeface="Inter"/>
                <a:sym typeface="Inter"/>
                <a:hlinkClick r:id="rId4"/>
              </a:rPr>
              <a:t>Freepik</a:t>
            </a:r>
            <a:r>
              <a:rPr b="0" i="0" lang="en" sz="1000" u="sng" cap="none" strike="noStrike">
                <a:solidFill>
                  <a:schemeClr val="lt1"/>
                </a:solidFill>
                <a:latin typeface="Inter"/>
                <a:ea typeface="Inter"/>
                <a:cs typeface="Inter"/>
                <a:sym typeface="Inter"/>
              </a:rPr>
              <a:t> </a:t>
            </a:r>
            <a:endParaRPr b="0" i="0" sz="1000" u="sng" cap="none" strike="noStrike">
              <a:solidFill>
                <a:schemeClr val="lt1"/>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bg>
      <p:bgPr>
        <a:gradFill>
          <a:gsLst>
            <a:gs pos="0">
              <a:schemeClr val="dk2"/>
            </a:gs>
            <a:gs pos="36000">
              <a:schemeClr val="lt2"/>
            </a:gs>
            <a:gs pos="71000">
              <a:schemeClr val="lt2"/>
            </a:gs>
            <a:gs pos="100000">
              <a:schemeClr val="accent1"/>
            </a:gs>
          </a:gsLst>
          <a:lin ang="13500032" scaled="0"/>
        </a:gra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0" name="Google Shape;110;p22"/>
          <p:cNvSpPr txBox="1"/>
          <p:nvPr>
            <p:ph idx="1" type="subTitle"/>
          </p:nvPr>
        </p:nvSpPr>
        <p:spPr>
          <a:xfrm>
            <a:off x="720000" y="1092300"/>
            <a:ext cx="7704000" cy="10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bg>
      <p:bgPr>
        <a:gradFill>
          <a:gsLst>
            <a:gs pos="0">
              <a:schemeClr val="dk2"/>
            </a:gs>
            <a:gs pos="36000">
              <a:schemeClr val="lt2"/>
            </a:gs>
            <a:gs pos="71000">
              <a:schemeClr val="lt2"/>
            </a:gs>
            <a:gs pos="100000">
              <a:schemeClr val="accent1"/>
            </a:gs>
          </a:gsLst>
          <a:lin ang="13500032" scaled="0"/>
        </a:gradFill>
      </p:bgPr>
    </p:bg>
    <p:spTree>
      <p:nvGrpSpPr>
        <p:cNvPr id="111" name="Shape 111"/>
        <p:cNvGrpSpPr/>
        <p:nvPr/>
      </p:nvGrpSpPr>
      <p:grpSpPr>
        <a:xfrm>
          <a:off x="0" y="0"/>
          <a:ext cx="0" cy="0"/>
          <a:chOff x="0" y="0"/>
          <a:chExt cx="0" cy="0"/>
        </a:xfrm>
      </p:grpSpPr>
      <p:sp>
        <p:nvSpPr>
          <p:cNvPr id="112" name="Google Shape;112;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3" name="Google Shape;113;p23"/>
          <p:cNvSpPr txBox="1"/>
          <p:nvPr>
            <p:ph idx="1" type="subTitle"/>
          </p:nvPr>
        </p:nvSpPr>
        <p:spPr>
          <a:xfrm>
            <a:off x="720000" y="1215625"/>
            <a:ext cx="7704000" cy="3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1"/>
            </a:gs>
            <a:gs pos="13000">
              <a:schemeClr val="lt2"/>
            </a:gs>
            <a:gs pos="52999">
              <a:schemeClr val="dk2"/>
            </a:gs>
            <a:gs pos="85000">
              <a:schemeClr val="lt2"/>
            </a:gs>
            <a:gs pos="100000">
              <a:schemeClr val="accent1"/>
            </a:gs>
          </a:gsLst>
          <a:lin ang="8099331" scaled="0"/>
        </a:gradFill>
      </p:bgPr>
    </p:bg>
    <p:spTree>
      <p:nvGrpSpPr>
        <p:cNvPr id="114" name="Shape 114"/>
        <p:cNvGrpSpPr/>
        <p:nvPr/>
      </p:nvGrpSpPr>
      <p:grpSpPr>
        <a:xfrm>
          <a:off x="0" y="0"/>
          <a:ext cx="0" cy="0"/>
          <a:chOff x="0" y="0"/>
          <a:chExt cx="0" cy="0"/>
        </a:xfrm>
      </p:grpSpPr>
      <p:sp>
        <p:nvSpPr>
          <p:cNvPr id="115" name="Google Shape;115;p24"/>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22000">
              <a:schemeClr val="lt2"/>
            </a:gs>
            <a:gs pos="61000">
              <a:schemeClr val="dk2"/>
            </a:gs>
            <a:gs pos="90000">
              <a:schemeClr val="dk2"/>
            </a:gs>
            <a:gs pos="100000">
              <a:schemeClr val="accent1"/>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25"/>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8" name="Google Shape;118;p25"/>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26"/>
          <p:cNvSpPr txBox="1"/>
          <p:nvPr>
            <p:ph type="title"/>
          </p:nvPr>
        </p:nvSpPr>
        <p:spPr>
          <a:xfrm>
            <a:off x="720000" y="4014450"/>
            <a:ext cx="7704000" cy="572700"/>
          </a:xfrm>
          <a:prstGeom prst="rect">
            <a:avLst/>
          </a:prstGeom>
          <a:gradFill>
            <a:gsLst>
              <a:gs pos="0">
                <a:schemeClr val="dk2"/>
              </a:gs>
              <a:gs pos="36000">
                <a:schemeClr val="lt2"/>
              </a:gs>
              <a:gs pos="71000">
                <a:schemeClr val="lt2"/>
              </a:gs>
              <a:gs pos="100000">
                <a:schemeClr val="accent1"/>
              </a:gs>
            </a:gsLst>
            <a:lin ang="13500032" scaled="0"/>
          </a:gra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1" name="Shape 12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accent1"/>
            </a:gs>
            <a:gs pos="10000">
              <a:schemeClr val="lt2"/>
            </a:gs>
            <a:gs pos="16000">
              <a:schemeClr val="accent1"/>
            </a:gs>
            <a:gs pos="23000">
              <a:schemeClr val="dk2"/>
            </a:gs>
            <a:gs pos="80000">
              <a:schemeClr val="dk2"/>
            </a:gs>
            <a:gs pos="91000">
              <a:schemeClr val="accent1"/>
            </a:gs>
            <a:gs pos="96000">
              <a:schemeClr val="lt2"/>
            </a:gs>
            <a:gs pos="100000">
              <a:schemeClr val="accent1"/>
            </a:gs>
          </a:gsLst>
          <a:lin ang="13500032" scaled="0"/>
        </a:gradFill>
      </p:bgPr>
    </p:bg>
    <p:spTree>
      <p:nvGrpSpPr>
        <p:cNvPr id="122" name="Shape 122"/>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accent1"/>
            </a:gs>
            <a:gs pos="10000">
              <a:schemeClr val="lt2"/>
            </a:gs>
            <a:gs pos="23000">
              <a:schemeClr val="dk2"/>
            </a:gs>
            <a:gs pos="75000">
              <a:schemeClr val="dk2"/>
            </a:gs>
            <a:gs pos="89000">
              <a:schemeClr val="lt2"/>
            </a:gs>
            <a:gs pos="100000">
              <a:schemeClr val="accent1"/>
            </a:gs>
          </a:gsLst>
          <a:lin ang="16200038" scaled="0"/>
        </a:gradFill>
      </p:bgPr>
    </p:bg>
    <p:spTree>
      <p:nvGrpSpPr>
        <p:cNvPr id="123" name="Shape 1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36000">
              <a:schemeClr val="lt2"/>
            </a:gs>
            <a:gs pos="71000">
              <a:schemeClr val="lt2"/>
            </a:gs>
            <a:gs pos="100000">
              <a:schemeClr val="accent1"/>
            </a:gs>
          </a:gsLst>
          <a:lin ang="8099331" scaled="0"/>
        </a:grad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7" name="Google Shape;17;p4"/>
          <p:cNvSpPr txBox="1"/>
          <p:nvPr>
            <p:ph idx="1" type="body"/>
          </p:nvPr>
        </p:nvSpPr>
        <p:spPr>
          <a:xfrm>
            <a:off x="720000" y="1088401"/>
            <a:ext cx="7704000" cy="5727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chemeClr val="dk2"/>
            </a:gs>
            <a:gs pos="36000">
              <a:schemeClr val="lt2"/>
            </a:gs>
            <a:gs pos="75000">
              <a:schemeClr val="lt2"/>
            </a:gs>
            <a:gs pos="100000">
              <a:schemeClr val="accent1"/>
            </a:gs>
          </a:gsLst>
          <a:lin ang="2698631" scaled="0"/>
        </a:grad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0" name="Google Shape;20;p5"/>
          <p:cNvSpPr txBox="1"/>
          <p:nvPr>
            <p:ph idx="2" type="title"/>
          </p:nvPr>
        </p:nvSpPr>
        <p:spPr>
          <a:xfrm>
            <a:off x="1551900" y="1389017"/>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1" name="Google Shape;21;p5"/>
          <p:cNvSpPr txBox="1"/>
          <p:nvPr>
            <p:ph idx="3" type="title"/>
          </p:nvPr>
        </p:nvSpPr>
        <p:spPr>
          <a:xfrm>
            <a:off x="1551900" y="3127242"/>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2" name="Google Shape;22;p5"/>
          <p:cNvSpPr txBox="1"/>
          <p:nvPr>
            <p:ph idx="4" type="title"/>
          </p:nvPr>
        </p:nvSpPr>
        <p:spPr>
          <a:xfrm>
            <a:off x="4212346" y="1389017"/>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5"/>
          <p:cNvSpPr txBox="1"/>
          <p:nvPr>
            <p:ph idx="5" type="title"/>
          </p:nvPr>
        </p:nvSpPr>
        <p:spPr>
          <a:xfrm>
            <a:off x="4203646" y="3127242"/>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 name="Google Shape;24;p5"/>
          <p:cNvSpPr txBox="1"/>
          <p:nvPr>
            <p:ph idx="6" type="title"/>
          </p:nvPr>
        </p:nvSpPr>
        <p:spPr>
          <a:xfrm>
            <a:off x="6860143" y="1389017"/>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 name="Google Shape;25;p5"/>
          <p:cNvSpPr txBox="1"/>
          <p:nvPr>
            <p:ph idx="7" type="title"/>
          </p:nvPr>
        </p:nvSpPr>
        <p:spPr>
          <a:xfrm>
            <a:off x="6860143" y="3127242"/>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6" name="Google Shape;26;p5"/>
          <p:cNvSpPr txBox="1"/>
          <p:nvPr>
            <p:ph idx="1" type="subTitle"/>
          </p:nvPr>
        </p:nvSpPr>
        <p:spPr>
          <a:xfrm>
            <a:off x="720000" y="1977004"/>
            <a:ext cx="2398500" cy="73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 name="Google Shape;27;p5"/>
          <p:cNvSpPr txBox="1"/>
          <p:nvPr>
            <p:ph idx="8" type="subTitle"/>
          </p:nvPr>
        </p:nvSpPr>
        <p:spPr>
          <a:xfrm>
            <a:off x="3363692" y="1977004"/>
            <a:ext cx="2423100" cy="73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 name="Google Shape;28;p5"/>
          <p:cNvSpPr txBox="1"/>
          <p:nvPr>
            <p:ph idx="9" type="subTitle"/>
          </p:nvPr>
        </p:nvSpPr>
        <p:spPr>
          <a:xfrm>
            <a:off x="6032000" y="1977004"/>
            <a:ext cx="2398500" cy="73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 name="Google Shape;29;p5"/>
          <p:cNvSpPr txBox="1"/>
          <p:nvPr>
            <p:ph idx="13" type="subTitle"/>
          </p:nvPr>
        </p:nvSpPr>
        <p:spPr>
          <a:xfrm>
            <a:off x="720000" y="3715279"/>
            <a:ext cx="2398500" cy="73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5"/>
          <p:cNvSpPr txBox="1"/>
          <p:nvPr>
            <p:ph idx="14" type="subTitle"/>
          </p:nvPr>
        </p:nvSpPr>
        <p:spPr>
          <a:xfrm>
            <a:off x="3357208" y="3715279"/>
            <a:ext cx="2423100" cy="73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 name="Google Shape;31;p5"/>
          <p:cNvSpPr txBox="1"/>
          <p:nvPr>
            <p:ph idx="15" type="subTitle"/>
          </p:nvPr>
        </p:nvSpPr>
        <p:spPr>
          <a:xfrm>
            <a:off x="6019000" y="3715279"/>
            <a:ext cx="2398500" cy="73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36000">
              <a:schemeClr val="lt2"/>
            </a:gs>
            <a:gs pos="71000">
              <a:schemeClr val="lt2"/>
            </a:gs>
            <a:gs pos="100000">
              <a:schemeClr val="accent1"/>
            </a:gs>
          </a:gsLst>
          <a:lin ang="18900732" scaled="0"/>
        </a:grad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4088575" y="600750"/>
            <a:ext cx="4294800" cy="123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4" name="Google Shape;34;p6"/>
          <p:cNvSpPr txBox="1"/>
          <p:nvPr>
            <p:ph idx="1" type="subTitle"/>
          </p:nvPr>
        </p:nvSpPr>
        <p:spPr>
          <a:xfrm>
            <a:off x="4088575" y="1972200"/>
            <a:ext cx="4294800" cy="254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35" name="Google Shape;35;p6"/>
          <p:cNvSpPr/>
          <p:nvPr>
            <p:ph idx="2" type="pic"/>
          </p:nvPr>
        </p:nvSpPr>
        <p:spPr>
          <a:xfrm>
            <a:off x="0" y="0"/>
            <a:ext cx="35001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dk2"/>
            </a:gs>
            <a:gs pos="36000">
              <a:schemeClr val="lt2"/>
            </a:gs>
            <a:gs pos="71000">
              <a:schemeClr val="lt2"/>
            </a:gs>
            <a:gs pos="100000">
              <a:schemeClr val="accent1"/>
            </a:gs>
          </a:gsLst>
          <a:lin ang="13500032" scaled="0"/>
        </a:gra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929925" y="1604513"/>
            <a:ext cx="7284000" cy="93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7"/>
          <p:cNvSpPr txBox="1"/>
          <p:nvPr>
            <p:ph idx="2" type="title"/>
          </p:nvPr>
        </p:nvSpPr>
        <p:spPr>
          <a:xfrm>
            <a:off x="4105571" y="721226"/>
            <a:ext cx="932700" cy="7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39" name="Google Shape;39;p7"/>
          <p:cNvSpPr/>
          <p:nvPr>
            <p:ph idx="3" type="pic"/>
          </p:nvPr>
        </p:nvSpPr>
        <p:spPr>
          <a:xfrm>
            <a:off x="0" y="2863475"/>
            <a:ext cx="9144000" cy="2280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1"/>
            </a:gs>
            <a:gs pos="13000">
              <a:schemeClr val="lt2"/>
            </a:gs>
            <a:gs pos="52999">
              <a:schemeClr val="dk2"/>
            </a:gs>
            <a:gs pos="85000">
              <a:schemeClr val="lt2"/>
            </a:gs>
            <a:gs pos="100000">
              <a:schemeClr val="accent1"/>
            </a:gs>
          </a:gsLst>
          <a:lin ang="8099331" scaled="0"/>
        </a:gra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2" name="Google Shape;42;p8"/>
          <p:cNvSpPr txBox="1"/>
          <p:nvPr>
            <p:ph idx="1" type="subTitle"/>
          </p:nvPr>
        </p:nvSpPr>
        <p:spPr>
          <a:xfrm>
            <a:off x="4927300" y="2805392"/>
            <a:ext cx="3107100" cy="13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3" name="Google Shape;43;p8"/>
          <p:cNvSpPr txBox="1"/>
          <p:nvPr>
            <p:ph idx="2" type="subTitle"/>
          </p:nvPr>
        </p:nvSpPr>
        <p:spPr>
          <a:xfrm>
            <a:off x="1414675" y="2805392"/>
            <a:ext cx="3107100" cy="13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 name="Google Shape;44;p8"/>
          <p:cNvSpPr txBox="1"/>
          <p:nvPr>
            <p:ph idx="3" type="subTitle"/>
          </p:nvPr>
        </p:nvSpPr>
        <p:spPr>
          <a:xfrm>
            <a:off x="1414675" y="2259865"/>
            <a:ext cx="3107100" cy="61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 name="Google Shape;45;p8"/>
          <p:cNvSpPr txBox="1"/>
          <p:nvPr>
            <p:ph idx="4" type="subTitle"/>
          </p:nvPr>
        </p:nvSpPr>
        <p:spPr>
          <a:xfrm>
            <a:off x="4927302" y="2259865"/>
            <a:ext cx="3107100" cy="61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2"/>
            </a:gs>
            <a:gs pos="25000">
              <a:schemeClr val="dk2"/>
            </a:gs>
            <a:gs pos="71000">
              <a:schemeClr val="lt2"/>
            </a:gs>
            <a:gs pos="100000">
              <a:schemeClr val="accent1"/>
            </a:gs>
          </a:gsLst>
          <a:lin ang="18900732" scaled="0"/>
        </a:grad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8" name="Google Shape;48;p9"/>
          <p:cNvSpPr txBox="1"/>
          <p:nvPr>
            <p:ph idx="1" type="subTitle"/>
          </p:nvPr>
        </p:nvSpPr>
        <p:spPr>
          <a:xfrm>
            <a:off x="937625" y="2191212"/>
            <a:ext cx="2175300" cy="202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 name="Google Shape;49;p9"/>
          <p:cNvSpPr txBox="1"/>
          <p:nvPr>
            <p:ph idx="2" type="subTitle"/>
          </p:nvPr>
        </p:nvSpPr>
        <p:spPr>
          <a:xfrm>
            <a:off x="3484347" y="2191212"/>
            <a:ext cx="2175300" cy="202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 name="Google Shape;50;p9"/>
          <p:cNvSpPr txBox="1"/>
          <p:nvPr>
            <p:ph idx="3" type="subTitle"/>
          </p:nvPr>
        </p:nvSpPr>
        <p:spPr>
          <a:xfrm>
            <a:off x="6031075" y="2191212"/>
            <a:ext cx="2175300" cy="202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 name="Google Shape;51;p9"/>
          <p:cNvSpPr txBox="1"/>
          <p:nvPr>
            <p:ph idx="4" type="subTitle"/>
          </p:nvPr>
        </p:nvSpPr>
        <p:spPr>
          <a:xfrm>
            <a:off x="937625" y="1466688"/>
            <a:ext cx="2175300" cy="78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 name="Google Shape;52;p9"/>
          <p:cNvSpPr txBox="1"/>
          <p:nvPr>
            <p:ph idx="5" type="subTitle"/>
          </p:nvPr>
        </p:nvSpPr>
        <p:spPr>
          <a:xfrm>
            <a:off x="3484350" y="1466688"/>
            <a:ext cx="2175300" cy="78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 name="Google Shape;53;p9"/>
          <p:cNvSpPr txBox="1"/>
          <p:nvPr>
            <p:ph idx="6" type="subTitle"/>
          </p:nvPr>
        </p:nvSpPr>
        <p:spPr>
          <a:xfrm>
            <a:off x="6031075" y="1466688"/>
            <a:ext cx="2175300" cy="78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gradFill>
          <a:gsLst>
            <a:gs pos="0">
              <a:schemeClr val="dk2"/>
            </a:gs>
            <a:gs pos="36000">
              <a:schemeClr val="lt2"/>
            </a:gs>
            <a:gs pos="71000">
              <a:schemeClr val="lt2"/>
            </a:gs>
            <a:gs pos="100000">
              <a:schemeClr val="accent1"/>
            </a:gs>
          </a:gsLst>
          <a:lin ang="8099331" scaled="0"/>
        </a:gradFill>
      </p:bgPr>
    </p:bg>
    <p:spTree>
      <p:nvGrpSpPr>
        <p:cNvPr id="54" name="Shape 54"/>
        <p:cNvGrpSpPr/>
        <p:nvPr/>
      </p:nvGrpSpPr>
      <p:grpSpPr>
        <a:xfrm>
          <a:off x="0" y="0"/>
          <a:ext cx="0" cy="0"/>
          <a:chOff x="0" y="0"/>
          <a:chExt cx="0" cy="0"/>
        </a:xfrm>
      </p:grpSpPr>
      <p:sp>
        <p:nvSpPr>
          <p:cNvPr id="55" name="Google Shape;55;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6" name="Google Shape;56;p10"/>
          <p:cNvSpPr txBox="1"/>
          <p:nvPr>
            <p:ph idx="1" type="subTitle"/>
          </p:nvPr>
        </p:nvSpPr>
        <p:spPr>
          <a:xfrm>
            <a:off x="794275" y="1576914"/>
            <a:ext cx="35982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 name="Google Shape;57;p10"/>
          <p:cNvSpPr txBox="1"/>
          <p:nvPr>
            <p:ph idx="2" type="subTitle"/>
          </p:nvPr>
        </p:nvSpPr>
        <p:spPr>
          <a:xfrm>
            <a:off x="4751392" y="1576914"/>
            <a:ext cx="35982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8" name="Google Shape;58;p10"/>
          <p:cNvSpPr txBox="1"/>
          <p:nvPr>
            <p:ph idx="3" type="subTitle"/>
          </p:nvPr>
        </p:nvSpPr>
        <p:spPr>
          <a:xfrm>
            <a:off x="794275" y="3320000"/>
            <a:ext cx="35982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 name="Google Shape;59;p10"/>
          <p:cNvSpPr txBox="1"/>
          <p:nvPr>
            <p:ph idx="4" type="subTitle"/>
          </p:nvPr>
        </p:nvSpPr>
        <p:spPr>
          <a:xfrm>
            <a:off x="4751392" y="3320000"/>
            <a:ext cx="35982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 name="Google Shape;60;p10"/>
          <p:cNvSpPr txBox="1"/>
          <p:nvPr>
            <p:ph idx="5" type="subTitle"/>
          </p:nvPr>
        </p:nvSpPr>
        <p:spPr>
          <a:xfrm>
            <a:off x="794275" y="1180763"/>
            <a:ext cx="3598200" cy="46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1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 name="Google Shape;61;p10"/>
          <p:cNvSpPr txBox="1"/>
          <p:nvPr>
            <p:ph idx="6" type="subTitle"/>
          </p:nvPr>
        </p:nvSpPr>
        <p:spPr>
          <a:xfrm>
            <a:off x="794275" y="2924024"/>
            <a:ext cx="3598200" cy="46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1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 name="Google Shape;62;p10"/>
          <p:cNvSpPr txBox="1"/>
          <p:nvPr>
            <p:ph idx="7" type="subTitle"/>
          </p:nvPr>
        </p:nvSpPr>
        <p:spPr>
          <a:xfrm>
            <a:off x="4751355" y="1180763"/>
            <a:ext cx="3598200" cy="46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1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 name="Google Shape;63;p10"/>
          <p:cNvSpPr txBox="1"/>
          <p:nvPr>
            <p:ph idx="8" type="subTitle"/>
          </p:nvPr>
        </p:nvSpPr>
        <p:spPr>
          <a:xfrm>
            <a:off x="4751355" y="2924024"/>
            <a:ext cx="3598200" cy="46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100">
                <a:latin typeface="Work Sans SemiBold"/>
                <a:ea typeface="Work Sans SemiBold"/>
                <a:cs typeface="Work Sans SemiBold"/>
                <a:sym typeface="Work Sans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1pPr>
            <a:lvl2pPr lvl="1"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2pPr>
            <a:lvl3pPr lvl="2"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3pPr>
            <a:lvl4pPr lvl="3"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4pPr>
            <a:lvl5pPr lvl="4"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5pPr>
            <a:lvl6pPr lvl="5"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6pPr>
            <a:lvl7pPr lvl="6"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7pPr>
            <a:lvl8pPr lvl="7"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8pPr>
            <a:lvl9pPr lvl="8" marR="0" rtl="0" algn="ctr">
              <a:lnSpc>
                <a:spcPct val="100000"/>
              </a:lnSpc>
              <a:spcBef>
                <a:spcPts val="0"/>
              </a:spcBef>
              <a:spcAft>
                <a:spcPts val="0"/>
              </a:spcAft>
              <a:buClr>
                <a:schemeClr val="lt1"/>
              </a:buClr>
              <a:buSzPts val="3000"/>
              <a:buFont typeface="Work Sans SemiBold"/>
              <a:buNone/>
              <a:defRPr b="0" i="0" sz="3000" u="none" cap="none" strike="noStrike">
                <a:solidFill>
                  <a:schemeClr val="lt1"/>
                </a:solidFill>
                <a:latin typeface="Work Sans SemiBold"/>
                <a:ea typeface="Work Sans SemiBold"/>
                <a:cs typeface="Work Sans SemiBold"/>
                <a:sym typeface="Work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1pPr>
            <a:lvl2pPr indent="-304800" lvl="1" marL="9144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2pPr>
            <a:lvl3pPr indent="-304800" lvl="2" marL="13716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3pPr>
            <a:lvl4pPr indent="-304800" lvl="3" marL="18288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4pPr>
            <a:lvl5pPr indent="-304800" lvl="4" marL="22860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5pPr>
            <a:lvl6pPr indent="-304800" lvl="5" marL="27432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6pPr>
            <a:lvl7pPr indent="-304800" lvl="6" marL="32004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7pPr>
            <a:lvl8pPr indent="-304800" lvl="7" marL="36576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8pPr>
            <a:lvl9pPr indent="-304800" lvl="8" marL="4114800" marR="0" rtl="0" algn="l">
              <a:lnSpc>
                <a:spcPct val="100000"/>
              </a:lnSpc>
              <a:spcBef>
                <a:spcPts val="0"/>
              </a:spcBef>
              <a:spcAft>
                <a:spcPts val="0"/>
              </a:spcAft>
              <a:buClr>
                <a:schemeClr val="lt1"/>
              </a:buClr>
              <a:buSzPts val="1200"/>
              <a:buFont typeface="Inter"/>
              <a:buChar char="■"/>
              <a:defRPr b="0" i="0" sz="1200" u="none" cap="none" strike="noStrike">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ph idx="1" type="subTitle"/>
          </p:nvPr>
        </p:nvSpPr>
        <p:spPr>
          <a:xfrm>
            <a:off x="713225" y="4520575"/>
            <a:ext cx="2412900" cy="33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
              <a:t> </a:t>
            </a:r>
            <a:endParaRPr/>
          </a:p>
        </p:txBody>
      </p:sp>
      <p:sp>
        <p:nvSpPr>
          <p:cNvPr id="129" name="Google Shape;129;p30"/>
          <p:cNvSpPr txBox="1"/>
          <p:nvPr>
            <p:ph type="ctrTitle"/>
          </p:nvPr>
        </p:nvSpPr>
        <p:spPr>
          <a:xfrm>
            <a:off x="1272975" y="226663"/>
            <a:ext cx="6784200" cy="1795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5200"/>
              <a:buNone/>
            </a:pPr>
            <a:r>
              <a:rPr lang="en" sz="2500">
                <a:latin typeface="Comic Sans MS"/>
                <a:ea typeface="Comic Sans MS"/>
                <a:cs typeface="Comic Sans MS"/>
                <a:sym typeface="Comic Sans MS"/>
              </a:rPr>
              <a:t>An efficient Deep learning approach to detect multiclass traffic signal violation using image processing</a:t>
            </a:r>
            <a:endParaRPr sz="2500">
              <a:latin typeface="Comic Sans MS"/>
              <a:ea typeface="Comic Sans MS"/>
              <a:cs typeface="Comic Sans MS"/>
              <a:sym typeface="Comic Sans MS"/>
            </a:endParaRPr>
          </a:p>
        </p:txBody>
      </p:sp>
      <p:sp>
        <p:nvSpPr>
          <p:cNvPr id="130" name="Google Shape;130;p30"/>
          <p:cNvSpPr txBox="1"/>
          <p:nvPr>
            <p:ph idx="2" type="subTitle"/>
          </p:nvPr>
        </p:nvSpPr>
        <p:spPr>
          <a:xfrm>
            <a:off x="876975" y="2198061"/>
            <a:ext cx="6853200" cy="21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sz="1800"/>
              <a:t>Group: 35 </a:t>
            </a:r>
            <a:endParaRPr sz="1800"/>
          </a:p>
          <a:p>
            <a:pPr indent="0" lvl="0" marL="0" rtl="0" algn="ctr">
              <a:lnSpc>
                <a:spcPct val="100000"/>
              </a:lnSpc>
              <a:spcBef>
                <a:spcPts val="0"/>
              </a:spcBef>
              <a:spcAft>
                <a:spcPts val="0"/>
              </a:spcAft>
              <a:buSzPts val="1200"/>
              <a:buNone/>
            </a:pPr>
            <a:r>
              <a:t/>
            </a:r>
            <a:endParaRPr sz="1800"/>
          </a:p>
          <a:p>
            <a:pPr indent="0" lvl="0" marL="0" rtl="0" algn="ctr">
              <a:lnSpc>
                <a:spcPct val="100000"/>
              </a:lnSpc>
              <a:spcBef>
                <a:spcPts val="0"/>
              </a:spcBef>
              <a:spcAft>
                <a:spcPts val="0"/>
              </a:spcAft>
              <a:buSzPts val="1200"/>
              <a:buNone/>
            </a:pPr>
            <a:r>
              <a:rPr lang="en" sz="1800"/>
              <a:t>Presented by -</a:t>
            </a:r>
            <a:endParaRPr sz="1800"/>
          </a:p>
          <a:p>
            <a:pPr indent="0" lvl="0" marL="0" rtl="0" algn="ctr">
              <a:lnSpc>
                <a:spcPct val="100000"/>
              </a:lnSpc>
              <a:spcBef>
                <a:spcPts val="0"/>
              </a:spcBef>
              <a:spcAft>
                <a:spcPts val="0"/>
              </a:spcAft>
              <a:buSzPts val="1200"/>
              <a:buNone/>
            </a:pPr>
            <a:r>
              <a:rPr lang="en" sz="1800"/>
              <a:t>Avishek Roy Sparsho 	20301269</a:t>
            </a:r>
            <a:endParaRPr sz="1800"/>
          </a:p>
          <a:p>
            <a:pPr indent="0" lvl="0" marL="0" rtl="0" algn="ctr">
              <a:lnSpc>
                <a:spcPct val="100000"/>
              </a:lnSpc>
              <a:spcBef>
                <a:spcPts val="0"/>
              </a:spcBef>
              <a:spcAft>
                <a:spcPts val="0"/>
              </a:spcAft>
              <a:buSzPts val="1200"/>
              <a:buNone/>
            </a:pPr>
            <a:r>
              <a:rPr lang="en" sz="1800"/>
              <a:t>Md. Abid Hossine        	20301392</a:t>
            </a:r>
            <a:endParaRPr sz="1800"/>
          </a:p>
          <a:p>
            <a:pPr indent="0" lvl="0" marL="0" rtl="0" algn="ctr">
              <a:lnSpc>
                <a:spcPct val="100000"/>
              </a:lnSpc>
              <a:spcBef>
                <a:spcPts val="0"/>
              </a:spcBef>
              <a:spcAft>
                <a:spcPts val="0"/>
              </a:spcAft>
              <a:buSzPts val="1200"/>
              <a:buNone/>
            </a:pPr>
            <a:r>
              <a:rPr lang="en" sz="1800"/>
              <a:t>Md. Anik Khan		       20301350</a:t>
            </a:r>
            <a:endParaRPr sz="1800"/>
          </a:p>
          <a:p>
            <a:pPr indent="0" lvl="0" marL="0" rtl="0" algn="ctr">
              <a:lnSpc>
                <a:spcPct val="100000"/>
              </a:lnSpc>
              <a:spcBef>
                <a:spcPts val="0"/>
              </a:spcBef>
              <a:spcAft>
                <a:spcPts val="0"/>
              </a:spcAft>
              <a:buSzPts val="1200"/>
              <a:buNone/>
            </a:pPr>
            <a:r>
              <a:rPr lang="en" sz="1800"/>
              <a:t>Rafiul Islam Mahi			20301324</a:t>
            </a:r>
            <a:endParaRPr sz="1800"/>
          </a:p>
          <a:p>
            <a:pPr indent="0" lvl="0" marL="0" rtl="0" algn="ctr">
              <a:lnSpc>
                <a:spcPct val="100000"/>
              </a:lnSpc>
              <a:spcBef>
                <a:spcPts val="0"/>
              </a:spcBef>
              <a:spcAft>
                <a:spcPts val="0"/>
              </a:spcAft>
              <a:buSzPts val="1200"/>
              <a:buNone/>
            </a:pPr>
            <a:r>
              <a:t/>
            </a:r>
            <a:endParaRPr sz="1800"/>
          </a:p>
          <a:p>
            <a:pPr indent="0" lvl="0" marL="0" rtl="0" algn="ctr">
              <a:lnSpc>
                <a:spcPct val="100000"/>
              </a:lnSpc>
              <a:spcBef>
                <a:spcPts val="0"/>
              </a:spcBef>
              <a:spcAft>
                <a:spcPts val="0"/>
              </a:spcAft>
              <a:buSzPts val="1200"/>
              <a:buNone/>
            </a:pPr>
            <a:r>
              <a:rPr lang="en" sz="1800"/>
              <a:t> </a:t>
            </a:r>
            <a:endParaRPr sz="180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nvSpPr>
        <p:spPr>
          <a:xfrm>
            <a:off x="0" y="0"/>
            <a:ext cx="671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Work Sans"/>
                <a:ea typeface="Work Sans"/>
                <a:cs typeface="Work Sans"/>
                <a:sym typeface="Work Sans"/>
              </a:rPr>
              <a:t>Limitations</a:t>
            </a:r>
            <a:endParaRPr b="1" sz="30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p:txBody>
      </p:sp>
      <p:sp>
        <p:nvSpPr>
          <p:cNvPr id="189" name="Google Shape;189;p39"/>
          <p:cNvSpPr txBox="1"/>
          <p:nvPr/>
        </p:nvSpPr>
        <p:spPr>
          <a:xfrm>
            <a:off x="170400" y="701200"/>
            <a:ext cx="67179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Work Sans"/>
              <a:buChar char="➢"/>
            </a:pPr>
            <a:r>
              <a:rPr b="1" lang="en" sz="1800">
                <a:solidFill>
                  <a:schemeClr val="lt1"/>
                </a:solidFill>
                <a:latin typeface="Work Sans"/>
                <a:ea typeface="Work Sans"/>
                <a:cs typeface="Work Sans"/>
                <a:sym typeface="Work Sans"/>
              </a:rPr>
              <a:t>First Limitation</a:t>
            </a:r>
            <a:endParaRPr b="1" sz="1800">
              <a:solidFill>
                <a:schemeClr val="lt1"/>
              </a:solidFill>
              <a:latin typeface="Work Sans"/>
              <a:ea typeface="Work Sans"/>
              <a:cs typeface="Work Sans"/>
              <a:sym typeface="Work Sans"/>
            </a:endParaRPr>
          </a:p>
        </p:txBody>
      </p:sp>
      <p:sp>
        <p:nvSpPr>
          <p:cNvPr id="190" name="Google Shape;190;p39"/>
          <p:cNvSpPr txBox="1"/>
          <p:nvPr/>
        </p:nvSpPr>
        <p:spPr>
          <a:xfrm>
            <a:off x="736750" y="1162900"/>
            <a:ext cx="7813200" cy="193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Char char="❏"/>
            </a:pPr>
            <a:r>
              <a:rPr lang="en" sz="1900">
                <a:solidFill>
                  <a:schemeClr val="lt1"/>
                </a:solidFill>
              </a:rPr>
              <a:t>Dependency on high-quality training data, which may be limited or biased.</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Sensitivity to variations in lighting, weather conditions, and camera angles.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Challenges in generalization across diverse traffic environments.</a:t>
            </a:r>
            <a:endParaRPr sz="1900">
              <a:solidFill>
                <a:schemeClr val="lt1"/>
              </a:solidFill>
            </a:endParaRPr>
          </a:p>
          <a:p>
            <a:pPr indent="0" lvl="0" marL="0" rtl="0" algn="l">
              <a:spcBef>
                <a:spcPts val="0"/>
              </a:spcBef>
              <a:spcAft>
                <a:spcPts val="0"/>
              </a:spcAft>
              <a:buNone/>
            </a:pPr>
            <a:r>
              <a:t/>
            </a:r>
            <a:endParaRPr sz="1900">
              <a:solidFill>
                <a:schemeClr val="lt1"/>
              </a:solidFill>
            </a:endParaRPr>
          </a:p>
        </p:txBody>
      </p:sp>
      <p:sp>
        <p:nvSpPr>
          <p:cNvPr id="191" name="Google Shape;191;p39"/>
          <p:cNvSpPr txBox="1"/>
          <p:nvPr/>
        </p:nvSpPr>
        <p:spPr>
          <a:xfrm>
            <a:off x="170400" y="2889375"/>
            <a:ext cx="6717900" cy="646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Work Sans"/>
              <a:buChar char="➢"/>
            </a:pPr>
            <a:r>
              <a:rPr b="1" lang="en" sz="1800">
                <a:solidFill>
                  <a:schemeClr val="lt1"/>
                </a:solidFill>
                <a:latin typeface="Work Sans"/>
                <a:ea typeface="Work Sans"/>
                <a:cs typeface="Work Sans"/>
                <a:sym typeface="Work Sans"/>
              </a:rPr>
              <a:t>Second Limitation</a:t>
            </a:r>
            <a:endParaRPr b="1" sz="18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p:txBody>
      </p:sp>
      <p:sp>
        <p:nvSpPr>
          <p:cNvPr id="192" name="Google Shape;192;p39"/>
          <p:cNvSpPr txBox="1"/>
          <p:nvPr/>
        </p:nvSpPr>
        <p:spPr>
          <a:xfrm>
            <a:off x="736750" y="3301250"/>
            <a:ext cx="82122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Char char="❏"/>
            </a:pPr>
            <a:r>
              <a:rPr lang="en" sz="1900">
                <a:solidFill>
                  <a:schemeClr val="lt1"/>
                </a:solidFill>
              </a:rPr>
              <a:t>Computational resource requirements for training and inference.</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Potential latency in real-time deployment, especially in high-traffic areas.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Limited interpretability of deep learning models for regulatory compliance and legal considerations.</a:t>
            </a:r>
            <a:endParaRPr sz="19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cxnSp>
        <p:nvCxnSpPr>
          <p:cNvPr id="197" name="Google Shape;197;p40"/>
          <p:cNvCxnSpPr/>
          <p:nvPr/>
        </p:nvCxnSpPr>
        <p:spPr>
          <a:xfrm rot="10800000">
            <a:off x="-26450" y="4351450"/>
            <a:ext cx="2634600" cy="0"/>
          </a:xfrm>
          <a:prstGeom prst="straightConnector1">
            <a:avLst/>
          </a:prstGeom>
          <a:noFill/>
          <a:ln cap="flat" cmpd="sng" w="9525">
            <a:solidFill>
              <a:schemeClr val="lt1"/>
            </a:solidFill>
            <a:prstDash val="solid"/>
            <a:round/>
            <a:headEnd len="sm" w="sm" type="none"/>
            <a:tailEnd len="sm" w="sm" type="none"/>
          </a:ln>
        </p:spPr>
      </p:cxnSp>
      <p:sp>
        <p:nvSpPr>
          <p:cNvPr id="198" name="Google Shape;198;p40"/>
          <p:cNvSpPr txBox="1"/>
          <p:nvPr>
            <p:ph type="ctrTitle"/>
          </p:nvPr>
        </p:nvSpPr>
        <p:spPr>
          <a:xfrm>
            <a:off x="232450" y="125418"/>
            <a:ext cx="67842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Synthesis</a:t>
            </a:r>
            <a:endParaRPr sz="3000"/>
          </a:p>
        </p:txBody>
      </p:sp>
      <p:sp>
        <p:nvSpPr>
          <p:cNvPr id="199" name="Google Shape;199;p40"/>
          <p:cNvSpPr txBox="1"/>
          <p:nvPr>
            <p:ph idx="2" type="subTitle"/>
          </p:nvPr>
        </p:nvSpPr>
        <p:spPr>
          <a:xfrm>
            <a:off x="232450" y="1181225"/>
            <a:ext cx="8690700" cy="3085500"/>
          </a:xfrm>
          <a:prstGeom prst="rect">
            <a:avLst/>
          </a:prstGeom>
        </p:spPr>
        <p:txBody>
          <a:bodyPr anchorCtr="0" anchor="t" bIns="91425" lIns="91425" spcFirstLastPara="1" rIns="91425" wrap="square" tIns="91425">
            <a:noAutofit/>
          </a:bodyPr>
          <a:lstStyle/>
          <a:p>
            <a:pPr indent="-336550" lvl="0" marL="914400" rtl="0" algn="l">
              <a:spcBef>
                <a:spcPts val="0"/>
              </a:spcBef>
              <a:spcAft>
                <a:spcPts val="0"/>
              </a:spcAft>
              <a:buSzPts val="1700"/>
              <a:buFont typeface="Arial"/>
              <a:buChar char="★"/>
            </a:pPr>
            <a:r>
              <a:rPr lang="en" sz="1900">
                <a:latin typeface="Arial"/>
                <a:ea typeface="Arial"/>
                <a:cs typeface="Arial"/>
                <a:sym typeface="Arial"/>
              </a:rPr>
              <a:t>Balancing Accuracy and Efficiency: Addressing limitations through data augmentation, robust model architectures, and optimization techniques.</a:t>
            </a:r>
            <a:endParaRPr sz="1900">
              <a:latin typeface="Arial"/>
              <a:ea typeface="Arial"/>
              <a:cs typeface="Arial"/>
              <a:sym typeface="Arial"/>
            </a:endParaRPr>
          </a:p>
          <a:p>
            <a:pPr indent="-336550" lvl="0" marL="914400" rtl="0" algn="l">
              <a:spcBef>
                <a:spcPts val="0"/>
              </a:spcBef>
              <a:spcAft>
                <a:spcPts val="0"/>
              </a:spcAft>
              <a:buSzPts val="1700"/>
              <a:buFont typeface="Arial"/>
              <a:buChar char="★"/>
            </a:pPr>
            <a:r>
              <a:rPr lang="en" sz="1900">
                <a:latin typeface="Arial"/>
                <a:ea typeface="Arial"/>
                <a:cs typeface="Arial"/>
                <a:sym typeface="Arial"/>
              </a:rPr>
              <a:t>Interdisciplinary Collaboration: Engaging with transportation experts, policymakers, and law enforcement agencies to ensure practicality and ethical compliance.</a:t>
            </a:r>
            <a:endParaRPr sz="1900">
              <a:latin typeface="Arial"/>
              <a:ea typeface="Arial"/>
              <a:cs typeface="Arial"/>
              <a:sym typeface="Arial"/>
            </a:endParaRPr>
          </a:p>
          <a:p>
            <a:pPr indent="0" lvl="0" marL="0" rtl="0" algn="l">
              <a:spcBef>
                <a:spcPts val="0"/>
              </a:spcBef>
              <a:spcAft>
                <a:spcPts val="0"/>
              </a:spcAft>
              <a:buNone/>
            </a:pPr>
            <a:r>
              <a:t/>
            </a:r>
            <a:endParaRPr sz="1900">
              <a:latin typeface="Arial"/>
              <a:ea typeface="Arial"/>
              <a:cs typeface="Arial"/>
              <a:sym typeface="Arial"/>
            </a:endParaRPr>
          </a:p>
          <a:p>
            <a:pPr indent="-336550" lvl="0" marL="914400" rtl="0" algn="l">
              <a:spcBef>
                <a:spcPts val="0"/>
              </a:spcBef>
              <a:spcAft>
                <a:spcPts val="0"/>
              </a:spcAft>
              <a:buSzPts val="1700"/>
              <a:buFont typeface="Arial"/>
              <a:buChar char="★"/>
            </a:pPr>
            <a:r>
              <a:rPr lang="en" sz="1900">
                <a:latin typeface="Arial"/>
                <a:ea typeface="Arial"/>
                <a:cs typeface="Arial"/>
                <a:sym typeface="Arial"/>
              </a:rPr>
              <a:t>Continuous Improvement: Emphasizing ongoing research and development to adapt to evolving traffic conditions and technological advancements.</a:t>
            </a:r>
            <a:endParaRPr sz="1900">
              <a:latin typeface="Arial"/>
              <a:ea typeface="Arial"/>
              <a:cs typeface="Arial"/>
              <a:sym typeface="Arial"/>
            </a:endParaRPr>
          </a:p>
        </p:txBody>
      </p:sp>
      <p:sp>
        <p:nvSpPr>
          <p:cNvPr id="200" name="Google Shape;200;p40"/>
          <p:cNvSpPr txBox="1"/>
          <p:nvPr/>
        </p:nvSpPr>
        <p:spPr>
          <a:xfrm>
            <a:off x="566425" y="4019025"/>
            <a:ext cx="6833100" cy="463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chemeClr val="lt1"/>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ph idx="1" type="subTitle"/>
          </p:nvPr>
        </p:nvSpPr>
        <p:spPr>
          <a:xfrm>
            <a:off x="713225" y="4520575"/>
            <a:ext cx="2412900" cy="33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6" name="Google Shape;206;p41"/>
          <p:cNvSpPr txBox="1"/>
          <p:nvPr>
            <p:ph type="ctrTitle"/>
          </p:nvPr>
        </p:nvSpPr>
        <p:spPr>
          <a:xfrm>
            <a:off x="161075" y="341450"/>
            <a:ext cx="2538000" cy="7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207" name="Google Shape;207;p41"/>
          <p:cNvSpPr txBox="1"/>
          <p:nvPr>
            <p:ph idx="2" type="subTitle"/>
          </p:nvPr>
        </p:nvSpPr>
        <p:spPr>
          <a:xfrm>
            <a:off x="313325" y="1416900"/>
            <a:ext cx="8399100" cy="257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High Accuracy: ResNet50 and VGG19 achieved perfect 100% accuracy in detecting traffic signal violations, demonstrating the robustness of the proposed deep learning approach.</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Potential Impact: Implementation of this approach could lead to reduced traffic congestion, enhanced road safety, and increased efficiency in transportation systems through the development of an intelligent traffic monitoring system.</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Future Directions: Further research will focus on improving the accuracy of the Vision Transformer model and translating the proposed approach into a real-time traffic monitoring system, aiming to address ongoing challenges in traffic management effectively.</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cxnSp>
        <p:nvCxnSpPr>
          <p:cNvPr id="212" name="Google Shape;212;p42"/>
          <p:cNvCxnSpPr/>
          <p:nvPr/>
        </p:nvCxnSpPr>
        <p:spPr>
          <a:xfrm rot="10800000">
            <a:off x="-26450" y="4351450"/>
            <a:ext cx="2634600" cy="0"/>
          </a:xfrm>
          <a:prstGeom prst="straightConnector1">
            <a:avLst/>
          </a:prstGeom>
          <a:noFill/>
          <a:ln cap="flat" cmpd="sng" w="9525">
            <a:solidFill>
              <a:schemeClr val="lt1"/>
            </a:solidFill>
            <a:prstDash val="solid"/>
            <a:round/>
            <a:headEnd len="sm" w="sm" type="none"/>
            <a:tailEnd len="sm" w="sm" type="none"/>
          </a:ln>
        </p:spPr>
      </p:cxnSp>
      <p:sp>
        <p:nvSpPr>
          <p:cNvPr id="213" name="Google Shape;213;p42"/>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ic Sans MS"/>
                <a:ea typeface="Comic Sans MS"/>
                <a:cs typeface="Comic Sans MS"/>
                <a:sym typeface="Comic Sans MS"/>
              </a:rPr>
              <a:t>Thanks!</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ph type="ctrTitle"/>
          </p:nvPr>
        </p:nvSpPr>
        <p:spPr>
          <a:xfrm>
            <a:off x="349675" y="880625"/>
            <a:ext cx="8410200" cy="39090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800">
                <a:latin typeface="Inter"/>
                <a:ea typeface="Inter"/>
                <a:cs typeface="Inter"/>
                <a:sym typeface="Inter"/>
              </a:rPr>
              <a:t>This group work promises to revolutionize the way we detect traffic signal violations using deep learning techniques in image processing. A dataset of 67,000 images were collected from 40 videos shot in Dhaka city, Bangladesh, and preprocessed to remove noisy and blurry images. The images were then classified into three classes: violation, non-violation, and red light violation. Three deep learning models, ResNet50, VGG19, and Vision Transformer, were implemented and compared.</a:t>
            </a:r>
            <a:endParaRPr sz="1700">
              <a:latin typeface="Inter"/>
              <a:ea typeface="Inter"/>
              <a:cs typeface="Inter"/>
              <a:sym typeface="Inter"/>
            </a:endParaRPr>
          </a:p>
        </p:txBody>
      </p:sp>
      <p:sp>
        <p:nvSpPr>
          <p:cNvPr id="136" name="Google Shape;136;p31"/>
          <p:cNvSpPr txBox="1"/>
          <p:nvPr>
            <p:ph idx="2" type="subTitle"/>
          </p:nvPr>
        </p:nvSpPr>
        <p:spPr>
          <a:xfrm>
            <a:off x="349675" y="248713"/>
            <a:ext cx="67842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mic Sans MS"/>
                <a:ea typeface="Comic Sans MS"/>
                <a:cs typeface="Comic Sans MS"/>
                <a:sym typeface="Comic Sans MS"/>
              </a:rPr>
              <a:t>INTRODUCTION</a:t>
            </a:r>
            <a:endParaRPr sz="25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0" y="579200"/>
            <a:ext cx="4294800" cy="1235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000"/>
              <a:buNone/>
            </a:pPr>
            <a:r>
              <a:rPr lang="en"/>
              <a:t>Summary </a:t>
            </a:r>
            <a:endParaRPr/>
          </a:p>
          <a:p>
            <a:pPr indent="0" lvl="0" marL="0" rtl="0" algn="l">
              <a:spcBef>
                <a:spcPts val="0"/>
              </a:spcBef>
              <a:spcAft>
                <a:spcPts val="0"/>
              </a:spcAft>
              <a:buSzPts val="3000"/>
              <a:buNone/>
            </a:pPr>
            <a:r>
              <a:t/>
            </a:r>
            <a:endParaRPr/>
          </a:p>
          <a:p>
            <a:pPr indent="-342900" lvl="0" marL="457200" rtl="0" algn="l">
              <a:spcBef>
                <a:spcPts val="0"/>
              </a:spcBef>
              <a:spcAft>
                <a:spcPts val="0"/>
              </a:spcAft>
              <a:buSzPts val="1800"/>
              <a:buChar char="●"/>
            </a:pPr>
            <a:r>
              <a:rPr lang="en" sz="1800"/>
              <a:t>Motivation</a:t>
            </a:r>
            <a:endParaRPr sz="1800"/>
          </a:p>
          <a:p>
            <a:pPr indent="0" lvl="0" marL="0" rtl="0" algn="l">
              <a:spcBef>
                <a:spcPts val="0"/>
              </a:spcBef>
              <a:spcAft>
                <a:spcPts val="0"/>
              </a:spcAft>
              <a:buSzPts val="3000"/>
              <a:buNone/>
            </a:pPr>
            <a:r>
              <a:t/>
            </a:r>
            <a:endParaRPr/>
          </a:p>
        </p:txBody>
      </p:sp>
      <p:sp>
        <p:nvSpPr>
          <p:cNvPr id="142" name="Google Shape;142;p32"/>
          <p:cNvSpPr txBox="1"/>
          <p:nvPr>
            <p:ph idx="1" type="subTitle"/>
          </p:nvPr>
        </p:nvSpPr>
        <p:spPr>
          <a:xfrm>
            <a:off x="4088575" y="3507200"/>
            <a:ext cx="4294800" cy="100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a:t>
            </a:r>
            <a:endParaRPr/>
          </a:p>
        </p:txBody>
      </p:sp>
      <p:sp>
        <p:nvSpPr>
          <p:cNvPr id="143" name="Google Shape;143;p32"/>
          <p:cNvSpPr txBox="1"/>
          <p:nvPr/>
        </p:nvSpPr>
        <p:spPr>
          <a:xfrm>
            <a:off x="489100" y="1338650"/>
            <a:ext cx="78291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Char char="❖"/>
            </a:pPr>
            <a:r>
              <a:rPr lang="en" sz="1900">
                <a:solidFill>
                  <a:schemeClr val="lt1"/>
                </a:solidFill>
              </a:rPr>
              <a:t>Increasing concerns over road safety and traffic violations.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Traditional methods are often labor-intensive and less accurate.</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Utilizing deep learning for automated and precise detection.</a:t>
            </a:r>
            <a:endParaRPr sz="1900">
              <a:solidFill>
                <a:schemeClr val="lt1"/>
              </a:solidFill>
            </a:endParaRPr>
          </a:p>
        </p:txBody>
      </p:sp>
      <p:sp>
        <p:nvSpPr>
          <p:cNvPr id="144" name="Google Shape;144;p32"/>
          <p:cNvSpPr txBox="1"/>
          <p:nvPr/>
        </p:nvSpPr>
        <p:spPr>
          <a:xfrm>
            <a:off x="-87025" y="2445500"/>
            <a:ext cx="67179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Work Sans"/>
              <a:buChar char="●"/>
            </a:pPr>
            <a:r>
              <a:rPr b="1" lang="en" sz="1800">
                <a:solidFill>
                  <a:schemeClr val="lt1"/>
                </a:solidFill>
                <a:latin typeface="Work Sans"/>
                <a:ea typeface="Work Sans"/>
                <a:cs typeface="Work Sans"/>
                <a:sym typeface="Work Sans"/>
              </a:rPr>
              <a:t>Contribution</a:t>
            </a:r>
            <a:endParaRPr b="1" sz="1800">
              <a:solidFill>
                <a:schemeClr val="lt1"/>
              </a:solidFill>
              <a:latin typeface="Work Sans"/>
              <a:ea typeface="Work Sans"/>
              <a:cs typeface="Work Sans"/>
              <a:sym typeface="Work Sans"/>
            </a:endParaRPr>
          </a:p>
        </p:txBody>
      </p:sp>
      <p:sp>
        <p:nvSpPr>
          <p:cNvPr id="145" name="Google Shape;145;p32"/>
          <p:cNvSpPr txBox="1"/>
          <p:nvPr/>
        </p:nvSpPr>
        <p:spPr>
          <a:xfrm>
            <a:off x="490200" y="2952050"/>
            <a:ext cx="81636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Char char="❖"/>
            </a:pPr>
            <a:r>
              <a:rPr lang="en" sz="1900">
                <a:solidFill>
                  <a:schemeClr val="lt1"/>
                </a:solidFill>
              </a:rPr>
              <a:t>Introducing a novel deep learning model for multiclass traffic signal violation detection.</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Integration of image processing techniques for enhanced accuracy.</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Streamlining traffic law enforcement through automation and efficiency.</a:t>
            </a:r>
            <a:endParaRPr sz="19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nvSpPr>
        <p:spPr>
          <a:xfrm>
            <a:off x="157525" y="199225"/>
            <a:ext cx="5498400" cy="5541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Work Sans"/>
              <a:buChar char="●"/>
            </a:pPr>
            <a:r>
              <a:rPr b="1" lang="en" sz="1500">
                <a:solidFill>
                  <a:schemeClr val="lt1"/>
                </a:solidFill>
                <a:latin typeface="Work Sans"/>
                <a:ea typeface="Work Sans"/>
                <a:cs typeface="Work Sans"/>
                <a:sym typeface="Work Sans"/>
              </a:rPr>
              <a:t>Methodology :</a:t>
            </a:r>
            <a:endParaRPr b="1" sz="1500">
              <a:solidFill>
                <a:schemeClr val="lt1"/>
              </a:solidFill>
              <a:latin typeface="Work Sans"/>
              <a:ea typeface="Work Sans"/>
              <a:cs typeface="Work Sans"/>
              <a:sym typeface="Work Sans"/>
            </a:endParaRPr>
          </a:p>
          <a:p>
            <a:pPr indent="0" lvl="0" marL="0" rtl="0" algn="l">
              <a:spcBef>
                <a:spcPts val="0"/>
              </a:spcBef>
              <a:spcAft>
                <a:spcPts val="0"/>
              </a:spcAft>
              <a:buNone/>
            </a:pPr>
            <a:r>
              <a:t/>
            </a:r>
            <a:endParaRPr sz="900">
              <a:solidFill>
                <a:schemeClr val="lt1"/>
              </a:solidFill>
              <a:latin typeface="Inter"/>
              <a:ea typeface="Inter"/>
              <a:cs typeface="Inter"/>
              <a:sym typeface="Inter"/>
            </a:endParaRPr>
          </a:p>
        </p:txBody>
      </p:sp>
      <p:sp>
        <p:nvSpPr>
          <p:cNvPr id="151" name="Google Shape;151;p33"/>
          <p:cNvSpPr txBox="1"/>
          <p:nvPr/>
        </p:nvSpPr>
        <p:spPr>
          <a:xfrm>
            <a:off x="1046700" y="1161850"/>
            <a:ext cx="567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Inter"/>
                <a:ea typeface="Inter"/>
                <a:cs typeface="Inter"/>
                <a:sym typeface="Inter"/>
              </a:rPr>
              <a:t>USED MODELS :  VGG19, RESNET50, ViT(Vision Transformer Model)</a:t>
            </a:r>
            <a:endParaRPr b="1" sz="1200">
              <a:solidFill>
                <a:schemeClr val="lt1"/>
              </a:solidFill>
              <a:latin typeface="Inter"/>
              <a:ea typeface="Inter"/>
              <a:cs typeface="Inter"/>
              <a:sym typeface="Inter"/>
            </a:endParaRPr>
          </a:p>
        </p:txBody>
      </p:sp>
      <p:sp>
        <p:nvSpPr>
          <p:cNvPr id="152" name="Google Shape;152;p33"/>
          <p:cNvSpPr txBox="1"/>
          <p:nvPr/>
        </p:nvSpPr>
        <p:spPr>
          <a:xfrm>
            <a:off x="537875" y="1754650"/>
            <a:ext cx="8329800" cy="26475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lt1"/>
              </a:buClr>
              <a:buSzPts val="1000"/>
              <a:buChar char="●"/>
            </a:pPr>
            <a:r>
              <a:rPr b="1" lang="en" sz="1000">
                <a:solidFill>
                  <a:schemeClr val="lt1"/>
                </a:solidFill>
              </a:rPr>
              <a:t>Exploratory Data Analysis (EDA):</a:t>
            </a:r>
            <a:endParaRPr b="1" sz="10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1000">
                <a:solidFill>
                  <a:schemeClr val="lt1"/>
                </a:solidFill>
              </a:rPr>
              <a:t>Investigate the dataset's structure.</a:t>
            </a:r>
            <a:endParaRPr sz="10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1000">
                <a:solidFill>
                  <a:schemeClr val="lt1"/>
                </a:solidFill>
              </a:rPr>
              <a:t>Scrutinize for potential missing or corrupted data.</a:t>
            </a: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sz="1000">
                <a:solidFill>
                  <a:schemeClr val="lt1"/>
                </a:solidFill>
              </a:rPr>
              <a:t>Optimizers:</a:t>
            </a:r>
            <a:endParaRPr b="1" sz="10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sz="1000">
                <a:solidFill>
                  <a:schemeClr val="lt1"/>
                </a:solidFill>
              </a:rPr>
              <a:t>The models were trained using a batch size of 32 and a learning rate of 1e-3. The training process was repeated for 10 epochs. The loss function used was cross-entropy loss, and the optimizer used was Adam with a weight decay of 1e-4.The optimizer (e.g., Adam with weight decay), learning rate scheduler (e.g., StepLR), and  the use of mixed precision optimization (e.g., GradScaler) and early stopping (e.g., PyTorch Lightning's EarlyStopping callback) for efficient training and model selection.</a:t>
            </a:r>
            <a:endParaRPr b="1" sz="10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sz="1000">
                <a:solidFill>
                  <a:schemeClr val="lt1"/>
                </a:solidFill>
              </a:rPr>
              <a:t>Data Augmentation , Regularization , Normalization:</a:t>
            </a:r>
            <a:endParaRPr b="1" sz="10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1000">
                <a:solidFill>
                  <a:schemeClr val="lt1"/>
                </a:solidFill>
              </a:rPr>
              <a:t>Introduce image augmentation techniques, like rotation and flipping, to create diverse image variations, augmenting the dataset and enhancing model robustness</a:t>
            </a:r>
            <a:r>
              <a:rPr lang="en" sz="1000">
                <a:solidFill>
                  <a:schemeClr val="lt1"/>
                </a:solidFill>
              </a:rPr>
              <a:t>.</a:t>
            </a:r>
            <a:endParaRPr sz="10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1000">
                <a:solidFill>
                  <a:schemeClr val="lt1"/>
                </a:solidFill>
              </a:rPr>
              <a:t>Standardize pixel values to a common scale (e.g., 0 to 1) for streamlined convergence during training.</a:t>
            </a:r>
            <a:endParaRPr b="1" sz="1000">
              <a:solidFill>
                <a:schemeClr val="lt1"/>
              </a:solidFill>
            </a:endParaRPr>
          </a:p>
          <a:p>
            <a:pPr indent="0" lvl="0" marL="0" rtl="0" algn="l">
              <a:spcBef>
                <a:spcPts val="1200"/>
              </a:spcBef>
              <a:spcAft>
                <a:spcPts val="0"/>
              </a:spcAft>
              <a:buNone/>
            </a:pPr>
            <a:r>
              <a:t/>
            </a:r>
            <a:endParaRPr sz="1200">
              <a:solidFill>
                <a:schemeClr val="lt1"/>
              </a:solidFill>
              <a:latin typeface="Inter"/>
              <a:ea typeface="Inter"/>
              <a:cs typeface="Inter"/>
              <a:sym typeface="Inter"/>
            </a:endParaRPr>
          </a:p>
        </p:txBody>
      </p:sp>
      <p:sp>
        <p:nvSpPr>
          <p:cNvPr id="153" name="Google Shape;153;p33"/>
          <p:cNvSpPr txBox="1"/>
          <p:nvPr/>
        </p:nvSpPr>
        <p:spPr>
          <a:xfrm>
            <a:off x="879225" y="1641950"/>
            <a:ext cx="5675700" cy="33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4"/>
          <p:cNvPicPr preferRelativeResize="0"/>
          <p:nvPr/>
        </p:nvPicPr>
        <p:blipFill>
          <a:blip r:embed="rId3">
            <a:alphaModFix/>
          </a:blip>
          <a:stretch>
            <a:fillRect/>
          </a:stretch>
        </p:blipFill>
        <p:spPr>
          <a:xfrm>
            <a:off x="152400" y="1251425"/>
            <a:ext cx="8839197" cy="24244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5"/>
          <p:cNvPicPr preferRelativeResize="0"/>
          <p:nvPr/>
        </p:nvPicPr>
        <p:blipFill>
          <a:blip r:embed="rId3">
            <a:alphaModFix/>
          </a:blip>
          <a:stretch>
            <a:fillRect/>
          </a:stretch>
        </p:blipFill>
        <p:spPr>
          <a:xfrm>
            <a:off x="152400" y="152400"/>
            <a:ext cx="8839200" cy="4419600"/>
          </a:xfrm>
          <a:prstGeom prst="rect">
            <a:avLst/>
          </a:prstGeom>
          <a:noFill/>
          <a:ln>
            <a:noFill/>
          </a:ln>
        </p:spPr>
      </p:pic>
      <p:sp>
        <p:nvSpPr>
          <p:cNvPr id="164" name="Google Shape;164;p35"/>
          <p:cNvSpPr txBox="1"/>
          <p:nvPr/>
        </p:nvSpPr>
        <p:spPr>
          <a:xfrm>
            <a:off x="4197575" y="4202700"/>
            <a:ext cx="567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Inter"/>
                <a:ea typeface="Inter"/>
                <a:cs typeface="Inter"/>
                <a:sym typeface="Inter"/>
              </a:rPr>
              <a:t>VGG19</a:t>
            </a:r>
            <a:endParaRPr b="1" sz="1200">
              <a:solidFill>
                <a:schemeClr val="dk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6"/>
          <p:cNvPicPr preferRelativeResize="0"/>
          <p:nvPr/>
        </p:nvPicPr>
        <p:blipFill>
          <a:blip r:embed="rId3">
            <a:alphaModFix/>
          </a:blip>
          <a:stretch>
            <a:fillRect/>
          </a:stretch>
        </p:blipFill>
        <p:spPr>
          <a:xfrm>
            <a:off x="152400" y="152400"/>
            <a:ext cx="8839200" cy="4419600"/>
          </a:xfrm>
          <a:prstGeom prst="rect">
            <a:avLst/>
          </a:prstGeom>
          <a:noFill/>
          <a:ln>
            <a:noFill/>
          </a:ln>
        </p:spPr>
      </p:pic>
      <p:sp>
        <p:nvSpPr>
          <p:cNvPr id="170" name="Google Shape;170;p36"/>
          <p:cNvSpPr txBox="1"/>
          <p:nvPr/>
        </p:nvSpPr>
        <p:spPr>
          <a:xfrm>
            <a:off x="4315800" y="4202700"/>
            <a:ext cx="482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Inter"/>
                <a:ea typeface="Inter"/>
                <a:cs typeface="Inter"/>
                <a:sym typeface="Inter"/>
              </a:rPr>
              <a:t>RESNET</a:t>
            </a:r>
            <a:endParaRPr b="1" sz="1200">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7"/>
          <p:cNvPicPr preferRelativeResize="0"/>
          <p:nvPr/>
        </p:nvPicPr>
        <p:blipFill rotWithShape="1">
          <a:blip r:embed="rId3">
            <a:alphaModFix/>
          </a:blip>
          <a:srcRect b="0" l="0" r="0" t="0"/>
          <a:stretch/>
        </p:blipFill>
        <p:spPr>
          <a:xfrm>
            <a:off x="152400" y="152400"/>
            <a:ext cx="8839200" cy="4419600"/>
          </a:xfrm>
          <a:prstGeom prst="rect">
            <a:avLst/>
          </a:prstGeom>
          <a:noFill/>
          <a:ln>
            <a:noFill/>
          </a:ln>
        </p:spPr>
      </p:pic>
      <p:sp>
        <p:nvSpPr>
          <p:cNvPr id="176" name="Google Shape;176;p37"/>
          <p:cNvSpPr txBox="1"/>
          <p:nvPr/>
        </p:nvSpPr>
        <p:spPr>
          <a:xfrm>
            <a:off x="3892100" y="4202700"/>
            <a:ext cx="482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Inter"/>
                <a:ea typeface="Inter"/>
                <a:cs typeface="Inter"/>
                <a:sym typeface="Inter"/>
              </a:rPr>
              <a:t>Vision Transformer Model</a:t>
            </a:r>
            <a:endParaRPr b="1" sz="12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8"/>
          <p:cNvSpPr txBox="1"/>
          <p:nvPr/>
        </p:nvSpPr>
        <p:spPr>
          <a:xfrm>
            <a:off x="3892100" y="4202700"/>
            <a:ext cx="482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solidFill>
                <a:schemeClr val="dk1"/>
              </a:solidFill>
              <a:latin typeface="Inter"/>
              <a:ea typeface="Inter"/>
              <a:cs typeface="Inter"/>
              <a:sym typeface="Inter"/>
            </a:endParaRPr>
          </a:p>
        </p:txBody>
      </p:sp>
      <p:pic>
        <p:nvPicPr>
          <p:cNvPr id="182" name="Google Shape;182;p38"/>
          <p:cNvPicPr preferRelativeResize="0"/>
          <p:nvPr/>
        </p:nvPicPr>
        <p:blipFill>
          <a:blip r:embed="rId3">
            <a:alphaModFix/>
          </a:blip>
          <a:stretch>
            <a:fillRect/>
          </a:stretch>
        </p:blipFill>
        <p:spPr>
          <a:xfrm>
            <a:off x="382650" y="677758"/>
            <a:ext cx="8651801" cy="4262699"/>
          </a:xfrm>
          <a:prstGeom prst="rect">
            <a:avLst/>
          </a:prstGeom>
          <a:noFill/>
          <a:ln>
            <a:noFill/>
          </a:ln>
        </p:spPr>
      </p:pic>
      <p:sp>
        <p:nvSpPr>
          <p:cNvPr id="183" name="Google Shape;183;p38"/>
          <p:cNvSpPr txBox="1"/>
          <p:nvPr/>
        </p:nvSpPr>
        <p:spPr>
          <a:xfrm>
            <a:off x="382650" y="157000"/>
            <a:ext cx="567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Inter"/>
                <a:ea typeface="Inter"/>
                <a:cs typeface="Inter"/>
                <a:sym typeface="Inter"/>
              </a:rPr>
              <a:t>RESULT ANALYSIS</a:t>
            </a:r>
            <a:endParaRPr b="1" sz="1500">
              <a:solidFill>
                <a:schemeClr val="lt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Dam Construction Project Proposal by Slidesgo">
  <a:themeElements>
    <a:clrScheme name="Simple Light">
      <a:dk1>
        <a:srgbClr val="1C1C1B"/>
      </a:dk1>
      <a:lt1>
        <a:srgbClr val="FFFFFF"/>
      </a:lt1>
      <a:dk2>
        <a:srgbClr val="242E3D"/>
      </a:dk2>
      <a:lt2>
        <a:srgbClr val="2F4560"/>
      </a:lt2>
      <a:accent1>
        <a:srgbClr val="EF552C"/>
      </a:accent1>
      <a:accent2>
        <a:srgbClr val="FF8C6D"/>
      </a:accent2>
      <a:accent3>
        <a:srgbClr val="FFBFAD"/>
      </a:accent3>
      <a:accent4>
        <a:srgbClr val="879BB6"/>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