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A5C-57A7-C0FA-70F8-962ED9536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DE320-7202-98BD-B02C-FBEEE610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CDA3E-D21E-0A9B-8916-D0BDB798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B7EEF-DE30-3FFF-74F9-EF271FEF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82D40-7FE1-1ECF-DE08-FBD5895B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0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EE7F-DD24-5957-518D-3896B3F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FB65D-A733-9F36-0D34-6BDA46CC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663D2-818D-8E9F-568C-9B9E6ACC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DA38A-6C66-C9F1-A0D1-EBA4257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2AC8-7843-FAA5-412E-878F2DAE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194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7E4DF-3EB0-FFB7-CEB2-38245467F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A810C-FC9E-2E15-1E58-DEB598FED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42D6-A183-3EB4-5F98-6168F8F7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86AB2-A51E-CDB9-5139-D8BE3CB4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D654E-8311-F06D-51D0-733722CE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135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86F4-64FA-8363-BF7C-A63175C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D51A-888C-F3C5-E7E5-24997CBE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979-9AC2-C16E-3C5C-03ACC475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4842-F22F-DAF7-411C-1EBD1BC9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4DAC-1F97-2578-9146-7A8270B6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187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C4F4-6A16-EEF4-2FE8-CB9EB070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8CA2D-41C1-D546-3190-6ABE0F0C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E8E7-EE87-0412-9629-88336453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B76D-03C0-4AF2-CBC2-61644956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F1CD-526B-D542-D426-D15F59B1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25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0DF7-5F71-6BCB-A768-83016095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16C-0DF0-B45E-47DE-C45DC24CC3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068C3-45F8-DB7F-1DA6-5E8C12CEF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7988E-8031-8A12-0A8C-42D3C1ED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5C30-B87A-23FF-4D9E-6722616B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1731D-D14B-0ABF-45EB-A45D42B5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460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1F25-EE0E-63B5-858D-9779052C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9DD2-10B4-5B24-8324-BC029333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BD8C1-31B8-99E5-9C3A-43B51457F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2BA96-1176-0321-ED17-5FBF1068E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70458-A240-E920-0CC5-B4999506F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5249D-48F4-1AA4-A3E2-54C13051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A80B-44C3-6F5E-B1D9-A5EDF5BE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40C29-F7E2-4EE0-FB45-D26D0C7D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62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8E9C-FCD5-EDAB-85C2-8468C8FD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ABD39-0080-F9C7-1ADF-16004E14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DC1E4-3F1F-93B8-CDB5-FCE7B7C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445B5-6097-23D1-64AA-C8A3C885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56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B32D9-BCB9-E76F-FDF5-72FBB1B4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ABEFB-8E60-46B3-0D1B-7537741B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EA03-73C1-4370-365F-504AC130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59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CFE3-7714-7F16-7320-57E54B2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31B4-E001-4907-E05E-2795C8150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8B1A2-406F-8887-4292-2B6AAAF1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AED62-8F58-93B4-D13E-7777451A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1605-765B-C8D9-CA52-D1A643A2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CCA50-D784-5AD5-5B71-89B7D4EB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072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88F6-B5A0-3956-AF0F-327B52BD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C560F-AD22-3C7E-2108-E0323383B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9D503-C395-7825-EA21-64FFAD792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0326-97EA-BDFE-ED08-6844BCA3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9B61C-497C-5414-3CB2-AFD5F8C0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F8FC-075C-831E-6434-30532E07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304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5647E-8D28-FD71-930F-D01BB321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A4F2-FEC0-2078-F137-C75720EB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F2C4-595C-B2D9-BEEC-2B23801D3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62AA7-68B0-4088-A6FF-71C6D9982B42}" type="datetimeFigureOut">
              <a:rPr lang="en-IL" smtClean="0"/>
              <a:t>21/01/2025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57AA-49C3-564F-06E8-75BE03309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E3EF-B029-79C0-10F5-7015CD3D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EB3119-2BE3-4A2B-8715-03BD8D695D2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674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9FA2-AF9E-0291-1687-195AA2D98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662B47D-AB60-B02F-042F-EF24C62939FA}"/>
              </a:ext>
            </a:extLst>
          </p:cNvPr>
          <p:cNvGrpSpPr/>
          <p:nvPr/>
        </p:nvGrpSpPr>
        <p:grpSpPr>
          <a:xfrm>
            <a:off x="5106365" y="2439365"/>
            <a:ext cx="1979271" cy="1979271"/>
            <a:chOff x="2257062" y="2685326"/>
            <a:chExt cx="1979271" cy="1979271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F09D9D4B-36F7-43B2-2C7E-7B08488D1818}"/>
                </a:ext>
              </a:extLst>
            </p:cNvPr>
            <p:cNvSpPr/>
            <p:nvPr/>
          </p:nvSpPr>
          <p:spPr>
            <a:xfrm>
              <a:off x="2257062" y="2685326"/>
              <a:ext cx="1979271" cy="1979271"/>
            </a:xfrm>
            <a:prstGeom prst="flowChartConnector">
              <a:avLst/>
            </a:prstGeom>
            <a:solidFill>
              <a:srgbClr val="444444"/>
            </a:solidFill>
            <a:ln w="41275">
              <a:solidFill>
                <a:srgbClr val="B1B1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CE4F38-68D2-2EFE-9385-ED138DBC1E1B}"/>
                </a:ext>
              </a:extLst>
            </p:cNvPr>
            <p:cNvSpPr txBox="1"/>
            <p:nvPr/>
          </p:nvSpPr>
          <p:spPr>
            <a:xfrm>
              <a:off x="2415380" y="3013242"/>
              <a:ext cx="16626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B1B1B1"/>
                  </a:solidFill>
                  <a:effectLst>
                    <a:glow rad="63500">
                      <a:schemeClr val="bg1"/>
                    </a:glow>
                  </a:effectLst>
                  <a:latin typeface="Cavolini" panose="020B0502040204020203" pitchFamily="66" charset="0"/>
                  <a:cs typeface="Cavolini" panose="020B0502040204020203" pitchFamily="66" charset="0"/>
                </a:rPr>
                <a:t>AA</a:t>
              </a:r>
              <a:endParaRPr lang="en-IL" sz="8000" dirty="0">
                <a:solidFill>
                  <a:srgbClr val="B1B1B1"/>
                </a:solidFill>
                <a:effectLst>
                  <a:glow rad="63500">
                    <a:schemeClr val="bg1"/>
                  </a:glow>
                </a:effectLst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7FD670-A15D-4981-6D0B-5739E2E98B72}"/>
              </a:ext>
            </a:extLst>
          </p:cNvPr>
          <p:cNvGrpSpPr/>
          <p:nvPr/>
        </p:nvGrpSpPr>
        <p:grpSpPr>
          <a:xfrm>
            <a:off x="2121831" y="2439365"/>
            <a:ext cx="1979271" cy="1979271"/>
            <a:chOff x="2257062" y="2685326"/>
            <a:chExt cx="1979271" cy="1979271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ACBA6656-36FE-A352-9548-CFFD4738B5E0}"/>
                </a:ext>
              </a:extLst>
            </p:cNvPr>
            <p:cNvSpPr/>
            <p:nvPr/>
          </p:nvSpPr>
          <p:spPr>
            <a:xfrm>
              <a:off x="2257062" y="2685326"/>
              <a:ext cx="1979271" cy="1979271"/>
            </a:xfrm>
            <a:prstGeom prst="flowChartConnector">
              <a:avLst/>
            </a:prstGeom>
            <a:solidFill>
              <a:srgbClr val="F7F7F7"/>
            </a:solidFill>
            <a:ln w="41275">
              <a:solidFill>
                <a:srgbClr val="032B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654392-281C-61CA-1724-95E5AD89E6F7}"/>
                </a:ext>
              </a:extLst>
            </p:cNvPr>
            <p:cNvSpPr txBox="1"/>
            <p:nvPr/>
          </p:nvSpPr>
          <p:spPr>
            <a:xfrm>
              <a:off x="2415380" y="3013242"/>
              <a:ext cx="16626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032B44"/>
                  </a:solidFill>
                  <a:effectLst>
                    <a:glow rad="63500">
                      <a:schemeClr val="bg1"/>
                    </a:glow>
                  </a:effectLst>
                  <a:latin typeface="Cavolini" panose="020B0502040204020203" pitchFamily="66" charset="0"/>
                  <a:cs typeface="Cavolini" panose="020B0502040204020203" pitchFamily="66" charset="0"/>
                </a:rPr>
                <a:t>AA</a:t>
              </a:r>
              <a:endParaRPr lang="en-IL" sz="8000" dirty="0">
                <a:solidFill>
                  <a:srgbClr val="032B44"/>
                </a:solidFill>
                <a:effectLst>
                  <a:glow rad="63500">
                    <a:schemeClr val="bg1"/>
                  </a:glow>
                </a:effectLst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DC2CF-5374-A622-F86A-A05A49A7BBC9}"/>
              </a:ext>
            </a:extLst>
          </p:cNvPr>
          <p:cNvGrpSpPr/>
          <p:nvPr/>
        </p:nvGrpSpPr>
        <p:grpSpPr>
          <a:xfrm>
            <a:off x="8544046" y="2397923"/>
            <a:ext cx="1979271" cy="1979271"/>
            <a:chOff x="2257062" y="2685326"/>
            <a:chExt cx="1979271" cy="1979271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56A276E-B899-D5FB-65A1-F9F72ED85352}"/>
                </a:ext>
              </a:extLst>
            </p:cNvPr>
            <p:cNvSpPr/>
            <p:nvPr/>
          </p:nvSpPr>
          <p:spPr>
            <a:xfrm>
              <a:off x="2257062" y="2685326"/>
              <a:ext cx="1979271" cy="1979271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rgbClr val="3333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28991B-219B-C1F7-1F7A-27F72F2F5DDF}"/>
                </a:ext>
              </a:extLst>
            </p:cNvPr>
            <p:cNvSpPr txBox="1"/>
            <p:nvPr/>
          </p:nvSpPr>
          <p:spPr>
            <a:xfrm>
              <a:off x="2415380" y="3013242"/>
              <a:ext cx="16626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333333"/>
                  </a:solidFill>
                  <a:effectLst>
                    <a:glow rad="63500">
                      <a:srgbClr val="F7F7F7"/>
                    </a:glow>
                  </a:effectLst>
                  <a:latin typeface="Cavolini" panose="020B0502040204020203" pitchFamily="66" charset="0"/>
                  <a:cs typeface="Cavolini" panose="020B0502040204020203" pitchFamily="66" charset="0"/>
                </a:rPr>
                <a:t>AA</a:t>
              </a:r>
              <a:endParaRPr lang="en-IL" sz="8000" dirty="0">
                <a:solidFill>
                  <a:srgbClr val="333333"/>
                </a:solidFill>
                <a:effectLst>
                  <a:glow rad="63500">
                    <a:srgbClr val="F7F7F7"/>
                  </a:glow>
                </a:effectLst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7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421E-52F7-73F6-5A9A-3AB4AB3C6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BBFFCB-0FE1-4D11-6480-6D7D6497EB82}"/>
              </a:ext>
            </a:extLst>
          </p:cNvPr>
          <p:cNvGrpSpPr/>
          <p:nvPr/>
        </p:nvGrpSpPr>
        <p:grpSpPr>
          <a:xfrm>
            <a:off x="5010873" y="2343873"/>
            <a:ext cx="2170254" cy="2170254"/>
            <a:chOff x="5010873" y="2343873"/>
            <a:chExt cx="2170254" cy="2170254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A12A82FA-69BD-0D9B-F2BD-5A5D532FC1CA}"/>
                </a:ext>
              </a:extLst>
            </p:cNvPr>
            <p:cNvSpPr/>
            <p:nvPr/>
          </p:nvSpPr>
          <p:spPr>
            <a:xfrm>
              <a:off x="5010873" y="2343873"/>
              <a:ext cx="2170254" cy="2170254"/>
            </a:xfrm>
            <a:prstGeom prst="flowChartConnector">
              <a:avLst/>
            </a:prstGeom>
            <a:solidFill>
              <a:srgbClr val="00B0F0"/>
            </a:solidFill>
            <a:ln w="412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3306F6EA-85FF-C112-EF9C-AB2EBB3DCAC4}"/>
                </a:ext>
              </a:extLst>
            </p:cNvPr>
            <p:cNvSpPr/>
            <p:nvPr/>
          </p:nvSpPr>
          <p:spPr>
            <a:xfrm>
              <a:off x="5106365" y="2439365"/>
              <a:ext cx="1979271" cy="1979271"/>
            </a:xfrm>
            <a:prstGeom prst="flowChartConnector">
              <a:avLst/>
            </a:prstGeom>
            <a:noFill/>
            <a:ln w="412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CB4AB6-7EBC-7D73-7925-18A441E55C65}"/>
                </a:ext>
              </a:extLst>
            </p:cNvPr>
            <p:cNvSpPr txBox="1"/>
            <p:nvPr/>
          </p:nvSpPr>
          <p:spPr>
            <a:xfrm>
              <a:off x="5264683" y="2767281"/>
              <a:ext cx="16626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032B44"/>
                  </a:solidFill>
                  <a:effectLst>
                    <a:glow rad="63500">
                      <a:schemeClr val="bg1"/>
                    </a:glow>
                  </a:effectLst>
                  <a:latin typeface="Cavolini" panose="020B0502040204020203" pitchFamily="66" charset="0"/>
                  <a:cs typeface="Cavolini" panose="020B0502040204020203" pitchFamily="66" charset="0"/>
                </a:rPr>
                <a:t>AA</a:t>
              </a:r>
              <a:endParaRPr lang="en-IL" sz="8000" dirty="0">
                <a:solidFill>
                  <a:srgbClr val="032B44"/>
                </a:solidFill>
                <a:effectLst>
                  <a:glow rad="63500">
                    <a:schemeClr val="bg1"/>
                  </a:glow>
                </a:effectLst>
                <a:latin typeface="Cavolini" panose="020B0502040204020203" pitchFamily="66" charset="0"/>
                <a:cs typeface="Cavolini" panose="020B0502040204020203" pitchFamily="66" charset="0"/>
              </a:endParaRPr>
            </a:p>
          </p:txBody>
        </p:sp>
      </p:grp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5F3D489-9CB5-AD87-AA54-91DC1D8B9D54}"/>
              </a:ext>
            </a:extLst>
          </p:cNvPr>
          <p:cNvSpPr/>
          <p:nvPr/>
        </p:nvSpPr>
        <p:spPr>
          <a:xfrm>
            <a:off x="941408" y="2836763"/>
            <a:ext cx="2420072" cy="2420072"/>
          </a:xfrm>
          <a:prstGeom prst="flowChartConnector">
            <a:avLst/>
          </a:prstGeom>
          <a:solidFill>
            <a:srgbClr val="FFFF00"/>
          </a:solidFill>
          <a:ln w="41275">
            <a:solidFill>
              <a:srgbClr val="032B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CE66657-4826-9913-BE3F-77670766182C}"/>
              </a:ext>
            </a:extLst>
          </p:cNvPr>
          <p:cNvSpPr/>
          <p:nvPr/>
        </p:nvSpPr>
        <p:spPr>
          <a:xfrm>
            <a:off x="893180" y="2638064"/>
            <a:ext cx="1979271" cy="1979271"/>
          </a:xfrm>
          <a:prstGeom prst="flowChartConnector">
            <a:avLst/>
          </a:prstGeom>
          <a:noFill/>
          <a:ln w="41275">
            <a:solidFill>
              <a:srgbClr val="032B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ACE53-D743-820A-7B55-215C41936CA8}"/>
              </a:ext>
            </a:extLst>
          </p:cNvPr>
          <p:cNvSpPr txBox="1"/>
          <p:nvPr/>
        </p:nvSpPr>
        <p:spPr>
          <a:xfrm>
            <a:off x="1051498" y="2965980"/>
            <a:ext cx="16626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32B44"/>
                </a:solidFill>
                <a:effectLst>
                  <a:glow rad="63500">
                    <a:schemeClr val="bg1"/>
                  </a:glo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AA</a:t>
            </a:r>
            <a:endParaRPr lang="en-IL" sz="8000" dirty="0">
              <a:solidFill>
                <a:srgbClr val="032B44"/>
              </a:solidFill>
              <a:effectLst>
                <a:glow rad="63500">
                  <a:schemeClr val="bg1"/>
                </a:glow>
              </a:effectLst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Cavolini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Avia Avraham</dc:creator>
  <cp:lastModifiedBy>Avia Avraham</cp:lastModifiedBy>
  <cp:revision>1</cp:revision>
  <dcterms:created xsi:type="dcterms:W3CDTF">2025-01-21T08:40:25Z</dcterms:created>
  <dcterms:modified xsi:type="dcterms:W3CDTF">2025-01-21T08:40:33Z</dcterms:modified>
</cp:coreProperties>
</file>