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8D874C4-DD29-4142-BB10-322B27B03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OLAP </a:t>
            </a:r>
            <a:r>
              <a:rPr lang="en-US" dirty="0"/>
              <a:t>Story Telling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B51C9DFA-C35C-45FD-AD9E-7063AE2C9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80F988AE-B34E-4AEA-B201-11B6E1C1B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A3971D10-26E7-4F64-966A-95AC2399D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07769131-5CE5-481A-9C8D-694D9BB2D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69C5F76A-B00B-4C94-ABB2-9DDE97EB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7">
            <a:extLst>
              <a:ext uri="{FF2B5EF4-FFF2-40B4-BE49-F238E27FC236}">
                <a16:creationId xmlns:a16="http://schemas.microsoft.com/office/drawing/2014/main" id="{827C2F89-BAD6-4588-8342-4054A8F8B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6">
            <a:extLst>
              <a:ext uri="{FF2B5EF4-FFF2-40B4-BE49-F238E27FC236}">
                <a16:creationId xmlns:a16="http://schemas.microsoft.com/office/drawing/2014/main" id="{059F5343-6BF7-445F-98B7-31FC50F36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מסך רחב</PresentationFormat>
  <Paragraphs>1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OLAP Story Telling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ויויאן כהן</cp:lastModifiedBy>
  <cp:revision>1</cp:revision>
  <dcterms:created xsi:type="dcterms:W3CDTF">2025-03-10T08:59:40Z</dcterms:created>
  <dcterms:modified xsi:type="dcterms:W3CDTF">2025-03-10T09:00:17Z</dcterms:modified>
</cp:coreProperties>
</file>