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2CE7-F843-40C4-AB40-E2F8D0085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647AB-7108-41AC-8440-EED0B37D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A736-FCC2-4214-A687-8501D1FB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4012-0626-4017-9726-8F9A6A83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6381-5142-4BF3-843B-2DB91CE3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73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3688-34EF-426C-9A6C-C0E34D82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50F39-390A-47D4-AC43-FD804BA9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2842-EDCC-4729-B508-6FB858DD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CC18-DE15-4D67-8E06-32DAEBE6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328A-E1BA-4578-801B-297B74E4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58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59ADB-6535-4A52-A379-7CE2C3188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36961-05B5-4695-B42C-5428C6226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7484-E87F-44F3-9847-53CAB9A2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AED5-3EEF-4AD1-B53C-DB210416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7210-752C-4D69-8AD3-FC58120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1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ABA-9E1E-43E5-B587-C294BD92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CEAF-C68E-432D-BABC-134929FC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3E39-7D37-4E1D-85B7-69F0C236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5B1B-54F3-4550-885E-67BAFE1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6AE0-C3D0-49A5-AA2B-9C89264E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6DFA-372D-452C-8828-1875E409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F0A5-4EE4-46C3-B000-ACC4EDA0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CDAB-099E-4010-A2AD-8391377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AF9D-566B-4C25-A8CB-0E2A905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04AD-821C-4E09-9D18-F39CF5CC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4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AEC7-73E8-47AA-AD61-A5892F9A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EA80-222D-461A-B521-0A0082B99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F3162-95A2-49DA-8142-591D51B5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725C0-6B4E-4325-95EE-777ADD49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0FA6-4FE6-4029-B2DB-1FDAC964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1AE47-F528-4171-9655-EB513A2C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8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3C4-7D83-45E7-A046-66C29824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F2EC-ED3A-40CC-8352-4DA23191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12114-7C8F-4B5B-BB15-0FB4CA707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2EE9E-E872-4941-B9D5-CB9A5F024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5DF66-0D71-4027-B153-E8487CC4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F3596-597C-447F-8306-9D6413E4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27CCC-37AF-40BF-A985-62A0580C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08A6D-3534-48DD-9967-7522421E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444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1979-7E36-40F5-BC44-2F69E79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C7B7A-A0F2-4B97-B210-D61C2576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1670A-0C40-4A6D-8D72-A6383EED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64B9E-2F70-42CA-A17A-75E826F2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27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4BD55-E9E4-4CBF-B6E6-60B24E28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6BE14-5AB5-47B5-A2FF-D1116A7C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21153-6A56-4831-994B-E6A1B13F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75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18EA-04A6-4B6B-A7F7-5AD040EB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507D-1A27-4CEF-9509-0363F62C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1BD8-60C6-42D9-815F-3D854166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94D0-086E-4D48-94D9-03C27586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4EC-A653-4AAA-B394-CF4B0902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0CF7-920E-41C8-A394-691F4F7A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06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8238-AAE0-4645-8C43-77BECF1B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8F258-1701-474D-956E-507E7D5F8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A6883-7880-4491-83D0-2119DE156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7B212-7004-4673-ADF7-C17A8903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2951B-5A31-4C8A-B5B2-DDEE0108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3004-1BBA-4E30-93E4-3635F30C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71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F1474-7059-43D9-B39E-7694F708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FCD99-D493-4D04-A530-668A225E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3D61-1C10-4215-B68D-E1282068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386F-18B2-4EA6-8EDF-B6058BCFFD4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D01A-E793-4A2A-A271-1649793E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F491-42B3-4AAD-BDD1-86304A32D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3E74-BC6F-4637-8802-8243B0B7A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2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FC1E0A-9DDD-4D9E-B20D-CDB7777F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95"/>
            <a:ext cx="10515600" cy="721291"/>
          </a:xfrm>
        </p:spPr>
        <p:txBody>
          <a:bodyPr/>
          <a:lstStyle/>
          <a:p>
            <a:pPr algn="r" rtl="1"/>
            <a:r>
              <a:rPr lang="he-IL" dirty="0"/>
              <a:t>תבניות עיצוב - סיכום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FF29FA-82FA-4A97-9018-B665AEC0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48" y="956492"/>
            <a:ext cx="10515600" cy="5580110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Singleton</a:t>
            </a:r>
            <a:endParaRPr lang="he-IL" dirty="0"/>
          </a:p>
          <a:p>
            <a:pPr lvl="1" algn="r" rtl="1"/>
            <a:r>
              <a:rPr lang="he-IL" dirty="0"/>
              <a:t>למנוע יצירת הרבה אובייקטים של רכיב מסוים, כלומר, יצירת אובייקט אחד לרכיב (חיבור ל- </a:t>
            </a:r>
            <a:r>
              <a:rPr lang="en-US" dirty="0"/>
              <a:t>DB</a:t>
            </a:r>
            <a:r>
              <a:rPr lang="he-IL" dirty="0"/>
              <a:t>, רשימת אנשי קשר)</a:t>
            </a:r>
          </a:p>
          <a:p>
            <a:pPr algn="r" rtl="1"/>
            <a:r>
              <a:rPr lang="en-US" dirty="0"/>
              <a:t>Abstract Factory</a:t>
            </a:r>
            <a:endParaRPr lang="he-IL" dirty="0"/>
          </a:p>
          <a:p>
            <a:pPr lvl="1" algn="r" rtl="1"/>
            <a:r>
              <a:rPr lang="he-IL" dirty="0"/>
              <a:t>יצירת מפעל לייצור המוני של רכיבים (כדורים למשחק </a:t>
            </a:r>
            <a:r>
              <a:rPr lang="en-US" dirty="0" err="1"/>
              <a:t>bubbleshooter</a:t>
            </a:r>
            <a:r>
              <a:rPr lang="he-IL" dirty="0"/>
              <a:t>)</a:t>
            </a:r>
            <a:endParaRPr lang="en-US" dirty="0"/>
          </a:p>
          <a:p>
            <a:pPr algn="r" rtl="1"/>
            <a:r>
              <a:rPr lang="en-US" dirty="0"/>
              <a:t>Prototype</a:t>
            </a:r>
            <a:endParaRPr lang="he-IL" dirty="0"/>
          </a:p>
          <a:p>
            <a:pPr lvl="1" algn="r" rtl="1"/>
            <a:r>
              <a:rPr lang="he-IL" dirty="0"/>
              <a:t>ביצוע שכפול לפי תבנית (חתול בכלוב במשחק)</a:t>
            </a:r>
          </a:p>
          <a:p>
            <a:pPr algn="r" rtl="1"/>
            <a:r>
              <a:rPr lang="en-US" dirty="0"/>
              <a:t>Proxy</a:t>
            </a:r>
            <a:endParaRPr lang="he-IL" dirty="0"/>
          </a:p>
          <a:p>
            <a:pPr lvl="1" algn="r" rtl="1"/>
            <a:r>
              <a:rPr lang="he-IL" dirty="0"/>
              <a:t>רכיב שמשמש כחוצץ בין המשתמש לרכיב המבוקש כשכבת </a:t>
            </a:r>
            <a:r>
              <a:rPr lang="he-IL" dirty="0">
                <a:solidFill>
                  <a:srgbClr val="FF0000"/>
                </a:solidFill>
              </a:rPr>
              <a:t>הגנה</a:t>
            </a:r>
            <a:r>
              <a:rPr lang="he-IL" dirty="0"/>
              <a:t> נוספת (כרטיס אשראי)</a:t>
            </a:r>
            <a:endParaRPr lang="en-US" dirty="0"/>
          </a:p>
          <a:p>
            <a:pPr algn="r" rtl="1"/>
            <a:r>
              <a:rPr lang="en-US" dirty="0"/>
              <a:t>Bridge</a:t>
            </a:r>
          </a:p>
          <a:p>
            <a:pPr lvl="1" algn="r" rtl="1"/>
            <a:r>
              <a:rPr lang="he-IL" dirty="0"/>
              <a:t>גשר בין 2 היררכיות שונות של רכיבים, לכל רכיב מאותחל מה שמתאים לו (חיות והאוכל שלהם)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FC1E0A-9DDD-4D9E-B20D-CDB7777F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95"/>
            <a:ext cx="10515600" cy="721291"/>
          </a:xfrm>
        </p:spPr>
        <p:txBody>
          <a:bodyPr/>
          <a:lstStyle/>
          <a:p>
            <a:pPr algn="r" rtl="1"/>
            <a:r>
              <a:rPr lang="he-IL" dirty="0"/>
              <a:t>תבניות עיצוב - סיכום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FF29FA-82FA-4A97-9018-B665AEC0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48" y="956492"/>
            <a:ext cx="10515600" cy="5580110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Façade</a:t>
            </a:r>
          </a:p>
          <a:p>
            <a:pPr lvl="1" algn="r" rtl="1"/>
            <a:r>
              <a:rPr lang="he-IL" dirty="0"/>
              <a:t>ממשק לתתי-מערכות, יצירת פקודות להפעלת תתי-המערכות לשימושים שונים ("בית חכם")</a:t>
            </a:r>
          </a:p>
          <a:p>
            <a:pPr algn="r" rtl="1"/>
            <a:r>
              <a:rPr lang="en-US" dirty="0"/>
              <a:t>Memento</a:t>
            </a:r>
            <a:endParaRPr lang="he-IL" dirty="0"/>
          </a:p>
          <a:p>
            <a:pPr lvl="1" algn="r" rtl="1"/>
            <a:r>
              <a:rPr lang="he-IL" dirty="0"/>
              <a:t>מאפשר לבצע שחזור פעולות אחרונות, ביטול פעולה וחזרה למצב קודם (</a:t>
            </a:r>
            <a:r>
              <a:rPr lang="en-US" dirty="0"/>
              <a:t>Undo</a:t>
            </a:r>
            <a:r>
              <a:rPr lang="he-IL" dirty="0"/>
              <a:t>)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תבניות עיצוב - סיכום</vt:lpstr>
      <vt:lpstr>תבניות עיצוב - 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תבניות עיצוב - סיכום</dc:title>
  <dc:creator>Moran Kupfer</dc:creator>
  <cp:lastModifiedBy>Moran Kupfer</cp:lastModifiedBy>
  <cp:revision>2</cp:revision>
  <dcterms:created xsi:type="dcterms:W3CDTF">2022-01-05T06:38:39Z</dcterms:created>
  <dcterms:modified xsi:type="dcterms:W3CDTF">2022-01-05T08:29:11Z</dcterms:modified>
</cp:coreProperties>
</file>