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D026-B226-45A6-8E6E-3BD0D6CF4970}" type="datetimeFigureOut">
              <a:rPr lang="he-IL" smtClean="0"/>
              <a:t>ט"ז/סיון/תשע"ז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13E-3362-4110-995E-3719A1A8B0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697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D026-B226-45A6-8E6E-3BD0D6CF4970}" type="datetimeFigureOut">
              <a:rPr lang="he-IL" smtClean="0"/>
              <a:t>ט"ז/סיון/תשע"ז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13E-3362-4110-995E-3719A1A8B0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189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D026-B226-45A6-8E6E-3BD0D6CF4970}" type="datetimeFigureOut">
              <a:rPr lang="he-IL" smtClean="0"/>
              <a:t>ט"ז/סיון/תשע"ז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13E-3362-4110-995E-3719A1A8B0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680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D026-B226-45A6-8E6E-3BD0D6CF4970}" type="datetimeFigureOut">
              <a:rPr lang="he-IL" smtClean="0"/>
              <a:t>ט"ז/סיון/תשע"ז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13E-3362-4110-995E-3719A1A8B0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586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D026-B226-45A6-8E6E-3BD0D6CF4970}" type="datetimeFigureOut">
              <a:rPr lang="he-IL" smtClean="0"/>
              <a:t>ט"ז/סיון/תשע"ז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13E-3362-4110-995E-3719A1A8B0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728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D026-B226-45A6-8E6E-3BD0D6CF4970}" type="datetimeFigureOut">
              <a:rPr lang="he-IL" smtClean="0"/>
              <a:t>ט"ז/סיון/תשע"ז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13E-3362-4110-995E-3719A1A8B0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209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D026-B226-45A6-8E6E-3BD0D6CF4970}" type="datetimeFigureOut">
              <a:rPr lang="he-IL" smtClean="0"/>
              <a:t>ט"ז/סיון/תשע"ז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13E-3362-4110-995E-3719A1A8B0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428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D026-B226-45A6-8E6E-3BD0D6CF4970}" type="datetimeFigureOut">
              <a:rPr lang="he-IL" smtClean="0"/>
              <a:t>ט"ז/סיון/תשע"ז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13E-3362-4110-995E-3719A1A8B0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56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D026-B226-45A6-8E6E-3BD0D6CF4970}" type="datetimeFigureOut">
              <a:rPr lang="he-IL" smtClean="0"/>
              <a:t>ט"ז/סיון/תשע"ז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13E-3362-4110-995E-3719A1A8B0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244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D026-B226-45A6-8E6E-3BD0D6CF4970}" type="datetimeFigureOut">
              <a:rPr lang="he-IL" smtClean="0"/>
              <a:t>ט"ז/סיון/תשע"ז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13E-3362-4110-995E-3719A1A8B0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87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D026-B226-45A6-8E6E-3BD0D6CF4970}" type="datetimeFigureOut">
              <a:rPr lang="he-IL" smtClean="0"/>
              <a:t>ט"ז/סיון/תשע"ז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13E-3362-4110-995E-3719A1A8B0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55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2D026-B226-45A6-8E6E-3BD0D6CF4970}" type="datetimeFigureOut">
              <a:rPr lang="he-IL" smtClean="0"/>
              <a:t>ט"ז/סיון/תשע"ז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9C13E-3362-4110-995E-3719A1A8B0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950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147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Aviad Cohen</dc:creator>
  <cp:lastModifiedBy>Aviad Cohen</cp:lastModifiedBy>
  <cp:revision>1</cp:revision>
  <dcterms:created xsi:type="dcterms:W3CDTF">2017-06-10T11:01:12Z</dcterms:created>
  <dcterms:modified xsi:type="dcterms:W3CDTF">2017-06-10T11:01:38Z</dcterms:modified>
</cp:coreProperties>
</file>