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Nunito Sans ExtraLight"/>
      <p:regular r:id="rId9"/>
      <p:bold r:id="rId10"/>
      <p:italic r:id="rId11"/>
      <p:boldItalic r:id="rId12"/>
    </p:embeddedFont>
    <p:embeddedFont>
      <p:font typeface="Tahom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4HMl9Cxrl2+mwfgzA1OD95FVB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NunitoSansExtraLight-italic.fntdata"/><Relationship Id="rId10" Type="http://schemas.openxmlformats.org/officeDocument/2006/relationships/font" Target="fonts/NunitoSansExtraLight-bold.fntdata"/><Relationship Id="rId13" Type="http://schemas.openxmlformats.org/officeDocument/2006/relationships/font" Target="fonts/Tahoma-regular.fntdata"/><Relationship Id="rId12" Type="http://schemas.openxmlformats.org/officeDocument/2006/relationships/font" Target="fonts/NunitoSansExtra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NunitoSansExtraLight-regular.fntdata"/><Relationship Id="rId15" Type="http://customschemas.google.com/relationships/presentationmetadata" Target="metadata"/><Relationship Id="rId14"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59f5e3a5b_0_90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Tahoma"/>
              <a:ea typeface="Tahoma"/>
              <a:cs typeface="Tahoma"/>
              <a:sym typeface="Tahoma"/>
            </a:endParaRPr>
          </a:p>
        </p:txBody>
      </p:sp>
      <p:sp>
        <p:nvSpPr>
          <p:cNvPr id="194" name="Google Shape;194;g2759f5e3a5b_0_90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59f5e3a5b_0_96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Tahoma"/>
              <a:ea typeface="Tahoma"/>
              <a:cs typeface="Tahoma"/>
              <a:sym typeface="Tahoma"/>
            </a:endParaRPr>
          </a:p>
        </p:txBody>
      </p:sp>
      <p:sp>
        <p:nvSpPr>
          <p:cNvPr id="216" name="Google Shape;216;g2759f5e3a5b_0_96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59f5e3a5b_0_96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Tahoma"/>
              <a:ea typeface="Tahoma"/>
              <a:cs typeface="Tahoma"/>
              <a:sym typeface="Tahoma"/>
            </a:endParaRPr>
          </a:p>
        </p:txBody>
      </p:sp>
      <p:sp>
        <p:nvSpPr>
          <p:cNvPr id="237" name="Google Shape;237;g2759f5e3a5b_0_96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59f5e3a5b_0_96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Tahoma"/>
              <a:ea typeface="Tahoma"/>
              <a:cs typeface="Tahoma"/>
              <a:sym typeface="Tahoma"/>
            </a:endParaRPr>
          </a:p>
        </p:txBody>
      </p:sp>
      <p:sp>
        <p:nvSpPr>
          <p:cNvPr id="258" name="Google Shape;258;g2759f5e3a5b_0_9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ssage CEO">
  <p:cSld name="Message CEO">
    <p:spTree>
      <p:nvGrpSpPr>
        <p:cNvPr id="15" name="Shape 15"/>
        <p:cNvGrpSpPr/>
        <p:nvPr/>
      </p:nvGrpSpPr>
      <p:grpSpPr>
        <a:xfrm>
          <a:off x="0" y="0"/>
          <a:ext cx="0" cy="0"/>
          <a:chOff x="0" y="0"/>
          <a:chExt cx="0" cy="0"/>
        </a:xfrm>
      </p:grpSpPr>
      <p:sp>
        <p:nvSpPr>
          <p:cNvPr id="16" name="Google Shape;16;p6"/>
          <p:cNvSpPr/>
          <p:nvPr>
            <p:ph idx="2" type="pic"/>
          </p:nvPr>
        </p:nvSpPr>
        <p:spPr>
          <a:xfrm>
            <a:off x="976547" y="2232801"/>
            <a:ext cx="3361804" cy="3359575"/>
          </a:xfrm>
          <a:prstGeom prst="ellipse">
            <a:avLst/>
          </a:prstGeom>
          <a:solidFill>
            <a:srgbClr val="DBDADA"/>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p:nvPr>
            <p:ph idx="2" type="pic"/>
          </p:nvPr>
        </p:nvSpPr>
        <p:spPr>
          <a:xfrm>
            <a:off x="5183188" y="987425"/>
            <a:ext cx="6172200" cy="4873625"/>
          </a:xfrm>
          <a:prstGeom prst="rect">
            <a:avLst/>
          </a:prstGeom>
          <a:noFill/>
          <a:ln>
            <a:noFill/>
          </a:ln>
        </p:spPr>
      </p:sp>
      <p:sp>
        <p:nvSpPr>
          <p:cNvPr id="72" name="Google Shape;72;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1_title and content 2">
    <p:spTree>
      <p:nvGrpSpPr>
        <p:cNvPr id="88" name="Shape 88"/>
        <p:cNvGrpSpPr/>
        <p:nvPr/>
      </p:nvGrpSpPr>
      <p:grpSpPr>
        <a:xfrm>
          <a:off x="0" y="0"/>
          <a:ext cx="0" cy="0"/>
          <a:chOff x="0" y="0"/>
          <a:chExt cx="0" cy="0"/>
        </a:xfrm>
      </p:grpSpPr>
      <p:sp>
        <p:nvSpPr>
          <p:cNvPr id="89" name="Google Shape;89;g2759f5e3a5b_0_4504"/>
          <p:cNvSpPr/>
          <p:nvPr/>
        </p:nvSpPr>
        <p:spPr>
          <a:xfrm>
            <a:off x="0" y="0"/>
            <a:ext cx="12192000" cy="6858000"/>
          </a:xfrm>
          <a:prstGeom prst="rect">
            <a:avLst/>
          </a:prstGeom>
          <a:solidFill>
            <a:schemeClr val="dk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500" u="none" cap="none" strike="noStrike">
              <a:solidFill>
                <a:schemeClr val="lt1"/>
              </a:solidFill>
              <a:latin typeface="Arial"/>
              <a:ea typeface="Arial"/>
              <a:cs typeface="Arial"/>
              <a:sym typeface="Arial"/>
            </a:endParaRPr>
          </a:p>
        </p:txBody>
      </p:sp>
      <p:sp>
        <p:nvSpPr>
          <p:cNvPr id="90" name="Google Shape;90;g2759f5e3a5b_0_4504"/>
          <p:cNvSpPr txBox="1"/>
          <p:nvPr>
            <p:ph type="title"/>
          </p:nvPr>
        </p:nvSpPr>
        <p:spPr>
          <a:xfrm>
            <a:off x="762600" y="552451"/>
            <a:ext cx="10666800" cy="936000"/>
          </a:xfrm>
          <a:prstGeom prst="rect">
            <a:avLst/>
          </a:prstGeom>
          <a:noFill/>
          <a:ln>
            <a:noFill/>
          </a:ln>
        </p:spPr>
        <p:txBody>
          <a:bodyPr anchorCtr="0" anchor="t" bIns="0" lIns="0" spcFirstLastPara="1" rIns="0" wrap="square" tIns="0">
            <a:normAutofit/>
          </a:bodyPr>
          <a:lstStyle>
            <a:lvl1pPr lvl="0" marR="0" rtl="0" algn="l">
              <a:lnSpc>
                <a:spcPct val="101000"/>
              </a:lnSpc>
              <a:spcBef>
                <a:spcPts val="0"/>
              </a:spcBef>
              <a:spcAft>
                <a:spcPts val="0"/>
              </a:spcAft>
              <a:buClr>
                <a:schemeClr val="dk1"/>
              </a:buClr>
              <a:buSzPts val="1900"/>
              <a:buFont typeface="Tahoma"/>
              <a:buNone/>
              <a:defRPr b="0" i="0" sz="3100" u="none" cap="none" strike="noStrike">
                <a:solidFill>
                  <a:schemeClr val="accent5"/>
                </a:solidFill>
                <a:latin typeface="Tahoma"/>
                <a:ea typeface="Tahoma"/>
                <a:cs typeface="Tahoma"/>
                <a:sym typeface="Tahoma"/>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91" name="Google Shape;91;g2759f5e3a5b_0_4504"/>
          <p:cNvSpPr txBox="1"/>
          <p:nvPr>
            <p:ph idx="1" type="body"/>
          </p:nvPr>
        </p:nvSpPr>
        <p:spPr>
          <a:xfrm>
            <a:off x="762600" y="1660524"/>
            <a:ext cx="10666800" cy="4500000"/>
          </a:xfrm>
          <a:prstGeom prst="rect">
            <a:avLst/>
          </a:prstGeom>
          <a:noFill/>
          <a:ln>
            <a:noFill/>
          </a:ln>
        </p:spPr>
        <p:txBody>
          <a:bodyPr anchorCtr="0" anchor="t" bIns="91400" lIns="91400" spcFirstLastPara="1" rIns="91400" wrap="square" tIns="91400">
            <a:normAutofit/>
          </a:bodyPr>
          <a:lstStyle>
            <a:lvl1pPr indent="-355600" lvl="0" marL="457200" marR="0" rtl="0" algn="l">
              <a:lnSpc>
                <a:spcPct val="114000"/>
              </a:lnSpc>
              <a:spcBef>
                <a:spcPts val="0"/>
              </a:spcBef>
              <a:spcAft>
                <a:spcPts val="0"/>
              </a:spcAft>
              <a:buClr>
                <a:schemeClr val="accent5"/>
              </a:buClr>
              <a:buSzPts val="2000"/>
              <a:buFont typeface="Tahoma"/>
              <a:buChar char="•"/>
              <a:defRPr b="0" i="0" sz="2000" u="none" cap="none" strike="noStrike">
                <a:solidFill>
                  <a:schemeClr val="lt2"/>
                </a:solidFill>
                <a:latin typeface="Tahoma"/>
                <a:ea typeface="Tahoma"/>
                <a:cs typeface="Tahoma"/>
                <a:sym typeface="Tahoma"/>
              </a:defRPr>
            </a:lvl1pPr>
            <a:lvl2pPr indent="-400050" lvl="1" marL="914400" marR="0" rtl="0" algn="l">
              <a:lnSpc>
                <a:spcPct val="114000"/>
              </a:lnSpc>
              <a:spcBef>
                <a:spcPts val="0"/>
              </a:spcBef>
              <a:spcAft>
                <a:spcPts val="0"/>
              </a:spcAft>
              <a:buClr>
                <a:schemeClr val="accent2"/>
              </a:buClr>
              <a:buSzPts val="2700"/>
              <a:buFont typeface="Tahoma"/>
              <a:buChar char="•"/>
              <a:defRPr b="0" i="0" sz="2000" u="none" cap="none" strike="noStrike">
                <a:solidFill>
                  <a:schemeClr val="dk1"/>
                </a:solidFill>
                <a:latin typeface="Tahoma"/>
                <a:ea typeface="Tahoma"/>
                <a:cs typeface="Tahoma"/>
                <a:sym typeface="Tahoma"/>
              </a:defRPr>
            </a:lvl2pPr>
            <a:lvl3pPr indent="-381000" lvl="2" marL="1371600" marR="0" rtl="0" algn="l">
              <a:lnSpc>
                <a:spcPct val="120000"/>
              </a:lnSpc>
              <a:spcBef>
                <a:spcPts val="0"/>
              </a:spcBef>
              <a:spcAft>
                <a:spcPts val="0"/>
              </a:spcAft>
              <a:buClr>
                <a:schemeClr val="accent3"/>
              </a:buClr>
              <a:buSzPts val="2400"/>
              <a:buFont typeface="Tahoma"/>
              <a:buChar char="•"/>
              <a:defRPr b="0" i="0" sz="1900" u="none" cap="none" strike="noStrike">
                <a:solidFill>
                  <a:schemeClr val="dk1"/>
                </a:solidFill>
                <a:latin typeface="Tahoma"/>
                <a:ea typeface="Tahoma"/>
                <a:cs typeface="Tahoma"/>
                <a:sym typeface="Tahoma"/>
              </a:defRPr>
            </a:lvl3pPr>
            <a:lvl4pPr indent="-381000" lvl="3" marL="1828800" marR="0" rtl="0" algn="l">
              <a:lnSpc>
                <a:spcPct val="120000"/>
              </a:lnSpc>
              <a:spcBef>
                <a:spcPts val="0"/>
              </a:spcBef>
              <a:spcAft>
                <a:spcPts val="0"/>
              </a:spcAft>
              <a:buClr>
                <a:schemeClr val="accent4"/>
              </a:buClr>
              <a:buSzPts val="2400"/>
              <a:buFont typeface="Tahoma"/>
              <a:buChar char="•"/>
              <a:defRPr b="0" i="0" sz="1900" u="none" cap="none" strike="noStrike">
                <a:solidFill>
                  <a:schemeClr val="dk1"/>
                </a:solidFill>
                <a:latin typeface="Tahoma"/>
                <a:ea typeface="Tahoma"/>
                <a:cs typeface="Tahoma"/>
                <a:sym typeface="Tahoma"/>
              </a:defRPr>
            </a:lvl4pPr>
            <a:lvl5pPr indent="-361950" lvl="4" marL="2286000" marR="0" rtl="0" algn="l">
              <a:lnSpc>
                <a:spcPct val="120000"/>
              </a:lnSpc>
              <a:spcBef>
                <a:spcPts val="0"/>
              </a:spcBef>
              <a:spcAft>
                <a:spcPts val="0"/>
              </a:spcAft>
              <a:buClr>
                <a:schemeClr val="dk1"/>
              </a:buClr>
              <a:buSzPts val="2100"/>
              <a:buFont typeface="Tahoma"/>
              <a:buChar char="–"/>
              <a:defRPr b="0" i="0" sz="1600" u="none" cap="none" strike="noStrike">
                <a:solidFill>
                  <a:schemeClr val="dk1"/>
                </a:solidFill>
                <a:latin typeface="Tahoma"/>
                <a:ea typeface="Tahoma"/>
                <a:cs typeface="Tahoma"/>
                <a:sym typeface="Tahoma"/>
              </a:defRPr>
            </a:lvl5pPr>
            <a:lvl6pPr indent="-361950" lvl="5" marL="2743200" marR="0" rtl="0" algn="l">
              <a:lnSpc>
                <a:spcPct val="120000"/>
              </a:lnSpc>
              <a:spcBef>
                <a:spcPts val="0"/>
              </a:spcBef>
              <a:spcAft>
                <a:spcPts val="0"/>
              </a:spcAft>
              <a:buClr>
                <a:schemeClr val="dk1"/>
              </a:buClr>
              <a:buSzPts val="2100"/>
              <a:buFont typeface="Tahoma"/>
              <a:buChar char="–"/>
              <a:defRPr b="0" i="0" sz="1600" u="none" cap="none" strike="noStrike">
                <a:solidFill>
                  <a:schemeClr val="dk1"/>
                </a:solidFill>
                <a:latin typeface="Tahoma"/>
                <a:ea typeface="Tahoma"/>
                <a:cs typeface="Tahoma"/>
                <a:sym typeface="Tahoma"/>
              </a:defRPr>
            </a:lvl6pPr>
            <a:lvl7pPr indent="-349250" lvl="6" marL="3200400" marR="0" rtl="0" algn="l">
              <a:lnSpc>
                <a:spcPct val="120000"/>
              </a:lnSpc>
              <a:spcBef>
                <a:spcPts val="0"/>
              </a:spcBef>
              <a:spcAft>
                <a:spcPts val="0"/>
              </a:spcAft>
              <a:buClr>
                <a:schemeClr val="dk1"/>
              </a:buClr>
              <a:buSzPts val="1900"/>
              <a:buFont typeface="Tahoma"/>
              <a:buChar char="–"/>
              <a:defRPr b="0" i="0" sz="1500" u="none" cap="none" strike="noStrike">
                <a:solidFill>
                  <a:schemeClr val="dk1"/>
                </a:solidFill>
                <a:latin typeface="Tahoma"/>
                <a:ea typeface="Tahoma"/>
                <a:cs typeface="Tahoma"/>
                <a:sym typeface="Tahoma"/>
              </a:defRPr>
            </a:lvl7pPr>
            <a:lvl8pPr indent="-349250" lvl="7" marL="3657600" marR="0" rtl="0" algn="l">
              <a:lnSpc>
                <a:spcPct val="120000"/>
              </a:lnSpc>
              <a:spcBef>
                <a:spcPts val="0"/>
              </a:spcBef>
              <a:spcAft>
                <a:spcPts val="0"/>
              </a:spcAft>
              <a:buClr>
                <a:schemeClr val="dk1"/>
              </a:buClr>
              <a:buSzPts val="1900"/>
              <a:buFont typeface="Tahoma"/>
              <a:buChar char="–"/>
              <a:defRPr b="0" i="0" sz="1500" u="none" cap="none" strike="noStrike">
                <a:solidFill>
                  <a:schemeClr val="dk1"/>
                </a:solidFill>
                <a:latin typeface="Tahoma"/>
                <a:ea typeface="Tahoma"/>
                <a:cs typeface="Tahoma"/>
                <a:sym typeface="Tahoma"/>
              </a:defRPr>
            </a:lvl8pPr>
            <a:lvl9pPr indent="-349250" lvl="8" marL="4114800" marR="0" rtl="0" algn="l">
              <a:lnSpc>
                <a:spcPct val="120000"/>
              </a:lnSpc>
              <a:spcBef>
                <a:spcPts val="0"/>
              </a:spcBef>
              <a:spcAft>
                <a:spcPts val="0"/>
              </a:spcAft>
              <a:buClr>
                <a:schemeClr val="dk1"/>
              </a:buClr>
              <a:buSzPts val="1900"/>
              <a:buFont typeface="Tahoma"/>
              <a:buChar char="–"/>
              <a:defRPr b="0" i="0" sz="1500" u="none" cap="none" strike="noStrike">
                <a:solidFill>
                  <a:schemeClr val="dk1"/>
                </a:solidFill>
                <a:latin typeface="Tahoma"/>
                <a:ea typeface="Tahoma"/>
                <a:cs typeface="Tahoma"/>
                <a:sym typeface="Tahoma"/>
              </a:defRPr>
            </a:lvl9pPr>
          </a:lstStyle>
          <a:p/>
        </p:txBody>
      </p:sp>
      <p:sp>
        <p:nvSpPr>
          <p:cNvPr id="92" name="Google Shape;92;g2759f5e3a5b_0_4504"/>
          <p:cNvSpPr txBox="1"/>
          <p:nvPr>
            <p:ph idx="11" type="ftr"/>
          </p:nvPr>
        </p:nvSpPr>
        <p:spPr>
          <a:xfrm>
            <a:off x="6075217" y="6356359"/>
            <a:ext cx="5046000" cy="365100"/>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rgbClr val="000000"/>
              </a:buClr>
              <a:buSzPts val="1900"/>
              <a:buFont typeface="Arial"/>
              <a:buNone/>
              <a:defRPr b="0" i="0" sz="1100" u="none" cap="none" strike="noStrike">
                <a:solidFill>
                  <a:schemeClr val="lt2"/>
                </a:solidFill>
                <a:latin typeface="Tahoma"/>
                <a:ea typeface="Tahoma"/>
                <a:cs typeface="Tahoma"/>
                <a:sym typeface="Tahoma"/>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9pPr>
          </a:lstStyle>
          <a:p/>
        </p:txBody>
      </p:sp>
      <p:sp>
        <p:nvSpPr>
          <p:cNvPr id="93" name="Google Shape;93;g2759f5e3a5b_0_4504"/>
          <p:cNvSpPr txBox="1"/>
          <p:nvPr>
            <p:ph idx="12" type="sldNum"/>
          </p:nvPr>
        </p:nvSpPr>
        <p:spPr>
          <a:xfrm>
            <a:off x="11166525" y="6356359"/>
            <a:ext cx="257100" cy="365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g2759f5e3a5b_0_4504"/>
          <p:cNvSpPr txBox="1"/>
          <p:nvPr/>
        </p:nvSpPr>
        <p:spPr>
          <a:xfrm>
            <a:off x="11157001" y="6356359"/>
            <a:ext cx="62700" cy="3651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2"/>
                </a:solidFill>
                <a:latin typeface="Tahoma"/>
                <a:ea typeface="Tahoma"/>
                <a:cs typeface="Tahoma"/>
                <a:sym typeface="Tahoma"/>
              </a:rPr>
              <a:t>|</a:t>
            </a:r>
            <a:endParaRPr b="0" i="0" sz="1100" u="none" cap="none" strike="noStrike">
              <a:solidFill>
                <a:schemeClr val="lt2"/>
              </a:solidFill>
              <a:latin typeface="Tahoma"/>
              <a:ea typeface="Tahoma"/>
              <a:cs typeface="Tahoma"/>
              <a:sym typeface="Tahoma"/>
            </a:endParaRPr>
          </a:p>
        </p:txBody>
      </p:sp>
      <p:pic>
        <p:nvPicPr>
          <p:cNvPr descr="C:\Users\AS01277\Desktop\RSR Beyond\illustrations\bloklogo_300dpi.png" id="95" name="Google Shape;95;g2759f5e3a5b_0_4504"/>
          <p:cNvPicPr preferRelativeResize="0"/>
          <p:nvPr/>
        </p:nvPicPr>
        <p:blipFill rotWithShape="1">
          <a:blip r:embed="rId2">
            <a:alphaModFix/>
          </a:blip>
          <a:srcRect b="46423" l="9291" r="8989" t="13922"/>
          <a:stretch/>
        </p:blipFill>
        <p:spPr>
          <a:xfrm>
            <a:off x="759880" y="6377415"/>
            <a:ext cx="359008" cy="17421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blue" showMasterSp="0">
  <p:cSld name="divider dark blue">
    <p:bg>
      <p:bgPr>
        <a:solidFill>
          <a:srgbClr val="0F1941"/>
        </a:solidFill>
      </p:bgPr>
    </p:bg>
    <p:spTree>
      <p:nvGrpSpPr>
        <p:cNvPr id="96" name="Shape 96"/>
        <p:cNvGrpSpPr/>
        <p:nvPr/>
      </p:nvGrpSpPr>
      <p:grpSpPr>
        <a:xfrm>
          <a:off x="0" y="0"/>
          <a:ext cx="0" cy="0"/>
          <a:chOff x="0" y="0"/>
          <a:chExt cx="0" cy="0"/>
        </a:xfrm>
      </p:grpSpPr>
      <p:sp>
        <p:nvSpPr>
          <p:cNvPr id="97" name="Google Shape;97;g2759f5e3a5b_0_9551"/>
          <p:cNvSpPr txBox="1"/>
          <p:nvPr>
            <p:ph type="title"/>
          </p:nvPr>
        </p:nvSpPr>
        <p:spPr>
          <a:xfrm>
            <a:off x="762000" y="824908"/>
            <a:ext cx="7061100" cy="2852700"/>
          </a:xfrm>
          <a:prstGeom prst="rect">
            <a:avLst/>
          </a:prstGeom>
          <a:noFill/>
          <a:ln>
            <a:noFill/>
          </a:ln>
        </p:spPr>
        <p:txBody>
          <a:bodyPr anchorCtr="0" anchor="t" bIns="121900" lIns="121900" spcFirstLastPara="1" rIns="121900" wrap="square" tIns="121900">
            <a:normAutofit/>
          </a:bodyPr>
          <a:lstStyle>
            <a:lvl1pPr lvl="0" marR="0" rtl="0" algn="l">
              <a:lnSpc>
                <a:spcPct val="101000"/>
              </a:lnSpc>
              <a:spcBef>
                <a:spcPts val="0"/>
              </a:spcBef>
              <a:spcAft>
                <a:spcPts val="0"/>
              </a:spcAft>
              <a:buClr>
                <a:schemeClr val="lt1"/>
              </a:buClr>
              <a:buSzPts val="1900"/>
              <a:buFont typeface="Tahoma"/>
              <a:buNone/>
              <a:defRPr b="0" i="0" sz="60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98" name="Google Shape;98;g2759f5e3a5b_0_9551"/>
          <p:cNvSpPr txBox="1"/>
          <p:nvPr>
            <p:ph idx="1" type="body"/>
          </p:nvPr>
        </p:nvSpPr>
        <p:spPr>
          <a:xfrm>
            <a:off x="4368800" y="3459845"/>
            <a:ext cx="7128000" cy="1865100"/>
          </a:xfrm>
          <a:prstGeom prst="rect">
            <a:avLst/>
          </a:prstGeom>
          <a:noFill/>
          <a:ln>
            <a:noFill/>
          </a:ln>
        </p:spPr>
        <p:txBody>
          <a:bodyPr anchorCtr="0" anchor="b" bIns="121900" lIns="121900" spcFirstLastPara="1" rIns="121900" wrap="square" tIns="121900">
            <a:normAutofit/>
          </a:bodyPr>
          <a:lstStyle>
            <a:lvl1pPr indent="-228600" lvl="0" marL="457200" marR="0" rtl="0" algn="r">
              <a:lnSpc>
                <a:spcPct val="101000"/>
              </a:lnSpc>
              <a:spcBef>
                <a:spcPts val="0"/>
              </a:spcBef>
              <a:spcAft>
                <a:spcPts val="0"/>
              </a:spcAft>
              <a:buClr>
                <a:schemeClr val="accent1"/>
              </a:buClr>
              <a:buSzPts val="2700"/>
              <a:buFont typeface="Tahoma"/>
              <a:buNone/>
              <a:defRPr b="0" i="0" sz="6000" u="none" cap="none" strike="noStrike">
                <a:solidFill>
                  <a:schemeClr val="dk2"/>
                </a:solidFill>
                <a:latin typeface="Tahoma"/>
                <a:ea typeface="Tahoma"/>
                <a:cs typeface="Tahoma"/>
                <a:sym typeface="Tahoma"/>
              </a:defRPr>
            </a:lvl1pPr>
            <a:lvl2pPr indent="-228600" lvl="1" marL="914400" marR="0" rtl="0" algn="l">
              <a:lnSpc>
                <a:spcPct val="114000"/>
              </a:lnSpc>
              <a:spcBef>
                <a:spcPts val="0"/>
              </a:spcBef>
              <a:spcAft>
                <a:spcPts val="0"/>
              </a:spcAft>
              <a:buClr>
                <a:schemeClr val="accent2"/>
              </a:buClr>
              <a:buSzPts val="2700"/>
              <a:buFont typeface="Tahoma"/>
              <a:buNone/>
              <a:defRPr b="0" i="0" sz="2000" u="none" cap="none" strike="noStrike">
                <a:solidFill>
                  <a:srgbClr val="888991"/>
                </a:solidFill>
                <a:latin typeface="Tahoma"/>
                <a:ea typeface="Tahoma"/>
                <a:cs typeface="Tahoma"/>
                <a:sym typeface="Tahoma"/>
              </a:defRPr>
            </a:lvl2pPr>
            <a:lvl3pPr indent="-228600" lvl="2" marL="1371600" marR="0" rtl="0" algn="l">
              <a:lnSpc>
                <a:spcPct val="120000"/>
              </a:lnSpc>
              <a:spcBef>
                <a:spcPts val="0"/>
              </a:spcBef>
              <a:spcAft>
                <a:spcPts val="0"/>
              </a:spcAft>
              <a:buClr>
                <a:schemeClr val="accent3"/>
              </a:buClr>
              <a:buSzPts val="2400"/>
              <a:buFont typeface="Tahoma"/>
              <a:buNone/>
              <a:defRPr b="0" i="0" sz="1900" u="none" cap="none" strike="noStrike">
                <a:solidFill>
                  <a:srgbClr val="888991"/>
                </a:solidFill>
                <a:latin typeface="Tahoma"/>
                <a:ea typeface="Tahoma"/>
                <a:cs typeface="Tahoma"/>
                <a:sym typeface="Tahoma"/>
              </a:defRPr>
            </a:lvl3pPr>
            <a:lvl4pPr indent="-228600" lvl="3" marL="1828800" marR="0" rtl="0" algn="l">
              <a:lnSpc>
                <a:spcPct val="120000"/>
              </a:lnSpc>
              <a:spcBef>
                <a:spcPts val="0"/>
              </a:spcBef>
              <a:spcAft>
                <a:spcPts val="0"/>
              </a:spcAft>
              <a:buClr>
                <a:schemeClr val="accent4"/>
              </a:buClr>
              <a:buSzPts val="2400"/>
              <a:buFont typeface="Tahoma"/>
              <a:buNone/>
              <a:defRPr b="0" i="0" sz="1600" u="none" cap="none" strike="noStrike">
                <a:solidFill>
                  <a:srgbClr val="888991"/>
                </a:solidFill>
                <a:latin typeface="Tahoma"/>
                <a:ea typeface="Tahoma"/>
                <a:cs typeface="Tahoma"/>
                <a:sym typeface="Tahoma"/>
              </a:defRPr>
            </a:lvl4pPr>
            <a:lvl5pPr indent="-228600" lvl="4" marL="2286000" marR="0" rtl="0" algn="l">
              <a:lnSpc>
                <a:spcPct val="120000"/>
              </a:lnSpc>
              <a:spcBef>
                <a:spcPts val="0"/>
              </a:spcBef>
              <a:spcAft>
                <a:spcPts val="0"/>
              </a:spcAft>
              <a:buClr>
                <a:srgbClr val="888991"/>
              </a:buClr>
              <a:buSzPts val="2100"/>
              <a:buFont typeface="Tahoma"/>
              <a:buNone/>
              <a:defRPr b="0" i="0" sz="1600" u="none" cap="none" strike="noStrike">
                <a:solidFill>
                  <a:srgbClr val="888991"/>
                </a:solidFill>
                <a:latin typeface="Tahoma"/>
                <a:ea typeface="Tahoma"/>
                <a:cs typeface="Tahoma"/>
                <a:sym typeface="Tahoma"/>
              </a:defRPr>
            </a:lvl5pPr>
            <a:lvl6pPr indent="-228600" lvl="5" marL="2743200" marR="0" rtl="0" algn="l">
              <a:lnSpc>
                <a:spcPct val="120000"/>
              </a:lnSpc>
              <a:spcBef>
                <a:spcPts val="0"/>
              </a:spcBef>
              <a:spcAft>
                <a:spcPts val="0"/>
              </a:spcAft>
              <a:buClr>
                <a:srgbClr val="888991"/>
              </a:buClr>
              <a:buSzPts val="2100"/>
              <a:buFont typeface="Tahoma"/>
              <a:buNone/>
              <a:defRPr b="0" i="0" sz="1600" u="none" cap="none" strike="noStrike">
                <a:solidFill>
                  <a:srgbClr val="888991"/>
                </a:solidFill>
                <a:latin typeface="Tahoma"/>
                <a:ea typeface="Tahoma"/>
                <a:cs typeface="Tahoma"/>
                <a:sym typeface="Tahoma"/>
              </a:defRPr>
            </a:lvl6pPr>
            <a:lvl7pPr indent="-228600" lvl="6" marL="3200400" marR="0" rtl="0" algn="l">
              <a:lnSpc>
                <a:spcPct val="120000"/>
              </a:lnSpc>
              <a:spcBef>
                <a:spcPts val="0"/>
              </a:spcBef>
              <a:spcAft>
                <a:spcPts val="0"/>
              </a:spcAft>
              <a:buClr>
                <a:srgbClr val="888991"/>
              </a:buClr>
              <a:buSzPts val="1900"/>
              <a:buFont typeface="Tahoma"/>
              <a:buNone/>
              <a:defRPr b="0" i="0" sz="1600" u="none" cap="none" strike="noStrike">
                <a:solidFill>
                  <a:srgbClr val="888991"/>
                </a:solidFill>
                <a:latin typeface="Tahoma"/>
                <a:ea typeface="Tahoma"/>
                <a:cs typeface="Tahoma"/>
                <a:sym typeface="Tahoma"/>
              </a:defRPr>
            </a:lvl7pPr>
            <a:lvl8pPr indent="-228600" lvl="7" marL="3657600" marR="0" rtl="0" algn="l">
              <a:lnSpc>
                <a:spcPct val="120000"/>
              </a:lnSpc>
              <a:spcBef>
                <a:spcPts val="0"/>
              </a:spcBef>
              <a:spcAft>
                <a:spcPts val="0"/>
              </a:spcAft>
              <a:buClr>
                <a:srgbClr val="888991"/>
              </a:buClr>
              <a:buSzPts val="1900"/>
              <a:buFont typeface="Tahoma"/>
              <a:buNone/>
              <a:defRPr b="0" i="0" sz="1600" u="none" cap="none" strike="noStrike">
                <a:solidFill>
                  <a:srgbClr val="888991"/>
                </a:solidFill>
                <a:latin typeface="Tahoma"/>
                <a:ea typeface="Tahoma"/>
                <a:cs typeface="Tahoma"/>
                <a:sym typeface="Tahoma"/>
              </a:defRPr>
            </a:lvl8pPr>
            <a:lvl9pPr indent="-228600" lvl="8" marL="4114800" marR="0" rtl="0" algn="l">
              <a:lnSpc>
                <a:spcPct val="120000"/>
              </a:lnSpc>
              <a:spcBef>
                <a:spcPts val="0"/>
              </a:spcBef>
              <a:spcAft>
                <a:spcPts val="0"/>
              </a:spcAft>
              <a:buClr>
                <a:srgbClr val="888991"/>
              </a:buClr>
              <a:buSzPts val="1900"/>
              <a:buFont typeface="Tahoma"/>
              <a:buNone/>
              <a:defRPr b="0" i="0" sz="1600" u="none" cap="none" strike="noStrike">
                <a:solidFill>
                  <a:srgbClr val="888991"/>
                </a:solidFill>
                <a:latin typeface="Tahoma"/>
                <a:ea typeface="Tahoma"/>
                <a:cs typeface="Tahoma"/>
                <a:sym typeface="Tahoma"/>
              </a:defRPr>
            </a:lvl9pPr>
          </a:lstStyle>
          <a:p/>
        </p:txBody>
      </p:sp>
      <p:grpSp>
        <p:nvGrpSpPr>
          <p:cNvPr id="99" name="Google Shape;99;g2759f5e3a5b_0_9551"/>
          <p:cNvGrpSpPr/>
          <p:nvPr/>
        </p:nvGrpSpPr>
        <p:grpSpPr>
          <a:xfrm>
            <a:off x="-294300" y="-297475"/>
            <a:ext cx="12833359" cy="7502534"/>
            <a:chOff x="-294300" y="-297475"/>
            <a:chExt cx="12833359" cy="7502534"/>
          </a:xfrm>
        </p:grpSpPr>
        <p:grpSp>
          <p:nvGrpSpPr>
            <p:cNvPr id="100" name="Google Shape;100;g2759f5e3a5b_0_9551"/>
            <p:cNvGrpSpPr/>
            <p:nvPr/>
          </p:nvGrpSpPr>
          <p:grpSpPr>
            <a:xfrm>
              <a:off x="-294300" y="0"/>
              <a:ext cx="232759" cy="6858000"/>
              <a:chOff x="-232" y="0"/>
              <a:chExt cx="300" cy="4320"/>
            </a:xfrm>
          </p:grpSpPr>
          <p:cxnSp>
            <p:nvCxnSpPr>
              <p:cNvPr id="101" name="Google Shape;101;g2759f5e3a5b_0_9551"/>
              <p:cNvCxnSpPr/>
              <p:nvPr/>
            </p:nvCxnSpPr>
            <p:spPr>
              <a:xfrm>
                <a:off x="-232" y="477"/>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2" name="Google Shape;102;g2759f5e3a5b_0_9551"/>
              <p:cNvCxnSpPr/>
              <p:nvPr/>
            </p:nvCxnSpPr>
            <p:spPr>
              <a:xfrm>
                <a:off x="-232" y="0"/>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3" name="Google Shape;103;g2759f5e3a5b_0_9551"/>
              <p:cNvCxnSpPr/>
              <p:nvPr/>
            </p:nvCxnSpPr>
            <p:spPr>
              <a:xfrm>
                <a:off x="-232" y="573"/>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4" name="Google Shape;104;g2759f5e3a5b_0_9551"/>
              <p:cNvCxnSpPr/>
              <p:nvPr/>
            </p:nvCxnSpPr>
            <p:spPr>
              <a:xfrm>
                <a:off x="-232" y="1045"/>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5" name="Google Shape;105;g2759f5e3a5b_0_9551"/>
              <p:cNvCxnSpPr/>
              <p:nvPr/>
            </p:nvCxnSpPr>
            <p:spPr>
              <a:xfrm>
                <a:off x="-232" y="1139"/>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6" name="Google Shape;106;g2759f5e3a5b_0_9551"/>
              <p:cNvCxnSpPr/>
              <p:nvPr/>
            </p:nvCxnSpPr>
            <p:spPr>
              <a:xfrm>
                <a:off x="-232" y="1614"/>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7" name="Google Shape;107;g2759f5e3a5b_0_9551"/>
              <p:cNvCxnSpPr/>
              <p:nvPr/>
            </p:nvCxnSpPr>
            <p:spPr>
              <a:xfrm>
                <a:off x="-232" y="1708"/>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8" name="Google Shape;108;g2759f5e3a5b_0_9551"/>
              <p:cNvCxnSpPr/>
              <p:nvPr/>
            </p:nvCxnSpPr>
            <p:spPr>
              <a:xfrm>
                <a:off x="-232" y="2180"/>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09" name="Google Shape;109;g2759f5e3a5b_0_9551"/>
              <p:cNvCxnSpPr/>
              <p:nvPr/>
            </p:nvCxnSpPr>
            <p:spPr>
              <a:xfrm>
                <a:off x="-232" y="2275"/>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0" name="Google Shape;110;g2759f5e3a5b_0_9551"/>
              <p:cNvCxnSpPr/>
              <p:nvPr/>
            </p:nvCxnSpPr>
            <p:spPr>
              <a:xfrm>
                <a:off x="-232" y="2749"/>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1" name="Google Shape;111;g2759f5e3a5b_0_9551"/>
              <p:cNvCxnSpPr/>
              <p:nvPr/>
            </p:nvCxnSpPr>
            <p:spPr>
              <a:xfrm>
                <a:off x="-232" y="2843"/>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2" name="Google Shape;112;g2759f5e3a5b_0_9551"/>
              <p:cNvCxnSpPr/>
              <p:nvPr/>
            </p:nvCxnSpPr>
            <p:spPr>
              <a:xfrm>
                <a:off x="-232" y="3316"/>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3" name="Google Shape;113;g2759f5e3a5b_0_9551"/>
              <p:cNvCxnSpPr/>
              <p:nvPr/>
            </p:nvCxnSpPr>
            <p:spPr>
              <a:xfrm>
                <a:off x="-232" y="3412"/>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4" name="Google Shape;114;g2759f5e3a5b_0_9551"/>
              <p:cNvCxnSpPr/>
              <p:nvPr/>
            </p:nvCxnSpPr>
            <p:spPr>
              <a:xfrm>
                <a:off x="-232" y="3884"/>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5" name="Google Shape;115;g2759f5e3a5b_0_9551"/>
              <p:cNvCxnSpPr/>
              <p:nvPr/>
            </p:nvCxnSpPr>
            <p:spPr>
              <a:xfrm>
                <a:off x="-232" y="3978"/>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6" name="Google Shape;116;g2759f5e3a5b_0_9551"/>
              <p:cNvCxnSpPr/>
              <p:nvPr/>
            </p:nvCxnSpPr>
            <p:spPr>
              <a:xfrm>
                <a:off x="-232" y="4320"/>
                <a:ext cx="300" cy="0"/>
              </a:xfrm>
              <a:prstGeom prst="straightConnector1">
                <a:avLst/>
              </a:prstGeom>
              <a:noFill/>
              <a:ln cap="flat" cmpd="sng" w="9525">
                <a:solidFill>
                  <a:srgbClr val="7F7F7F"/>
                </a:solidFill>
                <a:prstDash val="solid"/>
                <a:miter lim="8000"/>
                <a:headEnd len="sm" w="sm" type="none"/>
                <a:tailEnd len="sm" w="sm" type="none"/>
              </a:ln>
            </p:spPr>
          </p:cxnSp>
        </p:grpSp>
        <p:grpSp>
          <p:nvGrpSpPr>
            <p:cNvPr id="117" name="Google Shape;117;g2759f5e3a5b_0_9551"/>
            <p:cNvGrpSpPr/>
            <p:nvPr/>
          </p:nvGrpSpPr>
          <p:grpSpPr>
            <a:xfrm>
              <a:off x="12306300" y="0"/>
              <a:ext cx="232759" cy="6858000"/>
              <a:chOff x="-232" y="0"/>
              <a:chExt cx="300" cy="4320"/>
            </a:xfrm>
          </p:grpSpPr>
          <p:cxnSp>
            <p:nvCxnSpPr>
              <p:cNvPr id="118" name="Google Shape;118;g2759f5e3a5b_0_9551"/>
              <p:cNvCxnSpPr/>
              <p:nvPr/>
            </p:nvCxnSpPr>
            <p:spPr>
              <a:xfrm>
                <a:off x="-232" y="477"/>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19" name="Google Shape;119;g2759f5e3a5b_0_9551"/>
              <p:cNvCxnSpPr/>
              <p:nvPr/>
            </p:nvCxnSpPr>
            <p:spPr>
              <a:xfrm>
                <a:off x="-232" y="0"/>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0" name="Google Shape;120;g2759f5e3a5b_0_9551"/>
              <p:cNvCxnSpPr/>
              <p:nvPr/>
            </p:nvCxnSpPr>
            <p:spPr>
              <a:xfrm>
                <a:off x="-232" y="573"/>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1" name="Google Shape;121;g2759f5e3a5b_0_9551"/>
              <p:cNvCxnSpPr/>
              <p:nvPr/>
            </p:nvCxnSpPr>
            <p:spPr>
              <a:xfrm>
                <a:off x="-232" y="1045"/>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2" name="Google Shape;122;g2759f5e3a5b_0_9551"/>
              <p:cNvCxnSpPr/>
              <p:nvPr/>
            </p:nvCxnSpPr>
            <p:spPr>
              <a:xfrm>
                <a:off x="-232" y="1139"/>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3" name="Google Shape;123;g2759f5e3a5b_0_9551"/>
              <p:cNvCxnSpPr/>
              <p:nvPr/>
            </p:nvCxnSpPr>
            <p:spPr>
              <a:xfrm>
                <a:off x="-232" y="1614"/>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4" name="Google Shape;124;g2759f5e3a5b_0_9551"/>
              <p:cNvCxnSpPr/>
              <p:nvPr/>
            </p:nvCxnSpPr>
            <p:spPr>
              <a:xfrm>
                <a:off x="-232" y="1708"/>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5" name="Google Shape;125;g2759f5e3a5b_0_9551"/>
              <p:cNvCxnSpPr/>
              <p:nvPr/>
            </p:nvCxnSpPr>
            <p:spPr>
              <a:xfrm>
                <a:off x="-232" y="2180"/>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6" name="Google Shape;126;g2759f5e3a5b_0_9551"/>
              <p:cNvCxnSpPr/>
              <p:nvPr/>
            </p:nvCxnSpPr>
            <p:spPr>
              <a:xfrm>
                <a:off x="-232" y="2275"/>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7" name="Google Shape;127;g2759f5e3a5b_0_9551"/>
              <p:cNvCxnSpPr/>
              <p:nvPr/>
            </p:nvCxnSpPr>
            <p:spPr>
              <a:xfrm>
                <a:off x="-232" y="2749"/>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8" name="Google Shape;128;g2759f5e3a5b_0_9551"/>
              <p:cNvCxnSpPr/>
              <p:nvPr/>
            </p:nvCxnSpPr>
            <p:spPr>
              <a:xfrm>
                <a:off x="-232" y="2843"/>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29" name="Google Shape;129;g2759f5e3a5b_0_9551"/>
              <p:cNvCxnSpPr/>
              <p:nvPr/>
            </p:nvCxnSpPr>
            <p:spPr>
              <a:xfrm>
                <a:off x="-232" y="3316"/>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30" name="Google Shape;130;g2759f5e3a5b_0_9551"/>
              <p:cNvCxnSpPr/>
              <p:nvPr/>
            </p:nvCxnSpPr>
            <p:spPr>
              <a:xfrm>
                <a:off x="-232" y="3412"/>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31" name="Google Shape;131;g2759f5e3a5b_0_9551"/>
              <p:cNvCxnSpPr/>
              <p:nvPr/>
            </p:nvCxnSpPr>
            <p:spPr>
              <a:xfrm>
                <a:off x="-232" y="3884"/>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32" name="Google Shape;132;g2759f5e3a5b_0_9551"/>
              <p:cNvCxnSpPr/>
              <p:nvPr/>
            </p:nvCxnSpPr>
            <p:spPr>
              <a:xfrm>
                <a:off x="-232" y="3978"/>
                <a:ext cx="300" cy="0"/>
              </a:xfrm>
              <a:prstGeom prst="straightConnector1">
                <a:avLst/>
              </a:prstGeom>
              <a:noFill/>
              <a:ln cap="flat" cmpd="sng" w="9525">
                <a:solidFill>
                  <a:srgbClr val="7F7F7F"/>
                </a:solidFill>
                <a:prstDash val="solid"/>
                <a:miter lim="8000"/>
                <a:headEnd len="sm" w="sm" type="none"/>
                <a:tailEnd len="sm" w="sm" type="none"/>
              </a:ln>
            </p:spPr>
          </p:cxnSp>
          <p:cxnSp>
            <p:nvCxnSpPr>
              <p:cNvPr id="133" name="Google Shape;133;g2759f5e3a5b_0_9551"/>
              <p:cNvCxnSpPr/>
              <p:nvPr/>
            </p:nvCxnSpPr>
            <p:spPr>
              <a:xfrm>
                <a:off x="-232" y="4320"/>
                <a:ext cx="300" cy="0"/>
              </a:xfrm>
              <a:prstGeom prst="straightConnector1">
                <a:avLst/>
              </a:prstGeom>
              <a:noFill/>
              <a:ln cap="flat" cmpd="sng" w="9525">
                <a:solidFill>
                  <a:srgbClr val="7F7F7F"/>
                </a:solidFill>
                <a:prstDash val="solid"/>
                <a:miter lim="8000"/>
                <a:headEnd len="sm" w="sm" type="none"/>
                <a:tailEnd len="sm" w="sm" type="none"/>
              </a:ln>
            </p:spPr>
          </p:cxnSp>
        </p:grpSp>
        <p:grpSp>
          <p:nvGrpSpPr>
            <p:cNvPr id="134" name="Google Shape;134;g2759f5e3a5b_0_9551"/>
            <p:cNvGrpSpPr/>
            <p:nvPr/>
          </p:nvGrpSpPr>
          <p:grpSpPr>
            <a:xfrm>
              <a:off x="1" y="-297475"/>
              <a:ext cx="12192000" cy="232759"/>
              <a:chOff x="0" y="-689"/>
              <a:chExt cx="7680" cy="300"/>
            </a:xfrm>
          </p:grpSpPr>
          <p:cxnSp>
            <p:nvCxnSpPr>
              <p:cNvPr id="135" name="Google Shape;135;g2759f5e3a5b_0_9551"/>
              <p:cNvCxnSpPr/>
              <p:nvPr/>
            </p:nvCxnSpPr>
            <p:spPr>
              <a:xfrm>
                <a:off x="672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36" name="Google Shape;136;g2759f5e3a5b_0_9551"/>
              <p:cNvCxnSpPr/>
              <p:nvPr/>
            </p:nvCxnSpPr>
            <p:spPr>
              <a:xfrm>
                <a:off x="7200"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37" name="Google Shape;137;g2759f5e3a5b_0_9551"/>
              <p:cNvCxnSpPr/>
              <p:nvPr/>
            </p:nvCxnSpPr>
            <p:spPr>
              <a:xfrm>
                <a:off x="481"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38" name="Google Shape;138;g2759f5e3a5b_0_9551"/>
              <p:cNvCxnSpPr/>
              <p:nvPr/>
            </p:nvCxnSpPr>
            <p:spPr>
              <a:xfrm>
                <a:off x="662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39" name="Google Shape;139;g2759f5e3a5b_0_9551"/>
              <p:cNvCxnSpPr/>
              <p:nvPr/>
            </p:nvCxnSpPr>
            <p:spPr>
              <a:xfrm>
                <a:off x="6156"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0" name="Google Shape;140;g2759f5e3a5b_0_9551"/>
              <p:cNvCxnSpPr/>
              <p:nvPr/>
            </p:nvCxnSpPr>
            <p:spPr>
              <a:xfrm>
                <a:off x="606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1" name="Google Shape;141;g2759f5e3a5b_0_9551"/>
              <p:cNvCxnSpPr/>
              <p:nvPr/>
            </p:nvCxnSpPr>
            <p:spPr>
              <a:xfrm>
                <a:off x="558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2" name="Google Shape;142;g2759f5e3a5b_0_9551"/>
              <p:cNvCxnSpPr/>
              <p:nvPr/>
            </p:nvCxnSpPr>
            <p:spPr>
              <a:xfrm>
                <a:off x="549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3" name="Google Shape;143;g2759f5e3a5b_0_9551"/>
              <p:cNvCxnSpPr/>
              <p:nvPr/>
            </p:nvCxnSpPr>
            <p:spPr>
              <a:xfrm>
                <a:off x="275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4" name="Google Shape;144;g2759f5e3a5b_0_9551"/>
              <p:cNvCxnSpPr/>
              <p:nvPr/>
            </p:nvCxnSpPr>
            <p:spPr>
              <a:xfrm>
                <a:off x="2659"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5" name="Google Shape;145;g2759f5e3a5b_0_9551"/>
              <p:cNvCxnSpPr/>
              <p:nvPr/>
            </p:nvCxnSpPr>
            <p:spPr>
              <a:xfrm>
                <a:off x="218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6" name="Google Shape;146;g2759f5e3a5b_0_9551"/>
              <p:cNvCxnSpPr/>
              <p:nvPr/>
            </p:nvCxnSpPr>
            <p:spPr>
              <a:xfrm>
                <a:off x="209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7" name="Google Shape;147;g2759f5e3a5b_0_9551"/>
              <p:cNvCxnSpPr/>
              <p:nvPr/>
            </p:nvCxnSpPr>
            <p:spPr>
              <a:xfrm>
                <a:off x="1619"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8" name="Google Shape;148;g2759f5e3a5b_0_9551"/>
              <p:cNvCxnSpPr/>
              <p:nvPr/>
            </p:nvCxnSpPr>
            <p:spPr>
              <a:xfrm>
                <a:off x="1525"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49" name="Google Shape;149;g2759f5e3a5b_0_9551"/>
              <p:cNvCxnSpPr/>
              <p:nvPr/>
            </p:nvCxnSpPr>
            <p:spPr>
              <a:xfrm>
                <a:off x="105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0" name="Google Shape;150;g2759f5e3a5b_0_9551"/>
              <p:cNvCxnSpPr/>
              <p:nvPr/>
            </p:nvCxnSpPr>
            <p:spPr>
              <a:xfrm>
                <a:off x="95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1" name="Google Shape;151;g2759f5e3a5b_0_9551"/>
              <p:cNvCxnSpPr/>
              <p:nvPr/>
            </p:nvCxnSpPr>
            <p:spPr>
              <a:xfrm>
                <a:off x="502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2" name="Google Shape;152;g2759f5e3a5b_0_9551"/>
              <p:cNvCxnSpPr/>
              <p:nvPr/>
            </p:nvCxnSpPr>
            <p:spPr>
              <a:xfrm>
                <a:off x="492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3" name="Google Shape;153;g2759f5e3a5b_0_9551"/>
              <p:cNvCxnSpPr/>
              <p:nvPr/>
            </p:nvCxnSpPr>
            <p:spPr>
              <a:xfrm>
                <a:off x="445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4" name="Google Shape;154;g2759f5e3a5b_0_9551"/>
              <p:cNvCxnSpPr/>
              <p:nvPr/>
            </p:nvCxnSpPr>
            <p:spPr>
              <a:xfrm>
                <a:off x="4360"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5" name="Google Shape;155;g2759f5e3a5b_0_9551"/>
              <p:cNvCxnSpPr/>
              <p:nvPr/>
            </p:nvCxnSpPr>
            <p:spPr>
              <a:xfrm>
                <a:off x="388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6" name="Google Shape;156;g2759f5e3a5b_0_9551"/>
              <p:cNvCxnSpPr/>
              <p:nvPr/>
            </p:nvCxnSpPr>
            <p:spPr>
              <a:xfrm>
                <a:off x="379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7" name="Google Shape;157;g2759f5e3a5b_0_9551"/>
              <p:cNvCxnSpPr/>
              <p:nvPr/>
            </p:nvCxnSpPr>
            <p:spPr>
              <a:xfrm>
                <a:off x="3321"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8" name="Google Shape;158;g2759f5e3a5b_0_9551"/>
              <p:cNvCxnSpPr/>
              <p:nvPr/>
            </p:nvCxnSpPr>
            <p:spPr>
              <a:xfrm>
                <a:off x="322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59" name="Google Shape;159;g2759f5e3a5b_0_9551"/>
              <p:cNvCxnSpPr/>
              <p:nvPr/>
            </p:nvCxnSpPr>
            <p:spPr>
              <a:xfrm>
                <a:off x="0"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0" name="Google Shape;160;g2759f5e3a5b_0_9551"/>
              <p:cNvCxnSpPr/>
              <p:nvPr/>
            </p:nvCxnSpPr>
            <p:spPr>
              <a:xfrm>
                <a:off x="7680" y="-689"/>
                <a:ext cx="0" cy="300"/>
              </a:xfrm>
              <a:prstGeom prst="straightConnector1">
                <a:avLst/>
              </a:prstGeom>
              <a:noFill/>
              <a:ln cap="flat" cmpd="sng" w="9525">
                <a:solidFill>
                  <a:srgbClr val="7F7F7F"/>
                </a:solidFill>
                <a:prstDash val="solid"/>
                <a:miter lim="8000"/>
                <a:headEnd len="sm" w="sm" type="none"/>
                <a:tailEnd len="sm" w="sm" type="none"/>
              </a:ln>
            </p:spPr>
          </p:cxnSp>
        </p:grpSp>
        <p:grpSp>
          <p:nvGrpSpPr>
            <p:cNvPr id="161" name="Google Shape;161;g2759f5e3a5b_0_9551"/>
            <p:cNvGrpSpPr/>
            <p:nvPr/>
          </p:nvGrpSpPr>
          <p:grpSpPr>
            <a:xfrm>
              <a:off x="6351" y="6972300"/>
              <a:ext cx="12195174" cy="232759"/>
              <a:chOff x="4" y="-689"/>
              <a:chExt cx="7682" cy="300"/>
            </a:xfrm>
          </p:grpSpPr>
          <p:cxnSp>
            <p:nvCxnSpPr>
              <p:cNvPr id="162" name="Google Shape;162;g2759f5e3a5b_0_9551"/>
              <p:cNvCxnSpPr/>
              <p:nvPr/>
            </p:nvCxnSpPr>
            <p:spPr>
              <a:xfrm>
                <a:off x="672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3" name="Google Shape;163;g2759f5e3a5b_0_9551"/>
              <p:cNvCxnSpPr/>
              <p:nvPr/>
            </p:nvCxnSpPr>
            <p:spPr>
              <a:xfrm>
                <a:off x="7200"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4" name="Google Shape;164;g2759f5e3a5b_0_9551"/>
              <p:cNvCxnSpPr/>
              <p:nvPr/>
            </p:nvCxnSpPr>
            <p:spPr>
              <a:xfrm>
                <a:off x="481"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5" name="Google Shape;165;g2759f5e3a5b_0_9551"/>
              <p:cNvCxnSpPr/>
              <p:nvPr/>
            </p:nvCxnSpPr>
            <p:spPr>
              <a:xfrm>
                <a:off x="662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6" name="Google Shape;166;g2759f5e3a5b_0_9551"/>
              <p:cNvCxnSpPr/>
              <p:nvPr/>
            </p:nvCxnSpPr>
            <p:spPr>
              <a:xfrm>
                <a:off x="6156"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7" name="Google Shape;167;g2759f5e3a5b_0_9551"/>
              <p:cNvCxnSpPr/>
              <p:nvPr/>
            </p:nvCxnSpPr>
            <p:spPr>
              <a:xfrm>
                <a:off x="606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8" name="Google Shape;168;g2759f5e3a5b_0_9551"/>
              <p:cNvCxnSpPr/>
              <p:nvPr/>
            </p:nvCxnSpPr>
            <p:spPr>
              <a:xfrm>
                <a:off x="558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69" name="Google Shape;169;g2759f5e3a5b_0_9551"/>
              <p:cNvCxnSpPr/>
              <p:nvPr/>
            </p:nvCxnSpPr>
            <p:spPr>
              <a:xfrm>
                <a:off x="549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0" name="Google Shape;170;g2759f5e3a5b_0_9551"/>
              <p:cNvCxnSpPr/>
              <p:nvPr/>
            </p:nvCxnSpPr>
            <p:spPr>
              <a:xfrm>
                <a:off x="275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1" name="Google Shape;171;g2759f5e3a5b_0_9551"/>
              <p:cNvCxnSpPr/>
              <p:nvPr/>
            </p:nvCxnSpPr>
            <p:spPr>
              <a:xfrm>
                <a:off x="2659"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2" name="Google Shape;172;g2759f5e3a5b_0_9551"/>
              <p:cNvCxnSpPr/>
              <p:nvPr/>
            </p:nvCxnSpPr>
            <p:spPr>
              <a:xfrm>
                <a:off x="218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3" name="Google Shape;173;g2759f5e3a5b_0_9551"/>
              <p:cNvCxnSpPr/>
              <p:nvPr/>
            </p:nvCxnSpPr>
            <p:spPr>
              <a:xfrm>
                <a:off x="209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4" name="Google Shape;174;g2759f5e3a5b_0_9551"/>
              <p:cNvCxnSpPr/>
              <p:nvPr/>
            </p:nvCxnSpPr>
            <p:spPr>
              <a:xfrm>
                <a:off x="1619"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5" name="Google Shape;175;g2759f5e3a5b_0_9551"/>
              <p:cNvCxnSpPr/>
              <p:nvPr/>
            </p:nvCxnSpPr>
            <p:spPr>
              <a:xfrm>
                <a:off x="1525"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6" name="Google Shape;176;g2759f5e3a5b_0_9551"/>
              <p:cNvCxnSpPr/>
              <p:nvPr/>
            </p:nvCxnSpPr>
            <p:spPr>
              <a:xfrm>
                <a:off x="1053"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7" name="Google Shape;177;g2759f5e3a5b_0_9551"/>
              <p:cNvCxnSpPr/>
              <p:nvPr/>
            </p:nvCxnSpPr>
            <p:spPr>
              <a:xfrm>
                <a:off x="95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8" name="Google Shape;178;g2759f5e3a5b_0_9551"/>
              <p:cNvCxnSpPr/>
              <p:nvPr/>
            </p:nvCxnSpPr>
            <p:spPr>
              <a:xfrm>
                <a:off x="502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79" name="Google Shape;179;g2759f5e3a5b_0_9551"/>
              <p:cNvCxnSpPr/>
              <p:nvPr/>
            </p:nvCxnSpPr>
            <p:spPr>
              <a:xfrm>
                <a:off x="492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0" name="Google Shape;180;g2759f5e3a5b_0_9551"/>
              <p:cNvCxnSpPr/>
              <p:nvPr/>
            </p:nvCxnSpPr>
            <p:spPr>
              <a:xfrm>
                <a:off x="445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1" name="Google Shape;181;g2759f5e3a5b_0_9551"/>
              <p:cNvCxnSpPr/>
              <p:nvPr/>
            </p:nvCxnSpPr>
            <p:spPr>
              <a:xfrm>
                <a:off x="4360"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2" name="Google Shape;182;g2759f5e3a5b_0_9551"/>
              <p:cNvCxnSpPr/>
              <p:nvPr/>
            </p:nvCxnSpPr>
            <p:spPr>
              <a:xfrm>
                <a:off x="3888"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3" name="Google Shape;183;g2759f5e3a5b_0_9551"/>
              <p:cNvCxnSpPr/>
              <p:nvPr/>
            </p:nvCxnSpPr>
            <p:spPr>
              <a:xfrm>
                <a:off x="3792"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4" name="Google Shape;184;g2759f5e3a5b_0_9551"/>
              <p:cNvCxnSpPr/>
              <p:nvPr/>
            </p:nvCxnSpPr>
            <p:spPr>
              <a:xfrm>
                <a:off x="3321"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5" name="Google Shape;185;g2759f5e3a5b_0_9551"/>
              <p:cNvCxnSpPr/>
              <p:nvPr/>
            </p:nvCxnSpPr>
            <p:spPr>
              <a:xfrm>
                <a:off x="3227"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6" name="Google Shape;186;g2759f5e3a5b_0_9551"/>
              <p:cNvCxnSpPr/>
              <p:nvPr/>
            </p:nvCxnSpPr>
            <p:spPr>
              <a:xfrm>
                <a:off x="4" y="-689"/>
                <a:ext cx="0" cy="300"/>
              </a:xfrm>
              <a:prstGeom prst="straightConnector1">
                <a:avLst/>
              </a:prstGeom>
              <a:noFill/>
              <a:ln cap="flat" cmpd="sng" w="9525">
                <a:solidFill>
                  <a:srgbClr val="7F7F7F"/>
                </a:solidFill>
                <a:prstDash val="solid"/>
                <a:miter lim="8000"/>
                <a:headEnd len="sm" w="sm" type="none"/>
                <a:tailEnd len="sm" w="sm" type="none"/>
              </a:ln>
            </p:spPr>
          </p:cxnSp>
          <p:cxnSp>
            <p:nvCxnSpPr>
              <p:cNvPr id="187" name="Google Shape;187;g2759f5e3a5b_0_9551"/>
              <p:cNvCxnSpPr/>
              <p:nvPr/>
            </p:nvCxnSpPr>
            <p:spPr>
              <a:xfrm>
                <a:off x="7686" y="-689"/>
                <a:ext cx="0" cy="300"/>
              </a:xfrm>
              <a:prstGeom prst="straightConnector1">
                <a:avLst/>
              </a:prstGeom>
              <a:noFill/>
              <a:ln cap="flat" cmpd="sng" w="9525">
                <a:solidFill>
                  <a:srgbClr val="7F7F7F"/>
                </a:solidFill>
                <a:prstDash val="solid"/>
                <a:miter lim="8000"/>
                <a:headEnd len="sm" w="sm" type="none"/>
                <a:tailEnd len="sm" w="sm" type="none"/>
              </a:ln>
            </p:spPr>
          </p:cxnSp>
        </p:grpSp>
      </p:grpSp>
      <p:sp>
        <p:nvSpPr>
          <p:cNvPr id="188" name="Google Shape;188;g2759f5e3a5b_0_9551"/>
          <p:cNvSpPr txBox="1"/>
          <p:nvPr>
            <p:ph idx="11" type="ftr"/>
          </p:nvPr>
        </p:nvSpPr>
        <p:spPr>
          <a:xfrm>
            <a:off x="6075217" y="6356359"/>
            <a:ext cx="5046000" cy="365100"/>
          </a:xfrm>
          <a:prstGeom prst="rect">
            <a:avLst/>
          </a:prstGeom>
          <a:noFill/>
          <a:ln>
            <a:noFill/>
          </a:ln>
        </p:spPr>
        <p:txBody>
          <a:bodyPr anchorCtr="0" anchor="ctr" bIns="121900" lIns="121900" spcFirstLastPara="1" rIns="121900" wrap="square" tIns="121900">
            <a:noAutofit/>
          </a:bodyPr>
          <a:lstStyle>
            <a:lvl1pPr lvl="0" marR="0" rtl="0" algn="r">
              <a:lnSpc>
                <a:spcPct val="100000"/>
              </a:lnSpc>
              <a:spcBef>
                <a:spcPts val="0"/>
              </a:spcBef>
              <a:spcAft>
                <a:spcPts val="0"/>
              </a:spcAft>
              <a:buClr>
                <a:srgbClr val="000000"/>
              </a:buClr>
              <a:buSzPts val="1900"/>
              <a:buFont typeface="Arial"/>
              <a:buNone/>
              <a:defRPr b="0" i="0" sz="1100" u="none" cap="none" strike="noStrike">
                <a:solidFill>
                  <a:schemeClr val="lt2"/>
                </a:solidFill>
                <a:latin typeface="Tahoma"/>
                <a:ea typeface="Tahoma"/>
                <a:cs typeface="Tahoma"/>
                <a:sym typeface="Tahoma"/>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Tahoma"/>
                <a:ea typeface="Tahoma"/>
                <a:cs typeface="Tahoma"/>
                <a:sym typeface="Tahoma"/>
              </a:defRPr>
            </a:lvl9pPr>
          </a:lstStyle>
          <a:p/>
        </p:txBody>
      </p:sp>
      <p:sp>
        <p:nvSpPr>
          <p:cNvPr id="189" name="Google Shape;189;g2759f5e3a5b_0_9551"/>
          <p:cNvSpPr txBox="1"/>
          <p:nvPr>
            <p:ph idx="12" type="sldNum"/>
          </p:nvPr>
        </p:nvSpPr>
        <p:spPr>
          <a:xfrm>
            <a:off x="11166525" y="6356359"/>
            <a:ext cx="257100" cy="365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g2759f5e3a5b_0_9551"/>
          <p:cNvSpPr txBox="1"/>
          <p:nvPr/>
        </p:nvSpPr>
        <p:spPr>
          <a:xfrm>
            <a:off x="11157001" y="6356359"/>
            <a:ext cx="62700" cy="3651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2"/>
                </a:solidFill>
                <a:latin typeface="Tahoma"/>
                <a:ea typeface="Tahoma"/>
                <a:cs typeface="Tahoma"/>
                <a:sym typeface="Tahoma"/>
              </a:rPr>
              <a:t>|</a:t>
            </a:r>
            <a:endParaRPr b="0" i="0" sz="1100" u="none" cap="none" strike="noStrike">
              <a:solidFill>
                <a:schemeClr val="lt2"/>
              </a:solidFill>
              <a:latin typeface="Tahoma"/>
              <a:ea typeface="Tahoma"/>
              <a:cs typeface="Tahoma"/>
              <a:sym typeface="Tahoma"/>
            </a:endParaRPr>
          </a:p>
        </p:txBody>
      </p:sp>
      <p:pic>
        <p:nvPicPr>
          <p:cNvPr descr="C:\Users\AS01277\Desktop\RSR Beyond\illustrations\bloklogo_300dpi.png" id="191" name="Google Shape;191;g2759f5e3a5b_0_9551"/>
          <p:cNvPicPr preferRelativeResize="0"/>
          <p:nvPr/>
        </p:nvPicPr>
        <p:blipFill rotWithShape="1">
          <a:blip r:embed="rId2">
            <a:alphaModFix/>
          </a:blip>
          <a:srcRect b="46423" l="9291" r="8989" t="13922"/>
          <a:stretch/>
        </p:blipFill>
        <p:spPr>
          <a:xfrm>
            <a:off x="759880" y="6377415"/>
            <a:ext cx="359008" cy="17421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amp; Vision">
  <p:cSld name="Mission &amp; Vision">
    <p:spTree>
      <p:nvGrpSpPr>
        <p:cNvPr id="17" name="Shape 17"/>
        <p:cNvGrpSpPr/>
        <p:nvPr/>
      </p:nvGrpSpPr>
      <p:grpSpPr>
        <a:xfrm>
          <a:off x="0" y="0"/>
          <a:ext cx="0" cy="0"/>
          <a:chOff x="0" y="0"/>
          <a:chExt cx="0" cy="0"/>
        </a:xfrm>
      </p:grpSpPr>
      <p:sp>
        <p:nvSpPr>
          <p:cNvPr id="18" name="Google Shape;18;p7"/>
          <p:cNvSpPr/>
          <p:nvPr>
            <p:ph idx="2" type="pic"/>
          </p:nvPr>
        </p:nvSpPr>
        <p:spPr>
          <a:xfrm>
            <a:off x="1" y="1878229"/>
            <a:ext cx="5586709" cy="4979773"/>
          </a:xfrm>
          <a:prstGeom prst="rect">
            <a:avLst/>
          </a:prstGeom>
          <a:solidFill>
            <a:srgbClr val="DBDADA"/>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94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759f5e3a5b_0_9017"/>
          <p:cNvSpPr txBox="1"/>
          <p:nvPr>
            <p:ph type="title"/>
          </p:nvPr>
        </p:nvSpPr>
        <p:spPr>
          <a:xfrm>
            <a:off x="527367" y="755333"/>
            <a:ext cx="10259700" cy="1106100"/>
          </a:xfrm>
          <a:prstGeom prst="rect">
            <a:avLst/>
          </a:prstGeom>
          <a:noFill/>
          <a:ln>
            <a:noFill/>
          </a:ln>
        </p:spPr>
        <p:txBody>
          <a:bodyPr anchorCtr="0" anchor="t" bIns="0" lIns="0" spcFirstLastPara="1" rIns="0" wrap="square" tIns="0">
            <a:normAutofit fontScale="90000"/>
          </a:bodyPr>
          <a:lstStyle/>
          <a:p>
            <a:pPr indent="0" lvl="0" marL="0" marR="0" rtl="0" algn="l">
              <a:lnSpc>
                <a:spcPct val="101000"/>
              </a:lnSpc>
              <a:spcBef>
                <a:spcPts val="0"/>
              </a:spcBef>
              <a:spcAft>
                <a:spcPts val="0"/>
              </a:spcAft>
              <a:buClr>
                <a:schemeClr val="lt1"/>
              </a:buClr>
              <a:buSzPct val="51351"/>
              <a:buFont typeface="Tahoma"/>
              <a:buNone/>
            </a:pPr>
            <a:r>
              <a:rPr lang="en-US" sz="3700"/>
              <a:t>Vivek Singh</a:t>
            </a:r>
            <a:endParaRPr sz="3700"/>
          </a:p>
          <a:p>
            <a:pPr indent="0" lvl="0" marL="0" marR="0" rtl="0" algn="l">
              <a:lnSpc>
                <a:spcPct val="101000"/>
              </a:lnSpc>
              <a:spcBef>
                <a:spcPts val="0"/>
              </a:spcBef>
              <a:spcAft>
                <a:spcPts val="0"/>
              </a:spcAft>
              <a:buClr>
                <a:schemeClr val="lt1"/>
              </a:buClr>
              <a:buSzPct val="51351"/>
              <a:buFont typeface="Tahoma"/>
              <a:buNone/>
            </a:pPr>
            <a:r>
              <a:rPr lang="en-US" sz="3700">
                <a:solidFill>
                  <a:srgbClr val="FFB511"/>
                </a:solidFill>
              </a:rPr>
              <a:t>SAP MM Consultant</a:t>
            </a:r>
            <a:endParaRPr sz="3700">
              <a:solidFill>
                <a:srgbClr val="FFB511"/>
              </a:solidFill>
            </a:endParaRPr>
          </a:p>
          <a:p>
            <a:pPr indent="0" lvl="0" marL="0" marR="0" rtl="0" algn="l">
              <a:lnSpc>
                <a:spcPct val="101000"/>
              </a:lnSpc>
              <a:spcBef>
                <a:spcPts val="0"/>
              </a:spcBef>
              <a:spcAft>
                <a:spcPts val="0"/>
              </a:spcAft>
              <a:buClr>
                <a:schemeClr val="lt1"/>
              </a:buClr>
              <a:buSzPct val="59375"/>
              <a:buFont typeface="Tahoma"/>
              <a:buNone/>
            </a:pPr>
            <a:r>
              <a:t/>
            </a:r>
            <a:endParaRPr sz="3200"/>
          </a:p>
          <a:p>
            <a:pPr indent="0" lvl="0" marL="0" marR="0" rtl="0" algn="l">
              <a:lnSpc>
                <a:spcPct val="101000"/>
              </a:lnSpc>
              <a:spcBef>
                <a:spcPts val="0"/>
              </a:spcBef>
              <a:spcAft>
                <a:spcPts val="0"/>
              </a:spcAft>
              <a:buClr>
                <a:schemeClr val="lt1"/>
              </a:buClr>
              <a:buSzPct val="100000"/>
              <a:buFont typeface="Tahoma"/>
              <a:buNone/>
            </a:pPr>
            <a:r>
              <a:t/>
            </a:r>
            <a:endParaRPr sz="1900"/>
          </a:p>
          <a:p>
            <a:pPr indent="0" lvl="0" marL="0" marR="0" rtl="0" algn="l">
              <a:lnSpc>
                <a:spcPct val="101000"/>
              </a:lnSpc>
              <a:spcBef>
                <a:spcPts val="0"/>
              </a:spcBef>
              <a:spcAft>
                <a:spcPts val="0"/>
              </a:spcAft>
              <a:buClr>
                <a:schemeClr val="lt1"/>
              </a:buClr>
              <a:buSzPct val="100000"/>
              <a:buFont typeface="Tahoma"/>
              <a:buNone/>
            </a:pPr>
            <a:r>
              <a:t/>
            </a:r>
            <a:endParaRPr sz="1900"/>
          </a:p>
          <a:p>
            <a:pPr indent="0" lvl="0" marL="0" marR="0" rtl="0" algn="l">
              <a:lnSpc>
                <a:spcPct val="101000"/>
              </a:lnSpc>
              <a:spcBef>
                <a:spcPts val="0"/>
              </a:spcBef>
              <a:spcAft>
                <a:spcPts val="0"/>
              </a:spcAft>
              <a:buClr>
                <a:schemeClr val="dk1"/>
              </a:buClr>
              <a:buSzPct val="57894"/>
              <a:buFont typeface="Arial"/>
              <a:buNone/>
            </a:pPr>
            <a:r>
              <a:rPr lang="en-US" sz="1900"/>
              <a:t>With over 14 years of professional experience, I possess a solid foundation in both domain expertise and a decade-long specialization in SAP. I am proficient in various SAP versions and have deep knowledge of Source to Pay domains such as Sourcing, Procurement and Inventory Management. My project execution skills shine through methodologies like ASAP and ACTIVATE, and I have successfully integrated SAP modules like Ariba, WM, PP, QM, SD, FI, and CO. Adapting to global projects and demonstrating strong analytical agility, I have led multiple implementations, upgrades, roll-outs, and support projects. My leadership and communication abilities have fostered collaborative environments, and I've made meaningful contributions beyond the professional sphere. As a Business Analyst and SAP Consultant, I've excelled in crafting tailored solutions from complex business scenarios, driving operational efficiency and organizational growth. </a:t>
            </a:r>
            <a:endParaRPr sz="1900"/>
          </a:p>
        </p:txBody>
      </p:sp>
      <p:pic>
        <p:nvPicPr>
          <p:cNvPr descr="A person with a beard and mustache wearing a blue suit&#10;&#10;Description automatically generated" id="197" name="Google Shape;197;g2759f5e3a5b_0_9017"/>
          <p:cNvPicPr preferRelativeResize="0"/>
          <p:nvPr/>
        </p:nvPicPr>
        <p:blipFill rotWithShape="1">
          <a:blip r:embed="rId3">
            <a:alphaModFix/>
          </a:blip>
          <a:srcRect b="0" l="0" r="0" t="0"/>
          <a:stretch/>
        </p:blipFill>
        <p:spPr>
          <a:xfrm>
            <a:off x="8296782" y="199962"/>
            <a:ext cx="2490300" cy="2488800"/>
          </a:xfrm>
          <a:prstGeom prst="ellipse">
            <a:avLst/>
          </a:prstGeom>
          <a:noFill/>
          <a:ln>
            <a:noFill/>
          </a:ln>
        </p:spPr>
      </p:pic>
      <p:sp>
        <p:nvSpPr>
          <p:cNvPr id="198" name="Google Shape;198;g2759f5e3a5b_0_9017"/>
          <p:cNvSpPr/>
          <p:nvPr/>
        </p:nvSpPr>
        <p:spPr>
          <a:xfrm>
            <a:off x="10787075" y="5828475"/>
            <a:ext cx="769200" cy="777000"/>
          </a:xfrm>
          <a:prstGeom prst="donut">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Nunito Sans ExtraLight"/>
              <a:ea typeface="Nunito Sans ExtraLight"/>
              <a:cs typeface="Nunito Sans ExtraLight"/>
              <a:sym typeface="Nunito Sans ExtraLight"/>
            </a:endParaRPr>
          </a:p>
        </p:txBody>
      </p:sp>
      <p:sp>
        <p:nvSpPr>
          <p:cNvPr id="199" name="Google Shape;199;g2759f5e3a5b_0_9017"/>
          <p:cNvSpPr/>
          <p:nvPr/>
        </p:nvSpPr>
        <p:spPr>
          <a:xfrm>
            <a:off x="11289365" y="5135079"/>
            <a:ext cx="527400" cy="518700"/>
          </a:xfrm>
          <a:prstGeom prst="donut">
            <a:avLst>
              <a:gd fmla="val 25000" name="adj"/>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g2759f5e3a5b_0_9017"/>
          <p:cNvSpPr/>
          <p:nvPr/>
        </p:nvSpPr>
        <p:spPr>
          <a:xfrm rot="10800000">
            <a:off x="11604318" y="4960219"/>
            <a:ext cx="119700" cy="117600"/>
          </a:xfrm>
          <a:prstGeom prst="donut">
            <a:avLst>
              <a:gd fmla="val 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g2759f5e3a5b_0_9017"/>
          <p:cNvSpPr/>
          <p:nvPr/>
        </p:nvSpPr>
        <p:spPr>
          <a:xfrm rot="10800000">
            <a:off x="11816768" y="5828469"/>
            <a:ext cx="119700" cy="117600"/>
          </a:xfrm>
          <a:prstGeom prst="donut">
            <a:avLst>
              <a:gd fmla="val 25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g2759f5e3a5b_0_9017"/>
          <p:cNvSpPr/>
          <p:nvPr/>
        </p:nvSpPr>
        <p:spPr>
          <a:xfrm>
            <a:off x="11730277" y="6098186"/>
            <a:ext cx="193500" cy="190200"/>
          </a:xfrm>
          <a:prstGeom prst="donut">
            <a:avLst>
              <a:gd fmla="val 25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3" name="Google Shape;203;g2759f5e3a5b_0_9017"/>
          <p:cNvGrpSpPr/>
          <p:nvPr/>
        </p:nvGrpSpPr>
        <p:grpSpPr>
          <a:xfrm>
            <a:off x="11289378" y="450894"/>
            <a:ext cx="282686" cy="742773"/>
            <a:chOff x="8960167" y="4285297"/>
            <a:chExt cx="186690" cy="490538"/>
          </a:xfrm>
        </p:grpSpPr>
        <p:grpSp>
          <p:nvGrpSpPr>
            <p:cNvPr id="204" name="Google Shape;204;g2759f5e3a5b_0_9017"/>
            <p:cNvGrpSpPr/>
            <p:nvPr/>
          </p:nvGrpSpPr>
          <p:grpSpPr>
            <a:xfrm>
              <a:off x="9098280" y="4285297"/>
              <a:ext cx="48577" cy="490538"/>
              <a:chOff x="9098280" y="4285297"/>
              <a:chExt cx="48577" cy="490538"/>
            </a:xfrm>
          </p:grpSpPr>
          <p:sp>
            <p:nvSpPr>
              <p:cNvPr id="205" name="Google Shape;205;g2759f5e3a5b_0_9017"/>
              <p:cNvSpPr/>
              <p:nvPr/>
            </p:nvSpPr>
            <p:spPr>
              <a:xfrm>
                <a:off x="9098280"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g2759f5e3a5b_0_9017"/>
              <p:cNvSpPr/>
              <p:nvPr/>
            </p:nvSpPr>
            <p:spPr>
              <a:xfrm>
                <a:off x="9098280"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g2759f5e3a5b_0_9017"/>
              <p:cNvSpPr/>
              <p:nvPr/>
            </p:nvSpPr>
            <p:spPr>
              <a:xfrm>
                <a:off x="9098280"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g2759f5e3a5b_0_9017"/>
              <p:cNvSpPr/>
              <p:nvPr/>
            </p:nvSpPr>
            <p:spPr>
              <a:xfrm>
                <a:off x="9099232"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9" name="Google Shape;209;g2759f5e3a5b_0_9017"/>
            <p:cNvGrpSpPr/>
            <p:nvPr/>
          </p:nvGrpSpPr>
          <p:grpSpPr>
            <a:xfrm>
              <a:off x="8960167" y="4285297"/>
              <a:ext cx="48578" cy="490538"/>
              <a:chOff x="8960167" y="4285297"/>
              <a:chExt cx="48578" cy="490538"/>
            </a:xfrm>
          </p:grpSpPr>
          <p:sp>
            <p:nvSpPr>
              <p:cNvPr id="210" name="Google Shape;210;g2759f5e3a5b_0_9017"/>
              <p:cNvSpPr/>
              <p:nvPr/>
            </p:nvSpPr>
            <p:spPr>
              <a:xfrm>
                <a:off x="8960167"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g2759f5e3a5b_0_9017"/>
              <p:cNvSpPr/>
              <p:nvPr/>
            </p:nvSpPr>
            <p:spPr>
              <a:xfrm>
                <a:off x="8960167"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g2759f5e3a5b_0_9017"/>
              <p:cNvSpPr/>
              <p:nvPr/>
            </p:nvSpPr>
            <p:spPr>
              <a:xfrm>
                <a:off x="8960167"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g2759f5e3a5b_0_9017"/>
              <p:cNvSpPr/>
              <p:nvPr/>
            </p:nvSpPr>
            <p:spPr>
              <a:xfrm>
                <a:off x="8961120"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759f5e3a5b_0_9663"/>
          <p:cNvSpPr txBox="1"/>
          <p:nvPr>
            <p:ph type="title"/>
          </p:nvPr>
        </p:nvSpPr>
        <p:spPr>
          <a:xfrm>
            <a:off x="527375" y="459797"/>
            <a:ext cx="10259700" cy="777000"/>
          </a:xfrm>
          <a:prstGeom prst="rect">
            <a:avLst/>
          </a:prstGeom>
          <a:noFill/>
          <a:ln>
            <a:noFill/>
          </a:ln>
        </p:spPr>
        <p:txBody>
          <a:bodyPr anchorCtr="0" anchor="t" bIns="0" lIns="0" spcFirstLastPara="1" rIns="0" wrap="square" tIns="0">
            <a:normAutofit fontScale="90000"/>
          </a:bodyPr>
          <a:lstStyle/>
          <a:p>
            <a:pPr indent="0" lvl="0" marL="0" marR="0" rtl="0" algn="l">
              <a:lnSpc>
                <a:spcPct val="101000"/>
              </a:lnSpc>
              <a:spcBef>
                <a:spcPts val="0"/>
              </a:spcBef>
              <a:spcAft>
                <a:spcPts val="0"/>
              </a:spcAft>
              <a:buClr>
                <a:schemeClr val="lt1"/>
              </a:buClr>
              <a:buSzPct val="51351"/>
              <a:buFont typeface="Tahoma"/>
              <a:buNone/>
            </a:pPr>
            <a:r>
              <a:rPr lang="en-US" sz="3700"/>
              <a:t>Highlights &amp; Successes</a:t>
            </a:r>
            <a:endParaRPr sz="37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Implementation Success:</a:t>
            </a:r>
            <a:r>
              <a:rPr lang="en-US" sz="1900"/>
              <a:t> Led 6 end-to-end implementations, including high-profile projects like Etihad Rail and Toyota Kirloskar Motor, showcasing expertise in consulting, project management and delivery.</a:t>
            </a:r>
            <a:endParaRPr sz="1900"/>
          </a:p>
          <a:p>
            <a:pPr indent="0" lvl="0" marL="0" rtl="0" algn="l">
              <a:lnSpc>
                <a:spcPct val="115000"/>
              </a:lnSpc>
              <a:spcBef>
                <a:spcPts val="0"/>
              </a:spcBef>
              <a:spcAft>
                <a:spcPts val="0"/>
              </a:spcAft>
              <a:buClr>
                <a:schemeClr val="dk1"/>
              </a:buClr>
              <a:buSzPct val="57894"/>
              <a:buFont typeface="Arial"/>
              <a:buNone/>
            </a:pPr>
            <a:r>
              <a:t/>
            </a:r>
            <a:endParaRPr sz="1900"/>
          </a:p>
          <a:p>
            <a:pPr indent="0" lvl="0" marL="0" rtl="0" algn="l">
              <a:lnSpc>
                <a:spcPct val="115000"/>
              </a:lnSpc>
              <a:spcBef>
                <a:spcPts val="0"/>
              </a:spcBef>
              <a:spcAft>
                <a:spcPts val="0"/>
              </a:spcAft>
              <a:buClr>
                <a:schemeClr val="dk1"/>
              </a:buClr>
              <a:buSzPct val="57894"/>
              <a:buFont typeface="Arial"/>
              <a:buNone/>
            </a:pPr>
            <a:r>
              <a:rPr b="1" lang="en-US" sz="1900">
                <a:solidFill>
                  <a:srgbClr val="FFB511"/>
                </a:solidFill>
              </a:rPr>
              <a:t>Strategic Expertise: </a:t>
            </a:r>
            <a:r>
              <a:rPr lang="en-US" sz="1900"/>
              <a:t>Over 11+ years, adeptly collaborated with C-Level executives to define and execute impactful Enterprise technology strategies. Skillfully managed stakeholder relationships, ensuring alignment with organizational goals.</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Process Optimization:</a:t>
            </a:r>
            <a:r>
              <a:rPr lang="en-US" sz="1900"/>
              <a:t> Initiated and implemented process automation changes through review and revalidation projects, significantly enhancing the S2P function's efficiency and value.</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Innovative Solutions:</a:t>
            </a:r>
            <a:r>
              <a:rPr lang="en-US" sz="1900"/>
              <a:t> Generated impactful suggestions leading to the automation of crucial processes, delivering substantial value to the organization.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Collaborative Leadership: </a:t>
            </a:r>
            <a:r>
              <a:rPr lang="en-US" sz="1900"/>
              <a:t>Held roles as EDGE and S2P lead, effectively deploying multiple solutions still in use today, highlighting enduring contributions to the organization.</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lt1"/>
              </a:buClr>
              <a:buSzPct val="100000"/>
              <a:buFont typeface="Tahoma"/>
              <a:buNone/>
            </a:pPr>
            <a:r>
              <a:t/>
            </a:r>
            <a:endParaRPr sz="1900"/>
          </a:p>
        </p:txBody>
      </p:sp>
      <p:sp>
        <p:nvSpPr>
          <p:cNvPr id="219" name="Google Shape;219;g2759f5e3a5b_0_9663"/>
          <p:cNvSpPr/>
          <p:nvPr/>
        </p:nvSpPr>
        <p:spPr>
          <a:xfrm>
            <a:off x="10787075" y="5828475"/>
            <a:ext cx="769200" cy="777000"/>
          </a:xfrm>
          <a:prstGeom prst="donut">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Nunito Sans ExtraLight"/>
              <a:ea typeface="Nunito Sans ExtraLight"/>
              <a:cs typeface="Nunito Sans ExtraLight"/>
              <a:sym typeface="Nunito Sans ExtraLight"/>
            </a:endParaRPr>
          </a:p>
        </p:txBody>
      </p:sp>
      <p:sp>
        <p:nvSpPr>
          <p:cNvPr id="220" name="Google Shape;220;g2759f5e3a5b_0_9663"/>
          <p:cNvSpPr/>
          <p:nvPr/>
        </p:nvSpPr>
        <p:spPr>
          <a:xfrm>
            <a:off x="11289365" y="5135079"/>
            <a:ext cx="527400" cy="518700"/>
          </a:xfrm>
          <a:prstGeom prst="donut">
            <a:avLst>
              <a:gd fmla="val 25000" name="adj"/>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g2759f5e3a5b_0_9663"/>
          <p:cNvSpPr/>
          <p:nvPr/>
        </p:nvSpPr>
        <p:spPr>
          <a:xfrm rot="10800000">
            <a:off x="11604318" y="4960219"/>
            <a:ext cx="119700" cy="117600"/>
          </a:xfrm>
          <a:prstGeom prst="donut">
            <a:avLst>
              <a:gd fmla="val 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g2759f5e3a5b_0_9663"/>
          <p:cNvSpPr/>
          <p:nvPr/>
        </p:nvSpPr>
        <p:spPr>
          <a:xfrm rot="10800000">
            <a:off x="11816768" y="5828469"/>
            <a:ext cx="119700" cy="117600"/>
          </a:xfrm>
          <a:prstGeom prst="donut">
            <a:avLst>
              <a:gd fmla="val 25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g2759f5e3a5b_0_9663"/>
          <p:cNvSpPr/>
          <p:nvPr/>
        </p:nvSpPr>
        <p:spPr>
          <a:xfrm>
            <a:off x="11730277" y="6098186"/>
            <a:ext cx="193500" cy="190200"/>
          </a:xfrm>
          <a:prstGeom prst="donut">
            <a:avLst>
              <a:gd fmla="val 25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4" name="Google Shape;224;g2759f5e3a5b_0_9663"/>
          <p:cNvGrpSpPr/>
          <p:nvPr/>
        </p:nvGrpSpPr>
        <p:grpSpPr>
          <a:xfrm>
            <a:off x="11176428" y="459794"/>
            <a:ext cx="282686" cy="742773"/>
            <a:chOff x="8960167" y="4285297"/>
            <a:chExt cx="186690" cy="490538"/>
          </a:xfrm>
        </p:grpSpPr>
        <p:grpSp>
          <p:nvGrpSpPr>
            <p:cNvPr id="225" name="Google Shape;225;g2759f5e3a5b_0_9663"/>
            <p:cNvGrpSpPr/>
            <p:nvPr/>
          </p:nvGrpSpPr>
          <p:grpSpPr>
            <a:xfrm>
              <a:off x="9098280" y="4285297"/>
              <a:ext cx="48577" cy="490538"/>
              <a:chOff x="9098280" y="4285297"/>
              <a:chExt cx="48577" cy="490538"/>
            </a:xfrm>
          </p:grpSpPr>
          <p:sp>
            <p:nvSpPr>
              <p:cNvPr id="226" name="Google Shape;226;g2759f5e3a5b_0_9663"/>
              <p:cNvSpPr/>
              <p:nvPr/>
            </p:nvSpPr>
            <p:spPr>
              <a:xfrm>
                <a:off x="9098280"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g2759f5e3a5b_0_9663"/>
              <p:cNvSpPr/>
              <p:nvPr/>
            </p:nvSpPr>
            <p:spPr>
              <a:xfrm>
                <a:off x="9098280"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g2759f5e3a5b_0_9663"/>
              <p:cNvSpPr/>
              <p:nvPr/>
            </p:nvSpPr>
            <p:spPr>
              <a:xfrm>
                <a:off x="9098280"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g2759f5e3a5b_0_9663"/>
              <p:cNvSpPr/>
              <p:nvPr/>
            </p:nvSpPr>
            <p:spPr>
              <a:xfrm>
                <a:off x="9099232"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0" name="Google Shape;230;g2759f5e3a5b_0_9663"/>
            <p:cNvGrpSpPr/>
            <p:nvPr/>
          </p:nvGrpSpPr>
          <p:grpSpPr>
            <a:xfrm>
              <a:off x="8960167" y="4285297"/>
              <a:ext cx="48578" cy="490538"/>
              <a:chOff x="8960167" y="4285297"/>
              <a:chExt cx="48578" cy="490538"/>
            </a:xfrm>
          </p:grpSpPr>
          <p:sp>
            <p:nvSpPr>
              <p:cNvPr id="231" name="Google Shape;231;g2759f5e3a5b_0_9663"/>
              <p:cNvSpPr/>
              <p:nvPr/>
            </p:nvSpPr>
            <p:spPr>
              <a:xfrm>
                <a:off x="8960167"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g2759f5e3a5b_0_9663"/>
              <p:cNvSpPr/>
              <p:nvPr/>
            </p:nvSpPr>
            <p:spPr>
              <a:xfrm>
                <a:off x="8960167"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g2759f5e3a5b_0_9663"/>
              <p:cNvSpPr/>
              <p:nvPr/>
            </p:nvSpPr>
            <p:spPr>
              <a:xfrm>
                <a:off x="8960167"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g2759f5e3a5b_0_9663"/>
              <p:cNvSpPr/>
              <p:nvPr/>
            </p:nvSpPr>
            <p:spPr>
              <a:xfrm>
                <a:off x="8961120"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759f5e3a5b_0_9669"/>
          <p:cNvSpPr txBox="1"/>
          <p:nvPr>
            <p:ph type="title"/>
          </p:nvPr>
        </p:nvSpPr>
        <p:spPr>
          <a:xfrm>
            <a:off x="527375" y="459797"/>
            <a:ext cx="10259700" cy="7770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lt1"/>
              </a:buClr>
              <a:buSzPct val="51351"/>
              <a:buFont typeface="Tahoma"/>
              <a:buNone/>
            </a:pPr>
            <a:r>
              <a:rPr lang="en-US" sz="3700"/>
              <a:t>Highlights &amp; Successes</a:t>
            </a:r>
            <a:endParaRPr sz="3700"/>
          </a:p>
          <a:p>
            <a:pPr indent="0" lvl="0" marL="0" marR="0" rtl="0" algn="l">
              <a:lnSpc>
                <a:spcPct val="101000"/>
              </a:lnSpc>
              <a:spcBef>
                <a:spcPts val="0"/>
              </a:spcBef>
              <a:spcAft>
                <a:spcPts val="0"/>
              </a:spcAft>
              <a:buClr>
                <a:schemeClr val="lt1"/>
              </a:buClr>
              <a:buSzPct val="51351"/>
              <a:buFont typeface="Tahoma"/>
              <a:buNone/>
            </a:pPr>
            <a:r>
              <a:t/>
            </a:r>
            <a:endParaRPr b="1" sz="37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SAP Development Recognition:</a:t>
            </a:r>
            <a:r>
              <a:rPr b="1" lang="en-US" sz="1900"/>
              <a:t> </a:t>
            </a:r>
            <a:r>
              <a:rPr lang="en-US" sz="1900"/>
              <a:t>Received validation from SAP for 3 major developments, which were later integrated into the standard SAP suite, underlining technical prowess and innovation.</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ERP System Transformation:</a:t>
            </a:r>
            <a:r>
              <a:rPr lang="en-US" sz="1900"/>
              <a:t> Collaborated closely with a manufacturing company to architect an entirely new (Non SAP) ERP system, displaying a deep understanding of business needs and technology.</a:t>
            </a:r>
            <a:endParaRPr b="1"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Project Management:</a:t>
            </a:r>
            <a:r>
              <a:rPr b="1" lang="en-US" sz="1900"/>
              <a:t> </a:t>
            </a:r>
            <a:r>
              <a:rPr lang="en-US" sz="1900"/>
              <a:t>Successfully managed several SAP projects and digital Transformation independently, demonstrating a strong sense of responsibility and project management capabilities. Excelled in reporting upwards, providing clear insights to stakeholders and ensuring transparency throughout the project lifecycle.</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Integration Expertise:</a:t>
            </a:r>
            <a:r>
              <a:rPr lang="en-US" sz="1900"/>
              <a:t> Thrived as an integration lead, showcasing a comprehensive grasp of seamless integration strategies for holistic system functionality. Highlights include integrating PO with PLM, harmonizing G Toppas collaboration, optimizing procurement through vendor colonization with SCP, and enhancing processes with CCMS for customer integration.</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lt1"/>
              </a:buClr>
              <a:buSzPct val="100000"/>
              <a:buFont typeface="Tahoma"/>
              <a:buNone/>
            </a:pPr>
            <a:r>
              <a:t/>
            </a:r>
            <a:endParaRPr sz="1900"/>
          </a:p>
        </p:txBody>
      </p:sp>
      <p:sp>
        <p:nvSpPr>
          <p:cNvPr id="240" name="Google Shape;240;g2759f5e3a5b_0_9669"/>
          <p:cNvSpPr/>
          <p:nvPr/>
        </p:nvSpPr>
        <p:spPr>
          <a:xfrm>
            <a:off x="10787075" y="5828475"/>
            <a:ext cx="769200" cy="777000"/>
          </a:xfrm>
          <a:prstGeom prst="donut">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Nunito Sans ExtraLight"/>
              <a:ea typeface="Nunito Sans ExtraLight"/>
              <a:cs typeface="Nunito Sans ExtraLight"/>
              <a:sym typeface="Nunito Sans ExtraLight"/>
            </a:endParaRPr>
          </a:p>
        </p:txBody>
      </p:sp>
      <p:sp>
        <p:nvSpPr>
          <p:cNvPr id="241" name="Google Shape;241;g2759f5e3a5b_0_9669"/>
          <p:cNvSpPr/>
          <p:nvPr/>
        </p:nvSpPr>
        <p:spPr>
          <a:xfrm>
            <a:off x="11289365" y="5135079"/>
            <a:ext cx="527400" cy="518700"/>
          </a:xfrm>
          <a:prstGeom prst="donut">
            <a:avLst>
              <a:gd fmla="val 25000" name="adj"/>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g2759f5e3a5b_0_9669"/>
          <p:cNvSpPr/>
          <p:nvPr/>
        </p:nvSpPr>
        <p:spPr>
          <a:xfrm rot="10800000">
            <a:off x="11604318" y="4960219"/>
            <a:ext cx="119700" cy="117600"/>
          </a:xfrm>
          <a:prstGeom prst="donut">
            <a:avLst>
              <a:gd fmla="val 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g2759f5e3a5b_0_9669"/>
          <p:cNvSpPr/>
          <p:nvPr/>
        </p:nvSpPr>
        <p:spPr>
          <a:xfrm rot="10800000">
            <a:off x="11816768" y="5828469"/>
            <a:ext cx="119700" cy="117600"/>
          </a:xfrm>
          <a:prstGeom prst="donut">
            <a:avLst>
              <a:gd fmla="val 25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g2759f5e3a5b_0_9669"/>
          <p:cNvSpPr/>
          <p:nvPr/>
        </p:nvSpPr>
        <p:spPr>
          <a:xfrm>
            <a:off x="11730277" y="6098186"/>
            <a:ext cx="193500" cy="190200"/>
          </a:xfrm>
          <a:prstGeom prst="donut">
            <a:avLst>
              <a:gd fmla="val 25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5" name="Google Shape;245;g2759f5e3a5b_0_9669"/>
          <p:cNvGrpSpPr/>
          <p:nvPr/>
        </p:nvGrpSpPr>
        <p:grpSpPr>
          <a:xfrm>
            <a:off x="11195853" y="459794"/>
            <a:ext cx="282686" cy="742773"/>
            <a:chOff x="8960167" y="4285297"/>
            <a:chExt cx="186690" cy="490538"/>
          </a:xfrm>
        </p:grpSpPr>
        <p:grpSp>
          <p:nvGrpSpPr>
            <p:cNvPr id="246" name="Google Shape;246;g2759f5e3a5b_0_9669"/>
            <p:cNvGrpSpPr/>
            <p:nvPr/>
          </p:nvGrpSpPr>
          <p:grpSpPr>
            <a:xfrm>
              <a:off x="9098280" y="4285297"/>
              <a:ext cx="48577" cy="490538"/>
              <a:chOff x="9098280" y="4285297"/>
              <a:chExt cx="48577" cy="490538"/>
            </a:xfrm>
          </p:grpSpPr>
          <p:sp>
            <p:nvSpPr>
              <p:cNvPr id="247" name="Google Shape;247;g2759f5e3a5b_0_9669"/>
              <p:cNvSpPr/>
              <p:nvPr/>
            </p:nvSpPr>
            <p:spPr>
              <a:xfrm>
                <a:off x="9098280"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g2759f5e3a5b_0_9669"/>
              <p:cNvSpPr/>
              <p:nvPr/>
            </p:nvSpPr>
            <p:spPr>
              <a:xfrm>
                <a:off x="9098280"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g2759f5e3a5b_0_9669"/>
              <p:cNvSpPr/>
              <p:nvPr/>
            </p:nvSpPr>
            <p:spPr>
              <a:xfrm>
                <a:off x="9098280"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g2759f5e3a5b_0_9669"/>
              <p:cNvSpPr/>
              <p:nvPr/>
            </p:nvSpPr>
            <p:spPr>
              <a:xfrm>
                <a:off x="9099232"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1" name="Google Shape;251;g2759f5e3a5b_0_9669"/>
            <p:cNvGrpSpPr/>
            <p:nvPr/>
          </p:nvGrpSpPr>
          <p:grpSpPr>
            <a:xfrm>
              <a:off x="8960167" y="4285297"/>
              <a:ext cx="48578" cy="490538"/>
              <a:chOff x="8960167" y="4285297"/>
              <a:chExt cx="48578" cy="490538"/>
            </a:xfrm>
          </p:grpSpPr>
          <p:sp>
            <p:nvSpPr>
              <p:cNvPr id="252" name="Google Shape;252;g2759f5e3a5b_0_9669"/>
              <p:cNvSpPr/>
              <p:nvPr/>
            </p:nvSpPr>
            <p:spPr>
              <a:xfrm>
                <a:off x="8960167"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g2759f5e3a5b_0_9669"/>
              <p:cNvSpPr/>
              <p:nvPr/>
            </p:nvSpPr>
            <p:spPr>
              <a:xfrm>
                <a:off x="8960167"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g2759f5e3a5b_0_9669"/>
              <p:cNvSpPr/>
              <p:nvPr/>
            </p:nvSpPr>
            <p:spPr>
              <a:xfrm>
                <a:off x="8960167"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g2759f5e3a5b_0_9669"/>
              <p:cNvSpPr/>
              <p:nvPr/>
            </p:nvSpPr>
            <p:spPr>
              <a:xfrm>
                <a:off x="8961120"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59f5e3a5b_0_9674"/>
          <p:cNvSpPr txBox="1"/>
          <p:nvPr>
            <p:ph type="title"/>
          </p:nvPr>
        </p:nvSpPr>
        <p:spPr>
          <a:xfrm>
            <a:off x="527375" y="310049"/>
            <a:ext cx="10259700" cy="5883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lt1"/>
              </a:buClr>
              <a:buSzPct val="51351"/>
              <a:buFont typeface="Tahoma"/>
              <a:buNone/>
            </a:pPr>
            <a:r>
              <a:rPr lang="en-US" sz="3700"/>
              <a:t>Value Proposition: Leveraging Past Experience</a:t>
            </a:r>
            <a:endParaRPr sz="37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Business-Product Synergy:</a:t>
            </a:r>
            <a:r>
              <a:rPr lang="en-US" sz="1900"/>
              <a:t> With experience as both a purchase team member and SAP consultant, I possess a unique perspective that bridges business operations and technical solutions, enabling me to comprehensively understand real-time problems and provide effective solutions.</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Process Automation Expertise: </a:t>
            </a:r>
            <a:r>
              <a:rPr lang="en-US" sz="1900"/>
              <a:t>With a proven track record of successfully executing automation projects, I am well-prepared to help Halcon in streamlining S2P processes such as sourcing, procurement, and inventory management. My experience extends to aiding in Industry 4.0 implementation, harnessing cutting-edge technologies to drive increased efficiency and minimize manual intervention, thus contributing to optimized operations and organizational growth.</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Continuous Improvement Advocate:</a:t>
            </a:r>
            <a:r>
              <a:rPr lang="en-US" sz="1900"/>
              <a:t> As a dedicated SAP expert who remains up-to-date with the latest advancements, I am poised to keep Halcon at the forefront of SAP's evolving landscape, facilitating the integration of valuable improvements into the organization's operations.</a:t>
            </a:r>
            <a:endParaRPr sz="1900"/>
          </a:p>
          <a:p>
            <a:pPr indent="0" lvl="0" marL="0" marR="0" rtl="0" algn="l">
              <a:lnSpc>
                <a:spcPct val="101000"/>
              </a:lnSpc>
              <a:spcBef>
                <a:spcPts val="0"/>
              </a:spcBef>
              <a:spcAft>
                <a:spcPts val="0"/>
              </a:spcAft>
              <a:buClr>
                <a:schemeClr val="dk1"/>
              </a:buClr>
              <a:buSzPct val="57894"/>
              <a:buFont typeface="Arial"/>
              <a:buNone/>
            </a:pPr>
            <a:r>
              <a:t/>
            </a:r>
            <a:endParaRPr b="1"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SAP Ariba Implementation:</a:t>
            </a:r>
            <a:r>
              <a:rPr lang="en-US" sz="1900"/>
              <a:t> Recognizing the need for SAP Ariba, my experience with EDGE and SAP Ariba positions me to lead the implementation of this solution for strategic sourcing and process automation, aligning with Halcon's goals.</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rPr b="1" lang="en-US" sz="1900">
                <a:solidFill>
                  <a:srgbClr val="FFB511"/>
                </a:solidFill>
              </a:rPr>
              <a:t>Seamless Integration Champion: </a:t>
            </a:r>
            <a:r>
              <a:rPr lang="en-US" sz="1900"/>
              <a:t>My background as an integration lead enables me to facilitate the seamless integration of various SAP and non-SAP products, fostering unified processes and data flows across the organization.</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dk1"/>
              </a:buClr>
              <a:buSzPct val="57894"/>
              <a:buFont typeface="Arial"/>
              <a:buNone/>
            </a:pPr>
            <a:r>
              <a:t/>
            </a:r>
            <a:endParaRPr sz="1900"/>
          </a:p>
          <a:p>
            <a:pPr indent="0" lvl="0" marL="0" marR="0" rtl="0" algn="l">
              <a:lnSpc>
                <a:spcPct val="101000"/>
              </a:lnSpc>
              <a:spcBef>
                <a:spcPts val="0"/>
              </a:spcBef>
              <a:spcAft>
                <a:spcPts val="0"/>
              </a:spcAft>
              <a:buClr>
                <a:schemeClr val="lt1"/>
              </a:buClr>
              <a:buSzPct val="100000"/>
              <a:buFont typeface="Tahoma"/>
              <a:buNone/>
            </a:pPr>
            <a:r>
              <a:t/>
            </a:r>
            <a:endParaRPr sz="1900"/>
          </a:p>
        </p:txBody>
      </p:sp>
      <p:sp>
        <p:nvSpPr>
          <p:cNvPr id="261" name="Google Shape;261;g2759f5e3a5b_0_9674"/>
          <p:cNvSpPr/>
          <p:nvPr/>
        </p:nvSpPr>
        <p:spPr>
          <a:xfrm>
            <a:off x="10787075" y="5828475"/>
            <a:ext cx="769200" cy="777000"/>
          </a:xfrm>
          <a:prstGeom prst="donut">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Nunito Sans ExtraLight"/>
              <a:ea typeface="Nunito Sans ExtraLight"/>
              <a:cs typeface="Nunito Sans ExtraLight"/>
              <a:sym typeface="Nunito Sans ExtraLight"/>
            </a:endParaRPr>
          </a:p>
        </p:txBody>
      </p:sp>
      <p:sp>
        <p:nvSpPr>
          <p:cNvPr id="262" name="Google Shape;262;g2759f5e3a5b_0_9674"/>
          <p:cNvSpPr/>
          <p:nvPr/>
        </p:nvSpPr>
        <p:spPr>
          <a:xfrm>
            <a:off x="11289365" y="5135079"/>
            <a:ext cx="527400" cy="518700"/>
          </a:xfrm>
          <a:prstGeom prst="donut">
            <a:avLst>
              <a:gd fmla="val 25000" name="adj"/>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g2759f5e3a5b_0_9674"/>
          <p:cNvSpPr/>
          <p:nvPr/>
        </p:nvSpPr>
        <p:spPr>
          <a:xfrm rot="10800000">
            <a:off x="11604318" y="4960219"/>
            <a:ext cx="119700" cy="117600"/>
          </a:xfrm>
          <a:prstGeom prst="donut">
            <a:avLst>
              <a:gd fmla="val 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g2759f5e3a5b_0_9674"/>
          <p:cNvSpPr/>
          <p:nvPr/>
        </p:nvSpPr>
        <p:spPr>
          <a:xfrm rot="10800000">
            <a:off x="11816768" y="5828469"/>
            <a:ext cx="119700" cy="117600"/>
          </a:xfrm>
          <a:prstGeom prst="donut">
            <a:avLst>
              <a:gd fmla="val 25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g2759f5e3a5b_0_9674"/>
          <p:cNvSpPr/>
          <p:nvPr/>
        </p:nvSpPr>
        <p:spPr>
          <a:xfrm>
            <a:off x="11730277" y="6098186"/>
            <a:ext cx="193500" cy="190200"/>
          </a:xfrm>
          <a:prstGeom prst="donut">
            <a:avLst>
              <a:gd fmla="val 25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6" name="Google Shape;266;g2759f5e3a5b_0_9674"/>
          <p:cNvGrpSpPr/>
          <p:nvPr/>
        </p:nvGrpSpPr>
        <p:grpSpPr>
          <a:xfrm>
            <a:off x="11195828" y="459794"/>
            <a:ext cx="282686" cy="742773"/>
            <a:chOff x="8960167" y="4285297"/>
            <a:chExt cx="186690" cy="490538"/>
          </a:xfrm>
        </p:grpSpPr>
        <p:grpSp>
          <p:nvGrpSpPr>
            <p:cNvPr id="267" name="Google Shape;267;g2759f5e3a5b_0_9674"/>
            <p:cNvGrpSpPr/>
            <p:nvPr/>
          </p:nvGrpSpPr>
          <p:grpSpPr>
            <a:xfrm>
              <a:off x="9098280" y="4285297"/>
              <a:ext cx="48577" cy="490538"/>
              <a:chOff x="9098280" y="4285297"/>
              <a:chExt cx="48577" cy="490538"/>
            </a:xfrm>
          </p:grpSpPr>
          <p:sp>
            <p:nvSpPr>
              <p:cNvPr id="268" name="Google Shape;268;g2759f5e3a5b_0_9674"/>
              <p:cNvSpPr/>
              <p:nvPr/>
            </p:nvSpPr>
            <p:spPr>
              <a:xfrm>
                <a:off x="9098280"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g2759f5e3a5b_0_9674"/>
              <p:cNvSpPr/>
              <p:nvPr/>
            </p:nvSpPr>
            <p:spPr>
              <a:xfrm>
                <a:off x="9098280"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g2759f5e3a5b_0_9674"/>
              <p:cNvSpPr/>
              <p:nvPr/>
            </p:nvSpPr>
            <p:spPr>
              <a:xfrm>
                <a:off x="9098280"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g2759f5e3a5b_0_9674"/>
              <p:cNvSpPr/>
              <p:nvPr/>
            </p:nvSpPr>
            <p:spPr>
              <a:xfrm>
                <a:off x="9099232"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2" name="Google Shape;272;g2759f5e3a5b_0_9674"/>
            <p:cNvGrpSpPr/>
            <p:nvPr/>
          </p:nvGrpSpPr>
          <p:grpSpPr>
            <a:xfrm>
              <a:off x="8960167" y="4285297"/>
              <a:ext cx="48578" cy="490538"/>
              <a:chOff x="8960167" y="4285297"/>
              <a:chExt cx="48578" cy="490538"/>
            </a:xfrm>
          </p:grpSpPr>
          <p:sp>
            <p:nvSpPr>
              <p:cNvPr id="273" name="Google Shape;273;g2759f5e3a5b_0_9674"/>
              <p:cNvSpPr/>
              <p:nvPr/>
            </p:nvSpPr>
            <p:spPr>
              <a:xfrm>
                <a:off x="8960167" y="4285297"/>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g2759f5e3a5b_0_9674"/>
              <p:cNvSpPr/>
              <p:nvPr/>
            </p:nvSpPr>
            <p:spPr>
              <a:xfrm>
                <a:off x="8960167" y="4432934"/>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g2759f5e3a5b_0_9674"/>
              <p:cNvSpPr/>
              <p:nvPr/>
            </p:nvSpPr>
            <p:spPr>
              <a:xfrm>
                <a:off x="8960167" y="4580572"/>
                <a:ext cx="47625" cy="47625"/>
              </a:xfrm>
              <a:custGeom>
                <a:rect b="b" l="l" r="r" t="t"/>
                <a:pathLst>
                  <a:path extrusionOk="0" h="47625" w="47625">
                    <a:moveTo>
                      <a:pt x="47625" y="23813"/>
                    </a:moveTo>
                    <a:cubicBezTo>
                      <a:pt x="47625" y="37147"/>
                      <a:pt x="37147" y="47625"/>
                      <a:pt x="23813" y="47625"/>
                    </a:cubicBezTo>
                    <a:cubicBezTo>
                      <a:pt x="10477" y="47625"/>
                      <a:pt x="0" y="37147"/>
                      <a:pt x="0" y="23813"/>
                    </a:cubicBezTo>
                    <a:cubicBezTo>
                      <a:pt x="0" y="10478"/>
                      <a:pt x="10477" y="0"/>
                      <a:pt x="23813" y="0"/>
                    </a:cubicBezTo>
                    <a:cubicBezTo>
                      <a:pt x="37147" y="0"/>
                      <a:pt x="47625" y="10478"/>
                      <a:pt x="47625" y="238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g2759f5e3a5b_0_9674"/>
              <p:cNvSpPr/>
              <p:nvPr/>
            </p:nvSpPr>
            <p:spPr>
              <a:xfrm>
                <a:off x="8961120" y="4728210"/>
                <a:ext cx="47625" cy="47625"/>
              </a:xfrm>
              <a:custGeom>
                <a:rect b="b" l="l" r="r" t="t"/>
                <a:pathLst>
                  <a:path extrusionOk="0" h="47625" w="47625">
                    <a:moveTo>
                      <a:pt x="47625" y="23812"/>
                    </a:moveTo>
                    <a:cubicBezTo>
                      <a:pt x="47625" y="36964"/>
                      <a:pt x="36964" y="47625"/>
                      <a:pt x="23812" y="47625"/>
                    </a:cubicBezTo>
                    <a:cubicBezTo>
                      <a:pt x="10661" y="47625"/>
                      <a:pt x="0" y="36964"/>
                      <a:pt x="0" y="23812"/>
                    </a:cubicBezTo>
                    <a:cubicBezTo>
                      <a:pt x="0" y="10661"/>
                      <a:pt x="10661" y="0"/>
                      <a:pt x="23812" y="0"/>
                    </a:cubicBezTo>
                    <a:cubicBezTo>
                      <a:pt x="36964" y="0"/>
                      <a:pt x="47625" y="10661"/>
                      <a:pt x="47625" y="238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2023-08-18T19:39:27Z</dcterms:created>
  <dc:creator>vivek singh</dc:creator>
</cp:coreProperties>
</file>