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000000"/>
    <a:srgbClr val="FF0505"/>
    <a:srgbClr val="4D2344"/>
    <a:srgbClr val="8A3E7A"/>
    <a:srgbClr val="B3559F"/>
    <a:srgbClr val="627079"/>
    <a:srgbClr val="5E121D"/>
    <a:srgbClr val="A62032"/>
    <a:srgbClr val="DB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548B-4DDC-484C-BDD3-BFDBA5DF14C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5307-EF74-4006-B677-5F68B8A3A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F4AD-B283-9CD1-2B90-4D71B047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6A19-0CAB-A7EE-1AF3-B1C520CD6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0A5E-42BC-4397-E484-74E6727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564-DF5B-EA8B-774E-A4AD225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B179-B788-00A1-517F-D9FD3E3D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2147-9922-45E0-64FB-F40B52EA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88BB-4A35-DBA9-0625-4A8B561EF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6D5-CA38-7E40-D209-2D1C1E45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6842-A7B3-783E-89F9-93060B4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E826-F622-F9C2-1A64-FC3931A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CCC4F-ECDF-26C5-44DE-30A46A7F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62C4-D8EE-D9FC-D927-338A3B49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240F-0B9C-8FE6-A521-396D5FE5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222C-D3C6-707D-621F-0903B2A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723D-C43D-54C1-2253-A68A0EEA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0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8D8-224F-5DC6-C5ED-32733E1A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0414-D68C-F74C-8BD9-0CA300FD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D8F7-6AB0-D839-DD54-8A0252F7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68A5-7E9C-D655-73B8-30203DC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3219-BA19-79B2-90AB-B90F47EF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A382-A896-B3C3-EBBA-0952A0E4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51E4-7D80-13CB-B37B-F0E460FD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863F-0DFC-0DF6-FBC5-108D55F7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F03F-CC8C-13DF-CB0D-19DE926E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D332-DCD0-3E39-5F6C-FCE63C6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E6A-FC76-AE4C-20E5-52B7EEC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315D-9CEB-2445-8594-92666B44C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B389D-71F2-CFAC-E0D5-10459963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547E3-7109-7BAD-3271-B7843BBC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E61F-0D58-AF8F-3D47-40C893B1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2931-0D64-6C2C-4F4D-23FD3D58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AF6-EED4-A076-1A9E-E9DC91A2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C98F-361E-D189-9DBD-8303CC0F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92543-4AEB-0003-E5D7-CBEB350F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BB89F-7CF0-C929-DBEC-76192017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D4E70-2C9A-3F4F-E02B-9326945D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12FD4-6A4B-BEE0-058E-59F535C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230B8-2324-CAE1-BB8F-7F7462E3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2970-A8FC-FA50-6636-4B9575CC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EC8F-DBB6-0A47-2630-2D6582F9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23C66-8563-832F-E8CD-5C081A8B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8ABF2-137A-809C-60B0-5819B40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A0D4C-6E64-DEB8-4C30-EA44491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7CCE-02D5-E1D3-CF83-78E42A1F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38549-0758-24AE-12FC-8B7228F3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6251-1CBC-00A1-8D01-2A477529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BC7A-C21B-2661-4913-500C58A3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D237-DF75-F80A-A10E-320C596C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AB1D-6732-E110-7397-82CE0D01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2DAB9-8E1C-0EF1-B239-0F188E5F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73B5-9F8E-882D-83D9-639571ED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23CB-1DBC-C7E9-98F8-D5295CC3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D367-6E4F-AAA2-725D-94E36CB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11FCE-73AC-D95F-FB6E-0128487A0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31C76-1AD2-C2B6-B267-5D14116D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BB57-3ABE-AA30-2CAA-901971BA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9784-0EF4-A264-1651-BD0CB7AC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5F0A-B465-3997-3965-00EF861E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4C383-141A-ABD5-1E8F-4DEFFCC3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0159C-A2BB-627B-7CC4-E28CD5AE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834D-D42F-A19E-A8A0-09D9FF33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B6B10-ED03-497B-A889-D4F369C5B65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AEE8-02D9-0449-AA29-845CE35C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70DF-0921-3301-964F-4E57AB2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D3AC2-98C5-ADB2-995E-E6E74EEE3D8B}"/>
              </a:ext>
            </a:extLst>
          </p:cNvPr>
          <p:cNvSpPr txBox="1"/>
          <p:nvPr/>
        </p:nvSpPr>
        <p:spPr>
          <a:xfrm>
            <a:off x="354563" y="3914966"/>
            <a:ext cx="8456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</a:rPr>
              <a:t>EDGE Group (Defense Company)</a:t>
            </a:r>
          </a:p>
        </p:txBody>
      </p:sp>
      <p:pic>
        <p:nvPicPr>
          <p:cNvPr id="7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A845E015-694B-B29B-44D9-8A6D6FD4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4" y="149776"/>
            <a:ext cx="7806974" cy="246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F5399-4FE5-D473-DF6E-F064BA5FE188}"/>
              </a:ext>
            </a:extLst>
          </p:cNvPr>
          <p:cNvSpPr txBox="1"/>
          <p:nvPr/>
        </p:nvSpPr>
        <p:spPr>
          <a:xfrm>
            <a:off x="354563" y="4814411"/>
            <a:ext cx="285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UAE (Abu Dhabi) </a:t>
            </a:r>
            <a:endParaRPr lang="en-US" sz="2000" dirty="0">
              <a:solidFill>
                <a:schemeClr val="bg1"/>
              </a:solidFill>
              <a:latin typeface="Bahnschrift SemiLight" panose="020B0502040204020203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Bahnschrift SemiLight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November 2022 to till date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0863-CDD1-8099-741C-C13689C02D34}"/>
              </a:ext>
            </a:extLst>
          </p:cNvPr>
          <p:cNvSpPr txBox="1"/>
          <p:nvPr/>
        </p:nvSpPr>
        <p:spPr>
          <a:xfrm>
            <a:off x="354563" y="5608009"/>
            <a:ext cx="7270965" cy="83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rbel Light" panose="020B0303020204020204" pitchFamily="34" charset="0"/>
              </a:rPr>
              <a:t>It was an S/4 HANA Rise with SAP implementation project,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rbel Light" panose="020B0303020204020204" pitchFamily="34" charset="0"/>
              </a:rPr>
              <a:t>and I worked as an S2P lead for the Client</a:t>
            </a:r>
            <a:r>
              <a:rPr lang="en-US" sz="1400" dirty="0">
                <a:solidFill>
                  <a:schemeClr val="bg1"/>
                </a:solidFill>
                <a:latin typeface="Corbel Light" panose="020B0303020204020204" pitchFamily="34" charset="0"/>
              </a:rPr>
              <a:t>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3E768-196B-4022-33C3-660ECB253BAE}"/>
              </a:ext>
            </a:extLst>
          </p:cNvPr>
          <p:cNvCxnSpPr>
            <a:cxnSpLocks/>
          </p:cNvCxnSpPr>
          <p:nvPr/>
        </p:nvCxnSpPr>
        <p:spPr>
          <a:xfrm>
            <a:off x="354563" y="3592286"/>
            <a:ext cx="11411339" cy="0"/>
          </a:xfrm>
          <a:prstGeom prst="line">
            <a:avLst/>
          </a:prstGeom>
          <a:ln>
            <a:solidFill>
              <a:srgbClr val="FF56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5393A"/>
            </a:gs>
            <a:gs pos="59000">
              <a:schemeClr val="tx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5486567-EF00-B8EE-B428-8B2EBB589CD3}"/>
              </a:ext>
            </a:extLst>
          </p:cNvPr>
          <p:cNvSpPr txBox="1"/>
          <p:nvPr/>
        </p:nvSpPr>
        <p:spPr>
          <a:xfrm>
            <a:off x="642938" y="2962275"/>
            <a:ext cx="10904538" cy="3251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7" name="Picture 16" descr="A red triangle with blue text&#10;&#10;Description automatically generated">
            <a:extLst>
              <a:ext uri="{FF2B5EF4-FFF2-40B4-BE49-F238E27FC236}">
                <a16:creationId xmlns:a16="http://schemas.microsoft.com/office/drawing/2014/main" id="{0DF48763-F5A1-828B-8F22-3523DEC9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9" y="3090700"/>
            <a:ext cx="2994349" cy="29943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471DF0-D80D-4EC7-AB74-EFAE7D329083}"/>
              </a:ext>
            </a:extLst>
          </p:cNvPr>
          <p:cNvSpPr txBox="1"/>
          <p:nvPr/>
        </p:nvSpPr>
        <p:spPr>
          <a:xfrm>
            <a:off x="512307" y="547638"/>
            <a:ext cx="713879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n w="5715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WBG</a:t>
            </a:r>
            <a:endParaRPr lang="en-US" sz="4000" dirty="0">
              <a:ln w="5715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n w="5715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(Western Bainoona Group)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5FC20-BC8E-E6DD-BE05-E882200824A2}"/>
              </a:ext>
            </a:extLst>
          </p:cNvPr>
          <p:cNvSpPr txBox="1"/>
          <p:nvPr/>
        </p:nvSpPr>
        <p:spPr>
          <a:xfrm>
            <a:off x="512307" y="2962275"/>
            <a:ext cx="74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It was an S/4 HANA Rise with SAP implementation project, and I worked as an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SAP MM Lead for the Client.</a:t>
            </a: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  <a:cs typeface="Aharoni" panose="020F050202020403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B7871-05E0-8BA5-C10D-7FC30B7BA643}"/>
              </a:ext>
            </a:extLst>
          </p:cNvPr>
          <p:cNvSpPr txBox="1"/>
          <p:nvPr/>
        </p:nvSpPr>
        <p:spPr>
          <a:xfrm>
            <a:off x="8404693" y="546100"/>
            <a:ext cx="3142783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UAE (Abu Dhabi)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January 2022 to September 2022 </a:t>
            </a:r>
          </a:p>
        </p:txBody>
      </p:sp>
    </p:spTree>
    <p:extLst>
      <p:ext uri="{BB962C8B-B14F-4D97-AF65-F5344CB8AC3E}">
        <p14:creationId xmlns:p14="http://schemas.microsoft.com/office/powerpoint/2010/main" val="26170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CF535-2EF6-7EA4-081C-EBE62BE61A93}"/>
              </a:ext>
            </a:extLst>
          </p:cNvPr>
          <p:cNvSpPr txBox="1"/>
          <p:nvPr/>
        </p:nvSpPr>
        <p:spPr>
          <a:xfrm>
            <a:off x="391303" y="4092396"/>
            <a:ext cx="8428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Etihad Rail (Constriction &amp; Transportation)</a:t>
            </a:r>
            <a:endParaRPr lang="en-IN" sz="3600" dirty="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A0EAA-1186-9044-572F-A5531079B9E6}"/>
              </a:ext>
            </a:extLst>
          </p:cNvPr>
          <p:cNvSpPr txBox="1"/>
          <p:nvPr/>
        </p:nvSpPr>
        <p:spPr>
          <a:xfrm>
            <a:off x="5701004" y="5600746"/>
            <a:ext cx="61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 worked in the SAP Support Team for ER.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Looking out for several rollout and development activities.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111FA-41C1-9D2B-AA13-77BF54210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25000" contrast="-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59" t="1165" r="-1" b="-1165"/>
          <a:stretch/>
        </p:blipFill>
        <p:spPr>
          <a:xfrm>
            <a:off x="6200775" y="-137175"/>
            <a:ext cx="6148677" cy="2902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FD07E-F35A-6FFB-B070-FFFB811AEE2A}"/>
              </a:ext>
            </a:extLst>
          </p:cNvPr>
          <p:cNvSpPr txBox="1"/>
          <p:nvPr/>
        </p:nvSpPr>
        <p:spPr>
          <a:xfrm>
            <a:off x="391303" y="5600747"/>
            <a:ext cx="32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UAE (Abu Dhabi) </a:t>
            </a:r>
          </a:p>
          <a:p>
            <a:r>
              <a:rPr lang="en-US" dirty="0">
                <a:solidFill>
                  <a:schemeClr val="bg1"/>
                </a:solidFill>
              </a:rPr>
              <a:t>November 2020 to March 2022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09423C4-17B0-14AB-11E3-798606898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541"/>
          <a:stretch/>
        </p:blipFill>
        <p:spPr>
          <a:xfrm>
            <a:off x="2518098" y="-170993"/>
            <a:ext cx="3682678" cy="29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22C1EE-E52A-7BED-456C-4E607FE95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9" y="0"/>
            <a:ext cx="4051081" cy="352004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8CE49-7541-FC17-4815-7EBD8FCA7181}"/>
              </a:ext>
            </a:extLst>
          </p:cNvPr>
          <p:cNvSpPr txBox="1"/>
          <p:nvPr/>
        </p:nvSpPr>
        <p:spPr>
          <a:xfrm>
            <a:off x="503853" y="5133016"/>
            <a:ext cx="791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Functional Consultant at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Toyota Kirloskar Motor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8B9F3-66C5-3F51-70F7-BB29937BE879}"/>
              </a:ext>
            </a:extLst>
          </p:cNvPr>
          <p:cNvSpPr txBox="1"/>
          <p:nvPr/>
        </p:nvSpPr>
        <p:spPr>
          <a:xfrm>
            <a:off x="503853" y="355377"/>
            <a:ext cx="6447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badi Extra Light" panose="020B0204020104020204" pitchFamily="34" charset="0"/>
              </a:rPr>
              <a:t>It was an S/4 HANA 1809 implementation project, and I worked as an SAP MM WM expert for Client.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82377-9F18-5845-375D-9A52DA3EA8CD}"/>
              </a:ext>
            </a:extLst>
          </p:cNvPr>
          <p:cNvSpPr txBox="1"/>
          <p:nvPr/>
        </p:nvSpPr>
        <p:spPr>
          <a:xfrm>
            <a:off x="9250685" y="5410014"/>
            <a:ext cx="243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June 2018 – June 2020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India (Bidadi, Karnataka)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907B1-5D7E-F6C0-1D9D-7D54FB9A1CA1}"/>
              </a:ext>
            </a:extLst>
          </p:cNvPr>
          <p:cNvSpPr txBox="1"/>
          <p:nvPr/>
        </p:nvSpPr>
        <p:spPr>
          <a:xfrm>
            <a:off x="503853" y="1488715"/>
            <a:ext cx="6092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Collaborated on PI and ABAP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Configured IDoc for efficient interface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Developed module pools for diverse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Configured and customized SAP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Implemented Batch Management, Serial Number Profile, Split 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Led customization of GST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Finalized number ranges for master data and purchasing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Prepared Functional Specifications for developments and enhancements.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3B481-3D4F-C9EB-A4D0-F6A6E11EAA0B}"/>
              </a:ext>
            </a:extLst>
          </p:cNvPr>
          <p:cNvSpPr txBox="1"/>
          <p:nvPr/>
        </p:nvSpPr>
        <p:spPr>
          <a:xfrm flipH="1">
            <a:off x="3452326" y="361672"/>
            <a:ext cx="83382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b="1" spc="300" dirty="0">
                <a:latin typeface="Abadi Extra Light" panose="020B0204020104020204" pitchFamily="34" charset="0"/>
              </a:rPr>
              <a:t>Functional Consultant at</a:t>
            </a:r>
          </a:p>
          <a:p>
            <a:pPr lvl="1" algn="r"/>
            <a:r>
              <a:rPr lang="en-US" sz="3600" dirty="0">
                <a:latin typeface="Abadi" panose="020B0604020104020204" pitchFamily="34" charset="0"/>
              </a:rPr>
              <a:t>Associated Soapstone Dist. Co. Pvt. Ltd. (Golcha)</a:t>
            </a:r>
          </a:p>
        </p:txBody>
      </p:sp>
      <p:pic>
        <p:nvPicPr>
          <p:cNvPr id="4" name="Picture 3" descr="A grey logo with a letter g&#10;&#10;Description automatically generated">
            <a:extLst>
              <a:ext uri="{FF2B5EF4-FFF2-40B4-BE49-F238E27FC236}">
                <a16:creationId xmlns:a16="http://schemas.microsoft.com/office/drawing/2014/main" id="{A96529E5-0DE1-F97A-29E0-C13C4F60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5"/>
            <a:ext cx="4772025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645858-DFAC-656A-5BAA-8CEC8767D730}"/>
              </a:ext>
            </a:extLst>
          </p:cNvPr>
          <p:cNvSpPr txBox="1"/>
          <p:nvPr/>
        </p:nvSpPr>
        <p:spPr>
          <a:xfrm>
            <a:off x="401414" y="407838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Udaipur, India</a:t>
            </a:r>
          </a:p>
          <a:p>
            <a:r>
              <a:rPr lang="en-US" dirty="0">
                <a:latin typeface="Abadi" panose="020B0604020104020204" pitchFamily="34" charset="0"/>
              </a:rPr>
              <a:t>March 2018 – April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3853F-0B7E-C3A0-FF13-AD25A93CC135}"/>
              </a:ext>
            </a:extLst>
          </p:cNvPr>
          <p:cNvSpPr txBox="1"/>
          <p:nvPr/>
        </p:nvSpPr>
        <p:spPr>
          <a:xfrm>
            <a:off x="6091041" y="3224748"/>
            <a:ext cx="548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It was an S/4 HANA 1710 Implementation project, and I worked as an SAP MM WM expert for Client.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A4B08-FEDD-10F9-2E27-FFD23C8F1C00}"/>
              </a:ext>
            </a:extLst>
          </p:cNvPr>
          <p:cNvSpPr txBox="1"/>
          <p:nvPr/>
        </p:nvSpPr>
        <p:spPr>
          <a:xfrm>
            <a:off x="10541526" y="186977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600" dirty="0">
                <a:latin typeface="Abadi Extra Light" panose="020B0204020104020204" pitchFamily="34" charset="0"/>
              </a:rPr>
              <a:t>Mining</a:t>
            </a:r>
            <a:endParaRPr lang="en-IN" spc="600" dirty="0">
              <a:latin typeface="Abadi Extra Light" panose="020B02040201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5DF10-81D3-62DE-227A-922AB9981088}"/>
              </a:ext>
            </a:extLst>
          </p:cNvPr>
          <p:cNvCxnSpPr>
            <a:cxnSpLocks/>
          </p:cNvCxnSpPr>
          <p:nvPr/>
        </p:nvCxnSpPr>
        <p:spPr>
          <a:xfrm>
            <a:off x="5831633" y="3224748"/>
            <a:ext cx="0" cy="3101407"/>
          </a:xfrm>
          <a:prstGeom prst="line">
            <a:avLst/>
          </a:prstGeom>
          <a:ln w="3175">
            <a:solidFill>
              <a:srgbClr val="627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F1853B-E552-9694-0409-0990B6E64C38}"/>
              </a:ext>
            </a:extLst>
          </p:cNvPr>
          <p:cNvSpPr txBox="1"/>
          <p:nvPr/>
        </p:nvSpPr>
        <p:spPr>
          <a:xfrm>
            <a:off x="6091041" y="4391953"/>
            <a:ext cx="5699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Analyzed and documented business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Configured material management structures and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Customized Material Master, Vendor Master, Purchase Requisition,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Led a team of 9 consultants as SAP team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Conducted feasibility studies and user requirement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Configured and tested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Implemented GST customization and finalized number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Prepared FS for module pool developments and custom reports.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9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9BE17-7DF7-1DAE-283D-5DAF9FCB759C}"/>
              </a:ext>
            </a:extLst>
          </p:cNvPr>
          <p:cNvSpPr txBox="1"/>
          <p:nvPr/>
        </p:nvSpPr>
        <p:spPr>
          <a:xfrm>
            <a:off x="298579" y="392781"/>
            <a:ext cx="8184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0" i="0" spc="-30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Zydus (Re-evaluation Project)</a:t>
            </a:r>
            <a:endParaRPr lang="en-IN" sz="6000" spc="-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157F-A4E1-43AD-3081-2B9A54196D04}"/>
              </a:ext>
            </a:extLst>
          </p:cNvPr>
          <p:cNvSpPr txBox="1"/>
          <p:nvPr/>
        </p:nvSpPr>
        <p:spPr>
          <a:xfrm>
            <a:off x="9182662" y="577446"/>
            <a:ext cx="2580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Ahmadabad India</a:t>
            </a:r>
          </a:p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Dec 2017 to March 2018</a:t>
            </a:r>
            <a:endParaRPr lang="en-IN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7233-C4EE-4514-144C-6F8763699B36}"/>
              </a:ext>
            </a:extLst>
          </p:cNvPr>
          <p:cNvSpPr txBox="1"/>
          <p:nvPr/>
        </p:nvSpPr>
        <p:spPr>
          <a:xfrm>
            <a:off x="298579" y="1860035"/>
            <a:ext cx="672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 Light" panose="020E0502030303020204" pitchFamily="34" charset="0"/>
              </a:rPr>
              <a:t>I</a:t>
            </a: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t was a review and revaluation project, and I was working as an SAP MM WM expert for the Client.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63E50-C166-E37D-31D6-B36757063CD6}"/>
              </a:ext>
            </a:extLst>
          </p:cNvPr>
          <p:cNvSpPr txBox="1"/>
          <p:nvPr/>
        </p:nvSpPr>
        <p:spPr>
          <a:xfrm>
            <a:off x="298579" y="3578108"/>
            <a:ext cx="6251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Review and catalog existing documentation for the SAP system, historical change requests, and related validation activities.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Interview business and IT stakeholders to obtain an overview of the SAP system functionality and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Identify potential gaps in validation activities and compliance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Perform a functional risk assessment.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Create configuration specifications and key data structure documents for each gap.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Build technical design specifications.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Review post-execution results and address discrepancies.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Finalize the Trace matrix with the linkage between requirements and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Summarize validation activities in a validation report and contribute to the system release.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 descr="A logo with blue and purple letters&#10;&#10;Description automatically generated">
            <a:extLst>
              <a:ext uri="{FF2B5EF4-FFF2-40B4-BE49-F238E27FC236}">
                <a16:creationId xmlns:a16="http://schemas.microsoft.com/office/drawing/2014/main" id="{61A8D59F-C935-A39F-B9EA-568E798F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42" y="3908953"/>
            <a:ext cx="4286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logo&#10;&#10;Description automatically generated">
            <a:extLst>
              <a:ext uri="{FF2B5EF4-FFF2-40B4-BE49-F238E27FC236}">
                <a16:creationId xmlns:a16="http://schemas.microsoft.com/office/drawing/2014/main" id="{021355B2-27CF-E355-DCD6-F3049C05D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3559" r="10982" b="23746"/>
          <a:stretch/>
        </p:blipFill>
        <p:spPr>
          <a:xfrm>
            <a:off x="7847046" y="270587"/>
            <a:ext cx="3918856" cy="2734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8C75C-4BE5-D405-FB63-764B3EBE52C4}"/>
              </a:ext>
            </a:extLst>
          </p:cNvPr>
          <p:cNvSpPr txBox="1"/>
          <p:nvPr/>
        </p:nvSpPr>
        <p:spPr>
          <a:xfrm>
            <a:off x="513184" y="5376862"/>
            <a:ext cx="856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hnschrift" panose="020B0502040204020203" pitchFamily="34" charset="0"/>
              </a:rPr>
              <a:t>SOD (Support on Demand)</a:t>
            </a:r>
            <a:endParaRPr lang="en-IN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DBA7-5941-A742-CDFE-DB30E2D1AA06}"/>
              </a:ext>
            </a:extLst>
          </p:cNvPr>
          <p:cNvSpPr txBox="1"/>
          <p:nvPr/>
        </p:nvSpPr>
        <p:spPr>
          <a:xfrm>
            <a:off x="9284497" y="5515362"/>
            <a:ext cx="231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India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July 2017 to Nov 2017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C3BB4-87A1-12F6-E769-394EA5F2D47C}"/>
              </a:ext>
            </a:extLst>
          </p:cNvPr>
          <p:cNvSpPr txBox="1"/>
          <p:nvPr/>
        </p:nvSpPr>
        <p:spPr>
          <a:xfrm>
            <a:off x="587829" y="502309"/>
            <a:ext cx="665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I worked in the SAP Support Team for various clients and looked out following activities</a:t>
            </a:r>
            <a:endParaRPr lang="en-IN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F944C-4DC6-7595-5BBA-A6ED8EA8FC5E}"/>
              </a:ext>
            </a:extLst>
          </p:cNvPr>
          <p:cNvSpPr txBox="1"/>
          <p:nvPr/>
        </p:nvSpPr>
        <p:spPr>
          <a:xfrm>
            <a:off x="513184" y="1351994"/>
            <a:ext cx="73338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Analyzing issues and providing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Interacting with customers and their business partners to understand and resolve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Handling and resolving all SAP technical and functional issues users face in routine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Interacting with all module consultants for troubleshooting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Mapping/delivering new business processes arising due to business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Providing immediate support for client's production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Implementing new changes in pricing procedures, release strategies,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Making changes in customized reports and Smart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Developing reports, writing functional specifications for reports, testing, and delivering the final report.</a:t>
            </a:r>
            <a:endParaRPr lang="en-IN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E7744-2DDC-A37B-3682-169289C5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DE1224F5-325E-9348-3B9C-CB6F438A4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000" b="31200"/>
          <a:stretch/>
        </p:blipFill>
        <p:spPr>
          <a:xfrm>
            <a:off x="7865252" y="227239"/>
            <a:ext cx="3502155" cy="1498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601FD-E3BB-09D0-2685-D20A7F03D88E}"/>
              </a:ext>
            </a:extLst>
          </p:cNvPr>
          <p:cNvSpPr txBox="1"/>
          <p:nvPr/>
        </p:nvSpPr>
        <p:spPr>
          <a:xfrm>
            <a:off x="466531" y="579375"/>
            <a:ext cx="612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-150" dirty="0">
                <a:latin typeface="Bahnschrift" panose="020B0502040204020203" pitchFamily="34" charset="0"/>
              </a:rPr>
              <a:t>Lohia (Roll Out)</a:t>
            </a:r>
            <a:endParaRPr lang="en-IN" sz="5400" spc="-15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A4860-5608-713F-8CF6-48FA001C22B4}"/>
              </a:ext>
            </a:extLst>
          </p:cNvPr>
          <p:cNvSpPr txBox="1"/>
          <p:nvPr/>
        </p:nvSpPr>
        <p:spPr>
          <a:xfrm>
            <a:off x="466531" y="2530782"/>
            <a:ext cx="618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This was a Roll out project, and I was working as a MM consultant.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BBB5A-79EC-7AFC-981B-85AD8DAE3A9C}"/>
              </a:ext>
            </a:extLst>
          </p:cNvPr>
          <p:cNvSpPr txBox="1"/>
          <p:nvPr/>
        </p:nvSpPr>
        <p:spPr>
          <a:xfrm>
            <a:off x="466531" y="1502705"/>
            <a:ext cx="234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India, Kanpur</a:t>
            </a:r>
          </a:p>
          <a:p>
            <a:r>
              <a:rPr lang="en-US" dirty="0">
                <a:latin typeface="Abadi Extra Light" panose="020B0204020104020204" pitchFamily="34" charset="0"/>
              </a:rPr>
              <a:t>July 2017 to July 2017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B0371-B81A-E79E-4FE5-B5721C1A97BA}"/>
              </a:ext>
            </a:extLst>
          </p:cNvPr>
          <p:cNvSpPr txBox="1"/>
          <p:nvPr/>
        </p:nvSpPr>
        <p:spPr>
          <a:xfrm>
            <a:off x="466531" y="3429000"/>
            <a:ext cx="109008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Understanding business requirements and preparing AS-IS, TO-BE, and Blueprint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Setting up the organizational structure of material management and relevant configurations such as Purchase organization, valuation area plants, storage location, Pricing Procedure,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Configuring and customizing Material Master, Vendor Master, Purchase Requisition, Scheduling Agreement, Purchase Orders, Service Contracts, Release strategies, Pricing Procedures Conditions, Purchase Information records &amp; Source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Analyzing user requirements and conducting feasibility studies, preparing functional specifications for enhancements (Exits &amp; BADIs), and performing configuration and testing of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Conducting unit testing and integration testing of all existing business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Configuring Release Procedures for PR and PO, contracts, and Service entry sheets.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Performing integration testing with other modules like PP, SD, and FI/CO.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Preparing FS (Functional Specification) for all business-related enhancements, customized reports, and programs in close coordination with the technical team (ABAP/ BI).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Mapping the enterprise structure.</a:t>
            </a:r>
            <a:endParaRPr lang="en-IN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1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4AB9C41-0689-49A1-99FE-3A8B0D9273D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0AE6AF-C5A0-4981-BBD0-989C157FAC2A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806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Abadi</vt:lpstr>
      <vt:lpstr>Abadi Extra Light</vt:lpstr>
      <vt:lpstr>Aptos</vt:lpstr>
      <vt:lpstr>Aptos Display</vt:lpstr>
      <vt:lpstr>Arial</vt:lpstr>
      <vt:lpstr>Bahnschrift</vt:lpstr>
      <vt:lpstr>Bahnschrift SemiLight</vt:lpstr>
      <vt:lpstr>Biome</vt:lpstr>
      <vt:lpstr>Calibri Light</vt:lpstr>
      <vt:lpstr>Candara Light</vt:lpstr>
      <vt:lpstr>Corbel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Grace</dc:creator>
  <cp:lastModifiedBy>Anne Grace</cp:lastModifiedBy>
  <cp:revision>10</cp:revision>
  <dcterms:created xsi:type="dcterms:W3CDTF">2024-03-05T08:20:07Z</dcterms:created>
  <dcterms:modified xsi:type="dcterms:W3CDTF">2024-03-07T18:07:32Z</dcterms:modified>
</cp:coreProperties>
</file>