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60DAD0-21D1-4700-84C3-9079679D7A8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E94B-4DB6-8CF9-4AE3-B6969179A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F790-1368-F48D-6088-A03CB7A5F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9050-A9EB-B3C3-9ECC-C6B3E07E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526C3-C0B3-661D-8876-12A155A3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7478-1360-2DE5-C9A3-E1F9D0A1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5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DC78-703A-F1E6-0E44-636F1F46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CE041-964E-399F-66D0-26DCC1138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6002B-C856-06B4-5A8B-1B057F71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6D99F-CC0D-282F-FD56-5454563B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4C514-FA37-3596-9FF4-BB958133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0C8D5-9E54-0868-30CF-9265E8621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903BF-6FD0-729E-1C6D-1A566495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6BEE6-3C8A-0611-F8D3-593993B1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F82A3-0667-7EDA-6F03-3B5DD0C7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3623E-5A9B-87F8-CA5A-850BB5E9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D084-9056-EDA9-49D1-105FCA26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CE40-317A-F426-B22F-5BE158B9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AD98-0833-A9EC-208B-9CA0EBA6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C23E4-D446-2990-B69F-2B68F5B0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5BD6-2687-1EDE-8680-8A0E019E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2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DC77-1716-7B2B-CDBA-B9A060AF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0BB4A-60EA-C6EF-B414-D97EC5D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8AFF-9FDF-F9B1-8C6A-11F123C6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0F677-F5B3-4350-D6C0-1BB004EF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71D55-356A-8E66-1CCD-576CACFB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75DA-0FE7-1358-30F4-D2FFE665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1998-C181-2A07-2C1D-603077365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679FB-E458-5020-EC12-652683EC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A0DEA-0DFB-132B-3B53-7A1F9758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C2B8E-69BA-0289-0D71-A01644D7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210D2-C795-8166-B84D-A74D1396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0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55BD-09F5-5B39-3AE1-7B78FFAB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AF-A1C1-EA77-DDC1-ED7A860C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DF7FE-990C-1733-5F94-40610E69F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B337C-38AD-73F3-F4BF-A1C860A46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EFD4C-8E73-9750-F73D-C3CD48C4D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BF447-51C8-4941-5FCF-F339F7E5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001B5-FF47-74B3-58A0-19642ACC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C8BB1-70C0-619D-D928-5688889C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1DA8-950E-4BC1-639B-8AF24ACD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B5DB7-BAB1-BC3B-67B3-E43CA4C1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CB2EF-F40A-500E-DCAE-6297E75E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DD23A-3491-F425-CC99-A153197C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96312-2EC9-BBBF-339F-0FA16F49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AFB80-15AC-5019-DB8F-47A4D7DD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EC9B6-9F97-5959-EA87-649DA420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6C11-152B-57D4-AEDF-29B1CF36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CF73-C54D-F6DE-7474-783B155A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83548-9C1B-957F-AF15-61E44D50F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DFB54-AECD-0EF6-C7BA-2200AEC0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C0F41-39B5-E212-D770-E0B3BB6B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31128-C81A-92A3-6092-64F23D99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7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E3D5-45BF-E565-2028-45897B59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8691A-B712-CB5A-C0F2-9F9410635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29AA6-31B7-895A-403B-56E1AFF54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FB3ED-5476-7E55-1615-DC59CE01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E311-E6E7-4C0E-A0FE-7FA6FEDED98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6053C-6B9D-13E9-4511-DE1335DB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CC7C1-3600-3B1E-7F32-8914F932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5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5C120-CC08-779E-E65B-E51435F3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8009F-6661-2933-70DB-E9BFA1A2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1648-414B-D854-EE8C-D59E2DD3F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E311-E6E7-4C0E-A0FE-7FA6FEDED98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C7B0-EB59-9366-CC72-5894B49E3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045F5-02F7-AE9F-F00A-27E4A0286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2782B-4EDD-4D64-9064-8F727DFF7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guardian.com/music/2020/jan/31/war-zone-music-industry-confronts-a-generation-of-rappers-dying-you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AviatorIfeanyi/why-are-our-hip-hop-rappers-dying-young-27ab4de417ed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murdered_hip_hop_musician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E9F5-138F-7B79-FDA8-EA60F0E6C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Murdered hip-hop rappers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A1AA0-D7AA-E35F-E7EF-B94F31359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i="1" dirty="0">
                <a:hlinkClick r:id="rId2"/>
              </a:rPr>
              <a:t>Why are our rappers dying young?"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383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EF46-23A4-3B62-5B2A-E2AD8A00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Rappers below 20 years of 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DA368E-9015-062A-CFC2-79545A8966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83545"/>
            <a:ext cx="10064263" cy="4023360"/>
          </a:xfrm>
        </p:spPr>
      </p:pic>
    </p:spTree>
    <p:extLst>
      <p:ext uri="{BB962C8B-B14F-4D97-AF65-F5344CB8AC3E}">
        <p14:creationId xmlns:p14="http://schemas.microsoft.com/office/powerpoint/2010/main" val="152306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51BE-6E74-B84A-4097-DC32DFCF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168178"/>
            <a:ext cx="8559018" cy="1048361"/>
          </a:xfrm>
        </p:spPr>
        <p:txBody>
          <a:bodyPr/>
          <a:lstStyle/>
          <a:p>
            <a:r>
              <a:rPr lang="en-US" dirty="0"/>
              <a:t>Above 20 years and below 25 years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9A6CF1-50D5-888B-9458-C71247C3A6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5" y="1216539"/>
            <a:ext cx="10190871" cy="4991466"/>
          </a:xfrm>
        </p:spPr>
      </p:pic>
    </p:spTree>
    <p:extLst>
      <p:ext uri="{BB962C8B-B14F-4D97-AF65-F5344CB8AC3E}">
        <p14:creationId xmlns:p14="http://schemas.microsoft.com/office/powerpoint/2010/main" val="251587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C627-D8F5-2E42-6437-C61E4D35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/>
              <a:t>to Analysis Report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350D-4E53-CC8F-6C9C-39079BCA2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44200" cy="10766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CFC7208-4065-8AED-5B77-EF0B4BCA0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126" y="1018247"/>
            <a:ext cx="7216726" cy="4665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 The year is never complete without a world news about the death of a hip-hop rapper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8047112-55AB-8FA9-9137-75A232FF6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148" y="987425"/>
            <a:ext cx="2663067" cy="2739683"/>
          </a:xfrm>
        </p:spPr>
        <p:txBody>
          <a:bodyPr>
            <a:normAutofit/>
          </a:bodyPr>
          <a:lstStyle/>
          <a:p>
            <a:r>
              <a:rPr lang="en-US" sz="4000" dirty="0"/>
              <a:t>Our Deepest Concern and Worry</a:t>
            </a:r>
          </a:p>
        </p:txBody>
      </p:sp>
    </p:spTree>
    <p:extLst>
      <p:ext uri="{BB962C8B-B14F-4D97-AF65-F5344CB8AC3E}">
        <p14:creationId xmlns:p14="http://schemas.microsoft.com/office/powerpoint/2010/main" val="345578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17D880-37E6-A411-7E1D-D404CA7E9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5558" y="2391508"/>
            <a:ext cx="6147581" cy="2658794"/>
          </a:xfrm>
        </p:spPr>
        <p:txBody>
          <a:bodyPr>
            <a:normAutofit/>
          </a:bodyPr>
          <a:lstStyle/>
          <a:p>
            <a:r>
              <a:rPr lang="en-US" sz="6700" b="1" dirty="0"/>
              <a:t>Wikipedia.org</a:t>
            </a:r>
            <a:br>
              <a:rPr lang="en-US" sz="8000" b="1" dirty="0"/>
            </a:br>
            <a:br>
              <a:rPr lang="en-US" sz="8000" b="1" dirty="0"/>
            </a:br>
            <a:r>
              <a:rPr lang="en-US" sz="4000" dirty="0">
                <a:hlinkClick r:id="rId2"/>
              </a:rPr>
              <a:t>Link</a:t>
            </a:r>
            <a:endParaRPr lang="en-US" sz="40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FF52035-D8B2-A36C-A160-3D475753F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157" y="2701705"/>
            <a:ext cx="2907323" cy="843353"/>
          </a:xfrm>
        </p:spPr>
        <p:txBody>
          <a:bodyPr>
            <a:normAutofit/>
          </a:bodyPr>
          <a:lstStyle/>
          <a:p>
            <a:r>
              <a:rPr lang="en-US" sz="4000" dirty="0"/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335918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DEE1EE-F672-E561-5D69-735D8341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8" y="1349864"/>
            <a:ext cx="4521590" cy="2673496"/>
          </a:xfrm>
        </p:spPr>
        <p:txBody>
          <a:bodyPr>
            <a:normAutofit/>
          </a:bodyPr>
          <a:lstStyle/>
          <a:p>
            <a:r>
              <a:rPr lang="en-US" dirty="0"/>
              <a:t>What is the age distribution of our talents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7565728-40FA-3523-DA00-FEFFC8F83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2" y="773723"/>
            <a:ext cx="6654019" cy="4769396"/>
          </a:xfrm>
        </p:spPr>
      </p:pic>
    </p:spTree>
    <p:extLst>
      <p:ext uri="{BB962C8B-B14F-4D97-AF65-F5344CB8AC3E}">
        <p14:creationId xmlns:p14="http://schemas.microsoft.com/office/powerpoint/2010/main" val="414440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02CF-D304-89CA-5A94-F2F508E6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043" y="365125"/>
            <a:ext cx="7047913" cy="1325563"/>
          </a:xfrm>
        </p:spPr>
        <p:txBody>
          <a:bodyPr/>
          <a:lstStyle/>
          <a:p>
            <a:r>
              <a:rPr lang="en-US" dirty="0"/>
              <a:t>What is the trend of death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5677EF-4EBA-1591-3CE1-67296DBA5C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1690688"/>
            <a:ext cx="9978887" cy="4577589"/>
          </a:xfrm>
        </p:spPr>
      </p:pic>
    </p:spTree>
    <p:extLst>
      <p:ext uri="{BB962C8B-B14F-4D97-AF65-F5344CB8AC3E}">
        <p14:creationId xmlns:p14="http://schemas.microsoft.com/office/powerpoint/2010/main" val="390953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DAC6-F668-FEB7-3E38-4A0D4C4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63" y="264551"/>
            <a:ext cx="6402823" cy="832974"/>
          </a:xfrm>
        </p:spPr>
        <p:txBody>
          <a:bodyPr/>
          <a:lstStyle/>
          <a:p>
            <a:r>
              <a:rPr lang="en-US" dirty="0"/>
              <a:t>Country with highest death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38FAA8-5725-E4EE-5091-4EDA829F2D59}"/>
              </a:ext>
            </a:extLst>
          </p:cNvPr>
          <p:cNvSpPr txBox="1">
            <a:spLocks/>
          </p:cNvSpPr>
          <p:nvPr/>
        </p:nvSpPr>
        <p:spPr>
          <a:xfrm>
            <a:off x="7333313" y="163318"/>
            <a:ext cx="5017477" cy="1035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State with highest death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7980D9-9A83-9281-FE94-62BE74559D7D}"/>
              </a:ext>
            </a:extLst>
          </p:cNvPr>
          <p:cNvCxnSpPr>
            <a:cxnSpLocks/>
          </p:cNvCxnSpPr>
          <p:nvPr/>
        </p:nvCxnSpPr>
        <p:spPr>
          <a:xfrm>
            <a:off x="7000699" y="0"/>
            <a:ext cx="0" cy="685800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CE4571-A2FB-7990-63AF-2ACF4B3521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29" y="1364811"/>
            <a:ext cx="4909945" cy="4812152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3A4AFAB-1E6B-7791-F45E-48962CCF18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50504"/>
            <a:ext cx="7000699" cy="4121425"/>
          </a:xfrm>
        </p:spPr>
      </p:pic>
    </p:spTree>
    <p:extLst>
      <p:ext uri="{BB962C8B-B14F-4D97-AF65-F5344CB8AC3E}">
        <p14:creationId xmlns:p14="http://schemas.microsoft.com/office/powerpoint/2010/main" val="49680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C3F3-F396-E9E6-F3AF-1D0D6FE9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3" y="2250195"/>
            <a:ext cx="3643532" cy="2589091"/>
          </a:xfrm>
        </p:spPr>
        <p:txBody>
          <a:bodyPr>
            <a:noAutofit/>
          </a:bodyPr>
          <a:lstStyle/>
          <a:p>
            <a:r>
              <a:rPr lang="en-US" sz="7200" dirty="0"/>
              <a:t>Cause of Death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72B5B1-EE27-24BA-54F2-6BF14844A0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118" y="186957"/>
            <a:ext cx="6963508" cy="6239657"/>
          </a:xfrm>
        </p:spPr>
      </p:pic>
    </p:spTree>
    <p:extLst>
      <p:ext uri="{BB962C8B-B14F-4D97-AF65-F5344CB8AC3E}">
        <p14:creationId xmlns:p14="http://schemas.microsoft.com/office/powerpoint/2010/main" val="275441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9DA5-0CF2-878C-A694-33B31150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815" y="326464"/>
            <a:ext cx="5064370" cy="999440"/>
          </a:xfrm>
        </p:spPr>
        <p:txBody>
          <a:bodyPr>
            <a:noAutofit/>
          </a:bodyPr>
          <a:lstStyle/>
          <a:p>
            <a:r>
              <a:rPr lang="en-US" sz="48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FD33-A432-A4BD-DF22-57460DE3F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541" y="1825624"/>
            <a:ext cx="6246055" cy="5032375"/>
          </a:xfrm>
        </p:spPr>
        <p:txBody>
          <a:bodyPr>
            <a:noAutofit/>
          </a:bodyPr>
          <a:lstStyle/>
          <a:p>
            <a:r>
              <a:rPr lang="en-US" sz="4000" dirty="0"/>
              <a:t>Illegal possession of arms should be highly checked</a:t>
            </a:r>
          </a:p>
          <a:p>
            <a:endParaRPr lang="en-US" sz="4000" dirty="0"/>
          </a:p>
          <a:p>
            <a:r>
              <a:rPr lang="en-US" sz="4000" dirty="0"/>
              <a:t>More education and social benefits  for children in the slums/trenches. Most of these rappers had a rough childhood.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6988F-C889-1C95-4E7F-F1184DC4C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8597" y="1825625"/>
            <a:ext cx="5584873" cy="2802646"/>
          </a:xfrm>
        </p:spPr>
        <p:txBody>
          <a:bodyPr>
            <a:normAutofit/>
          </a:bodyPr>
          <a:lstStyle/>
          <a:p>
            <a:r>
              <a:rPr lang="en-US" sz="3600" dirty="0"/>
              <a:t>If possible, rappers should be assigned more bodyguards for safety</a:t>
            </a:r>
          </a:p>
        </p:txBody>
      </p:sp>
    </p:spTree>
    <p:extLst>
      <p:ext uri="{BB962C8B-B14F-4D97-AF65-F5344CB8AC3E}">
        <p14:creationId xmlns:p14="http://schemas.microsoft.com/office/powerpoint/2010/main" val="315265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953B-B928-665E-C4D1-7061B120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939" y="2273848"/>
            <a:ext cx="4037427" cy="1325563"/>
          </a:xfrm>
        </p:spPr>
        <p:txBody>
          <a:bodyPr>
            <a:noAutofit/>
          </a:bodyPr>
          <a:lstStyle/>
          <a:p>
            <a:r>
              <a:rPr lang="en-US" sz="72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62239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126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Murdered hip-hop rappers</vt:lpstr>
      <vt:lpstr>PowerPoint Presentation</vt:lpstr>
      <vt:lpstr>Wikipedia.org  Link</vt:lpstr>
      <vt:lpstr>What is the age distribution of our talents</vt:lpstr>
      <vt:lpstr>What is the trend of death</vt:lpstr>
      <vt:lpstr>Country with highest death</vt:lpstr>
      <vt:lpstr>Cause of Death</vt:lpstr>
      <vt:lpstr>Recommendations</vt:lpstr>
      <vt:lpstr>Appendix</vt:lpstr>
      <vt:lpstr>Rappers below 20 years of age</vt:lpstr>
      <vt:lpstr>Above 20 years and below 25 years</vt:lpstr>
      <vt:lpstr>Link to Analysis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Murdered hip-hop rappers</dc:title>
  <dc:creator>AVIATOR</dc:creator>
  <cp:lastModifiedBy>AVIATOR</cp:lastModifiedBy>
  <cp:revision>4</cp:revision>
  <dcterms:created xsi:type="dcterms:W3CDTF">2022-11-09T01:47:11Z</dcterms:created>
  <dcterms:modified xsi:type="dcterms:W3CDTF">2022-11-21T15:36:25Z</dcterms:modified>
</cp:coreProperties>
</file>