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75" autoAdjust="0"/>
    <p:restoredTop sz="94660"/>
  </p:normalViewPr>
  <p:slideViewPr>
    <p:cSldViewPr snapToGrid="0">
      <p:cViewPr>
        <p:scale>
          <a:sx n="118" d="100"/>
          <a:sy n="118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9D0-A4BC-4ABC-BD92-8F3B7555C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C655D-4DB6-4CB5-9B8A-F6D7D8A96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20911-2E4C-4AAE-B104-18830474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7E704-7458-46B4-B322-0E16CA5C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043E5-505C-4A12-BF04-C09A6978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2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4B55-0D1B-42E9-954E-1E4757C1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63874-78D6-4B9B-9D0E-6962ED344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2E47A-7B53-441F-9103-95EC65CE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9844C-9935-49C1-B5DF-4D4B699A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1C8D6-E090-4B41-80D8-24815E79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9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55CE9-859C-4DB3-B33C-C9C4A2351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8FB9C-1822-4693-9ACB-53D748493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D3215-31E5-405F-8E51-059FC301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C14EA-1E56-4824-9D6F-101B87E1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56C73-31FC-438B-9A54-52C52447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7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1888-FC41-4BDE-BEB4-F78D3510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D03A4-FCD9-49C2-96DB-B55210C5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9A816-CB2A-4DD0-9601-0A2453AA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4F8A5-BCF2-4F34-8CAA-E7F6B43B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7A1AC-DE11-4B0B-91D1-61B56C46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3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E91C-A201-43AD-A12F-1C766BF2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0DBDD-C1CA-475C-8C0F-722ADDDDE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F713E-DD4C-4EB5-8DC7-41F7E195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9A70-6D90-4AD6-BE96-73854A0E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4485E-D39A-4E76-8B5F-B5445813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8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C8D4-1AA0-4160-8701-47B5F471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54873-2121-431D-B9CF-83C3E9E36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38A70-7FDC-40F3-B60F-4CB582D07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3B2E6-3EED-491C-BB77-95D974CF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4009F-298C-41B6-AFEE-A5907DF0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55D93-2B29-45A3-8B65-9B15B468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9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26A4-EC27-47BA-99BC-6989FAD1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B4586-B36C-4C2E-9C94-3F8E33E9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E6056-1F1E-412D-9E78-4D9A3FFC9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5028B-8EBE-41A1-8F5A-D43670CA1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8F8E7-7D91-4BF1-A6C4-C32EA0E68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3A3D7-F029-41F9-8616-A56D9FE5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AAF15-00A4-4A8E-BD37-64D567E3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E368EE-A40F-457A-8E3F-C951BE49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7046-FA71-4F91-BC34-6C857FAC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1D844-ED85-4303-B85B-085C9654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5C7BF-04EA-43BE-8D0E-01DDEE5A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8A879-1F39-46E2-9884-2A0CF3A6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2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6C6C2-D40F-4E2E-84A4-5F906156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DB291-B8E9-4914-90F5-70D2F494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16A96-7975-40D3-9681-B45FA1B1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2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B1B7-6341-4EED-AC63-11A002EF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162BD-CCDF-441F-AC33-7100D3890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06014-A17C-4157-9508-ED8D76FA4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13752-2311-4C14-8458-6BEB8503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8B207-205C-4A0E-A7E9-4027DB40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61886-9D7D-442A-A2F9-CC470D2B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2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E558-3196-4C11-AB29-99F22920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45BB1B-2BCD-4112-9C07-27F7E6DC6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59678-41E1-4D5F-8725-0FDF27404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73213-3080-4793-926E-58BC73F2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518-FC91-48DB-9CD3-4268B4CCA56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6781-671D-440A-9CF9-E37DB12A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94C0F-6B0D-4CB9-966B-56B2C506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9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C8092-84F0-442F-BAFA-04B2D4A4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63B20-3324-40E0-AD32-48C3081F4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64B3F-0033-4430-8CD2-8EB82C9A1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11518-FC91-48DB-9CD3-4268B4CCA569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B1090-140E-47DF-B697-51B15A5C3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DB51C-0C46-436E-837C-6A43D08AC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92154-A297-4E06-A27D-EBB0AE65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4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EB70E2-93F1-4FFA-A059-71B4BBEE3B6E}"/>
              </a:ext>
            </a:extLst>
          </p:cNvPr>
          <p:cNvSpPr/>
          <p:nvPr/>
        </p:nvSpPr>
        <p:spPr>
          <a:xfrm>
            <a:off x="2627337" y="2238952"/>
            <a:ext cx="1920433" cy="23246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WS-Cloud.png">
            <a:extLst>
              <a:ext uri="{FF2B5EF4-FFF2-40B4-BE49-F238E27FC236}">
                <a16:creationId xmlns:a16="http://schemas.microsoft.com/office/drawing/2014/main" id="{2AD138EA-266F-47A1-85F6-B8B14967F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06" y="1873192"/>
            <a:ext cx="731520" cy="7315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029AF3-4547-492D-9E11-CC5633A17967}"/>
              </a:ext>
            </a:extLst>
          </p:cNvPr>
          <p:cNvSpPr txBox="1"/>
          <p:nvPr/>
        </p:nvSpPr>
        <p:spPr>
          <a:xfrm>
            <a:off x="3050997" y="1825156"/>
            <a:ext cx="1525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VPC #1</a:t>
            </a:r>
          </a:p>
          <a:p>
            <a:r>
              <a:rPr lang="en-US" sz="1200" dirty="0"/>
              <a:t>CIDR: 10.1.0.0/16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ED3CD-1542-4DB7-9D9C-05BE88D7AF77}"/>
              </a:ext>
            </a:extLst>
          </p:cNvPr>
          <p:cNvSpPr txBox="1"/>
          <p:nvPr/>
        </p:nvSpPr>
        <p:spPr>
          <a:xfrm>
            <a:off x="3033566" y="2275662"/>
            <a:ext cx="1285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Public Subnet #1</a:t>
            </a:r>
          </a:p>
          <a:p>
            <a:r>
              <a:rPr lang="en-US" sz="1200" dirty="0"/>
              <a:t>10.1.0.0/24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7155B6-352F-4565-ACF1-714318816E14}"/>
              </a:ext>
            </a:extLst>
          </p:cNvPr>
          <p:cNvSpPr/>
          <p:nvPr/>
        </p:nvSpPr>
        <p:spPr>
          <a:xfrm>
            <a:off x="2832692" y="2686178"/>
            <a:ext cx="1473321" cy="560040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E5D625-C58B-4334-8758-53A10A3E5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857" y="2759153"/>
            <a:ext cx="538370" cy="40244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4510FB9-7C2F-4D4F-9FDE-5C960D7BF4D9}"/>
              </a:ext>
            </a:extLst>
          </p:cNvPr>
          <p:cNvSpPr txBox="1"/>
          <p:nvPr/>
        </p:nvSpPr>
        <p:spPr>
          <a:xfrm>
            <a:off x="3452279" y="2695383"/>
            <a:ext cx="997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Aviatrix</a:t>
            </a:r>
          </a:p>
          <a:p>
            <a:r>
              <a:rPr lang="en-US" sz="1200" dirty="0"/>
              <a:t>S2C GW #1</a:t>
            </a:r>
          </a:p>
          <a:p>
            <a:endParaRPr lang="en-US" sz="12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05693C1-F91B-4121-BA57-5E941086FBFA}"/>
              </a:ext>
            </a:extLst>
          </p:cNvPr>
          <p:cNvSpPr/>
          <p:nvPr/>
        </p:nvSpPr>
        <p:spPr>
          <a:xfrm>
            <a:off x="6309009" y="2238951"/>
            <a:ext cx="1920433" cy="22491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 descr="AWS-Cloud.png">
            <a:extLst>
              <a:ext uri="{FF2B5EF4-FFF2-40B4-BE49-F238E27FC236}">
                <a16:creationId xmlns:a16="http://schemas.microsoft.com/office/drawing/2014/main" id="{C9322D26-ECB1-468E-9A1D-16C533605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478" y="1873191"/>
            <a:ext cx="731520" cy="73152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68BED63-DE7F-4EF8-BD24-91CE185AC1E7}"/>
              </a:ext>
            </a:extLst>
          </p:cNvPr>
          <p:cNvSpPr txBox="1"/>
          <p:nvPr/>
        </p:nvSpPr>
        <p:spPr>
          <a:xfrm>
            <a:off x="6770556" y="1813810"/>
            <a:ext cx="1525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VPC #2</a:t>
            </a:r>
          </a:p>
          <a:p>
            <a:r>
              <a:rPr lang="en-US" sz="1200" dirty="0"/>
              <a:t>CIDR: 10.2.0.0/16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7E1DC1-349A-4EA3-8E41-BACF710E1257}"/>
              </a:ext>
            </a:extLst>
          </p:cNvPr>
          <p:cNvSpPr txBox="1"/>
          <p:nvPr/>
        </p:nvSpPr>
        <p:spPr>
          <a:xfrm>
            <a:off x="6762807" y="2226775"/>
            <a:ext cx="121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Public Subnet #3</a:t>
            </a:r>
          </a:p>
          <a:p>
            <a:r>
              <a:rPr lang="en-US" sz="1200" dirty="0"/>
              <a:t>10.2.0.0/24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38F62DD-4BF8-472B-9416-0FBB7344ECD0}"/>
              </a:ext>
            </a:extLst>
          </p:cNvPr>
          <p:cNvSpPr/>
          <p:nvPr/>
        </p:nvSpPr>
        <p:spPr>
          <a:xfrm>
            <a:off x="2792250" y="5192373"/>
            <a:ext cx="1021708" cy="3502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501FB33-5A1B-42F2-8205-777E79D51E7E}"/>
              </a:ext>
            </a:extLst>
          </p:cNvPr>
          <p:cNvCxnSpPr>
            <a:cxnSpLocks/>
          </p:cNvCxnSpPr>
          <p:nvPr/>
        </p:nvCxnSpPr>
        <p:spPr>
          <a:xfrm>
            <a:off x="3247108" y="4315283"/>
            <a:ext cx="0" cy="87549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A4162C8-3CD1-45B6-9F3C-2D57ADAD63C8}"/>
              </a:ext>
            </a:extLst>
          </p:cNvPr>
          <p:cNvCxnSpPr>
            <a:cxnSpLocks/>
          </p:cNvCxnSpPr>
          <p:nvPr/>
        </p:nvCxnSpPr>
        <p:spPr>
          <a:xfrm flipH="1">
            <a:off x="4306014" y="3029194"/>
            <a:ext cx="2327311" cy="0"/>
          </a:xfrm>
          <a:prstGeom prst="line">
            <a:avLst/>
          </a:prstGeom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02A0F6E-3BE2-4B9E-9A77-4D7ADB32DA10}"/>
              </a:ext>
            </a:extLst>
          </p:cNvPr>
          <p:cNvSpPr/>
          <p:nvPr/>
        </p:nvSpPr>
        <p:spPr>
          <a:xfrm>
            <a:off x="654508" y="486004"/>
            <a:ext cx="1564138" cy="10419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AWS-Cloud.png">
            <a:extLst>
              <a:ext uri="{FF2B5EF4-FFF2-40B4-BE49-F238E27FC236}">
                <a16:creationId xmlns:a16="http://schemas.microsoft.com/office/drawing/2014/main" id="{2185EE60-4462-4660-B242-3A85CF7CF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47" y="110186"/>
            <a:ext cx="731520" cy="73152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A8187AF1-9E08-4559-BE0D-F6F19AD55D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7" b="23826"/>
          <a:stretch/>
        </p:blipFill>
        <p:spPr>
          <a:xfrm>
            <a:off x="1173864" y="956651"/>
            <a:ext cx="525252" cy="404407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3277EACA-919C-4B21-8753-CD26CFD9EDA3}"/>
              </a:ext>
            </a:extLst>
          </p:cNvPr>
          <p:cNvSpPr txBox="1"/>
          <p:nvPr/>
        </p:nvSpPr>
        <p:spPr>
          <a:xfrm>
            <a:off x="756982" y="679652"/>
            <a:ext cx="135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Aviatrix Controller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4B47A5D-D1B9-4963-B677-3EB8285EDF19}"/>
              </a:ext>
            </a:extLst>
          </p:cNvPr>
          <p:cNvSpPr/>
          <p:nvPr/>
        </p:nvSpPr>
        <p:spPr>
          <a:xfrm>
            <a:off x="5133595" y="2801028"/>
            <a:ext cx="9277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Site2Cloud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73F1BA-7EDE-4D7D-B5F3-0DF5132189FE}"/>
              </a:ext>
            </a:extLst>
          </p:cNvPr>
          <p:cNvCxnSpPr>
            <a:cxnSpLocks/>
          </p:cNvCxnSpPr>
          <p:nvPr/>
        </p:nvCxnSpPr>
        <p:spPr>
          <a:xfrm>
            <a:off x="1705199" y="1116297"/>
            <a:ext cx="5409306" cy="1654159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D1188B2-3F0A-4ED4-8A27-E25CBBFA867A}"/>
              </a:ext>
            </a:extLst>
          </p:cNvPr>
          <p:cNvCxnSpPr>
            <a:cxnSpLocks/>
            <a:stCxn id="119" idx="2"/>
            <a:endCxn id="9" idx="1"/>
          </p:cNvCxnSpPr>
          <p:nvPr/>
        </p:nvCxnSpPr>
        <p:spPr>
          <a:xfrm>
            <a:off x="1436490" y="1361058"/>
            <a:ext cx="1492367" cy="1599317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B20E9259-2ED4-43CD-A692-1EE4A7302294}"/>
              </a:ext>
            </a:extLst>
          </p:cNvPr>
          <p:cNvSpPr/>
          <p:nvPr/>
        </p:nvSpPr>
        <p:spPr>
          <a:xfrm>
            <a:off x="9990681" y="3014946"/>
            <a:ext cx="1534484" cy="18422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C19283A-E899-4F65-8171-B15E0D02268B}"/>
              </a:ext>
            </a:extLst>
          </p:cNvPr>
          <p:cNvCxnSpPr>
            <a:cxnSpLocks/>
          </p:cNvCxnSpPr>
          <p:nvPr/>
        </p:nvCxnSpPr>
        <p:spPr>
          <a:xfrm flipH="1">
            <a:off x="10142048" y="3330241"/>
            <a:ext cx="120778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242E16D-0382-4387-8BBD-1A8EE19E569F}"/>
              </a:ext>
            </a:extLst>
          </p:cNvPr>
          <p:cNvCxnSpPr>
            <a:cxnSpLocks/>
          </p:cNvCxnSpPr>
          <p:nvPr/>
        </p:nvCxnSpPr>
        <p:spPr>
          <a:xfrm>
            <a:off x="10146677" y="3750555"/>
            <a:ext cx="1280160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40C1259-1C3D-4F33-8452-E778B72A47A5}"/>
              </a:ext>
            </a:extLst>
          </p:cNvPr>
          <p:cNvCxnSpPr>
            <a:cxnSpLocks/>
          </p:cNvCxnSpPr>
          <p:nvPr/>
        </p:nvCxnSpPr>
        <p:spPr>
          <a:xfrm flipH="1">
            <a:off x="10145515" y="4106842"/>
            <a:ext cx="1280160" cy="0"/>
          </a:xfrm>
          <a:prstGeom prst="line">
            <a:avLst/>
          </a:prstGeom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5778569-C8D8-4CD9-82E9-C870B58BFA2D}"/>
              </a:ext>
            </a:extLst>
          </p:cNvPr>
          <p:cNvSpPr txBox="1"/>
          <p:nvPr/>
        </p:nvSpPr>
        <p:spPr>
          <a:xfrm>
            <a:off x="10121928" y="3053242"/>
            <a:ext cx="1329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VPN Connection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7A25A6-7B5B-48A6-9BFE-0A0665C995EE}"/>
              </a:ext>
            </a:extLst>
          </p:cNvPr>
          <p:cNvSpPr txBox="1"/>
          <p:nvPr/>
        </p:nvSpPr>
        <p:spPr>
          <a:xfrm>
            <a:off x="10026995" y="3458860"/>
            <a:ext cx="150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Aviatrix Control Flow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9F1B56-326A-4DDE-A256-B52C5FAD3A35}"/>
              </a:ext>
            </a:extLst>
          </p:cNvPr>
          <p:cNvSpPr txBox="1"/>
          <p:nvPr/>
        </p:nvSpPr>
        <p:spPr>
          <a:xfrm>
            <a:off x="10026995" y="3822175"/>
            <a:ext cx="150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Site2Cloud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7C7BA9FE-0CB4-43B6-BE66-624F150A15A6}"/>
              </a:ext>
            </a:extLst>
          </p:cNvPr>
          <p:cNvSpPr/>
          <p:nvPr/>
        </p:nvSpPr>
        <p:spPr>
          <a:xfrm>
            <a:off x="6631871" y="2697481"/>
            <a:ext cx="1473321" cy="560040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54BA0EA4-0209-486C-8A49-D84C4D9AF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36" y="2770456"/>
            <a:ext cx="538370" cy="402443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C9CC0109-A659-4BF6-A982-DA7FC5480E26}"/>
              </a:ext>
            </a:extLst>
          </p:cNvPr>
          <p:cNvSpPr txBox="1"/>
          <p:nvPr/>
        </p:nvSpPr>
        <p:spPr>
          <a:xfrm>
            <a:off x="7251458" y="2706686"/>
            <a:ext cx="997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Aviatrix</a:t>
            </a:r>
          </a:p>
          <a:p>
            <a:r>
              <a:rPr lang="en-US" sz="1200" dirty="0"/>
              <a:t>S2C GW #2</a:t>
            </a:r>
          </a:p>
          <a:p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B3F3317-EDC7-4B69-B39F-45583B9C6E24}"/>
              </a:ext>
            </a:extLst>
          </p:cNvPr>
          <p:cNvSpPr txBox="1"/>
          <p:nvPr/>
        </p:nvSpPr>
        <p:spPr>
          <a:xfrm>
            <a:off x="3024078" y="3369357"/>
            <a:ext cx="1321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Public Subnet #2</a:t>
            </a:r>
          </a:p>
          <a:p>
            <a:r>
              <a:rPr lang="en-US" sz="1200" dirty="0"/>
              <a:t>10.1.1.0/24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EDEA7E3F-1224-4450-A937-55624C927BD1}"/>
              </a:ext>
            </a:extLst>
          </p:cNvPr>
          <p:cNvSpPr/>
          <p:nvPr/>
        </p:nvSpPr>
        <p:spPr>
          <a:xfrm>
            <a:off x="2832692" y="3801699"/>
            <a:ext cx="1473321" cy="560040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9D8FB42E-F96F-4A3F-A722-37A1515CB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857" y="3874674"/>
            <a:ext cx="538370" cy="402443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AA4D7997-BEE0-4484-81BE-E45ED599FD1B}"/>
              </a:ext>
            </a:extLst>
          </p:cNvPr>
          <p:cNvSpPr txBox="1"/>
          <p:nvPr/>
        </p:nvSpPr>
        <p:spPr>
          <a:xfrm>
            <a:off x="3452279" y="3810904"/>
            <a:ext cx="997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Aviatrix</a:t>
            </a:r>
          </a:p>
          <a:p>
            <a:r>
              <a:rPr lang="en-US" sz="1200" dirty="0"/>
              <a:t>VPN GW #1</a:t>
            </a:r>
          </a:p>
          <a:p>
            <a:endParaRPr lang="en-US" sz="1200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48AFA76-0311-4BD0-BD95-A304F40E383A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1436490" y="1361058"/>
            <a:ext cx="1475627" cy="2850215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FFE1D558-2B02-4A7A-8F24-006F2C842210}"/>
              </a:ext>
            </a:extLst>
          </p:cNvPr>
          <p:cNvSpPr txBox="1"/>
          <p:nvPr/>
        </p:nvSpPr>
        <p:spPr>
          <a:xfrm>
            <a:off x="2868149" y="5229013"/>
            <a:ext cx="875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VPN Client</a:t>
            </a:r>
          </a:p>
        </p:txBody>
      </p:sp>
      <p:sp>
        <p:nvSpPr>
          <p:cNvPr id="36" name="Thought Bubble: Cloud 35">
            <a:extLst>
              <a:ext uri="{FF2B5EF4-FFF2-40B4-BE49-F238E27FC236}">
                <a16:creationId xmlns:a16="http://schemas.microsoft.com/office/drawing/2014/main" id="{91AEC731-245F-42D9-AD73-E4A6A4E22403}"/>
              </a:ext>
            </a:extLst>
          </p:cNvPr>
          <p:cNvSpPr/>
          <p:nvPr/>
        </p:nvSpPr>
        <p:spPr>
          <a:xfrm>
            <a:off x="8249075" y="552437"/>
            <a:ext cx="2461845" cy="936391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Public Network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D1F5CAB-60C0-4A74-9401-AD6EFE83BFA1}"/>
              </a:ext>
            </a:extLst>
          </p:cNvPr>
          <p:cNvCxnSpPr>
            <a:cxnSpLocks/>
          </p:cNvCxnSpPr>
          <p:nvPr/>
        </p:nvCxnSpPr>
        <p:spPr>
          <a:xfrm flipV="1">
            <a:off x="3066917" y="3282267"/>
            <a:ext cx="127" cy="463697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C02DC0C-1E3B-405E-B543-4A7A97307821}"/>
              </a:ext>
            </a:extLst>
          </p:cNvPr>
          <p:cNvSpPr/>
          <p:nvPr/>
        </p:nvSpPr>
        <p:spPr>
          <a:xfrm rot="5400000">
            <a:off x="2597277" y="3380099"/>
            <a:ext cx="732316" cy="269483"/>
          </a:xfrm>
          <a:prstGeom prst="rect">
            <a:avLst/>
          </a:prstGeom>
        </p:spPr>
        <p:txBody>
          <a:bodyPr vert="wordArtVert" wrap="square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PBR</a:t>
            </a:r>
          </a:p>
        </p:txBody>
      </p:sp>
      <p:cxnSp>
        <p:nvCxnSpPr>
          <p:cNvPr id="139" name="Connector: Elbow 47">
            <a:extLst>
              <a:ext uri="{FF2B5EF4-FFF2-40B4-BE49-F238E27FC236}">
                <a16:creationId xmlns:a16="http://schemas.microsoft.com/office/drawing/2014/main" id="{8C9C3AFD-60BA-4299-B0F4-47644A5B2983}"/>
              </a:ext>
            </a:extLst>
          </p:cNvPr>
          <p:cNvCxnSpPr>
            <a:cxnSpLocks/>
          </p:cNvCxnSpPr>
          <p:nvPr/>
        </p:nvCxnSpPr>
        <p:spPr>
          <a:xfrm flipV="1">
            <a:off x="10142048" y="4398864"/>
            <a:ext cx="1283627" cy="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FFCBCAC0-D736-4644-B96E-F68EFEB94D1B}"/>
              </a:ext>
            </a:extLst>
          </p:cNvPr>
          <p:cNvSpPr txBox="1"/>
          <p:nvPr/>
        </p:nvSpPr>
        <p:spPr>
          <a:xfrm>
            <a:off x="10033660" y="4135745"/>
            <a:ext cx="150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PBR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AE3EEA1-45AF-4F9D-AA42-EA094232BB31}"/>
              </a:ext>
            </a:extLst>
          </p:cNvPr>
          <p:cNvCxnSpPr/>
          <p:nvPr/>
        </p:nvCxnSpPr>
        <p:spPr>
          <a:xfrm flipV="1">
            <a:off x="3624163" y="4361739"/>
            <a:ext cx="0" cy="7676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AE3D1054-F041-4444-8004-D6DFD6AF7034}"/>
              </a:ext>
            </a:extLst>
          </p:cNvPr>
          <p:cNvCxnSpPr>
            <a:cxnSpLocks/>
          </p:cNvCxnSpPr>
          <p:nvPr/>
        </p:nvCxnSpPr>
        <p:spPr>
          <a:xfrm flipV="1">
            <a:off x="4157493" y="3296248"/>
            <a:ext cx="0" cy="44971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E7C0A368-44F0-4FB1-B711-C9B6314B9DA7}"/>
              </a:ext>
            </a:extLst>
          </p:cNvPr>
          <p:cNvCxnSpPr>
            <a:cxnSpLocks/>
          </p:cNvCxnSpPr>
          <p:nvPr/>
        </p:nvCxnSpPr>
        <p:spPr>
          <a:xfrm flipV="1">
            <a:off x="4322753" y="2759154"/>
            <a:ext cx="2309118" cy="1130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8A51D4B8-C153-494E-960B-0405126DF54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17503" y="1740320"/>
            <a:ext cx="1117826" cy="942449"/>
          </a:xfrm>
          <a:prstGeom prst="bentConnector3">
            <a:avLst>
              <a:gd name="adj1" fmla="val 27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158BC43-E3F6-402C-9679-BDD5FCF616B5}"/>
              </a:ext>
            </a:extLst>
          </p:cNvPr>
          <p:cNvCxnSpPr>
            <a:cxnSpLocks/>
          </p:cNvCxnSpPr>
          <p:nvPr/>
        </p:nvCxnSpPr>
        <p:spPr>
          <a:xfrm>
            <a:off x="10142048" y="4697835"/>
            <a:ext cx="128362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DBF0FB52-90B3-4CED-96BF-28B94CA3ADEE}"/>
              </a:ext>
            </a:extLst>
          </p:cNvPr>
          <p:cNvSpPr txBox="1"/>
          <p:nvPr/>
        </p:nvSpPr>
        <p:spPr>
          <a:xfrm>
            <a:off x="10033660" y="4436770"/>
            <a:ext cx="150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Traffic Flow</a:t>
            </a:r>
          </a:p>
        </p:txBody>
      </p:sp>
    </p:spTree>
    <p:extLst>
      <p:ext uri="{BB962C8B-B14F-4D97-AF65-F5344CB8AC3E}">
        <p14:creationId xmlns:p14="http://schemas.microsoft.com/office/powerpoint/2010/main" val="134077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59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Reyhong Weng</dc:creator>
  <cp:lastModifiedBy>Bryce Wang</cp:lastModifiedBy>
  <cp:revision>42</cp:revision>
  <cp:lastPrinted>2017-08-15T11:55:47Z</cp:lastPrinted>
  <dcterms:created xsi:type="dcterms:W3CDTF">2017-08-08T01:14:36Z</dcterms:created>
  <dcterms:modified xsi:type="dcterms:W3CDTF">2017-09-22T06:39:44Z</dcterms:modified>
</cp:coreProperties>
</file>