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0" autoAdjust="0"/>
    <p:restoredTop sz="91023" autoAdjust="0"/>
  </p:normalViewPr>
  <p:slideViewPr>
    <p:cSldViewPr snapToGrid="0">
      <p:cViewPr varScale="1">
        <p:scale>
          <a:sx n="77" d="100"/>
          <a:sy n="77" d="100"/>
        </p:scale>
        <p:origin x="192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365CC-8C91-4C7F-B93C-C4FC44839D7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E170D-327B-4728-8122-DFECA637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170D-327B-4728-8122-DFECA6374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8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A4BC-625E-499B-A4C9-A6755D3DE254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Carmelo Systems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248-69EF-46E7-B5EE-1190DC48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7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1F72-E114-4AB6-BCD2-2225C618043C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Carmelo Systems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248-69EF-46E7-B5EE-1190DC48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7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35C7-0DDA-4A76-8A23-BE3860D115B1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Carmelo Systems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248-69EF-46E7-B5EE-1190DC48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FC5-2B2B-48BD-82BE-49B34B4EAFB2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Carmelo Systems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248-69EF-46E7-B5EE-1190DC48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3220-2365-4777-8E4B-72B3EC8DB985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Carmelo Systems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248-69EF-46E7-B5EE-1190DC48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A7F-BC1D-4270-A823-29771C55AE69}" type="datetime1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Carmelo Systems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248-69EF-46E7-B5EE-1190DC48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8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3B0B-DD63-4D22-BA37-E65A17EB56FE}" type="datetime1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Carmelo Systems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248-69EF-46E7-B5EE-1190DC48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2A5-D5B8-4A0D-9BC2-1178AC5284E4}" type="datetime1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Carmelo Systems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248-69EF-46E7-B5EE-1190DC48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C945-F381-4E3D-ADFF-28A4E3F9C1CD}" type="datetime1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Carmelo Systems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248-69EF-46E7-B5EE-1190DC48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214F-A70C-4312-A7F1-186CF128C033}" type="datetime1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Carmelo Systems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248-69EF-46E7-B5EE-1190DC48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4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5779-AF93-487A-96CE-51F9CD23BAD8}" type="datetime1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Carmelo Systems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248-69EF-46E7-B5EE-1190DC48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19D8-6B0E-4D5A-A8F5-D009FA5886B9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Carmelo Systems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4248-69EF-46E7-B5EE-1190DC48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3024" y="231516"/>
            <a:ext cx="12013031" cy="6241470"/>
            <a:chOff x="93024" y="231516"/>
            <a:chExt cx="12013031" cy="6241470"/>
          </a:xfrm>
        </p:grpSpPr>
        <p:sp>
          <p:nvSpPr>
            <p:cNvPr id="12" name="TextBox 11"/>
            <p:cNvSpPr txBox="1"/>
            <p:nvPr/>
          </p:nvSpPr>
          <p:spPr>
            <a:xfrm>
              <a:off x="5793521" y="2702793"/>
              <a:ext cx="789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internet</a:t>
              </a:r>
              <a:endParaRPr lang="en-US" sz="1000" dirty="0"/>
            </a:p>
          </p:txBody>
        </p:sp>
        <p:sp>
          <p:nvSpPr>
            <p:cNvPr id="13" name="Cloud 12"/>
            <p:cNvSpPr/>
            <p:nvPr/>
          </p:nvSpPr>
          <p:spPr>
            <a:xfrm>
              <a:off x="5125202" y="2553607"/>
              <a:ext cx="1539240" cy="96684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 rot="3570522">
              <a:off x="5974488" y="4238026"/>
              <a:ext cx="10972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Secure tunnel</a:t>
              </a:r>
              <a:endParaRPr 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 rot="16869688">
              <a:off x="6262022" y="2743503"/>
              <a:ext cx="11845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Secure tunnel</a:t>
              </a:r>
              <a:endParaRPr lang="en-US" sz="10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3024" y="2012056"/>
              <a:ext cx="4915915" cy="3045545"/>
              <a:chOff x="24715" y="2520135"/>
              <a:chExt cx="4878755" cy="4114802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4259580" y="3422026"/>
                <a:ext cx="0" cy="359134"/>
              </a:xfrm>
              <a:prstGeom prst="line">
                <a:avLst/>
              </a:prstGeom>
              <a:ln w="12700">
                <a:solidFill>
                  <a:schemeClr val="accent1">
                    <a:alpha val="9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ounded Rectangle 5"/>
              <p:cNvSpPr/>
              <p:nvPr/>
            </p:nvSpPr>
            <p:spPr>
              <a:xfrm>
                <a:off x="79564" y="2520135"/>
                <a:ext cx="4823906" cy="406371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27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1571223" y="3772692"/>
                <a:ext cx="3287367" cy="26711"/>
              </a:xfrm>
              <a:prstGeom prst="line">
                <a:avLst/>
              </a:prstGeom>
              <a:ln w="12700">
                <a:solidFill>
                  <a:schemeClr val="accent1">
                    <a:alpha val="9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722324" y="4251301"/>
                <a:ext cx="6624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Router</a:t>
                </a:r>
                <a:endParaRPr lang="en-US" sz="12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857277" y="2676937"/>
                <a:ext cx="907548" cy="758727"/>
                <a:chOff x="1226820" y="4305300"/>
                <a:chExt cx="892591" cy="71628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226820" y="4305300"/>
                  <a:ext cx="746760" cy="7162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304071" y="4355453"/>
                  <a:ext cx="8153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Router/</a:t>
                  </a:r>
                </a:p>
                <a:p>
                  <a:r>
                    <a:rPr lang="en-US" sz="1200" dirty="0" smtClean="0"/>
                    <a:t>FW</a:t>
                  </a:r>
                  <a:endParaRPr lang="en-US" sz="1200" dirty="0"/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 flipV="1">
                <a:off x="2042461" y="3772692"/>
                <a:ext cx="0" cy="35913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2772878" y="5220614"/>
                <a:ext cx="0" cy="35913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554971" y="3485463"/>
                <a:ext cx="1685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192.168.1.0/24</a:t>
                </a:r>
                <a:endParaRPr lang="en-US" sz="1200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>
                <a:off x="845854" y="4959441"/>
                <a:ext cx="39649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247856" y="4959936"/>
                <a:ext cx="1454543" cy="37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10.16.0.0/16</a:t>
                </a:r>
                <a:endParaRPr lang="en-US" sz="1200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839464" y="4268144"/>
                <a:ext cx="408697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221580" y="4499993"/>
                <a:ext cx="472067" cy="262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1248161" y="3976049"/>
                <a:ext cx="0" cy="115732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680699" y="4138294"/>
                <a:ext cx="630289" cy="6107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1391171" y="5211664"/>
                <a:ext cx="3311228" cy="17901"/>
              </a:xfrm>
              <a:prstGeom prst="line">
                <a:avLst/>
              </a:prstGeom>
              <a:ln w="12700">
                <a:solidFill>
                  <a:schemeClr val="accent1">
                    <a:alpha val="9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1995843" y="4773115"/>
                <a:ext cx="0" cy="43085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2435617" y="6219103"/>
                <a:ext cx="1137250" cy="415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rgbClr val="0070C0"/>
                    </a:solidFill>
                  </a:rPr>
                  <a:t>CloudN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07524" y="2676937"/>
                <a:ext cx="23160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Enterprise Network</a:t>
                </a:r>
                <a:endParaRPr lang="en-US" sz="14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15" y="3768997"/>
                <a:ext cx="1234665" cy="1084852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9" y="4455657"/>
                <a:ext cx="1234665" cy="1084852"/>
              </a:xfrm>
              <a:prstGeom prst="rect">
                <a:avLst/>
              </a:prstGeom>
            </p:spPr>
          </p:pic>
        </p:grpSp>
        <p:sp>
          <p:nvSpPr>
            <p:cNvPr id="2" name="Rounded Rectangle 1"/>
            <p:cNvSpPr/>
            <p:nvPr/>
          </p:nvSpPr>
          <p:spPr>
            <a:xfrm>
              <a:off x="7006154" y="231516"/>
              <a:ext cx="5099901" cy="62414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051667" y="434461"/>
              <a:ext cx="2783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Amazon Web Service (AWS)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273406" y="2011915"/>
              <a:ext cx="60779" cy="318632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299567" y="1010410"/>
              <a:ext cx="4310609" cy="1445686"/>
              <a:chOff x="7310781" y="999933"/>
              <a:chExt cx="4516967" cy="2648797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V="1">
                <a:off x="7664304" y="2317089"/>
                <a:ext cx="4163444" cy="12566"/>
              </a:xfrm>
              <a:prstGeom prst="line">
                <a:avLst/>
              </a:prstGeom>
              <a:ln w="22225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7818527" y="1307066"/>
                <a:ext cx="812296" cy="45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AZ-A</a:t>
                </a:r>
                <a:endParaRPr lang="en-US" sz="10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882263" y="3093068"/>
                <a:ext cx="812297" cy="45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AZ-B</a:t>
                </a:r>
                <a:endParaRPr lang="en-US" sz="1000" dirty="0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7310781" y="1031659"/>
                <a:ext cx="4516967" cy="2503921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591173" y="3141210"/>
                <a:ext cx="2118102" cy="50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FF9933"/>
                    </a:solidFill>
                  </a:rPr>
                  <a:t>CIDR:10.16.16.0/20</a:t>
                </a:r>
                <a:endParaRPr lang="en-US" sz="1200" dirty="0">
                  <a:solidFill>
                    <a:srgbClr val="FF9933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327315" y="999933"/>
                <a:ext cx="2699271" cy="443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FF9933"/>
                    </a:solidFill>
                  </a:rPr>
                  <a:t>Container: project-1</a:t>
                </a: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9777214" y="2520132"/>
                <a:ext cx="1672433" cy="558017"/>
                <a:chOff x="9749909" y="1527701"/>
                <a:chExt cx="1672433" cy="558017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9749909" y="1527701"/>
                  <a:ext cx="1672433" cy="558017"/>
                  <a:chOff x="8841944" y="1566829"/>
                  <a:chExt cx="802140" cy="507142"/>
                </a:xfrm>
              </p:grpSpPr>
              <p:sp>
                <p:nvSpPr>
                  <p:cNvPr id="142" name="Rounded Rectangle 141"/>
                  <p:cNvSpPr/>
                  <p:nvPr/>
                </p:nvSpPr>
                <p:spPr>
                  <a:xfrm>
                    <a:off x="8841944" y="1566829"/>
                    <a:ext cx="802140" cy="50714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8879642" y="1603186"/>
                    <a:ext cx="336999" cy="358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P</a:t>
                    </a:r>
                    <a:r>
                      <a:rPr lang="en-US" sz="1000" dirty="0" smtClean="0"/>
                      <a:t>ublic </a:t>
                    </a:r>
                    <a:endParaRPr lang="en-US" sz="1000" dirty="0"/>
                  </a:p>
                </p:txBody>
              </p:sp>
            </p:grpSp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084" y="1593044"/>
                  <a:ext cx="469541" cy="469541"/>
                </a:xfrm>
                <a:prstGeom prst="rect">
                  <a:avLst/>
                </a:prstGeom>
              </p:spPr>
            </p:pic>
          </p:grpSp>
          <p:grpSp>
            <p:nvGrpSpPr>
              <p:cNvPr id="144" name="Group 143"/>
              <p:cNvGrpSpPr/>
              <p:nvPr/>
            </p:nvGrpSpPr>
            <p:grpSpPr>
              <a:xfrm>
                <a:off x="7778878" y="2540062"/>
                <a:ext cx="1672433" cy="558017"/>
                <a:chOff x="9749909" y="1527701"/>
                <a:chExt cx="1672433" cy="558017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9749909" y="1527701"/>
                  <a:ext cx="1672433" cy="558017"/>
                  <a:chOff x="8841944" y="1566829"/>
                  <a:chExt cx="802140" cy="507142"/>
                </a:xfrm>
              </p:grpSpPr>
              <p:sp>
                <p:nvSpPr>
                  <p:cNvPr id="147" name="Rounded Rectangle 146"/>
                  <p:cNvSpPr/>
                  <p:nvPr/>
                </p:nvSpPr>
                <p:spPr>
                  <a:xfrm>
                    <a:off x="8841944" y="1566829"/>
                    <a:ext cx="802140" cy="50714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8879642" y="1586101"/>
                    <a:ext cx="336999" cy="3585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Private </a:t>
                    </a:r>
                    <a:endParaRPr lang="en-US" sz="1000" dirty="0"/>
                  </a:p>
                </p:txBody>
              </p:sp>
            </p:grpSp>
            <p:pic>
              <p:nvPicPr>
                <p:cNvPr id="146" name="Picture 14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084" y="1593044"/>
                  <a:ext cx="469541" cy="469541"/>
                </a:xfrm>
                <a:prstGeom prst="rect">
                  <a:avLst/>
                </a:prstGeom>
              </p:spPr>
            </p:pic>
          </p:grpSp>
          <p:grpSp>
            <p:nvGrpSpPr>
              <p:cNvPr id="149" name="Group 148"/>
              <p:cNvGrpSpPr/>
              <p:nvPr/>
            </p:nvGrpSpPr>
            <p:grpSpPr>
              <a:xfrm>
                <a:off x="9776100" y="1651342"/>
                <a:ext cx="1672433" cy="558017"/>
                <a:chOff x="9749909" y="1527701"/>
                <a:chExt cx="1672433" cy="558017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9749909" y="1527701"/>
                  <a:ext cx="1672433" cy="558017"/>
                  <a:chOff x="8841944" y="1566829"/>
                  <a:chExt cx="802140" cy="507142"/>
                </a:xfrm>
              </p:grpSpPr>
              <p:sp>
                <p:nvSpPr>
                  <p:cNvPr id="152" name="Rounded Rectangle 151"/>
                  <p:cNvSpPr/>
                  <p:nvPr/>
                </p:nvSpPr>
                <p:spPr>
                  <a:xfrm>
                    <a:off x="8841944" y="1566829"/>
                    <a:ext cx="802140" cy="50714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8879642" y="1603186"/>
                    <a:ext cx="336999" cy="358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P</a:t>
                    </a:r>
                    <a:r>
                      <a:rPr lang="en-US" sz="1000" dirty="0" smtClean="0"/>
                      <a:t>ublic </a:t>
                    </a:r>
                    <a:endParaRPr lang="en-US" sz="1000" dirty="0"/>
                  </a:p>
                </p:txBody>
              </p:sp>
            </p:grp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084" y="1593044"/>
                  <a:ext cx="469541" cy="469541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/>
              <p:cNvGrpSpPr/>
              <p:nvPr/>
            </p:nvGrpSpPr>
            <p:grpSpPr>
              <a:xfrm>
                <a:off x="7739929" y="1651345"/>
                <a:ext cx="1672433" cy="558018"/>
                <a:chOff x="9749909" y="1527704"/>
                <a:chExt cx="1672433" cy="558018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9749909" y="1527704"/>
                  <a:ext cx="1672433" cy="558018"/>
                  <a:chOff x="8841944" y="1566829"/>
                  <a:chExt cx="802140" cy="507142"/>
                </a:xfrm>
              </p:grpSpPr>
              <p:sp>
                <p:nvSpPr>
                  <p:cNvPr id="172" name="Rounded Rectangle 171"/>
                  <p:cNvSpPr/>
                  <p:nvPr/>
                </p:nvSpPr>
                <p:spPr>
                  <a:xfrm>
                    <a:off x="8841944" y="1566829"/>
                    <a:ext cx="802140" cy="50714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8879642" y="1603186"/>
                    <a:ext cx="336999" cy="3585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Private </a:t>
                    </a:r>
                    <a:endParaRPr lang="en-US" sz="1000" dirty="0"/>
                  </a:p>
                </p:txBody>
              </p:sp>
            </p:grpSp>
            <p:pic>
              <p:nvPicPr>
                <p:cNvPr id="171" name="Picture 17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084" y="1593044"/>
                  <a:ext cx="469541" cy="469541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TextBox 13"/>
            <p:cNvSpPr txBox="1"/>
            <p:nvPr/>
          </p:nvSpPr>
          <p:spPr>
            <a:xfrm>
              <a:off x="150338" y="567576"/>
              <a:ext cx="43012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Datacenter Extension </a:t>
              </a:r>
              <a:r>
                <a:rPr lang="en-US" sz="3200" smtClean="0"/>
                <a:t>Deployment</a:t>
              </a:r>
              <a:endParaRPr lang="en-US" sz="2400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362674" y="4459954"/>
              <a:ext cx="4310609" cy="1445686"/>
              <a:chOff x="7310781" y="999933"/>
              <a:chExt cx="4516967" cy="2648797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7664304" y="2317089"/>
                <a:ext cx="4163444" cy="12566"/>
              </a:xfrm>
              <a:prstGeom prst="line">
                <a:avLst/>
              </a:prstGeom>
              <a:ln w="22225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7818527" y="1307066"/>
                <a:ext cx="812296" cy="45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AZ-A</a:t>
                </a:r>
                <a:endParaRPr lang="en-US" sz="10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882263" y="3093068"/>
                <a:ext cx="812297" cy="45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AZ-B</a:t>
                </a:r>
                <a:endParaRPr lang="en-US" sz="1000" dirty="0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7310781" y="1031659"/>
                <a:ext cx="4516967" cy="2503921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591173" y="3141210"/>
                <a:ext cx="2118102" cy="50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FF9933"/>
                    </a:solidFill>
                  </a:rPr>
                  <a:t>CIDR:10.16.48.0/20</a:t>
                </a:r>
                <a:endParaRPr lang="en-US" sz="1200" dirty="0">
                  <a:solidFill>
                    <a:srgbClr val="FF9933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327315" y="999933"/>
                <a:ext cx="2699271" cy="50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FF9933"/>
                    </a:solidFill>
                  </a:rPr>
                  <a:t>Container: project-3</a:t>
                </a: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9777214" y="2520132"/>
                <a:ext cx="1672433" cy="558017"/>
                <a:chOff x="9749909" y="1527701"/>
                <a:chExt cx="1672433" cy="558017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9749909" y="1527701"/>
                  <a:ext cx="1672433" cy="558017"/>
                  <a:chOff x="8841944" y="1566829"/>
                  <a:chExt cx="802140" cy="507142"/>
                </a:xfrm>
              </p:grpSpPr>
              <p:sp>
                <p:nvSpPr>
                  <p:cNvPr id="132" name="Rounded Rectangle 131"/>
                  <p:cNvSpPr/>
                  <p:nvPr/>
                </p:nvSpPr>
                <p:spPr>
                  <a:xfrm>
                    <a:off x="8841944" y="1566829"/>
                    <a:ext cx="802140" cy="50714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879642" y="1603186"/>
                    <a:ext cx="336999" cy="358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P</a:t>
                    </a:r>
                    <a:r>
                      <a:rPr lang="en-US" sz="1000" dirty="0" smtClean="0"/>
                      <a:t>ublic </a:t>
                    </a:r>
                    <a:endParaRPr lang="en-US" sz="1000" dirty="0"/>
                  </a:p>
                </p:txBody>
              </p:sp>
            </p:grpSp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084" y="1593044"/>
                  <a:ext cx="469541" cy="469541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/>
              <p:cNvGrpSpPr/>
              <p:nvPr/>
            </p:nvGrpSpPr>
            <p:grpSpPr>
              <a:xfrm>
                <a:off x="7778878" y="2540062"/>
                <a:ext cx="1672433" cy="558017"/>
                <a:chOff x="9749909" y="1527701"/>
                <a:chExt cx="1672433" cy="558017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9749909" y="1527701"/>
                  <a:ext cx="1672433" cy="558017"/>
                  <a:chOff x="8841944" y="1566829"/>
                  <a:chExt cx="802140" cy="507142"/>
                </a:xfrm>
              </p:grpSpPr>
              <p:sp>
                <p:nvSpPr>
                  <p:cNvPr id="128" name="Rounded Rectangle 127"/>
                  <p:cNvSpPr/>
                  <p:nvPr/>
                </p:nvSpPr>
                <p:spPr>
                  <a:xfrm>
                    <a:off x="8841944" y="1566829"/>
                    <a:ext cx="802140" cy="50714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8879642" y="1586101"/>
                    <a:ext cx="336999" cy="3585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Private </a:t>
                    </a:r>
                    <a:endParaRPr lang="en-US" sz="1000" dirty="0"/>
                  </a:p>
                </p:txBody>
              </p:sp>
            </p:grpSp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084" y="1593044"/>
                  <a:ext cx="469541" cy="469541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oup 112"/>
              <p:cNvGrpSpPr/>
              <p:nvPr/>
            </p:nvGrpSpPr>
            <p:grpSpPr>
              <a:xfrm>
                <a:off x="9776100" y="1651342"/>
                <a:ext cx="1672433" cy="558017"/>
                <a:chOff x="9749909" y="1527701"/>
                <a:chExt cx="1672433" cy="558017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9749909" y="1527701"/>
                  <a:ext cx="1672433" cy="558017"/>
                  <a:chOff x="8841944" y="1566829"/>
                  <a:chExt cx="802140" cy="507142"/>
                </a:xfrm>
              </p:grpSpPr>
              <p:sp>
                <p:nvSpPr>
                  <p:cNvPr id="124" name="Rounded Rectangle 123"/>
                  <p:cNvSpPr/>
                  <p:nvPr/>
                </p:nvSpPr>
                <p:spPr>
                  <a:xfrm>
                    <a:off x="8841944" y="1566829"/>
                    <a:ext cx="802140" cy="50714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8879642" y="1603186"/>
                    <a:ext cx="336999" cy="358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P</a:t>
                    </a:r>
                    <a:r>
                      <a:rPr lang="en-US" sz="1000" dirty="0" smtClean="0"/>
                      <a:t>ublic </a:t>
                    </a:r>
                    <a:endParaRPr lang="en-US" sz="1000" dirty="0"/>
                  </a:p>
                </p:txBody>
              </p:sp>
            </p:grpSp>
            <p:pic>
              <p:nvPicPr>
                <p:cNvPr id="123" name="Picture 1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084" y="1593044"/>
                  <a:ext cx="469541" cy="469541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/>
              <p:cNvGrpSpPr/>
              <p:nvPr/>
            </p:nvGrpSpPr>
            <p:grpSpPr>
              <a:xfrm>
                <a:off x="7739929" y="1651345"/>
                <a:ext cx="1672433" cy="558018"/>
                <a:chOff x="9749909" y="1527704"/>
                <a:chExt cx="1672433" cy="558018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9749909" y="1527704"/>
                  <a:ext cx="1672433" cy="558018"/>
                  <a:chOff x="8841944" y="1566829"/>
                  <a:chExt cx="802140" cy="507142"/>
                </a:xfrm>
              </p:grpSpPr>
              <p:sp>
                <p:nvSpPr>
                  <p:cNvPr id="120" name="Rounded Rectangle 119"/>
                  <p:cNvSpPr/>
                  <p:nvPr/>
                </p:nvSpPr>
                <p:spPr>
                  <a:xfrm>
                    <a:off x="8841944" y="1566829"/>
                    <a:ext cx="802140" cy="50714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879642" y="1603186"/>
                    <a:ext cx="336999" cy="3585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Private </a:t>
                    </a:r>
                    <a:endParaRPr lang="en-US" sz="1000" dirty="0"/>
                  </a:p>
                </p:txBody>
              </p:sp>
            </p:grpSp>
            <p:pic>
              <p:nvPicPr>
                <p:cNvPr id="119" name="Picture 11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084" y="1593044"/>
                  <a:ext cx="469541" cy="4695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4" name="Group 133"/>
            <p:cNvGrpSpPr/>
            <p:nvPr/>
          </p:nvGrpSpPr>
          <p:grpSpPr>
            <a:xfrm>
              <a:off x="7295630" y="2703812"/>
              <a:ext cx="4310609" cy="1445686"/>
              <a:chOff x="7310781" y="999933"/>
              <a:chExt cx="4516967" cy="2648797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7664304" y="2317089"/>
                <a:ext cx="4163444" cy="12566"/>
              </a:xfrm>
              <a:prstGeom prst="line">
                <a:avLst/>
              </a:prstGeom>
              <a:ln w="22225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7818527" y="1307066"/>
                <a:ext cx="812296" cy="45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AZ-A</a:t>
                </a:r>
                <a:endParaRPr lang="en-US" sz="100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882263" y="3093068"/>
                <a:ext cx="812297" cy="45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AZ-B</a:t>
                </a:r>
                <a:endParaRPr lang="en-US" sz="1000" dirty="0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7310781" y="1031659"/>
                <a:ext cx="4516967" cy="2503921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8591173" y="3141210"/>
                <a:ext cx="2118102" cy="50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FF9933"/>
                    </a:solidFill>
                  </a:rPr>
                  <a:t>CIDR:10.16.32.0/20</a:t>
                </a:r>
                <a:endParaRPr lang="en-US" sz="1200" dirty="0">
                  <a:solidFill>
                    <a:srgbClr val="FF9933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8327315" y="999933"/>
                <a:ext cx="2699271" cy="50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FF9933"/>
                    </a:solidFill>
                  </a:rPr>
                  <a:t>Container: project-2</a:t>
                </a: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9777214" y="2520132"/>
                <a:ext cx="1672433" cy="558017"/>
                <a:chOff x="9749909" y="1527701"/>
                <a:chExt cx="1672433" cy="558017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9749909" y="1527701"/>
                  <a:ext cx="1672433" cy="558017"/>
                  <a:chOff x="8841944" y="1566829"/>
                  <a:chExt cx="802140" cy="507142"/>
                </a:xfrm>
              </p:grpSpPr>
              <p:sp>
                <p:nvSpPr>
                  <p:cNvPr id="197" name="Rounded Rectangle 196"/>
                  <p:cNvSpPr/>
                  <p:nvPr/>
                </p:nvSpPr>
                <p:spPr>
                  <a:xfrm>
                    <a:off x="8841944" y="1566829"/>
                    <a:ext cx="802140" cy="50714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8879642" y="1603186"/>
                    <a:ext cx="336999" cy="358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P</a:t>
                    </a:r>
                    <a:r>
                      <a:rPr lang="en-US" sz="1000" dirty="0" smtClean="0"/>
                      <a:t>ublic </a:t>
                    </a:r>
                    <a:endParaRPr lang="en-US" sz="1000" dirty="0"/>
                  </a:p>
                </p:txBody>
              </p:sp>
            </p:grpSp>
            <p:pic>
              <p:nvPicPr>
                <p:cNvPr id="196" name="Picture 19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084" y="1593044"/>
                  <a:ext cx="469541" cy="469541"/>
                </a:xfrm>
                <a:prstGeom prst="rect">
                  <a:avLst/>
                </a:prstGeom>
              </p:spPr>
            </p:pic>
          </p:grpSp>
          <p:grpSp>
            <p:nvGrpSpPr>
              <p:cNvPr id="180" name="Group 179"/>
              <p:cNvGrpSpPr/>
              <p:nvPr/>
            </p:nvGrpSpPr>
            <p:grpSpPr>
              <a:xfrm>
                <a:off x="7778878" y="2540062"/>
                <a:ext cx="1672433" cy="558017"/>
                <a:chOff x="9749909" y="1527701"/>
                <a:chExt cx="1672433" cy="558017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9749909" y="1527701"/>
                  <a:ext cx="1672433" cy="558017"/>
                  <a:chOff x="8841944" y="1566829"/>
                  <a:chExt cx="802140" cy="507142"/>
                </a:xfrm>
              </p:grpSpPr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8841944" y="1566829"/>
                    <a:ext cx="802140" cy="50714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8879642" y="1586101"/>
                    <a:ext cx="336999" cy="3585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Private </a:t>
                    </a:r>
                    <a:endParaRPr lang="en-US" sz="1000" dirty="0"/>
                  </a:p>
                </p:txBody>
              </p:sp>
            </p:grpSp>
            <p:pic>
              <p:nvPicPr>
                <p:cNvPr id="192" name="Picture 19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084" y="1593044"/>
                  <a:ext cx="469541" cy="469541"/>
                </a:xfrm>
                <a:prstGeom prst="rect">
                  <a:avLst/>
                </a:prstGeom>
              </p:spPr>
            </p:pic>
          </p:grpSp>
          <p:grpSp>
            <p:nvGrpSpPr>
              <p:cNvPr id="181" name="Group 180"/>
              <p:cNvGrpSpPr/>
              <p:nvPr/>
            </p:nvGrpSpPr>
            <p:grpSpPr>
              <a:xfrm>
                <a:off x="9776100" y="1651342"/>
                <a:ext cx="1672433" cy="558017"/>
                <a:chOff x="9749909" y="1527701"/>
                <a:chExt cx="1672433" cy="558017"/>
              </a:xfrm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9749909" y="1527701"/>
                  <a:ext cx="1672433" cy="558017"/>
                  <a:chOff x="8841944" y="1566829"/>
                  <a:chExt cx="802140" cy="507142"/>
                </a:xfrm>
              </p:grpSpPr>
              <p:sp>
                <p:nvSpPr>
                  <p:cNvPr id="189" name="Rounded Rectangle 188"/>
                  <p:cNvSpPr/>
                  <p:nvPr/>
                </p:nvSpPr>
                <p:spPr>
                  <a:xfrm>
                    <a:off x="8841944" y="1566829"/>
                    <a:ext cx="802140" cy="50714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8879642" y="1603186"/>
                    <a:ext cx="336999" cy="358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P</a:t>
                    </a:r>
                    <a:r>
                      <a:rPr lang="en-US" sz="1000" dirty="0" smtClean="0"/>
                      <a:t>ublic </a:t>
                    </a:r>
                    <a:endParaRPr lang="en-US" sz="1000" dirty="0"/>
                  </a:p>
                </p:txBody>
              </p:sp>
            </p:grpSp>
            <p:pic>
              <p:nvPicPr>
                <p:cNvPr id="188" name="Picture 1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084" y="1593044"/>
                  <a:ext cx="469541" cy="469541"/>
                </a:xfrm>
                <a:prstGeom prst="rect">
                  <a:avLst/>
                </a:prstGeom>
              </p:spPr>
            </p:pic>
          </p:grpSp>
          <p:grpSp>
            <p:nvGrpSpPr>
              <p:cNvPr id="182" name="Group 181"/>
              <p:cNvGrpSpPr/>
              <p:nvPr/>
            </p:nvGrpSpPr>
            <p:grpSpPr>
              <a:xfrm>
                <a:off x="7739929" y="1651345"/>
                <a:ext cx="1672433" cy="558018"/>
                <a:chOff x="9749909" y="1527704"/>
                <a:chExt cx="1672433" cy="558018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9749909" y="1527704"/>
                  <a:ext cx="1672433" cy="558018"/>
                  <a:chOff x="8841944" y="1566829"/>
                  <a:chExt cx="802140" cy="507142"/>
                </a:xfrm>
              </p:grpSpPr>
              <p:sp>
                <p:nvSpPr>
                  <p:cNvPr id="185" name="Rounded Rectangle 184"/>
                  <p:cNvSpPr/>
                  <p:nvPr/>
                </p:nvSpPr>
                <p:spPr>
                  <a:xfrm>
                    <a:off x="8841944" y="1566829"/>
                    <a:ext cx="802140" cy="50714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8879642" y="1603186"/>
                    <a:ext cx="336999" cy="3585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Private </a:t>
                    </a:r>
                    <a:endParaRPr lang="en-US" sz="1000" dirty="0"/>
                  </a:p>
                </p:txBody>
              </p:sp>
            </p:grp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3084" y="1593044"/>
                  <a:ext cx="469541" cy="469541"/>
                </a:xfrm>
                <a:prstGeom prst="rect">
                  <a:avLst/>
                </a:prstGeom>
              </p:spPr>
            </p:pic>
          </p:grpSp>
        </p:grpSp>
        <p:sp>
          <p:nvSpPr>
            <p:cNvPr id="52" name="Freeform 51"/>
            <p:cNvSpPr/>
            <p:nvPr/>
          </p:nvSpPr>
          <p:spPr>
            <a:xfrm>
              <a:off x="2954215" y="2483116"/>
              <a:ext cx="4135902" cy="1793462"/>
            </a:xfrm>
            <a:custGeom>
              <a:avLst/>
              <a:gdLst>
                <a:gd name="connsiteX0" fmla="*/ 0 w 4135902"/>
                <a:gd name="connsiteY0" fmla="*/ 1793462 h 1793462"/>
                <a:gd name="connsiteX1" fmla="*/ 886265 w 4135902"/>
                <a:gd name="connsiteY1" fmla="*/ 231949 h 1793462"/>
                <a:gd name="connsiteX2" fmla="*/ 1420837 w 4135902"/>
                <a:gd name="connsiteY2" fmla="*/ 63136 h 1793462"/>
                <a:gd name="connsiteX3" fmla="*/ 3460653 w 4135902"/>
                <a:gd name="connsiteY3" fmla="*/ 780589 h 1793462"/>
                <a:gd name="connsiteX4" fmla="*/ 4135902 w 4135902"/>
                <a:gd name="connsiteY4" fmla="*/ 1061942 h 1793462"/>
                <a:gd name="connsiteX5" fmla="*/ 4135902 w 4135902"/>
                <a:gd name="connsiteY5" fmla="*/ 1061942 h 179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5902" h="1793462">
                  <a:moveTo>
                    <a:pt x="0" y="1793462"/>
                  </a:moveTo>
                  <a:cubicBezTo>
                    <a:pt x="324729" y="1156899"/>
                    <a:pt x="649459" y="520337"/>
                    <a:pt x="886265" y="231949"/>
                  </a:cubicBezTo>
                  <a:cubicBezTo>
                    <a:pt x="1123071" y="-56439"/>
                    <a:pt x="991772" y="-28304"/>
                    <a:pt x="1420837" y="63136"/>
                  </a:cubicBezTo>
                  <a:cubicBezTo>
                    <a:pt x="1849902" y="154576"/>
                    <a:pt x="3008142" y="614121"/>
                    <a:pt x="3460653" y="780589"/>
                  </a:cubicBezTo>
                  <a:cubicBezTo>
                    <a:pt x="3913164" y="947057"/>
                    <a:pt x="4135902" y="1061942"/>
                    <a:pt x="4135902" y="1061942"/>
                  </a:cubicBezTo>
                  <a:lnTo>
                    <a:pt x="4135902" y="1061942"/>
                  </a:ln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920331" y="1969477"/>
              <a:ext cx="352666" cy="3319975"/>
            </a:xfrm>
            <a:custGeom>
              <a:avLst/>
              <a:gdLst>
                <a:gd name="connsiteX0" fmla="*/ 268260 w 352666"/>
                <a:gd name="connsiteY0" fmla="*/ 0 h 3319975"/>
                <a:gd name="connsiteX1" fmla="*/ 974 w 352666"/>
                <a:gd name="connsiteY1" fmla="*/ 1561514 h 3319975"/>
                <a:gd name="connsiteX2" fmla="*/ 352666 w 352666"/>
                <a:gd name="connsiteY2" fmla="*/ 3319975 h 331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666" h="3319975">
                  <a:moveTo>
                    <a:pt x="268260" y="0"/>
                  </a:moveTo>
                  <a:cubicBezTo>
                    <a:pt x="127583" y="504092"/>
                    <a:pt x="-13094" y="1008185"/>
                    <a:pt x="974" y="1561514"/>
                  </a:cubicBezTo>
                  <a:cubicBezTo>
                    <a:pt x="15042" y="2114843"/>
                    <a:pt x="183854" y="2717409"/>
                    <a:pt x="352666" y="3319975"/>
                  </a:cubicBez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68283" y="2567674"/>
              <a:ext cx="4276579" cy="2707711"/>
            </a:xfrm>
            <a:custGeom>
              <a:avLst/>
              <a:gdLst>
                <a:gd name="connsiteX0" fmla="*/ 0 w 4276579"/>
                <a:gd name="connsiteY0" fmla="*/ 1722972 h 2707711"/>
                <a:gd name="connsiteX1" fmla="*/ 998806 w 4276579"/>
                <a:gd name="connsiteY1" fmla="*/ 161458 h 2707711"/>
                <a:gd name="connsiteX2" fmla="*/ 1477108 w 4276579"/>
                <a:gd name="connsiteY2" fmla="*/ 105188 h 2707711"/>
                <a:gd name="connsiteX3" fmla="*/ 2771335 w 4276579"/>
                <a:gd name="connsiteY3" fmla="*/ 653828 h 2707711"/>
                <a:gd name="connsiteX4" fmla="*/ 4276579 w 4276579"/>
                <a:gd name="connsiteY4" fmla="*/ 2707711 h 270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6579" h="2707711">
                  <a:moveTo>
                    <a:pt x="0" y="1722972"/>
                  </a:moveTo>
                  <a:cubicBezTo>
                    <a:pt x="376310" y="1077030"/>
                    <a:pt x="752621" y="431089"/>
                    <a:pt x="998806" y="161458"/>
                  </a:cubicBezTo>
                  <a:cubicBezTo>
                    <a:pt x="1244991" y="-108173"/>
                    <a:pt x="1181687" y="23126"/>
                    <a:pt x="1477108" y="105188"/>
                  </a:cubicBezTo>
                  <a:cubicBezTo>
                    <a:pt x="1772529" y="187250"/>
                    <a:pt x="2304757" y="220074"/>
                    <a:pt x="2771335" y="653828"/>
                  </a:cubicBezTo>
                  <a:cubicBezTo>
                    <a:pt x="3237913" y="1087582"/>
                    <a:pt x="3757246" y="1897646"/>
                    <a:pt x="4276579" y="2707711"/>
                  </a:cubicBez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97945" y="2011680"/>
              <a:ext cx="4248443" cy="2264898"/>
            </a:xfrm>
            <a:custGeom>
              <a:avLst/>
              <a:gdLst>
                <a:gd name="connsiteX0" fmla="*/ 0 w 4248443"/>
                <a:gd name="connsiteY0" fmla="*/ 2264898 h 2264898"/>
                <a:gd name="connsiteX1" fmla="*/ 914400 w 4248443"/>
                <a:gd name="connsiteY1" fmla="*/ 534572 h 2264898"/>
                <a:gd name="connsiteX2" fmla="*/ 1716258 w 4248443"/>
                <a:gd name="connsiteY2" fmla="*/ 422031 h 2264898"/>
                <a:gd name="connsiteX3" fmla="*/ 3376246 w 4248443"/>
                <a:gd name="connsiteY3" fmla="*/ 956603 h 2264898"/>
                <a:gd name="connsiteX4" fmla="*/ 4248443 w 4248443"/>
                <a:gd name="connsiteY4" fmla="*/ 0 h 226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43" h="2264898">
                  <a:moveTo>
                    <a:pt x="0" y="2264898"/>
                  </a:moveTo>
                  <a:cubicBezTo>
                    <a:pt x="314178" y="1553307"/>
                    <a:pt x="628357" y="841716"/>
                    <a:pt x="914400" y="534572"/>
                  </a:cubicBezTo>
                  <a:cubicBezTo>
                    <a:pt x="1200443" y="227428"/>
                    <a:pt x="1305950" y="351692"/>
                    <a:pt x="1716258" y="422031"/>
                  </a:cubicBezTo>
                  <a:cubicBezTo>
                    <a:pt x="2126566" y="492369"/>
                    <a:pt x="2954215" y="1026941"/>
                    <a:pt x="3376246" y="956603"/>
                  </a:cubicBezTo>
                  <a:cubicBezTo>
                    <a:pt x="3798277" y="886265"/>
                    <a:pt x="4023360" y="443132"/>
                    <a:pt x="4248443" y="0"/>
                  </a:cubicBezTo>
                </a:path>
              </a:pathLst>
            </a:cu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615" y="4183393"/>
            <a:ext cx="655493" cy="630193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7171" y="1579826"/>
            <a:ext cx="430874" cy="461052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172" y="3330018"/>
            <a:ext cx="430874" cy="461052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930" y="5075408"/>
            <a:ext cx="430874" cy="4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13799</TotalTime>
  <Words>54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SXW</dc:creator>
  <cp:lastModifiedBy>Sherry Wei</cp:lastModifiedBy>
  <cp:revision>335</cp:revision>
  <dcterms:created xsi:type="dcterms:W3CDTF">2014-01-24T19:19:13Z</dcterms:created>
  <dcterms:modified xsi:type="dcterms:W3CDTF">2017-05-11T04:36:26Z</dcterms:modified>
</cp:coreProperties>
</file>