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9D0-A4BC-4ABC-BD92-8F3B7555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655D-4DB6-4CB5-9B8A-F6D7D8A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911-2E4C-4AAE-B104-1883047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E704-7458-46B4-B322-0E16CA5C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43E5-505C-4A12-BF04-C09A697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B55-0D1B-42E9-954E-1E4757C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63874-78D6-4B9B-9D0E-6962ED34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E47A-7B53-441F-9103-95EC65C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844C-9935-49C1-B5DF-4D4B699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C8D6-E090-4B41-80D8-24815E79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55CE9-859C-4DB3-B33C-C9C4A235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FB9C-1822-4693-9ACB-53D74849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3215-31E5-405F-8E51-059FC30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4EA-1E56-4824-9D6F-101B87E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6C73-31FC-438B-9A54-52C5244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888-FC41-4BDE-BEB4-F78D351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03A4-FCD9-49C2-96DB-B55210C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A816-CB2A-4DD0-9601-0A2453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F8A5-BCF2-4F34-8CAA-E7F6B43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A1AC-DE11-4B0B-91D1-61B56C4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91C-A201-43AD-A12F-1C766BF2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DBDD-C1CA-475C-8C0F-722ADDD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713E-DD4C-4EB5-8DC7-41F7E19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A70-6D90-4AD6-BE96-73854A0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485E-D39A-4E76-8B5F-B544581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8D4-1AA0-4160-8701-47B5F47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873-2121-431D-B9CF-83C3E9E3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8A70-7FDC-40F3-B60F-4CB582D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B2E6-3EED-491C-BB77-95D974C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009F-298C-41B6-AFEE-A5907D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5D93-2B29-45A3-8B65-9B15B468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26A4-EC27-47BA-99BC-6989FAD1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4586-B36C-4C2E-9C94-3F8E33E9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6056-1F1E-412D-9E78-4D9A3FFC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5028B-8EBE-41A1-8F5A-D43670CA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8F8E7-7D91-4BF1-A6C4-C32EA0E6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3A3D7-F029-41F9-8616-A56D9FE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AAF15-00A4-4A8E-BD37-64D567E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368EE-A40F-457A-8E3F-C951BE4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046-FA71-4F91-BC34-6C857F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1D844-ED85-4303-B85B-085C96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5C7BF-04EA-43BE-8D0E-01DDEE5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A879-1F39-46E2-9884-2A0CF3A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C6C2-D40F-4E2E-84A4-5F90615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DB291-B8E9-4914-90F5-70D2F49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6A96-7975-40D3-9681-B45FA1B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B1B7-6341-4EED-AC63-11A002E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62BD-CCDF-441F-AC33-7100D38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6014-A17C-4157-9508-ED8D76FA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3752-2311-4C14-8458-6BEB850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B207-205C-4A0E-A7E9-4027DB4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1886-9D7D-442A-A2F9-CC470D2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558-3196-4C11-AB29-99F22920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5BB1B-2BCD-4112-9C07-27F7E6DC6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9678-41E1-4D5F-8725-0FDF2740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3213-3080-4793-926E-58BC73F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6781-671D-440A-9CF9-E37DB12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4C0F-6B0D-4CB9-966B-56B2C50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C8092-84F0-442F-BAFA-04B2D4A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3B20-3324-40E0-AD32-48C3081F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4B3F-0033-4430-8CD2-8EB82C9A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1090-140E-47DF-B697-51B15A5C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B51C-0C46-436E-837C-6A43D08A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EB70E2-93F1-4FFA-A059-71B4BBEE3B6E}"/>
              </a:ext>
            </a:extLst>
          </p:cNvPr>
          <p:cNvSpPr/>
          <p:nvPr/>
        </p:nvSpPr>
        <p:spPr>
          <a:xfrm>
            <a:off x="2627337" y="2238952"/>
            <a:ext cx="1920433" cy="2324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WS-Cloud.png">
            <a:extLst>
              <a:ext uri="{FF2B5EF4-FFF2-40B4-BE49-F238E27FC236}">
                <a16:creationId xmlns:a16="http://schemas.microsoft.com/office/drawing/2014/main" id="{2AD138EA-266F-47A1-85F6-B8B14967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06" y="1873192"/>
            <a:ext cx="731520" cy="7315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29AF3-4547-492D-9E11-CC5633A17967}"/>
              </a:ext>
            </a:extLst>
          </p:cNvPr>
          <p:cNvSpPr txBox="1"/>
          <p:nvPr/>
        </p:nvSpPr>
        <p:spPr>
          <a:xfrm>
            <a:off x="3050997" y="1825156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VPC #1</a:t>
            </a:r>
          </a:p>
          <a:p>
            <a:r>
              <a:rPr lang="en-US" sz="1200" dirty="0"/>
              <a:t>CIDR: 10.1.0.0/16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ED3CD-1542-4DB7-9D9C-05BE88D7AF77}"/>
              </a:ext>
            </a:extLst>
          </p:cNvPr>
          <p:cNvSpPr txBox="1"/>
          <p:nvPr/>
        </p:nvSpPr>
        <p:spPr>
          <a:xfrm>
            <a:off x="3033566" y="2275662"/>
            <a:ext cx="128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#1</a:t>
            </a:r>
          </a:p>
          <a:p>
            <a:r>
              <a:rPr lang="en-US" sz="1200" dirty="0"/>
              <a:t>10.1.0.0/24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7155B6-352F-4565-ACF1-714318816E14}"/>
              </a:ext>
            </a:extLst>
          </p:cNvPr>
          <p:cNvSpPr/>
          <p:nvPr/>
        </p:nvSpPr>
        <p:spPr>
          <a:xfrm>
            <a:off x="2832692" y="2686178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5D625-C58B-4334-8758-53A10A3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7" y="2759153"/>
            <a:ext cx="538370" cy="4024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510FB9-7C2F-4D4F-9FDE-5C960D7BF4D9}"/>
              </a:ext>
            </a:extLst>
          </p:cNvPr>
          <p:cNvSpPr txBox="1"/>
          <p:nvPr/>
        </p:nvSpPr>
        <p:spPr>
          <a:xfrm>
            <a:off x="3452279" y="2645049"/>
            <a:ext cx="9976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S2C GW #1</a:t>
            </a:r>
          </a:p>
          <a:p>
            <a:r>
              <a:rPr lang="en-US" sz="800" dirty="0"/>
              <a:t>(vpc-01-avx-gw)</a:t>
            </a:r>
          </a:p>
          <a:p>
            <a:endParaRPr lang="en-US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05693C1-F91B-4121-BA57-5E941086FBFA}"/>
              </a:ext>
            </a:extLst>
          </p:cNvPr>
          <p:cNvSpPr/>
          <p:nvPr/>
        </p:nvSpPr>
        <p:spPr>
          <a:xfrm>
            <a:off x="6309009" y="2238951"/>
            <a:ext cx="1920433" cy="2249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WS-Cloud.png">
            <a:extLst>
              <a:ext uri="{FF2B5EF4-FFF2-40B4-BE49-F238E27FC236}">
                <a16:creationId xmlns:a16="http://schemas.microsoft.com/office/drawing/2014/main" id="{C9322D26-ECB1-468E-9A1D-16C53360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78" y="1873191"/>
            <a:ext cx="731520" cy="7315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68BED63-DE7F-4EF8-BD24-91CE185AC1E7}"/>
              </a:ext>
            </a:extLst>
          </p:cNvPr>
          <p:cNvSpPr txBox="1"/>
          <p:nvPr/>
        </p:nvSpPr>
        <p:spPr>
          <a:xfrm>
            <a:off x="6770556" y="1813810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VPC #2</a:t>
            </a:r>
          </a:p>
          <a:p>
            <a:r>
              <a:rPr lang="en-US" sz="1200" dirty="0"/>
              <a:t>CIDR: 10.2.0.0/16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E1DC1-349A-4EA3-8E41-BACF710E1257}"/>
              </a:ext>
            </a:extLst>
          </p:cNvPr>
          <p:cNvSpPr txBox="1"/>
          <p:nvPr/>
        </p:nvSpPr>
        <p:spPr>
          <a:xfrm>
            <a:off x="6762807" y="2226775"/>
            <a:ext cx="121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#3</a:t>
            </a:r>
          </a:p>
          <a:p>
            <a:r>
              <a:rPr lang="en-US" sz="1200" dirty="0"/>
              <a:t>10.2.0.0/24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38F62DD-4BF8-472B-9416-0FBB7344ECD0}"/>
              </a:ext>
            </a:extLst>
          </p:cNvPr>
          <p:cNvSpPr/>
          <p:nvPr/>
        </p:nvSpPr>
        <p:spPr>
          <a:xfrm>
            <a:off x="2792250" y="5192373"/>
            <a:ext cx="1021708" cy="35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501FB33-5A1B-42F2-8205-777E79D51E7E}"/>
              </a:ext>
            </a:extLst>
          </p:cNvPr>
          <p:cNvCxnSpPr>
            <a:cxnSpLocks/>
          </p:cNvCxnSpPr>
          <p:nvPr/>
        </p:nvCxnSpPr>
        <p:spPr>
          <a:xfrm>
            <a:off x="3247108" y="4315283"/>
            <a:ext cx="0" cy="87549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4162C8-3CD1-45B6-9F3C-2D57ADAD63C8}"/>
              </a:ext>
            </a:extLst>
          </p:cNvPr>
          <p:cNvCxnSpPr>
            <a:cxnSpLocks/>
          </p:cNvCxnSpPr>
          <p:nvPr/>
        </p:nvCxnSpPr>
        <p:spPr>
          <a:xfrm flipH="1">
            <a:off x="4306014" y="3029194"/>
            <a:ext cx="2327311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02A0F6E-3BE2-4B9E-9A77-4D7ADB32DA10}"/>
              </a:ext>
            </a:extLst>
          </p:cNvPr>
          <p:cNvSpPr/>
          <p:nvPr/>
        </p:nvSpPr>
        <p:spPr>
          <a:xfrm>
            <a:off x="654508" y="486004"/>
            <a:ext cx="1564138" cy="104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WS-Cloud.png">
            <a:extLst>
              <a:ext uri="{FF2B5EF4-FFF2-40B4-BE49-F238E27FC236}">
                <a16:creationId xmlns:a16="http://schemas.microsoft.com/office/drawing/2014/main" id="{2185EE60-4462-4660-B242-3A85CF7C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7" y="110186"/>
            <a:ext cx="731520" cy="73152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8187AF1-9E08-4559-BE0D-F6F19AD5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23826"/>
          <a:stretch/>
        </p:blipFill>
        <p:spPr>
          <a:xfrm>
            <a:off x="1173864" y="956651"/>
            <a:ext cx="525252" cy="40440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277EACA-919C-4B21-8753-CD26CFD9EDA3}"/>
              </a:ext>
            </a:extLst>
          </p:cNvPr>
          <p:cNvSpPr txBox="1"/>
          <p:nvPr/>
        </p:nvSpPr>
        <p:spPr>
          <a:xfrm>
            <a:off x="756982" y="679652"/>
            <a:ext cx="135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Controller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4B47A5D-D1B9-4963-B677-3EB8285EDF19}"/>
              </a:ext>
            </a:extLst>
          </p:cNvPr>
          <p:cNvSpPr/>
          <p:nvPr/>
        </p:nvSpPr>
        <p:spPr>
          <a:xfrm>
            <a:off x="5133595" y="2801028"/>
            <a:ext cx="9277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Site2Cloud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73F1BA-7EDE-4D7D-B5F3-0DF5132189FE}"/>
              </a:ext>
            </a:extLst>
          </p:cNvPr>
          <p:cNvCxnSpPr>
            <a:cxnSpLocks/>
          </p:cNvCxnSpPr>
          <p:nvPr/>
        </p:nvCxnSpPr>
        <p:spPr>
          <a:xfrm>
            <a:off x="1705199" y="1116297"/>
            <a:ext cx="5409306" cy="1654159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1188B2-3F0A-4ED4-8A27-E25CBBFA867A}"/>
              </a:ext>
            </a:extLst>
          </p:cNvPr>
          <p:cNvCxnSpPr>
            <a:cxnSpLocks/>
            <a:stCxn id="119" idx="2"/>
            <a:endCxn id="9" idx="1"/>
          </p:cNvCxnSpPr>
          <p:nvPr/>
        </p:nvCxnSpPr>
        <p:spPr>
          <a:xfrm>
            <a:off x="1436490" y="1361058"/>
            <a:ext cx="1492367" cy="159931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20E9259-2ED4-43CD-A692-1EE4A7302294}"/>
              </a:ext>
            </a:extLst>
          </p:cNvPr>
          <p:cNvSpPr/>
          <p:nvPr/>
        </p:nvSpPr>
        <p:spPr>
          <a:xfrm>
            <a:off x="9990681" y="3014946"/>
            <a:ext cx="1534484" cy="1842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19283A-E899-4F65-8171-B15E0D02268B}"/>
              </a:ext>
            </a:extLst>
          </p:cNvPr>
          <p:cNvCxnSpPr>
            <a:cxnSpLocks/>
          </p:cNvCxnSpPr>
          <p:nvPr/>
        </p:nvCxnSpPr>
        <p:spPr>
          <a:xfrm flipH="1">
            <a:off x="10142048" y="3330241"/>
            <a:ext cx="12077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42E16D-0382-4387-8BBD-1A8EE19E569F}"/>
              </a:ext>
            </a:extLst>
          </p:cNvPr>
          <p:cNvCxnSpPr>
            <a:cxnSpLocks/>
          </p:cNvCxnSpPr>
          <p:nvPr/>
        </p:nvCxnSpPr>
        <p:spPr>
          <a:xfrm>
            <a:off x="10146677" y="3750555"/>
            <a:ext cx="12801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0C1259-1C3D-4F33-8452-E778B72A47A5}"/>
              </a:ext>
            </a:extLst>
          </p:cNvPr>
          <p:cNvCxnSpPr>
            <a:cxnSpLocks/>
          </p:cNvCxnSpPr>
          <p:nvPr/>
        </p:nvCxnSpPr>
        <p:spPr>
          <a:xfrm flipH="1">
            <a:off x="10145515" y="4106842"/>
            <a:ext cx="1280160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778569-C8D8-4CD9-82E9-C870B58BFA2D}"/>
              </a:ext>
            </a:extLst>
          </p:cNvPr>
          <p:cNvSpPr txBox="1"/>
          <p:nvPr/>
        </p:nvSpPr>
        <p:spPr>
          <a:xfrm>
            <a:off x="10121928" y="3053242"/>
            <a:ext cx="1329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A25A6-7B5B-48A6-9BFE-0A0665C995EE}"/>
              </a:ext>
            </a:extLst>
          </p:cNvPr>
          <p:cNvSpPr txBox="1"/>
          <p:nvPr/>
        </p:nvSpPr>
        <p:spPr>
          <a:xfrm>
            <a:off x="10026995" y="345886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 Flow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9F1B56-326A-4DDE-A256-B52C5FAD3A35}"/>
              </a:ext>
            </a:extLst>
          </p:cNvPr>
          <p:cNvSpPr txBox="1"/>
          <p:nvPr/>
        </p:nvSpPr>
        <p:spPr>
          <a:xfrm>
            <a:off x="10026995" y="382217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Site2Cloud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C7BA9FE-0CB4-43B6-BE66-624F150A15A6}"/>
              </a:ext>
            </a:extLst>
          </p:cNvPr>
          <p:cNvSpPr/>
          <p:nvPr/>
        </p:nvSpPr>
        <p:spPr>
          <a:xfrm>
            <a:off x="6631871" y="2697481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4BA0EA4-0209-486C-8A49-D84C4D9A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36" y="2770456"/>
            <a:ext cx="538370" cy="4024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CC0109-A659-4BF6-A982-DA7FC5480E26}"/>
              </a:ext>
            </a:extLst>
          </p:cNvPr>
          <p:cNvSpPr txBox="1"/>
          <p:nvPr/>
        </p:nvSpPr>
        <p:spPr>
          <a:xfrm>
            <a:off x="7251458" y="2673130"/>
            <a:ext cx="99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S2C GW #2</a:t>
            </a:r>
          </a:p>
          <a:p>
            <a:r>
              <a:rPr lang="en-US" sz="800" dirty="0"/>
              <a:t>(vpc-02-avx-gw)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3F3317-EDC7-4B69-B39F-45583B9C6E24}"/>
              </a:ext>
            </a:extLst>
          </p:cNvPr>
          <p:cNvSpPr txBox="1"/>
          <p:nvPr/>
        </p:nvSpPr>
        <p:spPr>
          <a:xfrm>
            <a:off x="3024078" y="3369357"/>
            <a:ext cx="13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#2</a:t>
            </a:r>
          </a:p>
          <a:p>
            <a:r>
              <a:rPr lang="en-US" sz="1200" dirty="0"/>
              <a:t>10.1.1.0/24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DEA7E3F-1224-4450-A937-55624C927BD1}"/>
              </a:ext>
            </a:extLst>
          </p:cNvPr>
          <p:cNvSpPr/>
          <p:nvPr/>
        </p:nvSpPr>
        <p:spPr>
          <a:xfrm>
            <a:off x="2832692" y="3801699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D8FB42E-F96F-4A3F-A722-37A1515C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7" y="3874674"/>
            <a:ext cx="538370" cy="40244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A4D7997-BEE0-4484-81BE-E45ED599FD1B}"/>
              </a:ext>
            </a:extLst>
          </p:cNvPr>
          <p:cNvSpPr txBox="1"/>
          <p:nvPr/>
        </p:nvSpPr>
        <p:spPr>
          <a:xfrm>
            <a:off x="3452279" y="3760570"/>
            <a:ext cx="99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VPN GW #1</a:t>
            </a:r>
          </a:p>
          <a:p>
            <a:r>
              <a:rPr lang="en-US" sz="800" dirty="0"/>
              <a:t>(vpc-01-avx-vpn)</a:t>
            </a:r>
          </a:p>
          <a:p>
            <a:endParaRPr lang="en-US" sz="1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8AFA76-0311-4BD0-BD95-A304F40E383A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1436490" y="1361058"/>
            <a:ext cx="1475627" cy="2850215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FE1D558-2B02-4A7A-8F24-006F2C842210}"/>
              </a:ext>
            </a:extLst>
          </p:cNvPr>
          <p:cNvSpPr txBox="1"/>
          <p:nvPr/>
        </p:nvSpPr>
        <p:spPr>
          <a:xfrm>
            <a:off x="2868149" y="5229013"/>
            <a:ext cx="87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Client</a:t>
            </a:r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91AEC731-245F-42D9-AD73-E4A6A4E22403}"/>
              </a:ext>
            </a:extLst>
          </p:cNvPr>
          <p:cNvSpPr/>
          <p:nvPr/>
        </p:nvSpPr>
        <p:spPr>
          <a:xfrm>
            <a:off x="8249075" y="552437"/>
            <a:ext cx="2461845" cy="936391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Public Network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D1F5CAB-60C0-4A74-9401-AD6EFE83BFA1}"/>
              </a:ext>
            </a:extLst>
          </p:cNvPr>
          <p:cNvCxnSpPr>
            <a:cxnSpLocks/>
          </p:cNvCxnSpPr>
          <p:nvPr/>
        </p:nvCxnSpPr>
        <p:spPr>
          <a:xfrm flipV="1">
            <a:off x="3066917" y="3282267"/>
            <a:ext cx="127" cy="46369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02DC0C-1E3B-405E-B543-4A7A97307821}"/>
              </a:ext>
            </a:extLst>
          </p:cNvPr>
          <p:cNvSpPr/>
          <p:nvPr/>
        </p:nvSpPr>
        <p:spPr>
          <a:xfrm rot="5400000">
            <a:off x="2597277" y="3380099"/>
            <a:ext cx="732316" cy="269483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PBR</a:t>
            </a:r>
          </a:p>
        </p:txBody>
      </p:sp>
      <p:cxnSp>
        <p:nvCxnSpPr>
          <p:cNvPr id="139" name="Connector: Elbow 47">
            <a:extLst>
              <a:ext uri="{FF2B5EF4-FFF2-40B4-BE49-F238E27FC236}">
                <a16:creationId xmlns:a16="http://schemas.microsoft.com/office/drawing/2014/main" id="{8C9C3AFD-60BA-4299-B0F4-47644A5B2983}"/>
              </a:ext>
            </a:extLst>
          </p:cNvPr>
          <p:cNvCxnSpPr>
            <a:cxnSpLocks/>
          </p:cNvCxnSpPr>
          <p:nvPr/>
        </p:nvCxnSpPr>
        <p:spPr>
          <a:xfrm flipV="1">
            <a:off x="10142048" y="4398864"/>
            <a:ext cx="1283627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FCBCAC0-D736-4644-B96E-F68EFEB94D1B}"/>
              </a:ext>
            </a:extLst>
          </p:cNvPr>
          <p:cNvSpPr txBox="1"/>
          <p:nvPr/>
        </p:nvSpPr>
        <p:spPr>
          <a:xfrm>
            <a:off x="10033660" y="413574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PBR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E3EEA1-45AF-4F9D-AA42-EA094232BB31}"/>
              </a:ext>
            </a:extLst>
          </p:cNvPr>
          <p:cNvCxnSpPr/>
          <p:nvPr/>
        </p:nvCxnSpPr>
        <p:spPr>
          <a:xfrm flipV="1">
            <a:off x="3624163" y="4361739"/>
            <a:ext cx="0" cy="767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E3D1054-F041-4444-8004-D6DFD6AF7034}"/>
              </a:ext>
            </a:extLst>
          </p:cNvPr>
          <p:cNvCxnSpPr>
            <a:cxnSpLocks/>
          </p:cNvCxnSpPr>
          <p:nvPr/>
        </p:nvCxnSpPr>
        <p:spPr>
          <a:xfrm flipV="1">
            <a:off x="4157493" y="3296248"/>
            <a:ext cx="0" cy="449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7C0A368-44F0-4FB1-B711-C9B6314B9DA7}"/>
              </a:ext>
            </a:extLst>
          </p:cNvPr>
          <p:cNvCxnSpPr>
            <a:cxnSpLocks/>
          </p:cNvCxnSpPr>
          <p:nvPr/>
        </p:nvCxnSpPr>
        <p:spPr>
          <a:xfrm flipV="1">
            <a:off x="4322753" y="2759154"/>
            <a:ext cx="2309118" cy="113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A51D4B8-C153-494E-960B-0405126DF5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7503" y="1740320"/>
            <a:ext cx="1117826" cy="942449"/>
          </a:xfrm>
          <a:prstGeom prst="bentConnector3">
            <a:avLst>
              <a:gd name="adj1" fmla="val 27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58BC43-E3F6-402C-9679-BDD5FCF616B5}"/>
              </a:ext>
            </a:extLst>
          </p:cNvPr>
          <p:cNvCxnSpPr>
            <a:cxnSpLocks/>
          </p:cNvCxnSpPr>
          <p:nvPr/>
        </p:nvCxnSpPr>
        <p:spPr>
          <a:xfrm>
            <a:off x="10142048" y="4697835"/>
            <a:ext cx="128362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F0FB52-90B3-4CED-96BF-28B94CA3ADEE}"/>
              </a:ext>
            </a:extLst>
          </p:cNvPr>
          <p:cNvSpPr txBox="1"/>
          <p:nvPr/>
        </p:nvSpPr>
        <p:spPr>
          <a:xfrm>
            <a:off x="10033660" y="443677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Traffic Flow</a:t>
            </a:r>
          </a:p>
        </p:txBody>
      </p:sp>
    </p:spTree>
    <p:extLst>
      <p:ext uri="{BB962C8B-B14F-4D97-AF65-F5344CB8AC3E}">
        <p14:creationId xmlns:p14="http://schemas.microsoft.com/office/powerpoint/2010/main" val="13407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Reyhong Weng</dc:creator>
  <cp:lastModifiedBy>Bryce Wang</cp:lastModifiedBy>
  <cp:revision>43</cp:revision>
  <cp:lastPrinted>2017-08-15T11:55:47Z</cp:lastPrinted>
  <dcterms:created xsi:type="dcterms:W3CDTF">2017-08-08T01:14:36Z</dcterms:created>
  <dcterms:modified xsi:type="dcterms:W3CDTF">2017-09-22T07:33:03Z</dcterms:modified>
</cp:coreProperties>
</file>