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6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B8B9D0-A4BC-4ABC-BD92-8F3B7555C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7FC655D-4DB6-4CB5-9B8A-F6D7D8A96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920911-2E4C-4AAE-B104-18830474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518-FC91-48DB-9CD3-4268B4CCA569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7E704-7458-46B4-B322-0E16CA5C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F043E5-505C-4A12-BF04-C09A6978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2154-A297-4E06-A27D-EBB0AE65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2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E04B55-0D1B-42E9-954E-1E4757C1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563874-78D6-4B9B-9D0E-6962ED344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02E47A-7B53-441F-9103-95EC65CE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518-FC91-48DB-9CD3-4268B4CCA569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E9844C-9935-49C1-B5DF-4D4B699AA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F1C8D6-E090-4B41-80D8-24815E79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2154-A297-4E06-A27D-EBB0AE65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9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6C55CE9-859C-4DB3-B33C-C9C4A2351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818FB9C-1822-4693-9ACB-53D748493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6D3215-31E5-405F-8E51-059FC301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518-FC91-48DB-9CD3-4268B4CCA569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EC14EA-1E56-4824-9D6F-101B87E10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556C73-31FC-438B-9A54-52C52447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2154-A297-4E06-A27D-EBB0AE65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7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EE1888-FC41-4BDE-BEB4-F78D3510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4D03A4-FCD9-49C2-96DB-B55210C56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B9A816-CB2A-4DD0-9601-0A2453AA3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518-FC91-48DB-9CD3-4268B4CCA569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54F8A5-BCF2-4F34-8CAA-E7F6B43B5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07A1AC-DE11-4B0B-91D1-61B56C46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2154-A297-4E06-A27D-EBB0AE65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3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B9E91C-A201-43AD-A12F-1C766BF21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10DBDD-C1CA-475C-8C0F-722ADDDDE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DF713E-DD4C-4EB5-8DC7-41F7E1951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518-FC91-48DB-9CD3-4268B4CCA569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FC9A70-6D90-4AD6-BE96-73854A0E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54485E-D39A-4E76-8B5F-B5445813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2154-A297-4E06-A27D-EBB0AE65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8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1BC8D4-1AA0-4160-8701-47B5F4719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154873-2121-431D-B9CF-83C3E9E36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6C38A70-7FDC-40F3-B60F-4CB582D07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8C3B2E6-3EED-491C-BB77-95D974CF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518-FC91-48DB-9CD3-4268B4CCA569}" type="datetimeFigureOut">
              <a:rPr lang="en-US" smtClean="0"/>
              <a:t>10/1/17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014009F-298C-41B6-AFEE-A5907DF0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0C55D93-2B29-45A3-8B65-9B15B468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2154-A297-4E06-A27D-EBB0AE65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9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5826A4-EC27-47BA-99BC-6989FAD1C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9B4586-B36C-4C2E-9C94-3F8E33E97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CAE6056-1F1E-412D-9E78-4D9A3FFC9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865028B-8EBE-41A1-8F5A-D43670CA1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0E8F8E7-7D91-4BF1-A6C4-C32EA0E68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D03A3D7-F029-41F9-8616-A56D9FE54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518-FC91-48DB-9CD3-4268B4CCA569}" type="datetimeFigureOut">
              <a:rPr lang="en-US" smtClean="0"/>
              <a:t>10/1/17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1EAAF15-00A4-4A8E-BD37-64D567E3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DE368EE-A40F-457A-8E3F-C951BE499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2154-A297-4E06-A27D-EBB0AE65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07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F87046-FA71-4F91-BC34-6C857FAC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B61D844-ED85-4303-B85B-085C9654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518-FC91-48DB-9CD3-4268B4CCA569}" type="datetimeFigureOut">
              <a:rPr lang="en-US" smtClean="0"/>
              <a:t>10/1/17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65C7BF-04EA-43BE-8D0E-01DDEE5A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88A879-1F39-46E2-9884-2A0CF3A6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2154-A297-4E06-A27D-EBB0AE65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2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626C6C2-D40F-4E2E-84A4-5F906156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518-FC91-48DB-9CD3-4268B4CCA569}" type="datetimeFigureOut">
              <a:rPr lang="en-US" smtClean="0"/>
              <a:t>10/1/17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A7DB291-B8E9-4914-90F5-70D2F494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516A96-7975-40D3-9681-B45FA1B1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2154-A297-4E06-A27D-EBB0AE65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2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62B1B7-6341-4EED-AC63-11A002EF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B162BD-CCDF-441F-AC33-7100D3890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1106014-A17C-4157-9508-ED8D76FA4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DD13752-2311-4C14-8458-6BEB8503C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518-FC91-48DB-9CD3-4268B4CCA569}" type="datetimeFigureOut">
              <a:rPr lang="en-US" smtClean="0"/>
              <a:t>10/1/17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AE8B207-205C-4A0E-A7E9-4027DB40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A861886-9D7D-442A-A2F9-CC470D2B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2154-A297-4E06-A27D-EBB0AE65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2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A9E558-3196-4C11-AB29-99F22920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C45BB1B-2BCD-4112-9C07-27F7E6DC6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1D59678-41E1-4D5F-8725-0FDF27404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4B73213-3080-4793-926E-58BC73F2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518-FC91-48DB-9CD3-4268B4CCA569}" type="datetimeFigureOut">
              <a:rPr lang="en-US" smtClean="0"/>
              <a:t>10/1/17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08F6781-671D-440A-9CF9-E37DB12A0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7594C0F-6B0D-4CB9-966B-56B2C506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2154-A297-4E06-A27D-EBB0AE65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9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D8C8092-84F0-442F-BAFA-04B2D4A4D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1C63B20-3324-40E0-AD32-48C3081F4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164B3F-0033-4430-8CD2-8EB82C9A1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11518-FC91-48DB-9CD3-4268B4CCA569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6B1090-140E-47DF-B697-51B15A5C3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0DB51C-0C46-436E-837C-6A43D08AC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92154-A297-4E06-A27D-EBB0AE65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4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98EB70E2-93F1-4FFA-A059-71B4BBEE3B6E}"/>
              </a:ext>
            </a:extLst>
          </p:cNvPr>
          <p:cNvSpPr/>
          <p:nvPr/>
        </p:nvSpPr>
        <p:spPr>
          <a:xfrm>
            <a:off x="2268811" y="2000114"/>
            <a:ext cx="2278959" cy="2808309"/>
          </a:xfrm>
          <a:prstGeom prst="roundRect">
            <a:avLst>
              <a:gd name="adj" fmla="val 41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F029AF3-4547-492D-9E11-CC5633A17967}"/>
              </a:ext>
            </a:extLst>
          </p:cNvPr>
          <p:cNvSpPr txBox="1"/>
          <p:nvPr/>
        </p:nvSpPr>
        <p:spPr>
          <a:xfrm>
            <a:off x="3034153" y="1583673"/>
            <a:ext cx="1525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VPC #1</a:t>
            </a:r>
          </a:p>
          <a:p>
            <a:r>
              <a:rPr lang="en-US" sz="1200" b="1" dirty="0"/>
              <a:t>CIDR: 10.1.0.0/16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C2ED3CD-1542-4DB7-9D9C-05BE88D7AF77}"/>
              </a:ext>
            </a:extLst>
          </p:cNvPr>
          <p:cNvSpPr txBox="1"/>
          <p:nvPr/>
        </p:nvSpPr>
        <p:spPr>
          <a:xfrm>
            <a:off x="2371201" y="2212122"/>
            <a:ext cx="1539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Public Subnet #1</a:t>
            </a:r>
          </a:p>
          <a:p>
            <a:r>
              <a:rPr lang="en-US" sz="1400" dirty="0"/>
              <a:t>10.1.0.0/24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967155B6-352F-4565-ACF1-714318816E14}"/>
              </a:ext>
            </a:extLst>
          </p:cNvPr>
          <p:cNvSpPr/>
          <p:nvPr/>
        </p:nvSpPr>
        <p:spPr>
          <a:xfrm>
            <a:off x="2566710" y="2686178"/>
            <a:ext cx="1739304" cy="643584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4510FB9-7C2F-4D4F-9FDE-5C960D7BF4D9}"/>
              </a:ext>
            </a:extLst>
          </p:cNvPr>
          <p:cNvSpPr txBox="1"/>
          <p:nvPr/>
        </p:nvSpPr>
        <p:spPr>
          <a:xfrm>
            <a:off x="2821818" y="2733604"/>
            <a:ext cx="9072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Aviatrix</a:t>
            </a:r>
          </a:p>
          <a:p>
            <a:pPr algn="r"/>
            <a:r>
              <a:rPr lang="en-US" sz="1200" dirty="0"/>
              <a:t>S2C GW #1</a:t>
            </a:r>
          </a:p>
          <a:p>
            <a:pPr algn="r"/>
            <a:r>
              <a:rPr lang="en-US" sz="800" dirty="0"/>
              <a:t>(vpc-01-avx-gw)</a:t>
            </a:r>
          </a:p>
          <a:p>
            <a:pPr algn="r"/>
            <a:endParaRPr lang="en-US" sz="1200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xmlns="" id="{D05693C1-F91B-4121-BA57-5E941086FBFA}"/>
              </a:ext>
            </a:extLst>
          </p:cNvPr>
          <p:cNvSpPr/>
          <p:nvPr/>
        </p:nvSpPr>
        <p:spPr>
          <a:xfrm>
            <a:off x="6203379" y="2061463"/>
            <a:ext cx="2026063" cy="1392937"/>
          </a:xfrm>
          <a:prstGeom prst="roundRect">
            <a:avLst>
              <a:gd name="adj" fmla="val 531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268BED63-DE7F-4EF8-BD24-91CE185AC1E7}"/>
              </a:ext>
            </a:extLst>
          </p:cNvPr>
          <p:cNvSpPr txBox="1"/>
          <p:nvPr/>
        </p:nvSpPr>
        <p:spPr>
          <a:xfrm>
            <a:off x="6739119" y="1599798"/>
            <a:ext cx="1525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VPC #2</a:t>
            </a:r>
          </a:p>
          <a:p>
            <a:r>
              <a:rPr lang="en-US" sz="1200" b="1" dirty="0"/>
              <a:t>CIDR: 10.2.0.0/16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067E1DC1-349A-4EA3-8E41-BACF710E1257}"/>
              </a:ext>
            </a:extLst>
          </p:cNvPr>
          <p:cNvSpPr txBox="1"/>
          <p:nvPr/>
        </p:nvSpPr>
        <p:spPr>
          <a:xfrm>
            <a:off x="6318307" y="2087075"/>
            <a:ext cx="145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Public Subnet #3</a:t>
            </a:r>
          </a:p>
          <a:p>
            <a:r>
              <a:rPr lang="en-US" sz="1400" dirty="0"/>
              <a:t>10.2.0.0/24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xmlns="" id="{8501FB33-5A1B-42F2-8205-777E79D51E7E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3953192" y="4523971"/>
            <a:ext cx="18633" cy="8573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EA4162C8-3CD1-45B6-9F3C-2D57ADAD63C8}"/>
              </a:ext>
            </a:extLst>
          </p:cNvPr>
          <p:cNvCxnSpPr>
            <a:cxnSpLocks/>
          </p:cNvCxnSpPr>
          <p:nvPr/>
        </p:nvCxnSpPr>
        <p:spPr>
          <a:xfrm flipH="1" flipV="1">
            <a:off x="4185075" y="3014208"/>
            <a:ext cx="2517362" cy="9119"/>
          </a:xfrm>
          <a:prstGeom prst="line">
            <a:avLst/>
          </a:prstGeom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xmlns="" id="{702A0F6E-3BE2-4B9E-9A77-4D7ADB32DA10}"/>
              </a:ext>
            </a:extLst>
          </p:cNvPr>
          <p:cNvSpPr/>
          <p:nvPr/>
        </p:nvSpPr>
        <p:spPr>
          <a:xfrm>
            <a:off x="6181035" y="3774112"/>
            <a:ext cx="2017594" cy="1041962"/>
          </a:xfrm>
          <a:prstGeom prst="roundRect">
            <a:avLst>
              <a:gd name="adj" fmla="val 1057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3277EACA-919C-4B21-8753-CD26CFD9EDA3}"/>
              </a:ext>
            </a:extLst>
          </p:cNvPr>
          <p:cNvSpPr txBox="1"/>
          <p:nvPr/>
        </p:nvSpPr>
        <p:spPr>
          <a:xfrm>
            <a:off x="6283509" y="4499180"/>
            <a:ext cx="135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Aviatrix Controller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xmlns="" id="{94B47A5D-D1B9-4963-B677-3EB8285EDF19}"/>
              </a:ext>
            </a:extLst>
          </p:cNvPr>
          <p:cNvSpPr/>
          <p:nvPr/>
        </p:nvSpPr>
        <p:spPr>
          <a:xfrm>
            <a:off x="5133595" y="2801028"/>
            <a:ext cx="9277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Site2Cloud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xmlns="" id="{0C19283A-E899-4F65-8171-B15E0D02268B}"/>
              </a:ext>
            </a:extLst>
          </p:cNvPr>
          <p:cNvCxnSpPr>
            <a:cxnSpLocks/>
          </p:cNvCxnSpPr>
          <p:nvPr/>
        </p:nvCxnSpPr>
        <p:spPr>
          <a:xfrm flipH="1">
            <a:off x="9117371" y="3867326"/>
            <a:ext cx="1207787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9242E16D-0382-4387-8BBD-1A8EE19E569F}"/>
              </a:ext>
            </a:extLst>
          </p:cNvPr>
          <p:cNvCxnSpPr>
            <a:cxnSpLocks/>
          </p:cNvCxnSpPr>
          <p:nvPr/>
        </p:nvCxnSpPr>
        <p:spPr>
          <a:xfrm>
            <a:off x="9122000" y="4338440"/>
            <a:ext cx="128016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xmlns="" id="{740C1259-1C3D-4F33-8452-E778B72A47A5}"/>
              </a:ext>
            </a:extLst>
          </p:cNvPr>
          <p:cNvCxnSpPr>
            <a:cxnSpLocks/>
          </p:cNvCxnSpPr>
          <p:nvPr/>
        </p:nvCxnSpPr>
        <p:spPr>
          <a:xfrm flipH="1">
            <a:off x="9120838" y="4770927"/>
            <a:ext cx="1280160" cy="0"/>
          </a:xfrm>
          <a:prstGeom prst="line">
            <a:avLst/>
          </a:prstGeom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05778569-C8D8-4CD9-82E9-C870B58BFA2D}"/>
              </a:ext>
            </a:extLst>
          </p:cNvPr>
          <p:cNvSpPr txBox="1"/>
          <p:nvPr/>
        </p:nvSpPr>
        <p:spPr>
          <a:xfrm>
            <a:off x="9097251" y="3590327"/>
            <a:ext cx="1329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VPN Connection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E37A25A6-7B5B-48A6-9BFE-0A0665C995EE}"/>
              </a:ext>
            </a:extLst>
          </p:cNvPr>
          <p:cNvSpPr txBox="1"/>
          <p:nvPr/>
        </p:nvSpPr>
        <p:spPr>
          <a:xfrm>
            <a:off x="9002318" y="4059445"/>
            <a:ext cx="150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Aviatrix Control Flow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BF9F1B56-326A-4DDE-A256-B52C5FAD3A35}"/>
              </a:ext>
            </a:extLst>
          </p:cNvPr>
          <p:cNvSpPr txBox="1"/>
          <p:nvPr/>
        </p:nvSpPr>
        <p:spPr>
          <a:xfrm>
            <a:off x="9002318" y="4486260"/>
            <a:ext cx="150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Site2Cloud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xmlns="" id="{7C7BA9FE-0CB4-43B6-BE66-624F150A15A6}"/>
              </a:ext>
            </a:extLst>
          </p:cNvPr>
          <p:cNvSpPr/>
          <p:nvPr/>
        </p:nvSpPr>
        <p:spPr>
          <a:xfrm>
            <a:off x="6484599" y="2570481"/>
            <a:ext cx="1620593" cy="799718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C9CC0109-A659-4BF6-A982-DA7FC5480E26}"/>
              </a:ext>
            </a:extLst>
          </p:cNvPr>
          <p:cNvSpPr txBox="1"/>
          <p:nvPr/>
        </p:nvSpPr>
        <p:spPr>
          <a:xfrm>
            <a:off x="7201012" y="2801734"/>
            <a:ext cx="997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Aviatrix</a:t>
            </a:r>
          </a:p>
          <a:p>
            <a:r>
              <a:rPr lang="en-US" sz="1200" dirty="0"/>
              <a:t>S2C GW #2</a:t>
            </a:r>
          </a:p>
          <a:p>
            <a:r>
              <a:rPr lang="en-US" sz="800" dirty="0"/>
              <a:t>(vpc-02-avx-gw)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4B3F3317-EDC7-4B69-B39F-45583B9C6E24}"/>
              </a:ext>
            </a:extLst>
          </p:cNvPr>
          <p:cNvSpPr txBox="1"/>
          <p:nvPr/>
        </p:nvSpPr>
        <p:spPr>
          <a:xfrm>
            <a:off x="2335286" y="3497199"/>
            <a:ext cx="158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Public Subnet #2</a:t>
            </a:r>
          </a:p>
          <a:p>
            <a:r>
              <a:rPr lang="en-US" sz="1400" dirty="0"/>
              <a:t>10.1.1.0/24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xmlns="" id="{EDEA7E3F-1224-4450-A937-55624C927BD1}"/>
              </a:ext>
            </a:extLst>
          </p:cNvPr>
          <p:cNvSpPr/>
          <p:nvPr/>
        </p:nvSpPr>
        <p:spPr>
          <a:xfrm>
            <a:off x="2566710" y="3993031"/>
            <a:ext cx="1739304" cy="618839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A4D7997-BEE0-4484-81BE-E45ED599FD1B}"/>
              </a:ext>
            </a:extLst>
          </p:cNvPr>
          <p:cNvSpPr txBox="1"/>
          <p:nvPr/>
        </p:nvSpPr>
        <p:spPr>
          <a:xfrm>
            <a:off x="2752201" y="3970602"/>
            <a:ext cx="9976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Aviatrix</a:t>
            </a:r>
          </a:p>
          <a:p>
            <a:pPr algn="r"/>
            <a:r>
              <a:rPr lang="en-US" sz="1200" dirty="0"/>
              <a:t>VPN GW #1</a:t>
            </a:r>
          </a:p>
          <a:p>
            <a:pPr algn="r"/>
            <a:r>
              <a:rPr lang="en-US" sz="800" dirty="0"/>
              <a:t>(vpc-01-avx-vpn)</a:t>
            </a:r>
          </a:p>
          <a:p>
            <a:pPr algn="r"/>
            <a:endParaRPr lang="en-US" sz="1200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xmlns="" id="{8D1F5CAB-60C0-4A74-9401-AD6EFE83BFA1}"/>
              </a:ext>
            </a:extLst>
          </p:cNvPr>
          <p:cNvCxnSpPr>
            <a:cxnSpLocks/>
          </p:cNvCxnSpPr>
          <p:nvPr/>
        </p:nvCxnSpPr>
        <p:spPr>
          <a:xfrm flipH="1" flipV="1">
            <a:off x="3945849" y="3266136"/>
            <a:ext cx="7343" cy="77938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xmlns="" id="{8C02DC0C-1E3B-405E-B543-4A7A97307821}"/>
              </a:ext>
            </a:extLst>
          </p:cNvPr>
          <p:cNvSpPr/>
          <p:nvPr/>
        </p:nvSpPr>
        <p:spPr>
          <a:xfrm>
            <a:off x="3611971" y="3663682"/>
            <a:ext cx="732316" cy="246221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sz="1000" smtClean="0">
                <a:solidFill>
                  <a:schemeClr val="accent1">
                    <a:lumMod val="75000"/>
                  </a:schemeClr>
                </a:solidFill>
              </a:rPr>
              <a:t>PBR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9" name="Connector: Elbow 47">
            <a:extLst>
              <a:ext uri="{FF2B5EF4-FFF2-40B4-BE49-F238E27FC236}">
                <a16:creationId xmlns:a16="http://schemas.microsoft.com/office/drawing/2014/main" xmlns="" id="{8C9C3AFD-60BA-4299-B0F4-47644A5B2983}"/>
              </a:ext>
            </a:extLst>
          </p:cNvPr>
          <p:cNvCxnSpPr>
            <a:cxnSpLocks/>
          </p:cNvCxnSpPr>
          <p:nvPr/>
        </p:nvCxnSpPr>
        <p:spPr>
          <a:xfrm flipV="1">
            <a:off x="9117371" y="5139149"/>
            <a:ext cx="1283627" cy="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xmlns="" id="{FFCBCAC0-D736-4644-B96E-F68EFEB94D1B}"/>
              </a:ext>
            </a:extLst>
          </p:cNvPr>
          <p:cNvSpPr txBox="1"/>
          <p:nvPr/>
        </p:nvSpPr>
        <p:spPr>
          <a:xfrm>
            <a:off x="9008983" y="4876030"/>
            <a:ext cx="150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PBR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xmlns="" id="{C158BC43-E3F6-402C-9679-BDD5FCF616B5}"/>
              </a:ext>
            </a:extLst>
          </p:cNvPr>
          <p:cNvCxnSpPr>
            <a:cxnSpLocks/>
          </p:cNvCxnSpPr>
          <p:nvPr/>
        </p:nvCxnSpPr>
        <p:spPr>
          <a:xfrm>
            <a:off x="9117371" y="5527020"/>
            <a:ext cx="1283627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xmlns="" id="{DBF0FB52-90B3-4CED-96BF-28B94CA3ADEE}"/>
              </a:ext>
            </a:extLst>
          </p:cNvPr>
          <p:cNvSpPr txBox="1"/>
          <p:nvPr/>
        </p:nvSpPr>
        <p:spPr>
          <a:xfrm>
            <a:off x="9008983" y="5265955"/>
            <a:ext cx="150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Traffic Flow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796" y="1720892"/>
            <a:ext cx="526962" cy="343989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045" y="1754499"/>
            <a:ext cx="526962" cy="34398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079" y="3553166"/>
            <a:ext cx="526962" cy="34398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AF029AF3-4547-492D-9E11-CC5633A17967}"/>
              </a:ext>
            </a:extLst>
          </p:cNvPr>
          <p:cNvSpPr txBox="1"/>
          <p:nvPr/>
        </p:nvSpPr>
        <p:spPr>
          <a:xfrm>
            <a:off x="6323452" y="4833334"/>
            <a:ext cx="1525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Management VPC (any region)</a:t>
            </a:r>
            <a:endParaRPr lang="en-US" sz="1200" b="1" dirty="0"/>
          </a:p>
        </p:txBody>
      </p:sp>
      <p:sp>
        <p:nvSpPr>
          <p:cNvPr id="14" name="Cloud 13"/>
          <p:cNvSpPr/>
          <p:nvPr/>
        </p:nvSpPr>
        <p:spPr>
          <a:xfrm>
            <a:off x="8579316" y="1324669"/>
            <a:ext cx="1569459" cy="1136434"/>
          </a:xfrm>
          <a:prstGeom prst="cloud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Internet</a:t>
            </a:r>
            <a:endParaRPr lang="en-US"/>
          </a:p>
        </p:txBody>
      </p:sp>
      <p:pic>
        <p:nvPicPr>
          <p:cNvPr id="69" name="Picture 68" descr="Cli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750" y="5381311"/>
            <a:ext cx="630149" cy="630149"/>
          </a:xfrm>
          <a:prstGeom prst="rect">
            <a:avLst/>
          </a:prstGeom>
        </p:spPr>
      </p:pic>
      <p:sp>
        <p:nvSpPr>
          <p:cNvPr id="32" name="Freeform 31"/>
          <p:cNvSpPr/>
          <p:nvPr/>
        </p:nvSpPr>
        <p:spPr>
          <a:xfrm>
            <a:off x="4079996" y="2400300"/>
            <a:ext cx="4860804" cy="2984500"/>
          </a:xfrm>
          <a:custGeom>
            <a:avLst/>
            <a:gdLst>
              <a:gd name="connsiteX0" fmla="*/ 34804 w 4860804"/>
              <a:gd name="connsiteY0" fmla="*/ 2984500 h 2984500"/>
              <a:gd name="connsiteX1" fmla="*/ 9404 w 4860804"/>
              <a:gd name="connsiteY1" fmla="*/ 1003300 h 2984500"/>
              <a:gd name="connsiteX2" fmla="*/ 174504 w 4860804"/>
              <a:gd name="connsiteY2" fmla="*/ 482600 h 2984500"/>
              <a:gd name="connsiteX3" fmla="*/ 758704 w 4860804"/>
              <a:gd name="connsiteY3" fmla="*/ 419100 h 2984500"/>
              <a:gd name="connsiteX4" fmla="*/ 2689104 w 4860804"/>
              <a:gd name="connsiteY4" fmla="*/ 419100 h 2984500"/>
              <a:gd name="connsiteX5" fmla="*/ 3908304 w 4860804"/>
              <a:gd name="connsiteY5" fmla="*/ 419100 h 2984500"/>
              <a:gd name="connsiteX6" fmla="*/ 4860804 w 4860804"/>
              <a:gd name="connsiteY6" fmla="*/ 0 h 298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60804" h="2984500">
                <a:moveTo>
                  <a:pt x="34804" y="2984500"/>
                </a:moveTo>
                <a:cubicBezTo>
                  <a:pt x="10462" y="2202391"/>
                  <a:pt x="-13879" y="1420283"/>
                  <a:pt x="9404" y="1003300"/>
                </a:cubicBezTo>
                <a:cubicBezTo>
                  <a:pt x="32687" y="586317"/>
                  <a:pt x="49621" y="579967"/>
                  <a:pt x="174504" y="482600"/>
                </a:cubicBezTo>
                <a:cubicBezTo>
                  <a:pt x="299387" y="385233"/>
                  <a:pt x="339604" y="429683"/>
                  <a:pt x="758704" y="419100"/>
                </a:cubicBezTo>
                <a:cubicBezTo>
                  <a:pt x="1177804" y="408517"/>
                  <a:pt x="2689104" y="419100"/>
                  <a:pt x="2689104" y="419100"/>
                </a:cubicBezTo>
                <a:cubicBezTo>
                  <a:pt x="3214037" y="419100"/>
                  <a:pt x="3546354" y="488950"/>
                  <a:pt x="3908304" y="419100"/>
                </a:cubicBezTo>
                <a:cubicBezTo>
                  <a:pt x="4270254" y="349250"/>
                  <a:pt x="4860804" y="0"/>
                  <a:pt x="4860804" y="0"/>
                </a:cubicBezTo>
              </a:path>
            </a:pathLst>
          </a:cu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6620" y="2774980"/>
            <a:ext cx="478455" cy="4784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3964" y="4045516"/>
            <a:ext cx="478455" cy="4784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2437" y="2657099"/>
            <a:ext cx="478455" cy="4784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3940" y="4011576"/>
            <a:ext cx="491839" cy="491356"/>
          </a:xfrm>
          <a:prstGeom prst="rect">
            <a:avLst/>
          </a:prstGeom>
        </p:spPr>
      </p:pic>
      <p:cxnSp>
        <p:nvCxnSpPr>
          <p:cNvPr id="34" name="Straight Connector 33"/>
          <p:cNvCxnSpPr>
            <a:stCxn id="91" idx="1"/>
            <a:endCxn id="87" idx="3"/>
          </p:cNvCxnSpPr>
          <p:nvPr/>
        </p:nvCxnSpPr>
        <p:spPr>
          <a:xfrm flipH="1">
            <a:off x="4192419" y="4257254"/>
            <a:ext cx="2501521" cy="2749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91" idx="0"/>
          </p:cNvCxnSpPr>
          <p:nvPr/>
        </p:nvCxnSpPr>
        <p:spPr>
          <a:xfrm flipH="1" flipV="1">
            <a:off x="4145589" y="3233157"/>
            <a:ext cx="2794271" cy="77841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91" idx="0"/>
            <a:endCxn id="88" idx="2"/>
          </p:cNvCxnSpPr>
          <p:nvPr/>
        </p:nvCxnSpPr>
        <p:spPr>
          <a:xfrm flipV="1">
            <a:off x="6939860" y="3135554"/>
            <a:ext cx="1805" cy="87602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76120" y="1124689"/>
            <a:ext cx="905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Region 1</a:t>
            </a:r>
            <a:endParaRPr lang="en-US" sz="1600"/>
          </a:p>
        </p:txBody>
      </p:sp>
      <p:sp>
        <p:nvSpPr>
          <p:cNvPr id="101" name="TextBox 100"/>
          <p:cNvSpPr txBox="1"/>
          <p:nvPr/>
        </p:nvSpPr>
        <p:spPr>
          <a:xfrm>
            <a:off x="6627232" y="1124689"/>
            <a:ext cx="905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Region 2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2883769" y="5449263"/>
            <a:ext cx="845296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smtClean="0"/>
              <a:t>VPN Client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40778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77</Words>
  <Application>Microsoft Macintosh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Reyhong Weng</dc:creator>
  <cp:lastModifiedBy>Microsoft Office User</cp:lastModifiedBy>
  <cp:revision>48</cp:revision>
  <cp:lastPrinted>2017-08-15T11:55:47Z</cp:lastPrinted>
  <dcterms:created xsi:type="dcterms:W3CDTF">2017-08-08T01:14:36Z</dcterms:created>
  <dcterms:modified xsi:type="dcterms:W3CDTF">2017-10-01T23:03:50Z</dcterms:modified>
</cp:coreProperties>
</file>