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8B9D0-A4BC-4ABC-BD92-8F3B7555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FC655D-4DB6-4CB5-9B8A-F6D7D8A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920911-2E4C-4AAE-B104-18830474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7E704-7458-46B4-B322-0E16CA5C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F043E5-505C-4A12-BF04-C09A697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04B55-0D1B-42E9-954E-1E4757C1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563874-78D6-4B9B-9D0E-6962ED34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02E47A-7B53-441F-9103-95EC65CE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E9844C-9935-49C1-B5DF-4D4B699A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F1C8D6-E090-4B41-80D8-24815E79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C55CE9-859C-4DB3-B33C-C9C4A2351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18FB9C-1822-4693-9ACB-53D74849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6D3215-31E5-405F-8E51-059FC301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EC14EA-1E56-4824-9D6F-101B87E1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556C73-31FC-438B-9A54-52C5244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E1888-FC41-4BDE-BEB4-F78D3510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D03A4-FCD9-49C2-96DB-B55210C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B9A816-CB2A-4DD0-9601-0A2453A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4F8A5-BCF2-4F34-8CAA-E7F6B43B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07A1AC-DE11-4B0B-91D1-61B56C46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9E91C-A201-43AD-A12F-1C766BF2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10DBDD-C1CA-475C-8C0F-722ADDDD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DF713E-DD4C-4EB5-8DC7-41F7E195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FC9A70-6D90-4AD6-BE96-73854A0E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54485E-D39A-4E76-8B5F-B5445813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BC8D4-1AA0-4160-8701-47B5F471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54873-2121-431D-B9CF-83C3E9E3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C38A70-7FDC-40F3-B60F-4CB582D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C3B2E6-3EED-491C-BB77-95D974C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14009F-298C-41B6-AFEE-A5907DF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C55D93-2B29-45A3-8B65-9B15B468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826A4-EC27-47BA-99BC-6989FAD1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9B4586-B36C-4C2E-9C94-3F8E33E9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AE6056-1F1E-412D-9E78-4D9A3FFC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65028B-8EBE-41A1-8F5A-D43670CA1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E8F8E7-7D91-4BF1-A6C4-C32EA0E6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D03A3D7-F029-41F9-8616-A56D9FE5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EAAF15-00A4-4A8E-BD37-64D567E3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E368EE-A40F-457A-8E3F-C951BE49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87046-FA71-4F91-BC34-6C857FA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61D844-ED85-4303-B85B-085C965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65C7BF-04EA-43BE-8D0E-01DDEE5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88A879-1F39-46E2-9884-2A0CF3A6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26C6C2-D40F-4E2E-84A4-5F90615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7DB291-B8E9-4914-90F5-70D2F494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516A96-7975-40D3-9681-B45FA1B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2B1B7-6341-4EED-AC63-11A002EF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162BD-CCDF-441F-AC33-7100D389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106014-A17C-4157-9508-ED8D76FA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D13752-2311-4C14-8458-6BEB850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E8B207-205C-4A0E-A7E9-4027DB4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861886-9D7D-442A-A2F9-CC470D2B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9E558-3196-4C11-AB29-99F22920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C45BB1B-2BCD-4112-9C07-27F7E6DC6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D59678-41E1-4D5F-8725-0FDF27404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73213-3080-4793-926E-58BC73F2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8F6781-671D-440A-9CF9-E37DB12A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594C0F-6B0D-4CB9-966B-56B2C50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8C8092-84F0-442F-BAFA-04B2D4A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63B20-3324-40E0-AD32-48C3081F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64B3F-0033-4430-8CD2-8EB82C9A1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1518-FC91-48DB-9CD3-4268B4CCA56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6B1090-140E-47DF-B697-51B15A5C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DB51C-0C46-436E-837C-6A43D08AC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8EB70E2-93F1-4FFA-A059-71B4BBEE3B6E}"/>
              </a:ext>
            </a:extLst>
          </p:cNvPr>
          <p:cNvSpPr/>
          <p:nvPr/>
        </p:nvSpPr>
        <p:spPr>
          <a:xfrm>
            <a:off x="1410337" y="651816"/>
            <a:ext cx="1920433" cy="1702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WS-Cloud.png">
            <a:extLst>
              <a:ext uri="{FF2B5EF4-FFF2-40B4-BE49-F238E27FC236}">
                <a16:creationId xmlns:a16="http://schemas.microsoft.com/office/drawing/2014/main" xmlns="" id="{2AD138EA-266F-47A1-85F6-B8B14967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6" y="286056"/>
            <a:ext cx="731520" cy="7315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029AF3-4547-492D-9E11-CC5633A17967}"/>
              </a:ext>
            </a:extLst>
          </p:cNvPr>
          <p:cNvSpPr txBox="1"/>
          <p:nvPr/>
        </p:nvSpPr>
        <p:spPr>
          <a:xfrm>
            <a:off x="1833997" y="238020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Spoke VPC #1</a:t>
            </a:r>
          </a:p>
          <a:p>
            <a:r>
              <a:rPr lang="en-US" sz="1200" dirty="0"/>
              <a:t>CIDR: 10.220.0.0/16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2ED3CD-1542-4DB7-9D9C-05BE88D7AF77}"/>
              </a:ext>
            </a:extLst>
          </p:cNvPr>
          <p:cNvSpPr txBox="1"/>
          <p:nvPr/>
        </p:nvSpPr>
        <p:spPr>
          <a:xfrm>
            <a:off x="1864135" y="639640"/>
            <a:ext cx="10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</a:t>
            </a:r>
          </a:p>
          <a:p>
            <a:r>
              <a:rPr lang="en-US" sz="1200" dirty="0"/>
              <a:t>10.220.0.0/16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67155B6-352F-4565-ACF1-714318816E14}"/>
              </a:ext>
            </a:extLst>
          </p:cNvPr>
          <p:cNvSpPr/>
          <p:nvPr/>
        </p:nvSpPr>
        <p:spPr>
          <a:xfrm>
            <a:off x="1734068" y="1078358"/>
            <a:ext cx="1473321" cy="112780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E5D625-C58B-4334-8758-53A10A3E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33" y="1719095"/>
            <a:ext cx="538370" cy="402443"/>
          </a:xfrm>
          <a:prstGeom prst="rect">
            <a:avLst/>
          </a:prstGeom>
        </p:spPr>
      </p:pic>
      <p:pic>
        <p:nvPicPr>
          <p:cNvPr id="23" name="Picture 22" descr="EC2-Instance.png">
            <a:extLst>
              <a:ext uri="{FF2B5EF4-FFF2-40B4-BE49-F238E27FC236}">
                <a16:creationId xmlns:a16="http://schemas.microsoft.com/office/drawing/2014/main" xmlns="" id="{B9CE1C61-D633-4BEA-966D-9F836F629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23" y="1099043"/>
            <a:ext cx="687391" cy="5210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20A61E7-0044-4822-A761-E6C0F3452777}"/>
              </a:ext>
            </a:extLst>
          </p:cNvPr>
          <p:cNvSpPr txBox="1"/>
          <p:nvPr/>
        </p:nvSpPr>
        <p:spPr>
          <a:xfrm>
            <a:off x="2326443" y="1146937"/>
            <a:ext cx="99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VM #1</a:t>
            </a:r>
          </a:p>
          <a:p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510FB9-7C2F-4D4F-9FDE-5C960D7BF4D9}"/>
              </a:ext>
            </a:extLst>
          </p:cNvPr>
          <p:cNvSpPr txBox="1"/>
          <p:nvPr/>
        </p:nvSpPr>
        <p:spPr>
          <a:xfrm>
            <a:off x="2353655" y="1655325"/>
            <a:ext cx="99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GW #1</a:t>
            </a:r>
          </a:p>
          <a:p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640F2C7C-3A61-4226-AE8E-A974000FE1E7}"/>
              </a:ext>
            </a:extLst>
          </p:cNvPr>
          <p:cNvSpPr/>
          <p:nvPr/>
        </p:nvSpPr>
        <p:spPr>
          <a:xfrm>
            <a:off x="4373897" y="5045077"/>
            <a:ext cx="2564050" cy="1705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D5D0FC2-9C9D-4554-9F5F-F8F9BD10BA78}"/>
              </a:ext>
            </a:extLst>
          </p:cNvPr>
          <p:cNvSpPr txBox="1"/>
          <p:nvPr/>
        </p:nvSpPr>
        <p:spPr>
          <a:xfrm>
            <a:off x="5602188" y="5172730"/>
            <a:ext cx="111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Aviatrix</a:t>
            </a:r>
          </a:p>
          <a:p>
            <a:r>
              <a:rPr lang="en-US" sz="1000" dirty="0"/>
              <a:t>On-</a:t>
            </a:r>
            <a:r>
              <a:rPr lang="en-US" sz="1000" dirty="0" err="1"/>
              <a:t>Prem</a:t>
            </a:r>
            <a:r>
              <a:rPr lang="en-US" sz="1000" dirty="0"/>
              <a:t> GW #5</a:t>
            </a:r>
          </a:p>
        </p:txBody>
      </p:sp>
      <p:pic>
        <p:nvPicPr>
          <p:cNvPr id="56" name="Picture 55" descr="EC2-Instance.png">
            <a:extLst>
              <a:ext uri="{FF2B5EF4-FFF2-40B4-BE49-F238E27FC236}">
                <a16:creationId xmlns:a16="http://schemas.microsoft.com/office/drawing/2014/main" xmlns="" id="{3FF94293-F3DD-4E32-AE8D-247076657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87" y="5681553"/>
            <a:ext cx="739220" cy="58177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11299F2-1B2E-4A11-A239-673156BE4736}"/>
              </a:ext>
            </a:extLst>
          </p:cNvPr>
          <p:cNvSpPr txBox="1"/>
          <p:nvPr/>
        </p:nvSpPr>
        <p:spPr>
          <a:xfrm>
            <a:off x="5618778" y="5769498"/>
            <a:ext cx="897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VM #</a:t>
            </a:r>
            <a:r>
              <a:rPr lang="en-US" sz="1000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2EF708A-54CB-4D69-A287-EA723AE85679}"/>
              </a:ext>
            </a:extLst>
          </p:cNvPr>
          <p:cNvSpPr txBox="1"/>
          <p:nvPr/>
        </p:nvSpPr>
        <p:spPr>
          <a:xfrm>
            <a:off x="84815" y="4832456"/>
            <a:ext cx="265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On-Prem</a:t>
            </a:r>
          </a:p>
          <a:p>
            <a:r>
              <a:rPr lang="en-US" sz="1200" dirty="0"/>
              <a:t>172.16.0.0/16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D05693C1-F91B-4121-BA57-5E941086FBFA}"/>
              </a:ext>
            </a:extLst>
          </p:cNvPr>
          <p:cNvSpPr/>
          <p:nvPr/>
        </p:nvSpPr>
        <p:spPr>
          <a:xfrm>
            <a:off x="4658871" y="648434"/>
            <a:ext cx="1920433" cy="1702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AWS-Cloud.png">
            <a:extLst>
              <a:ext uri="{FF2B5EF4-FFF2-40B4-BE49-F238E27FC236}">
                <a16:creationId xmlns:a16="http://schemas.microsoft.com/office/drawing/2014/main" xmlns="" id="{C9322D26-ECB1-468E-9A1D-16C533605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40" y="282674"/>
            <a:ext cx="731520" cy="73152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68BED63-DE7F-4EF8-BD24-91CE185AC1E7}"/>
              </a:ext>
            </a:extLst>
          </p:cNvPr>
          <p:cNvSpPr txBox="1"/>
          <p:nvPr/>
        </p:nvSpPr>
        <p:spPr>
          <a:xfrm>
            <a:off x="5120418" y="223293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Spoke VPC #2</a:t>
            </a:r>
          </a:p>
          <a:p>
            <a:r>
              <a:rPr lang="en-US" sz="1200" dirty="0"/>
              <a:t>CIDR: 10.221.0.0/16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67E1DC1-349A-4EA3-8E41-BACF710E1257}"/>
              </a:ext>
            </a:extLst>
          </p:cNvPr>
          <p:cNvSpPr txBox="1"/>
          <p:nvPr/>
        </p:nvSpPr>
        <p:spPr>
          <a:xfrm>
            <a:off x="5112669" y="636258"/>
            <a:ext cx="10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</a:t>
            </a:r>
          </a:p>
          <a:p>
            <a:r>
              <a:rPr lang="en-US" sz="1200" dirty="0"/>
              <a:t>10.221.0.0/16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1A9DA93C-3F28-4D41-B18D-53269227C95B}"/>
              </a:ext>
            </a:extLst>
          </p:cNvPr>
          <p:cNvGrpSpPr/>
          <p:nvPr/>
        </p:nvGrpSpPr>
        <p:grpSpPr>
          <a:xfrm>
            <a:off x="4982602" y="1074976"/>
            <a:ext cx="1589992" cy="1223299"/>
            <a:chOff x="613901" y="908818"/>
            <a:chExt cx="1589992" cy="122329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5EC876BF-3A11-44EE-9065-F90A6E9B3E9E}"/>
                </a:ext>
              </a:extLst>
            </p:cNvPr>
            <p:cNvSpPr/>
            <p:nvPr/>
          </p:nvSpPr>
          <p:spPr>
            <a:xfrm>
              <a:off x="613901" y="908818"/>
              <a:ext cx="1473321" cy="1127802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AA9AC2DA-91CE-46BE-8FD3-44F387DC2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66" y="1549555"/>
              <a:ext cx="538370" cy="402443"/>
            </a:xfrm>
            <a:prstGeom prst="rect">
              <a:avLst/>
            </a:prstGeom>
          </p:spPr>
        </p:pic>
        <p:pic>
          <p:nvPicPr>
            <p:cNvPr id="67" name="Picture 66" descr="EC2-Instance.png">
              <a:extLst>
                <a:ext uri="{FF2B5EF4-FFF2-40B4-BE49-F238E27FC236}">
                  <a16:creationId xmlns:a16="http://schemas.microsoft.com/office/drawing/2014/main" xmlns="" id="{97B5B890-F830-433F-9EBA-CF742B355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56" y="929503"/>
              <a:ext cx="687391" cy="52106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C13EF864-613F-4BBF-9E13-27F84C7E6078}"/>
                </a:ext>
              </a:extLst>
            </p:cNvPr>
            <p:cNvSpPr txBox="1"/>
            <p:nvPr/>
          </p:nvSpPr>
          <p:spPr>
            <a:xfrm>
              <a:off x="1206276" y="977397"/>
              <a:ext cx="997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VM #2</a:t>
              </a:r>
            </a:p>
            <a:p>
              <a:endParaRPr lang="en-US" sz="12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47C426B3-4843-4F2E-A7F3-1CA7EC228768}"/>
                </a:ext>
              </a:extLst>
            </p:cNvPr>
            <p:cNvSpPr txBox="1"/>
            <p:nvPr/>
          </p:nvSpPr>
          <p:spPr>
            <a:xfrm>
              <a:off x="1233488" y="1485786"/>
              <a:ext cx="71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Aviatrix</a:t>
              </a:r>
            </a:p>
            <a:p>
              <a:r>
                <a:rPr lang="en-US" sz="1200" dirty="0"/>
                <a:t>GW #2</a:t>
              </a:r>
            </a:p>
            <a:p>
              <a:endParaRPr lang="en-US" sz="1200" dirty="0"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2B3FA643-1FBC-42F9-B166-EB8604DB3C2F}"/>
              </a:ext>
            </a:extLst>
          </p:cNvPr>
          <p:cNvSpPr/>
          <p:nvPr/>
        </p:nvSpPr>
        <p:spPr>
          <a:xfrm>
            <a:off x="8164434" y="656317"/>
            <a:ext cx="1920433" cy="1702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AWS-Cloud.png">
            <a:extLst>
              <a:ext uri="{FF2B5EF4-FFF2-40B4-BE49-F238E27FC236}">
                <a16:creationId xmlns:a16="http://schemas.microsoft.com/office/drawing/2014/main" xmlns="" id="{41643E5C-DC44-4F47-A4C5-A5B2EBDE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03" y="290557"/>
            <a:ext cx="731520" cy="73152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6C62B26-50C2-4E10-8487-39BA69BA736B}"/>
              </a:ext>
            </a:extLst>
          </p:cNvPr>
          <p:cNvSpPr txBox="1"/>
          <p:nvPr/>
        </p:nvSpPr>
        <p:spPr>
          <a:xfrm>
            <a:off x="8618232" y="233508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Spoke VPC #3</a:t>
            </a:r>
          </a:p>
          <a:p>
            <a:r>
              <a:rPr lang="en-US" sz="1200" dirty="0"/>
              <a:t>CIDR: 10.222.0.0/16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4A9D1CB-181D-4558-B019-BECA5AE5FC11}"/>
              </a:ext>
            </a:extLst>
          </p:cNvPr>
          <p:cNvSpPr txBox="1"/>
          <p:nvPr/>
        </p:nvSpPr>
        <p:spPr>
          <a:xfrm>
            <a:off x="8618232" y="644141"/>
            <a:ext cx="10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</a:t>
            </a:r>
          </a:p>
          <a:p>
            <a:r>
              <a:rPr lang="en-US" sz="1200" dirty="0"/>
              <a:t>10.222.0.0/16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300BDAA-DDF8-415B-8FA4-33E424D08C78}"/>
              </a:ext>
            </a:extLst>
          </p:cNvPr>
          <p:cNvGrpSpPr/>
          <p:nvPr/>
        </p:nvGrpSpPr>
        <p:grpSpPr>
          <a:xfrm>
            <a:off x="8488165" y="1082859"/>
            <a:ext cx="1617204" cy="1223298"/>
            <a:chOff x="613901" y="908818"/>
            <a:chExt cx="1617204" cy="1223298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D5BE4F81-3967-4636-9D66-E7856F6FDCC6}"/>
                </a:ext>
              </a:extLst>
            </p:cNvPr>
            <p:cNvSpPr/>
            <p:nvPr/>
          </p:nvSpPr>
          <p:spPr>
            <a:xfrm>
              <a:off x="613901" y="908818"/>
              <a:ext cx="1473321" cy="1127802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E3E995AA-BFCC-4CB6-844A-98B87344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66" y="1549555"/>
              <a:ext cx="538370" cy="402443"/>
            </a:xfrm>
            <a:prstGeom prst="rect">
              <a:avLst/>
            </a:prstGeom>
          </p:spPr>
        </p:pic>
        <p:pic>
          <p:nvPicPr>
            <p:cNvPr id="81" name="Picture 80" descr="EC2-Instance.png">
              <a:extLst>
                <a:ext uri="{FF2B5EF4-FFF2-40B4-BE49-F238E27FC236}">
                  <a16:creationId xmlns:a16="http://schemas.microsoft.com/office/drawing/2014/main" xmlns="" id="{E8BF9216-E0D7-4A64-AD14-2DC51D17D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56" y="929503"/>
              <a:ext cx="687391" cy="52106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B971DFCE-5709-4138-AD4C-F8BDBF0797DE}"/>
                </a:ext>
              </a:extLst>
            </p:cNvPr>
            <p:cNvSpPr txBox="1"/>
            <p:nvPr/>
          </p:nvSpPr>
          <p:spPr>
            <a:xfrm>
              <a:off x="1206276" y="977397"/>
              <a:ext cx="997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VM #3</a:t>
              </a:r>
            </a:p>
            <a:p>
              <a:endParaRPr 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45BAF10E-2241-4197-86C7-4C347192BDF8}"/>
                </a:ext>
              </a:extLst>
            </p:cNvPr>
            <p:cNvSpPr txBox="1"/>
            <p:nvPr/>
          </p:nvSpPr>
          <p:spPr>
            <a:xfrm>
              <a:off x="1233488" y="1485785"/>
              <a:ext cx="997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Aviatrix</a:t>
              </a:r>
            </a:p>
            <a:p>
              <a:r>
                <a:rPr lang="en-US" sz="1200" dirty="0"/>
                <a:t>GW #3</a:t>
              </a:r>
            </a:p>
            <a:p>
              <a:endParaRPr lang="en-US" sz="1200" dirty="0"/>
            </a:p>
          </p:txBody>
        </p: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C38F62DD-4BF8-472B-9416-0FBB7344ECD0}"/>
              </a:ext>
            </a:extLst>
          </p:cNvPr>
          <p:cNvSpPr/>
          <p:nvPr/>
        </p:nvSpPr>
        <p:spPr>
          <a:xfrm>
            <a:off x="4658871" y="3099920"/>
            <a:ext cx="1920433" cy="12164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 descr="AWS-Cloud.png">
            <a:extLst>
              <a:ext uri="{FF2B5EF4-FFF2-40B4-BE49-F238E27FC236}">
                <a16:creationId xmlns:a16="http://schemas.microsoft.com/office/drawing/2014/main" xmlns="" id="{9510904A-701C-40E4-AC9C-614AB4269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40" y="2734159"/>
            <a:ext cx="731520" cy="73152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D44AE4F-A71C-4A38-82EF-B9CD568331D3}"/>
              </a:ext>
            </a:extLst>
          </p:cNvPr>
          <p:cNvSpPr txBox="1"/>
          <p:nvPr/>
        </p:nvSpPr>
        <p:spPr>
          <a:xfrm>
            <a:off x="5347952" y="2642572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 </a:t>
            </a:r>
            <a:r>
              <a:rPr lang="en-US" sz="1200" dirty="0" smtClean="0"/>
              <a:t>VPC #0</a:t>
            </a:r>
            <a:endParaRPr lang="en-US" sz="1200" dirty="0"/>
          </a:p>
          <a:p>
            <a:r>
              <a:rPr lang="en-US" sz="1200" dirty="0"/>
              <a:t>CIDR: 10.119.0.0/16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F560B3C-7448-4FC7-B0C7-B165FEE560E7}"/>
              </a:ext>
            </a:extLst>
          </p:cNvPr>
          <p:cNvSpPr txBox="1"/>
          <p:nvPr/>
        </p:nvSpPr>
        <p:spPr>
          <a:xfrm>
            <a:off x="5381583" y="3121697"/>
            <a:ext cx="10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</a:t>
            </a:r>
          </a:p>
          <a:p>
            <a:r>
              <a:rPr lang="en-US" sz="1200" dirty="0"/>
              <a:t>10.119.0.0/16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xmlns="" id="{0B0DFD9C-E26E-4128-9556-9B5994A10F58}"/>
              </a:ext>
            </a:extLst>
          </p:cNvPr>
          <p:cNvSpPr/>
          <p:nvPr/>
        </p:nvSpPr>
        <p:spPr>
          <a:xfrm>
            <a:off x="5021387" y="3592741"/>
            <a:ext cx="1473321" cy="580779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79CFEA6D-3811-479B-B8EC-358599A3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52" y="3672928"/>
            <a:ext cx="538370" cy="4136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4227902-13F8-4530-AAC7-07A4990E7E38}"/>
              </a:ext>
            </a:extLst>
          </p:cNvPr>
          <p:cNvSpPr txBox="1"/>
          <p:nvPr/>
        </p:nvSpPr>
        <p:spPr>
          <a:xfrm flipH="1">
            <a:off x="5808496" y="3720635"/>
            <a:ext cx="81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GW #0</a:t>
            </a:r>
          </a:p>
          <a:p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D42E442-BF9A-43CE-B4AB-612D3F8FDE80}"/>
              </a:ext>
            </a:extLst>
          </p:cNvPr>
          <p:cNvCxnSpPr>
            <a:cxnSpLocks/>
          </p:cNvCxnSpPr>
          <p:nvPr/>
        </p:nvCxnSpPr>
        <p:spPr>
          <a:xfrm flipV="1">
            <a:off x="0" y="4798540"/>
            <a:ext cx="12192000" cy="1974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C3E72D0-28E5-4B60-B0AA-E34EC32EFF1D}"/>
              </a:ext>
            </a:extLst>
          </p:cNvPr>
          <p:cNvSpPr txBox="1"/>
          <p:nvPr/>
        </p:nvSpPr>
        <p:spPr>
          <a:xfrm>
            <a:off x="84815" y="47150"/>
            <a:ext cx="117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Cloud</a:t>
            </a:r>
          </a:p>
          <a:p>
            <a:r>
              <a:rPr lang="en-US" sz="1200" dirty="0"/>
              <a:t>10.0.0.0/8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C0B16739-4C68-45A7-945D-FFD039336448}"/>
              </a:ext>
            </a:extLst>
          </p:cNvPr>
          <p:cNvSpPr/>
          <p:nvPr/>
        </p:nvSpPr>
        <p:spPr>
          <a:xfrm>
            <a:off x="4658872" y="5150384"/>
            <a:ext cx="2060710" cy="112780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C6A275A-2C49-4E82-B72F-5CC00BEFDE6E}"/>
              </a:ext>
            </a:extLst>
          </p:cNvPr>
          <p:cNvSpPr txBox="1"/>
          <p:nvPr/>
        </p:nvSpPr>
        <p:spPr>
          <a:xfrm>
            <a:off x="5004257" y="6289240"/>
            <a:ext cx="13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</a:t>
            </a:r>
          </a:p>
          <a:p>
            <a:r>
              <a:rPr lang="en-US" sz="1200" dirty="0"/>
              <a:t>172.16.0.0/16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B65B0623-A111-4560-B767-43C3B820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39" y="5228307"/>
            <a:ext cx="538370" cy="402443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408EFD2B-7378-474E-A812-4A148E8D552D}"/>
              </a:ext>
            </a:extLst>
          </p:cNvPr>
          <p:cNvCxnSpPr>
            <a:cxnSpLocks/>
            <a:stCxn id="9" idx="2"/>
            <a:endCxn id="92" idx="1"/>
          </p:cNvCxnSpPr>
          <p:nvPr/>
        </p:nvCxnSpPr>
        <p:spPr>
          <a:xfrm>
            <a:off x="2099418" y="2121538"/>
            <a:ext cx="3018134" cy="1758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8501FB33-5A1B-42F2-8205-777E79D51E7E}"/>
              </a:ext>
            </a:extLst>
          </p:cNvPr>
          <p:cNvCxnSpPr>
            <a:cxnSpLocks/>
            <a:stCxn id="65" idx="2"/>
            <a:endCxn id="92" idx="0"/>
          </p:cNvCxnSpPr>
          <p:nvPr/>
        </p:nvCxnSpPr>
        <p:spPr>
          <a:xfrm>
            <a:off x="5347952" y="2118156"/>
            <a:ext cx="38785" cy="1554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C68DE043-7AAC-46E4-AF0A-BD8F93DE881A}"/>
              </a:ext>
            </a:extLst>
          </p:cNvPr>
          <p:cNvCxnSpPr>
            <a:cxnSpLocks/>
            <a:stCxn id="79" idx="2"/>
            <a:endCxn id="92" idx="3"/>
          </p:cNvCxnSpPr>
          <p:nvPr/>
        </p:nvCxnSpPr>
        <p:spPr>
          <a:xfrm flipH="1">
            <a:off x="5655922" y="2126039"/>
            <a:ext cx="3197593" cy="175369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EA4162C8-3CD1-45B6-9F3C-2D57ADAD63C8}"/>
              </a:ext>
            </a:extLst>
          </p:cNvPr>
          <p:cNvCxnSpPr>
            <a:cxnSpLocks/>
          </p:cNvCxnSpPr>
          <p:nvPr/>
        </p:nvCxnSpPr>
        <p:spPr>
          <a:xfrm>
            <a:off x="5365900" y="4086548"/>
            <a:ext cx="2887" cy="1141759"/>
          </a:xfrm>
          <a:prstGeom prst="line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xmlns="" id="{702A0F6E-3BE2-4B9E-9A77-4D7ADB32DA10}"/>
              </a:ext>
            </a:extLst>
          </p:cNvPr>
          <p:cNvSpPr/>
          <p:nvPr/>
        </p:nvSpPr>
        <p:spPr>
          <a:xfrm>
            <a:off x="542992" y="3053982"/>
            <a:ext cx="1564138" cy="10419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WS-Cloud.png">
            <a:extLst>
              <a:ext uri="{FF2B5EF4-FFF2-40B4-BE49-F238E27FC236}">
                <a16:creationId xmlns:a16="http://schemas.microsoft.com/office/drawing/2014/main" xmlns="" id="{2185EE60-4462-4660-B242-3A85CF7CF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1" y="2678164"/>
            <a:ext cx="731520" cy="73152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xmlns="" id="{A8187AF1-9E08-4559-BE0D-F6F19AD5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7" b="23826"/>
          <a:stretch/>
        </p:blipFill>
        <p:spPr>
          <a:xfrm>
            <a:off x="736141" y="3409684"/>
            <a:ext cx="525252" cy="40440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277EACA-919C-4B21-8753-CD26CFD9EDA3}"/>
              </a:ext>
            </a:extLst>
          </p:cNvPr>
          <p:cNvSpPr txBox="1"/>
          <p:nvPr/>
        </p:nvSpPr>
        <p:spPr>
          <a:xfrm>
            <a:off x="1260515" y="3663395"/>
            <a:ext cx="82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Controller</a:t>
            </a:r>
          </a:p>
          <a:p>
            <a:endParaRPr lang="en-US" sz="12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94B47A5D-D1B9-4963-B677-3EB8285EDF19}"/>
              </a:ext>
            </a:extLst>
          </p:cNvPr>
          <p:cNvSpPr/>
          <p:nvPr/>
        </p:nvSpPr>
        <p:spPr>
          <a:xfrm>
            <a:off x="5347952" y="4546792"/>
            <a:ext cx="9277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Site2Cloud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E573F1BA-7EDE-4D7D-B5F3-0DF5132189F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260515" y="2121538"/>
            <a:ext cx="838903" cy="1453425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3AB5CF71-F2F1-4B68-B824-CB47FD9C31D2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278044" y="2118156"/>
            <a:ext cx="4069908" cy="1493732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95EB8F27-0E55-4F3C-938C-CB9D17F3914A}"/>
              </a:ext>
            </a:extLst>
          </p:cNvPr>
          <p:cNvCxnSpPr>
            <a:cxnSpLocks/>
            <a:stCxn id="119" idx="3"/>
            <a:endCxn id="79" idx="2"/>
          </p:cNvCxnSpPr>
          <p:nvPr/>
        </p:nvCxnSpPr>
        <p:spPr>
          <a:xfrm flipV="1">
            <a:off x="1261393" y="2126039"/>
            <a:ext cx="7592122" cy="1485849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7D1188B2-3F0A-4ED4-8A27-E25CBBFA867A}"/>
              </a:ext>
            </a:extLst>
          </p:cNvPr>
          <p:cNvCxnSpPr>
            <a:cxnSpLocks/>
            <a:stCxn id="119" idx="3"/>
            <a:endCxn id="92" idx="1"/>
          </p:cNvCxnSpPr>
          <p:nvPr/>
        </p:nvCxnSpPr>
        <p:spPr>
          <a:xfrm>
            <a:off x="1261393" y="3611888"/>
            <a:ext cx="3856159" cy="26785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B20E9259-2ED4-43CD-A692-1EE4A7302294}"/>
              </a:ext>
            </a:extLst>
          </p:cNvPr>
          <p:cNvSpPr/>
          <p:nvPr/>
        </p:nvSpPr>
        <p:spPr>
          <a:xfrm>
            <a:off x="10106871" y="3090906"/>
            <a:ext cx="1657454" cy="12760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0C19283A-E899-4F65-8171-B15E0D02268B}"/>
              </a:ext>
            </a:extLst>
          </p:cNvPr>
          <p:cNvCxnSpPr>
            <a:cxnSpLocks/>
          </p:cNvCxnSpPr>
          <p:nvPr/>
        </p:nvCxnSpPr>
        <p:spPr>
          <a:xfrm flipH="1" flipV="1">
            <a:off x="10308835" y="3406200"/>
            <a:ext cx="128016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9242E16D-0382-4387-8BBD-1A8EE19E569F}"/>
              </a:ext>
            </a:extLst>
          </p:cNvPr>
          <p:cNvCxnSpPr>
            <a:cxnSpLocks/>
          </p:cNvCxnSpPr>
          <p:nvPr/>
        </p:nvCxnSpPr>
        <p:spPr>
          <a:xfrm>
            <a:off x="10385837" y="3826514"/>
            <a:ext cx="128016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740C1259-1C3D-4F33-8452-E778B72A47A5}"/>
              </a:ext>
            </a:extLst>
          </p:cNvPr>
          <p:cNvCxnSpPr>
            <a:cxnSpLocks/>
          </p:cNvCxnSpPr>
          <p:nvPr/>
        </p:nvCxnSpPr>
        <p:spPr>
          <a:xfrm flipH="1">
            <a:off x="10384675" y="4182801"/>
            <a:ext cx="1280160" cy="0"/>
          </a:xfrm>
          <a:prstGeom prst="line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5778569-C8D8-4CD9-82E9-C870B58BFA2D}"/>
              </a:ext>
            </a:extLst>
          </p:cNvPr>
          <p:cNvSpPr txBox="1"/>
          <p:nvPr/>
        </p:nvSpPr>
        <p:spPr>
          <a:xfrm>
            <a:off x="10250112" y="3121697"/>
            <a:ext cx="1329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Encrypted peering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37A25A6-7B5B-48A6-9BFE-0A0665C995EE}"/>
              </a:ext>
            </a:extLst>
          </p:cNvPr>
          <p:cNvSpPr txBox="1"/>
          <p:nvPr/>
        </p:nvSpPr>
        <p:spPr>
          <a:xfrm>
            <a:off x="10258132" y="3533975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 Control Flow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BF9F1B56-326A-4DDE-A256-B52C5FAD3A35}"/>
              </a:ext>
            </a:extLst>
          </p:cNvPr>
          <p:cNvSpPr txBox="1"/>
          <p:nvPr/>
        </p:nvSpPr>
        <p:spPr>
          <a:xfrm>
            <a:off x="10266155" y="3898134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Site2Cloud</a:t>
            </a:r>
          </a:p>
        </p:txBody>
      </p:sp>
    </p:spTree>
    <p:extLst>
      <p:ext uri="{BB962C8B-B14F-4D97-AF65-F5344CB8AC3E}">
        <p14:creationId xmlns:p14="http://schemas.microsoft.com/office/powerpoint/2010/main" val="134077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89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Reyhong Weng</dc:creator>
  <cp:lastModifiedBy>Bryce Wang</cp:lastModifiedBy>
  <cp:revision>30</cp:revision>
  <cp:lastPrinted>2017-08-11T18:17:16Z</cp:lastPrinted>
  <dcterms:created xsi:type="dcterms:W3CDTF">2017-08-08T01:14:36Z</dcterms:created>
  <dcterms:modified xsi:type="dcterms:W3CDTF">2017-08-15T11:55:09Z</dcterms:modified>
</cp:coreProperties>
</file>