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BAF8-4584-4376-AB92-118E6253E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90948-BA4F-4FF5-B43E-FFBE1DAE5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9BF34-F082-4792-B56F-D2C78A52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DEFC-91F2-432B-A8F4-2008238299D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5C7F-84AB-441C-A695-ECE16F5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CB9A-9AF9-42D6-B68D-BD70974C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42B6-7BA3-40AA-9BF9-28A541BB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5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68C6-406B-4B2F-9E4B-43B17B62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7751D-A2FD-45B2-A321-40C9DE058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6C17-D565-483C-A4A6-07370897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DEFC-91F2-432B-A8F4-2008238299D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A6B8-E259-4B87-8409-76CAA832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F1C0-8875-4B0C-9FA8-14BCB776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42B6-7BA3-40AA-9BF9-28A541BB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2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D7B0E-8990-4039-A319-817C252DB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32066-BC00-4424-B2E0-ED22154D6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612B-CB68-451A-B584-DBE09B99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DEFC-91F2-432B-A8F4-2008238299D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32AF-45A1-43C4-A57B-3AFA349A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08CC-622B-48ED-852E-DB0688D7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42B6-7BA3-40AA-9BF9-28A541BB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52D3-ED5B-4C46-B0B2-BA16E365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CD44-454B-49C0-B35A-1D0FD50C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CC26-B0DE-42B5-B191-472801CD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DEFC-91F2-432B-A8F4-2008238299D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9F7E2-0284-44BD-B3C9-B492EF77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E954-29B6-4E28-BAB4-2F31E224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42B6-7BA3-40AA-9BF9-28A541BB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D4A0-B68C-4F6F-80B2-B927306A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5FCD4-ED7B-49B9-9E74-5810E580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D5B0-21D3-46B1-872F-3B303145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DEFC-91F2-432B-A8F4-2008238299D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6099-66F4-4935-987A-52A9CBA7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35E6-D3F1-45BF-918E-939B0F45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42B6-7BA3-40AA-9BF9-28A541BB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1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32E0-1FEE-474A-A1B9-3D159F08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775E-8D08-4656-B272-9B1DF6483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506C3-FDCE-4D44-B248-5EC640B08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D7B78-4ADA-4C8F-89ED-8176EEE8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DEFC-91F2-432B-A8F4-2008238299D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42BE1-9454-4882-9E7A-0EB9CB31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9A8B0-6CEA-4CD3-8C05-BEE360B8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42B6-7BA3-40AA-9BF9-28A541BB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49B2-1BB8-4B9D-82C7-A7E7F45B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CF21-7734-4DCC-A631-2B0BDE10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9FD25-A89E-495F-8658-334896EAF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5E8D9-6946-4454-B6A8-207017F75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F06B7-F80C-49C1-AE2F-06DB28A56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0199E-279A-41B7-9081-E2FAD33A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DEFC-91F2-432B-A8F4-2008238299D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FFF23-2B4A-4CB4-B94F-9AA44A86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B9720-74E5-4822-82D9-19218897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42B6-7BA3-40AA-9BF9-28A541BB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8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7994-304C-4EC1-9C7E-749DDDE3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30065-B919-476E-BF1F-ABF8CC75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DEFC-91F2-432B-A8F4-2008238299D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D0B01-CEBA-4469-8892-007F229D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DCE83-0896-4F44-8CAD-180A7B87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42B6-7BA3-40AA-9BF9-28A541BB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C6360-AD87-4AB5-BD04-9BBC0499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DEFC-91F2-432B-A8F4-2008238299D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7F34-D132-496F-B07B-BC4B1583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32842-F882-4C0F-B0B5-4F484FB4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42B6-7BA3-40AA-9BF9-28A541BB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6EBD-DD4D-44E1-8ECE-79EEB494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D529-8A0E-4942-A5C1-75A6CF40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2A450-8E3F-491C-A16A-3FE2BAF6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1538B-D868-4972-973A-DF96AE55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DEFC-91F2-432B-A8F4-2008238299D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2849A-E72E-49E7-8293-87364D4A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2D97C-3A80-4B3D-95F0-860AC0D2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42B6-7BA3-40AA-9BF9-28A541BB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4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0E07-B723-4A83-9523-02EC12B1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DCABD-E709-4991-A951-9C997187C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1E51-8581-4DCB-ADFB-3A95B6267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E40BF-C913-4165-AA3B-36F9CAAD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DEFC-91F2-432B-A8F4-2008238299D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3A305-5E0A-4BE1-B0B0-3EC00118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4A1DC-A638-4875-80F0-FA3B0BC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42B6-7BA3-40AA-9BF9-28A541BB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744A6-CD7E-45BA-A79F-3AF20529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8994-525E-4CCE-8A8D-7BB5E016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D740D-28D8-4BDD-920D-B4B40F0C8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DEFC-91F2-432B-A8F4-2008238299D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D6F13-1C8A-4AC6-B1BB-293A182EB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95F2-EC63-4C6A-B4BE-E901F986D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42B6-7BA3-40AA-9BF9-28A541BB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B39D5AF4-8415-4238-B152-1155DDD2D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59" y="4550890"/>
            <a:ext cx="1828343" cy="124639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20B85E2-FA57-4B1C-94A6-F340E069D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62" y="2390166"/>
            <a:ext cx="1828343" cy="124639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215069E-4A61-4E5D-B631-EB27298350C4}"/>
              </a:ext>
            </a:extLst>
          </p:cNvPr>
          <p:cNvGrpSpPr/>
          <p:nvPr/>
        </p:nvGrpSpPr>
        <p:grpSpPr>
          <a:xfrm>
            <a:off x="2219297" y="612037"/>
            <a:ext cx="3240059" cy="2193954"/>
            <a:chOff x="3732073" y="2580109"/>
            <a:chExt cx="3063832" cy="1484120"/>
          </a:xfrm>
        </p:grpSpPr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3D255EA5-C806-4E8F-A5CB-9BC7C70CD054}"/>
                </a:ext>
              </a:extLst>
            </p:cNvPr>
            <p:cNvSpPr/>
            <p:nvPr/>
          </p:nvSpPr>
          <p:spPr>
            <a:xfrm>
              <a:off x="3732073" y="2796292"/>
              <a:ext cx="3063832" cy="1267937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D1D76D-72C4-46F7-BCF6-5BB3A9F98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133" y="2580109"/>
              <a:ext cx="674210" cy="314553"/>
            </a:xfrm>
            <a:prstGeom prst="rect">
              <a:avLst/>
            </a:prstGeom>
          </p:spPr>
        </p:pic>
      </p:grpSp>
      <p:sp>
        <p:nvSpPr>
          <p:cNvPr id="9" name="Rounded Rectangle 61">
            <a:extLst>
              <a:ext uri="{FF2B5EF4-FFF2-40B4-BE49-F238E27FC236}">
                <a16:creationId xmlns:a16="http://schemas.microsoft.com/office/drawing/2014/main" id="{A8721CB7-9DD7-49FF-A24C-FE74CAC36C58}"/>
              </a:ext>
            </a:extLst>
          </p:cNvPr>
          <p:cNvSpPr/>
          <p:nvPr/>
        </p:nvSpPr>
        <p:spPr>
          <a:xfrm>
            <a:off x="1976512" y="3691974"/>
            <a:ext cx="5161203" cy="1933791"/>
          </a:xfrm>
          <a:prstGeom prst="roundRect">
            <a:avLst>
              <a:gd name="adj" fmla="val 4022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  <a:latin typeface="+mj-lt"/>
              <a:ea typeface="Gotham Light"/>
              <a:cs typeface="Gotham Light"/>
            </a:endParaRPr>
          </a:p>
          <a:p>
            <a:pPr algn="ctr"/>
            <a:endParaRPr lang="en-US" sz="1100" dirty="0">
              <a:solidFill>
                <a:schemeClr val="tx2"/>
              </a:solidFill>
              <a:latin typeface="+mj-lt"/>
              <a:ea typeface="Gotham Light"/>
              <a:cs typeface="Gotham Light"/>
            </a:endParaRPr>
          </a:p>
          <a:p>
            <a:pPr algn="ctr"/>
            <a:endParaRPr lang="en-US" sz="1100" dirty="0">
              <a:solidFill>
                <a:schemeClr val="tx2"/>
              </a:solidFill>
              <a:latin typeface="+mj-lt"/>
              <a:ea typeface="Gotham Light"/>
              <a:cs typeface="Gotham Light"/>
            </a:endParaRPr>
          </a:p>
          <a:p>
            <a:pPr algn="ctr"/>
            <a:endParaRPr lang="en-US" sz="1100" dirty="0">
              <a:solidFill>
                <a:schemeClr val="tx2"/>
              </a:solidFill>
              <a:latin typeface="+mj-lt"/>
              <a:ea typeface="Gotham Light"/>
              <a:cs typeface="Gotham Ligh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1E4FE-81A6-4631-A3AC-BBC0822F5104}"/>
              </a:ext>
            </a:extLst>
          </p:cNvPr>
          <p:cNvCxnSpPr>
            <a:cxnSpLocks/>
          </p:cNvCxnSpPr>
          <p:nvPr/>
        </p:nvCxnSpPr>
        <p:spPr>
          <a:xfrm>
            <a:off x="3147952" y="5088327"/>
            <a:ext cx="3256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FAFB115-E379-4BE8-AD0C-C70D26289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421" y="1940544"/>
            <a:ext cx="538370" cy="402443"/>
          </a:xfrm>
          <a:prstGeom prst="rect">
            <a:avLst/>
          </a:prstGeom>
        </p:spPr>
      </p:pic>
      <p:sp>
        <p:nvSpPr>
          <p:cNvPr id="16" name="Rounded Rectangle 61">
            <a:extLst>
              <a:ext uri="{FF2B5EF4-FFF2-40B4-BE49-F238E27FC236}">
                <a16:creationId xmlns:a16="http://schemas.microsoft.com/office/drawing/2014/main" id="{EE81D00E-D5BB-47F4-A6A6-36EA893D00CD}"/>
              </a:ext>
            </a:extLst>
          </p:cNvPr>
          <p:cNvSpPr/>
          <p:nvPr/>
        </p:nvSpPr>
        <p:spPr>
          <a:xfrm>
            <a:off x="2911380" y="1304453"/>
            <a:ext cx="2221831" cy="1358584"/>
          </a:xfrm>
          <a:prstGeom prst="roundRect">
            <a:avLst>
              <a:gd name="adj" fmla="val 4022"/>
            </a:avLst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  <a:latin typeface="+mj-lt"/>
              <a:ea typeface="Gotham Light"/>
              <a:cs typeface="Gotham Light"/>
            </a:endParaRPr>
          </a:p>
          <a:p>
            <a:pPr algn="ctr"/>
            <a:endParaRPr lang="en-US" sz="1100" dirty="0">
              <a:solidFill>
                <a:schemeClr val="tx2"/>
              </a:solidFill>
              <a:latin typeface="+mj-lt"/>
              <a:ea typeface="Gotham Light"/>
              <a:cs typeface="Gotham Light"/>
            </a:endParaRPr>
          </a:p>
          <a:p>
            <a:pPr algn="ctr"/>
            <a:endParaRPr lang="en-US" sz="1100" dirty="0">
              <a:solidFill>
                <a:schemeClr val="tx2"/>
              </a:solidFill>
              <a:latin typeface="+mj-lt"/>
              <a:ea typeface="Gotham Light"/>
              <a:cs typeface="Gotham Light"/>
            </a:endParaRPr>
          </a:p>
          <a:p>
            <a:pPr algn="ctr"/>
            <a:endParaRPr lang="en-US" sz="1100" dirty="0">
              <a:solidFill>
                <a:schemeClr val="tx2"/>
              </a:solidFill>
              <a:latin typeface="+mj-lt"/>
              <a:ea typeface="Gotham Light"/>
              <a:cs typeface="Gotham Ligh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38CE4E-4C94-4A52-8FCF-B4E298639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597" y="4436086"/>
            <a:ext cx="419994" cy="40084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A25BAC-B6B2-4832-ACC2-DE52824386F8}"/>
              </a:ext>
            </a:extLst>
          </p:cNvPr>
          <p:cNvCxnSpPr>
            <a:cxnSpLocks/>
          </p:cNvCxnSpPr>
          <p:nvPr/>
        </p:nvCxnSpPr>
        <p:spPr>
          <a:xfrm flipV="1">
            <a:off x="3266712" y="1674242"/>
            <a:ext cx="152953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E41E15-9048-4813-9793-C79BACEF69AF}"/>
              </a:ext>
            </a:extLst>
          </p:cNvPr>
          <p:cNvCxnSpPr>
            <a:cxnSpLocks/>
          </p:cNvCxnSpPr>
          <p:nvPr/>
        </p:nvCxnSpPr>
        <p:spPr>
          <a:xfrm>
            <a:off x="3535897" y="1674848"/>
            <a:ext cx="407" cy="265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961F9D-7445-40A7-8DB6-9A92CBC4CD34}"/>
              </a:ext>
            </a:extLst>
          </p:cNvPr>
          <p:cNvCxnSpPr>
            <a:cxnSpLocks/>
          </p:cNvCxnSpPr>
          <p:nvPr/>
        </p:nvCxnSpPr>
        <p:spPr>
          <a:xfrm>
            <a:off x="4429599" y="1681141"/>
            <a:ext cx="407" cy="265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497D70-55DA-4922-B841-5C9C544BBCD6}"/>
              </a:ext>
            </a:extLst>
          </p:cNvPr>
          <p:cNvCxnSpPr>
            <a:cxnSpLocks/>
          </p:cNvCxnSpPr>
          <p:nvPr/>
        </p:nvCxnSpPr>
        <p:spPr>
          <a:xfrm>
            <a:off x="4602429" y="4820177"/>
            <a:ext cx="407" cy="265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AD27FD7B-6821-455A-8285-A39CB9419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0842" y="4436086"/>
            <a:ext cx="430255" cy="39597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91C5CD-5601-4982-B7E2-C36FB01C6890}"/>
              </a:ext>
            </a:extLst>
          </p:cNvPr>
          <p:cNvCxnSpPr>
            <a:cxnSpLocks/>
          </p:cNvCxnSpPr>
          <p:nvPr/>
        </p:nvCxnSpPr>
        <p:spPr>
          <a:xfrm>
            <a:off x="3569543" y="4817764"/>
            <a:ext cx="407" cy="265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6084F6-6273-4F43-BC8E-95993A8198AB}"/>
              </a:ext>
            </a:extLst>
          </p:cNvPr>
          <p:cNvCxnSpPr>
            <a:cxnSpLocks/>
          </p:cNvCxnSpPr>
          <p:nvPr/>
        </p:nvCxnSpPr>
        <p:spPr>
          <a:xfrm>
            <a:off x="5564727" y="4815821"/>
            <a:ext cx="407" cy="265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61">
            <a:extLst>
              <a:ext uri="{FF2B5EF4-FFF2-40B4-BE49-F238E27FC236}">
                <a16:creationId xmlns:a16="http://schemas.microsoft.com/office/drawing/2014/main" id="{E9774A62-AE3B-4016-9183-6F2B16D98454}"/>
              </a:ext>
            </a:extLst>
          </p:cNvPr>
          <p:cNvSpPr/>
          <p:nvPr/>
        </p:nvSpPr>
        <p:spPr>
          <a:xfrm>
            <a:off x="5394466" y="4479631"/>
            <a:ext cx="370606" cy="318772"/>
          </a:xfrm>
          <a:prstGeom prst="roundRect">
            <a:avLst>
              <a:gd name="adj" fmla="val 4022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  <a:latin typeface="+mj-lt"/>
              <a:ea typeface="Gotham Light"/>
              <a:cs typeface="Gotham Light"/>
            </a:endParaRPr>
          </a:p>
          <a:p>
            <a:pPr algn="ctr"/>
            <a:endParaRPr lang="en-US" sz="1100" dirty="0">
              <a:solidFill>
                <a:schemeClr val="tx2"/>
              </a:solidFill>
              <a:latin typeface="+mj-lt"/>
              <a:ea typeface="Gotham Light"/>
              <a:cs typeface="Gotham Light"/>
            </a:endParaRPr>
          </a:p>
          <a:p>
            <a:pPr algn="ctr"/>
            <a:endParaRPr lang="en-US" sz="1100" dirty="0">
              <a:solidFill>
                <a:schemeClr val="tx2"/>
              </a:solidFill>
              <a:latin typeface="+mj-lt"/>
              <a:ea typeface="Gotham Light"/>
              <a:cs typeface="Gotham Light"/>
            </a:endParaRPr>
          </a:p>
          <a:p>
            <a:pPr algn="ctr"/>
            <a:endParaRPr lang="en-US" sz="1100" dirty="0">
              <a:solidFill>
                <a:schemeClr val="tx2"/>
              </a:solidFill>
              <a:latin typeface="+mj-lt"/>
              <a:ea typeface="Gotham Light"/>
              <a:cs typeface="Gotham Light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FBD231-676C-4CCF-AB58-E7780C79B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472" y="3479641"/>
            <a:ext cx="516267" cy="445011"/>
          </a:xfrm>
          <a:prstGeom prst="rect">
            <a:avLst/>
          </a:prstGeom>
        </p:spPr>
      </p:pic>
      <p:sp>
        <p:nvSpPr>
          <p:cNvPr id="32" name="Arrow: Curved Right 31">
            <a:extLst>
              <a:ext uri="{FF2B5EF4-FFF2-40B4-BE49-F238E27FC236}">
                <a16:creationId xmlns:a16="http://schemas.microsoft.com/office/drawing/2014/main" id="{36B8A8AB-CC06-4CFA-B0D7-0485433E8BB7}"/>
              </a:ext>
            </a:extLst>
          </p:cNvPr>
          <p:cNvSpPr/>
          <p:nvPr/>
        </p:nvSpPr>
        <p:spPr>
          <a:xfrm rot="9267017">
            <a:off x="5164056" y="1748641"/>
            <a:ext cx="494618" cy="2926661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F485E6-9215-4FF6-AD06-C56B8DD179C5}"/>
              </a:ext>
            </a:extLst>
          </p:cNvPr>
          <p:cNvSpPr txBox="1"/>
          <p:nvPr/>
        </p:nvSpPr>
        <p:spPr>
          <a:xfrm>
            <a:off x="3147952" y="660162"/>
            <a:ext cx="152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CIDR: 10.140.0.0/16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B261CD-58EF-416A-8456-47287F3FEFDD}"/>
              </a:ext>
            </a:extLst>
          </p:cNvPr>
          <p:cNvSpPr txBox="1"/>
          <p:nvPr/>
        </p:nvSpPr>
        <p:spPr>
          <a:xfrm>
            <a:off x="3138528" y="1012434"/>
            <a:ext cx="2090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Subnet: 10.140.0.0/16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74FD38-8DD0-4265-B496-1EACC6C682A7}"/>
              </a:ext>
            </a:extLst>
          </p:cNvPr>
          <p:cNvSpPr/>
          <p:nvPr/>
        </p:nvSpPr>
        <p:spPr>
          <a:xfrm>
            <a:off x="4092883" y="2325369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10.140.0.45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EB9281-BAB1-4DE6-A8E7-D7CCD35BB5FB}"/>
              </a:ext>
            </a:extLst>
          </p:cNvPr>
          <p:cNvSpPr/>
          <p:nvPr/>
        </p:nvSpPr>
        <p:spPr>
          <a:xfrm>
            <a:off x="3059703" y="2325368"/>
            <a:ext cx="1007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10.140.0.200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FAE8D9-4EFD-4F0C-BAFB-5211AEC09867}"/>
              </a:ext>
            </a:extLst>
          </p:cNvPr>
          <p:cNvSpPr/>
          <p:nvPr/>
        </p:nvSpPr>
        <p:spPr>
          <a:xfrm>
            <a:off x="3066242" y="5106678"/>
            <a:ext cx="1007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10.140.0.222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20E287-B5FD-4467-B8E6-2CD70A05DD82}"/>
              </a:ext>
            </a:extLst>
          </p:cNvPr>
          <p:cNvSpPr/>
          <p:nvPr/>
        </p:nvSpPr>
        <p:spPr>
          <a:xfrm>
            <a:off x="4183540" y="5105980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10.140.0.46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AE6CC2-8297-4C19-8ECB-68A828E76591}"/>
              </a:ext>
            </a:extLst>
          </p:cNvPr>
          <p:cNvSpPr/>
          <p:nvPr/>
        </p:nvSpPr>
        <p:spPr>
          <a:xfrm>
            <a:off x="5222290" y="5105980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10.140.0.45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C2DE39-423B-449B-AA24-BE0F2BB840D6}"/>
              </a:ext>
            </a:extLst>
          </p:cNvPr>
          <p:cNvSpPr/>
          <p:nvPr/>
        </p:nvSpPr>
        <p:spPr>
          <a:xfrm>
            <a:off x="1944807" y="3657922"/>
            <a:ext cx="16991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On-Premise</a:t>
            </a:r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57F55D79-4820-4A07-A78D-EA9A6170DCA9}"/>
              </a:ext>
            </a:extLst>
          </p:cNvPr>
          <p:cNvSpPr/>
          <p:nvPr/>
        </p:nvSpPr>
        <p:spPr>
          <a:xfrm>
            <a:off x="3444365" y="2536627"/>
            <a:ext cx="91440" cy="914342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Up-Down 47">
            <a:extLst>
              <a:ext uri="{FF2B5EF4-FFF2-40B4-BE49-F238E27FC236}">
                <a16:creationId xmlns:a16="http://schemas.microsoft.com/office/drawing/2014/main" id="{7BFDD3B9-4F38-4B44-9C4F-9B3A4A43F07E}"/>
              </a:ext>
            </a:extLst>
          </p:cNvPr>
          <p:cNvSpPr/>
          <p:nvPr/>
        </p:nvSpPr>
        <p:spPr>
          <a:xfrm>
            <a:off x="3444364" y="3867019"/>
            <a:ext cx="91440" cy="54864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4EBA35-5044-4763-A64E-8502404704A3}"/>
              </a:ext>
            </a:extLst>
          </p:cNvPr>
          <p:cNvSpPr/>
          <p:nvPr/>
        </p:nvSpPr>
        <p:spPr>
          <a:xfrm>
            <a:off x="6054478" y="4550890"/>
            <a:ext cx="1066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Subnet:</a:t>
            </a:r>
          </a:p>
          <a:p>
            <a:r>
              <a:rPr lang="en-US" sz="1200" dirty="0"/>
              <a:t>10.140.0.0/16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89E1A0-613A-4DD4-8930-F60AF975D7F1}"/>
              </a:ext>
            </a:extLst>
          </p:cNvPr>
          <p:cNvCxnSpPr>
            <a:cxnSpLocks/>
          </p:cNvCxnSpPr>
          <p:nvPr/>
        </p:nvCxnSpPr>
        <p:spPr>
          <a:xfrm>
            <a:off x="3731097" y="4626841"/>
            <a:ext cx="626500" cy="2433"/>
          </a:xfrm>
          <a:prstGeom prst="straightConnector1">
            <a:avLst/>
          </a:prstGeom>
          <a:ln w="22225" cmpd="sng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3FB2BF-FFB5-48EC-B430-ED3AD17D89A0}"/>
              </a:ext>
            </a:extLst>
          </p:cNvPr>
          <p:cNvCxnSpPr>
            <a:cxnSpLocks/>
          </p:cNvCxnSpPr>
          <p:nvPr/>
        </p:nvCxnSpPr>
        <p:spPr>
          <a:xfrm>
            <a:off x="3817780" y="2128639"/>
            <a:ext cx="365760" cy="0"/>
          </a:xfrm>
          <a:prstGeom prst="straightConnector1">
            <a:avLst/>
          </a:prstGeom>
          <a:ln w="22225" cmpd="sng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FDA32F-BD3F-455C-AF30-E5CED33C1E43}"/>
              </a:ext>
            </a:extLst>
          </p:cNvPr>
          <p:cNvCxnSpPr/>
          <p:nvPr/>
        </p:nvCxnSpPr>
        <p:spPr>
          <a:xfrm>
            <a:off x="3627427" y="2536627"/>
            <a:ext cx="0" cy="914400"/>
          </a:xfrm>
          <a:prstGeom prst="straightConnector1">
            <a:avLst/>
          </a:prstGeom>
          <a:ln w="22225" cmpd="sng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409145-8049-4062-B8AD-E68416D69B46}"/>
              </a:ext>
            </a:extLst>
          </p:cNvPr>
          <p:cNvCxnSpPr>
            <a:cxnSpLocks/>
          </p:cNvCxnSpPr>
          <p:nvPr/>
        </p:nvCxnSpPr>
        <p:spPr>
          <a:xfrm flipH="1">
            <a:off x="3624745" y="3859135"/>
            <a:ext cx="2682" cy="576951"/>
          </a:xfrm>
          <a:prstGeom prst="straightConnector1">
            <a:avLst/>
          </a:prstGeom>
          <a:ln w="22225" cmpd="sng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DAF114-F723-48BA-B059-0C682C76E13A}"/>
              </a:ext>
            </a:extLst>
          </p:cNvPr>
          <p:cNvCxnSpPr>
            <a:cxnSpLocks/>
          </p:cNvCxnSpPr>
          <p:nvPr/>
        </p:nvCxnSpPr>
        <p:spPr>
          <a:xfrm>
            <a:off x="7963732" y="3690757"/>
            <a:ext cx="1463040" cy="0"/>
          </a:xfrm>
          <a:prstGeom prst="straightConnector1">
            <a:avLst/>
          </a:prstGeom>
          <a:ln w="22225" cmpd="sng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598C8B1-750A-4786-9055-26D7D96FE4E3}"/>
              </a:ext>
            </a:extLst>
          </p:cNvPr>
          <p:cNvSpPr txBox="1"/>
          <p:nvPr/>
        </p:nvSpPr>
        <p:spPr>
          <a:xfrm>
            <a:off x="7959643" y="3403585"/>
            <a:ext cx="816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Flow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A86427-F3CB-4702-90B0-A9F1433536A1}"/>
              </a:ext>
            </a:extLst>
          </p:cNvPr>
          <p:cNvSpPr txBox="1"/>
          <p:nvPr/>
        </p:nvSpPr>
        <p:spPr>
          <a:xfrm>
            <a:off x="7926926" y="3819084"/>
            <a:ext cx="1528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AVX IPMotion Tunnel</a:t>
            </a:r>
          </a:p>
        </p:txBody>
      </p:sp>
      <p:sp>
        <p:nvSpPr>
          <p:cNvPr id="64" name="Arrow: Up-Down 63">
            <a:extLst>
              <a:ext uri="{FF2B5EF4-FFF2-40B4-BE49-F238E27FC236}">
                <a16:creationId xmlns:a16="http://schemas.microsoft.com/office/drawing/2014/main" id="{F66E4584-D12D-44F0-BBF1-8C129DAC97F8}"/>
              </a:ext>
            </a:extLst>
          </p:cNvPr>
          <p:cNvSpPr/>
          <p:nvPr/>
        </p:nvSpPr>
        <p:spPr>
          <a:xfrm rot="5400000">
            <a:off x="8645443" y="3391871"/>
            <a:ext cx="91440" cy="146304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2C494486-F6F6-4C60-A4DF-C7AACFE71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362" y="4327362"/>
            <a:ext cx="391760" cy="39597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58A2469-6174-4D7D-B3A9-721B21A66A4C}"/>
              </a:ext>
            </a:extLst>
          </p:cNvPr>
          <p:cNvSpPr/>
          <p:nvPr/>
        </p:nvSpPr>
        <p:spPr>
          <a:xfrm>
            <a:off x="8264953" y="4373082"/>
            <a:ext cx="20744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AVX Virtual Appliance </a:t>
            </a:r>
            <a:r>
              <a:rPr lang="en-US" sz="1200" dirty="0" err="1"/>
              <a:t>CloudN</a:t>
            </a:r>
            <a:endParaRPr lang="en-US" sz="1200" dirty="0"/>
          </a:p>
        </p:txBody>
      </p:sp>
      <p:sp>
        <p:nvSpPr>
          <p:cNvPr id="71" name="Arrow: Curved Right 70">
            <a:extLst>
              <a:ext uri="{FF2B5EF4-FFF2-40B4-BE49-F238E27FC236}">
                <a16:creationId xmlns:a16="http://schemas.microsoft.com/office/drawing/2014/main" id="{E40E9127-E567-49CA-87DB-F47F393EBFB8}"/>
              </a:ext>
            </a:extLst>
          </p:cNvPr>
          <p:cNvSpPr/>
          <p:nvPr/>
        </p:nvSpPr>
        <p:spPr>
          <a:xfrm rot="5400000">
            <a:off x="9511643" y="4637146"/>
            <a:ext cx="211506" cy="1280160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6E2F1-D41A-454B-AB4A-250923DAF01E}"/>
              </a:ext>
            </a:extLst>
          </p:cNvPr>
          <p:cNvSpPr txBox="1"/>
          <p:nvPr/>
        </p:nvSpPr>
        <p:spPr>
          <a:xfrm>
            <a:off x="8977316" y="5695406"/>
            <a:ext cx="663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A6C134-9279-4219-9612-2B733C1E1ADB}"/>
              </a:ext>
            </a:extLst>
          </p:cNvPr>
          <p:cNvSpPr txBox="1"/>
          <p:nvPr/>
        </p:nvSpPr>
        <p:spPr>
          <a:xfrm>
            <a:off x="6656615" y="3250442"/>
            <a:ext cx="663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7" name="Picture 46" descr="EC2-AMI.png">
            <a:extLst>
              <a:ext uri="{FF2B5EF4-FFF2-40B4-BE49-F238E27FC236}">
                <a16:creationId xmlns:a16="http://schemas.microsoft.com/office/drawing/2014/main" id="{F8120F93-D56F-4899-849B-D82E10C86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05" y="1889938"/>
            <a:ext cx="438132" cy="43813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B5A5DB-4CB0-4568-ADE7-CB95EC3D2987}"/>
              </a:ext>
            </a:extLst>
          </p:cNvPr>
          <p:cNvSpPr txBox="1"/>
          <p:nvPr/>
        </p:nvSpPr>
        <p:spPr>
          <a:xfrm>
            <a:off x="4229106" y="2253467"/>
            <a:ext cx="4089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cs typeface="Helvetica Neue"/>
              </a:rPr>
              <a:t>AMI</a:t>
            </a:r>
          </a:p>
        </p:txBody>
      </p:sp>
    </p:spTree>
    <p:extLst>
      <p:ext uri="{BB962C8B-B14F-4D97-AF65-F5344CB8AC3E}">
        <p14:creationId xmlns:p14="http://schemas.microsoft.com/office/powerpoint/2010/main" val="246294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26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Gotham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Wang</dc:creator>
  <cp:lastModifiedBy>Bryce Wang</cp:lastModifiedBy>
  <cp:revision>5</cp:revision>
  <dcterms:created xsi:type="dcterms:W3CDTF">2017-10-19T18:25:19Z</dcterms:created>
  <dcterms:modified xsi:type="dcterms:W3CDTF">2017-10-20T18:14:52Z</dcterms:modified>
</cp:coreProperties>
</file>