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773" r:id="rId4"/>
  </p:sldMasterIdLst>
  <p:notesMasterIdLst>
    <p:notesMasterId r:id="rId6"/>
  </p:notesMasterIdLst>
  <p:handoutMasterIdLst>
    <p:handoutMasterId r:id="rId7"/>
  </p:handoutMasterIdLst>
  <p:sldIdLst>
    <p:sldId id="2076137268" r:id="rId5"/>
  </p:sldIdLst>
  <p:sldSz cx="9144000" cy="5143500" type="screen16x9"/>
  <p:notesSz cx="6858000" cy="9144000"/>
  <p:defaultTextStyle>
    <a:defPPr>
      <a:defRPr lang="en-US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2" userDrawn="1">
          <p15:clr>
            <a:srgbClr val="A4A3A4"/>
          </p15:clr>
        </p15:guide>
        <p15:guide id="2" pos="3336" userDrawn="1">
          <p15:clr>
            <a:srgbClr val="A4A3A4"/>
          </p15:clr>
        </p15:guide>
        <p15:guide id="3" pos="4248" userDrawn="1">
          <p15:clr>
            <a:srgbClr val="A4A3A4"/>
          </p15:clr>
        </p15:guide>
        <p15:guide id="4" orient="horz" pos="204" userDrawn="1">
          <p15:clr>
            <a:srgbClr val="A4A3A4"/>
          </p15:clr>
        </p15:guide>
        <p15:guide id="5" pos="2448" userDrawn="1">
          <p15:clr>
            <a:srgbClr val="A4A3A4"/>
          </p15:clr>
        </p15:guide>
        <p15:guide id="6" pos="1536" userDrawn="1">
          <p15:clr>
            <a:srgbClr val="A4A3A4"/>
          </p15:clr>
        </p15:guide>
        <p15:guide id="7" orient="horz" pos="2724" userDrawn="1">
          <p15:clr>
            <a:srgbClr val="A4A3A4"/>
          </p15:clr>
        </p15:guide>
        <p15:guide id="8" pos="600" userDrawn="1">
          <p15:clr>
            <a:srgbClr val="A4A3A4"/>
          </p15:clr>
        </p15:guide>
        <p15:guide id="9" pos="2976">
          <p15:clr>
            <a:srgbClr val="A4A3A4"/>
          </p15:clr>
        </p15:guide>
        <p15:guide id="10" orient="horz" pos="2957">
          <p15:clr>
            <a:srgbClr val="A4A3A4"/>
          </p15:clr>
        </p15:guide>
        <p15:guide id="11" pos="1544">
          <p15:clr>
            <a:srgbClr val="A4A3A4"/>
          </p15:clr>
        </p15:guide>
        <p15:guide id="12" orient="horz" pos="1212" userDrawn="1">
          <p15:clr>
            <a:srgbClr val="A4A3A4"/>
          </p15:clr>
        </p15:guide>
        <p15:guide id="13" pos="288" userDrawn="1">
          <p15:clr>
            <a:srgbClr val="A4A3A4"/>
          </p15:clr>
        </p15:guide>
        <p15:guide id="14" orient="horz" pos="5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7ADC"/>
    <a:srgbClr val="E33238"/>
    <a:srgbClr val="345B83"/>
    <a:srgbClr val="820024"/>
    <a:srgbClr val="D94101"/>
    <a:srgbClr val="3B5385"/>
    <a:srgbClr val="FFFC00"/>
    <a:srgbClr val="E24201"/>
    <a:srgbClr val="E24102"/>
    <a:srgbClr val="FF0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5036A0-7C0E-F844-AEF1-351436E1FEB8}" v="1" dt="2022-08-09T20:36:57.3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/>
    <p:restoredTop sz="90321" autoAdjust="0"/>
  </p:normalViewPr>
  <p:slideViewPr>
    <p:cSldViewPr snapToGrid="0">
      <p:cViewPr varScale="1">
        <p:scale>
          <a:sx n="191" d="100"/>
          <a:sy n="191" d="100"/>
        </p:scale>
        <p:origin x="304" y="176"/>
      </p:cViewPr>
      <p:guideLst>
        <p:guide orient="horz" pos="3012"/>
        <p:guide pos="3336"/>
        <p:guide pos="4248"/>
        <p:guide orient="horz" pos="204"/>
        <p:guide pos="2448"/>
        <p:guide pos="1536"/>
        <p:guide orient="horz" pos="2724"/>
        <p:guide pos="600"/>
        <p:guide pos="2976"/>
        <p:guide orient="horz" pos="2957"/>
        <p:guide pos="1544"/>
        <p:guide orient="horz" pos="1212"/>
        <p:guide pos="288"/>
        <p:guide orient="horz" pos="516"/>
      </p:guideLst>
    </p:cSldViewPr>
  </p:slideViewPr>
  <p:outlineViewPr>
    <p:cViewPr>
      <p:scale>
        <a:sx n="33" d="100"/>
        <a:sy n="33" d="100"/>
      </p:scale>
      <p:origin x="0" y="-23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92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ie Stroud" userId="c72d88b8-2dd4-4ee5-af3e-1cfd11426328" providerId="ADAL" clId="{41366C87-626C-3A49-96F3-24778FBED23E}"/>
    <pc:docChg chg="addSld delSld">
      <pc:chgData name="Frankie Stroud" userId="c72d88b8-2dd4-4ee5-af3e-1cfd11426328" providerId="ADAL" clId="{41366C87-626C-3A49-96F3-24778FBED23E}" dt="2022-02-09T00:26:23.795" v="1" actId="2696"/>
      <pc:docMkLst>
        <pc:docMk/>
      </pc:docMkLst>
      <pc:sldChg chg="new del">
        <pc:chgData name="Frankie Stroud" userId="c72d88b8-2dd4-4ee5-af3e-1cfd11426328" providerId="ADAL" clId="{41366C87-626C-3A49-96F3-24778FBED23E}" dt="2022-02-09T00:26:23.795" v="1" actId="2696"/>
        <pc:sldMkLst>
          <pc:docMk/>
          <pc:sldMk cId="203692221" sldId="2385"/>
        </pc:sldMkLst>
      </pc:sldChg>
    </pc:docChg>
  </pc:docChgLst>
  <pc:docChgLst>
    <pc:chgData name="Ginny Dudek" userId="787f50d1-3b77-4512-bcfb-ca490ebc47cd" providerId="ADAL" clId="{B807B017-2E00-374E-9591-1E459F32E270}"/>
    <pc:docChg chg="undo custSel modSld delMainMaster modMainMaster">
      <pc:chgData name="Ginny Dudek" userId="787f50d1-3b77-4512-bcfb-ca490ebc47cd" providerId="ADAL" clId="{B807B017-2E00-374E-9591-1E459F32E270}" dt="2022-01-06T19:21:51.458" v="216" actId="20577"/>
      <pc:docMkLst>
        <pc:docMk/>
      </pc:docMkLst>
      <pc:sldChg chg="addSp delSp modSp mod chgLayout">
        <pc:chgData name="Ginny Dudek" userId="787f50d1-3b77-4512-bcfb-ca490ebc47cd" providerId="ADAL" clId="{B807B017-2E00-374E-9591-1E459F32E270}" dt="2022-01-06T19:19:30.252" v="200" actId="700"/>
        <pc:sldMkLst>
          <pc:docMk/>
          <pc:sldMk cId="2628666855" sldId="2035"/>
        </pc:sldMkLst>
        <pc:spChg chg="del mod">
          <ac:chgData name="Ginny Dudek" userId="787f50d1-3b77-4512-bcfb-ca490ebc47cd" providerId="ADAL" clId="{B807B017-2E00-374E-9591-1E459F32E270}" dt="2022-01-06T19:19:30.252" v="200" actId="700"/>
          <ac:spMkLst>
            <pc:docMk/>
            <pc:sldMk cId="2628666855" sldId="2035"/>
            <ac:spMk id="2" creationId="{496F1C75-340C-CD4E-9D44-90E650783231}"/>
          </ac:spMkLst>
        </pc:spChg>
        <pc:spChg chg="del mod">
          <ac:chgData name="Ginny Dudek" userId="787f50d1-3b77-4512-bcfb-ca490ebc47cd" providerId="ADAL" clId="{B807B017-2E00-374E-9591-1E459F32E270}" dt="2022-01-06T19:19:30.252" v="200" actId="700"/>
          <ac:spMkLst>
            <pc:docMk/>
            <pc:sldMk cId="2628666855" sldId="2035"/>
            <ac:spMk id="3" creationId="{E5BACD7D-FD55-EA45-9031-67F36E87E081}"/>
          </ac:spMkLst>
        </pc:spChg>
        <pc:spChg chg="mod ord">
          <ac:chgData name="Ginny Dudek" userId="787f50d1-3b77-4512-bcfb-ca490ebc47cd" providerId="ADAL" clId="{B807B017-2E00-374E-9591-1E459F32E270}" dt="2022-01-06T19:19:30.252" v="200" actId="700"/>
          <ac:spMkLst>
            <pc:docMk/>
            <pc:sldMk cId="2628666855" sldId="2035"/>
            <ac:spMk id="4" creationId="{E87735F1-603B-3041-BABB-205BB8D0A30E}"/>
          </ac:spMkLst>
        </pc:spChg>
        <pc:spChg chg="del mod">
          <ac:chgData name="Ginny Dudek" userId="787f50d1-3b77-4512-bcfb-ca490ebc47cd" providerId="ADAL" clId="{B807B017-2E00-374E-9591-1E459F32E270}" dt="2022-01-06T19:19:30.252" v="200" actId="700"/>
          <ac:spMkLst>
            <pc:docMk/>
            <pc:sldMk cId="2628666855" sldId="2035"/>
            <ac:spMk id="5" creationId="{86262720-CE1C-6146-A606-2368BB71E25C}"/>
          </ac:spMkLst>
        </pc:spChg>
        <pc:spChg chg="del mod">
          <ac:chgData name="Ginny Dudek" userId="787f50d1-3b77-4512-bcfb-ca490ebc47cd" providerId="ADAL" clId="{B807B017-2E00-374E-9591-1E459F32E270}" dt="2022-01-06T19:19:30.252" v="200" actId="700"/>
          <ac:spMkLst>
            <pc:docMk/>
            <pc:sldMk cId="2628666855" sldId="2035"/>
            <ac:spMk id="6" creationId="{61CA4AF6-B2A5-054F-BEDD-5BE771BC700C}"/>
          </ac:spMkLst>
        </pc:spChg>
        <pc:spChg chg="add mod ord">
          <ac:chgData name="Ginny Dudek" userId="787f50d1-3b77-4512-bcfb-ca490ebc47cd" providerId="ADAL" clId="{B807B017-2E00-374E-9591-1E459F32E270}" dt="2022-01-06T19:19:30.252" v="200" actId="700"/>
          <ac:spMkLst>
            <pc:docMk/>
            <pc:sldMk cId="2628666855" sldId="2035"/>
            <ac:spMk id="7" creationId="{ABDEC8FE-2A1E-2245-80E7-E2EB3F8735A8}"/>
          </ac:spMkLst>
        </pc:spChg>
        <pc:spChg chg="add mod ord">
          <ac:chgData name="Ginny Dudek" userId="787f50d1-3b77-4512-bcfb-ca490ebc47cd" providerId="ADAL" clId="{B807B017-2E00-374E-9591-1E459F32E270}" dt="2022-01-06T19:19:30.252" v="200" actId="700"/>
          <ac:spMkLst>
            <pc:docMk/>
            <pc:sldMk cId="2628666855" sldId="2035"/>
            <ac:spMk id="8" creationId="{B43FA822-D006-F149-8BC3-6636B4D9FBAE}"/>
          </ac:spMkLst>
        </pc:spChg>
        <pc:spChg chg="add mod ord">
          <ac:chgData name="Ginny Dudek" userId="787f50d1-3b77-4512-bcfb-ca490ebc47cd" providerId="ADAL" clId="{B807B017-2E00-374E-9591-1E459F32E270}" dt="2022-01-06T19:19:30.252" v="200" actId="700"/>
          <ac:spMkLst>
            <pc:docMk/>
            <pc:sldMk cId="2628666855" sldId="2035"/>
            <ac:spMk id="9" creationId="{F005BCCB-276E-B644-B0F3-718F7192D379}"/>
          </ac:spMkLst>
        </pc:spChg>
        <pc:spChg chg="add mod ord">
          <ac:chgData name="Ginny Dudek" userId="787f50d1-3b77-4512-bcfb-ca490ebc47cd" providerId="ADAL" clId="{B807B017-2E00-374E-9591-1E459F32E270}" dt="2022-01-06T19:19:30.252" v="200" actId="700"/>
          <ac:spMkLst>
            <pc:docMk/>
            <pc:sldMk cId="2628666855" sldId="2035"/>
            <ac:spMk id="10" creationId="{142087F0-E7F7-4B4A-9926-2EBB02100057}"/>
          </ac:spMkLst>
        </pc:spChg>
      </pc:sldChg>
      <pc:sldChg chg="addSp modSp mod modTransition chgLayout">
        <pc:chgData name="Ginny Dudek" userId="787f50d1-3b77-4512-bcfb-ca490ebc47cd" providerId="ADAL" clId="{B807B017-2E00-374E-9591-1E459F32E270}" dt="2022-01-06T19:20:29.360" v="208" actId="20577"/>
        <pc:sldMkLst>
          <pc:docMk/>
          <pc:sldMk cId="2103512187" sldId="2225"/>
        </pc:sldMkLst>
        <pc:spChg chg="mod ord">
          <ac:chgData name="Ginny Dudek" userId="787f50d1-3b77-4512-bcfb-ca490ebc47cd" providerId="ADAL" clId="{B807B017-2E00-374E-9591-1E459F32E270}" dt="2022-01-06T19:16:29.630" v="75" actId="255"/>
          <ac:spMkLst>
            <pc:docMk/>
            <pc:sldMk cId="2103512187" sldId="2225"/>
            <ac:spMk id="2" creationId="{00000000-0000-0000-0000-000000000000}"/>
          </ac:spMkLst>
        </pc:spChg>
        <pc:spChg chg="add mod ord">
          <ac:chgData name="Ginny Dudek" userId="787f50d1-3b77-4512-bcfb-ca490ebc47cd" providerId="ADAL" clId="{B807B017-2E00-374E-9591-1E459F32E270}" dt="2022-01-06T19:16:22.564" v="74" actId="700"/>
          <ac:spMkLst>
            <pc:docMk/>
            <pc:sldMk cId="2103512187" sldId="2225"/>
            <ac:spMk id="5" creationId="{2D82CF91-AA9A-B947-AE74-9B30E5B8B44B}"/>
          </ac:spMkLst>
        </pc:spChg>
        <pc:spChg chg="mod">
          <ac:chgData name="Ginny Dudek" userId="787f50d1-3b77-4512-bcfb-ca490ebc47cd" providerId="ADAL" clId="{B807B017-2E00-374E-9591-1E459F32E270}" dt="2022-01-06T19:20:02.253" v="202" actId="20577"/>
          <ac:spMkLst>
            <pc:docMk/>
            <pc:sldMk cId="2103512187" sldId="2225"/>
            <ac:spMk id="100" creationId="{C99C00EB-C846-B143-B7E0-183B7B4CFF4C}"/>
          </ac:spMkLst>
        </pc:spChg>
        <pc:spChg chg="mod">
          <ac:chgData name="Ginny Dudek" userId="787f50d1-3b77-4512-bcfb-ca490ebc47cd" providerId="ADAL" clId="{B807B017-2E00-374E-9591-1E459F32E270}" dt="2022-01-06T19:20:05.495" v="204" actId="20577"/>
          <ac:spMkLst>
            <pc:docMk/>
            <pc:sldMk cId="2103512187" sldId="2225"/>
            <ac:spMk id="104" creationId="{9E3CE958-F791-E44E-A672-07ADBD4D34DA}"/>
          </ac:spMkLst>
        </pc:spChg>
        <pc:spChg chg="mod">
          <ac:chgData name="Ginny Dudek" userId="787f50d1-3b77-4512-bcfb-ca490ebc47cd" providerId="ADAL" clId="{B807B017-2E00-374E-9591-1E459F32E270}" dt="2022-01-06T19:20:29.360" v="208" actId="20577"/>
          <ac:spMkLst>
            <pc:docMk/>
            <pc:sldMk cId="2103512187" sldId="2225"/>
            <ac:spMk id="105" creationId="{483A1C07-5F29-DC4C-889A-C93106362F92}"/>
          </ac:spMkLst>
        </pc:spChg>
        <pc:spChg chg="mod">
          <ac:chgData name="Ginny Dudek" userId="787f50d1-3b77-4512-bcfb-ca490ebc47cd" providerId="ADAL" clId="{B807B017-2E00-374E-9591-1E459F32E270}" dt="2022-01-06T19:20:24.727" v="206" actId="20577"/>
          <ac:spMkLst>
            <pc:docMk/>
            <pc:sldMk cId="2103512187" sldId="2225"/>
            <ac:spMk id="127" creationId="{0E9D4DE5-8621-A445-BF6D-0111E488092A}"/>
          </ac:spMkLst>
        </pc:spChg>
      </pc:sldChg>
      <pc:sldChg chg="addSp modSp mod modTransition chgLayout">
        <pc:chgData name="Ginny Dudek" userId="787f50d1-3b77-4512-bcfb-ca490ebc47cd" providerId="ADAL" clId="{B807B017-2E00-374E-9591-1E459F32E270}" dt="2022-01-06T19:16:40.718" v="77" actId="255"/>
        <pc:sldMkLst>
          <pc:docMk/>
          <pc:sldMk cId="1747856686" sldId="2370"/>
        </pc:sldMkLst>
        <pc:spChg chg="mod ord">
          <ac:chgData name="Ginny Dudek" userId="787f50d1-3b77-4512-bcfb-ca490ebc47cd" providerId="ADAL" clId="{B807B017-2E00-374E-9591-1E459F32E270}" dt="2022-01-06T19:16:40.718" v="77" actId="255"/>
          <ac:spMkLst>
            <pc:docMk/>
            <pc:sldMk cId="1747856686" sldId="2370"/>
            <ac:spMk id="2" creationId="{00000000-0000-0000-0000-000000000000}"/>
          </ac:spMkLst>
        </pc:spChg>
        <pc:spChg chg="add mod ord">
          <ac:chgData name="Ginny Dudek" userId="787f50d1-3b77-4512-bcfb-ca490ebc47cd" providerId="ADAL" clId="{B807B017-2E00-374E-9591-1E459F32E270}" dt="2022-01-06T19:16:35.973" v="76" actId="700"/>
          <ac:spMkLst>
            <pc:docMk/>
            <pc:sldMk cId="1747856686" sldId="2370"/>
            <ac:spMk id="5" creationId="{493E916B-C246-AC47-9228-479CE0ED414A}"/>
          </ac:spMkLst>
        </pc:spChg>
        <pc:graphicFrameChg chg="modGraphic">
          <ac:chgData name="Ginny Dudek" userId="787f50d1-3b77-4512-bcfb-ca490ebc47cd" providerId="ADAL" clId="{B807B017-2E00-374E-9591-1E459F32E270}" dt="2022-01-06T19:13:46.748" v="14" actId="2"/>
          <ac:graphicFrameMkLst>
            <pc:docMk/>
            <pc:sldMk cId="1747856686" sldId="2370"/>
            <ac:graphicFrameMk id="3" creationId="{AE65CB81-BAA6-6540-B52A-31DAC6379A99}"/>
          </ac:graphicFrameMkLst>
        </pc:graphicFrameChg>
      </pc:sldChg>
      <pc:sldChg chg="addSp modSp mod modTransition chgLayout">
        <pc:chgData name="Ginny Dudek" userId="787f50d1-3b77-4512-bcfb-ca490ebc47cd" providerId="ADAL" clId="{B807B017-2E00-374E-9591-1E459F32E270}" dt="2022-01-06T19:21:51.458" v="216" actId="20577"/>
        <pc:sldMkLst>
          <pc:docMk/>
          <pc:sldMk cId="3912369289" sldId="2373"/>
        </pc:sldMkLst>
        <pc:spChg chg="mod ord">
          <ac:chgData name="Ginny Dudek" userId="787f50d1-3b77-4512-bcfb-ca490ebc47cd" providerId="ADAL" clId="{B807B017-2E00-374E-9591-1E459F32E270}" dt="2022-01-06T19:18:27.482" v="197" actId="20577"/>
          <ac:spMkLst>
            <pc:docMk/>
            <pc:sldMk cId="3912369289" sldId="2373"/>
            <ac:spMk id="2" creationId="{00000000-0000-0000-0000-000000000000}"/>
          </ac:spMkLst>
        </pc:spChg>
        <pc:spChg chg="add mod ord">
          <ac:chgData name="Ginny Dudek" userId="787f50d1-3b77-4512-bcfb-ca490ebc47cd" providerId="ADAL" clId="{B807B017-2E00-374E-9591-1E459F32E270}" dt="2022-01-06T19:18:20.126" v="194" actId="700"/>
          <ac:spMkLst>
            <pc:docMk/>
            <pc:sldMk cId="3912369289" sldId="2373"/>
            <ac:spMk id="5" creationId="{8512357C-9853-224A-9D1B-08A47270FF90}"/>
          </ac:spMkLst>
        </pc:spChg>
        <pc:spChg chg="mod">
          <ac:chgData name="Ginny Dudek" userId="787f50d1-3b77-4512-bcfb-ca490ebc47cd" providerId="ADAL" clId="{B807B017-2E00-374E-9591-1E459F32E270}" dt="2022-01-06T19:21:51.458" v="216" actId="20577"/>
          <ac:spMkLst>
            <pc:docMk/>
            <pc:sldMk cId="3912369289" sldId="2373"/>
            <ac:spMk id="127" creationId="{0E9D4DE5-8621-A445-BF6D-0111E488092A}"/>
          </ac:spMkLst>
        </pc:spChg>
      </pc:sldChg>
      <pc:sldChg chg="addSp modSp mod modTransition chgLayout">
        <pc:chgData name="Ginny Dudek" userId="787f50d1-3b77-4512-bcfb-ca490ebc47cd" providerId="ADAL" clId="{B807B017-2E00-374E-9591-1E459F32E270}" dt="2022-01-06T19:21:24.189" v="214" actId="1038"/>
        <pc:sldMkLst>
          <pc:docMk/>
          <pc:sldMk cId="2244422166" sldId="2382"/>
        </pc:sldMkLst>
        <pc:spChg chg="mod ord">
          <ac:chgData name="Ginny Dudek" userId="787f50d1-3b77-4512-bcfb-ca490ebc47cd" providerId="ADAL" clId="{B807B017-2E00-374E-9591-1E459F32E270}" dt="2022-01-06T19:16:56.396" v="79" actId="255"/>
          <ac:spMkLst>
            <pc:docMk/>
            <pc:sldMk cId="2244422166" sldId="2382"/>
            <ac:spMk id="2" creationId="{00000000-0000-0000-0000-000000000000}"/>
          </ac:spMkLst>
        </pc:spChg>
        <pc:spChg chg="add mod ord">
          <ac:chgData name="Ginny Dudek" userId="787f50d1-3b77-4512-bcfb-ca490ebc47cd" providerId="ADAL" clId="{B807B017-2E00-374E-9591-1E459F32E270}" dt="2022-01-06T19:16:49.957" v="78" actId="700"/>
          <ac:spMkLst>
            <pc:docMk/>
            <pc:sldMk cId="2244422166" sldId="2382"/>
            <ac:spMk id="3" creationId="{67C8C033-5552-CF40-9849-ABAD6D4B1803}"/>
          </ac:spMkLst>
        </pc:spChg>
        <pc:spChg chg="mod ord">
          <ac:chgData name="Ginny Dudek" userId="787f50d1-3b77-4512-bcfb-ca490ebc47cd" providerId="ADAL" clId="{B807B017-2E00-374E-9591-1E459F32E270}" dt="2022-01-06T19:17:07.567" v="81" actId="1076"/>
          <ac:spMkLst>
            <pc:docMk/>
            <pc:sldMk cId="2244422166" sldId="2382"/>
            <ac:spMk id="4" creationId="{CD435090-19F6-5246-AA7B-E30444111FB4}"/>
          </ac:spMkLst>
        </pc:spChg>
        <pc:spChg chg="mod">
          <ac:chgData name="Ginny Dudek" userId="787f50d1-3b77-4512-bcfb-ca490ebc47cd" providerId="ADAL" clId="{B807B017-2E00-374E-9591-1E459F32E270}" dt="2022-01-06T19:18:03.841" v="193" actId="1037"/>
          <ac:spMkLst>
            <pc:docMk/>
            <pc:sldMk cId="2244422166" sldId="2382"/>
            <ac:spMk id="27" creationId="{9DF6627F-09EE-8F47-82FC-45924234D893}"/>
          </ac:spMkLst>
        </pc:spChg>
        <pc:picChg chg="mod">
          <ac:chgData name="Ginny Dudek" userId="787f50d1-3b77-4512-bcfb-ca490ebc47cd" providerId="ADAL" clId="{B807B017-2E00-374E-9591-1E459F32E270}" dt="2022-01-06T19:21:24.189" v="214" actId="1038"/>
          <ac:picMkLst>
            <pc:docMk/>
            <pc:sldMk cId="2244422166" sldId="2382"/>
            <ac:picMk id="26" creationId="{6D25919A-1CAE-9C4F-9BD6-7F72AF3436C2}"/>
          </ac:picMkLst>
        </pc:picChg>
        <pc:picChg chg="mod">
          <ac:chgData name="Ginny Dudek" userId="787f50d1-3b77-4512-bcfb-ca490ebc47cd" providerId="ADAL" clId="{B807B017-2E00-374E-9591-1E459F32E270}" dt="2022-01-06T19:21:24.189" v="214" actId="1038"/>
          <ac:picMkLst>
            <pc:docMk/>
            <pc:sldMk cId="2244422166" sldId="2382"/>
            <ac:picMk id="28" creationId="{76EDBE67-C05B-C246-BE55-24F7D94E3D9C}"/>
          </ac:picMkLst>
        </pc:picChg>
        <pc:picChg chg="mod">
          <ac:chgData name="Ginny Dudek" userId="787f50d1-3b77-4512-bcfb-ca490ebc47cd" providerId="ADAL" clId="{B807B017-2E00-374E-9591-1E459F32E270}" dt="2022-01-06T19:21:24.189" v="214" actId="1038"/>
          <ac:picMkLst>
            <pc:docMk/>
            <pc:sldMk cId="2244422166" sldId="2382"/>
            <ac:picMk id="29" creationId="{B12CF375-66B9-C746-A51E-AA22930EFF3F}"/>
          </ac:picMkLst>
        </pc:picChg>
        <pc:picChg chg="mod">
          <ac:chgData name="Ginny Dudek" userId="787f50d1-3b77-4512-bcfb-ca490ebc47cd" providerId="ADAL" clId="{B807B017-2E00-374E-9591-1E459F32E270}" dt="2022-01-06T19:21:24.189" v="214" actId="1038"/>
          <ac:picMkLst>
            <pc:docMk/>
            <pc:sldMk cId="2244422166" sldId="2382"/>
            <ac:picMk id="30" creationId="{CD94DDD8-DC40-5947-94F2-5C9E1AC4DB55}"/>
          </ac:picMkLst>
        </pc:picChg>
        <pc:picChg chg="mod">
          <ac:chgData name="Ginny Dudek" userId="787f50d1-3b77-4512-bcfb-ca490ebc47cd" providerId="ADAL" clId="{B807B017-2E00-374E-9591-1E459F32E270}" dt="2022-01-06T19:21:24.189" v="214" actId="1038"/>
          <ac:picMkLst>
            <pc:docMk/>
            <pc:sldMk cId="2244422166" sldId="2382"/>
            <ac:picMk id="31" creationId="{70EC3142-42E6-5E47-97DE-03A134BD783D}"/>
          </ac:picMkLst>
        </pc:picChg>
        <pc:picChg chg="mod">
          <ac:chgData name="Ginny Dudek" userId="787f50d1-3b77-4512-bcfb-ca490ebc47cd" providerId="ADAL" clId="{B807B017-2E00-374E-9591-1E459F32E270}" dt="2022-01-06T19:21:24.189" v="214" actId="1038"/>
          <ac:picMkLst>
            <pc:docMk/>
            <pc:sldMk cId="2244422166" sldId="2382"/>
            <ac:picMk id="32" creationId="{537F75AF-67CE-3740-A7DB-6977A5122B80}"/>
          </ac:picMkLst>
        </pc:picChg>
        <pc:picChg chg="mod">
          <ac:chgData name="Ginny Dudek" userId="787f50d1-3b77-4512-bcfb-ca490ebc47cd" providerId="ADAL" clId="{B807B017-2E00-374E-9591-1E459F32E270}" dt="2022-01-06T19:21:24.189" v="214" actId="1038"/>
          <ac:picMkLst>
            <pc:docMk/>
            <pc:sldMk cId="2244422166" sldId="2382"/>
            <ac:picMk id="33" creationId="{0EC0BAA6-F29F-4343-901F-FA62EA245338}"/>
          </ac:picMkLst>
        </pc:picChg>
        <pc:picChg chg="mod">
          <ac:chgData name="Ginny Dudek" userId="787f50d1-3b77-4512-bcfb-ca490ebc47cd" providerId="ADAL" clId="{B807B017-2E00-374E-9591-1E459F32E270}" dt="2022-01-06T19:21:24.189" v="214" actId="1038"/>
          <ac:picMkLst>
            <pc:docMk/>
            <pc:sldMk cId="2244422166" sldId="2382"/>
            <ac:picMk id="34" creationId="{E28A3C38-5BF0-8A44-8AA2-77FFC1ECAE2A}"/>
          </ac:picMkLst>
        </pc:picChg>
        <pc:picChg chg="mod">
          <ac:chgData name="Ginny Dudek" userId="787f50d1-3b77-4512-bcfb-ca490ebc47cd" providerId="ADAL" clId="{B807B017-2E00-374E-9591-1E459F32E270}" dt="2022-01-06T19:21:24.189" v="214" actId="1038"/>
          <ac:picMkLst>
            <pc:docMk/>
            <pc:sldMk cId="2244422166" sldId="2382"/>
            <ac:picMk id="35" creationId="{7042A812-69F1-6D4D-9E34-77863759A9ED}"/>
          </ac:picMkLst>
        </pc:picChg>
      </pc:sldChg>
      <pc:sldChg chg="addSp modSp mod modTransition chgLayout">
        <pc:chgData name="Ginny Dudek" userId="787f50d1-3b77-4512-bcfb-ca490ebc47cd" providerId="ADAL" clId="{B807B017-2E00-374E-9591-1E459F32E270}" dt="2022-01-06T19:19:16.752" v="199" actId="255"/>
        <pc:sldMkLst>
          <pc:docMk/>
          <pc:sldMk cId="1610562100" sldId="2383"/>
        </pc:sldMkLst>
        <pc:spChg chg="mod ord">
          <ac:chgData name="Ginny Dudek" userId="787f50d1-3b77-4512-bcfb-ca490ebc47cd" providerId="ADAL" clId="{B807B017-2E00-374E-9591-1E459F32E270}" dt="2022-01-06T19:19:16.752" v="199" actId="255"/>
          <ac:spMkLst>
            <pc:docMk/>
            <pc:sldMk cId="1610562100" sldId="2383"/>
            <ac:spMk id="2" creationId="{00000000-0000-0000-0000-000000000000}"/>
          </ac:spMkLst>
        </pc:spChg>
        <pc:spChg chg="add mod ord">
          <ac:chgData name="Ginny Dudek" userId="787f50d1-3b77-4512-bcfb-ca490ebc47cd" providerId="ADAL" clId="{B807B017-2E00-374E-9591-1E459F32E270}" dt="2022-01-06T19:19:12.081" v="198" actId="700"/>
          <ac:spMkLst>
            <pc:docMk/>
            <pc:sldMk cId="1610562100" sldId="2383"/>
            <ac:spMk id="5" creationId="{C1D6DFCB-FE6D-0F4D-B160-F301EC002CAD}"/>
          </ac:spMkLst>
        </pc:spChg>
      </pc:sldChg>
      <pc:sldChg chg="addSp delSp modSp mod chgLayout">
        <pc:chgData name="Ginny Dudek" userId="787f50d1-3b77-4512-bcfb-ca490ebc47cd" providerId="ADAL" clId="{B807B017-2E00-374E-9591-1E459F32E270}" dt="2022-01-06T19:16:16.466" v="73" actId="700"/>
        <pc:sldMkLst>
          <pc:docMk/>
          <pc:sldMk cId="2201147969" sldId="2384"/>
        </pc:sldMkLst>
        <pc:spChg chg="mod ord">
          <ac:chgData name="Ginny Dudek" userId="787f50d1-3b77-4512-bcfb-ca490ebc47cd" providerId="ADAL" clId="{B807B017-2E00-374E-9591-1E459F32E270}" dt="2022-01-06T19:16:16.466" v="73" actId="700"/>
          <ac:spMkLst>
            <pc:docMk/>
            <pc:sldMk cId="2201147969" sldId="2384"/>
            <ac:spMk id="2" creationId="{9CA63561-8E66-894D-BA2E-15B2F7A193F5}"/>
          </ac:spMkLst>
        </pc:spChg>
        <pc:spChg chg="del mod">
          <ac:chgData name="Ginny Dudek" userId="787f50d1-3b77-4512-bcfb-ca490ebc47cd" providerId="ADAL" clId="{B807B017-2E00-374E-9591-1E459F32E270}" dt="2022-01-06T19:16:16.466" v="73" actId="700"/>
          <ac:spMkLst>
            <pc:docMk/>
            <pc:sldMk cId="2201147969" sldId="2384"/>
            <ac:spMk id="3" creationId="{AD53AA04-A301-D44D-8BCD-28A9784BA34E}"/>
          </ac:spMkLst>
        </pc:spChg>
        <pc:spChg chg="mod ord">
          <ac:chgData name="Ginny Dudek" userId="787f50d1-3b77-4512-bcfb-ca490ebc47cd" providerId="ADAL" clId="{B807B017-2E00-374E-9591-1E459F32E270}" dt="2022-01-06T19:16:16.466" v="73" actId="700"/>
          <ac:spMkLst>
            <pc:docMk/>
            <pc:sldMk cId="2201147969" sldId="2384"/>
            <ac:spMk id="4" creationId="{DD05301B-F398-9349-867B-BE8711A04031}"/>
          </ac:spMkLst>
        </pc:spChg>
        <pc:spChg chg="add mod ord">
          <ac:chgData name="Ginny Dudek" userId="787f50d1-3b77-4512-bcfb-ca490ebc47cd" providerId="ADAL" clId="{B807B017-2E00-374E-9591-1E459F32E270}" dt="2022-01-06T19:16:16.466" v="73" actId="700"/>
          <ac:spMkLst>
            <pc:docMk/>
            <pc:sldMk cId="2201147969" sldId="2384"/>
            <ac:spMk id="5" creationId="{11E0BDCB-1FC8-B24D-9A60-4A67FFEB0C22}"/>
          </ac:spMkLst>
        </pc:spChg>
        <pc:spChg chg="mod ord">
          <ac:chgData name="Ginny Dudek" userId="787f50d1-3b77-4512-bcfb-ca490ebc47cd" providerId="ADAL" clId="{B807B017-2E00-374E-9591-1E459F32E270}" dt="2022-01-06T19:16:16.466" v="73" actId="700"/>
          <ac:spMkLst>
            <pc:docMk/>
            <pc:sldMk cId="2201147969" sldId="2384"/>
            <ac:spMk id="6" creationId="{572C5207-A0CF-9A41-8A4B-8992F34C0BF6}"/>
          </ac:spMkLst>
        </pc:spChg>
      </pc:sldChg>
      <pc:sldMasterChg chg="del delSldLayout modSldLayout">
        <pc:chgData name="Ginny Dudek" userId="787f50d1-3b77-4512-bcfb-ca490ebc47cd" providerId="ADAL" clId="{B807B017-2E00-374E-9591-1E459F32E270}" dt="2022-01-06T19:15:25.564" v="68" actId="2696"/>
        <pc:sldMasterMkLst>
          <pc:docMk/>
          <pc:sldMasterMk cId="3948858835" sldId="2147483761"/>
        </pc:sldMasterMkLst>
        <pc:sldLayoutChg chg="del modTransition">
          <pc:chgData name="Ginny Dudek" userId="787f50d1-3b77-4512-bcfb-ca490ebc47cd" providerId="ADAL" clId="{B807B017-2E00-374E-9591-1E459F32E270}" dt="2022-01-06T19:15:25.504" v="30" actId="2696"/>
          <pc:sldLayoutMkLst>
            <pc:docMk/>
            <pc:sldMasterMk cId="3948858835" sldId="2147483761"/>
            <pc:sldLayoutMk cId="3122883638" sldId="2147483720"/>
          </pc:sldLayoutMkLst>
        </pc:sldLayoutChg>
        <pc:sldLayoutChg chg="del modTransition">
          <pc:chgData name="Ginny Dudek" userId="787f50d1-3b77-4512-bcfb-ca490ebc47cd" providerId="ADAL" clId="{B807B017-2E00-374E-9591-1E459F32E270}" dt="2022-01-06T19:15:25.507" v="31" actId="2696"/>
          <pc:sldLayoutMkLst>
            <pc:docMk/>
            <pc:sldMasterMk cId="3948858835" sldId="2147483761"/>
            <pc:sldLayoutMk cId="876090949" sldId="2147483722"/>
          </pc:sldLayoutMkLst>
        </pc:sldLayoutChg>
        <pc:sldLayoutChg chg="del modTransition">
          <pc:chgData name="Ginny Dudek" userId="787f50d1-3b77-4512-bcfb-ca490ebc47cd" providerId="ADAL" clId="{B807B017-2E00-374E-9591-1E459F32E270}" dt="2022-01-06T19:15:25.509" v="32" actId="2696"/>
          <pc:sldLayoutMkLst>
            <pc:docMk/>
            <pc:sldMasterMk cId="3948858835" sldId="2147483761"/>
            <pc:sldLayoutMk cId="3123350161" sldId="2147483723"/>
          </pc:sldLayoutMkLst>
        </pc:sldLayoutChg>
        <pc:sldLayoutChg chg="modSp del modTransition">
          <pc:chgData name="Ginny Dudek" userId="787f50d1-3b77-4512-bcfb-ca490ebc47cd" providerId="ADAL" clId="{B807B017-2E00-374E-9591-1E459F32E270}" dt="2022-01-06T19:15:25.511" v="33" actId="2696"/>
          <pc:sldLayoutMkLst>
            <pc:docMk/>
            <pc:sldMasterMk cId="3948858835" sldId="2147483761"/>
            <pc:sldLayoutMk cId="1461205947" sldId="2147483724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1461205947" sldId="2147483724"/>
              <ac:spMk id="8" creationId="{ADC804F6-BBBF-468B-AD85-DB793C9A1346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13" v="34" actId="2696"/>
          <pc:sldLayoutMkLst>
            <pc:docMk/>
            <pc:sldMasterMk cId="3948858835" sldId="2147483761"/>
            <pc:sldLayoutMk cId="1247842115" sldId="2147483725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1247842115" sldId="2147483725"/>
              <ac:spMk id="6" creationId="{50707682-6DC4-4B7B-B2FD-59AF2AAD8F1A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1247842115" sldId="2147483725"/>
              <ac:spMk id="7" creationId="{3AA95507-B288-4695-B49E-B0D952D1CD6D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15" v="35" actId="2696"/>
          <pc:sldLayoutMkLst>
            <pc:docMk/>
            <pc:sldMasterMk cId="3948858835" sldId="2147483761"/>
            <pc:sldLayoutMk cId="1587039770" sldId="2147483726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1587039770" sldId="2147483726"/>
              <ac:spMk id="3" creationId="{BEDC1EF8-71C1-4DF8-AA59-3E7B11F6D1DF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1587039770" sldId="2147483726"/>
              <ac:spMk id="4" creationId="{D6AC3BDA-0220-44FF-9BEB-2511A2A0E802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18" v="36" actId="2696"/>
          <pc:sldLayoutMkLst>
            <pc:docMk/>
            <pc:sldMasterMk cId="3948858835" sldId="2147483761"/>
            <pc:sldLayoutMk cId="1021002969" sldId="2147483727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1021002969" sldId="2147483727"/>
              <ac:spMk id="20" creationId="{18531370-74B7-4C13-9374-090CB93015AA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20" v="37" actId="2696"/>
          <pc:sldLayoutMkLst>
            <pc:docMk/>
            <pc:sldMasterMk cId="3948858835" sldId="2147483761"/>
            <pc:sldLayoutMk cId="3087288960" sldId="2147483728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3087288960" sldId="2147483728"/>
              <ac:spMk id="2" creationId="{00000000-0000-0000-0000-000000000000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3087288960" sldId="2147483728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3087288960" sldId="2147483728"/>
              <ac:spMk id="5" creationId="{00000000-0000-0000-0000-000000000000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22" v="38" actId="2696"/>
          <pc:sldLayoutMkLst>
            <pc:docMk/>
            <pc:sldMasterMk cId="3948858835" sldId="2147483761"/>
            <pc:sldLayoutMk cId="132398482" sldId="2147483729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132398482" sldId="2147483729"/>
              <ac:spMk id="5" creationId="{5CE36272-55E6-4F28-A873-57EC91F08D09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24" v="39" actId="2696"/>
          <pc:sldLayoutMkLst>
            <pc:docMk/>
            <pc:sldMasterMk cId="3948858835" sldId="2147483761"/>
            <pc:sldLayoutMk cId="2017510087" sldId="2147483730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2017510087" sldId="2147483730"/>
              <ac:spMk id="5" creationId="{5CE36272-55E6-4F28-A873-57EC91F08D09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25" v="40" actId="2696"/>
          <pc:sldLayoutMkLst>
            <pc:docMk/>
            <pc:sldMasterMk cId="3948858835" sldId="2147483761"/>
            <pc:sldLayoutMk cId="3150799343" sldId="2147483731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3150799343" sldId="2147483731"/>
              <ac:spMk id="5" creationId="{059179A7-71BB-4BD2-A47D-A594663B7775}"/>
            </ac:spMkLst>
          </pc:spChg>
        </pc:sldLayoutChg>
        <pc:sldLayoutChg chg="del modTransition">
          <pc:chgData name="Ginny Dudek" userId="787f50d1-3b77-4512-bcfb-ca490ebc47cd" providerId="ADAL" clId="{B807B017-2E00-374E-9591-1E459F32E270}" dt="2022-01-06T19:15:25.527" v="41" actId="2696"/>
          <pc:sldLayoutMkLst>
            <pc:docMk/>
            <pc:sldMasterMk cId="3948858835" sldId="2147483761"/>
            <pc:sldLayoutMk cId="3939826402" sldId="2147483732"/>
          </pc:sldLayoutMkLst>
        </pc:sldLayoutChg>
        <pc:sldLayoutChg chg="del modTransition">
          <pc:chgData name="Ginny Dudek" userId="787f50d1-3b77-4512-bcfb-ca490ebc47cd" providerId="ADAL" clId="{B807B017-2E00-374E-9591-1E459F32E270}" dt="2022-01-06T19:15:25.529" v="42" actId="2696"/>
          <pc:sldLayoutMkLst>
            <pc:docMk/>
            <pc:sldMasterMk cId="3948858835" sldId="2147483761"/>
            <pc:sldLayoutMk cId="2091385858" sldId="2147483733"/>
          </pc:sldLayoutMkLst>
        </pc:sldLayoutChg>
        <pc:sldLayoutChg chg="modSp del modTransition">
          <pc:chgData name="Ginny Dudek" userId="787f50d1-3b77-4512-bcfb-ca490ebc47cd" providerId="ADAL" clId="{B807B017-2E00-374E-9591-1E459F32E270}" dt="2022-01-06T19:15:25.531" v="43" actId="2696"/>
          <pc:sldLayoutMkLst>
            <pc:docMk/>
            <pc:sldMasterMk cId="3948858835" sldId="2147483761"/>
            <pc:sldLayoutMk cId="1439660200" sldId="2147483734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1439660200" sldId="2147483734"/>
              <ac:spMk id="2" creationId="{00000000-0000-0000-0000-000000000000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1439660200" sldId="2147483734"/>
              <ac:spMk id="4" creationId="{5180E0C8-A56F-4CCD-93C6-7033246FF611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1439660200" sldId="2147483734"/>
              <ac:spMk id="6" creationId="{499DA643-7886-4E76-B744-70CDFB91ACC1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32" v="44" actId="2696"/>
          <pc:sldLayoutMkLst>
            <pc:docMk/>
            <pc:sldMasterMk cId="3948858835" sldId="2147483761"/>
            <pc:sldLayoutMk cId="1631275587" sldId="2147483735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1631275587" sldId="2147483735"/>
              <ac:spMk id="4" creationId="{D3CD9450-1DEE-460E-9625-0FDFC7FF941D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34" v="45" actId="2696"/>
          <pc:sldLayoutMkLst>
            <pc:docMk/>
            <pc:sldMasterMk cId="3948858835" sldId="2147483761"/>
            <pc:sldLayoutMk cId="2406465332" sldId="2147483736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2406465332" sldId="2147483736"/>
              <ac:spMk id="6" creationId="{55B68253-1A6C-48A1-9A5A-8F4534996E0E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35" v="46" actId="2696"/>
          <pc:sldLayoutMkLst>
            <pc:docMk/>
            <pc:sldMasterMk cId="3948858835" sldId="2147483761"/>
            <pc:sldLayoutMk cId="2882314073" sldId="2147483737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2882314073" sldId="2147483737"/>
              <ac:spMk id="4" creationId="{00000000-0000-0000-0000-000000000000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36" v="47" actId="2696"/>
          <pc:sldLayoutMkLst>
            <pc:docMk/>
            <pc:sldMasterMk cId="3948858835" sldId="2147483761"/>
            <pc:sldLayoutMk cId="2218509152" sldId="2147483738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2218509152" sldId="2147483738"/>
              <ac:spMk id="6" creationId="{9AB09A7A-3900-4366-A5B3-4C05A3DEC926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38" v="48" actId="2696"/>
          <pc:sldLayoutMkLst>
            <pc:docMk/>
            <pc:sldMasterMk cId="3948858835" sldId="2147483761"/>
            <pc:sldLayoutMk cId="2251398514" sldId="2147483739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2251398514" sldId="2147483739"/>
              <ac:spMk id="6" creationId="{9AB09A7A-3900-4366-A5B3-4C05A3DEC926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39" v="49" actId="2696"/>
          <pc:sldLayoutMkLst>
            <pc:docMk/>
            <pc:sldMasterMk cId="3948858835" sldId="2147483761"/>
            <pc:sldLayoutMk cId="2110260619" sldId="2147483740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2110260619" sldId="2147483740"/>
              <ac:spMk id="2" creationId="{14DA24C1-9652-4CE5-8A40-E96530C2FF6E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2110260619" sldId="2147483740"/>
              <ac:spMk id="4" creationId="{D639F74C-D0A1-40F1-92F6-B3F84C55C427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2110260619" sldId="2147483740"/>
              <ac:spMk id="5" creationId="{40921ACF-5C53-42EB-9D6F-C99EC261B57E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40" v="50" actId="2696"/>
          <pc:sldLayoutMkLst>
            <pc:docMk/>
            <pc:sldMasterMk cId="3948858835" sldId="2147483761"/>
            <pc:sldLayoutMk cId="3983705196" sldId="2147483741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3983705196" sldId="2147483741"/>
              <ac:spMk id="2" creationId="{F6889E7D-D551-4E75-AB8E-757018A57475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3983705196" sldId="2147483741"/>
              <ac:spMk id="7" creationId="{5C5BC0C0-6A76-4B9E-9BCE-1855C67C7538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3983705196" sldId="2147483741"/>
              <ac:spMk id="8" creationId="{25F6758B-83F9-4967-900C-12EAF5B030AC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41" v="51" actId="2696"/>
          <pc:sldLayoutMkLst>
            <pc:docMk/>
            <pc:sldMasterMk cId="3948858835" sldId="2147483761"/>
            <pc:sldLayoutMk cId="527193554" sldId="2147483742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527193554" sldId="2147483742"/>
              <ac:spMk id="2" creationId="{52453986-7427-4E98-8272-CC81F2DDA22F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527193554" sldId="2147483742"/>
              <ac:spMk id="9" creationId="{53AA3B5F-1BFB-4773-9185-A8AC5D56BB24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527193554" sldId="2147483742"/>
              <ac:spMk id="10" creationId="{51E63DB3-AAF0-4946-B08C-B0197765AB32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42" v="52" actId="2696"/>
          <pc:sldLayoutMkLst>
            <pc:docMk/>
            <pc:sldMasterMk cId="3948858835" sldId="2147483761"/>
            <pc:sldLayoutMk cId="2267709833" sldId="2147483744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2267709833" sldId="2147483744"/>
              <ac:spMk id="2" creationId="{0727BCA7-253C-4863-B472-6057539EF631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2267709833" sldId="2147483744"/>
              <ac:spMk id="3" creationId="{A4D67BEC-8F4C-419D-92FD-3BAAF6F9EA96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2267709833" sldId="2147483744"/>
              <ac:spMk id="4" creationId="{B344496F-93F5-4FDF-84C6-C43FF72AB119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43" v="53" actId="2696"/>
          <pc:sldLayoutMkLst>
            <pc:docMk/>
            <pc:sldMasterMk cId="3948858835" sldId="2147483761"/>
            <pc:sldLayoutMk cId="3161584550" sldId="2147483745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3161584550" sldId="2147483745"/>
              <ac:spMk id="2" creationId="{ADEBC7E0-DB13-4138-B2FD-E1BB4D73B526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3161584550" sldId="2147483745"/>
              <ac:spMk id="3" creationId="{051DD15B-99CD-43F8-811F-50C34414AC3E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3161584550" sldId="2147483745"/>
              <ac:spMk id="4" creationId="{872BA934-278D-4E25-89CC-C4524DE51C99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44" v="54" actId="2696"/>
          <pc:sldLayoutMkLst>
            <pc:docMk/>
            <pc:sldMasterMk cId="3948858835" sldId="2147483761"/>
            <pc:sldLayoutMk cId="1375217790" sldId="2147483746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1375217790" sldId="2147483746"/>
              <ac:spMk id="2" creationId="{00000000-0000-0000-0000-000000000000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1375217790" sldId="2147483746"/>
              <ac:spMk id="4" creationId="{00000000-0000-0000-0000-000000000000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1375217790" sldId="2147483746"/>
              <ac:spMk id="5" creationId="{00000000-0000-0000-0000-000000000000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46" v="55" actId="2696"/>
          <pc:sldLayoutMkLst>
            <pc:docMk/>
            <pc:sldMasterMk cId="3948858835" sldId="2147483761"/>
            <pc:sldLayoutMk cId="997986966" sldId="2147483747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997986966" sldId="2147483747"/>
              <ac:spMk id="6" creationId="{9AB09A7A-3900-4366-A5B3-4C05A3DEC926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47" v="56" actId="2696"/>
          <pc:sldLayoutMkLst>
            <pc:docMk/>
            <pc:sldMasterMk cId="3948858835" sldId="2147483761"/>
            <pc:sldLayoutMk cId="643446153" sldId="2147483748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643446153" sldId="2147483748"/>
              <ac:spMk id="2" creationId="{00000000-0000-0000-0000-000000000000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643446153" sldId="2147483748"/>
              <ac:spMk id="3" creationId="{215241C3-F25F-4549-AE90-08361750B3DE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643446153" sldId="2147483748"/>
              <ac:spMk id="4" creationId="{52612670-1B3D-4F9A-AD24-1C8A847F1A97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48" v="57" actId="2696"/>
          <pc:sldLayoutMkLst>
            <pc:docMk/>
            <pc:sldMasterMk cId="3948858835" sldId="2147483761"/>
            <pc:sldLayoutMk cId="920756796" sldId="2147483749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920756796" sldId="2147483749"/>
              <ac:spMk id="2" creationId="{00000000-0000-0000-0000-000000000000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920756796" sldId="2147483749"/>
              <ac:spMk id="3" creationId="{00000000-0000-0000-0000-000000000000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50" v="58" actId="2696"/>
          <pc:sldLayoutMkLst>
            <pc:docMk/>
            <pc:sldMasterMk cId="3948858835" sldId="2147483761"/>
            <pc:sldLayoutMk cId="1323899559" sldId="2147483750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1323899559" sldId="2147483750"/>
              <ac:spMk id="8" creationId="{4BD43001-7DB9-4099-93DC-F164BF2423DD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51" v="59" actId="2696"/>
          <pc:sldLayoutMkLst>
            <pc:docMk/>
            <pc:sldMasterMk cId="3948858835" sldId="2147483761"/>
            <pc:sldLayoutMk cId="3004630234" sldId="2147483751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3004630234" sldId="2147483751"/>
              <ac:spMk id="11" creationId="{51C1394E-6EE7-4CA1-A6DA-D75DF07C45E9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52" v="60" actId="2696"/>
          <pc:sldLayoutMkLst>
            <pc:docMk/>
            <pc:sldMasterMk cId="3948858835" sldId="2147483761"/>
            <pc:sldLayoutMk cId="1126872947" sldId="2147483752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1126872947" sldId="2147483752"/>
              <ac:spMk id="2" creationId="{00000000-0000-0000-0000-000000000000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1126872947" sldId="2147483752"/>
              <ac:spMk id="3" creationId="{00000000-0000-0000-0000-000000000000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1126872947" sldId="2147483752"/>
              <ac:spMk id="4" creationId="{00000000-0000-0000-0000-000000000000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53" v="61" actId="2696"/>
          <pc:sldLayoutMkLst>
            <pc:docMk/>
            <pc:sldMasterMk cId="3948858835" sldId="2147483761"/>
            <pc:sldLayoutMk cId="4073470577" sldId="2147483753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4073470577" sldId="2147483753"/>
              <ac:spMk id="2" creationId="{00000000-0000-0000-0000-000000000000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4073470577" sldId="2147483753"/>
              <ac:spMk id="3" creationId="{00000000-0000-0000-0000-000000000000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4073470577" sldId="2147483753"/>
              <ac:spMk id="4" creationId="{00000000-0000-0000-0000-000000000000}"/>
            </ac:spMkLst>
          </pc:spChg>
        </pc:sldLayoutChg>
        <pc:sldLayoutChg chg="modSp del modTransition">
          <pc:chgData name="Ginny Dudek" userId="787f50d1-3b77-4512-bcfb-ca490ebc47cd" providerId="ADAL" clId="{B807B017-2E00-374E-9591-1E459F32E270}" dt="2022-01-06T19:15:25.554" v="62" actId="2696"/>
          <pc:sldLayoutMkLst>
            <pc:docMk/>
            <pc:sldMasterMk cId="3948858835" sldId="2147483761"/>
            <pc:sldLayoutMk cId="1525651759" sldId="2147483754"/>
          </pc:sldLayoutMkLst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1525651759" sldId="2147483754"/>
              <ac:spMk id="2" creationId="{00000000-0000-0000-0000-000000000000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1525651759" sldId="2147483754"/>
              <ac:spMk id="3" creationId="{00000000-0000-0000-0000-000000000000}"/>
            </ac:spMkLst>
          </pc:spChg>
          <pc:spChg chg="mod">
            <ac:chgData name="Ginny Dudek" userId="787f50d1-3b77-4512-bcfb-ca490ebc47cd" providerId="ADAL" clId="{B807B017-2E00-374E-9591-1E459F32E270}" dt="2022-01-06T19:14:57.219" v="15"/>
            <ac:spMkLst>
              <pc:docMk/>
              <pc:sldMasterMk cId="3948858835" sldId="2147483761"/>
              <pc:sldLayoutMk cId="1525651759" sldId="2147483754"/>
              <ac:spMk id="4" creationId="{00000000-0000-0000-0000-000000000000}"/>
            </ac:spMkLst>
          </pc:spChg>
        </pc:sldLayoutChg>
        <pc:sldLayoutChg chg="del modTransition">
          <pc:chgData name="Ginny Dudek" userId="787f50d1-3b77-4512-bcfb-ca490ebc47cd" providerId="ADAL" clId="{B807B017-2E00-374E-9591-1E459F32E270}" dt="2022-01-06T19:15:25.555" v="63" actId="2696"/>
          <pc:sldLayoutMkLst>
            <pc:docMk/>
            <pc:sldMasterMk cId="3948858835" sldId="2147483761"/>
            <pc:sldLayoutMk cId="3889592899" sldId="2147483755"/>
          </pc:sldLayoutMkLst>
        </pc:sldLayoutChg>
        <pc:sldLayoutChg chg="del">
          <pc:chgData name="Ginny Dudek" userId="787f50d1-3b77-4512-bcfb-ca490ebc47cd" providerId="ADAL" clId="{B807B017-2E00-374E-9591-1E459F32E270}" dt="2022-01-06T19:15:25.556" v="64" actId="2696"/>
          <pc:sldLayoutMkLst>
            <pc:docMk/>
            <pc:sldMasterMk cId="3948858835" sldId="2147483761"/>
            <pc:sldLayoutMk cId="2938533500" sldId="2147483757"/>
          </pc:sldLayoutMkLst>
        </pc:sldLayoutChg>
        <pc:sldLayoutChg chg="del">
          <pc:chgData name="Ginny Dudek" userId="787f50d1-3b77-4512-bcfb-ca490ebc47cd" providerId="ADAL" clId="{B807B017-2E00-374E-9591-1E459F32E270}" dt="2022-01-06T19:15:25.556" v="65" actId="2696"/>
          <pc:sldLayoutMkLst>
            <pc:docMk/>
            <pc:sldMasterMk cId="3948858835" sldId="2147483761"/>
            <pc:sldLayoutMk cId="2250966532" sldId="2147483758"/>
          </pc:sldLayoutMkLst>
        </pc:sldLayoutChg>
        <pc:sldLayoutChg chg="del">
          <pc:chgData name="Ginny Dudek" userId="787f50d1-3b77-4512-bcfb-ca490ebc47cd" providerId="ADAL" clId="{B807B017-2E00-374E-9591-1E459F32E270}" dt="2022-01-06T19:15:25.557" v="66" actId="2696"/>
          <pc:sldLayoutMkLst>
            <pc:docMk/>
            <pc:sldMasterMk cId="3948858835" sldId="2147483761"/>
            <pc:sldLayoutMk cId="2771045315" sldId="2147483759"/>
          </pc:sldLayoutMkLst>
        </pc:sldLayoutChg>
        <pc:sldLayoutChg chg="del">
          <pc:chgData name="Ginny Dudek" userId="787f50d1-3b77-4512-bcfb-ca490ebc47cd" providerId="ADAL" clId="{B807B017-2E00-374E-9591-1E459F32E270}" dt="2022-01-06T19:15:25.558" v="67" actId="2696"/>
          <pc:sldLayoutMkLst>
            <pc:docMk/>
            <pc:sldMasterMk cId="3948858835" sldId="2147483761"/>
            <pc:sldLayoutMk cId="3164435814" sldId="2147483760"/>
          </pc:sldLayoutMkLst>
        </pc:sldLayoutChg>
        <pc:sldLayoutChg chg="del">
          <pc:chgData name="Ginny Dudek" userId="787f50d1-3b77-4512-bcfb-ca490ebc47cd" providerId="ADAL" clId="{B807B017-2E00-374E-9591-1E459F32E270}" dt="2022-01-06T19:15:25.482" v="17" actId="2696"/>
          <pc:sldLayoutMkLst>
            <pc:docMk/>
            <pc:sldMasterMk cId="3948858835" sldId="2147483761"/>
            <pc:sldLayoutMk cId="3844820127" sldId="2147483762"/>
          </pc:sldLayoutMkLst>
        </pc:sldLayoutChg>
        <pc:sldLayoutChg chg="del">
          <pc:chgData name="Ginny Dudek" userId="787f50d1-3b77-4512-bcfb-ca490ebc47cd" providerId="ADAL" clId="{B807B017-2E00-374E-9591-1E459F32E270}" dt="2022-01-06T19:15:25.484" v="18" actId="2696"/>
          <pc:sldLayoutMkLst>
            <pc:docMk/>
            <pc:sldMasterMk cId="3948858835" sldId="2147483761"/>
            <pc:sldLayoutMk cId="589443636" sldId="2147483763"/>
          </pc:sldLayoutMkLst>
        </pc:sldLayoutChg>
        <pc:sldLayoutChg chg="del">
          <pc:chgData name="Ginny Dudek" userId="787f50d1-3b77-4512-bcfb-ca490ebc47cd" providerId="ADAL" clId="{B807B017-2E00-374E-9591-1E459F32E270}" dt="2022-01-06T19:15:25.485" v="19" actId="2696"/>
          <pc:sldLayoutMkLst>
            <pc:docMk/>
            <pc:sldMasterMk cId="3948858835" sldId="2147483761"/>
            <pc:sldLayoutMk cId="124463538" sldId="2147483764"/>
          </pc:sldLayoutMkLst>
        </pc:sldLayoutChg>
        <pc:sldLayoutChg chg="del">
          <pc:chgData name="Ginny Dudek" userId="787f50d1-3b77-4512-bcfb-ca490ebc47cd" providerId="ADAL" clId="{B807B017-2E00-374E-9591-1E459F32E270}" dt="2022-01-06T19:15:25.486" v="20" actId="2696"/>
          <pc:sldLayoutMkLst>
            <pc:docMk/>
            <pc:sldMasterMk cId="3948858835" sldId="2147483761"/>
            <pc:sldLayoutMk cId="1045262890" sldId="2147483765"/>
          </pc:sldLayoutMkLst>
        </pc:sldLayoutChg>
        <pc:sldLayoutChg chg="del">
          <pc:chgData name="Ginny Dudek" userId="787f50d1-3b77-4512-bcfb-ca490ebc47cd" providerId="ADAL" clId="{B807B017-2E00-374E-9591-1E459F32E270}" dt="2022-01-06T19:15:25.488" v="21" actId="2696"/>
          <pc:sldLayoutMkLst>
            <pc:docMk/>
            <pc:sldMasterMk cId="3948858835" sldId="2147483761"/>
            <pc:sldLayoutMk cId="3682522696" sldId="2147483766"/>
          </pc:sldLayoutMkLst>
        </pc:sldLayoutChg>
        <pc:sldLayoutChg chg="del">
          <pc:chgData name="Ginny Dudek" userId="787f50d1-3b77-4512-bcfb-ca490ebc47cd" providerId="ADAL" clId="{B807B017-2E00-374E-9591-1E459F32E270}" dt="2022-01-06T19:15:25.489" v="22" actId="2696"/>
          <pc:sldLayoutMkLst>
            <pc:docMk/>
            <pc:sldMasterMk cId="3948858835" sldId="2147483761"/>
            <pc:sldLayoutMk cId="2473208467" sldId="2147483767"/>
          </pc:sldLayoutMkLst>
        </pc:sldLayoutChg>
        <pc:sldLayoutChg chg="del">
          <pc:chgData name="Ginny Dudek" userId="787f50d1-3b77-4512-bcfb-ca490ebc47cd" providerId="ADAL" clId="{B807B017-2E00-374E-9591-1E459F32E270}" dt="2022-01-06T19:15:25.491" v="23" actId="2696"/>
          <pc:sldLayoutMkLst>
            <pc:docMk/>
            <pc:sldMasterMk cId="3948858835" sldId="2147483761"/>
            <pc:sldLayoutMk cId="2190125568" sldId="2147483768"/>
          </pc:sldLayoutMkLst>
        </pc:sldLayoutChg>
        <pc:sldLayoutChg chg="del">
          <pc:chgData name="Ginny Dudek" userId="787f50d1-3b77-4512-bcfb-ca490ebc47cd" providerId="ADAL" clId="{B807B017-2E00-374E-9591-1E459F32E270}" dt="2022-01-06T19:15:25.492" v="24" actId="2696"/>
          <pc:sldLayoutMkLst>
            <pc:docMk/>
            <pc:sldMasterMk cId="3948858835" sldId="2147483761"/>
            <pc:sldLayoutMk cId="1215715150" sldId="2147483769"/>
          </pc:sldLayoutMkLst>
        </pc:sldLayoutChg>
        <pc:sldLayoutChg chg="del">
          <pc:chgData name="Ginny Dudek" userId="787f50d1-3b77-4512-bcfb-ca490ebc47cd" providerId="ADAL" clId="{B807B017-2E00-374E-9591-1E459F32E270}" dt="2022-01-06T19:15:25.493" v="25" actId="2696"/>
          <pc:sldLayoutMkLst>
            <pc:docMk/>
            <pc:sldMasterMk cId="3948858835" sldId="2147483761"/>
            <pc:sldLayoutMk cId="3288874622" sldId="2147483770"/>
          </pc:sldLayoutMkLst>
        </pc:sldLayoutChg>
        <pc:sldLayoutChg chg="del">
          <pc:chgData name="Ginny Dudek" userId="787f50d1-3b77-4512-bcfb-ca490ebc47cd" providerId="ADAL" clId="{B807B017-2E00-374E-9591-1E459F32E270}" dt="2022-01-06T19:15:25.495" v="26" actId="2696"/>
          <pc:sldLayoutMkLst>
            <pc:docMk/>
            <pc:sldMasterMk cId="3948858835" sldId="2147483761"/>
            <pc:sldLayoutMk cId="81256196" sldId="2147483771"/>
          </pc:sldLayoutMkLst>
        </pc:sldLayoutChg>
        <pc:sldLayoutChg chg="del">
          <pc:chgData name="Ginny Dudek" userId="787f50d1-3b77-4512-bcfb-ca490ebc47cd" providerId="ADAL" clId="{B807B017-2E00-374E-9591-1E459F32E270}" dt="2022-01-06T19:15:25.496" v="27" actId="2696"/>
          <pc:sldLayoutMkLst>
            <pc:docMk/>
            <pc:sldMasterMk cId="3948858835" sldId="2147483761"/>
            <pc:sldLayoutMk cId="1556025259" sldId="2147483772"/>
          </pc:sldLayoutMkLst>
        </pc:sldLayoutChg>
        <pc:sldLayoutChg chg="del">
          <pc:chgData name="Ginny Dudek" userId="787f50d1-3b77-4512-bcfb-ca490ebc47cd" providerId="ADAL" clId="{B807B017-2E00-374E-9591-1E459F32E270}" dt="2022-01-06T19:15:25.498" v="28" actId="2696"/>
          <pc:sldLayoutMkLst>
            <pc:docMk/>
            <pc:sldMasterMk cId="3948858835" sldId="2147483761"/>
            <pc:sldLayoutMk cId="1105975132" sldId="2147483817"/>
          </pc:sldLayoutMkLst>
        </pc:sldLayoutChg>
        <pc:sldLayoutChg chg="del">
          <pc:chgData name="Ginny Dudek" userId="787f50d1-3b77-4512-bcfb-ca490ebc47cd" providerId="ADAL" clId="{B807B017-2E00-374E-9591-1E459F32E270}" dt="2022-01-06T19:15:25.501" v="29" actId="2696"/>
          <pc:sldLayoutMkLst>
            <pc:docMk/>
            <pc:sldMasterMk cId="3948858835" sldId="2147483761"/>
            <pc:sldLayoutMk cId="3415163577" sldId="2147483818"/>
          </pc:sldLayoutMkLst>
        </pc:sldLayoutChg>
      </pc:sldMasterChg>
      <pc:sldMasterChg chg="mod">
        <pc:chgData name="Ginny Dudek" userId="787f50d1-3b77-4512-bcfb-ca490ebc47cd" providerId="ADAL" clId="{B807B017-2E00-374E-9591-1E459F32E270}" dt="2022-01-06T19:15:42.165" v="69" actId="6014"/>
        <pc:sldMasterMkLst>
          <pc:docMk/>
          <pc:sldMasterMk cId="3614108072" sldId="2147483773"/>
        </pc:sldMasterMkLst>
      </pc:sldMasterChg>
    </pc:docChg>
  </pc:docChgLst>
  <pc:docChgLst>
    <pc:chgData name="Umair Hoodbhoy" userId="9134fddd-ebe0-41b2-9df4-5549cb596a18" providerId="ADAL" clId="{CD45E6A5-0D33-D24F-84AB-CFE40CCC74A3}"/>
    <pc:docChg chg="modSld">
      <pc:chgData name="Umair Hoodbhoy" userId="9134fddd-ebe0-41b2-9df4-5549cb596a18" providerId="ADAL" clId="{CD45E6A5-0D33-D24F-84AB-CFE40CCC74A3}" dt="2021-09-29T13:27:58.691" v="26" actId="20577"/>
      <pc:docMkLst>
        <pc:docMk/>
      </pc:docMkLst>
      <pc:sldChg chg="modSp mod">
        <pc:chgData name="Umair Hoodbhoy" userId="9134fddd-ebe0-41b2-9df4-5549cb596a18" providerId="ADAL" clId="{CD45E6A5-0D33-D24F-84AB-CFE40CCC74A3}" dt="2021-09-29T13:27:58.691" v="26" actId="20577"/>
        <pc:sldMkLst>
          <pc:docMk/>
          <pc:sldMk cId="2201147969" sldId="2384"/>
        </pc:sldMkLst>
        <pc:spChg chg="mod">
          <ac:chgData name="Umair Hoodbhoy" userId="9134fddd-ebe0-41b2-9df4-5549cb596a18" providerId="ADAL" clId="{CD45E6A5-0D33-D24F-84AB-CFE40CCC74A3}" dt="2021-09-29T13:27:58.691" v="26" actId="20577"/>
          <ac:spMkLst>
            <pc:docMk/>
            <pc:sldMk cId="2201147969" sldId="2384"/>
            <ac:spMk id="6" creationId="{572C5207-A0CF-9A41-8A4B-8992F34C0BF6}"/>
          </ac:spMkLst>
        </pc:spChg>
      </pc:sldChg>
    </pc:docChg>
  </pc:docChgLst>
  <pc:docChgLst>
    <pc:chgData name="Aashish Jolly" userId="e557bdd7-a250-4d09-a910-fd68fcaaf6da" providerId="ADAL" clId="{DA6443C0-4E01-B247-A597-AB3909B5E0E3}"/>
    <pc:docChg chg="modShowInfo">
      <pc:chgData name="Aashish Jolly" userId="e557bdd7-a250-4d09-a910-fd68fcaaf6da" providerId="ADAL" clId="{DA6443C0-4E01-B247-A597-AB3909B5E0E3}" dt="2022-05-30T11:27:33.187" v="0" actId="2744"/>
      <pc:docMkLst>
        <pc:docMk/>
      </pc:docMkLst>
    </pc:docChg>
  </pc:docChgLst>
  <pc:docChgLst>
    <pc:chgData name="Umair Hoodbhoy" userId="34e0caed-e379-421f-b010-3b58bd2f404c" providerId="ADAL" clId="{9E62A752-CD42-B241-860A-BD77F190A7A3}"/>
    <pc:docChg chg="undo custSel modSld modMainMaster">
      <pc:chgData name="Umair Hoodbhoy" userId="34e0caed-e379-421f-b010-3b58bd2f404c" providerId="ADAL" clId="{9E62A752-CD42-B241-860A-BD77F190A7A3}" dt="2021-01-01T14:55:22.386" v="17" actId="313"/>
      <pc:docMkLst>
        <pc:docMk/>
      </pc:docMkLst>
      <pc:sldChg chg="addSp delSp modSp mod modAnim">
        <pc:chgData name="Umair Hoodbhoy" userId="34e0caed-e379-421f-b010-3b58bd2f404c" providerId="ADAL" clId="{9E62A752-CD42-B241-860A-BD77F190A7A3}" dt="2020-12-28T16:42:40.829" v="16" actId="207"/>
        <pc:sldMkLst>
          <pc:docMk/>
          <pc:sldMk cId="2244422166" sldId="2382"/>
        </pc:sldMkLst>
        <pc:spChg chg="add del mod">
          <ac:chgData name="Umair Hoodbhoy" userId="34e0caed-e379-421f-b010-3b58bd2f404c" providerId="ADAL" clId="{9E62A752-CD42-B241-860A-BD77F190A7A3}" dt="2020-12-28T16:41:25.361" v="5"/>
          <ac:spMkLst>
            <pc:docMk/>
            <pc:sldMk cId="2244422166" sldId="2382"/>
            <ac:spMk id="16" creationId="{3C2A5C0F-DD7B-1D40-A4BE-5428E709F812}"/>
          </ac:spMkLst>
        </pc:spChg>
        <pc:spChg chg="mod topLvl">
          <ac:chgData name="Umair Hoodbhoy" userId="34e0caed-e379-421f-b010-3b58bd2f404c" providerId="ADAL" clId="{9E62A752-CD42-B241-860A-BD77F190A7A3}" dt="2020-12-28T16:42:40.829" v="16" actId="207"/>
          <ac:spMkLst>
            <pc:docMk/>
            <pc:sldMk cId="2244422166" sldId="2382"/>
            <ac:spMk id="27" creationId="{9DF6627F-09EE-8F47-82FC-45924234D893}"/>
          </ac:spMkLst>
        </pc:spChg>
        <pc:spChg chg="del">
          <ac:chgData name="Umair Hoodbhoy" userId="34e0caed-e379-421f-b010-3b58bd2f404c" providerId="ADAL" clId="{9E62A752-CD42-B241-860A-BD77F190A7A3}" dt="2020-12-28T16:39:31.979" v="0" actId="478"/>
          <ac:spMkLst>
            <pc:docMk/>
            <pc:sldMk cId="2244422166" sldId="2382"/>
            <ac:spMk id="100" creationId="{D456C2A8-EEB7-CD46-B0C6-EC52B48F922E}"/>
          </ac:spMkLst>
        </pc:spChg>
        <pc:spChg chg="del">
          <ac:chgData name="Umair Hoodbhoy" userId="34e0caed-e379-421f-b010-3b58bd2f404c" providerId="ADAL" clId="{9E62A752-CD42-B241-860A-BD77F190A7A3}" dt="2020-12-28T16:39:31.979" v="0" actId="478"/>
          <ac:spMkLst>
            <pc:docMk/>
            <pc:sldMk cId="2244422166" sldId="2382"/>
            <ac:spMk id="104" creationId="{9818FF03-FA43-8747-A7BC-2725CC067E96}"/>
          </ac:spMkLst>
        </pc:spChg>
        <pc:grpChg chg="add del mod">
          <ac:chgData name="Umair Hoodbhoy" userId="34e0caed-e379-421f-b010-3b58bd2f404c" providerId="ADAL" clId="{9E62A752-CD42-B241-860A-BD77F190A7A3}" dt="2020-12-28T16:42:25.161" v="14" actId="165"/>
          <ac:grpSpMkLst>
            <pc:docMk/>
            <pc:sldMk cId="2244422166" sldId="2382"/>
            <ac:grpSpMk id="25" creationId="{0D9C57A4-EA78-1F40-9DA7-E8E309FF3A61}"/>
          </ac:grpSpMkLst>
        </pc:grpChg>
        <pc:picChg chg="add del mod">
          <ac:chgData name="Umair Hoodbhoy" userId="34e0caed-e379-421f-b010-3b58bd2f404c" providerId="ADAL" clId="{9E62A752-CD42-B241-860A-BD77F190A7A3}" dt="2020-12-28T16:41:25.361" v="5"/>
          <ac:picMkLst>
            <pc:docMk/>
            <pc:sldMk cId="2244422166" sldId="2382"/>
            <ac:picMk id="15" creationId="{72BA1326-2669-0E4E-8D15-7A247B7AEBFA}"/>
          </ac:picMkLst>
        </pc:picChg>
        <pc:picChg chg="add del mod">
          <ac:chgData name="Umair Hoodbhoy" userId="34e0caed-e379-421f-b010-3b58bd2f404c" providerId="ADAL" clId="{9E62A752-CD42-B241-860A-BD77F190A7A3}" dt="2020-12-28T16:41:25.361" v="5"/>
          <ac:picMkLst>
            <pc:docMk/>
            <pc:sldMk cId="2244422166" sldId="2382"/>
            <ac:picMk id="17" creationId="{B59D29C2-E507-0348-8F7A-2C1518F617CB}"/>
          </ac:picMkLst>
        </pc:picChg>
        <pc:picChg chg="add del mod">
          <ac:chgData name="Umair Hoodbhoy" userId="34e0caed-e379-421f-b010-3b58bd2f404c" providerId="ADAL" clId="{9E62A752-CD42-B241-860A-BD77F190A7A3}" dt="2020-12-28T16:41:25.361" v="5"/>
          <ac:picMkLst>
            <pc:docMk/>
            <pc:sldMk cId="2244422166" sldId="2382"/>
            <ac:picMk id="18" creationId="{755A475B-51C9-FF41-BCAA-AC16A44EAE2A}"/>
          </ac:picMkLst>
        </pc:picChg>
        <pc:picChg chg="add del mod">
          <ac:chgData name="Umair Hoodbhoy" userId="34e0caed-e379-421f-b010-3b58bd2f404c" providerId="ADAL" clId="{9E62A752-CD42-B241-860A-BD77F190A7A3}" dt="2020-12-28T16:41:25.361" v="5"/>
          <ac:picMkLst>
            <pc:docMk/>
            <pc:sldMk cId="2244422166" sldId="2382"/>
            <ac:picMk id="19" creationId="{2FC78EA7-20FA-964D-B486-146DC29268E3}"/>
          </ac:picMkLst>
        </pc:picChg>
        <pc:picChg chg="add del mod">
          <ac:chgData name="Umair Hoodbhoy" userId="34e0caed-e379-421f-b010-3b58bd2f404c" providerId="ADAL" clId="{9E62A752-CD42-B241-860A-BD77F190A7A3}" dt="2020-12-28T16:41:25.361" v="5"/>
          <ac:picMkLst>
            <pc:docMk/>
            <pc:sldMk cId="2244422166" sldId="2382"/>
            <ac:picMk id="20" creationId="{5E8B3B35-8814-1B48-933D-CC61A791C241}"/>
          </ac:picMkLst>
        </pc:picChg>
        <pc:picChg chg="add del mod">
          <ac:chgData name="Umair Hoodbhoy" userId="34e0caed-e379-421f-b010-3b58bd2f404c" providerId="ADAL" clId="{9E62A752-CD42-B241-860A-BD77F190A7A3}" dt="2020-12-28T16:41:25.361" v="5"/>
          <ac:picMkLst>
            <pc:docMk/>
            <pc:sldMk cId="2244422166" sldId="2382"/>
            <ac:picMk id="21" creationId="{9CBA1C0A-4219-994A-B870-86B93B8A2682}"/>
          </ac:picMkLst>
        </pc:picChg>
        <pc:picChg chg="add del mod">
          <ac:chgData name="Umair Hoodbhoy" userId="34e0caed-e379-421f-b010-3b58bd2f404c" providerId="ADAL" clId="{9E62A752-CD42-B241-860A-BD77F190A7A3}" dt="2020-12-28T16:41:25.361" v="5"/>
          <ac:picMkLst>
            <pc:docMk/>
            <pc:sldMk cId="2244422166" sldId="2382"/>
            <ac:picMk id="22" creationId="{89DA0C4A-AD6F-EF4F-811A-59E0E02F4CE4}"/>
          </ac:picMkLst>
        </pc:picChg>
        <pc:picChg chg="add del mod">
          <ac:chgData name="Umair Hoodbhoy" userId="34e0caed-e379-421f-b010-3b58bd2f404c" providerId="ADAL" clId="{9E62A752-CD42-B241-860A-BD77F190A7A3}" dt="2020-12-28T16:41:25.361" v="5"/>
          <ac:picMkLst>
            <pc:docMk/>
            <pc:sldMk cId="2244422166" sldId="2382"/>
            <ac:picMk id="23" creationId="{B43AA7C9-9089-9943-9647-E553CD5C1986}"/>
          </ac:picMkLst>
        </pc:picChg>
        <pc:picChg chg="add del mod">
          <ac:chgData name="Umair Hoodbhoy" userId="34e0caed-e379-421f-b010-3b58bd2f404c" providerId="ADAL" clId="{9E62A752-CD42-B241-860A-BD77F190A7A3}" dt="2020-12-28T16:41:25.361" v="5"/>
          <ac:picMkLst>
            <pc:docMk/>
            <pc:sldMk cId="2244422166" sldId="2382"/>
            <ac:picMk id="24" creationId="{B1DAFCEF-5D53-B74E-96B0-A8F57CA4E170}"/>
          </ac:picMkLst>
        </pc:picChg>
        <pc:picChg chg="mod topLvl">
          <ac:chgData name="Umair Hoodbhoy" userId="34e0caed-e379-421f-b010-3b58bd2f404c" providerId="ADAL" clId="{9E62A752-CD42-B241-860A-BD77F190A7A3}" dt="2020-12-28T16:42:25.161" v="14" actId="165"/>
          <ac:picMkLst>
            <pc:docMk/>
            <pc:sldMk cId="2244422166" sldId="2382"/>
            <ac:picMk id="26" creationId="{6D25919A-1CAE-9C4F-9BD6-7F72AF3436C2}"/>
          </ac:picMkLst>
        </pc:picChg>
        <pc:picChg chg="mod topLvl">
          <ac:chgData name="Umair Hoodbhoy" userId="34e0caed-e379-421f-b010-3b58bd2f404c" providerId="ADAL" clId="{9E62A752-CD42-B241-860A-BD77F190A7A3}" dt="2020-12-28T16:42:25.161" v="14" actId="165"/>
          <ac:picMkLst>
            <pc:docMk/>
            <pc:sldMk cId="2244422166" sldId="2382"/>
            <ac:picMk id="28" creationId="{76EDBE67-C05B-C246-BE55-24F7D94E3D9C}"/>
          </ac:picMkLst>
        </pc:picChg>
        <pc:picChg chg="mod topLvl">
          <ac:chgData name="Umair Hoodbhoy" userId="34e0caed-e379-421f-b010-3b58bd2f404c" providerId="ADAL" clId="{9E62A752-CD42-B241-860A-BD77F190A7A3}" dt="2020-12-28T16:42:25.161" v="14" actId="165"/>
          <ac:picMkLst>
            <pc:docMk/>
            <pc:sldMk cId="2244422166" sldId="2382"/>
            <ac:picMk id="29" creationId="{B12CF375-66B9-C746-A51E-AA22930EFF3F}"/>
          </ac:picMkLst>
        </pc:picChg>
        <pc:picChg chg="mod topLvl">
          <ac:chgData name="Umair Hoodbhoy" userId="34e0caed-e379-421f-b010-3b58bd2f404c" providerId="ADAL" clId="{9E62A752-CD42-B241-860A-BD77F190A7A3}" dt="2020-12-28T16:42:25.161" v="14" actId="165"/>
          <ac:picMkLst>
            <pc:docMk/>
            <pc:sldMk cId="2244422166" sldId="2382"/>
            <ac:picMk id="30" creationId="{CD94DDD8-DC40-5947-94F2-5C9E1AC4DB55}"/>
          </ac:picMkLst>
        </pc:picChg>
        <pc:picChg chg="mod topLvl">
          <ac:chgData name="Umair Hoodbhoy" userId="34e0caed-e379-421f-b010-3b58bd2f404c" providerId="ADAL" clId="{9E62A752-CD42-B241-860A-BD77F190A7A3}" dt="2020-12-28T16:42:25.161" v="14" actId="165"/>
          <ac:picMkLst>
            <pc:docMk/>
            <pc:sldMk cId="2244422166" sldId="2382"/>
            <ac:picMk id="31" creationId="{70EC3142-42E6-5E47-97DE-03A134BD783D}"/>
          </ac:picMkLst>
        </pc:picChg>
        <pc:picChg chg="mod topLvl">
          <ac:chgData name="Umair Hoodbhoy" userId="34e0caed-e379-421f-b010-3b58bd2f404c" providerId="ADAL" clId="{9E62A752-CD42-B241-860A-BD77F190A7A3}" dt="2020-12-28T16:42:25.161" v="14" actId="165"/>
          <ac:picMkLst>
            <pc:docMk/>
            <pc:sldMk cId="2244422166" sldId="2382"/>
            <ac:picMk id="32" creationId="{537F75AF-67CE-3740-A7DB-6977A5122B80}"/>
          </ac:picMkLst>
        </pc:picChg>
        <pc:picChg chg="mod topLvl">
          <ac:chgData name="Umair Hoodbhoy" userId="34e0caed-e379-421f-b010-3b58bd2f404c" providerId="ADAL" clId="{9E62A752-CD42-B241-860A-BD77F190A7A3}" dt="2020-12-28T16:42:25.161" v="14" actId="165"/>
          <ac:picMkLst>
            <pc:docMk/>
            <pc:sldMk cId="2244422166" sldId="2382"/>
            <ac:picMk id="33" creationId="{0EC0BAA6-F29F-4343-901F-FA62EA245338}"/>
          </ac:picMkLst>
        </pc:picChg>
        <pc:picChg chg="mod topLvl">
          <ac:chgData name="Umair Hoodbhoy" userId="34e0caed-e379-421f-b010-3b58bd2f404c" providerId="ADAL" clId="{9E62A752-CD42-B241-860A-BD77F190A7A3}" dt="2020-12-28T16:42:25.161" v="14" actId="165"/>
          <ac:picMkLst>
            <pc:docMk/>
            <pc:sldMk cId="2244422166" sldId="2382"/>
            <ac:picMk id="34" creationId="{E28A3C38-5BF0-8A44-8AA2-77FFC1ECAE2A}"/>
          </ac:picMkLst>
        </pc:picChg>
        <pc:picChg chg="mod topLvl">
          <ac:chgData name="Umair Hoodbhoy" userId="34e0caed-e379-421f-b010-3b58bd2f404c" providerId="ADAL" clId="{9E62A752-CD42-B241-860A-BD77F190A7A3}" dt="2020-12-28T16:42:25.161" v="14" actId="165"/>
          <ac:picMkLst>
            <pc:docMk/>
            <pc:sldMk cId="2244422166" sldId="2382"/>
            <ac:picMk id="35" creationId="{7042A812-69F1-6D4D-9E34-77863759A9ED}"/>
          </ac:picMkLst>
        </pc:picChg>
        <pc:picChg chg="del">
          <ac:chgData name="Umair Hoodbhoy" userId="34e0caed-e379-421f-b010-3b58bd2f404c" providerId="ADAL" clId="{9E62A752-CD42-B241-860A-BD77F190A7A3}" dt="2020-12-28T16:39:31.979" v="0" actId="478"/>
          <ac:picMkLst>
            <pc:docMk/>
            <pc:sldMk cId="2244422166" sldId="2382"/>
            <ac:picMk id="96" creationId="{2243C8D0-DAD8-1A41-8CBD-9C557B9B7EF4}"/>
          </ac:picMkLst>
        </pc:picChg>
        <pc:picChg chg="del">
          <ac:chgData name="Umair Hoodbhoy" userId="34e0caed-e379-421f-b010-3b58bd2f404c" providerId="ADAL" clId="{9E62A752-CD42-B241-860A-BD77F190A7A3}" dt="2020-12-28T16:39:31.979" v="0" actId="478"/>
          <ac:picMkLst>
            <pc:docMk/>
            <pc:sldMk cId="2244422166" sldId="2382"/>
            <ac:picMk id="97" creationId="{3A92F132-3475-044F-B2BF-0C087C7D17D2}"/>
          </ac:picMkLst>
        </pc:picChg>
        <pc:picChg chg="del">
          <ac:chgData name="Umair Hoodbhoy" userId="34e0caed-e379-421f-b010-3b58bd2f404c" providerId="ADAL" clId="{9E62A752-CD42-B241-860A-BD77F190A7A3}" dt="2020-12-28T16:39:31.979" v="0" actId="478"/>
          <ac:picMkLst>
            <pc:docMk/>
            <pc:sldMk cId="2244422166" sldId="2382"/>
            <ac:picMk id="98" creationId="{8EDABAE5-9AF2-CA48-96F2-9376B5123A5B}"/>
          </ac:picMkLst>
        </pc:picChg>
        <pc:picChg chg="del">
          <ac:chgData name="Umair Hoodbhoy" userId="34e0caed-e379-421f-b010-3b58bd2f404c" providerId="ADAL" clId="{9E62A752-CD42-B241-860A-BD77F190A7A3}" dt="2020-12-28T16:39:31.979" v="0" actId="478"/>
          <ac:picMkLst>
            <pc:docMk/>
            <pc:sldMk cId="2244422166" sldId="2382"/>
            <ac:picMk id="99" creationId="{799340C4-3467-CD4D-8DC4-ACD0B8CBF55E}"/>
          </ac:picMkLst>
        </pc:picChg>
        <pc:picChg chg="del">
          <ac:chgData name="Umair Hoodbhoy" userId="34e0caed-e379-421f-b010-3b58bd2f404c" providerId="ADAL" clId="{9E62A752-CD42-B241-860A-BD77F190A7A3}" dt="2020-12-28T16:39:31.979" v="0" actId="478"/>
          <ac:picMkLst>
            <pc:docMk/>
            <pc:sldMk cId="2244422166" sldId="2382"/>
            <ac:picMk id="101" creationId="{C54A22E1-EB3E-6544-8ACB-0D1A6B552A16}"/>
          </ac:picMkLst>
        </pc:picChg>
        <pc:picChg chg="del">
          <ac:chgData name="Umair Hoodbhoy" userId="34e0caed-e379-421f-b010-3b58bd2f404c" providerId="ADAL" clId="{9E62A752-CD42-B241-860A-BD77F190A7A3}" dt="2020-12-28T16:39:31.979" v="0" actId="478"/>
          <ac:picMkLst>
            <pc:docMk/>
            <pc:sldMk cId="2244422166" sldId="2382"/>
            <ac:picMk id="102" creationId="{36883F8E-705F-D64A-BCCF-121C85D55284}"/>
          </ac:picMkLst>
        </pc:picChg>
        <pc:picChg chg="del">
          <ac:chgData name="Umair Hoodbhoy" userId="34e0caed-e379-421f-b010-3b58bd2f404c" providerId="ADAL" clId="{9E62A752-CD42-B241-860A-BD77F190A7A3}" dt="2020-12-28T16:39:31.979" v="0" actId="478"/>
          <ac:picMkLst>
            <pc:docMk/>
            <pc:sldMk cId="2244422166" sldId="2382"/>
            <ac:picMk id="103" creationId="{45DB5250-A8D5-BA4C-86B9-58CD081AEA33}"/>
          </ac:picMkLst>
        </pc:picChg>
        <pc:picChg chg="del">
          <ac:chgData name="Umair Hoodbhoy" userId="34e0caed-e379-421f-b010-3b58bd2f404c" providerId="ADAL" clId="{9E62A752-CD42-B241-860A-BD77F190A7A3}" dt="2020-12-28T16:40:25.719" v="1" actId="478"/>
          <ac:picMkLst>
            <pc:docMk/>
            <pc:sldMk cId="2244422166" sldId="2382"/>
            <ac:picMk id="106" creationId="{23CAC52E-82AE-FD47-BB34-26CB27AD5B7A}"/>
          </ac:picMkLst>
        </pc:picChg>
      </pc:sldChg>
      <pc:sldMasterChg chg="modSp mod">
        <pc:chgData name="Umair Hoodbhoy" userId="34e0caed-e379-421f-b010-3b58bd2f404c" providerId="ADAL" clId="{9E62A752-CD42-B241-860A-BD77F190A7A3}" dt="2021-01-01T14:55:22.386" v="17" actId="313"/>
        <pc:sldMasterMkLst>
          <pc:docMk/>
          <pc:sldMasterMk cId="3787048019" sldId="2147483691"/>
        </pc:sldMasterMkLst>
        <pc:spChg chg="mod">
          <ac:chgData name="Umair Hoodbhoy" userId="34e0caed-e379-421f-b010-3b58bd2f404c" providerId="ADAL" clId="{9E62A752-CD42-B241-860A-BD77F190A7A3}" dt="2021-01-01T14:55:22.386" v="17" actId="313"/>
          <ac:spMkLst>
            <pc:docMk/>
            <pc:sldMasterMk cId="3787048019" sldId="2147483691"/>
            <ac:spMk id="9" creationId="{1C9D38C0-70DE-F44D-AAA5-E23D72A75BD9}"/>
          </ac:spMkLst>
        </pc:spChg>
      </pc:sldMasterChg>
    </pc:docChg>
  </pc:docChgLst>
  <pc:docChgLst>
    <pc:chgData name="Umair Hoodbhoy" userId="9134fddd-ebe0-41b2-9df4-5549cb596a18" providerId="ADAL" clId="{51ED6911-1F9A-AE45-9D32-A987DB26742F}"/>
    <pc:docChg chg="modSld">
      <pc:chgData name="Umair Hoodbhoy" userId="9134fddd-ebe0-41b2-9df4-5549cb596a18" providerId="ADAL" clId="{51ED6911-1F9A-AE45-9D32-A987DB26742F}" dt="2022-02-08T22:42:46.628" v="15" actId="20577"/>
      <pc:docMkLst>
        <pc:docMk/>
      </pc:docMkLst>
      <pc:sldChg chg="modSp mod">
        <pc:chgData name="Umair Hoodbhoy" userId="9134fddd-ebe0-41b2-9df4-5549cb596a18" providerId="ADAL" clId="{51ED6911-1F9A-AE45-9D32-A987DB26742F}" dt="2022-02-08T22:42:46.628" v="15" actId="20577"/>
        <pc:sldMkLst>
          <pc:docMk/>
          <pc:sldMk cId="2201147969" sldId="2384"/>
        </pc:sldMkLst>
        <pc:spChg chg="mod">
          <ac:chgData name="Umair Hoodbhoy" userId="9134fddd-ebe0-41b2-9df4-5549cb596a18" providerId="ADAL" clId="{51ED6911-1F9A-AE45-9D32-A987DB26742F}" dt="2022-02-08T22:42:46.628" v="15" actId="20577"/>
          <ac:spMkLst>
            <pc:docMk/>
            <pc:sldMk cId="2201147969" sldId="2384"/>
            <ac:spMk id="7" creationId="{0891DEDE-FA89-5F45-9416-1327FC9CB162}"/>
          </ac:spMkLst>
        </pc:spChg>
      </pc:sldChg>
    </pc:docChg>
  </pc:docChgLst>
  <pc:docChgLst>
    <pc:chgData name="Saad Mirza" userId="5f2f0f25-0018-40ff-927a-f0b552514279" providerId="ADAL" clId="{050610A5-3F02-974F-9EEE-49708DBAD1D6}"/>
    <pc:docChg chg="delSld modSld">
      <pc:chgData name="Saad Mirza" userId="5f2f0f25-0018-40ff-927a-f0b552514279" providerId="ADAL" clId="{050610A5-3F02-974F-9EEE-49708DBAD1D6}" dt="2020-07-30T14:06:02.124" v="42" actId="2696"/>
      <pc:docMkLst>
        <pc:docMk/>
      </pc:docMkLst>
      <pc:sldChg chg="modSp mod">
        <pc:chgData name="Saad Mirza" userId="5f2f0f25-0018-40ff-927a-f0b552514279" providerId="ADAL" clId="{050610A5-3F02-974F-9EEE-49708DBAD1D6}" dt="2020-07-27T20:21:28.454" v="32" actId="20577"/>
        <pc:sldMkLst>
          <pc:docMk/>
          <pc:sldMk cId="2628666855" sldId="2035"/>
        </pc:sldMkLst>
        <pc:spChg chg="mod">
          <ac:chgData name="Saad Mirza" userId="5f2f0f25-0018-40ff-927a-f0b552514279" providerId="ADAL" clId="{050610A5-3F02-974F-9EEE-49708DBAD1D6}" dt="2020-07-27T20:21:28.454" v="32" actId="20577"/>
          <ac:spMkLst>
            <pc:docMk/>
            <pc:sldMk cId="2628666855" sldId="2035"/>
            <ac:spMk id="4" creationId="{E87735F1-603B-3041-BABB-205BB8D0A30E}"/>
          </ac:spMkLst>
        </pc:spChg>
      </pc:sldChg>
      <pc:sldChg chg="mod modShow">
        <pc:chgData name="Saad Mirza" userId="5f2f0f25-0018-40ff-927a-f0b552514279" providerId="ADAL" clId="{050610A5-3F02-974F-9EEE-49708DBAD1D6}" dt="2020-07-27T20:20:22.957" v="0" actId="729"/>
        <pc:sldMkLst>
          <pc:docMk/>
          <pc:sldMk cId="1253366361" sldId="2171"/>
        </pc:sldMkLst>
      </pc:sldChg>
      <pc:sldChg chg="del">
        <pc:chgData name="Saad Mirza" userId="5f2f0f25-0018-40ff-927a-f0b552514279" providerId="ADAL" clId="{050610A5-3F02-974F-9EEE-49708DBAD1D6}" dt="2020-07-30T14:06:02.081" v="33" actId="2696"/>
        <pc:sldMkLst>
          <pc:docMk/>
          <pc:sldMk cId="2942041174" sldId="2371"/>
        </pc:sldMkLst>
      </pc:sldChg>
      <pc:sldChg chg="del">
        <pc:chgData name="Saad Mirza" userId="5f2f0f25-0018-40ff-927a-f0b552514279" providerId="ADAL" clId="{050610A5-3F02-974F-9EEE-49708DBAD1D6}" dt="2020-07-30T14:06:02.087" v="34" actId="2696"/>
        <pc:sldMkLst>
          <pc:docMk/>
          <pc:sldMk cId="2329175072" sldId="2372"/>
        </pc:sldMkLst>
      </pc:sldChg>
      <pc:sldChg chg="del">
        <pc:chgData name="Saad Mirza" userId="5f2f0f25-0018-40ff-927a-f0b552514279" providerId="ADAL" clId="{050610A5-3F02-974F-9EEE-49708DBAD1D6}" dt="2020-07-30T14:06:02.092" v="35" actId="2696"/>
        <pc:sldMkLst>
          <pc:docMk/>
          <pc:sldMk cId="462620275" sldId="2374"/>
        </pc:sldMkLst>
      </pc:sldChg>
      <pc:sldChg chg="del">
        <pc:chgData name="Saad Mirza" userId="5f2f0f25-0018-40ff-927a-f0b552514279" providerId="ADAL" clId="{050610A5-3F02-974F-9EEE-49708DBAD1D6}" dt="2020-07-30T14:06:02.097" v="36" actId="2696"/>
        <pc:sldMkLst>
          <pc:docMk/>
          <pc:sldMk cId="690680324" sldId="2375"/>
        </pc:sldMkLst>
      </pc:sldChg>
      <pc:sldChg chg="del">
        <pc:chgData name="Saad Mirza" userId="5f2f0f25-0018-40ff-927a-f0b552514279" providerId="ADAL" clId="{050610A5-3F02-974F-9EEE-49708DBAD1D6}" dt="2020-07-30T14:06:02.101" v="37" actId="2696"/>
        <pc:sldMkLst>
          <pc:docMk/>
          <pc:sldMk cId="2564910382" sldId="2376"/>
        </pc:sldMkLst>
      </pc:sldChg>
      <pc:sldChg chg="del">
        <pc:chgData name="Saad Mirza" userId="5f2f0f25-0018-40ff-927a-f0b552514279" providerId="ADAL" clId="{050610A5-3F02-974F-9EEE-49708DBAD1D6}" dt="2020-07-30T14:06:02.105" v="38" actId="2696"/>
        <pc:sldMkLst>
          <pc:docMk/>
          <pc:sldMk cId="2514380861" sldId="2377"/>
        </pc:sldMkLst>
      </pc:sldChg>
      <pc:sldChg chg="del">
        <pc:chgData name="Saad Mirza" userId="5f2f0f25-0018-40ff-927a-f0b552514279" providerId="ADAL" clId="{050610A5-3F02-974F-9EEE-49708DBAD1D6}" dt="2020-07-30T14:06:02.124" v="42" actId="2696"/>
        <pc:sldMkLst>
          <pc:docMk/>
          <pc:sldMk cId="2032100085" sldId="2378"/>
        </pc:sldMkLst>
      </pc:sldChg>
      <pc:sldChg chg="del">
        <pc:chgData name="Saad Mirza" userId="5f2f0f25-0018-40ff-927a-f0b552514279" providerId="ADAL" clId="{050610A5-3F02-974F-9EEE-49708DBAD1D6}" dt="2020-07-30T14:06:02.109" v="39" actId="2696"/>
        <pc:sldMkLst>
          <pc:docMk/>
          <pc:sldMk cId="4272368946" sldId="2379"/>
        </pc:sldMkLst>
      </pc:sldChg>
      <pc:sldChg chg="del">
        <pc:chgData name="Saad Mirza" userId="5f2f0f25-0018-40ff-927a-f0b552514279" providerId="ADAL" clId="{050610A5-3F02-974F-9EEE-49708DBAD1D6}" dt="2020-07-30T14:06:02.113" v="40" actId="2696"/>
        <pc:sldMkLst>
          <pc:docMk/>
          <pc:sldMk cId="2406031339" sldId="2380"/>
        </pc:sldMkLst>
      </pc:sldChg>
      <pc:sldChg chg="del">
        <pc:chgData name="Saad Mirza" userId="5f2f0f25-0018-40ff-927a-f0b552514279" providerId="ADAL" clId="{050610A5-3F02-974F-9EEE-49708DBAD1D6}" dt="2020-07-30T14:06:02.117" v="41" actId="2696"/>
        <pc:sldMkLst>
          <pc:docMk/>
          <pc:sldMk cId="385746619" sldId="2381"/>
        </pc:sldMkLst>
      </pc:sldChg>
    </pc:docChg>
  </pc:docChgLst>
  <pc:docChgLst>
    <pc:chgData name="Umair Hoodbhoy" userId="9134fddd-ebe0-41b2-9df4-5549cb596a18" providerId="ADAL" clId="{915036A0-7C0E-F844-AEF1-351436E1FEB8}"/>
    <pc:docChg chg="custSel addSld delSld modSld sldOrd">
      <pc:chgData name="Umair Hoodbhoy" userId="9134fddd-ebe0-41b2-9df4-5549cb596a18" providerId="ADAL" clId="{915036A0-7C0E-F844-AEF1-351436E1FEB8}" dt="2022-08-09T20:40:01.009" v="53" actId="2696"/>
      <pc:docMkLst>
        <pc:docMk/>
      </pc:docMkLst>
      <pc:sldChg chg="del">
        <pc:chgData name="Umair Hoodbhoy" userId="9134fddd-ebe0-41b2-9df4-5549cb596a18" providerId="ADAL" clId="{915036A0-7C0E-F844-AEF1-351436E1FEB8}" dt="2022-08-09T20:37:08.269" v="3" actId="2696"/>
        <pc:sldMkLst>
          <pc:docMk/>
          <pc:sldMk cId="2628666855" sldId="2035"/>
        </pc:sldMkLst>
      </pc:sldChg>
      <pc:sldChg chg="del">
        <pc:chgData name="Umair Hoodbhoy" userId="9134fddd-ebe0-41b2-9df4-5549cb596a18" providerId="ADAL" clId="{915036A0-7C0E-F844-AEF1-351436E1FEB8}" dt="2022-08-09T20:37:08.269" v="3" actId="2696"/>
        <pc:sldMkLst>
          <pc:docMk/>
          <pc:sldMk cId="2103512187" sldId="2225"/>
        </pc:sldMkLst>
      </pc:sldChg>
      <pc:sldChg chg="del">
        <pc:chgData name="Umair Hoodbhoy" userId="9134fddd-ebe0-41b2-9df4-5549cb596a18" providerId="ADAL" clId="{915036A0-7C0E-F844-AEF1-351436E1FEB8}" dt="2022-08-09T20:37:08.269" v="3" actId="2696"/>
        <pc:sldMkLst>
          <pc:docMk/>
          <pc:sldMk cId="1747856686" sldId="2370"/>
        </pc:sldMkLst>
      </pc:sldChg>
      <pc:sldChg chg="del">
        <pc:chgData name="Umair Hoodbhoy" userId="9134fddd-ebe0-41b2-9df4-5549cb596a18" providerId="ADAL" clId="{915036A0-7C0E-F844-AEF1-351436E1FEB8}" dt="2022-08-09T20:37:08.269" v="3" actId="2696"/>
        <pc:sldMkLst>
          <pc:docMk/>
          <pc:sldMk cId="3912369289" sldId="2373"/>
        </pc:sldMkLst>
      </pc:sldChg>
      <pc:sldChg chg="del">
        <pc:chgData name="Umair Hoodbhoy" userId="9134fddd-ebe0-41b2-9df4-5549cb596a18" providerId="ADAL" clId="{915036A0-7C0E-F844-AEF1-351436E1FEB8}" dt="2022-08-09T20:37:08.269" v="3" actId="2696"/>
        <pc:sldMkLst>
          <pc:docMk/>
          <pc:sldMk cId="2244422166" sldId="2382"/>
        </pc:sldMkLst>
      </pc:sldChg>
      <pc:sldChg chg="del">
        <pc:chgData name="Umair Hoodbhoy" userId="9134fddd-ebe0-41b2-9df4-5549cb596a18" providerId="ADAL" clId="{915036A0-7C0E-F844-AEF1-351436E1FEB8}" dt="2022-08-09T20:37:08.269" v="3" actId="2696"/>
        <pc:sldMkLst>
          <pc:docMk/>
          <pc:sldMk cId="1610562100" sldId="2383"/>
        </pc:sldMkLst>
      </pc:sldChg>
      <pc:sldChg chg="del ord">
        <pc:chgData name="Umair Hoodbhoy" userId="9134fddd-ebe0-41b2-9df4-5549cb596a18" providerId="ADAL" clId="{915036A0-7C0E-F844-AEF1-351436E1FEB8}" dt="2022-08-09T20:37:04.481" v="2" actId="2696"/>
        <pc:sldMkLst>
          <pc:docMk/>
          <pc:sldMk cId="2201147969" sldId="2384"/>
        </pc:sldMkLst>
      </pc:sldChg>
      <pc:sldChg chg="modSp add mod modClrScheme chgLayout">
        <pc:chgData name="Umair Hoodbhoy" userId="9134fddd-ebe0-41b2-9df4-5549cb596a18" providerId="ADAL" clId="{915036A0-7C0E-F844-AEF1-351436E1FEB8}" dt="2022-08-09T20:38:30.138" v="10" actId="1076"/>
        <pc:sldMkLst>
          <pc:docMk/>
          <pc:sldMk cId="1640255984" sldId="2076137268"/>
        </pc:sldMkLst>
        <pc:spChg chg="mod ord">
          <ac:chgData name="Umair Hoodbhoy" userId="9134fddd-ebe0-41b2-9df4-5549cb596a18" providerId="ADAL" clId="{915036A0-7C0E-F844-AEF1-351436E1FEB8}" dt="2022-08-09T20:37:25.503" v="6" actId="700"/>
          <ac:spMkLst>
            <pc:docMk/>
            <pc:sldMk cId="1640255984" sldId="2076137268"/>
            <ac:spMk id="4" creationId="{C81A8CF7-9380-194F-B9A9-9546AF272CA6}"/>
          </ac:spMkLst>
        </pc:spChg>
        <pc:spChg chg="mod ord">
          <ac:chgData name="Umair Hoodbhoy" userId="9134fddd-ebe0-41b2-9df4-5549cb596a18" providerId="ADAL" clId="{915036A0-7C0E-F844-AEF1-351436E1FEB8}" dt="2022-08-09T20:37:25.503" v="6" actId="700"/>
          <ac:spMkLst>
            <pc:docMk/>
            <pc:sldMk cId="1640255984" sldId="2076137268"/>
            <ac:spMk id="5" creationId="{C30C9DD5-6CE1-5546-B6B2-AE93C787DE5E}"/>
          </ac:spMkLst>
        </pc:spChg>
        <pc:picChg chg="mod">
          <ac:chgData name="Umair Hoodbhoy" userId="9134fddd-ebe0-41b2-9df4-5549cb596a18" providerId="ADAL" clId="{915036A0-7C0E-F844-AEF1-351436E1FEB8}" dt="2022-08-09T20:38:30.138" v="10" actId="1076"/>
          <ac:picMkLst>
            <pc:docMk/>
            <pc:sldMk cId="1640255984" sldId="2076137268"/>
            <ac:picMk id="3" creationId="{421E15FB-1CFF-E341-9B66-30C84B3C5824}"/>
          </ac:picMkLst>
        </pc:picChg>
        <pc:picChg chg="mod">
          <ac:chgData name="Umair Hoodbhoy" userId="9134fddd-ebe0-41b2-9df4-5549cb596a18" providerId="ADAL" clId="{915036A0-7C0E-F844-AEF1-351436E1FEB8}" dt="2022-08-09T20:37:29.856" v="7" actId="1076"/>
          <ac:picMkLst>
            <pc:docMk/>
            <pc:sldMk cId="1640255984" sldId="2076137268"/>
            <ac:picMk id="7" creationId="{672C2B82-B873-824D-B6FF-EDAF3C246294}"/>
          </ac:picMkLst>
        </pc:picChg>
        <pc:picChg chg="mod">
          <ac:chgData name="Umair Hoodbhoy" userId="9134fddd-ebe0-41b2-9df4-5549cb596a18" providerId="ADAL" clId="{915036A0-7C0E-F844-AEF1-351436E1FEB8}" dt="2022-08-09T20:38:26.880" v="9" actId="1076"/>
          <ac:picMkLst>
            <pc:docMk/>
            <pc:sldMk cId="1640255984" sldId="2076137268"/>
            <ac:picMk id="54" creationId="{99323C86-A79B-9C47-A04F-E905E04286B9}"/>
          </ac:picMkLst>
        </pc:picChg>
      </pc:sldChg>
      <pc:sldMasterChg chg="delSldLayout">
        <pc:chgData name="Umair Hoodbhoy" userId="9134fddd-ebe0-41b2-9df4-5549cb596a18" providerId="ADAL" clId="{915036A0-7C0E-F844-AEF1-351436E1FEB8}" dt="2022-08-09T20:40:01.009" v="53" actId="2696"/>
        <pc:sldMasterMkLst>
          <pc:docMk/>
          <pc:sldMasterMk cId="3614108072" sldId="2147483773"/>
        </pc:sldMasterMkLst>
        <pc:sldLayoutChg chg="del">
          <pc:chgData name="Umair Hoodbhoy" userId="9134fddd-ebe0-41b2-9df4-5549cb596a18" providerId="ADAL" clId="{915036A0-7C0E-F844-AEF1-351436E1FEB8}" dt="2022-08-09T20:39:55.874" v="31" actId="2696"/>
          <pc:sldLayoutMkLst>
            <pc:docMk/>
            <pc:sldMasterMk cId="3614108072" sldId="2147483773"/>
            <pc:sldLayoutMk cId="925365210" sldId="2147483774"/>
          </pc:sldLayoutMkLst>
        </pc:sldLayoutChg>
        <pc:sldLayoutChg chg="del">
          <pc:chgData name="Umair Hoodbhoy" userId="9134fddd-ebe0-41b2-9df4-5549cb596a18" providerId="ADAL" clId="{915036A0-7C0E-F844-AEF1-351436E1FEB8}" dt="2022-08-09T20:39:55.808" v="22" actId="2696"/>
          <pc:sldLayoutMkLst>
            <pc:docMk/>
            <pc:sldMasterMk cId="3614108072" sldId="2147483773"/>
            <pc:sldLayoutMk cId="1445850374" sldId="2147483775"/>
          </pc:sldLayoutMkLst>
        </pc:sldLayoutChg>
        <pc:sldLayoutChg chg="del">
          <pc:chgData name="Umair Hoodbhoy" userId="9134fddd-ebe0-41b2-9df4-5549cb596a18" providerId="ADAL" clId="{915036A0-7C0E-F844-AEF1-351436E1FEB8}" dt="2022-08-09T20:39:55.786" v="18" actId="2696"/>
          <pc:sldLayoutMkLst>
            <pc:docMk/>
            <pc:sldMasterMk cId="3614108072" sldId="2147483773"/>
            <pc:sldLayoutMk cId="253933316" sldId="2147483776"/>
          </pc:sldLayoutMkLst>
        </pc:sldLayoutChg>
        <pc:sldLayoutChg chg="del">
          <pc:chgData name="Umair Hoodbhoy" userId="9134fddd-ebe0-41b2-9df4-5549cb596a18" providerId="ADAL" clId="{915036A0-7C0E-F844-AEF1-351436E1FEB8}" dt="2022-08-09T20:39:55.854" v="29" actId="2696"/>
          <pc:sldLayoutMkLst>
            <pc:docMk/>
            <pc:sldMasterMk cId="3614108072" sldId="2147483773"/>
            <pc:sldLayoutMk cId="3711994579" sldId="2147483777"/>
          </pc:sldLayoutMkLst>
        </pc:sldLayoutChg>
        <pc:sldLayoutChg chg="del">
          <pc:chgData name="Umair Hoodbhoy" userId="9134fddd-ebe0-41b2-9df4-5549cb596a18" providerId="ADAL" clId="{915036A0-7C0E-F844-AEF1-351436E1FEB8}" dt="2022-08-09T20:39:55.802" v="21" actId="2696"/>
          <pc:sldLayoutMkLst>
            <pc:docMk/>
            <pc:sldMasterMk cId="3614108072" sldId="2147483773"/>
            <pc:sldLayoutMk cId="1354582642" sldId="2147483778"/>
          </pc:sldLayoutMkLst>
        </pc:sldLayoutChg>
        <pc:sldLayoutChg chg="del">
          <pc:chgData name="Umair Hoodbhoy" userId="9134fddd-ebe0-41b2-9df4-5549cb596a18" providerId="ADAL" clId="{915036A0-7C0E-F844-AEF1-351436E1FEB8}" dt="2022-08-09T20:39:55.889" v="34" actId="2696"/>
          <pc:sldLayoutMkLst>
            <pc:docMk/>
            <pc:sldMasterMk cId="3614108072" sldId="2147483773"/>
            <pc:sldLayoutMk cId="1984279490" sldId="2147483779"/>
          </pc:sldLayoutMkLst>
        </pc:sldLayoutChg>
        <pc:sldLayoutChg chg="del">
          <pc:chgData name="Umair Hoodbhoy" userId="9134fddd-ebe0-41b2-9df4-5549cb596a18" providerId="ADAL" clId="{915036A0-7C0E-F844-AEF1-351436E1FEB8}" dt="2022-08-09T20:39:55.818" v="24" actId="2696"/>
          <pc:sldLayoutMkLst>
            <pc:docMk/>
            <pc:sldMasterMk cId="3614108072" sldId="2147483773"/>
            <pc:sldLayoutMk cId="2994900312" sldId="2147483780"/>
          </pc:sldLayoutMkLst>
        </pc:sldLayoutChg>
        <pc:sldLayoutChg chg="del">
          <pc:chgData name="Umair Hoodbhoy" userId="9134fddd-ebe0-41b2-9df4-5549cb596a18" providerId="ADAL" clId="{915036A0-7C0E-F844-AEF1-351436E1FEB8}" dt="2022-08-09T20:39:55.813" v="23" actId="2696"/>
          <pc:sldLayoutMkLst>
            <pc:docMk/>
            <pc:sldMasterMk cId="3614108072" sldId="2147483773"/>
            <pc:sldLayoutMk cId="1080850226" sldId="2147483781"/>
          </pc:sldLayoutMkLst>
        </pc:sldLayoutChg>
        <pc:sldLayoutChg chg="del">
          <pc:chgData name="Umair Hoodbhoy" userId="9134fddd-ebe0-41b2-9df4-5549cb596a18" providerId="ADAL" clId="{915036A0-7C0E-F844-AEF1-351436E1FEB8}" dt="2022-08-09T20:39:55.859" v="30" actId="2696"/>
          <pc:sldLayoutMkLst>
            <pc:docMk/>
            <pc:sldMasterMk cId="3614108072" sldId="2147483773"/>
            <pc:sldLayoutMk cId="3769751602" sldId="2147483782"/>
          </pc:sldLayoutMkLst>
        </pc:sldLayoutChg>
        <pc:sldLayoutChg chg="del">
          <pc:chgData name="Umair Hoodbhoy" userId="9134fddd-ebe0-41b2-9df4-5549cb596a18" providerId="ADAL" clId="{915036A0-7C0E-F844-AEF1-351436E1FEB8}" dt="2022-08-09T20:39:55.763" v="14" actId="2696"/>
          <pc:sldLayoutMkLst>
            <pc:docMk/>
            <pc:sldMasterMk cId="3614108072" sldId="2147483773"/>
            <pc:sldLayoutMk cId="2679159880" sldId="2147483783"/>
          </pc:sldLayoutMkLst>
        </pc:sldLayoutChg>
        <pc:sldLayoutChg chg="del">
          <pc:chgData name="Umair Hoodbhoy" userId="9134fddd-ebe0-41b2-9df4-5549cb596a18" providerId="ADAL" clId="{915036A0-7C0E-F844-AEF1-351436E1FEB8}" dt="2022-08-09T20:39:55.879" v="32" actId="2696"/>
          <pc:sldLayoutMkLst>
            <pc:docMk/>
            <pc:sldMasterMk cId="3614108072" sldId="2147483773"/>
            <pc:sldLayoutMk cId="1377769857" sldId="2147483784"/>
          </pc:sldLayoutMkLst>
        </pc:sldLayoutChg>
        <pc:sldLayoutChg chg="del">
          <pc:chgData name="Umair Hoodbhoy" userId="9134fddd-ebe0-41b2-9df4-5549cb596a18" providerId="ADAL" clId="{915036A0-7C0E-F844-AEF1-351436E1FEB8}" dt="2022-08-09T20:39:55.822" v="25" actId="2696"/>
          <pc:sldLayoutMkLst>
            <pc:docMk/>
            <pc:sldMasterMk cId="3614108072" sldId="2147483773"/>
            <pc:sldLayoutMk cId="4218986592" sldId="2147483785"/>
          </pc:sldLayoutMkLst>
        </pc:sldLayoutChg>
        <pc:sldLayoutChg chg="del">
          <pc:chgData name="Umair Hoodbhoy" userId="9134fddd-ebe0-41b2-9df4-5549cb596a18" providerId="ADAL" clId="{915036A0-7C0E-F844-AEF1-351436E1FEB8}" dt="2022-08-09T20:39:55.761" v="13" actId="2696"/>
          <pc:sldLayoutMkLst>
            <pc:docMk/>
            <pc:sldMasterMk cId="3614108072" sldId="2147483773"/>
            <pc:sldLayoutMk cId="2316420176" sldId="2147483786"/>
          </pc:sldLayoutMkLst>
        </pc:sldLayoutChg>
        <pc:sldLayoutChg chg="del">
          <pc:chgData name="Umair Hoodbhoy" userId="9134fddd-ebe0-41b2-9df4-5549cb596a18" providerId="ADAL" clId="{915036A0-7C0E-F844-AEF1-351436E1FEB8}" dt="2022-08-09T20:39:55.840" v="28" actId="2696"/>
          <pc:sldLayoutMkLst>
            <pc:docMk/>
            <pc:sldMasterMk cId="3614108072" sldId="2147483773"/>
            <pc:sldLayoutMk cId="2568920174" sldId="2147483787"/>
          </pc:sldLayoutMkLst>
        </pc:sldLayoutChg>
        <pc:sldLayoutChg chg="del">
          <pc:chgData name="Umair Hoodbhoy" userId="9134fddd-ebe0-41b2-9df4-5549cb596a18" providerId="ADAL" clId="{915036A0-7C0E-F844-AEF1-351436E1FEB8}" dt="2022-08-09T20:39:55.797" v="19" actId="2696"/>
          <pc:sldLayoutMkLst>
            <pc:docMk/>
            <pc:sldMasterMk cId="3614108072" sldId="2147483773"/>
            <pc:sldLayoutMk cId="4204711790" sldId="2147483788"/>
          </pc:sldLayoutMkLst>
        </pc:sldLayoutChg>
        <pc:sldLayoutChg chg="del">
          <pc:chgData name="Umair Hoodbhoy" userId="9134fddd-ebe0-41b2-9df4-5549cb596a18" providerId="ADAL" clId="{915036A0-7C0E-F844-AEF1-351436E1FEB8}" dt="2022-08-09T20:39:55.766" v="16" actId="2696"/>
          <pc:sldLayoutMkLst>
            <pc:docMk/>
            <pc:sldMasterMk cId="3614108072" sldId="2147483773"/>
            <pc:sldLayoutMk cId="274019335" sldId="2147483789"/>
          </pc:sldLayoutMkLst>
        </pc:sldLayoutChg>
        <pc:sldLayoutChg chg="del">
          <pc:chgData name="Umair Hoodbhoy" userId="9134fddd-ebe0-41b2-9df4-5549cb596a18" providerId="ADAL" clId="{915036A0-7C0E-F844-AEF1-351436E1FEB8}" dt="2022-08-09T20:39:55.771" v="17" actId="2696"/>
          <pc:sldLayoutMkLst>
            <pc:docMk/>
            <pc:sldMasterMk cId="3614108072" sldId="2147483773"/>
            <pc:sldLayoutMk cId="1424781568" sldId="2147483790"/>
          </pc:sldLayoutMkLst>
        </pc:sldLayoutChg>
        <pc:sldLayoutChg chg="del">
          <pc:chgData name="Umair Hoodbhoy" userId="9134fddd-ebe0-41b2-9df4-5549cb596a18" providerId="ADAL" clId="{915036A0-7C0E-F844-AEF1-351436E1FEB8}" dt="2022-08-09T20:39:55.742" v="12" actId="2696"/>
          <pc:sldLayoutMkLst>
            <pc:docMk/>
            <pc:sldMasterMk cId="3614108072" sldId="2147483773"/>
            <pc:sldLayoutMk cId="3574296704" sldId="2147483791"/>
          </pc:sldLayoutMkLst>
        </pc:sldLayoutChg>
        <pc:sldLayoutChg chg="del">
          <pc:chgData name="Umair Hoodbhoy" userId="9134fddd-ebe0-41b2-9df4-5549cb596a18" providerId="ADAL" clId="{915036A0-7C0E-F844-AEF1-351436E1FEB8}" dt="2022-08-09T20:39:55.880" v="33" actId="2696"/>
          <pc:sldLayoutMkLst>
            <pc:docMk/>
            <pc:sldMasterMk cId="3614108072" sldId="2147483773"/>
            <pc:sldLayoutMk cId="814279411" sldId="2147483792"/>
          </pc:sldLayoutMkLst>
        </pc:sldLayoutChg>
        <pc:sldLayoutChg chg="del">
          <pc:chgData name="Umair Hoodbhoy" userId="9134fddd-ebe0-41b2-9df4-5549cb596a18" providerId="ADAL" clId="{915036A0-7C0E-F844-AEF1-351436E1FEB8}" dt="2022-08-09T20:39:55.827" v="26" actId="2696"/>
          <pc:sldLayoutMkLst>
            <pc:docMk/>
            <pc:sldMasterMk cId="3614108072" sldId="2147483773"/>
            <pc:sldLayoutMk cId="3690949359" sldId="2147483793"/>
          </pc:sldLayoutMkLst>
        </pc:sldLayoutChg>
        <pc:sldLayoutChg chg="del">
          <pc:chgData name="Umair Hoodbhoy" userId="9134fddd-ebe0-41b2-9df4-5549cb596a18" providerId="ADAL" clId="{915036A0-7C0E-F844-AEF1-351436E1FEB8}" dt="2022-08-09T20:39:55.831" v="27" actId="2696"/>
          <pc:sldLayoutMkLst>
            <pc:docMk/>
            <pc:sldMasterMk cId="3614108072" sldId="2147483773"/>
            <pc:sldLayoutMk cId="1233364359" sldId="2147483794"/>
          </pc:sldLayoutMkLst>
        </pc:sldLayoutChg>
        <pc:sldLayoutChg chg="del">
          <pc:chgData name="Umair Hoodbhoy" userId="9134fddd-ebe0-41b2-9df4-5549cb596a18" providerId="ADAL" clId="{915036A0-7C0E-F844-AEF1-351436E1FEB8}" dt="2022-08-09T20:39:55.764" v="15" actId="2696"/>
          <pc:sldLayoutMkLst>
            <pc:docMk/>
            <pc:sldMasterMk cId="3614108072" sldId="2147483773"/>
            <pc:sldLayoutMk cId="1248000136" sldId="2147483795"/>
          </pc:sldLayoutMkLst>
        </pc:sldLayoutChg>
        <pc:sldLayoutChg chg="del">
          <pc:chgData name="Umair Hoodbhoy" userId="9134fddd-ebe0-41b2-9df4-5549cb596a18" providerId="ADAL" clId="{915036A0-7C0E-F844-AEF1-351436E1FEB8}" dt="2022-08-09T20:39:55.798" v="20" actId="2696"/>
          <pc:sldLayoutMkLst>
            <pc:docMk/>
            <pc:sldMasterMk cId="3614108072" sldId="2147483773"/>
            <pc:sldLayoutMk cId="3657518852" sldId="2147483796"/>
          </pc:sldLayoutMkLst>
        </pc:sldLayoutChg>
        <pc:sldLayoutChg chg="del">
          <pc:chgData name="Umair Hoodbhoy" userId="9134fddd-ebe0-41b2-9df4-5549cb596a18" providerId="ADAL" clId="{915036A0-7C0E-F844-AEF1-351436E1FEB8}" dt="2022-08-09T20:39:55.734" v="11" actId="2696"/>
          <pc:sldLayoutMkLst>
            <pc:docMk/>
            <pc:sldMasterMk cId="3614108072" sldId="2147483773"/>
            <pc:sldLayoutMk cId="4109489346" sldId="2147483797"/>
          </pc:sldLayoutMkLst>
        </pc:sldLayoutChg>
        <pc:sldLayoutChg chg="del">
          <pc:chgData name="Umair Hoodbhoy" userId="9134fddd-ebe0-41b2-9df4-5549cb596a18" providerId="ADAL" clId="{915036A0-7C0E-F844-AEF1-351436E1FEB8}" dt="2022-08-09T20:40:00.917" v="35" actId="2696"/>
          <pc:sldLayoutMkLst>
            <pc:docMk/>
            <pc:sldMasterMk cId="3614108072" sldId="2147483773"/>
            <pc:sldLayoutMk cId="728245008" sldId="2147483799"/>
          </pc:sldLayoutMkLst>
        </pc:sldLayoutChg>
        <pc:sldLayoutChg chg="del">
          <pc:chgData name="Umair Hoodbhoy" userId="9134fddd-ebe0-41b2-9df4-5549cb596a18" providerId="ADAL" clId="{915036A0-7C0E-F844-AEF1-351436E1FEB8}" dt="2022-08-09T20:40:00.932" v="36" actId="2696"/>
          <pc:sldLayoutMkLst>
            <pc:docMk/>
            <pc:sldMasterMk cId="3614108072" sldId="2147483773"/>
            <pc:sldLayoutMk cId="2449872857" sldId="2147483800"/>
          </pc:sldLayoutMkLst>
        </pc:sldLayoutChg>
        <pc:sldLayoutChg chg="del">
          <pc:chgData name="Umair Hoodbhoy" userId="9134fddd-ebe0-41b2-9df4-5549cb596a18" providerId="ADAL" clId="{915036A0-7C0E-F844-AEF1-351436E1FEB8}" dt="2022-08-09T20:40:00.986" v="49" actId="2696"/>
          <pc:sldLayoutMkLst>
            <pc:docMk/>
            <pc:sldMasterMk cId="3614108072" sldId="2147483773"/>
            <pc:sldLayoutMk cId="4268558176" sldId="2147483801"/>
          </pc:sldLayoutMkLst>
        </pc:sldLayoutChg>
        <pc:sldLayoutChg chg="del">
          <pc:chgData name="Umair Hoodbhoy" userId="9134fddd-ebe0-41b2-9df4-5549cb596a18" providerId="ADAL" clId="{915036A0-7C0E-F844-AEF1-351436E1FEB8}" dt="2022-08-09T20:40:00.976" v="46" actId="2696"/>
          <pc:sldLayoutMkLst>
            <pc:docMk/>
            <pc:sldMasterMk cId="3614108072" sldId="2147483773"/>
            <pc:sldLayoutMk cId="1834709650" sldId="2147483802"/>
          </pc:sldLayoutMkLst>
        </pc:sldLayoutChg>
        <pc:sldLayoutChg chg="del">
          <pc:chgData name="Umair Hoodbhoy" userId="9134fddd-ebe0-41b2-9df4-5549cb596a18" providerId="ADAL" clId="{915036A0-7C0E-F844-AEF1-351436E1FEB8}" dt="2022-08-09T20:40:01.009" v="53" actId="2696"/>
          <pc:sldLayoutMkLst>
            <pc:docMk/>
            <pc:sldMasterMk cId="3614108072" sldId="2147483773"/>
            <pc:sldLayoutMk cId="4187495819" sldId="2147483803"/>
          </pc:sldLayoutMkLst>
        </pc:sldLayoutChg>
        <pc:sldLayoutChg chg="del">
          <pc:chgData name="Umair Hoodbhoy" userId="9134fddd-ebe0-41b2-9df4-5549cb596a18" providerId="ADAL" clId="{915036A0-7C0E-F844-AEF1-351436E1FEB8}" dt="2022-08-09T20:40:00.962" v="40" actId="2696"/>
          <pc:sldLayoutMkLst>
            <pc:docMk/>
            <pc:sldMasterMk cId="3614108072" sldId="2147483773"/>
            <pc:sldLayoutMk cId="500007265" sldId="2147483804"/>
          </pc:sldLayoutMkLst>
        </pc:sldLayoutChg>
        <pc:sldLayoutChg chg="del">
          <pc:chgData name="Umair Hoodbhoy" userId="9134fddd-ebe0-41b2-9df4-5549cb596a18" providerId="ADAL" clId="{915036A0-7C0E-F844-AEF1-351436E1FEB8}" dt="2022-08-09T20:40:00.959" v="37" actId="2696"/>
          <pc:sldLayoutMkLst>
            <pc:docMk/>
            <pc:sldMasterMk cId="3614108072" sldId="2147483773"/>
            <pc:sldLayoutMk cId="891112023" sldId="2147483805"/>
          </pc:sldLayoutMkLst>
        </pc:sldLayoutChg>
        <pc:sldLayoutChg chg="del">
          <pc:chgData name="Umair Hoodbhoy" userId="9134fddd-ebe0-41b2-9df4-5549cb596a18" providerId="ADAL" clId="{915036A0-7C0E-F844-AEF1-351436E1FEB8}" dt="2022-08-09T20:40:00.966" v="41" actId="2696"/>
          <pc:sldLayoutMkLst>
            <pc:docMk/>
            <pc:sldMasterMk cId="3614108072" sldId="2147483773"/>
            <pc:sldLayoutMk cId="4291257996" sldId="2147483806"/>
          </pc:sldLayoutMkLst>
        </pc:sldLayoutChg>
        <pc:sldLayoutChg chg="del">
          <pc:chgData name="Umair Hoodbhoy" userId="9134fddd-ebe0-41b2-9df4-5549cb596a18" providerId="ADAL" clId="{915036A0-7C0E-F844-AEF1-351436E1FEB8}" dt="2022-08-09T20:40:01.008" v="52" actId="2696"/>
          <pc:sldLayoutMkLst>
            <pc:docMk/>
            <pc:sldMasterMk cId="3614108072" sldId="2147483773"/>
            <pc:sldLayoutMk cId="3001745337" sldId="2147483807"/>
          </pc:sldLayoutMkLst>
        </pc:sldLayoutChg>
        <pc:sldLayoutChg chg="del">
          <pc:chgData name="Umair Hoodbhoy" userId="9134fddd-ebe0-41b2-9df4-5549cb596a18" providerId="ADAL" clId="{915036A0-7C0E-F844-AEF1-351436E1FEB8}" dt="2022-08-09T20:40:01.006" v="51" actId="2696"/>
          <pc:sldLayoutMkLst>
            <pc:docMk/>
            <pc:sldMasterMk cId="3614108072" sldId="2147483773"/>
            <pc:sldLayoutMk cId="2170707638" sldId="2147483808"/>
          </pc:sldLayoutMkLst>
        </pc:sldLayoutChg>
        <pc:sldLayoutChg chg="del">
          <pc:chgData name="Umair Hoodbhoy" userId="9134fddd-ebe0-41b2-9df4-5549cb596a18" providerId="ADAL" clId="{915036A0-7C0E-F844-AEF1-351436E1FEB8}" dt="2022-08-09T20:40:00.970" v="44" actId="2696"/>
          <pc:sldLayoutMkLst>
            <pc:docMk/>
            <pc:sldMasterMk cId="3614108072" sldId="2147483773"/>
            <pc:sldLayoutMk cId="3915712647" sldId="2147483809"/>
          </pc:sldLayoutMkLst>
        </pc:sldLayoutChg>
        <pc:sldLayoutChg chg="del">
          <pc:chgData name="Umair Hoodbhoy" userId="9134fddd-ebe0-41b2-9df4-5549cb596a18" providerId="ADAL" clId="{915036A0-7C0E-F844-AEF1-351436E1FEB8}" dt="2022-08-09T20:40:00.980" v="47" actId="2696"/>
          <pc:sldLayoutMkLst>
            <pc:docMk/>
            <pc:sldMasterMk cId="3614108072" sldId="2147483773"/>
            <pc:sldLayoutMk cId="2414990383" sldId="2147483810"/>
          </pc:sldLayoutMkLst>
        </pc:sldLayoutChg>
        <pc:sldLayoutChg chg="del">
          <pc:chgData name="Umair Hoodbhoy" userId="9134fddd-ebe0-41b2-9df4-5549cb596a18" providerId="ADAL" clId="{915036A0-7C0E-F844-AEF1-351436E1FEB8}" dt="2022-08-09T20:40:00.971" v="45" actId="2696"/>
          <pc:sldLayoutMkLst>
            <pc:docMk/>
            <pc:sldMasterMk cId="3614108072" sldId="2147483773"/>
            <pc:sldLayoutMk cId="1105102721" sldId="2147483811"/>
          </pc:sldLayoutMkLst>
        </pc:sldLayoutChg>
        <pc:sldLayoutChg chg="del">
          <pc:chgData name="Umair Hoodbhoy" userId="9134fddd-ebe0-41b2-9df4-5549cb596a18" providerId="ADAL" clId="{915036A0-7C0E-F844-AEF1-351436E1FEB8}" dt="2022-08-09T20:40:00.967" v="42" actId="2696"/>
          <pc:sldLayoutMkLst>
            <pc:docMk/>
            <pc:sldMasterMk cId="3614108072" sldId="2147483773"/>
            <pc:sldLayoutMk cId="3034402844" sldId="2147483812"/>
          </pc:sldLayoutMkLst>
        </pc:sldLayoutChg>
        <pc:sldLayoutChg chg="del">
          <pc:chgData name="Umair Hoodbhoy" userId="9134fddd-ebe0-41b2-9df4-5549cb596a18" providerId="ADAL" clId="{915036A0-7C0E-F844-AEF1-351436E1FEB8}" dt="2022-08-09T20:40:00.968" v="43" actId="2696"/>
          <pc:sldLayoutMkLst>
            <pc:docMk/>
            <pc:sldMasterMk cId="3614108072" sldId="2147483773"/>
            <pc:sldLayoutMk cId="619446698" sldId="2147483813"/>
          </pc:sldLayoutMkLst>
        </pc:sldLayoutChg>
        <pc:sldLayoutChg chg="del">
          <pc:chgData name="Umair Hoodbhoy" userId="9134fddd-ebe0-41b2-9df4-5549cb596a18" providerId="ADAL" clId="{915036A0-7C0E-F844-AEF1-351436E1FEB8}" dt="2022-08-09T20:40:00.960" v="38" actId="2696"/>
          <pc:sldLayoutMkLst>
            <pc:docMk/>
            <pc:sldMasterMk cId="3614108072" sldId="2147483773"/>
            <pc:sldLayoutMk cId="3619992583" sldId="2147483814"/>
          </pc:sldLayoutMkLst>
        </pc:sldLayoutChg>
        <pc:sldLayoutChg chg="del">
          <pc:chgData name="Umair Hoodbhoy" userId="9134fddd-ebe0-41b2-9df4-5549cb596a18" providerId="ADAL" clId="{915036A0-7C0E-F844-AEF1-351436E1FEB8}" dt="2022-08-09T20:40:00.961" v="39" actId="2696"/>
          <pc:sldLayoutMkLst>
            <pc:docMk/>
            <pc:sldMasterMk cId="3614108072" sldId="2147483773"/>
            <pc:sldLayoutMk cId="298009622" sldId="2147483815"/>
          </pc:sldLayoutMkLst>
        </pc:sldLayoutChg>
        <pc:sldLayoutChg chg="del">
          <pc:chgData name="Umair Hoodbhoy" userId="9134fddd-ebe0-41b2-9df4-5549cb596a18" providerId="ADAL" clId="{915036A0-7C0E-F844-AEF1-351436E1FEB8}" dt="2022-08-09T20:40:00.984" v="48" actId="2696"/>
          <pc:sldLayoutMkLst>
            <pc:docMk/>
            <pc:sldMasterMk cId="3614108072" sldId="2147483773"/>
            <pc:sldLayoutMk cId="620499825" sldId="2147483816"/>
          </pc:sldLayoutMkLst>
        </pc:sldLayoutChg>
        <pc:sldLayoutChg chg="del">
          <pc:chgData name="Umair Hoodbhoy" userId="9134fddd-ebe0-41b2-9df4-5549cb596a18" providerId="ADAL" clId="{915036A0-7C0E-F844-AEF1-351436E1FEB8}" dt="2022-08-09T20:40:01.005" v="50" actId="2696"/>
          <pc:sldLayoutMkLst>
            <pc:docMk/>
            <pc:sldMasterMk cId="3614108072" sldId="2147483773"/>
            <pc:sldLayoutMk cId="1572471019" sldId="2147483817"/>
          </pc:sldLayoutMkLst>
        </pc:sldLayoutChg>
      </pc:sldMasterChg>
    </pc:docChg>
  </pc:docChgLst>
  <pc:docChgLst>
    <pc:chgData name="Umair Hoodbhoy" userId="9134fddd-ebe0-41b2-9df4-5549cb596a18" providerId="ADAL" clId="{4AD4E52A-03E6-094D-AF9C-805F0587F208}"/>
    <pc:docChg chg="undo custSel modSld">
      <pc:chgData name="Umair Hoodbhoy" userId="9134fddd-ebe0-41b2-9df4-5549cb596a18" providerId="ADAL" clId="{4AD4E52A-03E6-094D-AF9C-805F0587F208}" dt="2022-07-06T07:23:16.581" v="10" actId="20577"/>
      <pc:docMkLst>
        <pc:docMk/>
      </pc:docMkLst>
      <pc:sldChg chg="modSp mod">
        <pc:chgData name="Umair Hoodbhoy" userId="9134fddd-ebe0-41b2-9df4-5549cb596a18" providerId="ADAL" clId="{4AD4E52A-03E6-094D-AF9C-805F0587F208}" dt="2022-07-06T07:23:16.581" v="10" actId="20577"/>
        <pc:sldMkLst>
          <pc:docMk/>
          <pc:sldMk cId="1747856686" sldId="2370"/>
        </pc:sldMkLst>
        <pc:graphicFrameChg chg="modGraphic">
          <ac:chgData name="Umair Hoodbhoy" userId="9134fddd-ebe0-41b2-9df4-5549cb596a18" providerId="ADAL" clId="{4AD4E52A-03E6-094D-AF9C-805F0587F208}" dt="2022-07-06T07:23:16.581" v="10" actId="20577"/>
          <ac:graphicFrameMkLst>
            <pc:docMk/>
            <pc:sldMk cId="1747856686" sldId="2370"/>
            <ac:graphicFrameMk id="3" creationId="{AE65CB81-BAA6-6540-B52A-31DAC6379A99}"/>
          </ac:graphicFrameMkLst>
        </pc:graphicFrameChg>
      </pc:sldChg>
      <pc:sldChg chg="modSp mod">
        <pc:chgData name="Umair Hoodbhoy" userId="9134fddd-ebe0-41b2-9df4-5549cb596a18" providerId="ADAL" clId="{4AD4E52A-03E6-094D-AF9C-805F0587F208}" dt="2022-07-05T02:20:04.150" v="4" actId="1076"/>
        <pc:sldMkLst>
          <pc:docMk/>
          <pc:sldMk cId="2244422166" sldId="2382"/>
        </pc:sldMkLst>
        <pc:picChg chg="mod">
          <ac:chgData name="Umair Hoodbhoy" userId="9134fddd-ebe0-41b2-9df4-5549cb596a18" providerId="ADAL" clId="{4AD4E52A-03E6-094D-AF9C-805F0587F208}" dt="2022-07-05T02:19:59.337" v="3" actId="1076"/>
          <ac:picMkLst>
            <pc:docMk/>
            <pc:sldMk cId="2244422166" sldId="2382"/>
            <ac:picMk id="29" creationId="{B12CF375-66B9-C746-A51E-AA22930EFF3F}"/>
          </ac:picMkLst>
        </pc:picChg>
        <pc:picChg chg="mod">
          <ac:chgData name="Umair Hoodbhoy" userId="9134fddd-ebe0-41b2-9df4-5549cb596a18" providerId="ADAL" clId="{4AD4E52A-03E6-094D-AF9C-805F0587F208}" dt="2022-07-05T02:20:04.150" v="4" actId="1076"/>
          <ac:picMkLst>
            <pc:docMk/>
            <pc:sldMk cId="2244422166" sldId="2382"/>
            <ac:picMk id="30" creationId="{CD94DDD8-DC40-5947-94F2-5C9E1AC4DB55}"/>
          </ac:picMkLst>
        </pc:picChg>
      </pc:sldChg>
    </pc:docChg>
  </pc:docChgLst>
  <pc:docChgLst>
    <pc:chgData name="Tomasz Klimczyk" userId="8fae020c-eb24-498a-bfc2-b441c4d5aed8" providerId="ADAL" clId="{9A33C1D5-C28E-7A4E-BB8E-15A549B9C219}"/>
    <pc:docChg chg="modShowInfo">
      <pc:chgData name="Tomasz Klimczyk" userId="8fae020c-eb24-498a-bfc2-b441c4d5aed8" providerId="ADAL" clId="{9A33C1D5-C28E-7A4E-BB8E-15A549B9C219}" dt="2020-12-02T17:16:22.668" v="0" actId="2744"/>
      <pc:docMkLst>
        <pc:docMk/>
      </pc:docMkLst>
    </pc:docChg>
  </pc:docChgLst>
  <pc:docChgLst>
    <pc:chgData name="Umair Hoodbhoy" userId="9134fddd-ebe0-41b2-9df4-5549cb596a18" providerId="ADAL" clId="{DA66A896-CAD8-9C48-917C-C69E742BA1C2}"/>
    <pc:docChg chg="custSel modSld">
      <pc:chgData name="Umair Hoodbhoy" userId="9134fddd-ebe0-41b2-9df4-5549cb596a18" providerId="ADAL" clId="{DA66A896-CAD8-9C48-917C-C69E742BA1C2}" dt="2022-07-21T16:00:31.925" v="32" actId="20577"/>
      <pc:docMkLst>
        <pc:docMk/>
      </pc:docMkLst>
      <pc:sldChg chg="delSp modSp mod">
        <pc:chgData name="Umair Hoodbhoy" userId="9134fddd-ebe0-41b2-9df4-5549cb596a18" providerId="ADAL" clId="{DA66A896-CAD8-9C48-917C-C69E742BA1C2}" dt="2022-07-21T16:00:31.925" v="32" actId="20577"/>
        <pc:sldMkLst>
          <pc:docMk/>
          <pc:sldMk cId="1747856686" sldId="2370"/>
        </pc:sldMkLst>
        <pc:spChg chg="del">
          <ac:chgData name="Umair Hoodbhoy" userId="9134fddd-ebe0-41b2-9df4-5549cb596a18" providerId="ADAL" clId="{DA66A896-CAD8-9C48-917C-C69E742BA1C2}" dt="2022-07-21T15:59:51.567" v="25" actId="478"/>
          <ac:spMkLst>
            <pc:docMk/>
            <pc:sldMk cId="1747856686" sldId="2370"/>
            <ac:spMk id="4" creationId="{32B4D05F-516D-A147-AC64-2D1062BA0EFF}"/>
          </ac:spMkLst>
        </pc:spChg>
        <pc:graphicFrameChg chg="mod modGraphic">
          <ac:chgData name="Umair Hoodbhoy" userId="9134fddd-ebe0-41b2-9df4-5549cb596a18" providerId="ADAL" clId="{DA66A896-CAD8-9C48-917C-C69E742BA1C2}" dt="2022-07-21T16:00:31.925" v="32" actId="20577"/>
          <ac:graphicFrameMkLst>
            <pc:docMk/>
            <pc:sldMk cId="1747856686" sldId="2370"/>
            <ac:graphicFrameMk id="3" creationId="{AE65CB81-BAA6-6540-B52A-31DAC6379A99}"/>
          </ac:graphicFrameMkLst>
        </pc:graphicFrameChg>
      </pc:sldChg>
    </pc:docChg>
  </pc:docChgLst>
  <pc:docChgLst>
    <pc:chgData name="Umair Hoodbhoy" userId="9134fddd-ebe0-41b2-9df4-5549cb596a18" providerId="ADAL" clId="{04D12CB0-48B6-184C-9699-BB15AD0F29F9}"/>
    <pc:docChg chg="delSld">
      <pc:chgData name="Umair Hoodbhoy" userId="9134fddd-ebe0-41b2-9df4-5549cb596a18" providerId="ADAL" clId="{04D12CB0-48B6-184C-9699-BB15AD0F29F9}" dt="2021-05-18T21:18:28.453" v="0" actId="2696"/>
      <pc:docMkLst>
        <pc:docMk/>
      </pc:docMkLst>
      <pc:sldChg chg="del">
        <pc:chgData name="Umair Hoodbhoy" userId="9134fddd-ebe0-41b2-9df4-5549cb596a18" providerId="ADAL" clId="{04D12CB0-48B6-184C-9699-BB15AD0F29F9}" dt="2021-05-18T21:18:28.453" v="0" actId="2696"/>
        <pc:sldMkLst>
          <pc:docMk/>
          <pc:sldMk cId="1253366361" sldId="2171"/>
        </pc:sldMkLst>
      </pc:sldChg>
    </pc:docChg>
  </pc:docChgLst>
  <pc:docChgLst>
    <pc:chgData name="Nicolas Delecroix" userId="9aea8ee3-214f-409e-bcc8-e981c3ad58f1" providerId="ADAL" clId="{AA833F7C-A8CB-B84C-99BE-3BE235C17BFC}"/>
    <pc:docChg chg="custSel modSld">
      <pc:chgData name="Nicolas Delecroix" userId="9aea8ee3-214f-409e-bcc8-e981c3ad58f1" providerId="ADAL" clId="{AA833F7C-A8CB-B84C-99BE-3BE235C17BFC}" dt="2020-06-24T22:11:44.257" v="0" actId="478"/>
      <pc:docMkLst>
        <pc:docMk/>
      </pc:docMkLst>
      <pc:sldChg chg="delSp">
        <pc:chgData name="Nicolas Delecroix" userId="9aea8ee3-214f-409e-bcc8-e981c3ad58f1" providerId="ADAL" clId="{AA833F7C-A8CB-B84C-99BE-3BE235C17BFC}" dt="2020-06-24T22:11:44.257" v="0" actId="478"/>
        <pc:sldMkLst>
          <pc:docMk/>
          <pc:sldMk cId="1323792454" sldId="2199"/>
        </pc:sldMkLst>
        <pc:spChg chg="del">
          <ac:chgData name="Nicolas Delecroix" userId="9aea8ee3-214f-409e-bcc8-e981c3ad58f1" providerId="ADAL" clId="{AA833F7C-A8CB-B84C-99BE-3BE235C17BFC}" dt="2020-06-24T22:11:44.257" v="0" actId="478"/>
          <ac:spMkLst>
            <pc:docMk/>
            <pc:sldMk cId="1323792454" sldId="2199"/>
            <ac:spMk id="7" creationId="{DCA7D4D2-BF23-E74C-A8CD-D9A8FE709994}"/>
          </ac:spMkLst>
        </pc:spChg>
      </pc:sldChg>
    </pc:docChg>
  </pc:docChgLst>
  <pc:docChgLst>
    <pc:chgData name="Umair Hoodbhoy" userId="9134fddd-ebe0-41b2-9df4-5549cb596a18" providerId="ADAL" clId="{4748566E-7703-B448-B4C4-CCEEE3A860AE}"/>
    <pc:docChg chg="undo custSel addSld delSld modSld delMainMaster">
      <pc:chgData name="Umair Hoodbhoy" userId="9134fddd-ebe0-41b2-9df4-5549cb596a18" providerId="ADAL" clId="{4748566E-7703-B448-B4C4-CCEEE3A860AE}" dt="2021-08-10T17:57:56.365" v="204" actId="2696"/>
      <pc:docMkLst>
        <pc:docMk/>
      </pc:docMkLst>
      <pc:sldChg chg="addSp modSp mod modClrScheme chgLayout">
        <pc:chgData name="Umair Hoodbhoy" userId="9134fddd-ebe0-41b2-9df4-5549cb596a18" providerId="ADAL" clId="{4748566E-7703-B448-B4C4-CCEEE3A860AE}" dt="2021-08-10T17:57:10.836" v="184" actId="20577"/>
        <pc:sldMkLst>
          <pc:docMk/>
          <pc:sldMk cId="2628666855" sldId="2035"/>
        </pc:sldMkLst>
        <pc:spChg chg="add mod ord">
          <ac:chgData name="Umair Hoodbhoy" userId="9134fddd-ebe0-41b2-9df4-5549cb596a18" providerId="ADAL" clId="{4748566E-7703-B448-B4C4-CCEEE3A860AE}" dt="2021-08-10T17:57:00.360" v="175" actId="700"/>
          <ac:spMkLst>
            <pc:docMk/>
            <pc:sldMk cId="2628666855" sldId="2035"/>
            <ac:spMk id="2" creationId="{496F1C75-340C-CD4E-9D44-90E650783231}"/>
          </ac:spMkLst>
        </pc:spChg>
        <pc:spChg chg="add mod ord">
          <ac:chgData name="Umair Hoodbhoy" userId="9134fddd-ebe0-41b2-9df4-5549cb596a18" providerId="ADAL" clId="{4748566E-7703-B448-B4C4-CCEEE3A860AE}" dt="2021-08-10T17:57:00.360" v="175" actId="700"/>
          <ac:spMkLst>
            <pc:docMk/>
            <pc:sldMk cId="2628666855" sldId="2035"/>
            <ac:spMk id="3" creationId="{E5BACD7D-FD55-EA45-9031-67F36E87E081}"/>
          </ac:spMkLst>
        </pc:spChg>
        <pc:spChg chg="mod ord">
          <ac:chgData name="Umair Hoodbhoy" userId="9134fddd-ebe0-41b2-9df4-5549cb596a18" providerId="ADAL" clId="{4748566E-7703-B448-B4C4-CCEEE3A860AE}" dt="2021-08-10T17:57:10.836" v="184" actId="20577"/>
          <ac:spMkLst>
            <pc:docMk/>
            <pc:sldMk cId="2628666855" sldId="2035"/>
            <ac:spMk id="4" creationId="{E87735F1-603B-3041-BABB-205BB8D0A30E}"/>
          </ac:spMkLst>
        </pc:spChg>
        <pc:spChg chg="add mod ord">
          <ac:chgData name="Umair Hoodbhoy" userId="9134fddd-ebe0-41b2-9df4-5549cb596a18" providerId="ADAL" clId="{4748566E-7703-B448-B4C4-CCEEE3A860AE}" dt="2021-08-10T17:57:00.360" v="175" actId="700"/>
          <ac:spMkLst>
            <pc:docMk/>
            <pc:sldMk cId="2628666855" sldId="2035"/>
            <ac:spMk id="5" creationId="{86262720-CE1C-6146-A606-2368BB71E25C}"/>
          </ac:spMkLst>
        </pc:spChg>
        <pc:spChg chg="add mod ord">
          <ac:chgData name="Umair Hoodbhoy" userId="9134fddd-ebe0-41b2-9df4-5549cb596a18" providerId="ADAL" clId="{4748566E-7703-B448-B4C4-CCEEE3A860AE}" dt="2021-08-10T17:57:00.360" v="175" actId="700"/>
          <ac:spMkLst>
            <pc:docMk/>
            <pc:sldMk cId="2628666855" sldId="2035"/>
            <ac:spMk id="6" creationId="{61CA4AF6-B2A5-054F-BEDD-5BE771BC700C}"/>
          </ac:spMkLst>
        </pc:spChg>
      </pc:sldChg>
      <pc:sldChg chg="del">
        <pc:chgData name="Umair Hoodbhoy" userId="9134fddd-ebe0-41b2-9df4-5549cb596a18" providerId="ADAL" clId="{4748566E-7703-B448-B4C4-CCEEE3A860AE}" dt="2021-08-10T17:57:45.131" v="199" actId="2696"/>
        <pc:sldMkLst>
          <pc:docMk/>
          <pc:sldMk cId="1323792454" sldId="2199"/>
        </pc:sldMkLst>
      </pc:sldChg>
      <pc:sldChg chg="modSp mod modClrScheme chgLayout">
        <pc:chgData name="Umair Hoodbhoy" userId="9134fddd-ebe0-41b2-9df4-5549cb596a18" providerId="ADAL" clId="{4748566E-7703-B448-B4C4-CCEEE3A860AE}" dt="2021-08-10T17:53:21.286" v="46" actId="1076"/>
        <pc:sldMkLst>
          <pc:docMk/>
          <pc:sldMk cId="2103512187" sldId="2225"/>
        </pc:sldMkLst>
        <pc:spChg chg="mod ord">
          <ac:chgData name="Umair Hoodbhoy" userId="9134fddd-ebe0-41b2-9df4-5549cb596a18" providerId="ADAL" clId="{4748566E-7703-B448-B4C4-CCEEE3A860AE}" dt="2021-08-10T17:52:32.459" v="37" actId="27636"/>
          <ac:spMkLst>
            <pc:docMk/>
            <pc:sldMk cId="2103512187" sldId="2225"/>
            <ac:spMk id="2" creationId="{00000000-0000-0000-0000-000000000000}"/>
          </ac:spMkLst>
        </pc:spChg>
        <pc:spChg chg="mod">
          <ac:chgData name="Umair Hoodbhoy" userId="9134fddd-ebe0-41b2-9df4-5549cb596a18" providerId="ADAL" clId="{4748566E-7703-B448-B4C4-CCEEE3A860AE}" dt="2021-08-10T17:52:40.174" v="38" actId="1076"/>
          <ac:spMkLst>
            <pc:docMk/>
            <pc:sldMk cId="2103512187" sldId="2225"/>
            <ac:spMk id="3" creationId="{03FAE4DA-8F0C-454A-AEDB-BDBEB38A1909}"/>
          </ac:spMkLst>
        </pc:spChg>
        <pc:spChg chg="mod">
          <ac:chgData name="Umair Hoodbhoy" userId="9134fddd-ebe0-41b2-9df4-5549cb596a18" providerId="ADAL" clId="{4748566E-7703-B448-B4C4-CCEEE3A860AE}" dt="2021-08-10T17:53:21.286" v="46" actId="1076"/>
          <ac:spMkLst>
            <pc:docMk/>
            <pc:sldMk cId="2103512187" sldId="2225"/>
            <ac:spMk id="4" creationId="{1F6A7559-F12D-2247-9846-17AAB21467A1}"/>
          </ac:spMkLst>
        </pc:spChg>
        <pc:spChg chg="mod">
          <ac:chgData name="Umair Hoodbhoy" userId="9134fddd-ebe0-41b2-9df4-5549cb596a18" providerId="ADAL" clId="{4748566E-7703-B448-B4C4-CCEEE3A860AE}" dt="2021-08-10T17:53:10.470" v="44" actId="1076"/>
          <ac:spMkLst>
            <pc:docMk/>
            <pc:sldMk cId="2103512187" sldId="2225"/>
            <ac:spMk id="90" creationId="{76B8B6F4-E593-4E4A-A308-94373D8EDB31}"/>
          </ac:spMkLst>
        </pc:spChg>
        <pc:spChg chg="mod">
          <ac:chgData name="Umair Hoodbhoy" userId="9134fddd-ebe0-41b2-9df4-5549cb596a18" providerId="ADAL" clId="{4748566E-7703-B448-B4C4-CCEEE3A860AE}" dt="2021-08-10T17:53:10.470" v="44" actId="1076"/>
          <ac:spMkLst>
            <pc:docMk/>
            <pc:sldMk cId="2103512187" sldId="2225"/>
            <ac:spMk id="91" creationId="{F128FAAD-BB95-5B40-8084-BDA3DC3275DD}"/>
          </ac:spMkLst>
        </pc:spChg>
        <pc:spChg chg="mod">
          <ac:chgData name="Umair Hoodbhoy" userId="9134fddd-ebe0-41b2-9df4-5549cb596a18" providerId="ADAL" clId="{4748566E-7703-B448-B4C4-CCEEE3A860AE}" dt="2021-08-10T17:53:10.470" v="44" actId="1076"/>
          <ac:spMkLst>
            <pc:docMk/>
            <pc:sldMk cId="2103512187" sldId="2225"/>
            <ac:spMk id="92" creationId="{8C85B914-B9D2-DE4C-9B3D-5D04B370B046}"/>
          </ac:spMkLst>
        </pc:spChg>
        <pc:spChg chg="mod">
          <ac:chgData name="Umair Hoodbhoy" userId="9134fddd-ebe0-41b2-9df4-5549cb596a18" providerId="ADAL" clId="{4748566E-7703-B448-B4C4-CCEEE3A860AE}" dt="2021-08-10T17:53:10.470" v="44" actId="1076"/>
          <ac:spMkLst>
            <pc:docMk/>
            <pc:sldMk cId="2103512187" sldId="2225"/>
            <ac:spMk id="94" creationId="{0A6F1F27-8CD1-E645-93CC-A929B156A531}"/>
          </ac:spMkLst>
        </pc:spChg>
        <pc:spChg chg="mod">
          <ac:chgData name="Umair Hoodbhoy" userId="9134fddd-ebe0-41b2-9df4-5549cb596a18" providerId="ADAL" clId="{4748566E-7703-B448-B4C4-CCEEE3A860AE}" dt="2021-08-10T17:53:10.470" v="44" actId="1076"/>
          <ac:spMkLst>
            <pc:docMk/>
            <pc:sldMk cId="2103512187" sldId="2225"/>
            <ac:spMk id="96" creationId="{BB7BA867-946E-9B49-8D54-D4EEC1D68CD4}"/>
          </ac:spMkLst>
        </pc:spChg>
        <pc:spChg chg="mod">
          <ac:chgData name="Umair Hoodbhoy" userId="9134fddd-ebe0-41b2-9df4-5549cb596a18" providerId="ADAL" clId="{4748566E-7703-B448-B4C4-CCEEE3A860AE}" dt="2021-08-10T17:52:57.308" v="42" actId="1076"/>
          <ac:spMkLst>
            <pc:docMk/>
            <pc:sldMk cId="2103512187" sldId="2225"/>
            <ac:spMk id="100" creationId="{C99C00EB-C846-B143-B7E0-183B7B4CFF4C}"/>
          </ac:spMkLst>
        </pc:spChg>
        <pc:spChg chg="mod">
          <ac:chgData name="Umair Hoodbhoy" userId="9134fddd-ebe0-41b2-9df4-5549cb596a18" providerId="ADAL" clId="{4748566E-7703-B448-B4C4-CCEEE3A860AE}" dt="2021-08-10T17:52:48.067" v="40" actId="14100"/>
          <ac:spMkLst>
            <pc:docMk/>
            <pc:sldMk cId="2103512187" sldId="2225"/>
            <ac:spMk id="105" creationId="{483A1C07-5F29-DC4C-889A-C93106362F92}"/>
          </ac:spMkLst>
        </pc:spChg>
        <pc:spChg chg="mod">
          <ac:chgData name="Umair Hoodbhoy" userId="9134fddd-ebe0-41b2-9df4-5549cb596a18" providerId="ADAL" clId="{4748566E-7703-B448-B4C4-CCEEE3A860AE}" dt="2021-08-10T17:53:10.470" v="44" actId="1076"/>
          <ac:spMkLst>
            <pc:docMk/>
            <pc:sldMk cId="2103512187" sldId="2225"/>
            <ac:spMk id="106" creationId="{26AADCF0-997A-5E47-9A49-4C90A0C184D3}"/>
          </ac:spMkLst>
        </pc:spChg>
        <pc:spChg chg="mod">
          <ac:chgData name="Umair Hoodbhoy" userId="9134fddd-ebe0-41b2-9df4-5549cb596a18" providerId="ADAL" clId="{4748566E-7703-B448-B4C4-CCEEE3A860AE}" dt="2021-08-10T17:53:10.470" v="44" actId="1076"/>
          <ac:spMkLst>
            <pc:docMk/>
            <pc:sldMk cId="2103512187" sldId="2225"/>
            <ac:spMk id="107" creationId="{9B8DB198-32F7-544B-BF32-414A02D43B93}"/>
          </ac:spMkLst>
        </pc:spChg>
        <pc:spChg chg="mod">
          <ac:chgData name="Umair Hoodbhoy" userId="9134fddd-ebe0-41b2-9df4-5549cb596a18" providerId="ADAL" clId="{4748566E-7703-B448-B4C4-CCEEE3A860AE}" dt="2021-08-10T17:53:10.470" v="44" actId="1076"/>
          <ac:spMkLst>
            <pc:docMk/>
            <pc:sldMk cId="2103512187" sldId="2225"/>
            <ac:spMk id="108" creationId="{BA7757C3-48A7-1C4C-8BDC-3E290DCFD8C7}"/>
          </ac:spMkLst>
        </pc:spChg>
        <pc:spChg chg="mod">
          <ac:chgData name="Umair Hoodbhoy" userId="9134fddd-ebe0-41b2-9df4-5549cb596a18" providerId="ADAL" clId="{4748566E-7703-B448-B4C4-CCEEE3A860AE}" dt="2021-08-10T17:53:10.470" v="44" actId="1076"/>
          <ac:spMkLst>
            <pc:docMk/>
            <pc:sldMk cId="2103512187" sldId="2225"/>
            <ac:spMk id="109" creationId="{AAE53226-1C00-EA43-B5A1-3D5796A3F06A}"/>
          </ac:spMkLst>
        </pc:spChg>
        <pc:spChg chg="mod">
          <ac:chgData name="Umair Hoodbhoy" userId="9134fddd-ebe0-41b2-9df4-5549cb596a18" providerId="ADAL" clId="{4748566E-7703-B448-B4C4-CCEEE3A860AE}" dt="2021-08-10T17:53:10.470" v="44" actId="1076"/>
          <ac:spMkLst>
            <pc:docMk/>
            <pc:sldMk cId="2103512187" sldId="2225"/>
            <ac:spMk id="110" creationId="{C5785B33-50C7-5D44-8FA9-5EB084335B71}"/>
          </ac:spMkLst>
        </pc:spChg>
        <pc:spChg chg="mod">
          <ac:chgData name="Umair Hoodbhoy" userId="9134fddd-ebe0-41b2-9df4-5549cb596a18" providerId="ADAL" clId="{4748566E-7703-B448-B4C4-CCEEE3A860AE}" dt="2021-08-10T17:53:10.470" v="44" actId="1076"/>
          <ac:spMkLst>
            <pc:docMk/>
            <pc:sldMk cId="2103512187" sldId="2225"/>
            <ac:spMk id="111" creationId="{654B31B9-FC86-444D-852B-3C2BCF179086}"/>
          </ac:spMkLst>
        </pc:spChg>
        <pc:spChg chg="mod">
          <ac:chgData name="Umair Hoodbhoy" userId="9134fddd-ebe0-41b2-9df4-5549cb596a18" providerId="ADAL" clId="{4748566E-7703-B448-B4C4-CCEEE3A860AE}" dt="2021-08-10T17:53:10.470" v="44" actId="1076"/>
          <ac:spMkLst>
            <pc:docMk/>
            <pc:sldMk cId="2103512187" sldId="2225"/>
            <ac:spMk id="112" creationId="{9CA40433-8D8A-9841-A471-F69205EEF198}"/>
          </ac:spMkLst>
        </pc:spChg>
        <pc:spChg chg="mod">
          <ac:chgData name="Umair Hoodbhoy" userId="9134fddd-ebe0-41b2-9df4-5549cb596a18" providerId="ADAL" clId="{4748566E-7703-B448-B4C4-CCEEE3A860AE}" dt="2021-08-10T17:53:10.470" v="44" actId="1076"/>
          <ac:spMkLst>
            <pc:docMk/>
            <pc:sldMk cId="2103512187" sldId="2225"/>
            <ac:spMk id="113" creationId="{DE07D109-6FC2-A541-8342-BBFAE1F6C5CC}"/>
          </ac:spMkLst>
        </pc:spChg>
        <pc:spChg chg="mod">
          <ac:chgData name="Umair Hoodbhoy" userId="9134fddd-ebe0-41b2-9df4-5549cb596a18" providerId="ADAL" clId="{4748566E-7703-B448-B4C4-CCEEE3A860AE}" dt="2021-08-10T17:53:10.470" v="44" actId="1076"/>
          <ac:spMkLst>
            <pc:docMk/>
            <pc:sldMk cId="2103512187" sldId="2225"/>
            <ac:spMk id="114" creationId="{85898ACB-E6B6-D742-90A8-8FF6AF967660}"/>
          </ac:spMkLst>
        </pc:spChg>
        <pc:spChg chg="mod">
          <ac:chgData name="Umair Hoodbhoy" userId="9134fddd-ebe0-41b2-9df4-5549cb596a18" providerId="ADAL" clId="{4748566E-7703-B448-B4C4-CCEEE3A860AE}" dt="2021-08-10T17:53:10.470" v="44" actId="1076"/>
          <ac:spMkLst>
            <pc:docMk/>
            <pc:sldMk cId="2103512187" sldId="2225"/>
            <ac:spMk id="115" creationId="{F61538D8-912C-5847-A893-E94A82D9A2B2}"/>
          </ac:spMkLst>
        </pc:spChg>
        <pc:spChg chg="mod">
          <ac:chgData name="Umair Hoodbhoy" userId="9134fddd-ebe0-41b2-9df4-5549cb596a18" providerId="ADAL" clId="{4748566E-7703-B448-B4C4-CCEEE3A860AE}" dt="2021-08-10T17:53:10.470" v="44" actId="1076"/>
          <ac:spMkLst>
            <pc:docMk/>
            <pc:sldMk cId="2103512187" sldId="2225"/>
            <ac:spMk id="116" creationId="{992E6830-C72D-8543-9B20-8E9CDD751F59}"/>
          </ac:spMkLst>
        </pc:spChg>
        <pc:spChg chg="mod">
          <ac:chgData name="Umair Hoodbhoy" userId="9134fddd-ebe0-41b2-9df4-5549cb596a18" providerId="ADAL" clId="{4748566E-7703-B448-B4C4-CCEEE3A860AE}" dt="2021-08-10T17:53:10.470" v="44" actId="1076"/>
          <ac:spMkLst>
            <pc:docMk/>
            <pc:sldMk cId="2103512187" sldId="2225"/>
            <ac:spMk id="117" creationId="{8205DA29-FB5C-E04B-87F0-D1247D7C47D7}"/>
          </ac:spMkLst>
        </pc:spChg>
        <pc:spChg chg="mod">
          <ac:chgData name="Umair Hoodbhoy" userId="9134fddd-ebe0-41b2-9df4-5549cb596a18" providerId="ADAL" clId="{4748566E-7703-B448-B4C4-CCEEE3A860AE}" dt="2021-08-10T17:53:10.470" v="44" actId="1076"/>
          <ac:spMkLst>
            <pc:docMk/>
            <pc:sldMk cId="2103512187" sldId="2225"/>
            <ac:spMk id="118" creationId="{176379BC-6157-7842-840C-932EA9FBD1F7}"/>
          </ac:spMkLst>
        </pc:spChg>
        <pc:spChg chg="mod">
          <ac:chgData name="Umair Hoodbhoy" userId="9134fddd-ebe0-41b2-9df4-5549cb596a18" providerId="ADAL" clId="{4748566E-7703-B448-B4C4-CCEEE3A860AE}" dt="2021-08-10T17:53:01.437" v="43" actId="14100"/>
          <ac:spMkLst>
            <pc:docMk/>
            <pc:sldMk cId="2103512187" sldId="2225"/>
            <ac:spMk id="127" creationId="{0E9D4DE5-8621-A445-BF6D-0111E488092A}"/>
          </ac:spMkLst>
        </pc:spChg>
        <pc:cxnChg chg="mod">
          <ac:chgData name="Umair Hoodbhoy" userId="9134fddd-ebe0-41b2-9df4-5549cb596a18" providerId="ADAL" clId="{4748566E-7703-B448-B4C4-CCEEE3A860AE}" dt="2021-08-10T17:53:10.470" v="44" actId="1076"/>
          <ac:cxnSpMkLst>
            <pc:docMk/>
            <pc:sldMk cId="2103512187" sldId="2225"/>
            <ac:cxnSpMk id="84" creationId="{84CCA56B-746F-264E-B03F-0F7DCA4C2D1E}"/>
          </ac:cxnSpMkLst>
        </pc:cxnChg>
        <pc:cxnChg chg="mod">
          <ac:chgData name="Umair Hoodbhoy" userId="9134fddd-ebe0-41b2-9df4-5549cb596a18" providerId="ADAL" clId="{4748566E-7703-B448-B4C4-CCEEE3A860AE}" dt="2021-08-10T17:53:10.470" v="44" actId="1076"/>
          <ac:cxnSpMkLst>
            <pc:docMk/>
            <pc:sldMk cId="2103512187" sldId="2225"/>
            <ac:cxnSpMk id="85" creationId="{961AC784-FFF7-1C4A-9A5A-C5B397B0DD66}"/>
          </ac:cxnSpMkLst>
        </pc:cxnChg>
        <pc:cxnChg chg="mod">
          <ac:chgData name="Umair Hoodbhoy" userId="9134fddd-ebe0-41b2-9df4-5549cb596a18" providerId="ADAL" clId="{4748566E-7703-B448-B4C4-CCEEE3A860AE}" dt="2021-08-10T17:53:10.470" v="44" actId="1076"/>
          <ac:cxnSpMkLst>
            <pc:docMk/>
            <pc:sldMk cId="2103512187" sldId="2225"/>
            <ac:cxnSpMk id="86" creationId="{158C606F-AFC0-8F4D-9599-A5AE24930BD2}"/>
          </ac:cxnSpMkLst>
        </pc:cxnChg>
        <pc:cxnChg chg="mod">
          <ac:chgData name="Umair Hoodbhoy" userId="9134fddd-ebe0-41b2-9df4-5549cb596a18" providerId="ADAL" clId="{4748566E-7703-B448-B4C4-CCEEE3A860AE}" dt="2021-08-10T17:53:10.470" v="44" actId="1076"/>
          <ac:cxnSpMkLst>
            <pc:docMk/>
            <pc:sldMk cId="2103512187" sldId="2225"/>
            <ac:cxnSpMk id="87" creationId="{9E58FBBA-FB66-1640-ABA0-2B2D04D93218}"/>
          </ac:cxnSpMkLst>
        </pc:cxnChg>
        <pc:cxnChg chg="mod">
          <ac:chgData name="Umair Hoodbhoy" userId="9134fddd-ebe0-41b2-9df4-5549cb596a18" providerId="ADAL" clId="{4748566E-7703-B448-B4C4-CCEEE3A860AE}" dt="2021-08-10T17:53:10.470" v="44" actId="1076"/>
          <ac:cxnSpMkLst>
            <pc:docMk/>
            <pc:sldMk cId="2103512187" sldId="2225"/>
            <ac:cxnSpMk id="88" creationId="{FF69ECFF-088B-7A40-A7DA-5F46CF15E6A3}"/>
          </ac:cxnSpMkLst>
        </pc:cxnChg>
        <pc:cxnChg chg="mod">
          <ac:chgData name="Umair Hoodbhoy" userId="9134fddd-ebe0-41b2-9df4-5549cb596a18" providerId="ADAL" clId="{4748566E-7703-B448-B4C4-CCEEE3A860AE}" dt="2021-08-10T17:53:10.470" v="44" actId="1076"/>
          <ac:cxnSpMkLst>
            <pc:docMk/>
            <pc:sldMk cId="2103512187" sldId="2225"/>
            <ac:cxnSpMk id="119" creationId="{CD0786B7-6AD0-2049-9214-EF24E444E541}"/>
          </ac:cxnSpMkLst>
        </pc:cxnChg>
        <pc:cxnChg chg="mod">
          <ac:chgData name="Umair Hoodbhoy" userId="9134fddd-ebe0-41b2-9df4-5549cb596a18" providerId="ADAL" clId="{4748566E-7703-B448-B4C4-CCEEE3A860AE}" dt="2021-08-10T17:53:10.470" v="44" actId="1076"/>
          <ac:cxnSpMkLst>
            <pc:docMk/>
            <pc:sldMk cId="2103512187" sldId="2225"/>
            <ac:cxnSpMk id="120" creationId="{F8427C67-C6D7-BC46-A3EA-72A3E5CA25EE}"/>
          </ac:cxnSpMkLst>
        </pc:cxnChg>
        <pc:cxnChg chg="mod">
          <ac:chgData name="Umair Hoodbhoy" userId="9134fddd-ebe0-41b2-9df4-5549cb596a18" providerId="ADAL" clId="{4748566E-7703-B448-B4C4-CCEEE3A860AE}" dt="2021-08-10T17:53:10.470" v="44" actId="1076"/>
          <ac:cxnSpMkLst>
            <pc:docMk/>
            <pc:sldMk cId="2103512187" sldId="2225"/>
            <ac:cxnSpMk id="121" creationId="{FF06D8CD-3D87-074E-B03E-E231F05FF55F}"/>
          </ac:cxnSpMkLst>
        </pc:cxnChg>
        <pc:cxnChg chg="mod">
          <ac:chgData name="Umair Hoodbhoy" userId="9134fddd-ebe0-41b2-9df4-5549cb596a18" providerId="ADAL" clId="{4748566E-7703-B448-B4C4-CCEEE3A860AE}" dt="2021-08-10T17:53:10.470" v="44" actId="1076"/>
          <ac:cxnSpMkLst>
            <pc:docMk/>
            <pc:sldMk cId="2103512187" sldId="2225"/>
            <ac:cxnSpMk id="122" creationId="{C50FEAAD-46B8-704F-B179-1DEDAEE24D28}"/>
          </ac:cxnSpMkLst>
        </pc:cxnChg>
        <pc:cxnChg chg="mod">
          <ac:chgData name="Umair Hoodbhoy" userId="9134fddd-ebe0-41b2-9df4-5549cb596a18" providerId="ADAL" clId="{4748566E-7703-B448-B4C4-CCEEE3A860AE}" dt="2021-08-10T17:53:10.470" v="44" actId="1076"/>
          <ac:cxnSpMkLst>
            <pc:docMk/>
            <pc:sldMk cId="2103512187" sldId="2225"/>
            <ac:cxnSpMk id="123" creationId="{C2A5BDED-E809-974F-BA17-2BB4BE03A1FC}"/>
          </ac:cxnSpMkLst>
        </pc:cxnChg>
      </pc:sldChg>
      <pc:sldChg chg="delSp modSp mod modClrScheme chgLayout">
        <pc:chgData name="Umair Hoodbhoy" userId="9134fddd-ebe0-41b2-9df4-5549cb596a18" providerId="ADAL" clId="{4748566E-7703-B448-B4C4-CCEEE3A860AE}" dt="2021-08-10T17:54:10.309" v="67" actId="20577"/>
        <pc:sldMkLst>
          <pc:docMk/>
          <pc:sldMk cId="1747856686" sldId="2370"/>
        </pc:sldMkLst>
        <pc:spChg chg="mod ord">
          <ac:chgData name="Umair Hoodbhoy" userId="9134fddd-ebe0-41b2-9df4-5549cb596a18" providerId="ADAL" clId="{4748566E-7703-B448-B4C4-CCEEE3A860AE}" dt="2021-08-10T17:54:10.309" v="67" actId="20577"/>
          <ac:spMkLst>
            <pc:docMk/>
            <pc:sldMk cId="1747856686" sldId="2370"/>
            <ac:spMk id="2" creationId="{00000000-0000-0000-0000-000000000000}"/>
          </ac:spMkLst>
        </pc:spChg>
        <pc:spChg chg="mod">
          <ac:chgData name="Umair Hoodbhoy" userId="9134fddd-ebe0-41b2-9df4-5549cb596a18" providerId="ADAL" clId="{4748566E-7703-B448-B4C4-CCEEE3A860AE}" dt="2021-08-10T17:54:03.307" v="61" actId="207"/>
          <ac:spMkLst>
            <pc:docMk/>
            <pc:sldMk cId="1747856686" sldId="2370"/>
            <ac:spMk id="4" creationId="{32B4D05F-516D-A147-AC64-2D1062BA0EFF}"/>
          </ac:spMkLst>
        </pc:spChg>
        <pc:spChg chg="del">
          <ac:chgData name="Umair Hoodbhoy" userId="9134fddd-ebe0-41b2-9df4-5549cb596a18" providerId="ADAL" clId="{4748566E-7703-B448-B4C4-CCEEE3A860AE}" dt="2021-08-10T17:53:51.765" v="60" actId="478"/>
          <ac:spMkLst>
            <pc:docMk/>
            <pc:sldMk cId="1747856686" sldId="2370"/>
            <ac:spMk id="72" creationId="{74449390-30CE-8747-8CE9-EB1A0A1EE862}"/>
          </ac:spMkLst>
        </pc:spChg>
      </pc:sldChg>
      <pc:sldChg chg="delSp modSp mod modClrScheme chgLayout">
        <pc:chgData name="Umair Hoodbhoy" userId="9134fddd-ebe0-41b2-9df4-5549cb596a18" providerId="ADAL" clId="{4748566E-7703-B448-B4C4-CCEEE3A860AE}" dt="2021-08-10T17:56:31.361" v="168" actId="478"/>
        <pc:sldMkLst>
          <pc:docMk/>
          <pc:sldMk cId="3912369289" sldId="2373"/>
        </pc:sldMkLst>
        <pc:spChg chg="mod ord">
          <ac:chgData name="Umair Hoodbhoy" userId="9134fddd-ebe0-41b2-9df4-5549cb596a18" providerId="ADAL" clId="{4748566E-7703-B448-B4C4-CCEEE3A860AE}" dt="2021-08-10T17:56:27.676" v="167" actId="6549"/>
          <ac:spMkLst>
            <pc:docMk/>
            <pc:sldMk cId="3912369289" sldId="2373"/>
            <ac:spMk id="2" creationId="{00000000-0000-0000-0000-000000000000}"/>
          </ac:spMkLst>
        </pc:spChg>
        <pc:spChg chg="del">
          <ac:chgData name="Umair Hoodbhoy" userId="9134fddd-ebe0-41b2-9df4-5549cb596a18" providerId="ADAL" clId="{4748566E-7703-B448-B4C4-CCEEE3A860AE}" dt="2021-08-10T17:56:31.361" v="168" actId="478"/>
          <ac:spMkLst>
            <pc:docMk/>
            <pc:sldMk cId="3912369289" sldId="2373"/>
            <ac:spMk id="5" creationId="{AD8E64C9-A686-8747-B08E-76ED41D30F48}"/>
          </ac:spMkLst>
        </pc:spChg>
      </pc:sldChg>
      <pc:sldChg chg="addSp delSp modSp mod modClrScheme chgLayout">
        <pc:chgData name="Umair Hoodbhoy" userId="9134fddd-ebe0-41b2-9df4-5549cb596a18" providerId="ADAL" clId="{4748566E-7703-B448-B4C4-CCEEE3A860AE}" dt="2021-08-10T17:55:44.150" v="138" actId="403"/>
        <pc:sldMkLst>
          <pc:docMk/>
          <pc:sldMk cId="2244422166" sldId="2382"/>
        </pc:sldMkLst>
        <pc:spChg chg="mod ord">
          <ac:chgData name="Umair Hoodbhoy" userId="9134fddd-ebe0-41b2-9df4-5549cb596a18" providerId="ADAL" clId="{4748566E-7703-B448-B4C4-CCEEE3A860AE}" dt="2021-08-10T17:54:25.989" v="83" actId="20577"/>
          <ac:spMkLst>
            <pc:docMk/>
            <pc:sldMk cId="2244422166" sldId="2382"/>
            <ac:spMk id="2" creationId="{00000000-0000-0000-0000-000000000000}"/>
          </ac:spMkLst>
        </pc:spChg>
        <pc:spChg chg="del">
          <ac:chgData name="Umair Hoodbhoy" userId="9134fddd-ebe0-41b2-9df4-5549cb596a18" providerId="ADAL" clId="{4748566E-7703-B448-B4C4-CCEEE3A860AE}" dt="2021-08-10T17:54:39.319" v="85" actId="478"/>
          <ac:spMkLst>
            <pc:docMk/>
            <pc:sldMk cId="2244422166" sldId="2382"/>
            <ac:spMk id="3" creationId="{C66BA44C-6125-EF4F-BF54-4E066BC4F671}"/>
          </ac:spMkLst>
        </pc:spChg>
        <pc:spChg chg="add mod ord">
          <ac:chgData name="Umair Hoodbhoy" userId="9134fddd-ebe0-41b2-9df4-5549cb596a18" providerId="ADAL" clId="{4748566E-7703-B448-B4C4-CCEEE3A860AE}" dt="2021-08-10T17:55:44.150" v="138" actId="403"/>
          <ac:spMkLst>
            <pc:docMk/>
            <pc:sldMk cId="2244422166" sldId="2382"/>
            <ac:spMk id="4" creationId="{CD435090-19F6-5246-AA7B-E30444111FB4}"/>
          </ac:spMkLst>
        </pc:spChg>
        <pc:spChg chg="del">
          <ac:chgData name="Umair Hoodbhoy" userId="9134fddd-ebe0-41b2-9df4-5549cb596a18" providerId="ADAL" clId="{4748566E-7703-B448-B4C4-CCEEE3A860AE}" dt="2021-08-10T17:54:29.566" v="84" actId="478"/>
          <ac:spMkLst>
            <pc:docMk/>
            <pc:sldMk cId="2244422166" sldId="2382"/>
            <ac:spMk id="72" creationId="{74449390-30CE-8747-8CE9-EB1A0A1EE862}"/>
          </ac:spMkLst>
        </pc:spChg>
      </pc:sldChg>
      <pc:sldChg chg="delSp modSp mod modClrScheme chgLayout">
        <pc:chgData name="Umair Hoodbhoy" userId="9134fddd-ebe0-41b2-9df4-5549cb596a18" providerId="ADAL" clId="{4748566E-7703-B448-B4C4-CCEEE3A860AE}" dt="2021-08-10T17:56:49.825" v="174"/>
        <pc:sldMkLst>
          <pc:docMk/>
          <pc:sldMk cId="1610562100" sldId="2383"/>
        </pc:sldMkLst>
        <pc:spChg chg="mod ord">
          <ac:chgData name="Umair Hoodbhoy" userId="9134fddd-ebe0-41b2-9df4-5549cb596a18" providerId="ADAL" clId="{4748566E-7703-B448-B4C4-CCEEE3A860AE}" dt="2021-08-10T17:56:49.825" v="174"/>
          <ac:spMkLst>
            <pc:docMk/>
            <pc:sldMk cId="1610562100" sldId="2383"/>
            <ac:spMk id="2" creationId="{00000000-0000-0000-0000-000000000000}"/>
          </ac:spMkLst>
        </pc:spChg>
        <pc:spChg chg="del mod">
          <ac:chgData name="Umair Hoodbhoy" userId="9134fddd-ebe0-41b2-9df4-5549cb596a18" providerId="ADAL" clId="{4748566E-7703-B448-B4C4-CCEEE3A860AE}" dt="2021-08-10T17:56:45.273" v="172" actId="478"/>
          <ac:spMkLst>
            <pc:docMk/>
            <pc:sldMk cId="1610562100" sldId="2383"/>
            <ac:spMk id="72" creationId="{74449390-30CE-8747-8CE9-EB1A0A1EE862}"/>
          </ac:spMkLst>
        </pc:spChg>
      </pc:sldChg>
      <pc:sldChg chg="modSp add del mod">
        <pc:chgData name="Umair Hoodbhoy" userId="9134fddd-ebe0-41b2-9df4-5549cb596a18" providerId="ADAL" clId="{4748566E-7703-B448-B4C4-CCEEE3A860AE}" dt="2021-08-10T17:57:43.549" v="198" actId="2696"/>
        <pc:sldMkLst>
          <pc:docMk/>
          <pc:sldMk cId="2201147969" sldId="2384"/>
        </pc:sldMkLst>
        <pc:spChg chg="mod">
          <ac:chgData name="Umair Hoodbhoy" userId="9134fddd-ebe0-41b2-9df4-5549cb596a18" providerId="ADAL" clId="{4748566E-7703-B448-B4C4-CCEEE3A860AE}" dt="2021-08-10T17:52:19.197" v="35" actId="20577"/>
          <ac:spMkLst>
            <pc:docMk/>
            <pc:sldMk cId="2201147969" sldId="2384"/>
            <ac:spMk id="2" creationId="{9CA63561-8E66-894D-BA2E-15B2F7A193F5}"/>
          </ac:spMkLst>
        </pc:spChg>
        <pc:spChg chg="mod">
          <ac:chgData name="Umair Hoodbhoy" userId="9134fddd-ebe0-41b2-9df4-5549cb596a18" providerId="ADAL" clId="{4748566E-7703-B448-B4C4-CCEEE3A860AE}" dt="2021-08-10T17:52:09.229" v="28" actId="20577"/>
          <ac:spMkLst>
            <pc:docMk/>
            <pc:sldMk cId="2201147969" sldId="2384"/>
            <ac:spMk id="3" creationId="{AD53AA04-A301-D44D-8BCD-28A9784BA34E}"/>
          </ac:spMkLst>
        </pc:spChg>
      </pc:sldChg>
      <pc:sldChg chg="add del">
        <pc:chgData name="Umair Hoodbhoy" userId="9134fddd-ebe0-41b2-9df4-5549cb596a18" providerId="ADAL" clId="{4748566E-7703-B448-B4C4-CCEEE3A860AE}" dt="2021-08-10T17:51:40.692" v="1"/>
        <pc:sldMkLst>
          <pc:docMk/>
          <pc:sldMk cId="4266748344" sldId="2384"/>
        </pc:sldMkLst>
      </pc:sldChg>
      <pc:sldMasterChg chg="del delSldLayout">
        <pc:chgData name="Umair Hoodbhoy" userId="9134fddd-ebe0-41b2-9df4-5549cb596a18" providerId="ADAL" clId="{4748566E-7703-B448-B4C4-CCEEE3A860AE}" dt="2021-08-10T17:57:56.365" v="204" actId="2696"/>
        <pc:sldMasterMkLst>
          <pc:docMk/>
          <pc:sldMasterMk cId="3787048019" sldId="2147483691"/>
        </pc:sldMasterMkLst>
        <pc:sldLayoutChg chg="del">
          <pc:chgData name="Umair Hoodbhoy" userId="9134fddd-ebe0-41b2-9df4-5549cb596a18" providerId="ADAL" clId="{4748566E-7703-B448-B4C4-CCEEE3A860AE}" dt="2021-08-10T17:57:56.357" v="200" actId="2696"/>
          <pc:sldLayoutMkLst>
            <pc:docMk/>
            <pc:sldMasterMk cId="3787048019" sldId="2147483691"/>
            <pc:sldLayoutMk cId="3647867876" sldId="2147483692"/>
          </pc:sldLayoutMkLst>
        </pc:sldLayoutChg>
        <pc:sldLayoutChg chg="del">
          <pc:chgData name="Umair Hoodbhoy" userId="9134fddd-ebe0-41b2-9df4-5549cb596a18" providerId="ADAL" clId="{4748566E-7703-B448-B4C4-CCEEE3A860AE}" dt="2021-08-10T17:57:56.359" v="201" actId="2696"/>
          <pc:sldLayoutMkLst>
            <pc:docMk/>
            <pc:sldMasterMk cId="3787048019" sldId="2147483691"/>
            <pc:sldLayoutMk cId="191519106" sldId="2147483693"/>
          </pc:sldLayoutMkLst>
        </pc:sldLayoutChg>
        <pc:sldLayoutChg chg="del">
          <pc:chgData name="Umair Hoodbhoy" userId="9134fddd-ebe0-41b2-9df4-5549cb596a18" providerId="ADAL" clId="{4748566E-7703-B448-B4C4-CCEEE3A860AE}" dt="2021-08-10T17:57:56.361" v="202" actId="2696"/>
          <pc:sldLayoutMkLst>
            <pc:docMk/>
            <pc:sldMasterMk cId="3787048019" sldId="2147483691"/>
            <pc:sldLayoutMk cId="1899099703" sldId="2147483711"/>
          </pc:sldLayoutMkLst>
        </pc:sldLayoutChg>
        <pc:sldLayoutChg chg="del">
          <pc:chgData name="Umair Hoodbhoy" userId="9134fddd-ebe0-41b2-9df4-5549cb596a18" providerId="ADAL" clId="{4748566E-7703-B448-B4C4-CCEEE3A860AE}" dt="2021-08-10T17:57:56.363" v="203" actId="2696"/>
          <pc:sldLayoutMkLst>
            <pc:docMk/>
            <pc:sldMasterMk cId="3787048019" sldId="2147483691"/>
            <pc:sldLayoutMk cId="2952993144" sldId="2147483717"/>
          </pc:sldLayoutMkLst>
        </pc:sldLayoutChg>
      </pc:sldMasterChg>
      <pc:sldMasterChg chg="del delSldLayout">
        <pc:chgData name="Umair Hoodbhoy" userId="9134fddd-ebe0-41b2-9df4-5549cb596a18" providerId="ADAL" clId="{4748566E-7703-B448-B4C4-CCEEE3A860AE}" dt="2021-08-10T17:57:26.105" v="196" actId="2696"/>
        <pc:sldMasterMkLst>
          <pc:docMk/>
          <pc:sldMasterMk cId="1271404269" sldId="2147483694"/>
        </pc:sldMasterMkLst>
        <pc:sldLayoutChg chg="del">
          <pc:chgData name="Umair Hoodbhoy" userId="9134fddd-ebe0-41b2-9df4-5549cb596a18" providerId="ADAL" clId="{4748566E-7703-B448-B4C4-CCEEE3A860AE}" dt="2021-08-10T17:57:26.084" v="185" actId="2696"/>
          <pc:sldLayoutMkLst>
            <pc:docMk/>
            <pc:sldMasterMk cId="1271404269" sldId="2147483694"/>
            <pc:sldLayoutMk cId="2566878239" sldId="2147483695"/>
          </pc:sldLayoutMkLst>
        </pc:sldLayoutChg>
        <pc:sldLayoutChg chg="del">
          <pc:chgData name="Umair Hoodbhoy" userId="9134fddd-ebe0-41b2-9df4-5549cb596a18" providerId="ADAL" clId="{4748566E-7703-B448-B4C4-CCEEE3A860AE}" dt="2021-08-10T17:57:26.087" v="186" actId="2696"/>
          <pc:sldLayoutMkLst>
            <pc:docMk/>
            <pc:sldMasterMk cId="1271404269" sldId="2147483694"/>
            <pc:sldLayoutMk cId="2098115044" sldId="2147483696"/>
          </pc:sldLayoutMkLst>
        </pc:sldLayoutChg>
        <pc:sldLayoutChg chg="del">
          <pc:chgData name="Umair Hoodbhoy" userId="9134fddd-ebe0-41b2-9df4-5549cb596a18" providerId="ADAL" clId="{4748566E-7703-B448-B4C4-CCEEE3A860AE}" dt="2021-08-10T17:57:26.089" v="187" actId="2696"/>
          <pc:sldLayoutMkLst>
            <pc:docMk/>
            <pc:sldMasterMk cId="1271404269" sldId="2147483694"/>
            <pc:sldLayoutMk cId="422562148" sldId="2147483697"/>
          </pc:sldLayoutMkLst>
        </pc:sldLayoutChg>
        <pc:sldLayoutChg chg="del">
          <pc:chgData name="Umair Hoodbhoy" userId="9134fddd-ebe0-41b2-9df4-5549cb596a18" providerId="ADAL" clId="{4748566E-7703-B448-B4C4-CCEEE3A860AE}" dt="2021-08-10T17:57:26.091" v="188" actId="2696"/>
          <pc:sldLayoutMkLst>
            <pc:docMk/>
            <pc:sldMasterMk cId="1271404269" sldId="2147483694"/>
            <pc:sldLayoutMk cId="3009420838" sldId="2147483698"/>
          </pc:sldLayoutMkLst>
        </pc:sldLayoutChg>
        <pc:sldLayoutChg chg="del">
          <pc:chgData name="Umair Hoodbhoy" userId="9134fddd-ebe0-41b2-9df4-5549cb596a18" providerId="ADAL" clId="{4748566E-7703-B448-B4C4-CCEEE3A860AE}" dt="2021-08-10T17:57:26.093" v="189" actId="2696"/>
          <pc:sldLayoutMkLst>
            <pc:docMk/>
            <pc:sldMasterMk cId="1271404269" sldId="2147483694"/>
            <pc:sldLayoutMk cId="908739393" sldId="2147483699"/>
          </pc:sldLayoutMkLst>
        </pc:sldLayoutChg>
        <pc:sldLayoutChg chg="del">
          <pc:chgData name="Umair Hoodbhoy" userId="9134fddd-ebe0-41b2-9df4-5549cb596a18" providerId="ADAL" clId="{4748566E-7703-B448-B4C4-CCEEE3A860AE}" dt="2021-08-10T17:57:26.095" v="190" actId="2696"/>
          <pc:sldLayoutMkLst>
            <pc:docMk/>
            <pc:sldMasterMk cId="1271404269" sldId="2147483694"/>
            <pc:sldLayoutMk cId="2682764831" sldId="2147483700"/>
          </pc:sldLayoutMkLst>
        </pc:sldLayoutChg>
        <pc:sldLayoutChg chg="del">
          <pc:chgData name="Umair Hoodbhoy" userId="9134fddd-ebe0-41b2-9df4-5549cb596a18" providerId="ADAL" clId="{4748566E-7703-B448-B4C4-CCEEE3A860AE}" dt="2021-08-10T17:57:26.096" v="191" actId="2696"/>
          <pc:sldLayoutMkLst>
            <pc:docMk/>
            <pc:sldMasterMk cId="1271404269" sldId="2147483694"/>
            <pc:sldLayoutMk cId="3100913433" sldId="2147483701"/>
          </pc:sldLayoutMkLst>
        </pc:sldLayoutChg>
        <pc:sldLayoutChg chg="del">
          <pc:chgData name="Umair Hoodbhoy" userId="9134fddd-ebe0-41b2-9df4-5549cb596a18" providerId="ADAL" clId="{4748566E-7703-B448-B4C4-CCEEE3A860AE}" dt="2021-08-10T17:57:26.098" v="192" actId="2696"/>
          <pc:sldLayoutMkLst>
            <pc:docMk/>
            <pc:sldMasterMk cId="1271404269" sldId="2147483694"/>
            <pc:sldLayoutMk cId="3445979246" sldId="2147483702"/>
          </pc:sldLayoutMkLst>
        </pc:sldLayoutChg>
        <pc:sldLayoutChg chg="del">
          <pc:chgData name="Umair Hoodbhoy" userId="9134fddd-ebe0-41b2-9df4-5549cb596a18" providerId="ADAL" clId="{4748566E-7703-B448-B4C4-CCEEE3A860AE}" dt="2021-08-10T17:57:26.099" v="193" actId="2696"/>
          <pc:sldLayoutMkLst>
            <pc:docMk/>
            <pc:sldMasterMk cId="1271404269" sldId="2147483694"/>
            <pc:sldLayoutMk cId="385845009" sldId="2147483703"/>
          </pc:sldLayoutMkLst>
        </pc:sldLayoutChg>
        <pc:sldLayoutChg chg="del">
          <pc:chgData name="Umair Hoodbhoy" userId="9134fddd-ebe0-41b2-9df4-5549cb596a18" providerId="ADAL" clId="{4748566E-7703-B448-B4C4-CCEEE3A860AE}" dt="2021-08-10T17:57:26.100" v="194" actId="2696"/>
          <pc:sldLayoutMkLst>
            <pc:docMk/>
            <pc:sldMasterMk cId="1271404269" sldId="2147483694"/>
            <pc:sldLayoutMk cId="2028473393" sldId="2147483704"/>
          </pc:sldLayoutMkLst>
        </pc:sldLayoutChg>
        <pc:sldLayoutChg chg="del">
          <pc:chgData name="Umair Hoodbhoy" userId="9134fddd-ebe0-41b2-9df4-5549cb596a18" providerId="ADAL" clId="{4748566E-7703-B448-B4C4-CCEEE3A860AE}" dt="2021-08-10T17:57:26.102" v="195" actId="2696"/>
          <pc:sldLayoutMkLst>
            <pc:docMk/>
            <pc:sldMasterMk cId="1271404269" sldId="2147483694"/>
            <pc:sldLayoutMk cId="4134816642" sldId="2147483705"/>
          </pc:sldLayoutMkLst>
        </pc:sldLayoutChg>
      </pc:sldMasterChg>
    </pc:docChg>
  </pc:docChgLst>
  <pc:docChgLst>
    <pc:chgData name="Umair Hoodbhoy" userId="9134fddd-ebe0-41b2-9df4-5549cb596a18" providerId="ADAL" clId="{A8474467-2C34-6147-B9E0-1D10E3A4031F}"/>
    <pc:docChg chg="custSel modSld">
      <pc:chgData name="Umair Hoodbhoy" userId="9134fddd-ebe0-41b2-9df4-5549cb596a18" providerId="ADAL" clId="{A8474467-2C34-6147-B9E0-1D10E3A4031F}" dt="2022-01-18T22:17:23.450" v="0" actId="700"/>
      <pc:docMkLst>
        <pc:docMk/>
      </pc:docMkLst>
      <pc:sldChg chg="addSp delSp modSp mod chgLayout">
        <pc:chgData name="Umair Hoodbhoy" userId="9134fddd-ebe0-41b2-9df4-5549cb596a18" providerId="ADAL" clId="{A8474467-2C34-6147-B9E0-1D10E3A4031F}" dt="2022-01-18T22:17:23.450" v="0" actId="700"/>
        <pc:sldMkLst>
          <pc:docMk/>
          <pc:sldMk cId="2201147969" sldId="2384"/>
        </pc:sldMkLst>
        <pc:spChg chg="mod ord">
          <ac:chgData name="Umair Hoodbhoy" userId="9134fddd-ebe0-41b2-9df4-5549cb596a18" providerId="ADAL" clId="{A8474467-2C34-6147-B9E0-1D10E3A4031F}" dt="2022-01-18T22:17:23.450" v="0" actId="700"/>
          <ac:spMkLst>
            <pc:docMk/>
            <pc:sldMk cId="2201147969" sldId="2384"/>
            <ac:spMk id="2" creationId="{9CA63561-8E66-894D-BA2E-15B2F7A193F5}"/>
          </ac:spMkLst>
        </pc:spChg>
        <pc:spChg chg="add mod ord">
          <ac:chgData name="Umair Hoodbhoy" userId="9134fddd-ebe0-41b2-9df4-5549cb596a18" providerId="ADAL" clId="{A8474467-2C34-6147-B9E0-1D10E3A4031F}" dt="2022-01-18T22:17:23.450" v="0" actId="700"/>
          <ac:spMkLst>
            <pc:docMk/>
            <pc:sldMk cId="2201147969" sldId="2384"/>
            <ac:spMk id="3" creationId="{A163E68C-D49A-1C4B-AFB5-46E285FEB12F}"/>
          </ac:spMkLst>
        </pc:spChg>
        <pc:spChg chg="mod ord">
          <ac:chgData name="Umair Hoodbhoy" userId="9134fddd-ebe0-41b2-9df4-5549cb596a18" providerId="ADAL" clId="{A8474467-2C34-6147-B9E0-1D10E3A4031F}" dt="2022-01-18T22:17:23.450" v="0" actId="700"/>
          <ac:spMkLst>
            <pc:docMk/>
            <pc:sldMk cId="2201147969" sldId="2384"/>
            <ac:spMk id="4" creationId="{DD05301B-F398-9349-867B-BE8711A04031}"/>
          </ac:spMkLst>
        </pc:spChg>
        <pc:spChg chg="del mod ord">
          <ac:chgData name="Umair Hoodbhoy" userId="9134fddd-ebe0-41b2-9df4-5549cb596a18" providerId="ADAL" clId="{A8474467-2C34-6147-B9E0-1D10E3A4031F}" dt="2022-01-18T22:17:23.450" v="0" actId="700"/>
          <ac:spMkLst>
            <pc:docMk/>
            <pc:sldMk cId="2201147969" sldId="2384"/>
            <ac:spMk id="5" creationId="{11E0BDCB-1FC8-B24D-9A60-4A67FFEB0C22}"/>
          </ac:spMkLst>
        </pc:spChg>
        <pc:spChg chg="mod ord">
          <ac:chgData name="Umair Hoodbhoy" userId="9134fddd-ebe0-41b2-9df4-5549cb596a18" providerId="ADAL" clId="{A8474467-2C34-6147-B9E0-1D10E3A4031F}" dt="2022-01-18T22:17:23.450" v="0" actId="700"/>
          <ac:spMkLst>
            <pc:docMk/>
            <pc:sldMk cId="2201147969" sldId="2384"/>
            <ac:spMk id="6" creationId="{572C5207-A0CF-9A41-8A4B-8992F34C0BF6}"/>
          </ac:spMkLst>
        </pc:spChg>
        <pc:spChg chg="add mod ord">
          <ac:chgData name="Umair Hoodbhoy" userId="9134fddd-ebe0-41b2-9df4-5549cb596a18" providerId="ADAL" clId="{A8474467-2C34-6147-B9E0-1D10E3A4031F}" dt="2022-01-18T22:17:23.450" v="0" actId="700"/>
          <ac:spMkLst>
            <pc:docMk/>
            <pc:sldMk cId="2201147969" sldId="2384"/>
            <ac:spMk id="7" creationId="{0891DEDE-FA89-5F45-9416-1327FC9CB16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Gotham Light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E0CC37-5834-C341-9E4C-BC74730062BF}" type="datetimeFigureOut">
              <a:rPr lang="en-US" smtClean="0">
                <a:latin typeface="Gotham Light"/>
              </a:rPr>
              <a:t>12/20/24</a:t>
            </a:fld>
            <a:endParaRPr lang="en-US" dirty="0">
              <a:latin typeface="Gotham Ligh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Gotham Ligh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C0AA2-7705-DB4D-B2B8-774D44FAC22F}" type="slidenum">
              <a:rPr lang="en-US" smtClean="0">
                <a:latin typeface="Gotham Light"/>
              </a:rPr>
              <a:t>‹#›</a:t>
            </a:fld>
            <a:endParaRPr lang="en-US" dirty="0">
              <a:latin typeface="Gotham Light"/>
            </a:endParaRPr>
          </a:p>
        </p:txBody>
      </p:sp>
    </p:spTree>
    <p:extLst>
      <p:ext uri="{BB962C8B-B14F-4D97-AF65-F5344CB8AC3E}">
        <p14:creationId xmlns:p14="http://schemas.microsoft.com/office/powerpoint/2010/main" val="583017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Gotham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Gotham Light"/>
              </a:defRPr>
            </a:lvl1pPr>
          </a:lstStyle>
          <a:p>
            <a:fld id="{21F0AAEE-9155-2149-B320-0C43E8AE736D}" type="datetimeFigureOut">
              <a:rPr lang="en-US" smtClean="0"/>
              <a:pPr/>
              <a:t>12/20/24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Gotham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Gotham Light"/>
              </a:defRPr>
            </a:lvl1pPr>
          </a:lstStyle>
          <a:p>
            <a:fld id="{C1C56F05-4DDA-774E-A360-3D4519934A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57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Gotham Ligh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B74698-6E3C-4B40-B531-038F437A9A9F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83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64413-8D59-4883-81A4-D8F1C442D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5E42B-ED60-4CBF-83EF-1DE4309E61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13050-444B-434A-9E7C-B17059CD50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 i="0"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22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8CB813C-A9B5-4A5A-8832-4CD779D05E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5533"/>
          <a:stretch/>
        </p:blipFill>
        <p:spPr>
          <a:xfrm>
            <a:off x="1" y="1611932"/>
            <a:ext cx="2606675" cy="2714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D449A2-525F-4A43-992D-4178ADDF93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88540" y="0"/>
            <a:ext cx="2606675" cy="208979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7E7683-3026-44B6-9A6A-FC5ED25F6FBC}"/>
              </a:ext>
            </a:extLst>
          </p:cNvPr>
          <p:cNvSpPr/>
          <p:nvPr userDrawn="1"/>
        </p:nvSpPr>
        <p:spPr>
          <a:xfrm>
            <a:off x="0" y="-15869"/>
            <a:ext cx="9144000" cy="5175238"/>
          </a:xfrm>
          <a:prstGeom prst="rect">
            <a:avLst/>
          </a:prstGeom>
          <a:solidFill>
            <a:schemeClr val="bg1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 dirty="0">
              <a:latin typeface="Open Sans" panose="020B06060305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D4790B-CF6A-41BA-97EB-3A22F395DE91}"/>
              </a:ext>
            </a:extLst>
          </p:cNvPr>
          <p:cNvSpPr/>
          <p:nvPr userDrawn="1"/>
        </p:nvSpPr>
        <p:spPr>
          <a:xfrm>
            <a:off x="0" y="4685195"/>
            <a:ext cx="9144000" cy="4833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b="0" i="0" dirty="0">
              <a:latin typeface="Open Sans" panose="020B0606030504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E02E5D-735D-4174-82F5-3E5A79DAB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95" y="96273"/>
            <a:ext cx="7966817" cy="43772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69971-31CA-46A7-B62B-65D5F1EC0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4794" y="873007"/>
            <a:ext cx="8005627" cy="3446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Slide Number Placeholder 52">
            <a:extLst>
              <a:ext uri="{FF2B5EF4-FFF2-40B4-BE49-F238E27FC236}">
                <a16:creationId xmlns:a16="http://schemas.microsoft.com/office/drawing/2014/main" id="{FED88148-DAE4-4EDB-B6CA-525B9863B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7046" y="4785635"/>
            <a:ext cx="325609" cy="217341"/>
          </a:xfrm>
          <a:prstGeom prst="roundRect">
            <a:avLst>
              <a:gd name="adj" fmla="val 50000"/>
            </a:avLst>
          </a:prstGeom>
          <a:noFill/>
          <a:ln w="6350">
            <a:solidFill>
              <a:schemeClr val="bg1"/>
            </a:solidFill>
          </a:ln>
        </p:spPr>
        <p:txBody>
          <a:bodyPr vert="horz" wrap="none" lIns="91440" tIns="45720" rIns="91440" bIns="45720" rtlCol="0" anchor="ctr"/>
          <a:lstStyle>
            <a:lvl1pPr algn="ctr">
              <a:defRPr sz="675" b="0" i="0">
                <a:solidFill>
                  <a:schemeClr val="bg1"/>
                </a:solidFill>
                <a:latin typeface="Open Sans" panose="020B0606030504020204" pitchFamily="34" charset="0"/>
              </a:defRPr>
            </a:lvl1pPr>
          </a:lstStyle>
          <a:p>
            <a:fld id="{4A70B06D-F489-48FF-A885-ABB74CD5C95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8D080F91-5045-49C9-9FBA-334DEA7ED6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06675" y="4745999"/>
            <a:ext cx="3930650" cy="3012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 b="0" i="0" strike="noStrike" spc="0">
                <a:solidFill>
                  <a:schemeClr val="bg1"/>
                </a:solidFill>
                <a:effectLst/>
                <a:latin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765DB3-EA47-4724-882F-37D76A807D45}"/>
              </a:ext>
            </a:extLst>
          </p:cNvPr>
          <p:cNvCxnSpPr/>
          <p:nvPr userDrawn="1"/>
        </p:nvCxnSpPr>
        <p:spPr>
          <a:xfrm>
            <a:off x="537651" y="577381"/>
            <a:ext cx="8005627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>
            <a:extLst>
              <a:ext uri="{FF2B5EF4-FFF2-40B4-BE49-F238E27FC236}">
                <a16:creationId xmlns:a16="http://schemas.microsoft.com/office/drawing/2014/main" id="{9CFF2A30-233A-41BF-99BE-F33E4FAF2F7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6146" y="4839483"/>
            <a:ext cx="1037442" cy="12464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1404FAA-DDC5-4FD7-80AC-9CAFE055CE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22418" t="45301" r="1"/>
          <a:stretch/>
        </p:blipFill>
        <p:spPr>
          <a:xfrm>
            <a:off x="1" y="4667249"/>
            <a:ext cx="974786" cy="50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0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ysClr val="windowText" lastClr="000000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450"/>
        </a:spcBef>
        <a:spcAft>
          <a:spcPts val="450"/>
        </a:spcAft>
        <a:buClr>
          <a:schemeClr val="accent1">
            <a:lumMod val="60000"/>
            <a:lumOff val="40000"/>
          </a:schemeClr>
        </a:buClr>
        <a:buSzPct val="100000"/>
        <a:buFont typeface="Calibri" panose="020F0502020204030204" pitchFamily="34" charset="0"/>
        <a:buChar char="●"/>
        <a:defRPr sz="1350" b="0" i="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450"/>
        </a:spcBef>
        <a:spcAft>
          <a:spcPts val="450"/>
        </a:spcAft>
        <a:buClrTx/>
        <a:buSzPct val="95000"/>
        <a:buFont typeface="Calibri" panose="020F0502020204030204" pitchFamily="34" charset="0"/>
        <a:buChar char="●"/>
        <a:defRPr sz="1200" b="0" i="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450"/>
        </a:spcBef>
        <a:spcAft>
          <a:spcPts val="450"/>
        </a:spcAft>
        <a:buClrTx/>
        <a:buSzPct val="95000"/>
        <a:buFont typeface="Calibri" panose="020F0502020204030204" pitchFamily="34" charset="0"/>
        <a:buChar char="●"/>
        <a:defRPr sz="1200" b="0" i="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450"/>
        </a:spcBef>
        <a:spcAft>
          <a:spcPts val="450"/>
        </a:spcAft>
        <a:buClrTx/>
        <a:buSzPct val="95000"/>
        <a:buFont typeface="Calibri" panose="020F0502020204030204" pitchFamily="34" charset="0"/>
        <a:buChar char="●"/>
        <a:defRPr sz="1200" b="0" i="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450"/>
        </a:spcBef>
        <a:spcAft>
          <a:spcPts val="450"/>
        </a:spcAft>
        <a:buClrTx/>
        <a:buSzPct val="95000"/>
        <a:buFont typeface="Calibri" panose="020F0502020204030204" pitchFamily="34" charset="0"/>
        <a:buChar char="●"/>
        <a:defRPr sz="1200" b="0" i="0" kern="1200">
          <a:solidFill>
            <a:schemeClr val="tx1"/>
          </a:solidFill>
          <a:latin typeface="Open Sans" panose="020B0606030504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1A8CF7-9380-194F-B9A9-9546AF27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Aviatrix Icons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30C9DD5-6CE1-5546-B6B2-AE93C787DE5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57416" y="606292"/>
            <a:ext cx="8401050" cy="3436938"/>
          </a:xfrm>
        </p:spPr>
        <p:txBody>
          <a:bodyPr>
            <a:normAutofit fontScale="92500"/>
          </a:bodyPr>
          <a:lstStyle/>
          <a:p>
            <a:r>
              <a:rPr lang="en-US" dirty="0"/>
              <a:t>Controller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CoPilot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Gateway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Edge</a:t>
            </a:r>
          </a:p>
        </p:txBody>
      </p:sp>
      <p:pic>
        <p:nvPicPr>
          <p:cNvPr id="54" name="Graphic 53">
            <a:extLst>
              <a:ext uri="{FF2B5EF4-FFF2-40B4-BE49-F238E27FC236}">
                <a16:creationId xmlns:a16="http://schemas.microsoft.com/office/drawing/2014/main" id="{99323C86-A79B-9C47-A04F-E905E04286B9}"/>
              </a:ext>
            </a:extLst>
          </p:cNvPr>
          <p:cNvPicPr>
            <a:picLocks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4774" y="3047099"/>
            <a:ext cx="540000" cy="486000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21E15FB-1CFF-E341-9B66-30C84B3C58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54" y="860649"/>
            <a:ext cx="966787" cy="749753"/>
          </a:xfrm>
          <a:prstGeom prst="rect">
            <a:avLst/>
          </a:prstGeo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672C2B82-B873-824D-B6FF-EDAF3C2462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170" y="1956367"/>
            <a:ext cx="831335" cy="672986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E5F201C5-6BC2-954F-A021-7DC0685554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96681" y="764040"/>
            <a:ext cx="3409950" cy="952500"/>
          </a:xfrm>
          <a:prstGeom prst="rect">
            <a:avLst/>
          </a:prstGeom>
        </p:spPr>
      </p:pic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B489B1C-677E-3540-9CFF-F861DAB723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8300" y="1817714"/>
            <a:ext cx="3409950" cy="9525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85373EE-2396-FAA7-3DC9-425A4BE2AE8D}"/>
              </a:ext>
            </a:extLst>
          </p:cNvPr>
          <p:cNvGrpSpPr/>
          <p:nvPr/>
        </p:nvGrpSpPr>
        <p:grpSpPr>
          <a:xfrm>
            <a:off x="647738" y="4081418"/>
            <a:ext cx="634072" cy="486000"/>
            <a:chOff x="2140113" y="3954624"/>
            <a:chExt cx="511513" cy="51151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FC88CB-BBB8-37D9-D99C-87667A80EBF1}"/>
                </a:ext>
              </a:extLst>
            </p:cNvPr>
            <p:cNvSpPr/>
            <p:nvPr/>
          </p:nvSpPr>
          <p:spPr>
            <a:xfrm>
              <a:off x="2140113" y="3954624"/>
              <a:ext cx="511513" cy="5115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9EEF2310-84FF-9160-812C-8F60898447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193782" y="4008294"/>
              <a:ext cx="404175" cy="404175"/>
            </a:xfrm>
            <a:prstGeom prst="rect">
              <a:avLst/>
            </a:prstGeom>
            <a:effectLst>
              <a:glow rad="50800">
                <a:schemeClr val="accent1">
                  <a:satMod val="175000"/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164025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60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24307"/>
      </a:accent1>
      <a:accent2>
        <a:srgbClr val="16151D"/>
      </a:accent2>
      <a:accent3>
        <a:srgbClr val="D8D8D8"/>
      </a:accent3>
      <a:accent4>
        <a:srgbClr val="F9AD07"/>
      </a:accent4>
      <a:accent5>
        <a:srgbClr val="00B050"/>
      </a:accent5>
      <a:accent6>
        <a:srgbClr val="C00000"/>
      </a:accent6>
      <a:hlink>
        <a:srgbClr val="0563C1"/>
      </a:hlink>
      <a:folHlink>
        <a:srgbClr val="954F72"/>
      </a:folHlink>
    </a:clrScheme>
    <a:fontScheme name="Custom 331">
      <a:majorFont>
        <a:latin typeface="Century Gothic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viatrix 2020" id="{FB76DA87-F2D1-D143-B130-406E2350FCD3}" vid="{E081F424-AE4D-E74A-AE7C-83EDC023A46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CBE68FCD3302468ACDF1BBB41F3156" ma:contentTypeVersion="16" ma:contentTypeDescription="Create a new document." ma:contentTypeScope="" ma:versionID="7dae2b2e9596a423c33b50a948b2d729">
  <xsd:schema xmlns:xsd="http://www.w3.org/2001/XMLSchema" xmlns:xs="http://www.w3.org/2001/XMLSchema" xmlns:p="http://schemas.microsoft.com/office/2006/metadata/properties" xmlns:ns2="229b58fe-8f29-4088-a08e-92496f12335c" xmlns:ns3="b9f30590-f0dc-4306-bbda-486557aaeac9" targetNamespace="http://schemas.microsoft.com/office/2006/metadata/properties" ma:root="true" ma:fieldsID="0ca4f89253272070768fa4440b5af07f" ns2:_="" ns3:_="">
    <xsd:import namespace="229b58fe-8f29-4088-a08e-92496f12335c"/>
    <xsd:import namespace="b9f30590-f0dc-4306-bbda-486557aaeac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9b58fe-8f29-4088-a08e-92496f12335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c0864387-7748-42df-b42e-9089b15e65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f30590-f0dc-4306-bbda-486557aaeac9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61e4a58e-72d2-4ab3-92d9-9924184859a8}" ma:internalName="TaxCatchAll" ma:showField="CatchAllData" ma:web="b9f30590-f0dc-4306-bbda-486557aaeac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29b58fe-8f29-4088-a08e-92496f12335c">
      <Terms xmlns="http://schemas.microsoft.com/office/infopath/2007/PartnerControls"/>
    </lcf76f155ced4ddcb4097134ff3c332f>
    <TaxCatchAll xmlns="b9f30590-f0dc-4306-bbda-486557aaeac9" xsi:nil="true"/>
  </documentManagement>
</p:properties>
</file>

<file path=customXml/itemProps1.xml><?xml version="1.0" encoding="utf-8"?>
<ds:datastoreItem xmlns:ds="http://schemas.openxmlformats.org/officeDocument/2006/customXml" ds:itemID="{CB0DF9CF-9558-412E-A0C4-A664E457D6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9b58fe-8f29-4088-a08e-92496f12335c"/>
    <ds:schemaRef ds:uri="b9f30590-f0dc-4306-bbda-486557aaea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F3F0AAA-1A68-4513-A0E8-38384DBB6A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9C8711-FFC3-462C-B515-6F5297327B1F}">
  <ds:schemaRefs>
    <ds:schemaRef ds:uri="http://schemas.microsoft.com/office/infopath/2007/PartnerControls"/>
    <ds:schemaRef ds:uri="http://purl.org/dc/terms/"/>
    <ds:schemaRef ds:uri="229b58fe-8f29-4088-a08e-92496f12335c"/>
    <ds:schemaRef ds:uri="http://schemas.openxmlformats.org/package/2006/metadata/core-properties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dcmitype/"/>
    <ds:schemaRef ds:uri="b9f30590-f0dc-4306-bbda-486557aaeac9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143524</TotalTime>
  <Words>7</Words>
  <Application>Microsoft Macintosh PowerPoint</Application>
  <PresentationFormat>On-screen Show (16:9)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Gotham Light</vt:lpstr>
      <vt:lpstr>Open Sans</vt:lpstr>
      <vt:lpstr>Office Theme</vt:lpstr>
      <vt:lpstr>Aviatrix Icons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Logos and Icons</dc:title>
  <dc:subject/>
  <dc:creator/>
  <cp:keywords/>
  <dc:description/>
  <cp:lastModifiedBy>Giuseppe Amendolara</cp:lastModifiedBy>
  <cp:revision>522</cp:revision>
  <cp:lastPrinted>2019-09-10T16:25:40Z</cp:lastPrinted>
  <dcterms:created xsi:type="dcterms:W3CDTF">2019-01-27T18:25:32Z</dcterms:created>
  <dcterms:modified xsi:type="dcterms:W3CDTF">2024-12-20T21:00:05Z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0x01010036CBE68FCD3302468ACDF1BBB41F3156</vt:lpwstr>
  </property>
</Properties>
</file>