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1B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1044"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vichal Vishwakarma" userId="11809e27001413a4" providerId="LiveId" clId="{B5AF7ABE-74A9-4448-9CA2-78B2FD8D2CF6}"/>
    <pc:docChg chg="undo custSel addSld delSld modSld">
      <pc:chgData name="Avichal Vishwakarma" userId="11809e27001413a4" providerId="LiveId" clId="{B5AF7ABE-74A9-4448-9CA2-78B2FD8D2CF6}" dt="2022-10-13T13:04:17.598" v="897" actId="1036"/>
      <pc:docMkLst>
        <pc:docMk/>
      </pc:docMkLst>
      <pc:sldChg chg="modSp new mod">
        <pc:chgData name="Avichal Vishwakarma" userId="11809e27001413a4" providerId="LiveId" clId="{B5AF7ABE-74A9-4448-9CA2-78B2FD8D2CF6}" dt="2022-10-13T12:25:43.441" v="56"/>
        <pc:sldMkLst>
          <pc:docMk/>
          <pc:sldMk cId="3163744803" sldId="256"/>
        </pc:sldMkLst>
        <pc:spChg chg="mod">
          <ac:chgData name="Avichal Vishwakarma" userId="11809e27001413a4" providerId="LiveId" clId="{B5AF7ABE-74A9-4448-9CA2-78B2FD8D2CF6}" dt="2022-10-13T12:25:43.441" v="56"/>
          <ac:spMkLst>
            <pc:docMk/>
            <pc:sldMk cId="3163744803" sldId="256"/>
            <ac:spMk id="2" creationId="{B07B2DF4-D86C-7659-5382-81E69233712B}"/>
          </ac:spMkLst>
        </pc:spChg>
        <pc:spChg chg="mod">
          <ac:chgData name="Avichal Vishwakarma" userId="11809e27001413a4" providerId="LiveId" clId="{B5AF7ABE-74A9-4448-9CA2-78B2FD8D2CF6}" dt="2022-10-13T12:25:43.441" v="56"/>
          <ac:spMkLst>
            <pc:docMk/>
            <pc:sldMk cId="3163744803" sldId="256"/>
            <ac:spMk id="3" creationId="{B75179C0-E354-570C-A589-101D42A89536}"/>
          </ac:spMkLst>
        </pc:spChg>
      </pc:sldChg>
      <pc:sldChg chg="modSp new mod">
        <pc:chgData name="Avichal Vishwakarma" userId="11809e27001413a4" providerId="LiveId" clId="{B5AF7ABE-74A9-4448-9CA2-78B2FD8D2CF6}" dt="2022-10-13T12:26:07.079" v="69" actId="20577"/>
        <pc:sldMkLst>
          <pc:docMk/>
          <pc:sldMk cId="3091735917" sldId="257"/>
        </pc:sldMkLst>
        <pc:spChg chg="mod">
          <ac:chgData name="Avichal Vishwakarma" userId="11809e27001413a4" providerId="LiveId" clId="{B5AF7ABE-74A9-4448-9CA2-78B2FD8D2CF6}" dt="2022-10-13T12:25:54.230" v="66" actId="20577"/>
          <ac:spMkLst>
            <pc:docMk/>
            <pc:sldMk cId="3091735917" sldId="257"/>
            <ac:spMk id="2" creationId="{4A63744C-661A-E417-8C98-9796BC5CF81B}"/>
          </ac:spMkLst>
        </pc:spChg>
        <pc:spChg chg="mod">
          <ac:chgData name="Avichal Vishwakarma" userId="11809e27001413a4" providerId="LiveId" clId="{B5AF7ABE-74A9-4448-9CA2-78B2FD8D2CF6}" dt="2022-10-13T12:26:07.079" v="69" actId="20577"/>
          <ac:spMkLst>
            <pc:docMk/>
            <pc:sldMk cId="3091735917" sldId="257"/>
            <ac:spMk id="3" creationId="{1B39CBAA-A17E-04E2-4EB3-0BBBACB3F116}"/>
          </ac:spMkLst>
        </pc:spChg>
      </pc:sldChg>
      <pc:sldChg chg="modSp new del mod">
        <pc:chgData name="Avichal Vishwakarma" userId="11809e27001413a4" providerId="LiveId" clId="{B5AF7ABE-74A9-4448-9CA2-78B2FD8D2CF6}" dt="2022-10-13T12:25:12.215" v="55" actId="47"/>
        <pc:sldMkLst>
          <pc:docMk/>
          <pc:sldMk cId="4085284604" sldId="257"/>
        </pc:sldMkLst>
        <pc:spChg chg="mod">
          <ac:chgData name="Avichal Vishwakarma" userId="11809e27001413a4" providerId="LiveId" clId="{B5AF7ABE-74A9-4448-9CA2-78B2FD8D2CF6}" dt="2022-10-13T12:25:10.120" v="54" actId="1076"/>
          <ac:spMkLst>
            <pc:docMk/>
            <pc:sldMk cId="4085284604" sldId="257"/>
            <ac:spMk id="2" creationId="{6BED251B-2473-19CF-C697-DF12BB172CEF}"/>
          </ac:spMkLst>
        </pc:spChg>
      </pc:sldChg>
      <pc:sldChg chg="modSp new mod">
        <pc:chgData name="Avichal Vishwakarma" userId="11809e27001413a4" providerId="LiveId" clId="{B5AF7ABE-74A9-4448-9CA2-78B2FD8D2CF6}" dt="2022-10-13T12:26:56.355" v="93" actId="20577"/>
        <pc:sldMkLst>
          <pc:docMk/>
          <pc:sldMk cId="2525722119" sldId="258"/>
        </pc:sldMkLst>
        <pc:spChg chg="mod">
          <ac:chgData name="Avichal Vishwakarma" userId="11809e27001413a4" providerId="LiveId" clId="{B5AF7ABE-74A9-4448-9CA2-78B2FD8D2CF6}" dt="2022-10-13T12:26:21.545" v="82" actId="20577"/>
          <ac:spMkLst>
            <pc:docMk/>
            <pc:sldMk cId="2525722119" sldId="258"/>
            <ac:spMk id="2" creationId="{A3E4D68C-A251-AF99-2C89-057B06E2FCF8}"/>
          </ac:spMkLst>
        </pc:spChg>
        <pc:spChg chg="mod">
          <ac:chgData name="Avichal Vishwakarma" userId="11809e27001413a4" providerId="LiveId" clId="{B5AF7ABE-74A9-4448-9CA2-78B2FD8D2CF6}" dt="2022-10-13T12:26:56.355" v="93" actId="20577"/>
          <ac:spMkLst>
            <pc:docMk/>
            <pc:sldMk cId="2525722119" sldId="258"/>
            <ac:spMk id="3" creationId="{DB540B79-7CE5-A4CA-3035-D21E06E86AC9}"/>
          </ac:spMkLst>
        </pc:spChg>
      </pc:sldChg>
      <pc:sldChg chg="modSp new mod">
        <pc:chgData name="Avichal Vishwakarma" userId="11809e27001413a4" providerId="LiveId" clId="{B5AF7ABE-74A9-4448-9CA2-78B2FD8D2CF6}" dt="2022-10-13T12:29:33.907" v="138" actId="27636"/>
        <pc:sldMkLst>
          <pc:docMk/>
          <pc:sldMk cId="3636809947" sldId="259"/>
        </pc:sldMkLst>
        <pc:spChg chg="mod">
          <ac:chgData name="Avichal Vishwakarma" userId="11809e27001413a4" providerId="LiveId" clId="{B5AF7ABE-74A9-4448-9CA2-78B2FD8D2CF6}" dt="2022-10-13T12:27:19.790" v="111" actId="20577"/>
          <ac:spMkLst>
            <pc:docMk/>
            <pc:sldMk cId="3636809947" sldId="259"/>
            <ac:spMk id="2" creationId="{AFB68525-920B-78BD-49B8-484FE4E3E7CE}"/>
          </ac:spMkLst>
        </pc:spChg>
        <pc:spChg chg="mod">
          <ac:chgData name="Avichal Vishwakarma" userId="11809e27001413a4" providerId="LiveId" clId="{B5AF7ABE-74A9-4448-9CA2-78B2FD8D2CF6}" dt="2022-10-13T12:29:33.907" v="138" actId="27636"/>
          <ac:spMkLst>
            <pc:docMk/>
            <pc:sldMk cId="3636809947" sldId="259"/>
            <ac:spMk id="3" creationId="{06EAC05D-7AF7-BFC3-3120-02FEF6F76049}"/>
          </ac:spMkLst>
        </pc:spChg>
      </pc:sldChg>
      <pc:sldChg chg="addSp delSp modSp add mod">
        <pc:chgData name="Avichal Vishwakarma" userId="11809e27001413a4" providerId="LiveId" clId="{B5AF7ABE-74A9-4448-9CA2-78B2FD8D2CF6}" dt="2022-10-13T12:30:02.968" v="144" actId="115"/>
        <pc:sldMkLst>
          <pc:docMk/>
          <pc:sldMk cId="2064106492" sldId="260"/>
        </pc:sldMkLst>
        <pc:spChg chg="mod">
          <ac:chgData name="Avichal Vishwakarma" userId="11809e27001413a4" providerId="LiveId" clId="{B5AF7ABE-74A9-4448-9CA2-78B2FD8D2CF6}" dt="2022-10-13T12:30:02.968" v="144" actId="115"/>
          <ac:spMkLst>
            <pc:docMk/>
            <pc:sldMk cId="2064106492" sldId="260"/>
            <ac:spMk id="3" creationId="{06EAC05D-7AF7-BFC3-3120-02FEF6F76049}"/>
          </ac:spMkLst>
        </pc:spChg>
        <pc:picChg chg="add del mod">
          <ac:chgData name="Avichal Vishwakarma" userId="11809e27001413a4" providerId="LiveId" clId="{B5AF7ABE-74A9-4448-9CA2-78B2FD8D2CF6}" dt="2022-10-13T12:28:49.469" v="132" actId="478"/>
          <ac:picMkLst>
            <pc:docMk/>
            <pc:sldMk cId="2064106492" sldId="260"/>
            <ac:picMk id="4" creationId="{37BFE479-1D36-DFCB-B809-E68A7D236C7F}"/>
          </ac:picMkLst>
        </pc:picChg>
      </pc:sldChg>
      <pc:sldChg chg="modSp new mod">
        <pc:chgData name="Avichal Vishwakarma" userId="11809e27001413a4" providerId="LiveId" clId="{B5AF7ABE-74A9-4448-9CA2-78B2FD8D2CF6}" dt="2022-10-13T12:30:12.893" v="165" actId="20577"/>
        <pc:sldMkLst>
          <pc:docMk/>
          <pc:sldMk cId="805292667" sldId="261"/>
        </pc:sldMkLst>
        <pc:spChg chg="mod">
          <ac:chgData name="Avichal Vishwakarma" userId="11809e27001413a4" providerId="LiveId" clId="{B5AF7ABE-74A9-4448-9CA2-78B2FD8D2CF6}" dt="2022-10-13T12:30:12.893" v="165" actId="20577"/>
          <ac:spMkLst>
            <pc:docMk/>
            <pc:sldMk cId="805292667" sldId="261"/>
            <ac:spMk id="2" creationId="{B08AA8FB-C1E0-9879-55AB-86D951DE6D89}"/>
          </ac:spMkLst>
        </pc:spChg>
        <pc:spChg chg="mod">
          <ac:chgData name="Avichal Vishwakarma" userId="11809e27001413a4" providerId="LiveId" clId="{B5AF7ABE-74A9-4448-9CA2-78B2FD8D2CF6}" dt="2022-10-13T12:29:43.250" v="140" actId="108"/>
          <ac:spMkLst>
            <pc:docMk/>
            <pc:sldMk cId="805292667" sldId="261"/>
            <ac:spMk id="3" creationId="{639BE7F0-BB81-9393-FBCD-3344EB9F0808}"/>
          </ac:spMkLst>
        </pc:spChg>
      </pc:sldChg>
      <pc:sldChg chg="addSp delSp modSp new mod">
        <pc:chgData name="Avichal Vishwakarma" userId="11809e27001413a4" providerId="LiveId" clId="{B5AF7ABE-74A9-4448-9CA2-78B2FD8D2CF6}" dt="2022-10-13T12:34:19.705" v="365" actId="12269"/>
        <pc:sldMkLst>
          <pc:docMk/>
          <pc:sldMk cId="1931381351" sldId="262"/>
        </pc:sldMkLst>
        <pc:spChg chg="mod">
          <ac:chgData name="Avichal Vishwakarma" userId="11809e27001413a4" providerId="LiveId" clId="{B5AF7ABE-74A9-4448-9CA2-78B2FD8D2CF6}" dt="2022-10-13T12:30:38.425" v="186" actId="20577"/>
          <ac:spMkLst>
            <pc:docMk/>
            <pc:sldMk cId="1931381351" sldId="262"/>
            <ac:spMk id="2" creationId="{3BD18F4F-108D-7BC7-32A5-C9FC507FAEEE}"/>
          </ac:spMkLst>
        </pc:spChg>
        <pc:spChg chg="del">
          <ac:chgData name="Avichal Vishwakarma" userId="11809e27001413a4" providerId="LiveId" clId="{B5AF7ABE-74A9-4448-9CA2-78B2FD8D2CF6}" dt="2022-10-13T12:31:21.619" v="187" actId="1032"/>
          <ac:spMkLst>
            <pc:docMk/>
            <pc:sldMk cId="1931381351" sldId="262"/>
            <ac:spMk id="3" creationId="{7FE14BEF-D18E-80DE-DD70-06EDBBFEE2E5}"/>
          </ac:spMkLst>
        </pc:spChg>
        <pc:graphicFrameChg chg="add mod modGraphic">
          <ac:chgData name="Avichal Vishwakarma" userId="11809e27001413a4" providerId="LiveId" clId="{B5AF7ABE-74A9-4448-9CA2-78B2FD8D2CF6}" dt="2022-10-13T12:34:19.705" v="365" actId="12269"/>
          <ac:graphicFrameMkLst>
            <pc:docMk/>
            <pc:sldMk cId="1931381351" sldId="262"/>
            <ac:graphicFrameMk id="4" creationId="{F9CE20D5-4ECF-8EA2-BB22-EEC116F55003}"/>
          </ac:graphicFrameMkLst>
        </pc:graphicFrameChg>
      </pc:sldChg>
      <pc:sldChg chg="modSp new mod">
        <pc:chgData name="Avichal Vishwakarma" userId="11809e27001413a4" providerId="LiveId" clId="{B5AF7ABE-74A9-4448-9CA2-78B2FD8D2CF6}" dt="2022-10-13T12:35:53.555" v="407" actId="6549"/>
        <pc:sldMkLst>
          <pc:docMk/>
          <pc:sldMk cId="3688009775" sldId="263"/>
        </pc:sldMkLst>
        <pc:spChg chg="mod">
          <ac:chgData name="Avichal Vishwakarma" userId="11809e27001413a4" providerId="LiveId" clId="{B5AF7ABE-74A9-4448-9CA2-78B2FD8D2CF6}" dt="2022-10-13T12:35:25.217" v="397" actId="20577"/>
          <ac:spMkLst>
            <pc:docMk/>
            <pc:sldMk cId="3688009775" sldId="263"/>
            <ac:spMk id="2" creationId="{178BC0EB-EA4F-50EB-D6C3-D6B51C90EA48}"/>
          </ac:spMkLst>
        </pc:spChg>
        <pc:spChg chg="mod">
          <ac:chgData name="Avichal Vishwakarma" userId="11809e27001413a4" providerId="LiveId" clId="{B5AF7ABE-74A9-4448-9CA2-78B2FD8D2CF6}" dt="2022-10-13T12:35:53.555" v="407" actId="6549"/>
          <ac:spMkLst>
            <pc:docMk/>
            <pc:sldMk cId="3688009775" sldId="263"/>
            <ac:spMk id="3" creationId="{EEA88140-E178-BA0B-EBF1-166BA9FA0CC5}"/>
          </ac:spMkLst>
        </pc:spChg>
      </pc:sldChg>
      <pc:sldChg chg="addSp delSp modSp new mod">
        <pc:chgData name="Avichal Vishwakarma" userId="11809e27001413a4" providerId="LiveId" clId="{B5AF7ABE-74A9-4448-9CA2-78B2FD8D2CF6}" dt="2022-10-13T13:04:17.598" v="897" actId="1036"/>
        <pc:sldMkLst>
          <pc:docMk/>
          <pc:sldMk cId="1720202318" sldId="264"/>
        </pc:sldMkLst>
        <pc:spChg chg="mod">
          <ac:chgData name="Avichal Vishwakarma" userId="11809e27001413a4" providerId="LiveId" clId="{B5AF7ABE-74A9-4448-9CA2-78B2FD8D2CF6}" dt="2022-10-13T12:36:34.922" v="423" actId="20577"/>
          <ac:spMkLst>
            <pc:docMk/>
            <pc:sldMk cId="1720202318" sldId="264"/>
            <ac:spMk id="2" creationId="{D6AB8F4C-B171-B1C5-32A0-EA1FD03EB0E4}"/>
          </ac:spMkLst>
        </pc:spChg>
        <pc:spChg chg="del">
          <ac:chgData name="Avichal Vishwakarma" userId="11809e27001413a4" providerId="LiveId" clId="{B5AF7ABE-74A9-4448-9CA2-78B2FD8D2CF6}" dt="2022-10-13T12:37:08.922" v="424" actId="1032"/>
          <ac:spMkLst>
            <pc:docMk/>
            <pc:sldMk cId="1720202318" sldId="264"/>
            <ac:spMk id="3" creationId="{56C2A244-A19E-CA8B-5DF8-E38C39582092}"/>
          </ac:spMkLst>
        </pc:spChg>
        <pc:spChg chg="add mod">
          <ac:chgData name="Avichal Vishwakarma" userId="11809e27001413a4" providerId="LiveId" clId="{B5AF7ABE-74A9-4448-9CA2-78B2FD8D2CF6}" dt="2022-10-13T13:03:32.549" v="881" actId="122"/>
          <ac:spMkLst>
            <pc:docMk/>
            <pc:sldMk cId="1720202318" sldId="264"/>
            <ac:spMk id="19" creationId="{AEAEA4B7-756A-DB02-4B7B-B72A6F79BD9D}"/>
          </ac:spMkLst>
        </pc:spChg>
        <pc:grpChg chg="mod">
          <ac:chgData name="Avichal Vishwakarma" userId="11809e27001413a4" providerId="LiveId" clId="{B5AF7ABE-74A9-4448-9CA2-78B2FD8D2CF6}" dt="2022-10-13T13:02:44.644" v="814"/>
          <ac:grpSpMkLst>
            <pc:docMk/>
            <pc:sldMk cId="1720202318" sldId="264"/>
            <ac:grpSpMk id="18" creationId="{8DEF94DA-0966-5AF5-0FE4-F3127E62E828}"/>
          </ac:grpSpMkLst>
        </pc:grpChg>
        <pc:graphicFrameChg chg="add mod modGraphic">
          <ac:chgData name="Avichal Vishwakarma" userId="11809e27001413a4" providerId="LiveId" clId="{B5AF7ABE-74A9-4448-9CA2-78B2FD8D2CF6}" dt="2022-10-13T12:41:34.595" v="629" actId="404"/>
          <ac:graphicFrameMkLst>
            <pc:docMk/>
            <pc:sldMk cId="1720202318" sldId="264"/>
            <ac:graphicFrameMk id="4" creationId="{0F4B538C-3572-5288-5201-00E325A2658D}"/>
          </ac:graphicFrameMkLst>
        </pc:graphicFrameChg>
        <pc:graphicFrameChg chg="add del mod">
          <ac:chgData name="Avichal Vishwakarma" userId="11809e27001413a4" providerId="LiveId" clId="{B5AF7ABE-74A9-4448-9CA2-78B2FD8D2CF6}" dt="2022-10-13T12:53:33.935" v="650" actId="478"/>
          <ac:graphicFrameMkLst>
            <pc:docMk/>
            <pc:sldMk cId="1720202318" sldId="264"/>
            <ac:graphicFrameMk id="5" creationId="{3C3FCCEA-7E27-C78A-BE26-636B5B5DC4C8}"/>
          </ac:graphicFrameMkLst>
        </pc:graphicFrameChg>
        <pc:graphicFrameChg chg="add del mod">
          <ac:chgData name="Avichal Vishwakarma" userId="11809e27001413a4" providerId="LiveId" clId="{B5AF7ABE-74A9-4448-9CA2-78B2FD8D2CF6}" dt="2022-10-13T12:55:26.304" v="696" actId="478"/>
          <ac:graphicFrameMkLst>
            <pc:docMk/>
            <pc:sldMk cId="1720202318" sldId="264"/>
            <ac:graphicFrameMk id="6" creationId="{B6019F48-A530-3269-C95B-8D643FB5586C}"/>
          </ac:graphicFrameMkLst>
        </pc:graphicFrameChg>
        <pc:graphicFrameChg chg="add mod">
          <ac:chgData name="Avichal Vishwakarma" userId="11809e27001413a4" providerId="LiveId" clId="{B5AF7ABE-74A9-4448-9CA2-78B2FD8D2CF6}" dt="2022-10-13T13:02:11.127" v="800" actId="1037"/>
          <ac:graphicFrameMkLst>
            <pc:docMk/>
            <pc:sldMk cId="1720202318" sldId="264"/>
            <ac:graphicFrameMk id="7" creationId="{4BB7E956-AB61-CCDB-55C9-88DA8C6B4F38}"/>
          </ac:graphicFrameMkLst>
        </pc:graphicFrameChg>
        <pc:graphicFrameChg chg="add mod">
          <ac:chgData name="Avichal Vishwakarma" userId="11809e27001413a4" providerId="LiveId" clId="{B5AF7ABE-74A9-4448-9CA2-78B2FD8D2CF6}" dt="2022-10-13T13:04:17.598" v="897" actId="1036"/>
          <ac:graphicFrameMkLst>
            <pc:docMk/>
            <pc:sldMk cId="1720202318" sldId="264"/>
            <ac:graphicFrameMk id="8" creationId="{1C313D1F-E83A-EAB5-DD54-383F6AAC6E29}"/>
          </ac:graphicFrameMkLst>
        </pc:graphicFrameChg>
        <pc:graphicFrameChg chg="add del modGraphic">
          <ac:chgData name="Avichal Vishwakarma" userId="11809e27001413a4" providerId="LiveId" clId="{B5AF7ABE-74A9-4448-9CA2-78B2FD8D2CF6}" dt="2022-10-13T12:58:33.730" v="710" actId="478"/>
          <ac:graphicFrameMkLst>
            <pc:docMk/>
            <pc:sldMk cId="1720202318" sldId="264"/>
            <ac:graphicFrameMk id="9" creationId="{A329F37D-AA4C-9880-E2F2-2C455D75D8DB}"/>
          </ac:graphicFrameMkLst>
        </pc:graphicFrameChg>
        <pc:graphicFrameChg chg="add mod ord modGraphic">
          <ac:chgData name="Avichal Vishwakarma" userId="11809e27001413a4" providerId="LiveId" clId="{B5AF7ABE-74A9-4448-9CA2-78B2FD8D2CF6}" dt="2022-10-13T13:02:03.778" v="783" actId="1037"/>
          <ac:graphicFrameMkLst>
            <pc:docMk/>
            <pc:sldMk cId="1720202318" sldId="264"/>
            <ac:graphicFrameMk id="10" creationId="{8CF00E46-B136-1381-587A-027EAA2558AD}"/>
          </ac:graphicFrameMkLst>
        </pc:graphicFrameChg>
        <pc:picChg chg="add mod">
          <ac:chgData name="Avichal Vishwakarma" userId="11809e27001413a4" providerId="LiveId" clId="{B5AF7ABE-74A9-4448-9CA2-78B2FD8D2CF6}" dt="2022-10-13T13:02:22.763" v="801" actId="1076"/>
          <ac:picMkLst>
            <pc:docMk/>
            <pc:sldMk cId="1720202318" sldId="264"/>
            <ac:picMk id="1026" creationId="{14B09472-C098-03E9-2BE8-4C349BDAC96C}"/>
          </ac:picMkLst>
        </pc:picChg>
        <pc:inkChg chg="add del">
          <ac:chgData name="Avichal Vishwakarma" userId="11809e27001413a4" providerId="LiveId" clId="{B5AF7ABE-74A9-4448-9CA2-78B2FD8D2CF6}" dt="2022-10-13T13:02:39.985" v="807" actId="9405"/>
          <ac:inkMkLst>
            <pc:docMk/>
            <pc:sldMk cId="1720202318" sldId="264"/>
            <ac:inkMk id="11" creationId="{8A237D04-540C-1930-F31B-693750F7322B}"/>
          </ac:inkMkLst>
        </pc:inkChg>
        <pc:inkChg chg="add del">
          <ac:chgData name="Avichal Vishwakarma" userId="11809e27001413a4" providerId="LiveId" clId="{B5AF7ABE-74A9-4448-9CA2-78B2FD8D2CF6}" dt="2022-10-13T13:02:35.176" v="804" actId="9405"/>
          <ac:inkMkLst>
            <pc:docMk/>
            <pc:sldMk cId="1720202318" sldId="264"/>
            <ac:inkMk id="12" creationId="{34E67D93-4E43-E7D5-DC0F-84D0E18B99A1}"/>
          </ac:inkMkLst>
        </pc:inkChg>
        <pc:inkChg chg="add del">
          <ac:chgData name="Avichal Vishwakarma" userId="11809e27001413a4" providerId="LiveId" clId="{B5AF7ABE-74A9-4448-9CA2-78B2FD8D2CF6}" dt="2022-10-13T13:02:39.385" v="806" actId="9405"/>
          <ac:inkMkLst>
            <pc:docMk/>
            <pc:sldMk cId="1720202318" sldId="264"/>
            <ac:inkMk id="13" creationId="{12FADD10-21F2-0794-1A69-AEC76879AE41}"/>
          </ac:inkMkLst>
        </pc:inkChg>
        <pc:inkChg chg="add del mod">
          <ac:chgData name="Avichal Vishwakarma" userId="11809e27001413a4" providerId="LiveId" clId="{B5AF7ABE-74A9-4448-9CA2-78B2FD8D2CF6}" dt="2022-10-13T13:02:45.730" v="817" actId="9405"/>
          <ac:inkMkLst>
            <pc:docMk/>
            <pc:sldMk cId="1720202318" sldId="264"/>
            <ac:inkMk id="14" creationId="{26F7496F-B6C6-7344-59D0-EC41C7008CA8}"/>
          </ac:inkMkLst>
        </pc:inkChg>
        <pc:inkChg chg="add del mod">
          <ac:chgData name="Avichal Vishwakarma" userId="11809e27001413a4" providerId="LiveId" clId="{B5AF7ABE-74A9-4448-9CA2-78B2FD8D2CF6}" dt="2022-10-13T13:02:45.305" v="816" actId="9405"/>
          <ac:inkMkLst>
            <pc:docMk/>
            <pc:sldMk cId="1720202318" sldId="264"/>
            <ac:inkMk id="15" creationId="{25F2D1C9-8804-FE1B-AAAB-1FB56CA60656}"/>
          </ac:inkMkLst>
        </pc:inkChg>
        <pc:inkChg chg="add del mod">
          <ac:chgData name="Avichal Vishwakarma" userId="11809e27001413a4" providerId="LiveId" clId="{B5AF7ABE-74A9-4448-9CA2-78B2FD8D2CF6}" dt="2022-10-13T13:02:44.990" v="815" actId="9405"/>
          <ac:inkMkLst>
            <pc:docMk/>
            <pc:sldMk cId="1720202318" sldId="264"/>
            <ac:inkMk id="16" creationId="{8B51CE21-2D92-2F73-7EAC-AD9BFDBD7EC1}"/>
          </ac:inkMkLst>
        </pc:inkChg>
        <pc:inkChg chg="add del mod">
          <ac:chgData name="Avichal Vishwakarma" userId="11809e27001413a4" providerId="LiveId" clId="{B5AF7ABE-74A9-4448-9CA2-78B2FD8D2CF6}" dt="2022-10-13T13:02:44.644" v="814"/>
          <ac:inkMkLst>
            <pc:docMk/>
            <pc:sldMk cId="1720202318" sldId="264"/>
            <ac:inkMk id="17" creationId="{686A079D-1B53-DE51-6E68-693388937A79}"/>
          </ac:inkMkLst>
        </pc:inkChg>
      </pc:sldChg>
      <pc:sldChg chg="modSp new mod">
        <pc:chgData name="Avichal Vishwakarma" userId="11809e27001413a4" providerId="LiveId" clId="{B5AF7ABE-74A9-4448-9CA2-78B2FD8D2CF6}" dt="2022-10-13T12:52:05.045" v="648" actId="20577"/>
        <pc:sldMkLst>
          <pc:docMk/>
          <pc:sldMk cId="1731436410" sldId="265"/>
        </pc:sldMkLst>
        <pc:spChg chg="mod">
          <ac:chgData name="Avichal Vishwakarma" userId="11809e27001413a4" providerId="LiveId" clId="{B5AF7ABE-74A9-4448-9CA2-78B2FD8D2CF6}" dt="2022-10-13T12:52:05.045" v="648" actId="20577"/>
          <ac:spMkLst>
            <pc:docMk/>
            <pc:sldMk cId="1731436410" sldId="265"/>
            <ac:spMk id="2" creationId="{B1FED854-4DF0-CFF8-F5AD-0345E6162B7A}"/>
          </ac:spMkLst>
        </pc:spChg>
        <pc:spChg chg="mod">
          <ac:chgData name="Avichal Vishwakarma" userId="11809e27001413a4" providerId="LiveId" clId="{B5AF7ABE-74A9-4448-9CA2-78B2FD8D2CF6}" dt="2022-10-13T12:51:53.297" v="638" actId="20577"/>
          <ac:spMkLst>
            <pc:docMk/>
            <pc:sldMk cId="1731436410" sldId="265"/>
            <ac:spMk id="3" creationId="{431C9E2E-99B3-5271-36F3-4F181B7E71C2}"/>
          </ac:spMkLst>
        </pc:spChg>
      </pc:sldChg>
      <pc:sldChg chg="addSp delSp modSp add mod">
        <pc:chgData name="Avichal Vishwakarma" userId="11809e27001413a4" providerId="LiveId" clId="{B5AF7ABE-74A9-4448-9CA2-78B2FD8D2CF6}" dt="2022-10-13T13:04:07.724" v="895" actId="478"/>
        <pc:sldMkLst>
          <pc:docMk/>
          <pc:sldMk cId="4012103256" sldId="266"/>
        </pc:sldMkLst>
        <pc:spChg chg="add del mod">
          <ac:chgData name="Avichal Vishwakarma" userId="11809e27001413a4" providerId="LiveId" clId="{B5AF7ABE-74A9-4448-9CA2-78B2FD8D2CF6}" dt="2022-10-13T13:04:04.486" v="894" actId="478"/>
          <ac:spMkLst>
            <pc:docMk/>
            <pc:sldMk cId="4012103256" sldId="266"/>
            <ac:spMk id="2" creationId="{B07B2DF4-D86C-7659-5382-81E69233712B}"/>
          </ac:spMkLst>
        </pc:spChg>
        <pc:spChg chg="add del mod">
          <ac:chgData name="Avichal Vishwakarma" userId="11809e27001413a4" providerId="LiveId" clId="{B5AF7ABE-74A9-4448-9CA2-78B2FD8D2CF6}" dt="2022-10-13T13:04:07.724" v="895" actId="478"/>
          <ac:spMkLst>
            <pc:docMk/>
            <pc:sldMk cId="4012103256" sldId="266"/>
            <ac:spMk id="3" creationId="{B75179C0-E354-570C-A589-101D42A89536}"/>
          </ac:spMkLst>
        </pc:spChg>
        <pc:spChg chg="add del mod">
          <ac:chgData name="Avichal Vishwakarma" userId="11809e27001413a4" providerId="LiveId" clId="{B5AF7ABE-74A9-4448-9CA2-78B2FD8D2CF6}" dt="2022-10-13T13:04:04.486" v="894" actId="478"/>
          <ac:spMkLst>
            <pc:docMk/>
            <pc:sldMk cId="4012103256" sldId="266"/>
            <ac:spMk id="5" creationId="{439EA0F3-BED8-F07A-22A7-00D6C2EC0B0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93F4E0-95B6-4E67-B5E3-DD50CCFBBC07}" type="doc">
      <dgm:prSet loTypeId="urn:microsoft.com/office/officeart/2005/8/layout/radial1" loCatId="cycle" qsTypeId="urn:microsoft.com/office/officeart/2005/8/quickstyle/simple5" qsCatId="simple" csTypeId="urn:microsoft.com/office/officeart/2005/8/colors/accent1_2" csCatId="accent1" phldr="1"/>
      <dgm:spPr/>
      <dgm:t>
        <a:bodyPr/>
        <a:lstStyle/>
        <a:p>
          <a:endParaRPr lang="en-US"/>
        </a:p>
      </dgm:t>
    </dgm:pt>
    <dgm:pt modelId="{D1A8085D-07EB-4693-AA81-32DAC59B5163}">
      <dgm:prSet phldrT="[Text]" custT="1"/>
      <dgm:spPr/>
      <dgm:t>
        <a:bodyPr/>
        <a:lstStyle/>
        <a:p>
          <a:r>
            <a:rPr lang="en-US" sz="2400" dirty="0"/>
            <a:t>Customer Retention</a:t>
          </a:r>
        </a:p>
      </dgm:t>
    </dgm:pt>
    <dgm:pt modelId="{3E79B141-F757-48FA-8D9F-B0C4DED530E3}" type="parTrans" cxnId="{D629F26B-1DAE-4B5B-AECA-8312F9CD8416}">
      <dgm:prSet/>
      <dgm:spPr/>
      <dgm:t>
        <a:bodyPr/>
        <a:lstStyle/>
        <a:p>
          <a:endParaRPr lang="en-US"/>
        </a:p>
      </dgm:t>
    </dgm:pt>
    <dgm:pt modelId="{64C5FCCB-52E2-41F8-AC16-452600D70EE6}" type="sibTrans" cxnId="{D629F26B-1DAE-4B5B-AECA-8312F9CD8416}">
      <dgm:prSet/>
      <dgm:spPr/>
      <dgm:t>
        <a:bodyPr/>
        <a:lstStyle/>
        <a:p>
          <a:endParaRPr lang="en-US"/>
        </a:p>
      </dgm:t>
    </dgm:pt>
    <dgm:pt modelId="{0E2C8B8E-0B60-4CC4-B96C-07C9E3FFB49A}">
      <dgm:prSet phldrT="[Text]"/>
      <dgm:spPr/>
      <dgm:t>
        <a:bodyPr/>
        <a:lstStyle/>
        <a:p>
          <a:r>
            <a:rPr lang="en-US" dirty="0"/>
            <a:t>Overall Satisfaction</a:t>
          </a:r>
        </a:p>
      </dgm:t>
    </dgm:pt>
    <dgm:pt modelId="{F33189FF-CC2E-4083-B550-AF7C2D758CBF}" type="parTrans" cxnId="{EA993570-052B-4ABC-84E2-C7609C01F25F}">
      <dgm:prSet/>
      <dgm:spPr/>
      <dgm:t>
        <a:bodyPr/>
        <a:lstStyle/>
        <a:p>
          <a:endParaRPr lang="en-US"/>
        </a:p>
      </dgm:t>
    </dgm:pt>
    <dgm:pt modelId="{B4CA5B6E-7E67-48AB-A440-473667531A6B}" type="sibTrans" cxnId="{EA993570-052B-4ABC-84E2-C7609C01F25F}">
      <dgm:prSet/>
      <dgm:spPr/>
      <dgm:t>
        <a:bodyPr/>
        <a:lstStyle/>
        <a:p>
          <a:endParaRPr lang="en-US"/>
        </a:p>
      </dgm:t>
    </dgm:pt>
    <dgm:pt modelId="{F2DC9CAD-12F1-4A95-A339-C7676540673F}">
      <dgm:prSet phldrT="[Text]"/>
      <dgm:spPr/>
      <dgm:t>
        <a:bodyPr/>
        <a:lstStyle/>
        <a:p>
          <a:r>
            <a:rPr lang="en-US" dirty="0"/>
            <a:t>Perceived value for money</a:t>
          </a:r>
        </a:p>
      </dgm:t>
    </dgm:pt>
    <dgm:pt modelId="{D76D851C-01B5-43D5-868B-69F87E0E84FE}" type="parTrans" cxnId="{2D2CE351-AE52-49AB-802B-123ADDBD430C}">
      <dgm:prSet/>
      <dgm:spPr/>
      <dgm:t>
        <a:bodyPr/>
        <a:lstStyle/>
        <a:p>
          <a:endParaRPr lang="en-US"/>
        </a:p>
      </dgm:t>
    </dgm:pt>
    <dgm:pt modelId="{49B116B2-27EB-498D-B594-30289B69B3F3}" type="sibTrans" cxnId="{2D2CE351-AE52-49AB-802B-123ADDBD430C}">
      <dgm:prSet/>
      <dgm:spPr/>
      <dgm:t>
        <a:bodyPr/>
        <a:lstStyle/>
        <a:p>
          <a:endParaRPr lang="en-US"/>
        </a:p>
      </dgm:t>
    </dgm:pt>
    <dgm:pt modelId="{F87A6953-23AC-4F2F-8C1B-BA11E7654CB3}">
      <dgm:prSet phldrT="[Text]"/>
      <dgm:spPr/>
      <dgm:t>
        <a:bodyPr/>
        <a:lstStyle/>
        <a:p>
          <a:r>
            <a:rPr lang="en-US" dirty="0"/>
            <a:t>Emotional commitment to brand</a:t>
          </a:r>
        </a:p>
      </dgm:t>
    </dgm:pt>
    <dgm:pt modelId="{BF9463BB-54F0-4C59-8FF3-D2C7C7682A23}" type="parTrans" cxnId="{EC3F32E8-543B-48F5-97B9-4E73E02698BD}">
      <dgm:prSet/>
      <dgm:spPr/>
      <dgm:t>
        <a:bodyPr/>
        <a:lstStyle/>
        <a:p>
          <a:endParaRPr lang="en-US"/>
        </a:p>
      </dgm:t>
    </dgm:pt>
    <dgm:pt modelId="{D6D0666F-FDC9-49CC-AAFB-8B5AEB8951D8}" type="sibTrans" cxnId="{EC3F32E8-543B-48F5-97B9-4E73E02698BD}">
      <dgm:prSet/>
      <dgm:spPr/>
      <dgm:t>
        <a:bodyPr/>
        <a:lstStyle/>
        <a:p>
          <a:endParaRPr lang="en-US"/>
        </a:p>
      </dgm:t>
    </dgm:pt>
    <dgm:pt modelId="{7ECC17FD-5338-461B-817B-E38032B44B94}">
      <dgm:prSet phldrT="[Text]"/>
      <dgm:spPr/>
      <dgm:t>
        <a:bodyPr/>
        <a:lstStyle/>
        <a:p>
          <a:r>
            <a:rPr lang="en-US" dirty="0"/>
            <a:t>Intent to re-purchase</a:t>
          </a:r>
        </a:p>
      </dgm:t>
    </dgm:pt>
    <dgm:pt modelId="{2829F7FF-79DE-44A6-96C4-B9DB51B847F2}" type="parTrans" cxnId="{B10D1003-9507-43B7-ADDD-B024CF5CFC6B}">
      <dgm:prSet/>
      <dgm:spPr/>
      <dgm:t>
        <a:bodyPr/>
        <a:lstStyle/>
        <a:p>
          <a:endParaRPr lang="en-US"/>
        </a:p>
      </dgm:t>
    </dgm:pt>
    <dgm:pt modelId="{3AE92C35-0395-45EC-A970-B9C4C9FAA11B}" type="sibTrans" cxnId="{B10D1003-9507-43B7-ADDD-B024CF5CFC6B}">
      <dgm:prSet/>
      <dgm:spPr/>
      <dgm:t>
        <a:bodyPr/>
        <a:lstStyle/>
        <a:p>
          <a:endParaRPr lang="en-US"/>
        </a:p>
      </dgm:t>
    </dgm:pt>
    <dgm:pt modelId="{FC1E58DA-A514-4C89-851A-E6736C9A771B}">
      <dgm:prSet phldrT="[Text]"/>
      <dgm:spPr/>
      <dgm:t>
        <a:bodyPr/>
        <a:lstStyle/>
        <a:p>
          <a:r>
            <a:rPr lang="en-US" dirty="0"/>
            <a:t>Intention to recommend</a:t>
          </a:r>
        </a:p>
      </dgm:t>
    </dgm:pt>
    <dgm:pt modelId="{41832270-D50C-415B-9FD6-827B08BA8980}" type="parTrans" cxnId="{3641BFF1-792B-4D0D-97F9-577754836DF7}">
      <dgm:prSet/>
      <dgm:spPr/>
      <dgm:t>
        <a:bodyPr/>
        <a:lstStyle/>
        <a:p>
          <a:endParaRPr lang="en-US"/>
        </a:p>
      </dgm:t>
    </dgm:pt>
    <dgm:pt modelId="{B3EB9209-E6F4-4123-88F3-E9CCBA331EFE}" type="sibTrans" cxnId="{3641BFF1-792B-4D0D-97F9-577754836DF7}">
      <dgm:prSet/>
      <dgm:spPr/>
      <dgm:t>
        <a:bodyPr/>
        <a:lstStyle/>
        <a:p>
          <a:endParaRPr lang="en-US"/>
        </a:p>
      </dgm:t>
    </dgm:pt>
    <dgm:pt modelId="{B6BAE871-2E43-4AF6-890C-13E9F8E0B59F}" type="pres">
      <dgm:prSet presAssocID="{6293F4E0-95B6-4E67-B5E3-DD50CCFBBC07}" presName="cycle" presStyleCnt="0">
        <dgm:presLayoutVars>
          <dgm:chMax val="1"/>
          <dgm:dir/>
          <dgm:animLvl val="ctr"/>
          <dgm:resizeHandles val="exact"/>
        </dgm:presLayoutVars>
      </dgm:prSet>
      <dgm:spPr/>
    </dgm:pt>
    <dgm:pt modelId="{BC48C531-4946-43B0-9CD3-5BA5FA99CB35}" type="pres">
      <dgm:prSet presAssocID="{D1A8085D-07EB-4693-AA81-32DAC59B5163}" presName="centerShape" presStyleLbl="node0" presStyleIdx="0" presStyleCnt="1" custScaleX="136138" custScaleY="129227"/>
      <dgm:spPr/>
    </dgm:pt>
    <dgm:pt modelId="{DC28B86A-9C62-4C69-B767-35EE0BA57D82}" type="pres">
      <dgm:prSet presAssocID="{F33189FF-CC2E-4083-B550-AF7C2D758CBF}" presName="Name9" presStyleLbl="parChTrans1D2" presStyleIdx="0" presStyleCnt="5"/>
      <dgm:spPr/>
    </dgm:pt>
    <dgm:pt modelId="{A5529B7E-F2AF-4F1C-8531-7D2136DCDE43}" type="pres">
      <dgm:prSet presAssocID="{F33189FF-CC2E-4083-B550-AF7C2D758CBF}" presName="connTx" presStyleLbl="parChTrans1D2" presStyleIdx="0" presStyleCnt="5"/>
      <dgm:spPr/>
    </dgm:pt>
    <dgm:pt modelId="{8B860461-3421-4076-BD7B-686C9FF1C264}" type="pres">
      <dgm:prSet presAssocID="{0E2C8B8E-0B60-4CC4-B96C-07C9E3FFB49A}" presName="node" presStyleLbl="node1" presStyleIdx="0" presStyleCnt="5">
        <dgm:presLayoutVars>
          <dgm:bulletEnabled val="1"/>
        </dgm:presLayoutVars>
      </dgm:prSet>
      <dgm:spPr/>
    </dgm:pt>
    <dgm:pt modelId="{0273B63F-6DDF-4AA9-96BF-9ADDD40C3587}" type="pres">
      <dgm:prSet presAssocID="{D76D851C-01B5-43D5-868B-69F87E0E84FE}" presName="Name9" presStyleLbl="parChTrans1D2" presStyleIdx="1" presStyleCnt="5"/>
      <dgm:spPr/>
    </dgm:pt>
    <dgm:pt modelId="{BB0902BD-9182-438F-BDD0-E4CB1E24287C}" type="pres">
      <dgm:prSet presAssocID="{D76D851C-01B5-43D5-868B-69F87E0E84FE}" presName="connTx" presStyleLbl="parChTrans1D2" presStyleIdx="1" presStyleCnt="5"/>
      <dgm:spPr/>
    </dgm:pt>
    <dgm:pt modelId="{F776168D-D96A-497F-89C5-F2C3EC3D0BF5}" type="pres">
      <dgm:prSet presAssocID="{F2DC9CAD-12F1-4A95-A339-C7676540673F}" presName="node" presStyleLbl="node1" presStyleIdx="1" presStyleCnt="5">
        <dgm:presLayoutVars>
          <dgm:bulletEnabled val="1"/>
        </dgm:presLayoutVars>
      </dgm:prSet>
      <dgm:spPr/>
    </dgm:pt>
    <dgm:pt modelId="{0011606C-A648-478E-899A-BBBC04C3DCF0}" type="pres">
      <dgm:prSet presAssocID="{BF9463BB-54F0-4C59-8FF3-D2C7C7682A23}" presName="Name9" presStyleLbl="parChTrans1D2" presStyleIdx="2" presStyleCnt="5"/>
      <dgm:spPr/>
    </dgm:pt>
    <dgm:pt modelId="{61C5D3C1-B313-4D24-86F0-21EAB0E1D820}" type="pres">
      <dgm:prSet presAssocID="{BF9463BB-54F0-4C59-8FF3-D2C7C7682A23}" presName="connTx" presStyleLbl="parChTrans1D2" presStyleIdx="2" presStyleCnt="5"/>
      <dgm:spPr/>
    </dgm:pt>
    <dgm:pt modelId="{1B67B3C1-7698-4E76-8031-99626ADD7795}" type="pres">
      <dgm:prSet presAssocID="{F87A6953-23AC-4F2F-8C1B-BA11E7654CB3}" presName="node" presStyleLbl="node1" presStyleIdx="2" presStyleCnt="5">
        <dgm:presLayoutVars>
          <dgm:bulletEnabled val="1"/>
        </dgm:presLayoutVars>
      </dgm:prSet>
      <dgm:spPr/>
    </dgm:pt>
    <dgm:pt modelId="{DDDCB9CD-0F85-4EE1-9513-19C6FA2F8CD2}" type="pres">
      <dgm:prSet presAssocID="{2829F7FF-79DE-44A6-96C4-B9DB51B847F2}" presName="Name9" presStyleLbl="parChTrans1D2" presStyleIdx="3" presStyleCnt="5"/>
      <dgm:spPr/>
    </dgm:pt>
    <dgm:pt modelId="{F50F088D-1ED5-41FF-927C-D97A20131B93}" type="pres">
      <dgm:prSet presAssocID="{2829F7FF-79DE-44A6-96C4-B9DB51B847F2}" presName="connTx" presStyleLbl="parChTrans1D2" presStyleIdx="3" presStyleCnt="5"/>
      <dgm:spPr/>
    </dgm:pt>
    <dgm:pt modelId="{AD10D2C0-FA8B-4B34-B510-D9FFE4B1B57C}" type="pres">
      <dgm:prSet presAssocID="{7ECC17FD-5338-461B-817B-E38032B44B94}" presName="node" presStyleLbl="node1" presStyleIdx="3" presStyleCnt="5">
        <dgm:presLayoutVars>
          <dgm:bulletEnabled val="1"/>
        </dgm:presLayoutVars>
      </dgm:prSet>
      <dgm:spPr/>
    </dgm:pt>
    <dgm:pt modelId="{C90730D9-ED98-4331-8203-AF5D9D92A2E7}" type="pres">
      <dgm:prSet presAssocID="{41832270-D50C-415B-9FD6-827B08BA8980}" presName="Name9" presStyleLbl="parChTrans1D2" presStyleIdx="4" presStyleCnt="5"/>
      <dgm:spPr/>
    </dgm:pt>
    <dgm:pt modelId="{F415C32C-15E7-469C-85A7-B285FD01D160}" type="pres">
      <dgm:prSet presAssocID="{41832270-D50C-415B-9FD6-827B08BA8980}" presName="connTx" presStyleLbl="parChTrans1D2" presStyleIdx="4" presStyleCnt="5"/>
      <dgm:spPr/>
    </dgm:pt>
    <dgm:pt modelId="{471C1F41-ABCE-4BD9-AB16-A12C19545B93}" type="pres">
      <dgm:prSet presAssocID="{FC1E58DA-A514-4C89-851A-E6736C9A771B}" presName="node" presStyleLbl="node1" presStyleIdx="4" presStyleCnt="5">
        <dgm:presLayoutVars>
          <dgm:bulletEnabled val="1"/>
        </dgm:presLayoutVars>
      </dgm:prSet>
      <dgm:spPr/>
    </dgm:pt>
  </dgm:ptLst>
  <dgm:cxnLst>
    <dgm:cxn modelId="{B10D1003-9507-43B7-ADDD-B024CF5CFC6B}" srcId="{D1A8085D-07EB-4693-AA81-32DAC59B5163}" destId="{7ECC17FD-5338-461B-817B-E38032B44B94}" srcOrd="3" destOrd="0" parTransId="{2829F7FF-79DE-44A6-96C4-B9DB51B847F2}" sibTransId="{3AE92C35-0395-45EC-A970-B9C4C9FAA11B}"/>
    <dgm:cxn modelId="{85710B05-A96E-4CE8-AF00-94AC603F6A5C}" type="presOf" srcId="{F33189FF-CC2E-4083-B550-AF7C2D758CBF}" destId="{A5529B7E-F2AF-4F1C-8531-7D2136DCDE43}" srcOrd="1" destOrd="0" presId="urn:microsoft.com/office/officeart/2005/8/layout/radial1"/>
    <dgm:cxn modelId="{31EF6B08-E7CA-4965-B06E-B5C243D29977}" type="presOf" srcId="{7ECC17FD-5338-461B-817B-E38032B44B94}" destId="{AD10D2C0-FA8B-4B34-B510-D9FFE4B1B57C}" srcOrd="0" destOrd="0" presId="urn:microsoft.com/office/officeart/2005/8/layout/radial1"/>
    <dgm:cxn modelId="{6C8BC11E-C894-40CC-A7F7-A6096D928DA1}" type="presOf" srcId="{F33189FF-CC2E-4083-B550-AF7C2D758CBF}" destId="{DC28B86A-9C62-4C69-B767-35EE0BA57D82}" srcOrd="0" destOrd="0" presId="urn:microsoft.com/office/officeart/2005/8/layout/radial1"/>
    <dgm:cxn modelId="{48B90D2A-A33B-44C2-BF2C-476810DEF8AB}" type="presOf" srcId="{D1A8085D-07EB-4693-AA81-32DAC59B5163}" destId="{BC48C531-4946-43B0-9CD3-5BA5FA99CB35}" srcOrd="0" destOrd="0" presId="urn:microsoft.com/office/officeart/2005/8/layout/radial1"/>
    <dgm:cxn modelId="{6DC50F2B-B705-4B1C-85A7-543511F27A05}" type="presOf" srcId="{0E2C8B8E-0B60-4CC4-B96C-07C9E3FFB49A}" destId="{8B860461-3421-4076-BD7B-686C9FF1C264}" srcOrd="0" destOrd="0" presId="urn:microsoft.com/office/officeart/2005/8/layout/radial1"/>
    <dgm:cxn modelId="{D629F26B-1DAE-4B5B-AECA-8312F9CD8416}" srcId="{6293F4E0-95B6-4E67-B5E3-DD50CCFBBC07}" destId="{D1A8085D-07EB-4693-AA81-32DAC59B5163}" srcOrd="0" destOrd="0" parTransId="{3E79B141-F757-48FA-8D9F-B0C4DED530E3}" sibTransId="{64C5FCCB-52E2-41F8-AC16-452600D70EE6}"/>
    <dgm:cxn modelId="{EA993570-052B-4ABC-84E2-C7609C01F25F}" srcId="{D1A8085D-07EB-4693-AA81-32DAC59B5163}" destId="{0E2C8B8E-0B60-4CC4-B96C-07C9E3FFB49A}" srcOrd="0" destOrd="0" parTransId="{F33189FF-CC2E-4083-B550-AF7C2D758CBF}" sibTransId="{B4CA5B6E-7E67-48AB-A440-473667531A6B}"/>
    <dgm:cxn modelId="{2D2CE351-AE52-49AB-802B-123ADDBD430C}" srcId="{D1A8085D-07EB-4693-AA81-32DAC59B5163}" destId="{F2DC9CAD-12F1-4A95-A339-C7676540673F}" srcOrd="1" destOrd="0" parTransId="{D76D851C-01B5-43D5-868B-69F87E0E84FE}" sibTransId="{49B116B2-27EB-498D-B594-30289B69B3F3}"/>
    <dgm:cxn modelId="{9BCBF275-00DC-41A1-8A89-142AB7B40A67}" type="presOf" srcId="{2829F7FF-79DE-44A6-96C4-B9DB51B847F2}" destId="{F50F088D-1ED5-41FF-927C-D97A20131B93}" srcOrd="1" destOrd="0" presId="urn:microsoft.com/office/officeart/2005/8/layout/radial1"/>
    <dgm:cxn modelId="{4361FB86-6071-48F4-830F-AA524D78EA48}" type="presOf" srcId="{D76D851C-01B5-43D5-868B-69F87E0E84FE}" destId="{BB0902BD-9182-438F-BDD0-E4CB1E24287C}" srcOrd="1" destOrd="0" presId="urn:microsoft.com/office/officeart/2005/8/layout/radial1"/>
    <dgm:cxn modelId="{AD93FB95-682B-41D3-B45C-CE27EC811F62}" type="presOf" srcId="{F87A6953-23AC-4F2F-8C1B-BA11E7654CB3}" destId="{1B67B3C1-7698-4E76-8031-99626ADD7795}" srcOrd="0" destOrd="0" presId="urn:microsoft.com/office/officeart/2005/8/layout/radial1"/>
    <dgm:cxn modelId="{3BF11CA1-89A9-4427-B98B-DE33959C1E05}" type="presOf" srcId="{41832270-D50C-415B-9FD6-827B08BA8980}" destId="{F415C32C-15E7-469C-85A7-B285FD01D160}" srcOrd="1" destOrd="0" presId="urn:microsoft.com/office/officeart/2005/8/layout/radial1"/>
    <dgm:cxn modelId="{7B22D4BA-2206-44AB-9C60-B7B5BE141463}" type="presOf" srcId="{D76D851C-01B5-43D5-868B-69F87E0E84FE}" destId="{0273B63F-6DDF-4AA9-96BF-9ADDD40C3587}" srcOrd="0" destOrd="0" presId="urn:microsoft.com/office/officeart/2005/8/layout/radial1"/>
    <dgm:cxn modelId="{832F92BB-A73C-4866-BE42-6269059065A3}" type="presOf" srcId="{41832270-D50C-415B-9FD6-827B08BA8980}" destId="{C90730D9-ED98-4331-8203-AF5D9D92A2E7}" srcOrd="0" destOrd="0" presId="urn:microsoft.com/office/officeart/2005/8/layout/radial1"/>
    <dgm:cxn modelId="{E1908FBF-C78E-4FBB-BDE5-50EB23E89F20}" type="presOf" srcId="{BF9463BB-54F0-4C59-8FF3-D2C7C7682A23}" destId="{61C5D3C1-B313-4D24-86F0-21EAB0E1D820}" srcOrd="1" destOrd="0" presId="urn:microsoft.com/office/officeart/2005/8/layout/radial1"/>
    <dgm:cxn modelId="{9D572EC3-2BA1-40EF-9C94-09708D38BDDC}" type="presOf" srcId="{FC1E58DA-A514-4C89-851A-E6736C9A771B}" destId="{471C1F41-ABCE-4BD9-AB16-A12C19545B93}" srcOrd="0" destOrd="0" presId="urn:microsoft.com/office/officeart/2005/8/layout/radial1"/>
    <dgm:cxn modelId="{4A6C20CA-EA82-4676-A0DA-D1AF1E0B25A1}" type="presOf" srcId="{2829F7FF-79DE-44A6-96C4-B9DB51B847F2}" destId="{DDDCB9CD-0F85-4EE1-9513-19C6FA2F8CD2}" srcOrd="0" destOrd="0" presId="urn:microsoft.com/office/officeart/2005/8/layout/radial1"/>
    <dgm:cxn modelId="{EC3F32E8-543B-48F5-97B9-4E73E02698BD}" srcId="{D1A8085D-07EB-4693-AA81-32DAC59B5163}" destId="{F87A6953-23AC-4F2F-8C1B-BA11E7654CB3}" srcOrd="2" destOrd="0" parTransId="{BF9463BB-54F0-4C59-8FF3-D2C7C7682A23}" sibTransId="{D6D0666F-FDC9-49CC-AAFB-8B5AEB8951D8}"/>
    <dgm:cxn modelId="{C4D3C4EE-3461-4396-A0C2-9C5DE56560F8}" type="presOf" srcId="{BF9463BB-54F0-4C59-8FF3-D2C7C7682A23}" destId="{0011606C-A648-478E-899A-BBBC04C3DCF0}" srcOrd="0" destOrd="0" presId="urn:microsoft.com/office/officeart/2005/8/layout/radial1"/>
    <dgm:cxn modelId="{3641BFF1-792B-4D0D-97F9-577754836DF7}" srcId="{D1A8085D-07EB-4693-AA81-32DAC59B5163}" destId="{FC1E58DA-A514-4C89-851A-E6736C9A771B}" srcOrd="4" destOrd="0" parTransId="{41832270-D50C-415B-9FD6-827B08BA8980}" sibTransId="{B3EB9209-E6F4-4123-88F3-E9CCBA331EFE}"/>
    <dgm:cxn modelId="{0DF525F8-4678-4018-ACD2-057AEB19F589}" type="presOf" srcId="{6293F4E0-95B6-4E67-B5E3-DD50CCFBBC07}" destId="{B6BAE871-2E43-4AF6-890C-13E9F8E0B59F}" srcOrd="0" destOrd="0" presId="urn:microsoft.com/office/officeart/2005/8/layout/radial1"/>
    <dgm:cxn modelId="{B9090DFF-BD50-4299-9B31-51ED02B832A7}" type="presOf" srcId="{F2DC9CAD-12F1-4A95-A339-C7676540673F}" destId="{F776168D-D96A-497F-89C5-F2C3EC3D0BF5}" srcOrd="0" destOrd="0" presId="urn:microsoft.com/office/officeart/2005/8/layout/radial1"/>
    <dgm:cxn modelId="{45DE349D-4622-43D4-80E1-18A42EE8F1F9}" type="presParOf" srcId="{B6BAE871-2E43-4AF6-890C-13E9F8E0B59F}" destId="{BC48C531-4946-43B0-9CD3-5BA5FA99CB35}" srcOrd="0" destOrd="0" presId="urn:microsoft.com/office/officeart/2005/8/layout/radial1"/>
    <dgm:cxn modelId="{FA11F406-8DD7-47CC-B853-0F183A068C15}" type="presParOf" srcId="{B6BAE871-2E43-4AF6-890C-13E9F8E0B59F}" destId="{DC28B86A-9C62-4C69-B767-35EE0BA57D82}" srcOrd="1" destOrd="0" presId="urn:microsoft.com/office/officeart/2005/8/layout/radial1"/>
    <dgm:cxn modelId="{7C0756A1-0C33-4122-AFA5-376E0C2399DF}" type="presParOf" srcId="{DC28B86A-9C62-4C69-B767-35EE0BA57D82}" destId="{A5529B7E-F2AF-4F1C-8531-7D2136DCDE43}" srcOrd="0" destOrd="0" presId="urn:microsoft.com/office/officeart/2005/8/layout/radial1"/>
    <dgm:cxn modelId="{768B127D-355B-42A3-9988-FC3762B7D7AC}" type="presParOf" srcId="{B6BAE871-2E43-4AF6-890C-13E9F8E0B59F}" destId="{8B860461-3421-4076-BD7B-686C9FF1C264}" srcOrd="2" destOrd="0" presId="urn:microsoft.com/office/officeart/2005/8/layout/radial1"/>
    <dgm:cxn modelId="{1DA7D185-1BA7-4EFD-B122-17D92644B0CE}" type="presParOf" srcId="{B6BAE871-2E43-4AF6-890C-13E9F8E0B59F}" destId="{0273B63F-6DDF-4AA9-96BF-9ADDD40C3587}" srcOrd="3" destOrd="0" presId="urn:microsoft.com/office/officeart/2005/8/layout/radial1"/>
    <dgm:cxn modelId="{87717138-F12C-4222-8AC8-4F57AAA1957B}" type="presParOf" srcId="{0273B63F-6DDF-4AA9-96BF-9ADDD40C3587}" destId="{BB0902BD-9182-438F-BDD0-E4CB1E24287C}" srcOrd="0" destOrd="0" presId="urn:microsoft.com/office/officeart/2005/8/layout/radial1"/>
    <dgm:cxn modelId="{757D447F-5B6C-458B-A19F-6EC58FE9E606}" type="presParOf" srcId="{B6BAE871-2E43-4AF6-890C-13E9F8E0B59F}" destId="{F776168D-D96A-497F-89C5-F2C3EC3D0BF5}" srcOrd="4" destOrd="0" presId="urn:microsoft.com/office/officeart/2005/8/layout/radial1"/>
    <dgm:cxn modelId="{A6A97CD5-42A7-4EA7-89ED-BB81D2DD630F}" type="presParOf" srcId="{B6BAE871-2E43-4AF6-890C-13E9F8E0B59F}" destId="{0011606C-A648-478E-899A-BBBC04C3DCF0}" srcOrd="5" destOrd="0" presId="urn:microsoft.com/office/officeart/2005/8/layout/radial1"/>
    <dgm:cxn modelId="{3ACEEE2B-E355-41DA-A028-8D46821B39DB}" type="presParOf" srcId="{0011606C-A648-478E-899A-BBBC04C3DCF0}" destId="{61C5D3C1-B313-4D24-86F0-21EAB0E1D820}" srcOrd="0" destOrd="0" presId="urn:microsoft.com/office/officeart/2005/8/layout/radial1"/>
    <dgm:cxn modelId="{DC3EE6C9-8FAD-4A06-9EA1-E4FE5E1564B7}" type="presParOf" srcId="{B6BAE871-2E43-4AF6-890C-13E9F8E0B59F}" destId="{1B67B3C1-7698-4E76-8031-99626ADD7795}" srcOrd="6" destOrd="0" presId="urn:microsoft.com/office/officeart/2005/8/layout/radial1"/>
    <dgm:cxn modelId="{477C98F0-562F-49E5-A410-411544D5FF66}" type="presParOf" srcId="{B6BAE871-2E43-4AF6-890C-13E9F8E0B59F}" destId="{DDDCB9CD-0F85-4EE1-9513-19C6FA2F8CD2}" srcOrd="7" destOrd="0" presId="urn:microsoft.com/office/officeart/2005/8/layout/radial1"/>
    <dgm:cxn modelId="{A01B7C68-B4BB-408B-A73F-E92F9FC39885}" type="presParOf" srcId="{DDDCB9CD-0F85-4EE1-9513-19C6FA2F8CD2}" destId="{F50F088D-1ED5-41FF-927C-D97A20131B93}" srcOrd="0" destOrd="0" presId="urn:microsoft.com/office/officeart/2005/8/layout/radial1"/>
    <dgm:cxn modelId="{369809C6-E288-46AB-9648-67FB6B8D6D73}" type="presParOf" srcId="{B6BAE871-2E43-4AF6-890C-13E9F8E0B59F}" destId="{AD10D2C0-FA8B-4B34-B510-D9FFE4B1B57C}" srcOrd="8" destOrd="0" presId="urn:microsoft.com/office/officeart/2005/8/layout/radial1"/>
    <dgm:cxn modelId="{11F6BC39-925D-4A74-ABEB-176F7A57B8D3}" type="presParOf" srcId="{B6BAE871-2E43-4AF6-890C-13E9F8E0B59F}" destId="{C90730D9-ED98-4331-8203-AF5D9D92A2E7}" srcOrd="9" destOrd="0" presId="urn:microsoft.com/office/officeart/2005/8/layout/radial1"/>
    <dgm:cxn modelId="{E1EB1E4B-0FCC-455C-9EDA-16F6E1A6D025}" type="presParOf" srcId="{C90730D9-ED98-4331-8203-AF5D9D92A2E7}" destId="{F415C32C-15E7-469C-85A7-B285FD01D160}" srcOrd="0" destOrd="0" presId="urn:microsoft.com/office/officeart/2005/8/layout/radial1"/>
    <dgm:cxn modelId="{7F194DBB-183A-40BF-BDCE-97EF462C48C1}" type="presParOf" srcId="{B6BAE871-2E43-4AF6-890C-13E9F8E0B59F}" destId="{471C1F41-ABCE-4BD9-AB16-A12C19545B93}" srcOrd="10"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62A6E4-82D2-4B91-B420-9020A5F97405}" type="doc">
      <dgm:prSet loTypeId="urn:microsoft.com/office/officeart/2009/layout/CircleArrowProcess" loCatId="process" qsTypeId="urn:microsoft.com/office/officeart/2005/8/quickstyle/simple1" qsCatId="simple" csTypeId="urn:microsoft.com/office/officeart/2005/8/colors/accent1_2" csCatId="accent1" phldr="1"/>
      <dgm:spPr/>
      <dgm:t>
        <a:bodyPr/>
        <a:lstStyle/>
        <a:p>
          <a:endParaRPr lang="en-US"/>
        </a:p>
      </dgm:t>
    </dgm:pt>
    <dgm:pt modelId="{4368143A-5E97-4654-9CFC-9639EA9FC944}">
      <dgm:prSet phldrT="[Text]" custT="1"/>
      <dgm:spPr/>
      <dgm:t>
        <a:bodyPr/>
        <a:lstStyle/>
        <a:p>
          <a:r>
            <a:rPr lang="en-US" sz="1050" dirty="0"/>
            <a:t>Importing Necessary Libraries</a:t>
          </a:r>
        </a:p>
      </dgm:t>
    </dgm:pt>
    <dgm:pt modelId="{60700041-579F-4BFA-8A81-5490E66CABEA}" type="parTrans" cxnId="{8D507333-5A5D-40E1-AD0F-D067EF80D7BD}">
      <dgm:prSet/>
      <dgm:spPr/>
      <dgm:t>
        <a:bodyPr/>
        <a:lstStyle/>
        <a:p>
          <a:endParaRPr lang="en-US"/>
        </a:p>
      </dgm:t>
    </dgm:pt>
    <dgm:pt modelId="{BA402AC2-9740-4938-8089-FB19EA0C785E}" type="sibTrans" cxnId="{8D507333-5A5D-40E1-AD0F-D067EF80D7BD}">
      <dgm:prSet/>
      <dgm:spPr/>
      <dgm:t>
        <a:bodyPr/>
        <a:lstStyle/>
        <a:p>
          <a:endParaRPr lang="en-US"/>
        </a:p>
      </dgm:t>
    </dgm:pt>
    <dgm:pt modelId="{315C06DE-7709-48F2-9B2F-E5DAE13E5EEE}">
      <dgm:prSet phldrT="[Text]" custT="1"/>
      <dgm:spPr/>
      <dgm:t>
        <a:bodyPr/>
        <a:lstStyle/>
        <a:p>
          <a:r>
            <a:rPr lang="en-US" sz="1050" dirty="0"/>
            <a:t>Importing and understanding the dataset</a:t>
          </a:r>
        </a:p>
      </dgm:t>
    </dgm:pt>
    <dgm:pt modelId="{0D4399EA-5352-47B5-BD34-009094FD5E43}" type="parTrans" cxnId="{2C361ACC-6C4D-496B-864F-A96EDBCC77A4}">
      <dgm:prSet/>
      <dgm:spPr/>
      <dgm:t>
        <a:bodyPr/>
        <a:lstStyle/>
        <a:p>
          <a:endParaRPr lang="en-US"/>
        </a:p>
      </dgm:t>
    </dgm:pt>
    <dgm:pt modelId="{60DA5E1B-3B11-4734-8569-065D7C595195}" type="sibTrans" cxnId="{2C361ACC-6C4D-496B-864F-A96EDBCC77A4}">
      <dgm:prSet/>
      <dgm:spPr/>
      <dgm:t>
        <a:bodyPr/>
        <a:lstStyle/>
        <a:p>
          <a:endParaRPr lang="en-US"/>
        </a:p>
      </dgm:t>
    </dgm:pt>
    <dgm:pt modelId="{3F659B3D-69A4-4F82-9E37-0E0F9B523026}">
      <dgm:prSet phldrT="[Text]" custT="1"/>
      <dgm:spPr/>
      <dgm:t>
        <a:bodyPr/>
        <a:lstStyle/>
        <a:p>
          <a:r>
            <a:rPr lang="en-US" sz="1050" dirty="0"/>
            <a:t>Basic Look &amp; Feel of Data</a:t>
          </a:r>
        </a:p>
      </dgm:t>
    </dgm:pt>
    <dgm:pt modelId="{C8915959-D3CD-421B-9A50-3AA02FE3B91E}" type="parTrans" cxnId="{634ADE44-7016-4ECE-9BF9-469A526B314B}">
      <dgm:prSet/>
      <dgm:spPr/>
      <dgm:t>
        <a:bodyPr/>
        <a:lstStyle/>
        <a:p>
          <a:endParaRPr lang="en-US"/>
        </a:p>
      </dgm:t>
    </dgm:pt>
    <dgm:pt modelId="{5DFD286C-D412-44F9-9550-3924C6AA7446}" type="sibTrans" cxnId="{634ADE44-7016-4ECE-9BF9-469A526B314B}">
      <dgm:prSet/>
      <dgm:spPr/>
      <dgm:t>
        <a:bodyPr/>
        <a:lstStyle/>
        <a:p>
          <a:endParaRPr lang="en-US"/>
        </a:p>
      </dgm:t>
    </dgm:pt>
    <dgm:pt modelId="{48D65753-172D-4AD6-AFD2-0240DAAE4697}">
      <dgm:prSet phldrT="[Text]" custT="1"/>
      <dgm:spPr/>
      <dgm:t>
        <a:bodyPr/>
        <a:lstStyle/>
        <a:p>
          <a:r>
            <a:rPr lang="en-US" sz="1050" dirty="0"/>
            <a:t>Exploratory Data Analysis</a:t>
          </a:r>
        </a:p>
      </dgm:t>
    </dgm:pt>
    <dgm:pt modelId="{95A83AB1-B0A3-4F85-8EF9-5ADD8EA9B2D4}" type="parTrans" cxnId="{C25037B5-D8F6-428E-9FAA-534222FB80A2}">
      <dgm:prSet/>
      <dgm:spPr/>
      <dgm:t>
        <a:bodyPr/>
        <a:lstStyle/>
        <a:p>
          <a:endParaRPr lang="en-US"/>
        </a:p>
      </dgm:t>
    </dgm:pt>
    <dgm:pt modelId="{1E7CF2AA-1422-4E9F-9110-6360CD7176E4}" type="sibTrans" cxnId="{C25037B5-D8F6-428E-9FAA-534222FB80A2}">
      <dgm:prSet/>
      <dgm:spPr/>
      <dgm:t>
        <a:bodyPr/>
        <a:lstStyle/>
        <a:p>
          <a:endParaRPr lang="en-US"/>
        </a:p>
      </dgm:t>
    </dgm:pt>
    <dgm:pt modelId="{586F388A-3640-4468-90C9-B53EA58BD82D}">
      <dgm:prSet phldrT="[Text]" custT="1"/>
      <dgm:spPr/>
      <dgm:t>
        <a:bodyPr/>
        <a:lstStyle/>
        <a:p>
          <a:r>
            <a:rPr lang="en-US" sz="1050" dirty="0"/>
            <a:t>Univariate &amp; Bi-Variate analysis</a:t>
          </a:r>
        </a:p>
      </dgm:t>
    </dgm:pt>
    <dgm:pt modelId="{3AA09987-07A6-4C6D-92E0-959D302052D4}" type="parTrans" cxnId="{A1456E4F-9BED-42BC-BC46-832D05DFF927}">
      <dgm:prSet/>
      <dgm:spPr/>
      <dgm:t>
        <a:bodyPr/>
        <a:lstStyle/>
        <a:p>
          <a:endParaRPr lang="en-US"/>
        </a:p>
      </dgm:t>
    </dgm:pt>
    <dgm:pt modelId="{B27242EB-4E0D-42F8-B69A-60124F426B6A}" type="sibTrans" cxnId="{A1456E4F-9BED-42BC-BC46-832D05DFF927}">
      <dgm:prSet/>
      <dgm:spPr/>
      <dgm:t>
        <a:bodyPr/>
        <a:lstStyle/>
        <a:p>
          <a:endParaRPr lang="en-US"/>
        </a:p>
      </dgm:t>
    </dgm:pt>
    <dgm:pt modelId="{29432C1C-5CAF-47B6-AC95-3FC4BD39B320}">
      <dgm:prSet phldrT="[Text]" custT="1"/>
      <dgm:spPr/>
      <dgm:t>
        <a:bodyPr/>
        <a:lstStyle/>
        <a:p>
          <a:r>
            <a:rPr lang="en-US" sz="1200" dirty="0"/>
            <a:t>Conclusion</a:t>
          </a:r>
        </a:p>
      </dgm:t>
    </dgm:pt>
    <dgm:pt modelId="{48DF1DB0-A372-46F4-978C-0D5367C7FB08}" type="parTrans" cxnId="{AA0ADACF-810C-4A28-A6A7-A228F71DC598}">
      <dgm:prSet/>
      <dgm:spPr/>
      <dgm:t>
        <a:bodyPr/>
        <a:lstStyle/>
        <a:p>
          <a:endParaRPr lang="en-US"/>
        </a:p>
      </dgm:t>
    </dgm:pt>
    <dgm:pt modelId="{B4588F3C-48A7-41A7-9AA3-ADAF6A0ACF0B}" type="sibTrans" cxnId="{AA0ADACF-810C-4A28-A6A7-A228F71DC598}">
      <dgm:prSet/>
      <dgm:spPr/>
      <dgm:t>
        <a:bodyPr/>
        <a:lstStyle/>
        <a:p>
          <a:endParaRPr lang="en-US"/>
        </a:p>
      </dgm:t>
    </dgm:pt>
    <dgm:pt modelId="{7430D398-9E0C-45DB-83FB-974A70890041}" type="pres">
      <dgm:prSet presAssocID="{BC62A6E4-82D2-4B91-B420-9020A5F97405}" presName="Name0" presStyleCnt="0">
        <dgm:presLayoutVars>
          <dgm:chMax val="7"/>
          <dgm:chPref val="7"/>
          <dgm:dir/>
          <dgm:animLvl val="lvl"/>
        </dgm:presLayoutVars>
      </dgm:prSet>
      <dgm:spPr/>
    </dgm:pt>
    <dgm:pt modelId="{DF173C46-8673-4EB2-B793-2ED27128E981}" type="pres">
      <dgm:prSet presAssocID="{4368143A-5E97-4654-9CFC-9639EA9FC944}" presName="Accent1" presStyleCnt="0"/>
      <dgm:spPr/>
    </dgm:pt>
    <dgm:pt modelId="{D8638985-F2D4-4CBE-92FF-8F443CED97C1}" type="pres">
      <dgm:prSet presAssocID="{4368143A-5E97-4654-9CFC-9639EA9FC944}" presName="Accent" presStyleLbl="node1" presStyleIdx="0" presStyleCnt="6"/>
      <dgm:spPr/>
    </dgm:pt>
    <dgm:pt modelId="{968DA8AF-32C5-4B58-95ED-49D46DFA381A}" type="pres">
      <dgm:prSet presAssocID="{4368143A-5E97-4654-9CFC-9639EA9FC944}" presName="Parent1" presStyleLbl="revTx" presStyleIdx="0" presStyleCnt="6">
        <dgm:presLayoutVars>
          <dgm:chMax val="1"/>
          <dgm:chPref val="1"/>
          <dgm:bulletEnabled val="1"/>
        </dgm:presLayoutVars>
      </dgm:prSet>
      <dgm:spPr/>
    </dgm:pt>
    <dgm:pt modelId="{90357725-B122-4B41-80A5-475DD36B1822}" type="pres">
      <dgm:prSet presAssocID="{315C06DE-7709-48F2-9B2F-E5DAE13E5EEE}" presName="Accent2" presStyleCnt="0"/>
      <dgm:spPr/>
    </dgm:pt>
    <dgm:pt modelId="{9846E4DC-0279-47D5-B7B9-94F5C4637057}" type="pres">
      <dgm:prSet presAssocID="{315C06DE-7709-48F2-9B2F-E5DAE13E5EEE}" presName="Accent" presStyleLbl="node1" presStyleIdx="1" presStyleCnt="6"/>
      <dgm:spPr/>
    </dgm:pt>
    <dgm:pt modelId="{A74D0314-D2ED-4E01-A0B6-097A0EB61123}" type="pres">
      <dgm:prSet presAssocID="{315C06DE-7709-48F2-9B2F-E5DAE13E5EEE}" presName="Parent2" presStyleLbl="revTx" presStyleIdx="1" presStyleCnt="6" custScaleX="136083" custScaleY="101537" custLinFactNeighborX="6580">
        <dgm:presLayoutVars>
          <dgm:chMax val="1"/>
          <dgm:chPref val="1"/>
          <dgm:bulletEnabled val="1"/>
        </dgm:presLayoutVars>
      </dgm:prSet>
      <dgm:spPr/>
    </dgm:pt>
    <dgm:pt modelId="{D9B5292A-BC1F-4E49-9A4A-DF3AE03CDCA4}" type="pres">
      <dgm:prSet presAssocID="{3F659B3D-69A4-4F82-9E37-0E0F9B523026}" presName="Accent3" presStyleCnt="0"/>
      <dgm:spPr/>
    </dgm:pt>
    <dgm:pt modelId="{8D05CCA9-8CC6-4B51-9605-5736C2C2A6D4}" type="pres">
      <dgm:prSet presAssocID="{3F659B3D-69A4-4F82-9E37-0E0F9B523026}" presName="Accent" presStyleLbl="node1" presStyleIdx="2" presStyleCnt="6"/>
      <dgm:spPr/>
    </dgm:pt>
    <dgm:pt modelId="{6FE53D76-6B47-4973-8ABC-A718447E7F87}" type="pres">
      <dgm:prSet presAssocID="{3F659B3D-69A4-4F82-9E37-0E0F9B523026}" presName="Parent3" presStyleLbl="revTx" presStyleIdx="2" presStyleCnt="6">
        <dgm:presLayoutVars>
          <dgm:chMax val="1"/>
          <dgm:chPref val="1"/>
          <dgm:bulletEnabled val="1"/>
        </dgm:presLayoutVars>
      </dgm:prSet>
      <dgm:spPr/>
    </dgm:pt>
    <dgm:pt modelId="{F9BAA71F-48D3-4C9E-A38F-88DEA34B802C}" type="pres">
      <dgm:prSet presAssocID="{48D65753-172D-4AD6-AFD2-0240DAAE4697}" presName="Accent4" presStyleCnt="0"/>
      <dgm:spPr/>
    </dgm:pt>
    <dgm:pt modelId="{6C99817F-2996-420A-921F-624DB8214543}" type="pres">
      <dgm:prSet presAssocID="{48D65753-172D-4AD6-AFD2-0240DAAE4697}" presName="Accent" presStyleLbl="node1" presStyleIdx="3" presStyleCnt="6"/>
      <dgm:spPr/>
    </dgm:pt>
    <dgm:pt modelId="{99ECBC05-1983-4EB4-B09E-9B6FE55234D1}" type="pres">
      <dgm:prSet presAssocID="{48D65753-172D-4AD6-AFD2-0240DAAE4697}" presName="Parent4" presStyleLbl="revTx" presStyleIdx="3" presStyleCnt="6">
        <dgm:presLayoutVars>
          <dgm:chMax val="1"/>
          <dgm:chPref val="1"/>
          <dgm:bulletEnabled val="1"/>
        </dgm:presLayoutVars>
      </dgm:prSet>
      <dgm:spPr/>
    </dgm:pt>
    <dgm:pt modelId="{8EDE604B-6588-4315-A472-A82FA430A7E3}" type="pres">
      <dgm:prSet presAssocID="{586F388A-3640-4468-90C9-B53EA58BD82D}" presName="Accent5" presStyleCnt="0"/>
      <dgm:spPr/>
    </dgm:pt>
    <dgm:pt modelId="{3B846F4C-7AD9-40C3-A372-FD1E48EBAA73}" type="pres">
      <dgm:prSet presAssocID="{586F388A-3640-4468-90C9-B53EA58BD82D}" presName="Accent" presStyleLbl="node1" presStyleIdx="4" presStyleCnt="6"/>
      <dgm:spPr/>
    </dgm:pt>
    <dgm:pt modelId="{EB3EFDE6-948E-47C0-BCEF-719990EB01E4}" type="pres">
      <dgm:prSet presAssocID="{586F388A-3640-4468-90C9-B53EA58BD82D}" presName="Parent5" presStyleLbl="revTx" presStyleIdx="4" presStyleCnt="6">
        <dgm:presLayoutVars>
          <dgm:chMax val="1"/>
          <dgm:chPref val="1"/>
          <dgm:bulletEnabled val="1"/>
        </dgm:presLayoutVars>
      </dgm:prSet>
      <dgm:spPr/>
    </dgm:pt>
    <dgm:pt modelId="{4BF417BE-B826-43BD-85FE-A0DA0AFB74BB}" type="pres">
      <dgm:prSet presAssocID="{29432C1C-5CAF-47B6-AC95-3FC4BD39B320}" presName="Accent6" presStyleCnt="0"/>
      <dgm:spPr/>
    </dgm:pt>
    <dgm:pt modelId="{4E2BFD82-35BE-47D3-9CC2-30E4BBFD6755}" type="pres">
      <dgm:prSet presAssocID="{29432C1C-5CAF-47B6-AC95-3FC4BD39B320}" presName="Accent" presStyleLbl="node1" presStyleIdx="5" presStyleCnt="6"/>
      <dgm:spPr/>
    </dgm:pt>
    <dgm:pt modelId="{0C1AC8B8-498F-4A14-A261-2E8889A6B806}" type="pres">
      <dgm:prSet presAssocID="{29432C1C-5CAF-47B6-AC95-3FC4BD39B320}" presName="Parent6" presStyleLbl="revTx" presStyleIdx="5" presStyleCnt="6">
        <dgm:presLayoutVars>
          <dgm:chMax val="1"/>
          <dgm:chPref val="1"/>
          <dgm:bulletEnabled val="1"/>
        </dgm:presLayoutVars>
      </dgm:prSet>
      <dgm:spPr/>
    </dgm:pt>
  </dgm:ptLst>
  <dgm:cxnLst>
    <dgm:cxn modelId="{E36CFE00-A93A-4B4A-AEB5-98B198ACF8CE}" type="presOf" srcId="{BC62A6E4-82D2-4B91-B420-9020A5F97405}" destId="{7430D398-9E0C-45DB-83FB-974A70890041}" srcOrd="0" destOrd="0" presId="urn:microsoft.com/office/officeart/2009/layout/CircleArrowProcess"/>
    <dgm:cxn modelId="{CF45E903-ED7B-46AB-AE76-20976084AE2E}" type="presOf" srcId="{29432C1C-5CAF-47B6-AC95-3FC4BD39B320}" destId="{0C1AC8B8-498F-4A14-A261-2E8889A6B806}" srcOrd="0" destOrd="0" presId="urn:microsoft.com/office/officeart/2009/layout/CircleArrowProcess"/>
    <dgm:cxn modelId="{8D507333-5A5D-40E1-AD0F-D067EF80D7BD}" srcId="{BC62A6E4-82D2-4B91-B420-9020A5F97405}" destId="{4368143A-5E97-4654-9CFC-9639EA9FC944}" srcOrd="0" destOrd="0" parTransId="{60700041-579F-4BFA-8A81-5490E66CABEA}" sibTransId="{BA402AC2-9740-4938-8089-FB19EA0C785E}"/>
    <dgm:cxn modelId="{B7CB7B5F-6FD9-49D7-B0C3-0A50C1752BEA}" type="presOf" srcId="{586F388A-3640-4468-90C9-B53EA58BD82D}" destId="{EB3EFDE6-948E-47C0-BCEF-719990EB01E4}" srcOrd="0" destOrd="0" presId="urn:microsoft.com/office/officeart/2009/layout/CircleArrowProcess"/>
    <dgm:cxn modelId="{634ADE44-7016-4ECE-9BF9-469A526B314B}" srcId="{BC62A6E4-82D2-4B91-B420-9020A5F97405}" destId="{3F659B3D-69A4-4F82-9E37-0E0F9B523026}" srcOrd="2" destOrd="0" parTransId="{C8915959-D3CD-421B-9A50-3AA02FE3B91E}" sibTransId="{5DFD286C-D412-44F9-9550-3924C6AA7446}"/>
    <dgm:cxn modelId="{A1456E4F-9BED-42BC-BC46-832D05DFF927}" srcId="{BC62A6E4-82D2-4B91-B420-9020A5F97405}" destId="{586F388A-3640-4468-90C9-B53EA58BD82D}" srcOrd="4" destOrd="0" parTransId="{3AA09987-07A6-4C6D-92E0-959D302052D4}" sibTransId="{B27242EB-4E0D-42F8-B69A-60124F426B6A}"/>
    <dgm:cxn modelId="{960265A1-EE48-4492-BE3B-3E79296B0039}" type="presOf" srcId="{3F659B3D-69A4-4F82-9E37-0E0F9B523026}" destId="{6FE53D76-6B47-4973-8ABC-A718447E7F87}" srcOrd="0" destOrd="0" presId="urn:microsoft.com/office/officeart/2009/layout/CircleArrowProcess"/>
    <dgm:cxn modelId="{C25037B5-D8F6-428E-9FAA-534222FB80A2}" srcId="{BC62A6E4-82D2-4B91-B420-9020A5F97405}" destId="{48D65753-172D-4AD6-AFD2-0240DAAE4697}" srcOrd="3" destOrd="0" parTransId="{95A83AB1-B0A3-4F85-8EF9-5ADD8EA9B2D4}" sibTransId="{1E7CF2AA-1422-4E9F-9110-6360CD7176E4}"/>
    <dgm:cxn modelId="{BAD47BBB-4401-45A2-855A-102518784B08}" type="presOf" srcId="{48D65753-172D-4AD6-AFD2-0240DAAE4697}" destId="{99ECBC05-1983-4EB4-B09E-9B6FE55234D1}" srcOrd="0" destOrd="0" presId="urn:microsoft.com/office/officeart/2009/layout/CircleArrowProcess"/>
    <dgm:cxn modelId="{2C361ACC-6C4D-496B-864F-A96EDBCC77A4}" srcId="{BC62A6E4-82D2-4B91-B420-9020A5F97405}" destId="{315C06DE-7709-48F2-9B2F-E5DAE13E5EEE}" srcOrd="1" destOrd="0" parTransId="{0D4399EA-5352-47B5-BD34-009094FD5E43}" sibTransId="{60DA5E1B-3B11-4734-8569-065D7C595195}"/>
    <dgm:cxn modelId="{8EBE96CD-D979-43FB-BAA3-3CA8AAA4CF5A}" type="presOf" srcId="{315C06DE-7709-48F2-9B2F-E5DAE13E5EEE}" destId="{A74D0314-D2ED-4E01-A0B6-097A0EB61123}" srcOrd="0" destOrd="0" presId="urn:microsoft.com/office/officeart/2009/layout/CircleArrowProcess"/>
    <dgm:cxn modelId="{AA0ADACF-810C-4A28-A6A7-A228F71DC598}" srcId="{BC62A6E4-82D2-4B91-B420-9020A5F97405}" destId="{29432C1C-5CAF-47B6-AC95-3FC4BD39B320}" srcOrd="5" destOrd="0" parTransId="{48DF1DB0-A372-46F4-978C-0D5367C7FB08}" sibTransId="{B4588F3C-48A7-41A7-9AA3-ADAF6A0ACF0B}"/>
    <dgm:cxn modelId="{3097EFF1-63FA-4689-BD79-09FC26F0BCC1}" type="presOf" srcId="{4368143A-5E97-4654-9CFC-9639EA9FC944}" destId="{968DA8AF-32C5-4B58-95ED-49D46DFA381A}" srcOrd="0" destOrd="0" presId="urn:microsoft.com/office/officeart/2009/layout/CircleArrowProcess"/>
    <dgm:cxn modelId="{CC7DD308-0A2D-4934-A4ED-0E2FD3C6A2A7}" type="presParOf" srcId="{7430D398-9E0C-45DB-83FB-974A70890041}" destId="{DF173C46-8673-4EB2-B793-2ED27128E981}" srcOrd="0" destOrd="0" presId="urn:microsoft.com/office/officeart/2009/layout/CircleArrowProcess"/>
    <dgm:cxn modelId="{A656CCB5-92ED-4901-8854-E27E15449C7A}" type="presParOf" srcId="{DF173C46-8673-4EB2-B793-2ED27128E981}" destId="{D8638985-F2D4-4CBE-92FF-8F443CED97C1}" srcOrd="0" destOrd="0" presId="urn:microsoft.com/office/officeart/2009/layout/CircleArrowProcess"/>
    <dgm:cxn modelId="{8B9DC176-B0F0-4A8B-BABF-2C59D0727457}" type="presParOf" srcId="{7430D398-9E0C-45DB-83FB-974A70890041}" destId="{968DA8AF-32C5-4B58-95ED-49D46DFA381A}" srcOrd="1" destOrd="0" presId="urn:microsoft.com/office/officeart/2009/layout/CircleArrowProcess"/>
    <dgm:cxn modelId="{CC437EEF-BBCF-46D5-AB9D-2F350694AF34}" type="presParOf" srcId="{7430D398-9E0C-45DB-83FB-974A70890041}" destId="{90357725-B122-4B41-80A5-475DD36B1822}" srcOrd="2" destOrd="0" presId="urn:microsoft.com/office/officeart/2009/layout/CircleArrowProcess"/>
    <dgm:cxn modelId="{BAB0EBEF-1F5F-45CA-8FB0-D3BB1C6725FD}" type="presParOf" srcId="{90357725-B122-4B41-80A5-475DD36B1822}" destId="{9846E4DC-0279-47D5-B7B9-94F5C4637057}" srcOrd="0" destOrd="0" presId="urn:microsoft.com/office/officeart/2009/layout/CircleArrowProcess"/>
    <dgm:cxn modelId="{4E3D60E1-2740-4263-8947-926EE1E3D774}" type="presParOf" srcId="{7430D398-9E0C-45DB-83FB-974A70890041}" destId="{A74D0314-D2ED-4E01-A0B6-097A0EB61123}" srcOrd="3" destOrd="0" presId="urn:microsoft.com/office/officeart/2009/layout/CircleArrowProcess"/>
    <dgm:cxn modelId="{1305356D-B488-4ADF-8C75-4E94827E375B}" type="presParOf" srcId="{7430D398-9E0C-45DB-83FB-974A70890041}" destId="{D9B5292A-BC1F-4E49-9A4A-DF3AE03CDCA4}" srcOrd="4" destOrd="0" presId="urn:microsoft.com/office/officeart/2009/layout/CircleArrowProcess"/>
    <dgm:cxn modelId="{FEDE5C91-FF03-4062-8F32-C6DD6BA987F2}" type="presParOf" srcId="{D9B5292A-BC1F-4E49-9A4A-DF3AE03CDCA4}" destId="{8D05CCA9-8CC6-4B51-9605-5736C2C2A6D4}" srcOrd="0" destOrd="0" presId="urn:microsoft.com/office/officeart/2009/layout/CircleArrowProcess"/>
    <dgm:cxn modelId="{0018DC9D-E245-4C01-8CF2-54D0EBA7C42B}" type="presParOf" srcId="{7430D398-9E0C-45DB-83FB-974A70890041}" destId="{6FE53D76-6B47-4973-8ABC-A718447E7F87}" srcOrd="5" destOrd="0" presId="urn:microsoft.com/office/officeart/2009/layout/CircleArrowProcess"/>
    <dgm:cxn modelId="{4FC5516D-EFB2-4E31-8B26-4C32BCF4F3B1}" type="presParOf" srcId="{7430D398-9E0C-45DB-83FB-974A70890041}" destId="{F9BAA71F-48D3-4C9E-A38F-88DEA34B802C}" srcOrd="6" destOrd="0" presId="urn:microsoft.com/office/officeart/2009/layout/CircleArrowProcess"/>
    <dgm:cxn modelId="{24CB6A4B-2B1C-4BB6-8147-5AE7DC0815C2}" type="presParOf" srcId="{F9BAA71F-48D3-4C9E-A38F-88DEA34B802C}" destId="{6C99817F-2996-420A-921F-624DB8214543}" srcOrd="0" destOrd="0" presId="urn:microsoft.com/office/officeart/2009/layout/CircleArrowProcess"/>
    <dgm:cxn modelId="{ACE1692B-AFB0-43BD-9A91-201D1033A586}" type="presParOf" srcId="{7430D398-9E0C-45DB-83FB-974A70890041}" destId="{99ECBC05-1983-4EB4-B09E-9B6FE55234D1}" srcOrd="7" destOrd="0" presId="urn:microsoft.com/office/officeart/2009/layout/CircleArrowProcess"/>
    <dgm:cxn modelId="{F62A3E49-2FCC-4B0A-A0B1-CC926249975A}" type="presParOf" srcId="{7430D398-9E0C-45DB-83FB-974A70890041}" destId="{8EDE604B-6588-4315-A472-A82FA430A7E3}" srcOrd="8" destOrd="0" presId="urn:microsoft.com/office/officeart/2009/layout/CircleArrowProcess"/>
    <dgm:cxn modelId="{60D02787-CC1D-46E4-B119-391FD3BBF494}" type="presParOf" srcId="{8EDE604B-6588-4315-A472-A82FA430A7E3}" destId="{3B846F4C-7AD9-40C3-A372-FD1E48EBAA73}" srcOrd="0" destOrd="0" presId="urn:microsoft.com/office/officeart/2009/layout/CircleArrowProcess"/>
    <dgm:cxn modelId="{55F7200F-A07A-4D1E-B8C3-FF4CC6121E1B}" type="presParOf" srcId="{7430D398-9E0C-45DB-83FB-974A70890041}" destId="{EB3EFDE6-948E-47C0-BCEF-719990EB01E4}" srcOrd="9" destOrd="0" presId="urn:microsoft.com/office/officeart/2009/layout/CircleArrowProcess"/>
    <dgm:cxn modelId="{E8DC459D-23F5-4E8C-B34B-BF1ED65905B6}" type="presParOf" srcId="{7430D398-9E0C-45DB-83FB-974A70890041}" destId="{4BF417BE-B826-43BD-85FE-A0DA0AFB74BB}" srcOrd="10" destOrd="0" presId="urn:microsoft.com/office/officeart/2009/layout/CircleArrowProcess"/>
    <dgm:cxn modelId="{88D3B2D0-53F5-46E2-8AEC-7E89005D3975}" type="presParOf" srcId="{4BF417BE-B826-43BD-85FE-A0DA0AFB74BB}" destId="{4E2BFD82-35BE-47D3-9CC2-30E4BBFD6755}" srcOrd="0" destOrd="0" presId="urn:microsoft.com/office/officeart/2009/layout/CircleArrowProcess"/>
    <dgm:cxn modelId="{16CFAD9B-12AD-4719-87B4-0CAD0C475CC4}" type="presParOf" srcId="{7430D398-9E0C-45DB-83FB-974A70890041}" destId="{0C1AC8B8-498F-4A14-A261-2E8889A6B806}" srcOrd="11"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48C531-4946-43B0-9CD3-5BA5FA99CB35}">
      <dsp:nvSpPr>
        <dsp:cNvPr id="0" name=""/>
        <dsp:cNvSpPr/>
      </dsp:nvSpPr>
      <dsp:spPr>
        <a:xfrm>
          <a:off x="2084384" y="1814198"/>
          <a:ext cx="2112969" cy="2005704"/>
        </a:xfrm>
        <a:prstGeom prst="ellips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4000"/>
                <a:satMod val="130000"/>
                <a:lumMod val="92000"/>
              </a:schemeClr>
            </a:gs>
            <a:gs pos="100000">
              <a:schemeClr val="accent1">
                <a:hueOff val="0"/>
                <a:satOff val="0"/>
                <a:lumOff val="0"/>
                <a:alphaOff val="0"/>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Customer Retention</a:t>
          </a:r>
        </a:p>
      </dsp:txBody>
      <dsp:txXfrm>
        <a:off x="2393821" y="2107927"/>
        <a:ext cx="1494095" cy="1418246"/>
      </dsp:txXfrm>
    </dsp:sp>
    <dsp:sp modelId="{DC28B86A-9C62-4C69-B767-35EE0BA57D82}">
      <dsp:nvSpPr>
        <dsp:cNvPr id="0" name=""/>
        <dsp:cNvSpPr/>
      </dsp:nvSpPr>
      <dsp:spPr>
        <a:xfrm rot="16200000">
          <a:off x="3020207" y="1671300"/>
          <a:ext cx="241322" cy="44474"/>
        </a:xfrm>
        <a:custGeom>
          <a:avLst/>
          <a:gdLst/>
          <a:ahLst/>
          <a:cxnLst/>
          <a:rect l="0" t="0" r="0" b="0"/>
          <a:pathLst>
            <a:path>
              <a:moveTo>
                <a:pt x="0" y="22237"/>
              </a:moveTo>
              <a:lnTo>
                <a:pt x="241322" y="2223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34835" y="1687504"/>
        <a:ext cx="12066" cy="12066"/>
      </dsp:txXfrm>
    </dsp:sp>
    <dsp:sp modelId="{8B860461-3421-4076-BD7B-686C9FF1C264}">
      <dsp:nvSpPr>
        <dsp:cNvPr id="0" name=""/>
        <dsp:cNvSpPr/>
      </dsp:nvSpPr>
      <dsp:spPr>
        <a:xfrm>
          <a:off x="2364829" y="20797"/>
          <a:ext cx="1552078" cy="1552078"/>
        </a:xfrm>
        <a:prstGeom prst="ellips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4000"/>
                <a:satMod val="130000"/>
                <a:lumMod val="92000"/>
              </a:schemeClr>
            </a:gs>
            <a:gs pos="100000">
              <a:schemeClr val="accent1">
                <a:hueOff val="0"/>
                <a:satOff val="0"/>
                <a:lumOff val="0"/>
                <a:alphaOff val="0"/>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Overall Satisfaction</a:t>
          </a:r>
        </a:p>
      </dsp:txBody>
      <dsp:txXfrm>
        <a:off x="2592126" y="248094"/>
        <a:ext cx="1097484" cy="1097484"/>
      </dsp:txXfrm>
    </dsp:sp>
    <dsp:sp modelId="{0273B63F-6DDF-4AA9-96BF-9ADDD40C3587}">
      <dsp:nvSpPr>
        <dsp:cNvPr id="0" name=""/>
        <dsp:cNvSpPr/>
      </dsp:nvSpPr>
      <dsp:spPr>
        <a:xfrm rot="20520000">
          <a:off x="4135690" y="2440191"/>
          <a:ext cx="193186" cy="44474"/>
        </a:xfrm>
        <a:custGeom>
          <a:avLst/>
          <a:gdLst/>
          <a:ahLst/>
          <a:cxnLst/>
          <a:rect l="0" t="0" r="0" b="0"/>
          <a:pathLst>
            <a:path>
              <a:moveTo>
                <a:pt x="0" y="22237"/>
              </a:moveTo>
              <a:lnTo>
                <a:pt x="193186" y="2223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27454" y="2457598"/>
        <a:ext cx="9659" cy="9659"/>
      </dsp:txXfrm>
    </dsp:sp>
    <dsp:sp modelId="{F776168D-D96A-497F-89C5-F2C3EC3D0BF5}">
      <dsp:nvSpPr>
        <dsp:cNvPr id="0" name=""/>
        <dsp:cNvSpPr/>
      </dsp:nvSpPr>
      <dsp:spPr>
        <a:xfrm>
          <a:off x="4286167" y="1416730"/>
          <a:ext cx="1552078" cy="1552078"/>
        </a:xfrm>
        <a:prstGeom prst="ellips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4000"/>
                <a:satMod val="130000"/>
                <a:lumMod val="92000"/>
              </a:schemeClr>
            </a:gs>
            <a:gs pos="100000">
              <a:schemeClr val="accent1">
                <a:hueOff val="0"/>
                <a:satOff val="0"/>
                <a:lumOff val="0"/>
                <a:alphaOff val="0"/>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Perceived value for money</a:t>
          </a:r>
        </a:p>
      </dsp:txBody>
      <dsp:txXfrm>
        <a:off x="4513464" y="1644027"/>
        <a:ext cx="1097484" cy="1097484"/>
      </dsp:txXfrm>
    </dsp:sp>
    <dsp:sp modelId="{0011606C-A648-478E-899A-BBBC04C3DCF0}">
      <dsp:nvSpPr>
        <dsp:cNvPr id="0" name=""/>
        <dsp:cNvSpPr/>
      </dsp:nvSpPr>
      <dsp:spPr>
        <a:xfrm rot="3240000">
          <a:off x="3694561" y="3710872"/>
          <a:ext cx="223727" cy="44474"/>
        </a:xfrm>
        <a:custGeom>
          <a:avLst/>
          <a:gdLst/>
          <a:ahLst/>
          <a:cxnLst/>
          <a:rect l="0" t="0" r="0" b="0"/>
          <a:pathLst>
            <a:path>
              <a:moveTo>
                <a:pt x="0" y="22237"/>
              </a:moveTo>
              <a:lnTo>
                <a:pt x="223727" y="2223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00831" y="3727516"/>
        <a:ext cx="11186" cy="11186"/>
      </dsp:txXfrm>
    </dsp:sp>
    <dsp:sp modelId="{1B67B3C1-7698-4E76-8031-99626ADD7795}">
      <dsp:nvSpPr>
        <dsp:cNvPr id="0" name=""/>
        <dsp:cNvSpPr/>
      </dsp:nvSpPr>
      <dsp:spPr>
        <a:xfrm>
          <a:off x="3552281" y="3675398"/>
          <a:ext cx="1552078" cy="1552078"/>
        </a:xfrm>
        <a:prstGeom prst="ellips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4000"/>
                <a:satMod val="130000"/>
                <a:lumMod val="92000"/>
              </a:schemeClr>
            </a:gs>
            <a:gs pos="100000">
              <a:schemeClr val="accent1">
                <a:hueOff val="0"/>
                <a:satOff val="0"/>
                <a:lumOff val="0"/>
                <a:alphaOff val="0"/>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Emotional commitment to brand</a:t>
          </a:r>
        </a:p>
      </dsp:txBody>
      <dsp:txXfrm>
        <a:off x="3779578" y="3902695"/>
        <a:ext cx="1097484" cy="1097484"/>
      </dsp:txXfrm>
    </dsp:sp>
    <dsp:sp modelId="{DDDCB9CD-0F85-4EE1-9513-19C6FA2F8CD2}">
      <dsp:nvSpPr>
        <dsp:cNvPr id="0" name=""/>
        <dsp:cNvSpPr/>
      </dsp:nvSpPr>
      <dsp:spPr>
        <a:xfrm rot="7560000">
          <a:off x="2363449" y="3710872"/>
          <a:ext cx="223727" cy="44474"/>
        </a:xfrm>
        <a:custGeom>
          <a:avLst/>
          <a:gdLst/>
          <a:ahLst/>
          <a:cxnLst/>
          <a:rect l="0" t="0" r="0" b="0"/>
          <a:pathLst>
            <a:path>
              <a:moveTo>
                <a:pt x="0" y="22237"/>
              </a:moveTo>
              <a:lnTo>
                <a:pt x="223727" y="2223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2469720" y="3727516"/>
        <a:ext cx="11186" cy="11186"/>
      </dsp:txXfrm>
    </dsp:sp>
    <dsp:sp modelId="{AD10D2C0-FA8B-4B34-B510-D9FFE4B1B57C}">
      <dsp:nvSpPr>
        <dsp:cNvPr id="0" name=""/>
        <dsp:cNvSpPr/>
      </dsp:nvSpPr>
      <dsp:spPr>
        <a:xfrm>
          <a:off x="1177377" y="3675398"/>
          <a:ext cx="1552078" cy="1552078"/>
        </a:xfrm>
        <a:prstGeom prst="ellips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4000"/>
                <a:satMod val="130000"/>
                <a:lumMod val="92000"/>
              </a:schemeClr>
            </a:gs>
            <a:gs pos="100000">
              <a:schemeClr val="accent1">
                <a:hueOff val="0"/>
                <a:satOff val="0"/>
                <a:lumOff val="0"/>
                <a:alphaOff val="0"/>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Intent to re-purchase</a:t>
          </a:r>
        </a:p>
      </dsp:txBody>
      <dsp:txXfrm>
        <a:off x="1404674" y="3902695"/>
        <a:ext cx="1097484" cy="1097484"/>
      </dsp:txXfrm>
    </dsp:sp>
    <dsp:sp modelId="{C90730D9-ED98-4331-8203-AF5D9D92A2E7}">
      <dsp:nvSpPr>
        <dsp:cNvPr id="0" name=""/>
        <dsp:cNvSpPr/>
      </dsp:nvSpPr>
      <dsp:spPr>
        <a:xfrm rot="11880000">
          <a:off x="1952861" y="2440191"/>
          <a:ext cx="193186" cy="44474"/>
        </a:xfrm>
        <a:custGeom>
          <a:avLst/>
          <a:gdLst/>
          <a:ahLst/>
          <a:cxnLst/>
          <a:rect l="0" t="0" r="0" b="0"/>
          <a:pathLst>
            <a:path>
              <a:moveTo>
                <a:pt x="0" y="22237"/>
              </a:moveTo>
              <a:lnTo>
                <a:pt x="193186" y="2223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2044624" y="2457598"/>
        <a:ext cx="9659" cy="9659"/>
      </dsp:txXfrm>
    </dsp:sp>
    <dsp:sp modelId="{471C1F41-ABCE-4BD9-AB16-A12C19545B93}">
      <dsp:nvSpPr>
        <dsp:cNvPr id="0" name=""/>
        <dsp:cNvSpPr/>
      </dsp:nvSpPr>
      <dsp:spPr>
        <a:xfrm>
          <a:off x="443491" y="1416730"/>
          <a:ext cx="1552078" cy="1552078"/>
        </a:xfrm>
        <a:prstGeom prst="ellips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4000"/>
                <a:satMod val="130000"/>
                <a:lumMod val="92000"/>
              </a:schemeClr>
            </a:gs>
            <a:gs pos="100000">
              <a:schemeClr val="accent1">
                <a:hueOff val="0"/>
                <a:satOff val="0"/>
                <a:lumOff val="0"/>
                <a:alphaOff val="0"/>
                <a:shade val="76000"/>
                <a:satMod val="130000"/>
                <a:lumMod val="88000"/>
              </a:schemeClr>
            </a:gs>
          </a:gsLst>
          <a:lin ang="5400000" scaled="0"/>
        </a:gradFill>
        <a:ln>
          <a:noFill/>
        </a:ln>
        <a:effectLst>
          <a:outerShdw blurRad="38100" dist="25400" dir="5400000" rotWithShape="0">
            <a:srgbClr val="000000">
              <a:alpha val="75000"/>
            </a:srgbClr>
          </a:outerShdw>
        </a:effectLst>
        <a:scene3d>
          <a:camera prst="orthographicFront">
            <a:rot lat="0" lon="0" rev="0"/>
          </a:camera>
          <a:lightRig rig="threePt" dir="tl"/>
        </a:scene3d>
        <a:sp3d>
          <a:bevelT w="0" h="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Intention to recommend</a:t>
          </a:r>
        </a:p>
      </dsp:txBody>
      <dsp:txXfrm>
        <a:off x="670788" y="1644027"/>
        <a:ext cx="1097484" cy="10974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638985-F2D4-4CBE-92FF-8F443CED97C1}">
      <dsp:nvSpPr>
        <dsp:cNvPr id="0" name=""/>
        <dsp:cNvSpPr/>
      </dsp:nvSpPr>
      <dsp:spPr>
        <a:xfrm>
          <a:off x="2645378" y="0"/>
          <a:ext cx="1556394" cy="1556562"/>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8DA8AF-32C5-4B58-95ED-49D46DFA381A}">
      <dsp:nvSpPr>
        <dsp:cNvPr id="0" name=""/>
        <dsp:cNvSpPr/>
      </dsp:nvSpPr>
      <dsp:spPr>
        <a:xfrm>
          <a:off x="2989005" y="563654"/>
          <a:ext cx="868556" cy="433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kern="1200" dirty="0"/>
            <a:t>Importing Necessary Libraries</a:t>
          </a:r>
        </a:p>
      </dsp:txBody>
      <dsp:txXfrm>
        <a:off x="2989005" y="563654"/>
        <a:ext cx="868556" cy="433990"/>
      </dsp:txXfrm>
    </dsp:sp>
    <dsp:sp modelId="{9846E4DC-0279-47D5-B7B9-94F5C4637057}">
      <dsp:nvSpPr>
        <dsp:cNvPr id="0" name=""/>
        <dsp:cNvSpPr/>
      </dsp:nvSpPr>
      <dsp:spPr>
        <a:xfrm>
          <a:off x="2212997" y="894623"/>
          <a:ext cx="1556394" cy="1556562"/>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4D0314-D2ED-4E01-A0B6-097A0EB61123}">
      <dsp:nvSpPr>
        <dsp:cNvPr id="0" name=""/>
        <dsp:cNvSpPr/>
      </dsp:nvSpPr>
      <dsp:spPr>
        <a:xfrm>
          <a:off x="2455323" y="1456719"/>
          <a:ext cx="1181957" cy="440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kern="1200" dirty="0"/>
            <a:t>Importing and understanding the dataset</a:t>
          </a:r>
        </a:p>
      </dsp:txBody>
      <dsp:txXfrm>
        <a:off x="2455323" y="1456719"/>
        <a:ext cx="1181957" cy="440660"/>
      </dsp:txXfrm>
    </dsp:sp>
    <dsp:sp modelId="{8D05CCA9-8CC6-4B51-9605-5736C2C2A6D4}">
      <dsp:nvSpPr>
        <dsp:cNvPr id="0" name=""/>
        <dsp:cNvSpPr/>
      </dsp:nvSpPr>
      <dsp:spPr>
        <a:xfrm>
          <a:off x="2645378" y="1792207"/>
          <a:ext cx="1556394" cy="1556562"/>
        </a:xfrm>
        <a:prstGeom prst="circularArrow">
          <a:avLst>
            <a:gd name="adj1" fmla="val 10980"/>
            <a:gd name="adj2" fmla="val 1142322"/>
            <a:gd name="adj3" fmla="val 4500000"/>
            <a:gd name="adj4" fmla="val 13500000"/>
            <a:gd name="adj5" fmla="val 125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E53D76-6B47-4973-8ABC-A718447E7F87}">
      <dsp:nvSpPr>
        <dsp:cNvPr id="0" name=""/>
        <dsp:cNvSpPr/>
      </dsp:nvSpPr>
      <dsp:spPr>
        <a:xfrm>
          <a:off x="2989005" y="2355862"/>
          <a:ext cx="868556" cy="433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kern="1200" dirty="0"/>
            <a:t>Basic Look &amp; Feel of Data</a:t>
          </a:r>
        </a:p>
      </dsp:txBody>
      <dsp:txXfrm>
        <a:off x="2989005" y="2355862"/>
        <a:ext cx="868556" cy="433990"/>
      </dsp:txXfrm>
    </dsp:sp>
    <dsp:sp modelId="{6C99817F-2996-420A-921F-624DB8214543}">
      <dsp:nvSpPr>
        <dsp:cNvPr id="0" name=""/>
        <dsp:cNvSpPr/>
      </dsp:nvSpPr>
      <dsp:spPr>
        <a:xfrm>
          <a:off x="2212997" y="2688607"/>
          <a:ext cx="1556394" cy="1556562"/>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ECBC05-1983-4EB4-B09E-9B6FE55234D1}">
      <dsp:nvSpPr>
        <dsp:cNvPr id="0" name=""/>
        <dsp:cNvSpPr/>
      </dsp:nvSpPr>
      <dsp:spPr>
        <a:xfrm>
          <a:off x="2554873" y="3252261"/>
          <a:ext cx="868556" cy="433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kern="1200" dirty="0"/>
            <a:t>Exploratory Data Analysis</a:t>
          </a:r>
        </a:p>
      </dsp:txBody>
      <dsp:txXfrm>
        <a:off x="2554873" y="3252261"/>
        <a:ext cx="868556" cy="433990"/>
      </dsp:txXfrm>
    </dsp:sp>
    <dsp:sp modelId="{3B846F4C-7AD9-40C3-A372-FD1E48EBAA73}">
      <dsp:nvSpPr>
        <dsp:cNvPr id="0" name=""/>
        <dsp:cNvSpPr/>
      </dsp:nvSpPr>
      <dsp:spPr>
        <a:xfrm>
          <a:off x="2645378" y="3583823"/>
          <a:ext cx="1556394" cy="1556562"/>
        </a:xfrm>
        <a:prstGeom prst="circularArrow">
          <a:avLst>
            <a:gd name="adj1" fmla="val 10980"/>
            <a:gd name="adj2" fmla="val 1142322"/>
            <a:gd name="adj3" fmla="val 4500000"/>
            <a:gd name="adj4" fmla="val 13500000"/>
            <a:gd name="adj5" fmla="val 125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3EFDE6-948E-47C0-BCEF-719990EB01E4}">
      <dsp:nvSpPr>
        <dsp:cNvPr id="0" name=""/>
        <dsp:cNvSpPr/>
      </dsp:nvSpPr>
      <dsp:spPr>
        <a:xfrm>
          <a:off x="2989005" y="4147477"/>
          <a:ext cx="868556" cy="433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kern="1200" dirty="0"/>
            <a:t>Univariate &amp; Bi-Variate analysis</a:t>
          </a:r>
        </a:p>
      </dsp:txBody>
      <dsp:txXfrm>
        <a:off x="2989005" y="4147477"/>
        <a:ext cx="868556" cy="433990"/>
      </dsp:txXfrm>
    </dsp:sp>
    <dsp:sp modelId="{4E2BFD82-35BE-47D3-9CC2-30E4BBFD6755}">
      <dsp:nvSpPr>
        <dsp:cNvPr id="0" name=""/>
        <dsp:cNvSpPr/>
      </dsp:nvSpPr>
      <dsp:spPr>
        <a:xfrm>
          <a:off x="2323939" y="4582651"/>
          <a:ext cx="1337138" cy="1338087"/>
        </a:xfrm>
        <a:prstGeom prst="blockArc">
          <a:avLst>
            <a:gd name="adj1" fmla="val 0"/>
            <a:gd name="adj2" fmla="val 18900000"/>
            <a:gd name="adj3" fmla="val 1274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1AC8B8-498F-4A14-A261-2E8889A6B806}">
      <dsp:nvSpPr>
        <dsp:cNvPr id="0" name=""/>
        <dsp:cNvSpPr/>
      </dsp:nvSpPr>
      <dsp:spPr>
        <a:xfrm>
          <a:off x="2554873" y="5043877"/>
          <a:ext cx="868556" cy="433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2554873" y="5043877"/>
        <a:ext cx="868556" cy="433990"/>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812767CE-913B-4345-A1B3-76F7553ECD8E}" type="datetimeFigureOut">
              <a:rPr lang="en-US" smtClean="0"/>
              <a:t>13-Oct-22</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961CAB09-7179-4487-9925-856120EFB52F}" type="slidenum">
              <a:rPr lang="en-US" smtClean="0"/>
              <a:t>‹#›</a:t>
            </a:fld>
            <a:endParaRPr lang="en-US"/>
          </a:p>
        </p:txBody>
      </p:sp>
    </p:spTree>
    <p:extLst>
      <p:ext uri="{BB962C8B-B14F-4D97-AF65-F5344CB8AC3E}">
        <p14:creationId xmlns:p14="http://schemas.microsoft.com/office/powerpoint/2010/main" val="2699057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2767CE-913B-4345-A1B3-76F7553ECD8E}" type="datetimeFigureOut">
              <a:rPr lang="en-US" smtClean="0"/>
              <a:t>13-Oct-22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CAB09-7179-4487-9925-856120EFB52F}" type="slidenum">
              <a:rPr lang="en-US" smtClean="0"/>
              <a:t>‹#›</a:t>
            </a:fld>
            <a:endParaRPr lang="en-US"/>
          </a:p>
        </p:txBody>
      </p:sp>
    </p:spTree>
    <p:extLst>
      <p:ext uri="{BB962C8B-B14F-4D97-AF65-F5344CB8AC3E}">
        <p14:creationId xmlns:p14="http://schemas.microsoft.com/office/powerpoint/2010/main" val="3393121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812767CE-913B-4345-A1B3-76F7553ECD8E}" type="datetimeFigureOut">
              <a:rPr lang="en-US" smtClean="0"/>
              <a:t>13-Oct-22</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961CAB09-7179-4487-9925-856120EFB52F}" type="slidenum">
              <a:rPr lang="en-US" smtClean="0"/>
              <a:t>‹#›</a:t>
            </a:fld>
            <a:endParaRPr lang="en-US"/>
          </a:p>
        </p:txBody>
      </p:sp>
    </p:spTree>
    <p:extLst>
      <p:ext uri="{BB962C8B-B14F-4D97-AF65-F5344CB8AC3E}">
        <p14:creationId xmlns:p14="http://schemas.microsoft.com/office/powerpoint/2010/main" val="2345687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2767CE-913B-4345-A1B3-76F7553ECD8E}" type="datetimeFigureOut">
              <a:rPr lang="en-US" smtClean="0"/>
              <a:t>13-Oct-22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CAB09-7179-4487-9925-856120EFB52F}" type="slidenum">
              <a:rPr lang="en-US" smtClean="0"/>
              <a:t>‹#›</a:t>
            </a:fld>
            <a:endParaRPr lang="en-US"/>
          </a:p>
        </p:txBody>
      </p:sp>
    </p:spTree>
    <p:extLst>
      <p:ext uri="{BB962C8B-B14F-4D97-AF65-F5344CB8AC3E}">
        <p14:creationId xmlns:p14="http://schemas.microsoft.com/office/powerpoint/2010/main" val="409850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812767CE-913B-4345-A1B3-76F7553ECD8E}" type="datetimeFigureOut">
              <a:rPr lang="en-US" smtClean="0"/>
              <a:t>13-Oct-22</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961CAB09-7179-4487-9925-856120EFB52F}" type="slidenum">
              <a:rPr lang="en-US" smtClean="0"/>
              <a:t>‹#›</a:t>
            </a:fld>
            <a:endParaRPr lang="en-US"/>
          </a:p>
        </p:txBody>
      </p:sp>
    </p:spTree>
    <p:extLst>
      <p:ext uri="{BB962C8B-B14F-4D97-AF65-F5344CB8AC3E}">
        <p14:creationId xmlns:p14="http://schemas.microsoft.com/office/powerpoint/2010/main" val="4154806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812767CE-913B-4345-A1B3-76F7553ECD8E}" type="datetimeFigureOut">
              <a:rPr lang="en-US" smtClean="0"/>
              <a:t>13-Oct-22</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961CAB09-7179-4487-9925-856120EFB52F}" type="slidenum">
              <a:rPr lang="en-US" smtClean="0"/>
              <a:t>‹#›</a:t>
            </a:fld>
            <a:endParaRPr lang="en-US"/>
          </a:p>
        </p:txBody>
      </p:sp>
    </p:spTree>
    <p:extLst>
      <p:ext uri="{BB962C8B-B14F-4D97-AF65-F5344CB8AC3E}">
        <p14:creationId xmlns:p14="http://schemas.microsoft.com/office/powerpoint/2010/main" val="1996360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812767CE-913B-4345-A1B3-76F7553ECD8E}" type="datetimeFigureOut">
              <a:rPr lang="en-US" smtClean="0"/>
              <a:t>13-Oct-22</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961CAB09-7179-4487-9925-856120EFB52F}" type="slidenum">
              <a:rPr lang="en-US" smtClean="0"/>
              <a:t>‹#›</a:t>
            </a:fld>
            <a:endParaRPr lang="en-US"/>
          </a:p>
        </p:txBody>
      </p:sp>
    </p:spTree>
    <p:extLst>
      <p:ext uri="{BB962C8B-B14F-4D97-AF65-F5344CB8AC3E}">
        <p14:creationId xmlns:p14="http://schemas.microsoft.com/office/powerpoint/2010/main" val="1373216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2767CE-913B-4345-A1B3-76F7553ECD8E}" type="datetimeFigureOut">
              <a:rPr lang="en-US" smtClean="0"/>
              <a:t>13-Oct-22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1CAB09-7179-4487-9925-856120EFB52F}" type="slidenum">
              <a:rPr lang="en-US" smtClean="0"/>
              <a:t>‹#›</a:t>
            </a:fld>
            <a:endParaRPr lang="en-US"/>
          </a:p>
        </p:txBody>
      </p:sp>
    </p:spTree>
    <p:extLst>
      <p:ext uri="{BB962C8B-B14F-4D97-AF65-F5344CB8AC3E}">
        <p14:creationId xmlns:p14="http://schemas.microsoft.com/office/powerpoint/2010/main" val="3068938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812767CE-913B-4345-A1B3-76F7553ECD8E}" type="datetimeFigureOut">
              <a:rPr lang="en-US" smtClean="0"/>
              <a:t>13-Oct-22</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961CAB09-7179-4487-9925-856120EFB52F}" type="slidenum">
              <a:rPr lang="en-US" smtClean="0"/>
              <a:t>‹#›</a:t>
            </a:fld>
            <a:endParaRPr lang="en-US"/>
          </a:p>
        </p:txBody>
      </p:sp>
    </p:spTree>
    <p:extLst>
      <p:ext uri="{BB962C8B-B14F-4D97-AF65-F5344CB8AC3E}">
        <p14:creationId xmlns:p14="http://schemas.microsoft.com/office/powerpoint/2010/main" val="438972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2767CE-913B-4345-A1B3-76F7553ECD8E}" type="datetimeFigureOut">
              <a:rPr lang="en-US" smtClean="0"/>
              <a:t>13-Oct-22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1CAB09-7179-4487-9925-856120EFB52F}" type="slidenum">
              <a:rPr lang="en-US" smtClean="0"/>
              <a:t>‹#›</a:t>
            </a:fld>
            <a:endParaRPr lang="en-US"/>
          </a:p>
        </p:txBody>
      </p:sp>
    </p:spTree>
    <p:extLst>
      <p:ext uri="{BB962C8B-B14F-4D97-AF65-F5344CB8AC3E}">
        <p14:creationId xmlns:p14="http://schemas.microsoft.com/office/powerpoint/2010/main" val="1932529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812767CE-913B-4345-A1B3-76F7553ECD8E}" type="datetimeFigureOut">
              <a:rPr lang="en-US" smtClean="0"/>
              <a:t>13-Oct-22</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961CAB09-7179-4487-9925-856120EFB52F}" type="slidenum">
              <a:rPr lang="en-US" smtClean="0"/>
              <a:t>‹#›</a:t>
            </a:fld>
            <a:endParaRPr lang="en-US"/>
          </a:p>
        </p:txBody>
      </p:sp>
    </p:spTree>
    <p:extLst>
      <p:ext uri="{BB962C8B-B14F-4D97-AF65-F5344CB8AC3E}">
        <p14:creationId xmlns:p14="http://schemas.microsoft.com/office/powerpoint/2010/main" val="763640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812767CE-913B-4345-A1B3-76F7553ECD8E}" type="datetimeFigureOut">
              <a:rPr lang="en-US" smtClean="0"/>
              <a:t>13-Oct-22</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961CAB09-7179-4487-9925-856120EFB52F}" type="slidenum">
              <a:rPr lang="en-US" smtClean="0"/>
              <a:t>‹#›</a:t>
            </a:fld>
            <a:endParaRPr lang="en-US"/>
          </a:p>
        </p:txBody>
      </p:sp>
    </p:spTree>
    <p:extLst>
      <p:ext uri="{BB962C8B-B14F-4D97-AF65-F5344CB8AC3E}">
        <p14:creationId xmlns:p14="http://schemas.microsoft.com/office/powerpoint/2010/main" val="137289015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diagramLayout" Target="../diagrams/layout2.xml"/><Relationship Id="rId7" Type="http://schemas.openxmlformats.org/officeDocument/2006/relationships/oleObject" Target="../embeddings/oleObject1.bin"/><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image" Target="../media/image3.png"/><Relationship Id="rId5" Type="http://schemas.openxmlformats.org/officeDocument/2006/relationships/diagramColors" Target="../diagrams/colors2.xml"/><Relationship Id="rId10" Type="http://schemas.openxmlformats.org/officeDocument/2006/relationships/image" Target="../media/image2.emf"/><Relationship Id="rId4" Type="http://schemas.openxmlformats.org/officeDocument/2006/relationships/diagramQuickStyle" Target="../diagrams/quickStyle2.xml"/><Relationship Id="rId9"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B2DF4-D86C-7659-5382-81E69233712B}"/>
              </a:ext>
            </a:extLst>
          </p:cNvPr>
          <p:cNvSpPr>
            <a:spLocks noGrp="1"/>
          </p:cNvSpPr>
          <p:nvPr>
            <p:ph type="ctrTitle"/>
          </p:nvPr>
        </p:nvSpPr>
        <p:spPr/>
        <p:txBody>
          <a:bodyPr/>
          <a:lstStyle/>
          <a:p>
            <a:r>
              <a:rPr lang="en-US" dirty="0"/>
              <a:t>Customer Retention – Case Study</a:t>
            </a:r>
          </a:p>
        </p:txBody>
      </p:sp>
      <p:sp>
        <p:nvSpPr>
          <p:cNvPr id="3" name="Subtitle 2">
            <a:extLst>
              <a:ext uri="{FF2B5EF4-FFF2-40B4-BE49-F238E27FC236}">
                <a16:creationId xmlns:a16="http://schemas.microsoft.com/office/drawing/2014/main" id="{B75179C0-E354-570C-A589-101D42A89536}"/>
              </a:ext>
            </a:extLst>
          </p:cNvPr>
          <p:cNvSpPr>
            <a:spLocks noGrp="1"/>
          </p:cNvSpPr>
          <p:nvPr>
            <p:ph type="subTitle" idx="1"/>
          </p:nvPr>
        </p:nvSpPr>
        <p:spPr/>
        <p:txBody>
          <a:bodyPr/>
          <a:lstStyle/>
          <a:p>
            <a:r>
              <a:rPr lang="en-US" dirty="0"/>
              <a:t>Avichal Vishwakarma</a:t>
            </a:r>
          </a:p>
        </p:txBody>
      </p:sp>
    </p:spTree>
    <p:extLst>
      <p:ext uri="{BB962C8B-B14F-4D97-AF65-F5344CB8AC3E}">
        <p14:creationId xmlns:p14="http://schemas.microsoft.com/office/powerpoint/2010/main" val="3163744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D854-4DF0-CFF8-F5AD-0345E6162B7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31C9E2E-99B3-5271-36F3-4F181B7E71C2}"/>
              </a:ext>
            </a:extLst>
          </p:cNvPr>
          <p:cNvSpPr>
            <a:spLocks noGrp="1"/>
          </p:cNvSpPr>
          <p:nvPr>
            <p:ph idx="1"/>
          </p:nvPr>
        </p:nvSpPr>
        <p:spPr/>
        <p:txBody>
          <a:bodyPr>
            <a:normAutofit fontScale="85000" lnSpcReduction="20000"/>
          </a:bodyPr>
          <a:lstStyle/>
          <a:p>
            <a:pPr marL="285750" indent="-285750" algn="just">
              <a:lnSpc>
                <a:spcPct val="117000"/>
              </a:lnSpc>
              <a:spcAft>
                <a:spcPts val="800"/>
              </a:spcAft>
            </a:pPr>
            <a:r>
              <a:rPr lang="en-IN" sz="1500"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The endeavour of this study is to identify the motivating factors towards online shopping and in which e-tailer the customers likely to shop more. In this project we have investigated ecommerce quality in online businesses and develop new knowledge to understand the most important dimensions of E-retail factor for customer activation and retention.</a:t>
            </a:r>
          </a:p>
          <a:p>
            <a:pPr marL="285750" indent="-285750" algn="just">
              <a:lnSpc>
                <a:spcPct val="117000"/>
              </a:lnSpc>
              <a:spcAft>
                <a:spcPts val="800"/>
              </a:spcAft>
            </a:pPr>
            <a:r>
              <a:rPr lang="en-IN" sz="1500"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From the analysis it was found that consumers purchasing decisions were dependent on various factors. All these motives motivate consumers to purchase products through online. According to consumers' opinions, "time saving" is the most important motivating factor for online shopping.</a:t>
            </a:r>
          </a:p>
          <a:p>
            <a:pPr marL="285750" indent="-285750" algn="just">
              <a:lnSpc>
                <a:spcPct val="117000"/>
              </a:lnSpc>
              <a:spcAft>
                <a:spcPts val="800"/>
              </a:spcAft>
            </a:pPr>
            <a:r>
              <a:rPr lang="en-IN" sz="1500"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After visualizing the data, I found Amazon is the best online store where the customers trust on buying products and it has positive impact on the customers. Also, amazon and flip kart have increased customers’ expectations. So, they are the best online retailer who makes the loyal customers and satisfies the customers.</a:t>
            </a:r>
          </a:p>
          <a:p>
            <a:pPr marL="285750" indent="-285750" algn="just">
              <a:lnSpc>
                <a:spcPct val="117000"/>
              </a:lnSpc>
              <a:spcAft>
                <a:spcPts val="800"/>
              </a:spcAft>
            </a:pPr>
            <a:r>
              <a:rPr lang="en-US" sz="1500"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 </a:t>
            </a:r>
            <a:r>
              <a:rPr lang="en-IN" sz="1500"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It was also observed that online shopping is not trustworthy and reliable to some consumers due to only online payment system and personal privacy. In addition, online security is a major concern for the consumer particularly in terms of fraud, privacy and hacking. So, the organizers should make up their organization for better sales.</a:t>
            </a:r>
          </a:p>
          <a:p>
            <a:pPr marL="285750" indent="-285750" algn="just">
              <a:lnSpc>
                <a:spcPct val="117000"/>
              </a:lnSpc>
              <a:spcAft>
                <a:spcPts val="800"/>
              </a:spcAft>
            </a:pPr>
            <a:r>
              <a:rPr lang="en-IN" sz="1500"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Customer satisfaction and customer trust appeared as the outcomes of overall e-retail factor. The results of the analysis showed that e-retail factor had a positive impact on customer satisfaction</a:t>
            </a:r>
          </a:p>
        </p:txBody>
      </p:sp>
    </p:spTree>
    <p:extLst>
      <p:ext uri="{BB962C8B-B14F-4D97-AF65-F5344CB8AC3E}">
        <p14:creationId xmlns:p14="http://schemas.microsoft.com/office/powerpoint/2010/main" val="1731436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B2DF4-D86C-7659-5382-81E69233712B}"/>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4012103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3744C-661A-E417-8C98-9796BC5CF81B}"/>
              </a:ext>
            </a:extLst>
          </p:cNvPr>
          <p:cNvSpPr>
            <a:spLocks noGrp="1"/>
          </p:cNvSpPr>
          <p:nvPr>
            <p:ph type="title"/>
          </p:nvPr>
        </p:nvSpPr>
        <p:spPr/>
        <p:txBody>
          <a:bodyPr/>
          <a:lstStyle/>
          <a:p>
            <a:r>
              <a:rPr lang="en-US" dirty="0"/>
              <a:t>Index</a:t>
            </a:r>
          </a:p>
        </p:txBody>
      </p:sp>
      <p:sp>
        <p:nvSpPr>
          <p:cNvPr id="3" name="Content Placeholder 2">
            <a:extLst>
              <a:ext uri="{FF2B5EF4-FFF2-40B4-BE49-F238E27FC236}">
                <a16:creationId xmlns:a16="http://schemas.microsoft.com/office/drawing/2014/main" id="{1B39CBAA-A17E-04E2-4EB3-0BBBACB3F116}"/>
              </a:ext>
            </a:extLst>
          </p:cNvPr>
          <p:cNvSpPr>
            <a:spLocks noGrp="1"/>
          </p:cNvSpPr>
          <p:nvPr>
            <p:ph idx="1"/>
          </p:nvPr>
        </p:nvSpPr>
        <p:spPr/>
        <p:txBody>
          <a:bodyPr/>
          <a:lstStyle/>
          <a:p>
            <a:pPr marL="457200" indent="-457200">
              <a:buFont typeface="Wingdings" panose="05000000000000000000" pitchFamily="2" charset="2"/>
              <a:buChar char="q"/>
            </a:pPr>
            <a:r>
              <a:rPr lang="en-US" b="1" dirty="0">
                <a:latin typeface="Century" panose="02040604050505020304" pitchFamily="18" charset="0"/>
              </a:rPr>
              <a:t>Introduction</a:t>
            </a:r>
          </a:p>
          <a:p>
            <a:pPr marL="457200" indent="-457200">
              <a:buFont typeface="Wingdings" panose="05000000000000000000" pitchFamily="2" charset="2"/>
              <a:buChar char="q"/>
            </a:pPr>
            <a:r>
              <a:rPr lang="en-US" b="1" dirty="0">
                <a:latin typeface="Century" panose="02040604050505020304" pitchFamily="18" charset="0"/>
              </a:rPr>
              <a:t>Problem Statement</a:t>
            </a:r>
          </a:p>
          <a:p>
            <a:pPr marL="457200" indent="-457200">
              <a:buFont typeface="Wingdings" panose="05000000000000000000" pitchFamily="2" charset="2"/>
              <a:buChar char="q"/>
            </a:pPr>
            <a:r>
              <a:rPr lang="en-US" b="1" dirty="0">
                <a:latin typeface="Century" panose="02040604050505020304" pitchFamily="18" charset="0"/>
              </a:rPr>
              <a:t>Problem Understanding</a:t>
            </a:r>
          </a:p>
          <a:p>
            <a:pPr marL="457200" indent="-457200">
              <a:buFont typeface="Wingdings" panose="05000000000000000000" pitchFamily="2" charset="2"/>
              <a:buChar char="q"/>
            </a:pPr>
            <a:r>
              <a:rPr lang="en-US" b="1" dirty="0">
                <a:latin typeface="Century" panose="02040604050505020304" pitchFamily="18" charset="0"/>
              </a:rPr>
              <a:t>What is Customer Retention?</a:t>
            </a:r>
          </a:p>
          <a:p>
            <a:pPr marL="457200" indent="-457200">
              <a:buFont typeface="Wingdings" panose="05000000000000000000" pitchFamily="2" charset="2"/>
              <a:buChar char="q"/>
            </a:pPr>
            <a:r>
              <a:rPr lang="en-US" b="1" dirty="0">
                <a:latin typeface="Century" panose="02040604050505020304" pitchFamily="18" charset="0"/>
              </a:rPr>
              <a:t>Importance and Benefits of Customer Retention</a:t>
            </a:r>
          </a:p>
          <a:p>
            <a:pPr marL="457200" indent="-457200">
              <a:buFont typeface="Wingdings" panose="05000000000000000000" pitchFamily="2" charset="2"/>
              <a:buChar char="q"/>
            </a:pPr>
            <a:r>
              <a:rPr lang="en-US" b="1" dirty="0">
                <a:latin typeface="Century" panose="02040604050505020304" pitchFamily="18" charset="0"/>
              </a:rPr>
              <a:t>EDA Steps</a:t>
            </a:r>
          </a:p>
          <a:p>
            <a:pPr marL="457200" indent="-457200">
              <a:buFont typeface="Wingdings" panose="05000000000000000000" pitchFamily="2" charset="2"/>
              <a:buChar char="q"/>
            </a:pPr>
            <a:r>
              <a:rPr lang="en-US" b="1" dirty="0">
                <a:latin typeface="Century" panose="02040604050505020304" pitchFamily="18" charset="0"/>
              </a:rPr>
              <a:t>Visualizations</a:t>
            </a:r>
          </a:p>
          <a:p>
            <a:pPr marL="457200" indent="-457200">
              <a:buFont typeface="Wingdings" panose="05000000000000000000" pitchFamily="2" charset="2"/>
              <a:buChar char="q"/>
            </a:pPr>
            <a:r>
              <a:rPr lang="en-US" b="1" dirty="0">
                <a:latin typeface="Century" panose="02040604050505020304" pitchFamily="18" charset="0"/>
              </a:rPr>
              <a:t>Assumptions </a:t>
            </a:r>
          </a:p>
          <a:p>
            <a:pPr marL="457200" indent="-457200">
              <a:buFont typeface="Wingdings" panose="05000000000000000000" pitchFamily="2" charset="2"/>
              <a:buChar char="q"/>
            </a:pPr>
            <a:r>
              <a:rPr lang="en-US" b="1" dirty="0">
                <a:latin typeface="Century" panose="02040604050505020304" pitchFamily="18" charset="0"/>
              </a:rPr>
              <a:t>Conclusion</a:t>
            </a:r>
            <a:endParaRPr lang="en-IN" b="1" dirty="0">
              <a:latin typeface="Century" panose="02040604050505020304" pitchFamily="18" charset="0"/>
            </a:endParaRPr>
          </a:p>
        </p:txBody>
      </p:sp>
    </p:spTree>
    <p:extLst>
      <p:ext uri="{BB962C8B-B14F-4D97-AF65-F5344CB8AC3E}">
        <p14:creationId xmlns:p14="http://schemas.microsoft.com/office/powerpoint/2010/main" val="3091735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4D68C-A251-AF99-2C89-057B06E2FCF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B540B79-7CE5-A4CA-3035-D21E06E86AC9}"/>
              </a:ext>
            </a:extLst>
          </p:cNvPr>
          <p:cNvSpPr>
            <a:spLocks noGrp="1"/>
          </p:cNvSpPr>
          <p:nvPr>
            <p:ph idx="1"/>
          </p:nvPr>
        </p:nvSpPr>
        <p:spPr/>
        <p:txBody>
          <a:bodyPr>
            <a:normAutofit fontScale="85000" lnSpcReduction="10000"/>
          </a:bodyPr>
          <a:lstStyle/>
          <a:p>
            <a:pPr marL="285750" indent="-285750" algn="just">
              <a:lnSpc>
                <a:spcPct val="107000"/>
              </a:lnSpc>
              <a:spcAft>
                <a:spcPts val="800"/>
              </a:spcAft>
              <a:buFont typeface="Wingdings" panose="05000000000000000000" pitchFamily="2" charset="2"/>
              <a:buChar char="§"/>
            </a:pPr>
            <a:r>
              <a:rPr lang="en-IN"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With the </a:t>
            </a:r>
            <a:r>
              <a:rPr lang="en-IN" dirty="0">
                <a:solidFill>
                  <a:schemeClr val="tx1">
                    <a:lumMod val="95000"/>
                    <a:lumOff val="5000"/>
                  </a:schemeClr>
                </a:solidFill>
                <a:latin typeface="Century" panose="02040604050505020304" pitchFamily="18" charset="0"/>
                <a:ea typeface="Times New Roman" panose="02020603050405020304" pitchFamily="18" charset="0"/>
                <a:cs typeface="Times New Roman" panose="02020603050405020304" pitchFamily="18" charset="0"/>
              </a:rPr>
              <a:t>rapid global growth in electronic commerce (e-commerce), businesses are attempting to gain a competitive advantage by using e-commerce to interact with customers.</a:t>
            </a:r>
          </a:p>
          <a:p>
            <a:pPr marL="285750" indent="-285750" algn="just">
              <a:lnSpc>
                <a:spcPct val="107000"/>
              </a:lnSpc>
              <a:spcAft>
                <a:spcPts val="800"/>
              </a:spcAft>
              <a:buFont typeface="Wingdings" panose="05000000000000000000" pitchFamily="2" charset="2"/>
              <a:buChar char="§"/>
            </a:pPr>
            <a:r>
              <a:rPr lang="en-IN" dirty="0">
                <a:solidFill>
                  <a:schemeClr val="tx1">
                    <a:lumMod val="95000"/>
                    <a:lumOff val="5000"/>
                  </a:schemeClr>
                </a:solidFill>
                <a:latin typeface="Century" panose="02040604050505020304" pitchFamily="18" charset="0"/>
                <a:ea typeface="Times New Roman" panose="02020603050405020304" pitchFamily="18" charset="0"/>
                <a:cs typeface="Times New Roman" panose="02020603050405020304" pitchFamily="18" charset="0"/>
              </a:rPr>
              <a:t>Nowadays, online shopping is a fast-growing phenomenon. Growing numbers of consumers shop online to purchase goods and services, gather product information or even browse for enjoyment. Online shopping environments are therefore playing an increasing role in the overall relationship between marketers and their consumers. </a:t>
            </a:r>
          </a:p>
          <a:p>
            <a:pPr marL="285750" indent="-285750" algn="just">
              <a:buFont typeface="Wingdings" panose="05000000000000000000" pitchFamily="2" charset="2"/>
              <a:buChar char="§"/>
            </a:pPr>
            <a:r>
              <a:rPr lang="en-IN" dirty="0">
                <a:solidFill>
                  <a:schemeClr val="tx1">
                    <a:lumMod val="95000"/>
                    <a:lumOff val="5000"/>
                  </a:schemeClr>
                </a:solidFill>
                <a:latin typeface="Century" panose="02040604050505020304" pitchFamily="18" charset="0"/>
                <a:cs typeface="Times New Roman" panose="02020603050405020304" pitchFamily="18" charset="0"/>
              </a:rPr>
              <a:t>In this presentation we will be looking at the analysis made on the customer retention rate for Indian e-commerce companies.</a:t>
            </a:r>
          </a:p>
          <a:p>
            <a:pPr marL="285750" indent="-285750" algn="just">
              <a:buFont typeface="Wingdings" panose="05000000000000000000" pitchFamily="2" charset="2"/>
              <a:buChar char="§"/>
            </a:pPr>
            <a:r>
              <a:rPr lang="en-IN" dirty="0">
                <a:solidFill>
                  <a:schemeClr val="tx1">
                    <a:lumMod val="95000"/>
                    <a:lumOff val="5000"/>
                  </a:schemeClr>
                </a:solidFill>
                <a:latin typeface="Century" panose="02040604050505020304" pitchFamily="18" charset="0"/>
                <a:cs typeface="Times New Roman" panose="02020603050405020304" pitchFamily="18" charset="0"/>
              </a:rPr>
              <a:t>We will be analysing the customers retention rate and e-commerce success rate with the help of a survey answered by the customers on online retail companies and the factors that influence their purchase decision.</a:t>
            </a:r>
          </a:p>
          <a:p>
            <a:pPr marL="285750" indent="-285750" algn="just">
              <a:buFont typeface="Wingdings" panose="05000000000000000000" pitchFamily="2" charset="2"/>
              <a:buChar char="§"/>
            </a:pPr>
            <a:r>
              <a:rPr lang="en-IN" dirty="0">
                <a:solidFill>
                  <a:schemeClr val="tx1">
                    <a:lumMod val="95000"/>
                    <a:lumOff val="5000"/>
                  </a:schemeClr>
                </a:solidFill>
                <a:latin typeface="Century" panose="02040604050505020304" pitchFamily="18" charset="0"/>
                <a:cs typeface="Times New Roman" panose="02020603050405020304" pitchFamily="18" charset="0"/>
              </a:rPr>
              <a:t>This analysis includes the expectations, reliability, trustworthiness etc of the customers on a good e-tailer store.</a:t>
            </a:r>
          </a:p>
        </p:txBody>
      </p:sp>
    </p:spTree>
    <p:extLst>
      <p:ext uri="{BB962C8B-B14F-4D97-AF65-F5344CB8AC3E}">
        <p14:creationId xmlns:p14="http://schemas.microsoft.com/office/powerpoint/2010/main" val="2525722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68525-920B-78BD-49B8-484FE4E3E7CE}"/>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06EAC05D-7AF7-BFC3-3120-02FEF6F76049}"/>
              </a:ext>
            </a:extLst>
          </p:cNvPr>
          <p:cNvSpPr>
            <a:spLocks noGrp="1"/>
          </p:cNvSpPr>
          <p:nvPr>
            <p:ph idx="1"/>
          </p:nvPr>
        </p:nvSpPr>
        <p:spPr/>
        <p:txBody>
          <a:bodyPr>
            <a:normAutofit fontScale="92500"/>
          </a:bodyPr>
          <a:lstStyle/>
          <a:p>
            <a:pPr marL="285750" indent="-285750" algn="just">
              <a:lnSpc>
                <a:spcPct val="117000"/>
              </a:lnSpc>
              <a:spcAft>
                <a:spcPts val="800"/>
              </a:spcAft>
            </a:pPr>
            <a:r>
              <a:rPr lang="en-IN" sz="1500"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The online purchasing rate increasing day by day. Customers’ satisfaction is most important for any business development. The first question that comes into our mind is “What individual factors motivate a buyer to purchase online as well as restrain to purchase online?”</a:t>
            </a:r>
          </a:p>
          <a:p>
            <a:pPr marL="285750" indent="-285750" algn="just">
              <a:lnSpc>
                <a:spcPct val="117000"/>
              </a:lnSpc>
              <a:spcAft>
                <a:spcPts val="800"/>
              </a:spcAft>
            </a:pPr>
            <a:r>
              <a:rPr lang="en-IN" sz="1500"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US" sz="1500"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3680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68525-920B-78BD-49B8-484FE4E3E7CE}"/>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06EAC05D-7AF7-BFC3-3120-02FEF6F76049}"/>
              </a:ext>
            </a:extLst>
          </p:cNvPr>
          <p:cNvSpPr>
            <a:spLocks noGrp="1"/>
          </p:cNvSpPr>
          <p:nvPr>
            <p:ph idx="1"/>
          </p:nvPr>
        </p:nvSpPr>
        <p:spPr/>
        <p:txBody>
          <a:bodyPr>
            <a:normAutofit/>
          </a:bodyPr>
          <a:lstStyle/>
          <a:p>
            <a:pPr marL="285750" indent="-285750" algn="just">
              <a:lnSpc>
                <a:spcPct val="97000"/>
              </a:lnSpc>
              <a:spcAft>
                <a:spcPts val="800"/>
              </a:spcAft>
            </a:pPr>
            <a:r>
              <a:rPr lang="en-IN" sz="1500" b="1" u="sng"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Utilitarian value: </a:t>
            </a:r>
            <a:r>
              <a:rPr lang="en-IN" sz="1500"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Utilitarian value is an objective value which provides some functional benefits to the consumers and helps consumers to accomplish practical tasks.</a:t>
            </a:r>
          </a:p>
          <a:p>
            <a:pPr marL="285750" indent="-285750" algn="just">
              <a:lnSpc>
                <a:spcPct val="97000"/>
              </a:lnSpc>
              <a:spcAft>
                <a:spcPts val="800"/>
              </a:spcAft>
            </a:pPr>
            <a:r>
              <a:rPr lang="en-IN" sz="1500" b="1" u="sng"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Hedonistic value: </a:t>
            </a:r>
            <a:r>
              <a:rPr lang="en-IN" sz="1500"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Hedonistic value is subjective (Psychological) value which provides an experiential satisfaction. In other words, the immediate psychological gratification that comes from experiencing some activity or from consumption of a product</a:t>
            </a:r>
          </a:p>
        </p:txBody>
      </p:sp>
    </p:spTree>
    <p:extLst>
      <p:ext uri="{BB962C8B-B14F-4D97-AF65-F5344CB8AC3E}">
        <p14:creationId xmlns:p14="http://schemas.microsoft.com/office/powerpoint/2010/main" val="2064106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AA8FB-C1E0-9879-55AB-86D951DE6D89}"/>
              </a:ext>
            </a:extLst>
          </p:cNvPr>
          <p:cNvSpPr>
            <a:spLocks noGrp="1"/>
          </p:cNvSpPr>
          <p:nvPr>
            <p:ph type="title"/>
          </p:nvPr>
        </p:nvSpPr>
        <p:spPr/>
        <p:txBody>
          <a:bodyPr/>
          <a:lstStyle/>
          <a:p>
            <a:r>
              <a:rPr lang="en-US" dirty="0"/>
              <a:t>Problem Understanding</a:t>
            </a:r>
          </a:p>
        </p:txBody>
      </p:sp>
      <p:sp>
        <p:nvSpPr>
          <p:cNvPr id="3" name="Content Placeholder 2">
            <a:extLst>
              <a:ext uri="{FF2B5EF4-FFF2-40B4-BE49-F238E27FC236}">
                <a16:creationId xmlns:a16="http://schemas.microsoft.com/office/drawing/2014/main" id="{639BE7F0-BB81-9393-FBCD-3344EB9F0808}"/>
              </a:ext>
            </a:extLst>
          </p:cNvPr>
          <p:cNvSpPr>
            <a:spLocks noGrp="1"/>
          </p:cNvSpPr>
          <p:nvPr>
            <p:ph idx="1"/>
          </p:nvPr>
        </p:nvSpPr>
        <p:spPr/>
        <p:txBody>
          <a:bodyPr/>
          <a:lstStyle/>
          <a:p>
            <a:pPr marL="285750" indent="-285750" algn="just">
              <a:lnSpc>
                <a:spcPct val="97000"/>
              </a:lnSpc>
              <a:spcAft>
                <a:spcPts val="800"/>
              </a:spcAft>
            </a:pPr>
            <a:r>
              <a:rPr lang="en-IN" sz="1500"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The problem statement examined how customers form expectations on technology based self-service quality and suggested five main attributes of ecommerce store quality, that are service quality, system quality, information quality, trust and net benefit. </a:t>
            </a:r>
          </a:p>
          <a:p>
            <a:pPr marL="285750" indent="-285750" algn="just">
              <a:lnSpc>
                <a:spcPct val="97000"/>
              </a:lnSpc>
              <a:spcAft>
                <a:spcPts val="800"/>
              </a:spcAft>
            </a:pPr>
            <a:r>
              <a:rPr lang="en-IN" sz="1500"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Many businesses focus on customer loyalty programs to remain competitive in today's marketplaces and explore innovative ways to keep their existing customers engaged. Customer retention is a simple concept. Yet, it often requires effort from every department to improve the customer experience and build lasting trust. So, what is customer retention and why it is so important. Let’s know about it by analysing the problem</a:t>
            </a:r>
          </a:p>
        </p:txBody>
      </p:sp>
    </p:spTree>
    <p:extLst>
      <p:ext uri="{BB962C8B-B14F-4D97-AF65-F5344CB8AC3E}">
        <p14:creationId xmlns:p14="http://schemas.microsoft.com/office/powerpoint/2010/main" val="805292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18F4F-108D-7BC7-32A5-C9FC507FAEEE}"/>
              </a:ext>
            </a:extLst>
          </p:cNvPr>
          <p:cNvSpPr>
            <a:spLocks noGrp="1"/>
          </p:cNvSpPr>
          <p:nvPr>
            <p:ph type="title"/>
          </p:nvPr>
        </p:nvSpPr>
        <p:spPr/>
        <p:txBody>
          <a:bodyPr/>
          <a:lstStyle/>
          <a:p>
            <a:r>
              <a:rPr lang="en-US" dirty="0"/>
              <a:t>Customer Retention</a:t>
            </a:r>
          </a:p>
        </p:txBody>
      </p:sp>
      <p:graphicFrame>
        <p:nvGraphicFramePr>
          <p:cNvPr id="4" name="Content Placeholder 3">
            <a:extLst>
              <a:ext uri="{FF2B5EF4-FFF2-40B4-BE49-F238E27FC236}">
                <a16:creationId xmlns:a16="http://schemas.microsoft.com/office/drawing/2014/main" id="{F9CE20D5-4ECF-8EA2-BB22-EEC116F55003}"/>
              </a:ext>
            </a:extLst>
          </p:cNvPr>
          <p:cNvGraphicFramePr>
            <a:graphicFrameLocks noGrp="1"/>
          </p:cNvGraphicFramePr>
          <p:nvPr>
            <p:ph idx="1"/>
            <p:extLst>
              <p:ext uri="{D42A27DB-BD31-4B8C-83A1-F6EECF244321}">
                <p14:modId xmlns:p14="http://schemas.microsoft.com/office/powerpoint/2010/main" val="2953756833"/>
              </p:ext>
            </p:extLst>
          </p:nvPr>
        </p:nvGraphicFramePr>
        <p:xfrm>
          <a:off x="5118100" y="803275"/>
          <a:ext cx="6281738" cy="5248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1381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BC0EB-EA4F-50EB-D6C3-D6B51C90EA48}"/>
              </a:ext>
            </a:extLst>
          </p:cNvPr>
          <p:cNvSpPr>
            <a:spLocks noGrp="1"/>
          </p:cNvSpPr>
          <p:nvPr>
            <p:ph type="title"/>
          </p:nvPr>
        </p:nvSpPr>
        <p:spPr/>
        <p:txBody>
          <a:bodyPr/>
          <a:lstStyle/>
          <a:p>
            <a:r>
              <a:rPr lang="en-US" dirty="0"/>
              <a:t>Benefits of customer retention</a:t>
            </a:r>
          </a:p>
        </p:txBody>
      </p:sp>
      <p:sp>
        <p:nvSpPr>
          <p:cNvPr id="3" name="Content Placeholder 2">
            <a:extLst>
              <a:ext uri="{FF2B5EF4-FFF2-40B4-BE49-F238E27FC236}">
                <a16:creationId xmlns:a16="http://schemas.microsoft.com/office/drawing/2014/main" id="{EEA88140-E178-BA0B-EBF1-166BA9FA0CC5}"/>
              </a:ext>
            </a:extLst>
          </p:cNvPr>
          <p:cNvSpPr>
            <a:spLocks noGrp="1"/>
          </p:cNvSpPr>
          <p:nvPr>
            <p:ph idx="1"/>
          </p:nvPr>
        </p:nvSpPr>
        <p:spPr/>
        <p:txBody>
          <a:bodyPr>
            <a:normAutofit/>
          </a:bodyPr>
          <a:lstStyle/>
          <a:p>
            <a:pPr marL="285750" indent="-285750" algn="just">
              <a:lnSpc>
                <a:spcPct val="97000"/>
              </a:lnSpc>
              <a:spcAft>
                <a:spcPts val="800"/>
              </a:spcAft>
            </a:pPr>
            <a:r>
              <a:rPr lang="en-US" sz="1500"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Retention is more cost effective than acquisition.</a:t>
            </a:r>
          </a:p>
          <a:p>
            <a:pPr marL="285750" indent="-285750" algn="just">
              <a:lnSpc>
                <a:spcPct val="97000"/>
              </a:lnSpc>
              <a:spcAft>
                <a:spcPts val="800"/>
              </a:spcAft>
            </a:pPr>
            <a:r>
              <a:rPr lang="en-US" sz="1500"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Loyal customers provide excellent word of mouth referrals.</a:t>
            </a:r>
          </a:p>
          <a:p>
            <a:pPr marL="285750" indent="-285750" algn="just">
              <a:lnSpc>
                <a:spcPct val="97000"/>
              </a:lnSpc>
              <a:spcAft>
                <a:spcPts val="800"/>
              </a:spcAft>
            </a:pPr>
            <a:r>
              <a:rPr lang="en-US" sz="1500"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Return customers are more profitable.</a:t>
            </a:r>
          </a:p>
          <a:p>
            <a:pPr marL="285750" indent="-285750" algn="just">
              <a:lnSpc>
                <a:spcPct val="97000"/>
              </a:lnSpc>
              <a:spcAft>
                <a:spcPts val="800"/>
              </a:spcAft>
            </a:pPr>
            <a:r>
              <a:rPr lang="en-US" sz="1500"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Regular customers provide more feedback.</a:t>
            </a:r>
          </a:p>
          <a:p>
            <a:pPr marL="285750" indent="-285750" algn="just">
              <a:lnSpc>
                <a:spcPct val="97000"/>
              </a:lnSpc>
              <a:spcAft>
                <a:spcPts val="800"/>
              </a:spcAft>
            </a:pPr>
            <a:r>
              <a:rPr lang="en-US" sz="1500"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Your brand will stand out from the crowd.</a:t>
            </a:r>
          </a:p>
          <a:p>
            <a:pPr marL="285750" indent="-285750" algn="just">
              <a:lnSpc>
                <a:spcPct val="97000"/>
              </a:lnSpc>
              <a:spcAft>
                <a:spcPts val="800"/>
              </a:spcAft>
            </a:pPr>
            <a:r>
              <a:rPr lang="en-US" sz="1500"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Customers will explore your brand.</a:t>
            </a:r>
          </a:p>
          <a:p>
            <a:endParaRPr lang="en-US" dirty="0"/>
          </a:p>
        </p:txBody>
      </p:sp>
    </p:spTree>
    <p:extLst>
      <p:ext uri="{BB962C8B-B14F-4D97-AF65-F5344CB8AC3E}">
        <p14:creationId xmlns:p14="http://schemas.microsoft.com/office/powerpoint/2010/main" val="3688009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10">
            <a:extLst>
              <a:ext uri="{FF2B5EF4-FFF2-40B4-BE49-F238E27FC236}">
                <a16:creationId xmlns:a16="http://schemas.microsoft.com/office/drawing/2014/main" id="{8CF00E46-B136-1381-587A-027EAA2558AD}"/>
              </a:ext>
            </a:extLst>
          </p:cNvPr>
          <p:cNvGraphicFramePr>
            <a:graphicFrameLocks noGrp="1"/>
          </p:cNvGraphicFramePr>
          <p:nvPr>
            <p:extLst>
              <p:ext uri="{D42A27DB-BD31-4B8C-83A1-F6EECF244321}">
                <p14:modId xmlns:p14="http://schemas.microsoft.com/office/powerpoint/2010/main" val="3771332120"/>
              </p:ext>
            </p:extLst>
          </p:nvPr>
        </p:nvGraphicFramePr>
        <p:xfrm>
          <a:off x="9288194" y="5955611"/>
          <a:ext cx="2872296" cy="839992"/>
        </p:xfrm>
        <a:graphic>
          <a:graphicData uri="http://schemas.openxmlformats.org/drawingml/2006/table">
            <a:tbl>
              <a:tblPr firstRow="1" bandRow="1">
                <a:tableStyleId>{00A15C55-8517-42AA-B614-E9B94910E393}</a:tableStyleId>
              </a:tblPr>
              <a:tblGrid>
                <a:gridCol w="1436148">
                  <a:extLst>
                    <a:ext uri="{9D8B030D-6E8A-4147-A177-3AD203B41FA5}">
                      <a16:colId xmlns:a16="http://schemas.microsoft.com/office/drawing/2014/main" val="3791755440"/>
                    </a:ext>
                  </a:extLst>
                </a:gridCol>
                <a:gridCol w="1436148">
                  <a:extLst>
                    <a:ext uri="{9D8B030D-6E8A-4147-A177-3AD203B41FA5}">
                      <a16:colId xmlns:a16="http://schemas.microsoft.com/office/drawing/2014/main" val="3324260597"/>
                    </a:ext>
                  </a:extLst>
                </a:gridCol>
              </a:tblGrid>
              <a:tr h="839992">
                <a:tc>
                  <a:txBody>
                    <a:bodyPr/>
                    <a:lstStyle/>
                    <a:p>
                      <a:endParaRPr lang="en-US"/>
                    </a:p>
                  </a:txBody>
                  <a:tcPr>
                    <a:solidFill>
                      <a:schemeClr val="accent1">
                        <a:lumMod val="20000"/>
                        <a:lumOff val="80000"/>
                      </a:schemeClr>
                    </a:solidFill>
                  </a:tcPr>
                </a:tc>
                <a:tc>
                  <a:txBody>
                    <a:bodyPr/>
                    <a:lstStyle/>
                    <a:p>
                      <a:endParaRPr lang="en-US" dirty="0"/>
                    </a:p>
                  </a:txBody>
                  <a:tcPr>
                    <a:solidFill>
                      <a:schemeClr val="accent1">
                        <a:lumMod val="20000"/>
                        <a:lumOff val="80000"/>
                      </a:schemeClr>
                    </a:solidFill>
                  </a:tcPr>
                </a:tc>
                <a:extLst>
                  <a:ext uri="{0D108BD9-81ED-4DB2-BD59-A6C34878D82A}">
                    <a16:rowId xmlns:a16="http://schemas.microsoft.com/office/drawing/2014/main" val="472722300"/>
                  </a:ext>
                </a:extLst>
              </a:tr>
            </a:tbl>
          </a:graphicData>
        </a:graphic>
      </p:graphicFrame>
      <p:sp>
        <p:nvSpPr>
          <p:cNvPr id="2" name="Title 1">
            <a:extLst>
              <a:ext uri="{FF2B5EF4-FFF2-40B4-BE49-F238E27FC236}">
                <a16:creationId xmlns:a16="http://schemas.microsoft.com/office/drawing/2014/main" id="{D6AB8F4C-B171-B1C5-32A0-EA1FD03EB0E4}"/>
              </a:ext>
            </a:extLst>
          </p:cNvPr>
          <p:cNvSpPr>
            <a:spLocks noGrp="1"/>
          </p:cNvSpPr>
          <p:nvPr>
            <p:ph type="title"/>
          </p:nvPr>
        </p:nvSpPr>
        <p:spPr/>
        <p:txBody>
          <a:bodyPr/>
          <a:lstStyle/>
          <a:p>
            <a:r>
              <a:rPr lang="en-US" dirty="0"/>
              <a:t>Steps Performed</a:t>
            </a:r>
          </a:p>
        </p:txBody>
      </p:sp>
      <p:graphicFrame>
        <p:nvGraphicFramePr>
          <p:cNvPr id="4" name="Content Placeholder 3">
            <a:extLst>
              <a:ext uri="{FF2B5EF4-FFF2-40B4-BE49-F238E27FC236}">
                <a16:creationId xmlns:a16="http://schemas.microsoft.com/office/drawing/2014/main" id="{0F4B538C-3572-5288-5201-00E325A2658D}"/>
              </a:ext>
            </a:extLst>
          </p:cNvPr>
          <p:cNvGraphicFramePr>
            <a:graphicFrameLocks noGrp="1"/>
          </p:cNvGraphicFramePr>
          <p:nvPr>
            <p:ph idx="1"/>
            <p:extLst>
              <p:ext uri="{D42A27DB-BD31-4B8C-83A1-F6EECF244321}">
                <p14:modId xmlns:p14="http://schemas.microsoft.com/office/powerpoint/2010/main" val="4051336527"/>
              </p:ext>
            </p:extLst>
          </p:nvPr>
        </p:nvGraphicFramePr>
        <p:xfrm>
          <a:off x="5118100" y="331470"/>
          <a:ext cx="6414770" cy="59207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Object 6">
            <a:extLst>
              <a:ext uri="{FF2B5EF4-FFF2-40B4-BE49-F238E27FC236}">
                <a16:creationId xmlns:a16="http://schemas.microsoft.com/office/drawing/2014/main" id="{4BB7E956-AB61-CCDB-55C9-88DA8C6B4F38}"/>
              </a:ext>
            </a:extLst>
          </p:cNvPr>
          <p:cNvGraphicFramePr>
            <a:graphicFrameLocks noChangeAspect="1"/>
          </p:cNvGraphicFramePr>
          <p:nvPr>
            <p:extLst>
              <p:ext uri="{D42A27DB-BD31-4B8C-83A1-F6EECF244321}">
                <p14:modId xmlns:p14="http://schemas.microsoft.com/office/powerpoint/2010/main" val="3843903581"/>
              </p:ext>
            </p:extLst>
          </p:nvPr>
        </p:nvGraphicFramePr>
        <p:xfrm>
          <a:off x="10812780" y="6005419"/>
          <a:ext cx="1383030" cy="1219756"/>
        </p:xfrm>
        <a:graphic>
          <a:graphicData uri="http://schemas.openxmlformats.org/presentationml/2006/ole">
            <mc:AlternateContent xmlns:mc="http://schemas.openxmlformats.org/markup-compatibility/2006">
              <mc:Choice xmlns:v="urn:schemas-microsoft-com:vml" Requires="v">
                <p:oleObj name="Acrobat Document" showAsIcon="1" r:id="rId7" imgW="914597" imgH="806311" progId="Acrobat.Document.DC">
                  <p:embed/>
                </p:oleObj>
              </mc:Choice>
              <mc:Fallback>
                <p:oleObj name="Acrobat Document" showAsIcon="1" r:id="rId7" imgW="914597" imgH="806311" progId="Acrobat.Document.DC">
                  <p:embed/>
                  <p:pic>
                    <p:nvPicPr>
                      <p:cNvPr id="7" name="Object 6">
                        <a:extLst>
                          <a:ext uri="{FF2B5EF4-FFF2-40B4-BE49-F238E27FC236}">
                            <a16:creationId xmlns:a16="http://schemas.microsoft.com/office/drawing/2014/main" id="{4BB7E956-AB61-CCDB-55C9-88DA8C6B4F38}"/>
                          </a:ext>
                        </a:extLst>
                      </p:cNvPr>
                      <p:cNvPicPr/>
                      <p:nvPr/>
                    </p:nvPicPr>
                    <p:blipFill>
                      <a:blip r:embed="rId8"/>
                      <a:stretch>
                        <a:fillRect/>
                      </a:stretch>
                    </p:blipFill>
                    <p:spPr>
                      <a:xfrm>
                        <a:off x="10812780" y="6005419"/>
                        <a:ext cx="1383030" cy="1219756"/>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1C313D1F-E83A-EAB5-DD54-383F6AAC6E29}"/>
              </a:ext>
            </a:extLst>
          </p:cNvPr>
          <p:cNvGraphicFramePr>
            <a:graphicFrameLocks noChangeAspect="1"/>
          </p:cNvGraphicFramePr>
          <p:nvPr>
            <p:extLst>
              <p:ext uri="{D42A27DB-BD31-4B8C-83A1-F6EECF244321}">
                <p14:modId xmlns:p14="http://schemas.microsoft.com/office/powerpoint/2010/main" val="2540954383"/>
              </p:ext>
            </p:extLst>
          </p:nvPr>
        </p:nvGraphicFramePr>
        <p:xfrm>
          <a:off x="9326880" y="5996662"/>
          <a:ext cx="1383030" cy="1219755"/>
        </p:xfrm>
        <a:graphic>
          <a:graphicData uri="http://schemas.openxmlformats.org/presentationml/2006/ole">
            <mc:AlternateContent xmlns:mc="http://schemas.openxmlformats.org/markup-compatibility/2006">
              <mc:Choice xmlns:v="urn:schemas-microsoft-com:vml" Requires="v">
                <p:oleObj name="Packager Shell Object" showAsIcon="1" r:id="rId9" imgW="914597" imgH="806311" progId="Package">
                  <p:embed/>
                </p:oleObj>
              </mc:Choice>
              <mc:Fallback>
                <p:oleObj name="Packager Shell Object" showAsIcon="1" r:id="rId9" imgW="914597" imgH="806311" progId="Package">
                  <p:embed/>
                  <p:pic>
                    <p:nvPicPr>
                      <p:cNvPr id="8" name="Object 7">
                        <a:extLst>
                          <a:ext uri="{FF2B5EF4-FFF2-40B4-BE49-F238E27FC236}">
                            <a16:creationId xmlns:a16="http://schemas.microsoft.com/office/drawing/2014/main" id="{1C313D1F-E83A-EAB5-DD54-383F6AAC6E29}"/>
                          </a:ext>
                        </a:extLst>
                      </p:cNvPr>
                      <p:cNvPicPr/>
                      <p:nvPr/>
                    </p:nvPicPr>
                    <p:blipFill>
                      <a:blip r:embed="rId10"/>
                      <a:stretch>
                        <a:fillRect/>
                      </a:stretch>
                    </p:blipFill>
                    <p:spPr>
                      <a:xfrm>
                        <a:off x="9326880" y="5996662"/>
                        <a:ext cx="1383030" cy="1219755"/>
                      </a:xfrm>
                      <a:prstGeom prst="rect">
                        <a:avLst/>
                      </a:prstGeom>
                    </p:spPr>
                  </p:pic>
                </p:oleObj>
              </mc:Fallback>
            </mc:AlternateContent>
          </a:graphicData>
        </a:graphic>
      </p:graphicFrame>
      <p:pic>
        <p:nvPicPr>
          <p:cNvPr id="1026" name="Picture 2" descr="Download Free Red Arrow PNG Images - FreeIconsPNG">
            <a:extLst>
              <a:ext uri="{FF2B5EF4-FFF2-40B4-BE49-F238E27FC236}">
                <a16:creationId xmlns:a16="http://schemas.microsoft.com/office/drawing/2014/main" id="{14B09472-C098-03E9-2BE8-4C349BDAC96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rot="4408734" flipH="1">
            <a:off x="10366962" y="4529915"/>
            <a:ext cx="1198094" cy="105582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AEAEA4B7-756A-DB02-4B7B-B72A6F79BD9D}"/>
              </a:ext>
            </a:extLst>
          </p:cNvPr>
          <p:cNvSpPr txBox="1"/>
          <p:nvPr/>
        </p:nvSpPr>
        <p:spPr>
          <a:xfrm>
            <a:off x="10289543" y="3851910"/>
            <a:ext cx="1870947" cy="461665"/>
          </a:xfrm>
          <a:prstGeom prst="rect">
            <a:avLst/>
          </a:prstGeom>
          <a:noFill/>
        </p:spPr>
        <p:txBody>
          <a:bodyPr wrap="square" rtlCol="0">
            <a:spAutoFit/>
          </a:bodyPr>
          <a:lstStyle/>
          <a:p>
            <a:pPr algn="ctr"/>
            <a:r>
              <a:rPr lang="en-US" sz="1200" dirty="0"/>
              <a:t>For Detailed Information, Refer:</a:t>
            </a:r>
          </a:p>
        </p:txBody>
      </p:sp>
    </p:spTree>
    <p:extLst>
      <p:ext uri="{BB962C8B-B14F-4D97-AF65-F5344CB8AC3E}">
        <p14:creationId xmlns:p14="http://schemas.microsoft.com/office/powerpoint/2010/main" val="1720202318"/>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42</TotalTime>
  <Words>913</Words>
  <Application>Microsoft Office PowerPoint</Application>
  <PresentationFormat>Widescreen</PresentationFormat>
  <Paragraphs>56</Paragraphs>
  <Slides>11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11</vt:i4>
      </vt:variant>
    </vt:vector>
  </HeadingPairs>
  <TitlesOfParts>
    <vt:vector size="18" baseType="lpstr">
      <vt:lpstr>Calibri Light</vt:lpstr>
      <vt:lpstr>Century</vt:lpstr>
      <vt:lpstr>Rockwell</vt:lpstr>
      <vt:lpstr>Wingdings</vt:lpstr>
      <vt:lpstr>Atlas</vt:lpstr>
      <vt:lpstr>Adobe Acrobat Document</vt:lpstr>
      <vt:lpstr>Package</vt:lpstr>
      <vt:lpstr>Customer Retention – Case Study</vt:lpstr>
      <vt:lpstr>Index</vt:lpstr>
      <vt:lpstr>Introduction</vt:lpstr>
      <vt:lpstr>Problem Statement</vt:lpstr>
      <vt:lpstr>Problem Statement</vt:lpstr>
      <vt:lpstr>Problem Understanding</vt:lpstr>
      <vt:lpstr>Customer Retention</vt:lpstr>
      <vt:lpstr>Benefits of customer retention</vt:lpstr>
      <vt:lpstr>Steps Performed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 Case Study</dc:title>
  <dc:creator>Avichal Vishwakarma</dc:creator>
  <cp:lastModifiedBy>Avichal Vishwakarma</cp:lastModifiedBy>
  <cp:revision>1</cp:revision>
  <dcterms:created xsi:type="dcterms:W3CDTF">2022-10-13T12:23:43Z</dcterms:created>
  <dcterms:modified xsi:type="dcterms:W3CDTF">2022-10-13T13:05:49Z</dcterms:modified>
</cp:coreProperties>
</file>