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12"/>
  </p:notesMasterIdLst>
  <p:sldIdLst>
    <p:sldId id="256" r:id="rId2"/>
    <p:sldId id="257" r:id="rId3"/>
    <p:sldId id="259" r:id="rId4"/>
    <p:sldId id="296" r:id="rId5"/>
    <p:sldId id="258" r:id="rId6"/>
    <p:sldId id="260" r:id="rId7"/>
    <p:sldId id="295" r:id="rId8"/>
    <p:sldId id="292" r:id="rId9"/>
    <p:sldId id="297" r:id="rId10"/>
    <p:sldId id="29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p:scale>
          <a:sx n="56" d="100"/>
          <a:sy n="56" d="100"/>
        </p:scale>
        <p:origin x="10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A4AFCC-5EEA-40FA-A0C1-680DE50B8729}" type="doc">
      <dgm:prSet loTypeId="urn:microsoft.com/office/officeart/2005/8/layout/bProcess2" loCatId="process" qsTypeId="urn:microsoft.com/office/officeart/2005/8/quickstyle/simple1" qsCatId="simple" csTypeId="urn:microsoft.com/office/officeart/2005/8/colors/colorful2" csCatId="colorful" phldr="1"/>
      <dgm:spPr/>
      <dgm:t>
        <a:bodyPr/>
        <a:lstStyle/>
        <a:p>
          <a:endParaRPr lang="en-US"/>
        </a:p>
      </dgm:t>
    </dgm:pt>
    <dgm:pt modelId="{50A8CF31-D553-4F7A-8F43-297EA3F701E1}">
      <dgm:prSet phldrT="[Text]"/>
      <dgm:spPr/>
      <dgm:t>
        <a:bodyPr/>
        <a:lstStyle/>
        <a:p>
          <a:r>
            <a:rPr lang="en-US" dirty="0"/>
            <a:t>Scrapping data from website</a:t>
          </a:r>
        </a:p>
      </dgm:t>
    </dgm:pt>
    <dgm:pt modelId="{CC4939C0-58E5-42F3-95A7-EBB06D786061}" type="parTrans" cxnId="{C599BDFA-647C-4255-A786-042ED8E6941D}">
      <dgm:prSet/>
      <dgm:spPr/>
      <dgm:t>
        <a:bodyPr/>
        <a:lstStyle/>
        <a:p>
          <a:endParaRPr lang="en-US"/>
        </a:p>
      </dgm:t>
    </dgm:pt>
    <dgm:pt modelId="{A2578556-B68A-4052-A761-7193722978D1}" type="sibTrans" cxnId="{C599BDFA-647C-4255-A786-042ED8E6941D}">
      <dgm:prSet/>
      <dgm:spPr/>
      <dgm:t>
        <a:bodyPr/>
        <a:lstStyle/>
        <a:p>
          <a:endParaRPr lang="en-US"/>
        </a:p>
      </dgm:t>
    </dgm:pt>
    <dgm:pt modelId="{229AF5D3-FBDB-48F6-9489-0D2B083DA029}">
      <dgm:prSet phldrT="[Text]"/>
      <dgm:spPr/>
      <dgm:t>
        <a:bodyPr/>
        <a:lstStyle/>
        <a:p>
          <a:r>
            <a:rPr lang="en-US" dirty="0"/>
            <a:t>Import Collected Dataset</a:t>
          </a:r>
        </a:p>
      </dgm:t>
    </dgm:pt>
    <dgm:pt modelId="{935DD788-8668-4FED-B9FA-D08671160F48}" type="parTrans" cxnId="{519EF24D-43C6-4C54-B11D-59D4FE8616AA}">
      <dgm:prSet/>
      <dgm:spPr/>
      <dgm:t>
        <a:bodyPr/>
        <a:lstStyle/>
        <a:p>
          <a:endParaRPr lang="en-US"/>
        </a:p>
      </dgm:t>
    </dgm:pt>
    <dgm:pt modelId="{1E951043-C167-4D2E-927C-A404DA9B4CF6}" type="sibTrans" cxnId="{519EF24D-43C6-4C54-B11D-59D4FE8616AA}">
      <dgm:prSet/>
      <dgm:spPr/>
      <dgm:t>
        <a:bodyPr/>
        <a:lstStyle/>
        <a:p>
          <a:endParaRPr lang="en-US"/>
        </a:p>
      </dgm:t>
    </dgm:pt>
    <dgm:pt modelId="{8CF0AC05-143F-4A5A-BB77-D770CB708069}">
      <dgm:prSet phldrT="[Text]"/>
      <dgm:spPr/>
      <dgm:t>
        <a:bodyPr/>
        <a:lstStyle/>
        <a:p>
          <a:r>
            <a:rPr lang="en-US" dirty="0"/>
            <a:t>Data Preprocessing</a:t>
          </a:r>
        </a:p>
      </dgm:t>
    </dgm:pt>
    <dgm:pt modelId="{530ED80B-A5E7-49E3-847F-E8DA8699C966}" type="parTrans" cxnId="{632249BC-1147-4933-9752-6131A97478A4}">
      <dgm:prSet/>
      <dgm:spPr/>
      <dgm:t>
        <a:bodyPr/>
        <a:lstStyle/>
        <a:p>
          <a:endParaRPr lang="en-US"/>
        </a:p>
      </dgm:t>
    </dgm:pt>
    <dgm:pt modelId="{A11C776D-5AB4-4ECD-A553-09D1F67819B6}" type="sibTrans" cxnId="{632249BC-1147-4933-9752-6131A97478A4}">
      <dgm:prSet/>
      <dgm:spPr/>
      <dgm:t>
        <a:bodyPr/>
        <a:lstStyle/>
        <a:p>
          <a:endParaRPr lang="en-US"/>
        </a:p>
      </dgm:t>
    </dgm:pt>
    <dgm:pt modelId="{877FA0DB-E44C-40B2-842C-38F3BEB99BB9}">
      <dgm:prSet phldrT="[Text]"/>
      <dgm:spPr/>
      <dgm:t>
        <a:bodyPr/>
        <a:lstStyle/>
        <a:p>
          <a:r>
            <a:rPr lang="en-US" dirty="0"/>
            <a:t>Visualizations (EDA)</a:t>
          </a:r>
        </a:p>
      </dgm:t>
    </dgm:pt>
    <dgm:pt modelId="{193C99DB-8592-4572-8953-8F256709CF89}" type="parTrans" cxnId="{E0FBBB4A-73E7-4521-8815-ABAF29CEA903}">
      <dgm:prSet/>
      <dgm:spPr/>
      <dgm:t>
        <a:bodyPr/>
        <a:lstStyle/>
        <a:p>
          <a:endParaRPr lang="en-US"/>
        </a:p>
      </dgm:t>
    </dgm:pt>
    <dgm:pt modelId="{4A07420B-52AD-477A-B177-763609DED9BD}" type="sibTrans" cxnId="{E0FBBB4A-73E7-4521-8815-ABAF29CEA903}">
      <dgm:prSet/>
      <dgm:spPr/>
      <dgm:t>
        <a:bodyPr/>
        <a:lstStyle/>
        <a:p>
          <a:endParaRPr lang="en-US"/>
        </a:p>
      </dgm:t>
    </dgm:pt>
    <dgm:pt modelId="{32878038-51A4-4651-88CB-5EE47DA139AD}">
      <dgm:prSet phldrT="[Text]"/>
      <dgm:spPr/>
      <dgm:t>
        <a:bodyPr/>
        <a:lstStyle/>
        <a:p>
          <a:r>
            <a:rPr lang="en-US" dirty="0"/>
            <a:t>Finding and treating null values</a:t>
          </a:r>
        </a:p>
      </dgm:t>
    </dgm:pt>
    <dgm:pt modelId="{FDC8C04F-939F-4DB6-9EB6-FDD44C1343C5}" type="parTrans" cxnId="{0ED26191-63FB-4B64-8673-C604D7E2700B}">
      <dgm:prSet/>
      <dgm:spPr/>
      <dgm:t>
        <a:bodyPr/>
        <a:lstStyle/>
        <a:p>
          <a:endParaRPr lang="en-US"/>
        </a:p>
      </dgm:t>
    </dgm:pt>
    <dgm:pt modelId="{8C1D7767-DEAD-4EEB-8235-8DD591E6A81E}" type="sibTrans" cxnId="{0ED26191-63FB-4B64-8673-C604D7E2700B}">
      <dgm:prSet/>
      <dgm:spPr/>
      <dgm:t>
        <a:bodyPr/>
        <a:lstStyle/>
        <a:p>
          <a:endParaRPr lang="en-US"/>
        </a:p>
      </dgm:t>
    </dgm:pt>
    <dgm:pt modelId="{FE5BF050-A83B-49B3-80AB-E0A00F3CBBFC}">
      <dgm:prSet phldrT="[Text]"/>
      <dgm:spPr/>
      <dgm:t>
        <a:bodyPr/>
        <a:lstStyle/>
        <a:p>
          <a:r>
            <a:rPr lang="en-US" dirty="0"/>
            <a:t>Model building</a:t>
          </a:r>
        </a:p>
      </dgm:t>
    </dgm:pt>
    <dgm:pt modelId="{E6DC0B0E-5FF3-47DA-846F-1108641B7865}" type="parTrans" cxnId="{93C3944B-BF76-4217-959C-03DF2C4829F9}">
      <dgm:prSet/>
      <dgm:spPr/>
      <dgm:t>
        <a:bodyPr/>
        <a:lstStyle/>
        <a:p>
          <a:endParaRPr lang="en-US"/>
        </a:p>
      </dgm:t>
    </dgm:pt>
    <dgm:pt modelId="{7CCCC02E-FBBC-4282-9915-F3974324A17C}" type="sibTrans" cxnId="{93C3944B-BF76-4217-959C-03DF2C4829F9}">
      <dgm:prSet/>
      <dgm:spPr/>
      <dgm:t>
        <a:bodyPr/>
        <a:lstStyle/>
        <a:p>
          <a:endParaRPr lang="en-US"/>
        </a:p>
      </dgm:t>
    </dgm:pt>
    <dgm:pt modelId="{A11E72BA-87C2-41F3-8A78-BC3BF9BBD2F8}">
      <dgm:prSet phldrT="[Text]"/>
      <dgm:spPr/>
      <dgm:t>
        <a:bodyPr/>
        <a:lstStyle/>
        <a:p>
          <a:r>
            <a:rPr lang="en-US" dirty="0"/>
            <a:t>Model Evaluation</a:t>
          </a:r>
        </a:p>
      </dgm:t>
    </dgm:pt>
    <dgm:pt modelId="{F9DD94C4-0C0D-4DAE-97CB-E93254F0740A}" type="parTrans" cxnId="{1769AB10-19C0-4258-B8F8-FBEAACD6D87C}">
      <dgm:prSet/>
      <dgm:spPr/>
      <dgm:t>
        <a:bodyPr/>
        <a:lstStyle/>
        <a:p>
          <a:endParaRPr lang="en-US"/>
        </a:p>
      </dgm:t>
    </dgm:pt>
    <dgm:pt modelId="{36116AEF-5861-4EC2-9E72-012FB5321225}" type="sibTrans" cxnId="{1769AB10-19C0-4258-B8F8-FBEAACD6D87C}">
      <dgm:prSet/>
      <dgm:spPr/>
      <dgm:t>
        <a:bodyPr/>
        <a:lstStyle/>
        <a:p>
          <a:endParaRPr lang="en-US"/>
        </a:p>
      </dgm:t>
    </dgm:pt>
    <dgm:pt modelId="{5F947160-5A23-4C3B-B3AE-EF6F8EFBC025}">
      <dgm:prSet phldrT="[Text]"/>
      <dgm:spPr/>
      <dgm:t>
        <a:bodyPr/>
        <a:lstStyle/>
        <a:p>
          <a:r>
            <a:rPr lang="en-US" dirty="0"/>
            <a:t>Model Tuning</a:t>
          </a:r>
        </a:p>
      </dgm:t>
    </dgm:pt>
    <dgm:pt modelId="{5D0142A3-83B4-4E55-B702-FFD5EFFC56C3}" type="parTrans" cxnId="{DF465410-E5AD-4F35-8463-3A711B603012}">
      <dgm:prSet/>
      <dgm:spPr/>
      <dgm:t>
        <a:bodyPr/>
        <a:lstStyle/>
        <a:p>
          <a:endParaRPr lang="en-US"/>
        </a:p>
      </dgm:t>
    </dgm:pt>
    <dgm:pt modelId="{6065E079-30E5-4B65-93EF-D5CB1DC01E8B}" type="sibTrans" cxnId="{DF465410-E5AD-4F35-8463-3A711B603012}">
      <dgm:prSet/>
      <dgm:spPr/>
      <dgm:t>
        <a:bodyPr/>
        <a:lstStyle/>
        <a:p>
          <a:endParaRPr lang="en-US"/>
        </a:p>
      </dgm:t>
    </dgm:pt>
    <dgm:pt modelId="{EF855176-3100-4A04-9782-E74BE1486C6F}">
      <dgm:prSet phldrT="[Text]"/>
      <dgm:spPr/>
      <dgm:t>
        <a:bodyPr/>
        <a:lstStyle/>
        <a:p>
          <a:r>
            <a:rPr lang="en-US" dirty="0"/>
            <a:t>Saving the Project</a:t>
          </a:r>
        </a:p>
      </dgm:t>
    </dgm:pt>
    <dgm:pt modelId="{E4886516-E2CA-4C31-9E92-16FB755886E3}" type="parTrans" cxnId="{D59660A7-C9BE-48CD-BC34-7FBAE718ACBA}">
      <dgm:prSet/>
      <dgm:spPr/>
      <dgm:t>
        <a:bodyPr/>
        <a:lstStyle/>
        <a:p>
          <a:endParaRPr lang="en-US"/>
        </a:p>
      </dgm:t>
    </dgm:pt>
    <dgm:pt modelId="{A2187F38-AC61-419F-A30C-98548EA9ED73}" type="sibTrans" cxnId="{D59660A7-C9BE-48CD-BC34-7FBAE718ACBA}">
      <dgm:prSet/>
      <dgm:spPr/>
      <dgm:t>
        <a:bodyPr/>
        <a:lstStyle/>
        <a:p>
          <a:endParaRPr lang="en-US"/>
        </a:p>
      </dgm:t>
    </dgm:pt>
    <dgm:pt modelId="{7A950D75-3A1B-4529-9DEA-603BE5A9B8A9}">
      <dgm:prSet phldrT="[Text]"/>
      <dgm:spPr/>
      <dgm:t>
        <a:bodyPr/>
        <a:lstStyle/>
        <a:p>
          <a:r>
            <a:rPr lang="en-US" dirty="0"/>
            <a:t>Data Cleaning and pre-processing</a:t>
          </a:r>
        </a:p>
      </dgm:t>
    </dgm:pt>
    <dgm:pt modelId="{ED4941C9-D68F-4B48-A07D-CFEDDF750AA9}" type="parTrans" cxnId="{9C0525E4-834F-4C3D-9896-A5E022F5BBC6}">
      <dgm:prSet/>
      <dgm:spPr/>
      <dgm:t>
        <a:bodyPr/>
        <a:lstStyle/>
        <a:p>
          <a:endParaRPr lang="en-US"/>
        </a:p>
      </dgm:t>
    </dgm:pt>
    <dgm:pt modelId="{98CD832A-DD0F-41A4-BF29-367A430FF283}" type="sibTrans" cxnId="{9C0525E4-834F-4C3D-9896-A5E022F5BBC6}">
      <dgm:prSet/>
      <dgm:spPr/>
      <dgm:t>
        <a:bodyPr/>
        <a:lstStyle/>
        <a:p>
          <a:endParaRPr lang="en-US"/>
        </a:p>
      </dgm:t>
    </dgm:pt>
    <dgm:pt modelId="{4FBD37B8-A9D6-43C7-9087-425BB16720EB}" type="pres">
      <dgm:prSet presAssocID="{C6A4AFCC-5EEA-40FA-A0C1-680DE50B8729}" presName="diagram" presStyleCnt="0">
        <dgm:presLayoutVars>
          <dgm:dir/>
          <dgm:resizeHandles/>
        </dgm:presLayoutVars>
      </dgm:prSet>
      <dgm:spPr/>
    </dgm:pt>
    <dgm:pt modelId="{9D2D0707-18A8-448E-8729-7312764F7CF2}" type="pres">
      <dgm:prSet presAssocID="{50A8CF31-D553-4F7A-8F43-297EA3F701E1}" presName="firstNode" presStyleLbl="node1" presStyleIdx="0" presStyleCnt="10" custLinFactNeighborY="-1565">
        <dgm:presLayoutVars>
          <dgm:bulletEnabled val="1"/>
        </dgm:presLayoutVars>
      </dgm:prSet>
      <dgm:spPr/>
    </dgm:pt>
    <dgm:pt modelId="{25C91459-088A-4BEB-9E43-BF1D6C682730}" type="pres">
      <dgm:prSet presAssocID="{A2578556-B68A-4052-A761-7193722978D1}" presName="sibTrans" presStyleLbl="sibTrans2D1" presStyleIdx="0" presStyleCnt="9"/>
      <dgm:spPr/>
    </dgm:pt>
    <dgm:pt modelId="{C71006AC-2E12-4DF7-B048-27D0FCE5E222}" type="pres">
      <dgm:prSet presAssocID="{7A950D75-3A1B-4529-9DEA-603BE5A9B8A9}" presName="middleNode" presStyleCnt="0"/>
      <dgm:spPr/>
    </dgm:pt>
    <dgm:pt modelId="{FE850AC9-50EB-4E4A-935E-9DE0144FA132}" type="pres">
      <dgm:prSet presAssocID="{7A950D75-3A1B-4529-9DEA-603BE5A9B8A9}" presName="padding" presStyleLbl="node1" presStyleIdx="0" presStyleCnt="10"/>
      <dgm:spPr/>
    </dgm:pt>
    <dgm:pt modelId="{9A335AB4-65C1-4621-8583-E47C8F4A2FA1}" type="pres">
      <dgm:prSet presAssocID="{7A950D75-3A1B-4529-9DEA-603BE5A9B8A9}" presName="shape" presStyleLbl="node1" presStyleIdx="1" presStyleCnt="10">
        <dgm:presLayoutVars>
          <dgm:bulletEnabled val="1"/>
        </dgm:presLayoutVars>
      </dgm:prSet>
      <dgm:spPr/>
    </dgm:pt>
    <dgm:pt modelId="{0023EDE5-F3EE-49B3-AB26-6151B05C2CB2}" type="pres">
      <dgm:prSet presAssocID="{98CD832A-DD0F-41A4-BF29-367A430FF283}" presName="sibTrans" presStyleLbl="sibTrans2D1" presStyleIdx="1" presStyleCnt="9"/>
      <dgm:spPr/>
    </dgm:pt>
    <dgm:pt modelId="{BB3308D5-3C57-46F5-962E-B01E71EF2321}" type="pres">
      <dgm:prSet presAssocID="{229AF5D3-FBDB-48F6-9489-0D2B083DA029}" presName="middleNode" presStyleCnt="0"/>
      <dgm:spPr/>
    </dgm:pt>
    <dgm:pt modelId="{EE82B3BC-08FE-452B-B7BE-6119094FA952}" type="pres">
      <dgm:prSet presAssocID="{229AF5D3-FBDB-48F6-9489-0D2B083DA029}" presName="padding" presStyleLbl="node1" presStyleIdx="1" presStyleCnt="10"/>
      <dgm:spPr/>
    </dgm:pt>
    <dgm:pt modelId="{43D2D984-E3B7-4A27-9168-0775AFEFC756}" type="pres">
      <dgm:prSet presAssocID="{229AF5D3-FBDB-48F6-9489-0D2B083DA029}" presName="shape" presStyleLbl="node1" presStyleIdx="2" presStyleCnt="10">
        <dgm:presLayoutVars>
          <dgm:bulletEnabled val="1"/>
        </dgm:presLayoutVars>
      </dgm:prSet>
      <dgm:spPr/>
    </dgm:pt>
    <dgm:pt modelId="{F16597E1-CC0F-4D84-A650-BAD3726ADA6E}" type="pres">
      <dgm:prSet presAssocID="{1E951043-C167-4D2E-927C-A404DA9B4CF6}" presName="sibTrans" presStyleLbl="sibTrans2D1" presStyleIdx="2" presStyleCnt="9"/>
      <dgm:spPr/>
    </dgm:pt>
    <dgm:pt modelId="{C5786637-F889-499A-8AEE-EE92C78A2FFB}" type="pres">
      <dgm:prSet presAssocID="{32878038-51A4-4651-88CB-5EE47DA139AD}" presName="middleNode" presStyleCnt="0"/>
      <dgm:spPr/>
    </dgm:pt>
    <dgm:pt modelId="{A4847289-8BD5-4439-9BE4-B0F198616CF3}" type="pres">
      <dgm:prSet presAssocID="{32878038-51A4-4651-88CB-5EE47DA139AD}" presName="padding" presStyleLbl="node1" presStyleIdx="2" presStyleCnt="10"/>
      <dgm:spPr/>
    </dgm:pt>
    <dgm:pt modelId="{0C90D4D7-FC00-4578-A1A4-B1C2A0FB2AFB}" type="pres">
      <dgm:prSet presAssocID="{32878038-51A4-4651-88CB-5EE47DA139AD}" presName="shape" presStyleLbl="node1" presStyleIdx="3" presStyleCnt="10">
        <dgm:presLayoutVars>
          <dgm:bulletEnabled val="1"/>
        </dgm:presLayoutVars>
      </dgm:prSet>
      <dgm:spPr/>
    </dgm:pt>
    <dgm:pt modelId="{8EDC7649-F304-4BF9-9677-7B5F9F121D70}" type="pres">
      <dgm:prSet presAssocID="{8C1D7767-DEAD-4EEB-8235-8DD591E6A81E}" presName="sibTrans" presStyleLbl="sibTrans2D1" presStyleIdx="3" presStyleCnt="9"/>
      <dgm:spPr/>
    </dgm:pt>
    <dgm:pt modelId="{500ED211-F582-4F06-8DD6-680F802868D8}" type="pres">
      <dgm:prSet presAssocID="{877FA0DB-E44C-40B2-842C-38F3BEB99BB9}" presName="middleNode" presStyleCnt="0"/>
      <dgm:spPr/>
    </dgm:pt>
    <dgm:pt modelId="{94E4E1FD-E044-4E39-87F3-E642AF1A22CF}" type="pres">
      <dgm:prSet presAssocID="{877FA0DB-E44C-40B2-842C-38F3BEB99BB9}" presName="padding" presStyleLbl="node1" presStyleIdx="3" presStyleCnt="10"/>
      <dgm:spPr/>
    </dgm:pt>
    <dgm:pt modelId="{44078538-DD93-4A0A-96A3-0F3DE8F79466}" type="pres">
      <dgm:prSet presAssocID="{877FA0DB-E44C-40B2-842C-38F3BEB99BB9}" presName="shape" presStyleLbl="node1" presStyleIdx="4" presStyleCnt="10">
        <dgm:presLayoutVars>
          <dgm:bulletEnabled val="1"/>
        </dgm:presLayoutVars>
      </dgm:prSet>
      <dgm:spPr/>
    </dgm:pt>
    <dgm:pt modelId="{0EF1B9CD-C99A-4FD6-B9D0-207C2090CF48}" type="pres">
      <dgm:prSet presAssocID="{4A07420B-52AD-477A-B177-763609DED9BD}" presName="sibTrans" presStyleLbl="sibTrans2D1" presStyleIdx="4" presStyleCnt="9"/>
      <dgm:spPr/>
    </dgm:pt>
    <dgm:pt modelId="{26F27630-83C5-4886-9434-C5B58FA223FB}" type="pres">
      <dgm:prSet presAssocID="{8CF0AC05-143F-4A5A-BB77-D770CB708069}" presName="middleNode" presStyleCnt="0"/>
      <dgm:spPr/>
    </dgm:pt>
    <dgm:pt modelId="{1AEFB7DD-3AB4-41A6-B826-C914CBF35435}" type="pres">
      <dgm:prSet presAssocID="{8CF0AC05-143F-4A5A-BB77-D770CB708069}" presName="padding" presStyleLbl="node1" presStyleIdx="4" presStyleCnt="10"/>
      <dgm:spPr/>
    </dgm:pt>
    <dgm:pt modelId="{31412555-092B-4EC0-9363-F0A7232BD401}" type="pres">
      <dgm:prSet presAssocID="{8CF0AC05-143F-4A5A-BB77-D770CB708069}" presName="shape" presStyleLbl="node1" presStyleIdx="5" presStyleCnt="10">
        <dgm:presLayoutVars>
          <dgm:bulletEnabled val="1"/>
        </dgm:presLayoutVars>
      </dgm:prSet>
      <dgm:spPr/>
    </dgm:pt>
    <dgm:pt modelId="{AE4F3DBE-D347-4CA8-9B2D-8A82F4F13404}" type="pres">
      <dgm:prSet presAssocID="{A11C776D-5AB4-4ECD-A553-09D1F67819B6}" presName="sibTrans" presStyleLbl="sibTrans2D1" presStyleIdx="5" presStyleCnt="9"/>
      <dgm:spPr/>
    </dgm:pt>
    <dgm:pt modelId="{A6C27808-9022-4482-B1C9-E7D4E0AB9681}" type="pres">
      <dgm:prSet presAssocID="{FE5BF050-A83B-49B3-80AB-E0A00F3CBBFC}" presName="middleNode" presStyleCnt="0"/>
      <dgm:spPr/>
    </dgm:pt>
    <dgm:pt modelId="{28571117-D853-4DF5-8B00-75297E52D082}" type="pres">
      <dgm:prSet presAssocID="{FE5BF050-A83B-49B3-80AB-E0A00F3CBBFC}" presName="padding" presStyleLbl="node1" presStyleIdx="5" presStyleCnt="10"/>
      <dgm:spPr/>
    </dgm:pt>
    <dgm:pt modelId="{CF041968-40F5-4A96-8769-2815B0F34E1F}" type="pres">
      <dgm:prSet presAssocID="{FE5BF050-A83B-49B3-80AB-E0A00F3CBBFC}" presName="shape" presStyleLbl="node1" presStyleIdx="6" presStyleCnt="10">
        <dgm:presLayoutVars>
          <dgm:bulletEnabled val="1"/>
        </dgm:presLayoutVars>
      </dgm:prSet>
      <dgm:spPr/>
    </dgm:pt>
    <dgm:pt modelId="{D10CF4AA-CCBC-42CF-A7F0-FA8DCC94B98A}" type="pres">
      <dgm:prSet presAssocID="{7CCCC02E-FBBC-4282-9915-F3974324A17C}" presName="sibTrans" presStyleLbl="sibTrans2D1" presStyleIdx="6" presStyleCnt="9"/>
      <dgm:spPr/>
    </dgm:pt>
    <dgm:pt modelId="{CD05DC7E-C2DB-468E-AAF7-F364F171B72E}" type="pres">
      <dgm:prSet presAssocID="{A11E72BA-87C2-41F3-8A78-BC3BF9BBD2F8}" presName="middleNode" presStyleCnt="0"/>
      <dgm:spPr/>
    </dgm:pt>
    <dgm:pt modelId="{DE23A809-0668-4A77-9B67-044E6F1F34FC}" type="pres">
      <dgm:prSet presAssocID="{A11E72BA-87C2-41F3-8A78-BC3BF9BBD2F8}" presName="padding" presStyleLbl="node1" presStyleIdx="6" presStyleCnt="10"/>
      <dgm:spPr/>
    </dgm:pt>
    <dgm:pt modelId="{4D5218A5-F17C-4F1C-98EC-37994A8CAE15}" type="pres">
      <dgm:prSet presAssocID="{A11E72BA-87C2-41F3-8A78-BC3BF9BBD2F8}" presName="shape" presStyleLbl="node1" presStyleIdx="7" presStyleCnt="10">
        <dgm:presLayoutVars>
          <dgm:bulletEnabled val="1"/>
        </dgm:presLayoutVars>
      </dgm:prSet>
      <dgm:spPr/>
    </dgm:pt>
    <dgm:pt modelId="{45E60D11-2DBE-44D2-B83F-2D19E71C4165}" type="pres">
      <dgm:prSet presAssocID="{36116AEF-5861-4EC2-9E72-012FB5321225}" presName="sibTrans" presStyleLbl="sibTrans2D1" presStyleIdx="7" presStyleCnt="9"/>
      <dgm:spPr/>
    </dgm:pt>
    <dgm:pt modelId="{28DDF365-C99B-467B-B0C1-09F50C2B3439}" type="pres">
      <dgm:prSet presAssocID="{5F947160-5A23-4C3B-B3AE-EF6F8EFBC025}" presName="middleNode" presStyleCnt="0"/>
      <dgm:spPr/>
    </dgm:pt>
    <dgm:pt modelId="{3770D3B2-BAA3-44EE-B8B7-E0CBE1AF7E6A}" type="pres">
      <dgm:prSet presAssocID="{5F947160-5A23-4C3B-B3AE-EF6F8EFBC025}" presName="padding" presStyleLbl="node1" presStyleIdx="7" presStyleCnt="10"/>
      <dgm:spPr/>
    </dgm:pt>
    <dgm:pt modelId="{796E5E7F-E27E-4D10-A38F-6F00A4728EB4}" type="pres">
      <dgm:prSet presAssocID="{5F947160-5A23-4C3B-B3AE-EF6F8EFBC025}" presName="shape" presStyleLbl="node1" presStyleIdx="8" presStyleCnt="10">
        <dgm:presLayoutVars>
          <dgm:bulletEnabled val="1"/>
        </dgm:presLayoutVars>
      </dgm:prSet>
      <dgm:spPr/>
    </dgm:pt>
    <dgm:pt modelId="{683012DE-DC69-4224-BDD1-B1B1E4C051D2}" type="pres">
      <dgm:prSet presAssocID="{6065E079-30E5-4B65-93EF-D5CB1DC01E8B}" presName="sibTrans" presStyleLbl="sibTrans2D1" presStyleIdx="8" presStyleCnt="9"/>
      <dgm:spPr/>
    </dgm:pt>
    <dgm:pt modelId="{06214DA8-87E0-45C6-9B4F-BFCC5831B4BE}" type="pres">
      <dgm:prSet presAssocID="{EF855176-3100-4A04-9782-E74BE1486C6F}" presName="lastNode" presStyleLbl="node1" presStyleIdx="9" presStyleCnt="10">
        <dgm:presLayoutVars>
          <dgm:bulletEnabled val="1"/>
        </dgm:presLayoutVars>
      </dgm:prSet>
      <dgm:spPr/>
    </dgm:pt>
  </dgm:ptLst>
  <dgm:cxnLst>
    <dgm:cxn modelId="{D179B20E-CBEF-4F37-A033-B67065050900}" type="presOf" srcId="{FE5BF050-A83B-49B3-80AB-E0A00F3CBBFC}" destId="{CF041968-40F5-4A96-8769-2815B0F34E1F}" srcOrd="0" destOrd="0" presId="urn:microsoft.com/office/officeart/2005/8/layout/bProcess2"/>
    <dgm:cxn modelId="{DF465410-E5AD-4F35-8463-3A711B603012}" srcId="{C6A4AFCC-5EEA-40FA-A0C1-680DE50B8729}" destId="{5F947160-5A23-4C3B-B3AE-EF6F8EFBC025}" srcOrd="8" destOrd="0" parTransId="{5D0142A3-83B4-4E55-B702-FFD5EFFC56C3}" sibTransId="{6065E079-30E5-4B65-93EF-D5CB1DC01E8B}"/>
    <dgm:cxn modelId="{F74CA210-1F0A-4E9A-876E-6B6EACCEC81D}" type="presOf" srcId="{C6A4AFCC-5EEA-40FA-A0C1-680DE50B8729}" destId="{4FBD37B8-A9D6-43C7-9087-425BB16720EB}" srcOrd="0" destOrd="0" presId="urn:microsoft.com/office/officeart/2005/8/layout/bProcess2"/>
    <dgm:cxn modelId="{1769AB10-19C0-4258-B8F8-FBEAACD6D87C}" srcId="{C6A4AFCC-5EEA-40FA-A0C1-680DE50B8729}" destId="{A11E72BA-87C2-41F3-8A78-BC3BF9BBD2F8}" srcOrd="7" destOrd="0" parTransId="{F9DD94C4-0C0D-4DAE-97CB-E93254F0740A}" sibTransId="{36116AEF-5861-4EC2-9E72-012FB5321225}"/>
    <dgm:cxn modelId="{F9CDD91F-C766-4755-8E21-64E01F5FE8F3}" type="presOf" srcId="{4A07420B-52AD-477A-B177-763609DED9BD}" destId="{0EF1B9CD-C99A-4FD6-B9D0-207C2090CF48}" srcOrd="0" destOrd="0" presId="urn:microsoft.com/office/officeart/2005/8/layout/bProcess2"/>
    <dgm:cxn modelId="{B4B8AE23-7F1D-4103-9D15-7F36138A588C}" type="presOf" srcId="{36116AEF-5861-4EC2-9E72-012FB5321225}" destId="{45E60D11-2DBE-44D2-B83F-2D19E71C4165}" srcOrd="0" destOrd="0" presId="urn:microsoft.com/office/officeart/2005/8/layout/bProcess2"/>
    <dgm:cxn modelId="{6B3BFE2D-7E25-47D5-A4C6-8ECD8F88B671}" type="presOf" srcId="{8C1D7767-DEAD-4EEB-8235-8DD591E6A81E}" destId="{8EDC7649-F304-4BF9-9677-7B5F9F121D70}" srcOrd="0" destOrd="0" presId="urn:microsoft.com/office/officeart/2005/8/layout/bProcess2"/>
    <dgm:cxn modelId="{653F693F-1963-4EE1-95EB-D839D7303A96}" type="presOf" srcId="{229AF5D3-FBDB-48F6-9489-0D2B083DA029}" destId="{43D2D984-E3B7-4A27-9168-0775AFEFC756}" srcOrd="0" destOrd="0" presId="urn:microsoft.com/office/officeart/2005/8/layout/bProcess2"/>
    <dgm:cxn modelId="{54F09C47-44EF-453A-B2DE-CD3E41905146}" type="presOf" srcId="{1E951043-C167-4D2E-927C-A404DA9B4CF6}" destId="{F16597E1-CC0F-4D84-A650-BAD3726ADA6E}" srcOrd="0" destOrd="0" presId="urn:microsoft.com/office/officeart/2005/8/layout/bProcess2"/>
    <dgm:cxn modelId="{E0FBBB4A-73E7-4521-8815-ABAF29CEA903}" srcId="{C6A4AFCC-5EEA-40FA-A0C1-680DE50B8729}" destId="{877FA0DB-E44C-40B2-842C-38F3BEB99BB9}" srcOrd="4" destOrd="0" parTransId="{193C99DB-8592-4572-8953-8F256709CF89}" sibTransId="{4A07420B-52AD-477A-B177-763609DED9BD}"/>
    <dgm:cxn modelId="{93C3944B-BF76-4217-959C-03DF2C4829F9}" srcId="{C6A4AFCC-5EEA-40FA-A0C1-680DE50B8729}" destId="{FE5BF050-A83B-49B3-80AB-E0A00F3CBBFC}" srcOrd="6" destOrd="0" parTransId="{E6DC0B0E-5FF3-47DA-846F-1108641B7865}" sibTransId="{7CCCC02E-FBBC-4282-9915-F3974324A17C}"/>
    <dgm:cxn modelId="{519EF24D-43C6-4C54-B11D-59D4FE8616AA}" srcId="{C6A4AFCC-5EEA-40FA-A0C1-680DE50B8729}" destId="{229AF5D3-FBDB-48F6-9489-0D2B083DA029}" srcOrd="2" destOrd="0" parTransId="{935DD788-8668-4FED-B9FA-D08671160F48}" sibTransId="{1E951043-C167-4D2E-927C-A404DA9B4CF6}"/>
    <dgm:cxn modelId="{C1B0B057-9CE3-4902-A815-7BA2D5F91334}" type="presOf" srcId="{7A950D75-3A1B-4529-9DEA-603BE5A9B8A9}" destId="{9A335AB4-65C1-4621-8583-E47C8F4A2FA1}" srcOrd="0" destOrd="0" presId="urn:microsoft.com/office/officeart/2005/8/layout/bProcess2"/>
    <dgm:cxn modelId="{21E57C78-1174-4827-B466-0AE1C2EB5C87}" type="presOf" srcId="{6065E079-30E5-4B65-93EF-D5CB1DC01E8B}" destId="{683012DE-DC69-4224-BDD1-B1B1E4C051D2}" srcOrd="0" destOrd="0" presId="urn:microsoft.com/office/officeart/2005/8/layout/bProcess2"/>
    <dgm:cxn modelId="{4A7CFE78-A160-4CF8-8A9A-84B8850E39A9}" type="presOf" srcId="{877FA0DB-E44C-40B2-842C-38F3BEB99BB9}" destId="{44078538-DD93-4A0A-96A3-0F3DE8F79466}" srcOrd="0" destOrd="0" presId="urn:microsoft.com/office/officeart/2005/8/layout/bProcess2"/>
    <dgm:cxn modelId="{11FBFE59-C447-4C67-9E0F-4E0CFCDD7D63}" type="presOf" srcId="{7CCCC02E-FBBC-4282-9915-F3974324A17C}" destId="{D10CF4AA-CCBC-42CF-A7F0-FA8DCC94B98A}" srcOrd="0" destOrd="0" presId="urn:microsoft.com/office/officeart/2005/8/layout/bProcess2"/>
    <dgm:cxn modelId="{0ED26191-63FB-4B64-8673-C604D7E2700B}" srcId="{C6A4AFCC-5EEA-40FA-A0C1-680DE50B8729}" destId="{32878038-51A4-4651-88CB-5EE47DA139AD}" srcOrd="3" destOrd="0" parTransId="{FDC8C04F-939F-4DB6-9EB6-FDD44C1343C5}" sibTransId="{8C1D7767-DEAD-4EEB-8235-8DD591E6A81E}"/>
    <dgm:cxn modelId="{CC50CBA0-9948-4ADF-85AD-08B23BB18B6B}" type="presOf" srcId="{A11E72BA-87C2-41F3-8A78-BC3BF9BBD2F8}" destId="{4D5218A5-F17C-4F1C-98EC-37994A8CAE15}" srcOrd="0" destOrd="0" presId="urn:microsoft.com/office/officeart/2005/8/layout/bProcess2"/>
    <dgm:cxn modelId="{D59660A7-C9BE-48CD-BC34-7FBAE718ACBA}" srcId="{C6A4AFCC-5EEA-40FA-A0C1-680DE50B8729}" destId="{EF855176-3100-4A04-9782-E74BE1486C6F}" srcOrd="9" destOrd="0" parTransId="{E4886516-E2CA-4C31-9E92-16FB755886E3}" sibTransId="{A2187F38-AC61-419F-A30C-98548EA9ED73}"/>
    <dgm:cxn modelId="{65227AA9-CA5D-4BA6-8AAC-6B9C5AFAB6E2}" type="presOf" srcId="{A11C776D-5AB4-4ECD-A553-09D1F67819B6}" destId="{AE4F3DBE-D347-4CA8-9B2D-8A82F4F13404}" srcOrd="0" destOrd="0" presId="urn:microsoft.com/office/officeart/2005/8/layout/bProcess2"/>
    <dgm:cxn modelId="{632249BC-1147-4933-9752-6131A97478A4}" srcId="{C6A4AFCC-5EEA-40FA-A0C1-680DE50B8729}" destId="{8CF0AC05-143F-4A5A-BB77-D770CB708069}" srcOrd="5" destOrd="0" parTransId="{530ED80B-A5E7-49E3-847F-E8DA8699C966}" sibTransId="{A11C776D-5AB4-4ECD-A553-09D1F67819B6}"/>
    <dgm:cxn modelId="{30E82DC6-A2F3-4081-8851-39241A8DCED6}" type="presOf" srcId="{EF855176-3100-4A04-9782-E74BE1486C6F}" destId="{06214DA8-87E0-45C6-9B4F-BFCC5831B4BE}" srcOrd="0" destOrd="0" presId="urn:microsoft.com/office/officeart/2005/8/layout/bProcess2"/>
    <dgm:cxn modelId="{8E94B1CC-6A6B-4C66-B3E9-E2CBE9035510}" type="presOf" srcId="{A2578556-B68A-4052-A761-7193722978D1}" destId="{25C91459-088A-4BEB-9E43-BF1D6C682730}" srcOrd="0" destOrd="0" presId="urn:microsoft.com/office/officeart/2005/8/layout/bProcess2"/>
    <dgm:cxn modelId="{E36E1DD0-53B4-4C91-AA75-2FDFBA3AB06F}" type="presOf" srcId="{32878038-51A4-4651-88CB-5EE47DA139AD}" destId="{0C90D4D7-FC00-4578-A1A4-B1C2A0FB2AFB}" srcOrd="0" destOrd="0" presId="urn:microsoft.com/office/officeart/2005/8/layout/bProcess2"/>
    <dgm:cxn modelId="{8A9B97D2-E366-4CE9-8F75-6740917AE98B}" type="presOf" srcId="{8CF0AC05-143F-4A5A-BB77-D770CB708069}" destId="{31412555-092B-4EC0-9363-F0A7232BD401}" srcOrd="0" destOrd="0" presId="urn:microsoft.com/office/officeart/2005/8/layout/bProcess2"/>
    <dgm:cxn modelId="{48C9C0D7-37EE-4166-A715-175C819DC0DB}" type="presOf" srcId="{5F947160-5A23-4C3B-B3AE-EF6F8EFBC025}" destId="{796E5E7F-E27E-4D10-A38F-6F00A4728EB4}" srcOrd="0" destOrd="0" presId="urn:microsoft.com/office/officeart/2005/8/layout/bProcess2"/>
    <dgm:cxn modelId="{40EBE9DF-285E-42A6-BB94-4899554CE71A}" type="presOf" srcId="{50A8CF31-D553-4F7A-8F43-297EA3F701E1}" destId="{9D2D0707-18A8-448E-8729-7312764F7CF2}" srcOrd="0" destOrd="0" presId="urn:microsoft.com/office/officeart/2005/8/layout/bProcess2"/>
    <dgm:cxn modelId="{9C0525E4-834F-4C3D-9896-A5E022F5BBC6}" srcId="{C6A4AFCC-5EEA-40FA-A0C1-680DE50B8729}" destId="{7A950D75-3A1B-4529-9DEA-603BE5A9B8A9}" srcOrd="1" destOrd="0" parTransId="{ED4941C9-D68F-4B48-A07D-CFEDDF750AA9}" sibTransId="{98CD832A-DD0F-41A4-BF29-367A430FF283}"/>
    <dgm:cxn modelId="{71BB7FE9-A577-4F10-A837-4A857557C95B}" type="presOf" srcId="{98CD832A-DD0F-41A4-BF29-367A430FF283}" destId="{0023EDE5-F3EE-49B3-AB26-6151B05C2CB2}" srcOrd="0" destOrd="0" presId="urn:microsoft.com/office/officeart/2005/8/layout/bProcess2"/>
    <dgm:cxn modelId="{C599BDFA-647C-4255-A786-042ED8E6941D}" srcId="{C6A4AFCC-5EEA-40FA-A0C1-680DE50B8729}" destId="{50A8CF31-D553-4F7A-8F43-297EA3F701E1}" srcOrd="0" destOrd="0" parTransId="{CC4939C0-58E5-42F3-95A7-EBB06D786061}" sibTransId="{A2578556-B68A-4052-A761-7193722978D1}"/>
    <dgm:cxn modelId="{A198C730-10F5-4114-826C-F7E3BFF78F5B}" type="presParOf" srcId="{4FBD37B8-A9D6-43C7-9087-425BB16720EB}" destId="{9D2D0707-18A8-448E-8729-7312764F7CF2}" srcOrd="0" destOrd="0" presId="urn:microsoft.com/office/officeart/2005/8/layout/bProcess2"/>
    <dgm:cxn modelId="{909ADCDE-8E32-4A1F-9E32-06B94ED66B4C}" type="presParOf" srcId="{4FBD37B8-A9D6-43C7-9087-425BB16720EB}" destId="{25C91459-088A-4BEB-9E43-BF1D6C682730}" srcOrd="1" destOrd="0" presId="urn:microsoft.com/office/officeart/2005/8/layout/bProcess2"/>
    <dgm:cxn modelId="{8BF50C5C-61A5-49D0-A037-C4C0F1FEB9F1}" type="presParOf" srcId="{4FBD37B8-A9D6-43C7-9087-425BB16720EB}" destId="{C71006AC-2E12-4DF7-B048-27D0FCE5E222}" srcOrd="2" destOrd="0" presId="urn:microsoft.com/office/officeart/2005/8/layout/bProcess2"/>
    <dgm:cxn modelId="{5CA9ACC5-B55C-4FC4-8037-9BF26B66B3A7}" type="presParOf" srcId="{C71006AC-2E12-4DF7-B048-27D0FCE5E222}" destId="{FE850AC9-50EB-4E4A-935E-9DE0144FA132}" srcOrd="0" destOrd="0" presId="urn:microsoft.com/office/officeart/2005/8/layout/bProcess2"/>
    <dgm:cxn modelId="{8D523310-D0FE-4463-8BA4-93BA280E73C9}" type="presParOf" srcId="{C71006AC-2E12-4DF7-B048-27D0FCE5E222}" destId="{9A335AB4-65C1-4621-8583-E47C8F4A2FA1}" srcOrd="1" destOrd="0" presId="urn:microsoft.com/office/officeart/2005/8/layout/bProcess2"/>
    <dgm:cxn modelId="{ACD1F2ED-B28F-4F62-92B9-D676E95009C1}" type="presParOf" srcId="{4FBD37B8-A9D6-43C7-9087-425BB16720EB}" destId="{0023EDE5-F3EE-49B3-AB26-6151B05C2CB2}" srcOrd="3" destOrd="0" presId="urn:microsoft.com/office/officeart/2005/8/layout/bProcess2"/>
    <dgm:cxn modelId="{FA530E47-6640-43AC-BCCE-4044E9F671C1}" type="presParOf" srcId="{4FBD37B8-A9D6-43C7-9087-425BB16720EB}" destId="{BB3308D5-3C57-46F5-962E-B01E71EF2321}" srcOrd="4" destOrd="0" presId="urn:microsoft.com/office/officeart/2005/8/layout/bProcess2"/>
    <dgm:cxn modelId="{9644E698-62E4-438F-81DE-5CEA2ED81FAE}" type="presParOf" srcId="{BB3308D5-3C57-46F5-962E-B01E71EF2321}" destId="{EE82B3BC-08FE-452B-B7BE-6119094FA952}" srcOrd="0" destOrd="0" presId="urn:microsoft.com/office/officeart/2005/8/layout/bProcess2"/>
    <dgm:cxn modelId="{D6098ECC-98C1-450E-9E83-FD67991AC1B9}" type="presParOf" srcId="{BB3308D5-3C57-46F5-962E-B01E71EF2321}" destId="{43D2D984-E3B7-4A27-9168-0775AFEFC756}" srcOrd="1" destOrd="0" presId="urn:microsoft.com/office/officeart/2005/8/layout/bProcess2"/>
    <dgm:cxn modelId="{99FDD8AE-033E-41A6-A9D4-54147768AEBE}" type="presParOf" srcId="{4FBD37B8-A9D6-43C7-9087-425BB16720EB}" destId="{F16597E1-CC0F-4D84-A650-BAD3726ADA6E}" srcOrd="5" destOrd="0" presId="urn:microsoft.com/office/officeart/2005/8/layout/bProcess2"/>
    <dgm:cxn modelId="{61D0E73B-F806-49CC-A99C-3A7A05AB0437}" type="presParOf" srcId="{4FBD37B8-A9D6-43C7-9087-425BB16720EB}" destId="{C5786637-F889-499A-8AEE-EE92C78A2FFB}" srcOrd="6" destOrd="0" presId="urn:microsoft.com/office/officeart/2005/8/layout/bProcess2"/>
    <dgm:cxn modelId="{2CA104F6-0397-431E-82AE-FCD178B64703}" type="presParOf" srcId="{C5786637-F889-499A-8AEE-EE92C78A2FFB}" destId="{A4847289-8BD5-4439-9BE4-B0F198616CF3}" srcOrd="0" destOrd="0" presId="urn:microsoft.com/office/officeart/2005/8/layout/bProcess2"/>
    <dgm:cxn modelId="{0D540E6F-4A0D-49F8-8051-A90647291EAA}" type="presParOf" srcId="{C5786637-F889-499A-8AEE-EE92C78A2FFB}" destId="{0C90D4D7-FC00-4578-A1A4-B1C2A0FB2AFB}" srcOrd="1" destOrd="0" presId="urn:microsoft.com/office/officeart/2005/8/layout/bProcess2"/>
    <dgm:cxn modelId="{AC248860-FC38-40EA-B66E-78D446AB8EC5}" type="presParOf" srcId="{4FBD37B8-A9D6-43C7-9087-425BB16720EB}" destId="{8EDC7649-F304-4BF9-9677-7B5F9F121D70}" srcOrd="7" destOrd="0" presId="urn:microsoft.com/office/officeart/2005/8/layout/bProcess2"/>
    <dgm:cxn modelId="{95E99518-ED24-4DD7-9D13-A6A5D7A62C63}" type="presParOf" srcId="{4FBD37B8-A9D6-43C7-9087-425BB16720EB}" destId="{500ED211-F582-4F06-8DD6-680F802868D8}" srcOrd="8" destOrd="0" presId="urn:microsoft.com/office/officeart/2005/8/layout/bProcess2"/>
    <dgm:cxn modelId="{806223A7-C4E1-4964-BBE3-02EDFD2647F2}" type="presParOf" srcId="{500ED211-F582-4F06-8DD6-680F802868D8}" destId="{94E4E1FD-E044-4E39-87F3-E642AF1A22CF}" srcOrd="0" destOrd="0" presId="urn:microsoft.com/office/officeart/2005/8/layout/bProcess2"/>
    <dgm:cxn modelId="{E2D3D2F7-E36F-43FD-A7D7-6EEDF0648165}" type="presParOf" srcId="{500ED211-F582-4F06-8DD6-680F802868D8}" destId="{44078538-DD93-4A0A-96A3-0F3DE8F79466}" srcOrd="1" destOrd="0" presId="urn:microsoft.com/office/officeart/2005/8/layout/bProcess2"/>
    <dgm:cxn modelId="{D7B28026-9F07-4EB3-931F-CFCDA240B8AE}" type="presParOf" srcId="{4FBD37B8-A9D6-43C7-9087-425BB16720EB}" destId="{0EF1B9CD-C99A-4FD6-B9D0-207C2090CF48}" srcOrd="9" destOrd="0" presId="urn:microsoft.com/office/officeart/2005/8/layout/bProcess2"/>
    <dgm:cxn modelId="{AE27EB82-C721-4900-893B-B7D41880796D}" type="presParOf" srcId="{4FBD37B8-A9D6-43C7-9087-425BB16720EB}" destId="{26F27630-83C5-4886-9434-C5B58FA223FB}" srcOrd="10" destOrd="0" presId="urn:microsoft.com/office/officeart/2005/8/layout/bProcess2"/>
    <dgm:cxn modelId="{73C45E0E-3EB1-473A-99D1-BD176FE4F8F3}" type="presParOf" srcId="{26F27630-83C5-4886-9434-C5B58FA223FB}" destId="{1AEFB7DD-3AB4-41A6-B826-C914CBF35435}" srcOrd="0" destOrd="0" presId="urn:microsoft.com/office/officeart/2005/8/layout/bProcess2"/>
    <dgm:cxn modelId="{D633A585-E357-4AF8-854D-337602B24647}" type="presParOf" srcId="{26F27630-83C5-4886-9434-C5B58FA223FB}" destId="{31412555-092B-4EC0-9363-F0A7232BD401}" srcOrd="1" destOrd="0" presId="urn:microsoft.com/office/officeart/2005/8/layout/bProcess2"/>
    <dgm:cxn modelId="{3DC9F599-BDBE-4297-8056-7D849957D5D2}" type="presParOf" srcId="{4FBD37B8-A9D6-43C7-9087-425BB16720EB}" destId="{AE4F3DBE-D347-4CA8-9B2D-8A82F4F13404}" srcOrd="11" destOrd="0" presId="urn:microsoft.com/office/officeart/2005/8/layout/bProcess2"/>
    <dgm:cxn modelId="{F483040B-256A-4DBD-8038-5EA34BB9230A}" type="presParOf" srcId="{4FBD37B8-A9D6-43C7-9087-425BB16720EB}" destId="{A6C27808-9022-4482-B1C9-E7D4E0AB9681}" srcOrd="12" destOrd="0" presId="urn:microsoft.com/office/officeart/2005/8/layout/bProcess2"/>
    <dgm:cxn modelId="{D1438090-20BE-401B-BCF5-59D44CF36019}" type="presParOf" srcId="{A6C27808-9022-4482-B1C9-E7D4E0AB9681}" destId="{28571117-D853-4DF5-8B00-75297E52D082}" srcOrd="0" destOrd="0" presId="urn:microsoft.com/office/officeart/2005/8/layout/bProcess2"/>
    <dgm:cxn modelId="{A72A5EC8-D8E4-44AE-9003-84B2C935C3E9}" type="presParOf" srcId="{A6C27808-9022-4482-B1C9-E7D4E0AB9681}" destId="{CF041968-40F5-4A96-8769-2815B0F34E1F}" srcOrd="1" destOrd="0" presId="urn:microsoft.com/office/officeart/2005/8/layout/bProcess2"/>
    <dgm:cxn modelId="{AFCC30C2-EF18-4634-ADA0-90248F8636DE}" type="presParOf" srcId="{4FBD37B8-A9D6-43C7-9087-425BB16720EB}" destId="{D10CF4AA-CCBC-42CF-A7F0-FA8DCC94B98A}" srcOrd="13" destOrd="0" presId="urn:microsoft.com/office/officeart/2005/8/layout/bProcess2"/>
    <dgm:cxn modelId="{5C7E68C9-EAAE-4DFC-8B7A-8F75717FA054}" type="presParOf" srcId="{4FBD37B8-A9D6-43C7-9087-425BB16720EB}" destId="{CD05DC7E-C2DB-468E-AAF7-F364F171B72E}" srcOrd="14" destOrd="0" presId="urn:microsoft.com/office/officeart/2005/8/layout/bProcess2"/>
    <dgm:cxn modelId="{393BC385-8D05-4AFE-AAA7-5074C6E622E3}" type="presParOf" srcId="{CD05DC7E-C2DB-468E-AAF7-F364F171B72E}" destId="{DE23A809-0668-4A77-9B67-044E6F1F34FC}" srcOrd="0" destOrd="0" presId="urn:microsoft.com/office/officeart/2005/8/layout/bProcess2"/>
    <dgm:cxn modelId="{1E1931A6-D38E-43C7-A610-333C495C4612}" type="presParOf" srcId="{CD05DC7E-C2DB-468E-AAF7-F364F171B72E}" destId="{4D5218A5-F17C-4F1C-98EC-37994A8CAE15}" srcOrd="1" destOrd="0" presId="urn:microsoft.com/office/officeart/2005/8/layout/bProcess2"/>
    <dgm:cxn modelId="{63819516-4793-4102-B6C2-E389C67F0AE0}" type="presParOf" srcId="{4FBD37B8-A9D6-43C7-9087-425BB16720EB}" destId="{45E60D11-2DBE-44D2-B83F-2D19E71C4165}" srcOrd="15" destOrd="0" presId="urn:microsoft.com/office/officeart/2005/8/layout/bProcess2"/>
    <dgm:cxn modelId="{2F4A122B-59C8-442D-92E2-A0B2C2276219}" type="presParOf" srcId="{4FBD37B8-A9D6-43C7-9087-425BB16720EB}" destId="{28DDF365-C99B-467B-B0C1-09F50C2B3439}" srcOrd="16" destOrd="0" presId="urn:microsoft.com/office/officeart/2005/8/layout/bProcess2"/>
    <dgm:cxn modelId="{6E381C59-094D-49D0-9BEC-1EFC60005CBA}" type="presParOf" srcId="{28DDF365-C99B-467B-B0C1-09F50C2B3439}" destId="{3770D3B2-BAA3-44EE-B8B7-E0CBE1AF7E6A}" srcOrd="0" destOrd="0" presId="urn:microsoft.com/office/officeart/2005/8/layout/bProcess2"/>
    <dgm:cxn modelId="{6C3D0DAF-10CB-4D9F-BB1A-8A1DEDA6A2A3}" type="presParOf" srcId="{28DDF365-C99B-467B-B0C1-09F50C2B3439}" destId="{796E5E7F-E27E-4D10-A38F-6F00A4728EB4}" srcOrd="1" destOrd="0" presId="urn:microsoft.com/office/officeart/2005/8/layout/bProcess2"/>
    <dgm:cxn modelId="{2865EE52-D2F3-44F8-BB5B-48915FCFBC2A}" type="presParOf" srcId="{4FBD37B8-A9D6-43C7-9087-425BB16720EB}" destId="{683012DE-DC69-4224-BDD1-B1B1E4C051D2}" srcOrd="17" destOrd="0" presId="urn:microsoft.com/office/officeart/2005/8/layout/bProcess2"/>
    <dgm:cxn modelId="{7B26953E-1EAF-4A25-80D3-F91725F86571}" type="presParOf" srcId="{4FBD37B8-A9D6-43C7-9087-425BB16720EB}" destId="{06214DA8-87E0-45C6-9B4F-BFCC5831B4BE}" srcOrd="18"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0707-18A8-448E-8729-7312764F7CF2}">
      <dsp:nvSpPr>
        <dsp:cNvPr id="0" name=""/>
        <dsp:cNvSpPr/>
      </dsp:nvSpPr>
      <dsp:spPr>
        <a:xfrm>
          <a:off x="1289" y="901724"/>
          <a:ext cx="1508391" cy="1508391"/>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Scrapping data from website</a:t>
          </a:r>
        </a:p>
      </dsp:txBody>
      <dsp:txXfrm>
        <a:off x="222188" y="1122623"/>
        <a:ext cx="1066593" cy="1066593"/>
      </dsp:txXfrm>
    </dsp:sp>
    <dsp:sp modelId="{25C91459-088A-4BEB-9E43-BF1D6C682730}">
      <dsp:nvSpPr>
        <dsp:cNvPr id="0" name=""/>
        <dsp:cNvSpPr/>
      </dsp:nvSpPr>
      <dsp:spPr>
        <a:xfrm rot="10800000">
          <a:off x="491516" y="2616690"/>
          <a:ext cx="527937" cy="412914"/>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335AB4-65C1-4621-8583-E47C8F4A2FA1}">
      <dsp:nvSpPr>
        <dsp:cNvPr id="0" name=""/>
        <dsp:cNvSpPr/>
      </dsp:nvSpPr>
      <dsp:spPr>
        <a:xfrm>
          <a:off x="252436" y="3212807"/>
          <a:ext cx="1006097" cy="1006097"/>
        </a:xfrm>
        <a:prstGeom prst="ellipse">
          <a:avLst/>
        </a:prstGeom>
        <a:solidFill>
          <a:schemeClr val="accent2">
            <a:hueOff val="373684"/>
            <a:satOff val="-397"/>
            <a:lumOff val="30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Data Cleaning and pre-processing</a:t>
          </a:r>
        </a:p>
      </dsp:txBody>
      <dsp:txXfrm>
        <a:off x="399775" y="3360146"/>
        <a:ext cx="711419" cy="711419"/>
      </dsp:txXfrm>
    </dsp:sp>
    <dsp:sp modelId="{0023EDE5-F3EE-49B3-AB26-6151B05C2CB2}">
      <dsp:nvSpPr>
        <dsp:cNvPr id="0" name=""/>
        <dsp:cNvSpPr/>
      </dsp:nvSpPr>
      <dsp:spPr>
        <a:xfrm rot="5400000">
          <a:off x="1634496" y="3509398"/>
          <a:ext cx="527937" cy="412914"/>
        </a:xfrm>
        <a:prstGeom prst="triangle">
          <a:avLst/>
        </a:prstGeom>
        <a:solidFill>
          <a:schemeClr val="accent2">
            <a:hueOff val="420394"/>
            <a:satOff val="-446"/>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D2D984-E3B7-4A27-9168-0775AFEFC756}">
      <dsp:nvSpPr>
        <dsp:cNvPr id="0" name=""/>
        <dsp:cNvSpPr/>
      </dsp:nvSpPr>
      <dsp:spPr>
        <a:xfrm>
          <a:off x="2515023" y="3212807"/>
          <a:ext cx="1006097" cy="1006097"/>
        </a:xfrm>
        <a:prstGeom prst="ellipse">
          <a:avLst/>
        </a:prstGeom>
        <a:solidFill>
          <a:schemeClr val="accent2">
            <a:hueOff val="747368"/>
            <a:satOff val="-794"/>
            <a:lumOff val="6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Import Collected Dataset</a:t>
          </a:r>
        </a:p>
      </dsp:txBody>
      <dsp:txXfrm>
        <a:off x="2662362" y="3360146"/>
        <a:ext cx="711419" cy="711419"/>
      </dsp:txXfrm>
    </dsp:sp>
    <dsp:sp modelId="{F16597E1-CC0F-4D84-A650-BAD3726ADA6E}">
      <dsp:nvSpPr>
        <dsp:cNvPr id="0" name=""/>
        <dsp:cNvSpPr/>
      </dsp:nvSpPr>
      <dsp:spPr>
        <a:xfrm>
          <a:off x="2754103" y="2479547"/>
          <a:ext cx="527937" cy="412914"/>
        </a:xfrm>
        <a:prstGeom prst="triangle">
          <a:avLst/>
        </a:prstGeom>
        <a:solidFill>
          <a:schemeClr val="accent2">
            <a:hueOff val="840789"/>
            <a:satOff val="-893"/>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90D4D7-FC00-4578-A1A4-B1C2A0FB2AFB}">
      <dsp:nvSpPr>
        <dsp:cNvPr id="0" name=""/>
        <dsp:cNvSpPr/>
      </dsp:nvSpPr>
      <dsp:spPr>
        <a:xfrm>
          <a:off x="2515023" y="1176478"/>
          <a:ext cx="1006097" cy="1006097"/>
        </a:xfrm>
        <a:prstGeom prst="ellipse">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Finding and treating null values</a:t>
          </a:r>
        </a:p>
      </dsp:txBody>
      <dsp:txXfrm>
        <a:off x="2662362" y="1323817"/>
        <a:ext cx="711419" cy="711419"/>
      </dsp:txXfrm>
    </dsp:sp>
    <dsp:sp modelId="{8EDC7649-F304-4BF9-9677-7B5F9F121D70}">
      <dsp:nvSpPr>
        <dsp:cNvPr id="0" name=""/>
        <dsp:cNvSpPr/>
      </dsp:nvSpPr>
      <dsp:spPr>
        <a:xfrm rot="5400000">
          <a:off x="3897083" y="1473069"/>
          <a:ext cx="527937" cy="412914"/>
        </a:xfrm>
        <a:prstGeom prst="triangle">
          <a:avLst/>
        </a:prstGeom>
        <a:solidFill>
          <a:schemeClr val="accent2">
            <a:hueOff val="1261183"/>
            <a:satOff val="-1339"/>
            <a:lumOff val="102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078538-DD93-4A0A-96A3-0F3DE8F79466}">
      <dsp:nvSpPr>
        <dsp:cNvPr id="0" name=""/>
        <dsp:cNvSpPr/>
      </dsp:nvSpPr>
      <dsp:spPr>
        <a:xfrm>
          <a:off x="4777611" y="1176478"/>
          <a:ext cx="1006097" cy="1006097"/>
        </a:xfrm>
        <a:prstGeom prst="ellipse">
          <a:avLst/>
        </a:prstGeom>
        <a:solidFill>
          <a:schemeClr val="accent2">
            <a:hueOff val="1494735"/>
            <a:satOff val="-1588"/>
            <a:lumOff val="12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Visualizations (EDA)</a:t>
          </a:r>
        </a:p>
      </dsp:txBody>
      <dsp:txXfrm>
        <a:off x="4924950" y="1323817"/>
        <a:ext cx="711419" cy="711419"/>
      </dsp:txXfrm>
    </dsp:sp>
    <dsp:sp modelId="{0EF1B9CD-C99A-4FD6-B9D0-207C2090CF48}">
      <dsp:nvSpPr>
        <dsp:cNvPr id="0" name=""/>
        <dsp:cNvSpPr/>
      </dsp:nvSpPr>
      <dsp:spPr>
        <a:xfrm rot="10800000">
          <a:off x="5016691" y="2502920"/>
          <a:ext cx="527937" cy="412914"/>
        </a:xfrm>
        <a:prstGeom prst="triangle">
          <a:avLst/>
        </a:prstGeom>
        <a:solidFill>
          <a:schemeClr val="accent2">
            <a:hueOff val="1681577"/>
            <a:satOff val="-1786"/>
            <a:lumOff val="137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412555-092B-4EC0-9363-F0A7232BD401}">
      <dsp:nvSpPr>
        <dsp:cNvPr id="0" name=""/>
        <dsp:cNvSpPr/>
      </dsp:nvSpPr>
      <dsp:spPr>
        <a:xfrm>
          <a:off x="4777611" y="3212807"/>
          <a:ext cx="1006097" cy="1006097"/>
        </a:xfrm>
        <a:prstGeom prst="ellipse">
          <a:avLst/>
        </a:prstGeom>
        <a:solidFill>
          <a:schemeClr val="accent2">
            <a:hueOff val="1868420"/>
            <a:satOff val="-1984"/>
            <a:lumOff val="15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Data Preprocessing</a:t>
          </a:r>
        </a:p>
      </dsp:txBody>
      <dsp:txXfrm>
        <a:off x="4924950" y="3360146"/>
        <a:ext cx="711419" cy="711419"/>
      </dsp:txXfrm>
    </dsp:sp>
    <dsp:sp modelId="{AE4F3DBE-D347-4CA8-9B2D-8A82F4F13404}">
      <dsp:nvSpPr>
        <dsp:cNvPr id="0" name=""/>
        <dsp:cNvSpPr/>
      </dsp:nvSpPr>
      <dsp:spPr>
        <a:xfrm rot="5400000">
          <a:off x="6159671" y="3509398"/>
          <a:ext cx="527937" cy="412914"/>
        </a:xfrm>
        <a:prstGeom prst="triangle">
          <a:avLst/>
        </a:prstGeom>
        <a:solidFill>
          <a:schemeClr val="accent2">
            <a:hueOff val="2101972"/>
            <a:satOff val="-2232"/>
            <a:lumOff val="171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041968-40F5-4A96-8769-2815B0F34E1F}">
      <dsp:nvSpPr>
        <dsp:cNvPr id="0" name=""/>
        <dsp:cNvSpPr/>
      </dsp:nvSpPr>
      <dsp:spPr>
        <a:xfrm>
          <a:off x="7040198" y="3212807"/>
          <a:ext cx="1006097" cy="1006097"/>
        </a:xfrm>
        <a:prstGeom prst="ellipse">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Model building</a:t>
          </a:r>
        </a:p>
      </dsp:txBody>
      <dsp:txXfrm>
        <a:off x="7187537" y="3360146"/>
        <a:ext cx="711419" cy="711419"/>
      </dsp:txXfrm>
    </dsp:sp>
    <dsp:sp modelId="{D10CF4AA-CCBC-42CF-A7F0-FA8DCC94B98A}">
      <dsp:nvSpPr>
        <dsp:cNvPr id="0" name=""/>
        <dsp:cNvSpPr/>
      </dsp:nvSpPr>
      <dsp:spPr>
        <a:xfrm>
          <a:off x="7279278" y="2479547"/>
          <a:ext cx="527937" cy="412914"/>
        </a:xfrm>
        <a:prstGeom prst="triangle">
          <a:avLst/>
        </a:prstGeom>
        <a:solidFill>
          <a:schemeClr val="accent2">
            <a:hueOff val="2522366"/>
            <a:satOff val="-2679"/>
            <a:lumOff val="2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5218A5-F17C-4F1C-98EC-37994A8CAE15}">
      <dsp:nvSpPr>
        <dsp:cNvPr id="0" name=""/>
        <dsp:cNvSpPr/>
      </dsp:nvSpPr>
      <dsp:spPr>
        <a:xfrm>
          <a:off x="7040198" y="1176478"/>
          <a:ext cx="1006097" cy="1006097"/>
        </a:xfrm>
        <a:prstGeom prst="ellipse">
          <a:avLst/>
        </a:prstGeom>
        <a:solidFill>
          <a:schemeClr val="accent2">
            <a:hueOff val="2615787"/>
            <a:satOff val="-2778"/>
            <a:lumOff val="21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Model Evaluation</a:t>
          </a:r>
        </a:p>
      </dsp:txBody>
      <dsp:txXfrm>
        <a:off x="7187537" y="1323817"/>
        <a:ext cx="711419" cy="711419"/>
      </dsp:txXfrm>
    </dsp:sp>
    <dsp:sp modelId="{45E60D11-2DBE-44D2-B83F-2D19E71C4165}">
      <dsp:nvSpPr>
        <dsp:cNvPr id="0" name=""/>
        <dsp:cNvSpPr/>
      </dsp:nvSpPr>
      <dsp:spPr>
        <a:xfrm rot="5400000">
          <a:off x="8422258" y="1473069"/>
          <a:ext cx="527937" cy="412914"/>
        </a:xfrm>
        <a:prstGeom prst="triangle">
          <a:avLst/>
        </a:prstGeom>
        <a:solidFill>
          <a:schemeClr val="accent2">
            <a:hueOff val="2942761"/>
            <a:satOff val="-3125"/>
            <a:lumOff val="240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6E5E7F-E27E-4D10-A38F-6F00A4728EB4}">
      <dsp:nvSpPr>
        <dsp:cNvPr id="0" name=""/>
        <dsp:cNvSpPr/>
      </dsp:nvSpPr>
      <dsp:spPr>
        <a:xfrm>
          <a:off x="9302786" y="1176478"/>
          <a:ext cx="1006097" cy="1006097"/>
        </a:xfrm>
        <a:prstGeom prst="ellipse">
          <a:avLst/>
        </a:prstGeom>
        <a:solidFill>
          <a:schemeClr val="accent2">
            <a:hueOff val="2989471"/>
            <a:satOff val="-3175"/>
            <a:lumOff val="24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Model Tuning</a:t>
          </a:r>
        </a:p>
      </dsp:txBody>
      <dsp:txXfrm>
        <a:off x="9450125" y="1323817"/>
        <a:ext cx="711419" cy="711419"/>
      </dsp:txXfrm>
    </dsp:sp>
    <dsp:sp modelId="{683012DE-DC69-4224-BDD1-B1B1E4C051D2}">
      <dsp:nvSpPr>
        <dsp:cNvPr id="0" name=""/>
        <dsp:cNvSpPr/>
      </dsp:nvSpPr>
      <dsp:spPr>
        <a:xfrm rot="10800000">
          <a:off x="9541866" y="2377346"/>
          <a:ext cx="527937" cy="412914"/>
        </a:xfrm>
        <a:prstGeom prst="triangle">
          <a:avLst/>
        </a:prstGeom>
        <a:solidFill>
          <a:schemeClr val="accent2">
            <a:hueOff val="3363155"/>
            <a:satOff val="-3572"/>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214DA8-87E0-45C6-9B4F-BFCC5831B4BE}">
      <dsp:nvSpPr>
        <dsp:cNvPr id="0" name=""/>
        <dsp:cNvSpPr/>
      </dsp:nvSpPr>
      <dsp:spPr>
        <a:xfrm>
          <a:off x="9051639" y="2961660"/>
          <a:ext cx="1508391" cy="1508391"/>
        </a:xfrm>
        <a:prstGeom prst="ellipse">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Saving the Project</a:t>
          </a:r>
        </a:p>
      </dsp:txBody>
      <dsp:txXfrm>
        <a:off x="9272538" y="3182559"/>
        <a:ext cx="1066593" cy="106659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19-11-2022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8</a:t>
            </a:fld>
            <a:endParaRPr lang="en-IN"/>
          </a:p>
        </p:txBody>
      </p:sp>
    </p:spTree>
    <p:extLst>
      <p:ext uri="{BB962C8B-B14F-4D97-AF65-F5344CB8AC3E}">
        <p14:creationId xmlns:p14="http://schemas.microsoft.com/office/powerpoint/2010/main" val="153829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9</a:t>
            </a:fld>
            <a:endParaRPr lang="en-IN"/>
          </a:p>
        </p:txBody>
      </p:sp>
    </p:spTree>
    <p:extLst>
      <p:ext uri="{BB962C8B-B14F-4D97-AF65-F5344CB8AC3E}">
        <p14:creationId xmlns:p14="http://schemas.microsoft.com/office/powerpoint/2010/main" val="2088867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CF2C6506-E204-4C7A-96CD-D9E64D3360BB}"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50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8680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9489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7872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264833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872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055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948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398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11623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69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1827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02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372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33586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2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19-11-2022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43528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3B8124-6683-41B0-AAF9-862FE4D03957}" type="datetimeFigureOut">
              <a:rPr lang="en-IN" smtClean="0"/>
              <a:t>19-11-2022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22364083"/>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345AAD-3BAB-419F-9759-172BC68FD59B}"/>
              </a:ext>
            </a:extLst>
          </p:cNvPr>
          <p:cNvSpPr txBox="1"/>
          <p:nvPr/>
        </p:nvSpPr>
        <p:spPr>
          <a:xfrm>
            <a:off x="1653702" y="826851"/>
            <a:ext cx="9221821" cy="984885"/>
          </a:xfrm>
          <a:prstGeom prst="rect">
            <a:avLst/>
          </a:prstGeom>
          <a:noFill/>
        </p:spPr>
        <p:txBody>
          <a:bodyPr wrap="square" rtlCol="0">
            <a:spAutoFit/>
          </a:bodyPr>
          <a:lstStyle/>
          <a:p>
            <a:pPr algn="ctr"/>
            <a:r>
              <a:rPr lang="en-US" sz="4000" b="1" spc="50" dirty="0">
                <a:ln w="0"/>
                <a:solidFill>
                  <a:srgbClr val="00B0F0"/>
                </a:solidFill>
                <a:effectLst>
                  <a:innerShdw blurRad="63500" dist="50800" dir="13500000">
                    <a:srgbClr val="000000">
                      <a:alpha val="50000"/>
                    </a:srgbClr>
                  </a:innerShdw>
                </a:effectLst>
                <a:latin typeface="Bookman Old Style" panose="02050604050505020204" pitchFamily="18" charset="0"/>
              </a:rPr>
              <a:t>Used Car Price Prediction Project</a:t>
            </a:r>
            <a:endParaRPr lang="en-IN" sz="4000" b="1"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a:extLst>
              <a:ext uri="{FF2B5EF4-FFF2-40B4-BE49-F238E27FC236}">
                <a16:creationId xmlns:a16="http://schemas.microsoft.com/office/drawing/2014/main" id="{5F93EE06-F278-4DD5-A6B2-E2FFABBE7196}"/>
              </a:ext>
            </a:extLst>
          </p:cNvPr>
          <p:cNvSpPr txBox="1"/>
          <p:nvPr/>
        </p:nvSpPr>
        <p:spPr>
          <a:xfrm>
            <a:off x="606276" y="5299162"/>
            <a:ext cx="7286017" cy="954107"/>
          </a:xfrm>
          <a:prstGeom prst="rect">
            <a:avLst/>
          </a:prstGeom>
          <a:noFill/>
        </p:spPr>
        <p:txBody>
          <a:bodyPr wrap="square" rtlCol="0">
            <a:spAutoFit/>
          </a:bodyPr>
          <a:lstStyle/>
          <a:p>
            <a:r>
              <a:rPr lang="en-US" sz="2800" b="1" spc="50" dirty="0">
                <a:ln w="0"/>
                <a:solidFill>
                  <a:srgbClr val="00B0F0"/>
                </a:solidFill>
                <a:effectLst>
                  <a:innerShdw blurRad="63500" dist="50800" dir="13500000">
                    <a:srgbClr val="000000">
                      <a:alpha val="50000"/>
                    </a:srgbClr>
                  </a:innerShdw>
                </a:effectLst>
                <a:latin typeface="Bookman Old Style" panose="02050604050505020204" pitchFamily="18" charset="0"/>
              </a:rPr>
              <a:t>Avichal Vishwakarma</a:t>
            </a:r>
          </a:p>
          <a:p>
            <a:r>
              <a:rPr lang="en-US" sz="2800" b="1" spc="50" dirty="0">
                <a:ln w="0"/>
                <a:solidFill>
                  <a:srgbClr val="00B0F0"/>
                </a:solidFill>
                <a:effectLst>
                  <a:innerShdw blurRad="63500" dist="50800" dir="13500000">
                    <a:srgbClr val="000000">
                      <a:alpha val="50000"/>
                    </a:srgbClr>
                  </a:innerShdw>
                </a:effectLst>
                <a:latin typeface="Bookman Old Style" panose="02050604050505020204" pitchFamily="18" charset="0"/>
              </a:rPr>
              <a:t>Internship- -31</a:t>
            </a:r>
            <a:endParaRPr lang="en-IN" sz="2800" b="1"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p:txBody>
      </p:sp>
      <p:pic>
        <p:nvPicPr>
          <p:cNvPr id="4" name="Picture 2">
            <a:extLst>
              <a:ext uri="{FF2B5EF4-FFF2-40B4-BE49-F238E27FC236}">
                <a16:creationId xmlns:a16="http://schemas.microsoft.com/office/drawing/2014/main" id="{208C8ECC-1A35-A35C-7F40-F2706893D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809" y="2145983"/>
            <a:ext cx="3520440" cy="298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icrosoft Himalaya" panose="01010100010101010101" pitchFamily="2" charset="0"/>
                <a:ea typeface="Microsoft Himalaya" panose="01010100010101010101" pitchFamily="2" charset="0"/>
                <a:cs typeface="Microsoft Himalaya" panose="01010100010101010101" pitchFamily="2"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564447"/>
            <a:ext cx="10924162" cy="707886"/>
          </a:xfrm>
          <a:prstGeom prst="rect">
            <a:avLst/>
          </a:prstGeom>
          <a:noFill/>
        </p:spPr>
        <p:txBody>
          <a:bodyPr wrap="square" rtlCol="0">
            <a:spAutoFit/>
          </a:bodyPr>
          <a:lstStyle/>
          <a:p>
            <a:pPr algn="ctr"/>
            <a:r>
              <a:rPr lang="en-US" sz="4000" dirty="0">
                <a:ln w="0"/>
                <a:solidFill>
                  <a:srgbClr val="0070C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70C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83648" y="534680"/>
            <a:ext cx="11024703" cy="707886"/>
          </a:xfrm>
          <a:prstGeom prst="rect">
            <a:avLst/>
          </a:prstGeom>
          <a:noFill/>
        </p:spPr>
        <p:txBody>
          <a:bodyPr wrap="square" rtlCol="0">
            <a:spAutoFit/>
          </a:bodyPr>
          <a:lstStyle/>
          <a:p>
            <a:pPr algn="ctr"/>
            <a:r>
              <a:rPr lang="en-US" sz="4000" u="sng" dirty="0">
                <a:solidFill>
                  <a:srgbClr val="0070C0"/>
                </a:solidFill>
                <a:latin typeface="Bookman Old Style" panose="02050604050505020204" pitchFamily="18" charset="0"/>
              </a:rPr>
              <a:t>Problem Statement</a:t>
            </a:r>
            <a:endParaRPr lang="en-IN" sz="4000" u="sng" dirty="0">
              <a:solidFill>
                <a:srgbClr val="0070C0"/>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872490" y="1466216"/>
            <a:ext cx="10447020" cy="5382884"/>
          </a:xfrm>
          <a:prstGeom prst="rect">
            <a:avLst/>
          </a:prstGeom>
          <a:noFill/>
        </p:spPr>
        <p:txBody>
          <a:bodyPr wrap="square" rtlCol="0">
            <a:spAutoFit/>
          </a:bodyPr>
          <a:lstStyle/>
          <a:p>
            <a:pPr algn="just">
              <a:lnSpc>
                <a:spcPct val="150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a:t>
            </a:r>
          </a:p>
          <a:p>
            <a:pPr algn="just">
              <a:lnSpc>
                <a:spcPct val="150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model will provide the approximate selling price for the car based on different features like fuel type, transmission, price, weight, running in kms, engine displacement, milage etc and this model will help the client to understand the price of used cars.</a:t>
            </a:r>
          </a:p>
          <a:p>
            <a:pPr>
              <a:lnSpc>
                <a:spcPct val="150000"/>
              </a:lnSpc>
            </a:pPr>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536642" y="473250"/>
            <a:ext cx="11118715" cy="707886"/>
          </a:xfrm>
          <a:prstGeom prst="rect">
            <a:avLst/>
          </a:prstGeom>
          <a:noFill/>
        </p:spPr>
        <p:txBody>
          <a:bodyPr wrap="square" rtlCol="0">
            <a:spAutoFit/>
          </a:bodyPr>
          <a:lstStyle/>
          <a:p>
            <a:pPr algn="ctr"/>
            <a:r>
              <a:rPr lang="en-US" sz="4000" u="sng" dirty="0">
                <a:solidFill>
                  <a:srgbClr val="0070C0"/>
                </a:solidFill>
                <a:latin typeface="Bookman Old Style" panose="02050604050505020204" pitchFamily="18" charset="0"/>
              </a:rPr>
              <a:t>Introduction</a:t>
            </a:r>
            <a:endParaRPr lang="en-IN" sz="4000" u="sng" dirty="0">
              <a:solidFill>
                <a:srgbClr val="0070C0"/>
              </a:solidFill>
              <a:latin typeface="Bookman Old Style" panose="02050604050505020204" pitchFamily="18" charset="0"/>
            </a:endParaRPr>
          </a:p>
        </p:txBody>
      </p:sp>
      <p:sp>
        <p:nvSpPr>
          <p:cNvPr id="5" name="TextBox 4">
            <a:extLst>
              <a:ext uri="{FF2B5EF4-FFF2-40B4-BE49-F238E27FC236}">
                <a16:creationId xmlns:a16="http://schemas.microsoft.com/office/drawing/2014/main" id="{D63330AC-FA8A-C606-2142-FAEE14A53D89}"/>
              </a:ext>
            </a:extLst>
          </p:cNvPr>
          <p:cNvSpPr txBox="1"/>
          <p:nvPr/>
        </p:nvSpPr>
        <p:spPr>
          <a:xfrm>
            <a:off x="720090" y="1181136"/>
            <a:ext cx="10492740" cy="5126788"/>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50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a:t>
            </a:r>
            <a:endParaRPr lang="en-IN" dirty="0">
              <a:latin typeface="Century" panose="02040604050505020304" pitchFamily="18" charset="0"/>
            </a:endParaRPr>
          </a:p>
        </p:txBody>
      </p:sp>
    </p:spTree>
    <p:extLst>
      <p:ext uri="{BB962C8B-B14F-4D97-AF65-F5344CB8AC3E}">
        <p14:creationId xmlns:p14="http://schemas.microsoft.com/office/powerpoint/2010/main" val="429203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D42639-49F9-4D23-AC89-B00ED3A75D8B}"/>
              </a:ext>
            </a:extLst>
          </p:cNvPr>
          <p:cNvSpPr txBox="1"/>
          <p:nvPr/>
        </p:nvSpPr>
        <p:spPr>
          <a:xfrm>
            <a:off x="535020" y="1460807"/>
            <a:ext cx="11118715" cy="2633798"/>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50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p:txBody>
      </p:sp>
      <p:sp>
        <p:nvSpPr>
          <p:cNvPr id="4" name="TextBox 3">
            <a:extLst>
              <a:ext uri="{FF2B5EF4-FFF2-40B4-BE49-F238E27FC236}">
                <a16:creationId xmlns:a16="http://schemas.microsoft.com/office/drawing/2014/main" id="{6FB7296B-66C6-7346-44AA-E8E56035FAA0}"/>
              </a:ext>
            </a:extLst>
          </p:cNvPr>
          <p:cNvSpPr txBox="1"/>
          <p:nvPr/>
        </p:nvSpPr>
        <p:spPr>
          <a:xfrm>
            <a:off x="536642" y="473250"/>
            <a:ext cx="11118715" cy="707886"/>
          </a:xfrm>
          <a:prstGeom prst="rect">
            <a:avLst/>
          </a:prstGeom>
          <a:noFill/>
        </p:spPr>
        <p:txBody>
          <a:bodyPr wrap="square" rtlCol="0">
            <a:spAutoFit/>
          </a:bodyPr>
          <a:lstStyle/>
          <a:p>
            <a:pPr algn="ctr"/>
            <a:r>
              <a:rPr lang="en-US" sz="4000" u="sng" dirty="0">
                <a:solidFill>
                  <a:srgbClr val="0070C0"/>
                </a:solidFill>
                <a:latin typeface="Bookman Old Style" panose="02050604050505020204" pitchFamily="18" charset="0"/>
              </a:rPr>
              <a:t>Introduction</a:t>
            </a:r>
            <a:endParaRPr lang="en-IN" sz="4000" u="sng"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6F7B2E-9B57-4A0D-87F4-7C90E773CE0B}"/>
              </a:ext>
            </a:extLst>
          </p:cNvPr>
          <p:cNvSpPr txBox="1"/>
          <p:nvPr/>
        </p:nvSpPr>
        <p:spPr>
          <a:xfrm>
            <a:off x="597158" y="1527243"/>
            <a:ext cx="10718541" cy="3464795"/>
          </a:xfrm>
          <a:prstGeom prst="rect">
            <a:avLst/>
          </a:prstGeom>
          <a:noFill/>
        </p:spPr>
        <p:txBody>
          <a:bodyPr wrap="square" rtlCol="0">
            <a:spAutoFit/>
          </a:bodyPr>
          <a:lstStyle/>
          <a:p>
            <a:pPr marL="285750" indent="-285750" algn="just">
              <a:lnSpc>
                <a:spcPct val="150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50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sp>
        <p:nvSpPr>
          <p:cNvPr id="4" name="TextBox 3">
            <a:extLst>
              <a:ext uri="{FF2B5EF4-FFF2-40B4-BE49-F238E27FC236}">
                <a16:creationId xmlns:a16="http://schemas.microsoft.com/office/drawing/2014/main" id="{ADF9079D-A56F-D0F3-BC1C-D0FCE5BA4C07}"/>
              </a:ext>
            </a:extLst>
          </p:cNvPr>
          <p:cNvSpPr txBox="1"/>
          <p:nvPr/>
        </p:nvSpPr>
        <p:spPr>
          <a:xfrm>
            <a:off x="536642" y="496110"/>
            <a:ext cx="11118715" cy="707886"/>
          </a:xfrm>
          <a:prstGeom prst="rect">
            <a:avLst/>
          </a:prstGeom>
          <a:noFill/>
        </p:spPr>
        <p:txBody>
          <a:bodyPr wrap="square" rtlCol="0">
            <a:spAutoFit/>
          </a:bodyPr>
          <a:lstStyle/>
          <a:p>
            <a:pPr algn="ctr"/>
            <a:r>
              <a:rPr lang="en-US" sz="4000" u="sng" dirty="0">
                <a:solidFill>
                  <a:srgbClr val="0070C0"/>
                </a:solidFill>
                <a:latin typeface="Bookman Old Style" panose="02050604050505020204" pitchFamily="18" charset="0"/>
              </a:rPr>
              <a:t>Understanding Problem</a:t>
            </a:r>
            <a:endParaRPr lang="en-IN" sz="4000" u="sng"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205739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A2175DB-4D31-B907-6F09-49FE1ED9EF91}"/>
              </a:ext>
            </a:extLst>
          </p:cNvPr>
          <p:cNvGraphicFramePr/>
          <p:nvPr>
            <p:extLst>
              <p:ext uri="{D42A27DB-BD31-4B8C-83A1-F6EECF244321}">
                <p14:modId xmlns:p14="http://schemas.microsoft.com/office/powerpoint/2010/main" val="1345188936"/>
              </p:ext>
            </p:extLst>
          </p:nvPr>
        </p:nvGraphicFramePr>
        <p:xfrm>
          <a:off x="788670" y="834390"/>
          <a:ext cx="10561320" cy="5395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100B868-A860-2E15-82D8-89E6A51EBEC1}"/>
              </a:ext>
            </a:extLst>
          </p:cNvPr>
          <p:cNvSpPr txBox="1"/>
          <p:nvPr/>
        </p:nvSpPr>
        <p:spPr>
          <a:xfrm>
            <a:off x="536642" y="496110"/>
            <a:ext cx="11118715" cy="707886"/>
          </a:xfrm>
          <a:prstGeom prst="rect">
            <a:avLst/>
          </a:prstGeom>
          <a:noFill/>
        </p:spPr>
        <p:txBody>
          <a:bodyPr wrap="square" rtlCol="0">
            <a:spAutoFit/>
          </a:bodyPr>
          <a:lstStyle/>
          <a:p>
            <a:pPr algn="ctr"/>
            <a:r>
              <a:rPr lang="en-US" sz="4000" u="sng" dirty="0">
                <a:solidFill>
                  <a:srgbClr val="0070C0"/>
                </a:solidFill>
                <a:latin typeface="Bookman Old Style" panose="02050604050505020204" pitchFamily="18" charset="0"/>
              </a:rPr>
              <a:t>Project Walkthrough</a:t>
            </a:r>
            <a:endParaRPr lang="en-IN" sz="4000" u="sng"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AC236D-8115-48B2-96C1-1E10C662DF27}"/>
              </a:ext>
            </a:extLst>
          </p:cNvPr>
          <p:cNvSpPr txBox="1"/>
          <p:nvPr/>
        </p:nvSpPr>
        <p:spPr>
          <a:xfrm>
            <a:off x="843915" y="1506221"/>
            <a:ext cx="10504170" cy="503920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lnSpc>
                <a:spcPct val="150000"/>
              </a:lnSpc>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12608 of data which contained the selling price of the used cars and other related features. Then, the scrapped data was saved in a excel file so that we can use further and analyze the data.</a:t>
            </a:r>
          </a:p>
          <a:p>
            <a:pPr marL="285750" indent="-285750" algn="just">
              <a:lnSpc>
                <a:spcPct val="150000"/>
              </a:lnSpc>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a:lnSpc>
                <a:spcPct val="150000"/>
              </a:lnSpc>
            </a:pPr>
            <a:endParaRPr lang="en-IN" dirty="0"/>
          </a:p>
        </p:txBody>
      </p:sp>
      <p:sp>
        <p:nvSpPr>
          <p:cNvPr id="3" name="TextBox 2">
            <a:extLst>
              <a:ext uri="{FF2B5EF4-FFF2-40B4-BE49-F238E27FC236}">
                <a16:creationId xmlns:a16="http://schemas.microsoft.com/office/drawing/2014/main" id="{1F9EFEDB-60E2-4DC5-1ADA-1AD6405A7B34}"/>
              </a:ext>
            </a:extLst>
          </p:cNvPr>
          <p:cNvSpPr txBox="1"/>
          <p:nvPr/>
        </p:nvSpPr>
        <p:spPr>
          <a:xfrm>
            <a:off x="536642" y="496110"/>
            <a:ext cx="11118715" cy="707886"/>
          </a:xfrm>
          <a:prstGeom prst="rect">
            <a:avLst/>
          </a:prstGeom>
          <a:noFill/>
        </p:spPr>
        <p:txBody>
          <a:bodyPr wrap="square" rtlCol="0">
            <a:spAutoFit/>
          </a:bodyPr>
          <a:lstStyle/>
          <a:p>
            <a:pPr algn="ctr"/>
            <a:r>
              <a:rPr lang="en-US" sz="4000" u="sng" dirty="0">
                <a:solidFill>
                  <a:srgbClr val="0070C0"/>
                </a:solidFill>
                <a:latin typeface="Bookman Old Style" panose="02050604050505020204" pitchFamily="18" charset="0"/>
              </a:rPr>
              <a:t>Conclusion</a:t>
            </a:r>
            <a:endParaRPr lang="en-IN" sz="4000" u="sng"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BD643E-B058-6BF2-F356-BAE22F9C36EE}"/>
              </a:ext>
            </a:extLst>
          </p:cNvPr>
          <p:cNvSpPr txBox="1"/>
          <p:nvPr/>
        </p:nvSpPr>
        <p:spPr>
          <a:xfrm>
            <a:off x="741409" y="1517869"/>
            <a:ext cx="10642871" cy="419319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b="0" i="0" dirty="0">
                <a:solidFill>
                  <a:srgbClr val="000000"/>
                </a:solidFill>
                <a:effectLst/>
                <a:latin typeface="Century" panose="02040604050505020304" pitchFamily="18" charset="0"/>
              </a:rPr>
              <a:t>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lnSpc>
                <a:spcPct val="150000"/>
              </a:lnSpc>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R2_Score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R2_score and cross validation score also low evaluation metrics compared to other models. On this basis we performed the Hyperparameter tuning to find out the best parameter and improving the scores. The R2_score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R2_score after tuning.</a:t>
            </a:r>
          </a:p>
        </p:txBody>
      </p:sp>
      <p:sp>
        <p:nvSpPr>
          <p:cNvPr id="6" name="TextBox 5">
            <a:extLst>
              <a:ext uri="{FF2B5EF4-FFF2-40B4-BE49-F238E27FC236}">
                <a16:creationId xmlns:a16="http://schemas.microsoft.com/office/drawing/2014/main" id="{15356444-1728-AA87-BF18-82A4EE281E96}"/>
              </a:ext>
            </a:extLst>
          </p:cNvPr>
          <p:cNvSpPr txBox="1"/>
          <p:nvPr/>
        </p:nvSpPr>
        <p:spPr>
          <a:xfrm>
            <a:off x="536642" y="496110"/>
            <a:ext cx="11118715" cy="707886"/>
          </a:xfrm>
          <a:prstGeom prst="rect">
            <a:avLst/>
          </a:prstGeom>
          <a:noFill/>
        </p:spPr>
        <p:txBody>
          <a:bodyPr wrap="square" rtlCol="0">
            <a:spAutoFit/>
          </a:bodyPr>
          <a:lstStyle/>
          <a:p>
            <a:pPr algn="ctr"/>
            <a:r>
              <a:rPr lang="en-US" sz="4000" u="sng" dirty="0">
                <a:solidFill>
                  <a:srgbClr val="0070C0"/>
                </a:solidFill>
                <a:latin typeface="Bookman Old Style" panose="02050604050505020204" pitchFamily="18" charset="0"/>
              </a:rPr>
              <a:t>Conclusion</a:t>
            </a:r>
            <a:endParaRPr lang="en-IN" sz="4000" u="sng" dirty="0">
              <a:solidFill>
                <a:srgbClr val="0070C0"/>
              </a:solidFill>
              <a:latin typeface="Bookman Old Style" panose="02050604050505020204" pitchFamily="18" charset="0"/>
            </a:endParaRPr>
          </a:p>
        </p:txBody>
      </p:sp>
    </p:spTree>
    <p:extLst>
      <p:ext uri="{BB962C8B-B14F-4D97-AF65-F5344CB8AC3E}">
        <p14:creationId xmlns:p14="http://schemas.microsoft.com/office/powerpoint/2010/main" val="14026722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1038</TotalTime>
  <Words>1058</Words>
  <Application>Microsoft Office PowerPoint</Application>
  <PresentationFormat>Widescreen</PresentationFormat>
  <Paragraphs>52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Century</vt:lpstr>
      <vt:lpstr>Garamond</vt:lpstr>
      <vt:lpstr>Microsoft Himalaya</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Avichal Vishwakarma</cp:lastModifiedBy>
  <cp:revision>99</cp:revision>
  <dcterms:created xsi:type="dcterms:W3CDTF">2021-10-24T08:35:25Z</dcterms:created>
  <dcterms:modified xsi:type="dcterms:W3CDTF">2022-11-19T14:42:42Z</dcterms:modified>
</cp:coreProperties>
</file>