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073081" y="1676115"/>
              <a:ext cx="7537802" cy="398224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t6"/>
            <p:cNvSpPr/>
            <p:nvPr/>
          </p:nvSpPr>
          <p:spPr>
            <a:xfrm>
              <a:off x="1676406" y="331833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t7"/>
            <p:cNvSpPr/>
            <p:nvPr/>
          </p:nvSpPr>
          <p:spPr>
            <a:xfrm>
              <a:off x="1676406" y="42510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8"/>
            <p:cNvSpPr/>
            <p:nvPr/>
          </p:nvSpPr>
          <p:spPr>
            <a:xfrm>
              <a:off x="1676406" y="42826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1676406" y="431429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1676406" y="407715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701232" y="4402351"/>
              <a:ext cx="0" cy="395221"/>
            </a:xfrm>
            <a:custGeom>
              <a:avLst/>
              <a:pathLst>
                <a:path w="0" h="395221">
                  <a:moveTo>
                    <a:pt x="0" y="39522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01232" y="5082132"/>
              <a:ext cx="0" cy="252941"/>
            </a:xfrm>
            <a:custGeom>
              <a:avLst/>
              <a:pathLst>
                <a:path w="0" h="252941">
                  <a:moveTo>
                    <a:pt x="0" y="0"/>
                  </a:moveTo>
                  <a:lnTo>
                    <a:pt x="0" y="25294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g13"/>
            <p:cNvSpPr/>
            <p:nvPr/>
          </p:nvSpPr>
          <p:spPr>
            <a:xfrm>
              <a:off x="1334811" y="4797573"/>
              <a:ext cx="732841" cy="284559"/>
            </a:xfrm>
            <a:custGeom>
              <a:avLst/>
              <a:pathLst>
                <a:path w="732841" h="284559">
                  <a:moveTo>
                    <a:pt x="0" y="0"/>
                  </a:moveTo>
                  <a:lnTo>
                    <a:pt x="0" y="284559"/>
                  </a:lnTo>
                  <a:lnTo>
                    <a:pt x="732841" y="284559"/>
                  </a:lnTo>
                  <a:lnTo>
                    <a:pt x="73284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334811" y="4963566"/>
              <a:ext cx="732841" cy="0"/>
            </a:xfrm>
            <a:custGeom>
              <a:avLst/>
              <a:pathLst>
                <a:path w="732841" h="0">
                  <a:moveTo>
                    <a:pt x="0" y="0"/>
                  </a:moveTo>
                  <a:lnTo>
                    <a:pt x="732841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2723323" y="54051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2723323" y="407715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2723323" y="35238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2723323" y="36345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2723323" y="542091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2723323" y="418781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2723323" y="372936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2723323" y="43775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2723323" y="43300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2723323" y="350803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2723323" y="434590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2723323" y="39823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2723323" y="36345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2723323" y="43617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2723323" y="423524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2723323" y="32550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2748149" y="4481396"/>
              <a:ext cx="0" cy="343842"/>
            </a:xfrm>
            <a:custGeom>
              <a:avLst/>
              <a:pathLst>
                <a:path w="0" h="343842">
                  <a:moveTo>
                    <a:pt x="0" y="34384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2748149" y="5066323"/>
              <a:ext cx="0" cy="252941"/>
            </a:xfrm>
            <a:custGeom>
              <a:avLst/>
              <a:pathLst>
                <a:path w="0" h="252941">
                  <a:moveTo>
                    <a:pt x="0" y="0"/>
                  </a:moveTo>
                  <a:lnTo>
                    <a:pt x="0" y="25294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2381728" y="4825238"/>
              <a:ext cx="732841" cy="241084"/>
            </a:xfrm>
            <a:custGeom>
              <a:avLst/>
              <a:pathLst>
                <a:path w="732841" h="241084">
                  <a:moveTo>
                    <a:pt x="0" y="0"/>
                  </a:moveTo>
                  <a:lnTo>
                    <a:pt x="0" y="241084"/>
                  </a:lnTo>
                  <a:lnTo>
                    <a:pt x="732841" y="241084"/>
                  </a:lnTo>
                  <a:lnTo>
                    <a:pt x="73284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2381728" y="4955661"/>
              <a:ext cx="732841" cy="0"/>
            </a:xfrm>
            <a:custGeom>
              <a:avLst/>
              <a:pathLst>
                <a:path w="732841" h="0">
                  <a:moveTo>
                    <a:pt x="0" y="0"/>
                  </a:moveTo>
                  <a:lnTo>
                    <a:pt x="732841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3770240" y="344480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3770240" y="26701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3770240" y="42826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3770240" y="346061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3770240" y="25436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3770240" y="407715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3770240" y="42984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3795066" y="4402351"/>
              <a:ext cx="0" cy="395221"/>
            </a:xfrm>
            <a:custGeom>
              <a:avLst/>
              <a:pathLst>
                <a:path w="0" h="395221">
                  <a:moveTo>
                    <a:pt x="0" y="39522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3795066" y="5097941"/>
              <a:ext cx="0" cy="379412"/>
            </a:xfrm>
            <a:custGeom>
              <a:avLst/>
              <a:pathLst>
                <a:path w="0" h="379412">
                  <a:moveTo>
                    <a:pt x="0" y="0"/>
                  </a:moveTo>
                  <a:lnTo>
                    <a:pt x="0" y="37941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3428645" y="4797573"/>
              <a:ext cx="732841" cy="300368"/>
            </a:xfrm>
            <a:custGeom>
              <a:avLst/>
              <a:pathLst>
                <a:path w="732841" h="300368">
                  <a:moveTo>
                    <a:pt x="0" y="0"/>
                  </a:moveTo>
                  <a:lnTo>
                    <a:pt x="0" y="300368"/>
                  </a:lnTo>
                  <a:lnTo>
                    <a:pt x="732841" y="300368"/>
                  </a:lnTo>
                  <a:lnTo>
                    <a:pt x="73284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3428645" y="4971470"/>
              <a:ext cx="732841" cy="0"/>
            </a:xfrm>
            <a:custGeom>
              <a:avLst/>
              <a:pathLst>
                <a:path w="732841" h="0">
                  <a:moveTo>
                    <a:pt x="0" y="0"/>
                  </a:moveTo>
                  <a:lnTo>
                    <a:pt x="732841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4817157" y="36345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4817157" y="38242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4817157" y="410877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4817157" y="350803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4817157" y="395068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4817157" y="395068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4841983" y="4418160"/>
              <a:ext cx="0" cy="379412"/>
            </a:xfrm>
            <a:custGeom>
              <a:avLst/>
              <a:pathLst>
                <a:path w="0" h="379412">
                  <a:moveTo>
                    <a:pt x="0" y="37941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4841983" y="5066323"/>
              <a:ext cx="0" cy="268750"/>
            </a:xfrm>
            <a:custGeom>
              <a:avLst/>
              <a:pathLst>
                <a:path w="0" h="268750">
                  <a:moveTo>
                    <a:pt x="0" y="0"/>
                  </a:moveTo>
                  <a:lnTo>
                    <a:pt x="0" y="26875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4475562" y="4797573"/>
              <a:ext cx="732841" cy="268750"/>
            </a:xfrm>
            <a:custGeom>
              <a:avLst/>
              <a:pathLst>
                <a:path w="732841" h="268750">
                  <a:moveTo>
                    <a:pt x="0" y="0"/>
                  </a:moveTo>
                  <a:lnTo>
                    <a:pt x="0" y="268750"/>
                  </a:lnTo>
                  <a:lnTo>
                    <a:pt x="732841" y="268750"/>
                  </a:lnTo>
                  <a:lnTo>
                    <a:pt x="73284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4475562" y="4939852"/>
              <a:ext cx="732841" cy="0"/>
            </a:xfrm>
            <a:custGeom>
              <a:avLst/>
              <a:pathLst>
                <a:path w="732841" h="0">
                  <a:moveTo>
                    <a:pt x="0" y="0"/>
                  </a:moveTo>
                  <a:lnTo>
                    <a:pt x="732841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5864074" y="36661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5864074" y="308120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5864074" y="183230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5864074" y="42510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5864074" y="336575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5864074" y="42194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5864074" y="35396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5864074" y="431429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5864074" y="203781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5864074" y="390326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5864074" y="43617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5864074" y="410877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5864074" y="434590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5864074" y="308120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5864074" y="434590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5888900" y="4449778"/>
              <a:ext cx="0" cy="363603"/>
            </a:xfrm>
            <a:custGeom>
              <a:avLst/>
              <a:pathLst>
                <a:path w="0" h="363603">
                  <a:moveTo>
                    <a:pt x="0" y="36360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5888900" y="5082132"/>
              <a:ext cx="0" cy="268750"/>
            </a:xfrm>
            <a:custGeom>
              <a:avLst/>
              <a:pathLst>
                <a:path w="0" h="268750">
                  <a:moveTo>
                    <a:pt x="0" y="0"/>
                  </a:moveTo>
                  <a:lnTo>
                    <a:pt x="0" y="26875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5522479" y="4813381"/>
              <a:ext cx="732841" cy="268750"/>
            </a:xfrm>
            <a:custGeom>
              <a:avLst/>
              <a:pathLst>
                <a:path w="732841" h="268750">
                  <a:moveTo>
                    <a:pt x="0" y="0"/>
                  </a:moveTo>
                  <a:lnTo>
                    <a:pt x="0" y="268750"/>
                  </a:lnTo>
                  <a:lnTo>
                    <a:pt x="732841" y="268750"/>
                  </a:lnTo>
                  <a:lnTo>
                    <a:pt x="73284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5522479" y="4971470"/>
              <a:ext cx="732841" cy="0"/>
            </a:xfrm>
            <a:custGeom>
              <a:avLst/>
              <a:pathLst>
                <a:path w="732841" h="0">
                  <a:moveTo>
                    <a:pt x="0" y="0"/>
                  </a:moveTo>
                  <a:lnTo>
                    <a:pt x="732841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6910991" y="439333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6910991" y="43617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6910991" y="371355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6910991" y="183230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6910991" y="35396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6910991" y="42826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6910991" y="442495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6910991" y="434590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6910991" y="401392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6910991" y="42668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6910991" y="331833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6910991" y="39190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6910991" y="434590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6910991" y="418781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6935817" y="4465587"/>
              <a:ext cx="0" cy="367555"/>
            </a:xfrm>
            <a:custGeom>
              <a:avLst/>
              <a:pathLst>
                <a:path w="0" h="367555">
                  <a:moveTo>
                    <a:pt x="0" y="36755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6935817" y="5082132"/>
              <a:ext cx="0" cy="347794"/>
            </a:xfrm>
            <a:custGeom>
              <a:avLst/>
              <a:pathLst>
                <a:path w="0" h="347794">
                  <a:moveTo>
                    <a:pt x="0" y="0"/>
                  </a:moveTo>
                  <a:lnTo>
                    <a:pt x="0" y="34779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6569396" y="4833143"/>
              <a:ext cx="732841" cy="248989"/>
            </a:xfrm>
            <a:custGeom>
              <a:avLst/>
              <a:pathLst>
                <a:path w="732841" h="248989">
                  <a:moveTo>
                    <a:pt x="0" y="0"/>
                  </a:moveTo>
                  <a:lnTo>
                    <a:pt x="0" y="248989"/>
                  </a:lnTo>
                  <a:lnTo>
                    <a:pt x="732841" y="248989"/>
                  </a:lnTo>
                  <a:lnTo>
                    <a:pt x="73284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6569396" y="4955661"/>
              <a:ext cx="732841" cy="0"/>
            </a:xfrm>
            <a:custGeom>
              <a:avLst/>
              <a:pathLst>
                <a:path w="732841" h="0">
                  <a:moveTo>
                    <a:pt x="0" y="0"/>
                  </a:moveTo>
                  <a:lnTo>
                    <a:pt x="732841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7957908" y="406134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7957908" y="395068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7957908" y="41245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7957908" y="406134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7957908" y="276502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7957908" y="42510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7957908" y="42194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7957908" y="39190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7957908" y="406134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7957908" y="42984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7957908" y="38874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7957908" y="42984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7982734" y="4370734"/>
              <a:ext cx="0" cy="426838"/>
            </a:xfrm>
            <a:custGeom>
              <a:avLst/>
              <a:pathLst>
                <a:path w="0" h="426838">
                  <a:moveTo>
                    <a:pt x="0" y="42683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7982734" y="5082132"/>
              <a:ext cx="0" cy="331985"/>
            </a:xfrm>
            <a:custGeom>
              <a:avLst/>
              <a:pathLst>
                <a:path w="0" h="331985">
                  <a:moveTo>
                    <a:pt x="0" y="0"/>
                  </a:moveTo>
                  <a:lnTo>
                    <a:pt x="0" y="33198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7616313" y="4797573"/>
              <a:ext cx="732841" cy="284559"/>
            </a:xfrm>
            <a:custGeom>
              <a:avLst/>
              <a:pathLst>
                <a:path w="732841" h="284559">
                  <a:moveTo>
                    <a:pt x="0" y="0"/>
                  </a:moveTo>
                  <a:lnTo>
                    <a:pt x="0" y="284559"/>
                  </a:lnTo>
                  <a:lnTo>
                    <a:pt x="732841" y="284559"/>
                  </a:lnTo>
                  <a:lnTo>
                    <a:pt x="73284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7616313" y="4939852"/>
              <a:ext cx="732841" cy="0"/>
            </a:xfrm>
            <a:custGeom>
              <a:avLst/>
              <a:pathLst>
                <a:path w="732841" h="0">
                  <a:moveTo>
                    <a:pt x="0" y="0"/>
                  </a:moveTo>
                  <a:lnTo>
                    <a:pt x="732841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1073081" y="1676115"/>
              <a:ext cx="0" cy="3982249"/>
            </a:xfrm>
            <a:custGeom>
              <a:avLst/>
              <a:pathLst>
                <a:path w="0" h="3982249">
                  <a:moveTo>
                    <a:pt x="0" y="398224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tx110"/>
            <p:cNvSpPr/>
            <p:nvPr/>
          </p:nvSpPr>
          <p:spPr>
            <a:xfrm>
              <a:off x="810835" y="5591533"/>
              <a:ext cx="193923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713873" y="4801091"/>
              <a:ext cx="290884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713873" y="4010648"/>
              <a:ext cx="290884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150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713873" y="3220206"/>
              <a:ext cx="290884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200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713873" y="2429763"/>
              <a:ext cx="290884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250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713873" y="1639320"/>
              <a:ext cx="290884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300</a:t>
              </a:r>
            </a:p>
          </p:txBody>
        </p:sp>
        <p:sp>
          <p:nvSpPr>
            <p:cNvPr id="116" name="pl116"/>
            <p:cNvSpPr/>
            <p:nvPr/>
          </p:nvSpPr>
          <p:spPr>
            <a:xfrm>
              <a:off x="1035124" y="5651251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1035124" y="4860808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1035124" y="4070365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1035124" y="327992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1035124" y="2489480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1035124" y="1699038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1073081" y="5658365"/>
              <a:ext cx="7537802" cy="0"/>
            </a:xfrm>
            <a:custGeom>
              <a:avLst/>
              <a:pathLst>
                <a:path w="7537802" h="0">
                  <a:moveTo>
                    <a:pt x="0" y="0"/>
                  </a:moveTo>
                  <a:lnTo>
                    <a:pt x="753780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1701232" y="5658365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2748149" y="5658365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3795066" y="5658365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4841983" y="5658365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5888900" y="5658365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8"/>
            <p:cNvSpPr/>
            <p:nvPr/>
          </p:nvSpPr>
          <p:spPr>
            <a:xfrm>
              <a:off x="6935817" y="5658365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7982734" y="5658365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30"/>
            <p:cNvSpPr/>
            <p:nvPr/>
          </p:nvSpPr>
          <p:spPr>
            <a:xfrm>
              <a:off x="1507309" y="5722521"/>
              <a:ext cx="38784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2009</a:t>
              </a:r>
            </a:p>
          </p:txBody>
        </p:sp>
        <p:sp>
          <p:nvSpPr>
            <p:cNvPr id="131" name="tx131"/>
            <p:cNvSpPr/>
            <p:nvPr/>
          </p:nvSpPr>
          <p:spPr>
            <a:xfrm>
              <a:off x="2554226" y="5722521"/>
              <a:ext cx="38784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2010</a:t>
              </a:r>
            </a:p>
          </p:txBody>
        </p:sp>
        <p:sp>
          <p:nvSpPr>
            <p:cNvPr id="132" name="tx132"/>
            <p:cNvSpPr/>
            <p:nvPr/>
          </p:nvSpPr>
          <p:spPr>
            <a:xfrm>
              <a:off x="3601143" y="5722521"/>
              <a:ext cx="38784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2011</a:t>
              </a:r>
            </a:p>
          </p:txBody>
        </p:sp>
        <p:sp>
          <p:nvSpPr>
            <p:cNvPr id="133" name="tx133"/>
            <p:cNvSpPr/>
            <p:nvPr/>
          </p:nvSpPr>
          <p:spPr>
            <a:xfrm>
              <a:off x="4648060" y="5722521"/>
              <a:ext cx="38784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2012</a:t>
              </a:r>
            </a:p>
          </p:txBody>
        </p:sp>
        <p:sp>
          <p:nvSpPr>
            <p:cNvPr id="134" name="tx134"/>
            <p:cNvSpPr/>
            <p:nvPr/>
          </p:nvSpPr>
          <p:spPr>
            <a:xfrm>
              <a:off x="5694977" y="5722521"/>
              <a:ext cx="38784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2013</a:t>
              </a:r>
            </a:p>
          </p:txBody>
        </p:sp>
        <p:sp>
          <p:nvSpPr>
            <p:cNvPr id="135" name="tx135"/>
            <p:cNvSpPr/>
            <p:nvPr/>
          </p:nvSpPr>
          <p:spPr>
            <a:xfrm>
              <a:off x="6741894" y="5722521"/>
              <a:ext cx="38784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2014</a:t>
              </a:r>
            </a:p>
          </p:txBody>
        </p:sp>
        <p:sp>
          <p:nvSpPr>
            <p:cNvPr id="136" name="tx136"/>
            <p:cNvSpPr/>
            <p:nvPr/>
          </p:nvSpPr>
          <p:spPr>
            <a:xfrm>
              <a:off x="7788811" y="5722521"/>
              <a:ext cx="38784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2015</a:t>
              </a:r>
            </a:p>
          </p:txBody>
        </p:sp>
        <p:sp>
          <p:nvSpPr>
            <p:cNvPr id="137" name="tx137"/>
            <p:cNvSpPr/>
            <p:nvPr/>
          </p:nvSpPr>
          <p:spPr>
            <a:xfrm>
              <a:off x="4250354" y="5871505"/>
              <a:ext cx="1183258" cy="147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EXMD_BZ_YYYY</a:t>
              </a:r>
            </a:p>
          </p:txBody>
        </p:sp>
        <p:sp>
          <p:nvSpPr>
            <p:cNvPr id="138" name="tx138"/>
            <p:cNvSpPr/>
            <p:nvPr/>
          </p:nvSpPr>
          <p:spPr>
            <a:xfrm rot="-5400000">
              <a:off x="442106" y="3609606"/>
              <a:ext cx="288949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FBS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r150450</cp:lastModifiedBy>
  <cp:revision>3</cp:revision>
  <dcterms:created xsi:type="dcterms:W3CDTF">2017-02-13T16:18:36Z</dcterms:created>
  <dcterms:modified xsi:type="dcterms:W3CDTF">2022-10-10T02:49:22Z</dcterms:modified>
  <cp:category/>
</cp:coreProperties>
</file>