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3"/>
  </p:notesMasterIdLst>
  <p:handoutMasterIdLst>
    <p:handoutMasterId r:id="rId4"/>
  </p:handoutMasterIdLst>
  <p:sldIdLst>
    <p:sldId id="259" r:id="rId2"/>
  </p:sldIdLst>
  <p:sldSz cx="43891200" cy="32918400"/>
  <p:notesSz cx="20104100" cy="15087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734" userDrawn="1">
          <p15:clr>
            <a:srgbClr val="A4A3A4"/>
          </p15:clr>
        </p15:guide>
        <p15:guide id="2" pos="2764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325"/>
    <a:srgbClr val="646A6E"/>
    <a:srgbClr val="3F4443"/>
    <a:srgbClr val="BA0C2F"/>
    <a:srgbClr val="BB003E"/>
    <a:srgbClr val="BD003A"/>
    <a:srgbClr val="4C566C"/>
    <a:srgbClr val="414042"/>
    <a:srgbClr val="B80012"/>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056" autoAdjust="0"/>
    <p:restoredTop sz="95226" autoAdjust="0"/>
  </p:normalViewPr>
  <p:slideViewPr>
    <p:cSldViewPr>
      <p:cViewPr>
        <p:scale>
          <a:sx n="33" d="100"/>
          <a:sy n="33" d="100"/>
        </p:scale>
        <p:origin x="-2496" y="-1277"/>
      </p:cViewPr>
      <p:guideLst>
        <p:guide orient="horz" pos="20734"/>
        <p:guide pos="27646"/>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3" d="100"/>
          <a:sy n="53" d="100"/>
        </p:scale>
        <p:origin x="24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3A4DC1-46BA-4D62-8802-6E4CFF0819D7}"/>
              </a:ext>
            </a:extLst>
          </p:cNvPr>
          <p:cNvSpPr>
            <a:spLocks noGrp="1"/>
          </p:cNvSpPr>
          <p:nvPr>
            <p:ph type="hdr" sz="quarter"/>
          </p:nvPr>
        </p:nvSpPr>
        <p:spPr>
          <a:xfrm>
            <a:off x="0" y="0"/>
            <a:ext cx="8712200" cy="755650"/>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75E78BC-9D80-465A-B457-46146D93DC40}"/>
              </a:ext>
            </a:extLst>
          </p:cNvPr>
          <p:cNvSpPr>
            <a:spLocks noGrp="1"/>
          </p:cNvSpPr>
          <p:nvPr>
            <p:ph type="dt" sz="quarter" idx="1"/>
          </p:nvPr>
        </p:nvSpPr>
        <p:spPr>
          <a:xfrm>
            <a:off x="11387138" y="0"/>
            <a:ext cx="8712200" cy="755650"/>
          </a:xfrm>
          <a:prstGeom prst="rect">
            <a:avLst/>
          </a:prstGeom>
        </p:spPr>
        <p:txBody>
          <a:bodyPr vert="horz" lIns="91440" tIns="45720" rIns="91440" bIns="45720" rtlCol="0"/>
          <a:lstStyle>
            <a:lvl1pPr algn="r">
              <a:defRPr sz="1200"/>
            </a:lvl1pPr>
          </a:lstStyle>
          <a:p>
            <a:fld id="{4A41759C-FF5D-4700-8E98-9195A256A7CE}" type="datetimeFigureOut">
              <a:rPr lang="en-US" smtClean="0"/>
              <a:t>3/20/2022</a:t>
            </a:fld>
            <a:endParaRPr lang="en-US"/>
          </a:p>
        </p:txBody>
      </p:sp>
      <p:sp>
        <p:nvSpPr>
          <p:cNvPr id="4" name="Footer Placeholder 3">
            <a:extLst>
              <a:ext uri="{FF2B5EF4-FFF2-40B4-BE49-F238E27FC236}">
                <a16:creationId xmlns:a16="http://schemas.microsoft.com/office/drawing/2014/main" id="{B329C85B-6BD7-458E-9906-A5181BDFA614}"/>
              </a:ext>
            </a:extLst>
          </p:cNvPr>
          <p:cNvSpPr>
            <a:spLocks noGrp="1"/>
          </p:cNvSpPr>
          <p:nvPr>
            <p:ph type="ftr" sz="quarter" idx="2"/>
          </p:nvPr>
        </p:nvSpPr>
        <p:spPr>
          <a:xfrm>
            <a:off x="0" y="14331950"/>
            <a:ext cx="8712200" cy="7556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F34B636-AA70-4DF5-ACD3-7B065208F2A3}"/>
              </a:ext>
            </a:extLst>
          </p:cNvPr>
          <p:cNvSpPr>
            <a:spLocks noGrp="1"/>
          </p:cNvSpPr>
          <p:nvPr>
            <p:ph type="sldNum" sz="quarter" idx="3"/>
          </p:nvPr>
        </p:nvSpPr>
        <p:spPr>
          <a:xfrm>
            <a:off x="11387138" y="14331950"/>
            <a:ext cx="8712200" cy="755650"/>
          </a:xfrm>
          <a:prstGeom prst="rect">
            <a:avLst/>
          </a:prstGeom>
        </p:spPr>
        <p:txBody>
          <a:bodyPr vert="horz" lIns="91440" tIns="45720" rIns="91440" bIns="45720" rtlCol="0" anchor="b"/>
          <a:lstStyle>
            <a:lvl1pPr algn="r">
              <a:defRPr sz="1200"/>
            </a:lvl1pPr>
          </a:lstStyle>
          <a:p>
            <a:fld id="{F510175D-BC38-4146-B565-0DAF67ED18BA}" type="slidenum">
              <a:rPr lang="en-US" smtClean="0"/>
              <a:t>‹#›</a:t>
            </a:fld>
            <a:endParaRPr lang="en-US"/>
          </a:p>
        </p:txBody>
      </p:sp>
    </p:spTree>
    <p:extLst>
      <p:ext uri="{BB962C8B-B14F-4D97-AF65-F5344CB8AC3E}">
        <p14:creationId xmlns:p14="http://schemas.microsoft.com/office/powerpoint/2010/main" val="3328680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7556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1387138" y="0"/>
            <a:ext cx="8712200" cy="755650"/>
          </a:xfrm>
          <a:prstGeom prst="rect">
            <a:avLst/>
          </a:prstGeom>
        </p:spPr>
        <p:txBody>
          <a:bodyPr vert="horz" lIns="91440" tIns="45720" rIns="91440" bIns="45720" rtlCol="0"/>
          <a:lstStyle>
            <a:lvl1pPr algn="r">
              <a:defRPr sz="1200"/>
            </a:lvl1pPr>
          </a:lstStyle>
          <a:p>
            <a:fld id="{13BBB9DB-A672-4AD0-BE5F-96464DDFFAFF}" type="datetimeFigureOut">
              <a:rPr lang="en-US" smtClean="0"/>
              <a:t>3/21/2022</a:t>
            </a:fld>
            <a:endParaRPr lang="en-US"/>
          </a:p>
        </p:txBody>
      </p:sp>
      <p:sp>
        <p:nvSpPr>
          <p:cNvPr id="4" name="Slide Image Placeholder 3"/>
          <p:cNvSpPr>
            <a:spLocks noGrp="1" noRot="1" noChangeAspect="1"/>
          </p:cNvSpPr>
          <p:nvPr>
            <p:ph type="sldImg" idx="2"/>
          </p:nvPr>
        </p:nvSpPr>
        <p:spPr>
          <a:xfrm>
            <a:off x="6656388" y="1885950"/>
            <a:ext cx="6791325" cy="50927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009775" y="7261225"/>
            <a:ext cx="16084550" cy="5940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4331950"/>
            <a:ext cx="8712200" cy="7556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1387138" y="14331950"/>
            <a:ext cx="8712200" cy="755650"/>
          </a:xfrm>
          <a:prstGeom prst="rect">
            <a:avLst/>
          </a:prstGeom>
        </p:spPr>
        <p:txBody>
          <a:bodyPr vert="horz" lIns="91440" tIns="45720" rIns="91440" bIns="45720" rtlCol="0" anchor="b"/>
          <a:lstStyle>
            <a:lvl1pPr algn="r">
              <a:defRPr sz="1200"/>
            </a:lvl1pPr>
          </a:lstStyle>
          <a:p>
            <a:fld id="{4904AFCF-DD67-4CC0-A90F-73824A57FE73}" type="slidenum">
              <a:rPr lang="en-US" smtClean="0"/>
              <a:t>‹#›</a:t>
            </a:fld>
            <a:endParaRPr lang="en-US"/>
          </a:p>
        </p:txBody>
      </p:sp>
    </p:spTree>
    <p:extLst>
      <p:ext uri="{BB962C8B-B14F-4D97-AF65-F5344CB8AC3E}">
        <p14:creationId xmlns:p14="http://schemas.microsoft.com/office/powerpoint/2010/main" val="3456148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04AFCF-DD67-4CC0-A90F-73824A57FE73}" type="slidenum">
              <a:rPr lang="en-US" smtClean="0"/>
              <a:t>1</a:t>
            </a:fld>
            <a:endParaRPr lang="en-US"/>
          </a:p>
        </p:txBody>
      </p:sp>
    </p:spTree>
    <p:extLst>
      <p:ext uri="{BB962C8B-B14F-4D97-AF65-F5344CB8AC3E}">
        <p14:creationId xmlns:p14="http://schemas.microsoft.com/office/powerpoint/2010/main" val="8717448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07049-6071-49A6-B3D1-3122D9CAACDC}"/>
              </a:ext>
            </a:extLst>
          </p:cNvPr>
          <p:cNvSpPr>
            <a:spLocks noGrp="1"/>
          </p:cNvSpPr>
          <p:nvPr>
            <p:ph type="title" hasCustomPrompt="1"/>
          </p:nvPr>
        </p:nvSpPr>
        <p:spPr>
          <a:xfrm>
            <a:off x="1258892" y="1482823"/>
            <a:ext cx="37855525" cy="1295400"/>
          </a:xfrm>
        </p:spPr>
        <p:txBody>
          <a:bodyPr/>
          <a:lstStyle>
            <a:lvl1pPr>
              <a:defRPr b="1"/>
            </a:lvl1pPr>
          </a:lstStyle>
          <a:p>
            <a:r>
              <a:rPr lang="en-US" dirty="0"/>
              <a:t>COLLEGE/DEPT/UNIT</a:t>
            </a:r>
          </a:p>
        </p:txBody>
      </p:sp>
      <p:sp>
        <p:nvSpPr>
          <p:cNvPr id="14" name="Text Placeholder 21">
            <a:extLst>
              <a:ext uri="{FF2B5EF4-FFF2-40B4-BE49-F238E27FC236}">
                <a16:creationId xmlns:a16="http://schemas.microsoft.com/office/drawing/2014/main" id="{1D7828A8-55C1-4FAA-B331-18A9A1036B17}"/>
              </a:ext>
            </a:extLst>
          </p:cNvPr>
          <p:cNvSpPr>
            <a:spLocks noGrp="1"/>
          </p:cNvSpPr>
          <p:nvPr>
            <p:ph type="body" sz="quarter" idx="18" hasCustomPrompt="1"/>
          </p:nvPr>
        </p:nvSpPr>
        <p:spPr>
          <a:xfrm>
            <a:off x="1301496" y="2903762"/>
            <a:ext cx="37855071" cy="2153891"/>
          </a:xfrm>
          <a:prstGeom prst="rect">
            <a:avLst/>
          </a:prstGeom>
        </p:spPr>
        <p:txBody>
          <a:bodyPr>
            <a:normAutofit/>
          </a:bodyPr>
          <a:lstStyle>
            <a:lvl1pPr marL="0" indent="0">
              <a:buNone/>
              <a:defRPr sz="10000" b="0">
                <a:ln>
                  <a:solidFill>
                    <a:sysClr val="windowText" lastClr="000000"/>
                  </a:solidFill>
                </a:ln>
                <a:solidFill>
                  <a:srgbClr val="212325"/>
                </a:solidFill>
                <a:latin typeface="Buckeye Serif Black" panose="00000A00000000000000" pitchFamily="50" charset="0"/>
                <a:ea typeface="Buckeye Serif Black" panose="00000A00000000000000" pitchFamily="50" charset="0"/>
              </a:defRPr>
            </a:lvl1pPr>
          </a:lstStyle>
          <a:p>
            <a:pPr lvl="0"/>
            <a:r>
              <a:rPr kumimoji="0" lang="en-US" sz="14400" b="1" i="0" u="none" strike="noStrike" kern="1200" cap="none" spc="-513" normalizeH="0" baseline="0" noProof="0" dirty="0">
                <a:ln>
                  <a:noFill/>
                </a:ln>
                <a:solidFill>
                  <a:srgbClr val="646A6E"/>
                </a:solidFill>
                <a:effectLst/>
                <a:uLnTx/>
                <a:uFillTx/>
                <a:latin typeface="Buckeye Serif" panose="00000500000000000000" pitchFamily="50" charset="0"/>
                <a:ea typeface="Buckeye Serif" pitchFamily="2" charset="0"/>
                <a:cs typeface="+mj-cs"/>
              </a:rPr>
              <a:t>Re</a:t>
            </a:r>
            <a:r>
              <a:rPr kumimoji="0" lang="en-US" sz="14400" b="1" i="0" u="none" strike="noStrike" kern="1200" cap="none" spc="-426" normalizeH="0" baseline="0" noProof="0" dirty="0">
                <a:ln>
                  <a:noFill/>
                </a:ln>
                <a:solidFill>
                  <a:srgbClr val="646A6E"/>
                </a:solidFill>
                <a:effectLst/>
                <a:uLnTx/>
                <a:uFillTx/>
                <a:latin typeface="Buckeye Serif" panose="00000500000000000000" pitchFamily="50" charset="0"/>
                <a:ea typeface="Buckeye Serif" pitchFamily="2" charset="0"/>
                <a:cs typeface="+mj-cs"/>
              </a:rPr>
              <a:t>s</a:t>
            </a:r>
            <a:r>
              <a:rPr kumimoji="0" lang="en-US" sz="14400" b="1" i="0" u="none" strike="noStrike" kern="1200" cap="none" spc="-371" normalizeH="0" baseline="0" noProof="0" dirty="0">
                <a:ln>
                  <a:noFill/>
                </a:ln>
                <a:solidFill>
                  <a:srgbClr val="646A6E"/>
                </a:solidFill>
                <a:effectLst/>
                <a:uLnTx/>
                <a:uFillTx/>
                <a:latin typeface="Buckeye Serif" panose="00000500000000000000" pitchFamily="50" charset="0"/>
                <a:ea typeface="Buckeye Serif" pitchFamily="2" charset="0"/>
                <a:cs typeface="+mj-cs"/>
              </a:rPr>
              <a:t>e</a:t>
            </a:r>
            <a:r>
              <a:rPr kumimoji="0" lang="en-US" sz="14400" b="1" i="0" u="none" strike="noStrike" kern="1200" cap="none" spc="-306" normalizeH="0" baseline="0" noProof="0" dirty="0">
                <a:ln>
                  <a:noFill/>
                </a:ln>
                <a:solidFill>
                  <a:srgbClr val="646A6E"/>
                </a:solidFill>
                <a:effectLst/>
                <a:uLnTx/>
                <a:uFillTx/>
                <a:latin typeface="Buckeye Serif" panose="00000500000000000000" pitchFamily="50" charset="0"/>
                <a:ea typeface="Buckeye Serif" pitchFamily="2" charset="0"/>
                <a:cs typeface="+mj-cs"/>
              </a:rPr>
              <a:t>a</a:t>
            </a:r>
            <a:r>
              <a:rPr kumimoji="0" lang="en-US" sz="14400" b="1" i="0" u="none" strike="noStrike" kern="1200" cap="none" spc="-404" normalizeH="0" baseline="0" noProof="0" dirty="0">
                <a:ln>
                  <a:noFill/>
                </a:ln>
                <a:solidFill>
                  <a:srgbClr val="646A6E"/>
                </a:solidFill>
                <a:effectLst/>
                <a:uLnTx/>
                <a:uFillTx/>
                <a:latin typeface="Buckeye Serif" panose="00000500000000000000" pitchFamily="50" charset="0"/>
                <a:ea typeface="Buckeye Serif" pitchFamily="2" charset="0"/>
                <a:cs typeface="+mj-cs"/>
              </a:rPr>
              <a:t>r</a:t>
            </a:r>
            <a:r>
              <a:rPr kumimoji="0" lang="en-US" sz="14400" b="1" i="0" u="none" strike="noStrike" kern="1200" cap="none" spc="-349" normalizeH="0" baseline="0" noProof="0" dirty="0">
                <a:ln>
                  <a:noFill/>
                </a:ln>
                <a:solidFill>
                  <a:srgbClr val="646A6E"/>
                </a:solidFill>
                <a:effectLst/>
                <a:uLnTx/>
                <a:uFillTx/>
                <a:latin typeface="Buckeye Serif" panose="00000500000000000000" pitchFamily="50" charset="0"/>
                <a:ea typeface="Buckeye Serif" pitchFamily="2" charset="0"/>
                <a:cs typeface="+mj-cs"/>
              </a:rPr>
              <a:t>c</a:t>
            </a:r>
            <a:r>
              <a:rPr kumimoji="0" lang="en-US" sz="14400" b="1" i="0" u="none" strike="noStrike" kern="1200" cap="none" spc="0" normalizeH="0" baseline="0" noProof="0" dirty="0">
                <a:ln>
                  <a:noFill/>
                </a:ln>
                <a:solidFill>
                  <a:srgbClr val="646A6E"/>
                </a:solidFill>
                <a:effectLst/>
                <a:uLnTx/>
                <a:uFillTx/>
                <a:latin typeface="Buckeye Serif" panose="00000500000000000000" pitchFamily="50" charset="0"/>
                <a:ea typeface="Buckeye Serif" pitchFamily="2" charset="0"/>
                <a:cs typeface="+mj-cs"/>
              </a:rPr>
              <a:t>h</a:t>
            </a:r>
            <a:r>
              <a:rPr kumimoji="0" lang="en-US" sz="14400" b="1" i="0" u="none" strike="noStrike" kern="1200" cap="none" spc="11" normalizeH="0" baseline="0" noProof="0" dirty="0">
                <a:ln>
                  <a:noFill/>
                </a:ln>
                <a:solidFill>
                  <a:srgbClr val="646A6E"/>
                </a:solidFill>
                <a:effectLst/>
                <a:uLnTx/>
                <a:uFillTx/>
                <a:latin typeface="Buckeye Serif" panose="00000500000000000000" pitchFamily="50" charset="0"/>
                <a:ea typeface="Buckeye Serif" pitchFamily="2" charset="0"/>
                <a:cs typeface="+mj-cs"/>
              </a:rPr>
              <a:t> </a:t>
            </a:r>
            <a:r>
              <a:rPr kumimoji="0" lang="en-US" sz="14400" b="1" i="0" u="none" strike="noStrike" kern="1200" cap="none" spc="-306" normalizeH="0" baseline="0" noProof="0" dirty="0">
                <a:ln>
                  <a:noFill/>
                </a:ln>
                <a:solidFill>
                  <a:srgbClr val="646A6E"/>
                </a:solidFill>
                <a:effectLst/>
                <a:uLnTx/>
                <a:uFillTx/>
                <a:latin typeface="Buckeye Serif" panose="00000500000000000000" pitchFamily="50" charset="0"/>
                <a:ea typeface="Buckeye Serif" pitchFamily="2" charset="0"/>
                <a:cs typeface="+mj-cs"/>
              </a:rPr>
              <a:t>S</a:t>
            </a:r>
            <a:r>
              <a:rPr kumimoji="0" lang="en-US" sz="14400" b="1" i="0" u="none" strike="noStrike" kern="1200" cap="none" spc="-284" normalizeH="0" baseline="0" noProof="0" dirty="0">
                <a:ln>
                  <a:noFill/>
                </a:ln>
                <a:solidFill>
                  <a:srgbClr val="646A6E"/>
                </a:solidFill>
                <a:effectLst/>
                <a:uLnTx/>
                <a:uFillTx/>
                <a:latin typeface="Buckeye Serif" panose="00000500000000000000" pitchFamily="50" charset="0"/>
                <a:ea typeface="Buckeye Serif" pitchFamily="2" charset="0"/>
                <a:cs typeface="+mj-cs"/>
              </a:rPr>
              <a:t>t</a:t>
            </a:r>
            <a:r>
              <a:rPr kumimoji="0" lang="en-US" sz="14400" b="1" i="0" u="none" strike="noStrike" kern="1200" cap="none" spc="-240" normalizeH="0" baseline="0" noProof="0" dirty="0">
                <a:ln>
                  <a:noFill/>
                </a:ln>
                <a:solidFill>
                  <a:srgbClr val="646A6E"/>
                </a:solidFill>
                <a:effectLst/>
                <a:uLnTx/>
                <a:uFillTx/>
                <a:latin typeface="Buckeye Serif" panose="00000500000000000000" pitchFamily="50" charset="0"/>
                <a:ea typeface="Buckeye Serif" pitchFamily="2" charset="0"/>
                <a:cs typeface="+mj-cs"/>
              </a:rPr>
              <a:t>u</a:t>
            </a:r>
            <a:r>
              <a:rPr kumimoji="0" lang="en-US" sz="14400" b="1" i="0" u="none" strike="noStrike" kern="1200" cap="none" spc="-218" normalizeH="0" baseline="0" noProof="0" dirty="0">
                <a:ln>
                  <a:noFill/>
                </a:ln>
                <a:solidFill>
                  <a:srgbClr val="646A6E"/>
                </a:solidFill>
                <a:effectLst/>
                <a:uLnTx/>
                <a:uFillTx/>
                <a:latin typeface="Buckeye Serif" panose="00000500000000000000" pitchFamily="50" charset="0"/>
                <a:ea typeface="Buckeye Serif" pitchFamily="2" charset="0"/>
                <a:cs typeface="+mj-cs"/>
              </a:rPr>
              <a:t>d</a:t>
            </a:r>
            <a:r>
              <a:rPr kumimoji="0" lang="en-US" sz="14400" b="1" i="0" u="none" strike="noStrike" kern="1200" cap="none" spc="-87" normalizeH="0" baseline="0" noProof="0" dirty="0">
                <a:ln>
                  <a:noFill/>
                </a:ln>
                <a:solidFill>
                  <a:srgbClr val="646A6E"/>
                </a:solidFill>
                <a:effectLst/>
                <a:uLnTx/>
                <a:uFillTx/>
                <a:latin typeface="Buckeye Serif" panose="00000500000000000000" pitchFamily="50" charset="0"/>
                <a:ea typeface="Buckeye Serif" pitchFamily="2" charset="0"/>
                <a:cs typeface="+mj-cs"/>
              </a:rPr>
              <a:t>y Title</a:t>
            </a:r>
            <a:endParaRPr lang="en-US" dirty="0"/>
          </a:p>
        </p:txBody>
      </p:sp>
      <p:sp>
        <p:nvSpPr>
          <p:cNvPr id="15" name="Text Placeholder 24">
            <a:extLst>
              <a:ext uri="{FF2B5EF4-FFF2-40B4-BE49-F238E27FC236}">
                <a16:creationId xmlns:a16="http://schemas.microsoft.com/office/drawing/2014/main" id="{60C05F0A-C056-44EB-983E-7BA7E84C6822}"/>
              </a:ext>
            </a:extLst>
          </p:cNvPr>
          <p:cNvSpPr>
            <a:spLocks noGrp="1"/>
          </p:cNvSpPr>
          <p:nvPr>
            <p:ph type="body" sz="quarter" idx="19" hasCustomPrompt="1"/>
          </p:nvPr>
        </p:nvSpPr>
        <p:spPr>
          <a:xfrm>
            <a:off x="1301496" y="5181600"/>
            <a:ext cx="37884423" cy="805541"/>
          </a:xfrm>
          <a:prstGeom prst="rect">
            <a:avLst/>
          </a:prstGeom>
        </p:spPr>
        <p:txBody>
          <a:bodyPr/>
          <a:lstStyle>
            <a:lvl1pPr>
              <a:defRPr sz="5000" b="0">
                <a:solidFill>
                  <a:srgbClr val="212325"/>
                </a:solidFill>
                <a:latin typeface="Buckeye Sans ExtraBold" panose="00000900000000000000" pitchFamily="50" charset="0"/>
              </a:defRPr>
            </a:lvl1pPr>
            <a:lvl2pPr marL="457207" indent="0">
              <a:buNone/>
              <a:defRPr/>
            </a:lvl2pPr>
          </a:lstStyle>
          <a:p>
            <a:pPr marL="27719" marR="0" lvl="0" indent="0" algn="l" defTabSz="783762" rtl="0" eaLnBrk="1" fontAlgn="auto" latinLnBrk="0" hangingPunct="1">
              <a:lnSpc>
                <a:spcPts val="5969"/>
              </a:lnSpc>
              <a:spcBef>
                <a:spcPts val="0"/>
              </a:spcBef>
              <a:spcAft>
                <a:spcPts val="0"/>
              </a:spcAft>
              <a:buClrTx/>
              <a:buSzTx/>
              <a:buFontTx/>
              <a:buNone/>
              <a:tabLst/>
              <a:defRPr/>
            </a:pPr>
            <a:r>
              <a:rPr kumimoji="0" lang="en-US" sz="5001" b="1" i="0" u="none" strike="noStrike" kern="1200" cap="none" spc="-76" normalizeH="0" baseline="0" noProof="0" dirty="0">
                <a:ln>
                  <a:noFill/>
                </a:ln>
                <a:solidFill>
                  <a:srgbClr val="3F4443"/>
                </a:solidFill>
                <a:effectLst/>
                <a:uLnTx/>
                <a:uFillTx/>
                <a:latin typeface="Buckeye Sans" pitchFamily="2" charset="77"/>
                <a:ea typeface="+mn-ea"/>
                <a:cs typeface="Arial"/>
              </a:rPr>
              <a:t>Presenter name, associates and collaborators</a:t>
            </a:r>
            <a:endParaRPr kumimoji="0" lang="en-US" sz="5001" b="1" i="0" u="none" strike="noStrike" kern="1200" cap="none" spc="0" normalizeH="0" baseline="0" noProof="0" dirty="0">
              <a:ln>
                <a:noFill/>
              </a:ln>
              <a:solidFill>
                <a:srgbClr val="3F4443"/>
              </a:solidFill>
              <a:effectLst/>
              <a:uLnTx/>
              <a:uFillTx/>
              <a:latin typeface="Buckeye Sans" pitchFamily="2" charset="77"/>
              <a:ea typeface="+mn-ea"/>
              <a:cs typeface="Arial"/>
            </a:endParaRPr>
          </a:p>
        </p:txBody>
      </p:sp>
      <p:sp>
        <p:nvSpPr>
          <p:cNvPr id="6" name="Content Placeholder 7">
            <a:extLst>
              <a:ext uri="{FF2B5EF4-FFF2-40B4-BE49-F238E27FC236}">
                <a16:creationId xmlns:a16="http://schemas.microsoft.com/office/drawing/2014/main" id="{50E5F3AD-C797-4C52-8D74-B5CB18F8BE30}"/>
              </a:ext>
            </a:extLst>
          </p:cNvPr>
          <p:cNvSpPr>
            <a:spLocks noGrp="1"/>
          </p:cNvSpPr>
          <p:nvPr>
            <p:ph sz="quarter" idx="10" hasCustomPrompt="1"/>
          </p:nvPr>
        </p:nvSpPr>
        <p:spPr>
          <a:xfrm>
            <a:off x="1349830" y="6988627"/>
            <a:ext cx="9061704" cy="685800"/>
          </a:xfrm>
          <a:prstGeom prst="rect">
            <a:avLst/>
          </a:prstGeom>
        </p:spPr>
        <p:txBody>
          <a:bodyPr/>
          <a:lstStyle>
            <a:lvl1pPr marL="0" indent="0">
              <a:buNone/>
              <a:defRPr sz="3500">
                <a:solidFill>
                  <a:srgbClr val="BA0C2F"/>
                </a:solidFill>
                <a:latin typeface="Buckeye Sans"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HEADING</a:t>
            </a:r>
          </a:p>
        </p:txBody>
      </p:sp>
      <p:sp>
        <p:nvSpPr>
          <p:cNvPr id="7" name="Content Placeholder 7">
            <a:extLst>
              <a:ext uri="{FF2B5EF4-FFF2-40B4-BE49-F238E27FC236}">
                <a16:creationId xmlns:a16="http://schemas.microsoft.com/office/drawing/2014/main" id="{3D3ACE07-7BBC-4F8C-8766-FCCD5189247E}"/>
              </a:ext>
            </a:extLst>
          </p:cNvPr>
          <p:cNvSpPr>
            <a:spLocks noGrp="1"/>
          </p:cNvSpPr>
          <p:nvPr>
            <p:ph sz="quarter" idx="11" hasCustomPrompt="1"/>
          </p:nvPr>
        </p:nvSpPr>
        <p:spPr>
          <a:xfrm>
            <a:off x="1349830" y="7826827"/>
            <a:ext cx="9061704" cy="685800"/>
          </a:xfrm>
          <a:prstGeom prst="rect">
            <a:avLst/>
          </a:prstGeom>
        </p:spPr>
        <p:txBody>
          <a:bodyPr/>
          <a:lstStyle>
            <a:lvl1pPr marL="0" indent="0">
              <a:buNone/>
              <a:defRPr sz="2700" b="1">
                <a:solidFill>
                  <a:srgbClr val="3F4443"/>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Subheading</a:t>
            </a:r>
          </a:p>
        </p:txBody>
      </p:sp>
      <p:sp>
        <p:nvSpPr>
          <p:cNvPr id="8" name="Text Placeholder 13">
            <a:extLst>
              <a:ext uri="{FF2B5EF4-FFF2-40B4-BE49-F238E27FC236}">
                <a16:creationId xmlns:a16="http://schemas.microsoft.com/office/drawing/2014/main" id="{9690D600-B130-4644-8EC9-A779DBC55FFC}"/>
              </a:ext>
            </a:extLst>
          </p:cNvPr>
          <p:cNvSpPr>
            <a:spLocks noGrp="1"/>
          </p:cNvSpPr>
          <p:nvPr>
            <p:ph type="body" sz="quarter" idx="12" hasCustomPrompt="1"/>
          </p:nvPr>
        </p:nvSpPr>
        <p:spPr>
          <a:xfrm>
            <a:off x="1339637" y="8665027"/>
            <a:ext cx="9061704" cy="2895600"/>
          </a:xfrm>
          <a:prstGeom prst="rect">
            <a:avLst/>
          </a:prstGeom>
        </p:spPr>
        <p:txBody>
          <a:bodyPr/>
          <a:lstStyle>
            <a:lvl1pPr marL="0" indent="0">
              <a:buNone/>
              <a:defRPr sz="2700">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vl4pPr>
              <a:defRPr>
                <a:latin typeface="Buckeye Serif" panose="00000500000000000000" pitchFamily="50" charset="0"/>
                <a:ea typeface="Buckeye Serif" panose="00000500000000000000" pitchFamily="50" charset="0"/>
              </a:defRPr>
            </a:lvl4pPr>
            <a:lvl5pPr>
              <a:defRPr>
                <a:latin typeface="Buckeye Serif" panose="00000500000000000000" pitchFamily="50" charset="0"/>
                <a:ea typeface="Buckeye Serif" panose="00000500000000000000" pitchFamily="50" charset="0"/>
              </a:defRPr>
            </a:lvl5pPr>
          </a:lstStyle>
          <a:p>
            <a:pPr lvl="0"/>
            <a:r>
              <a:rPr lang="en-US" dirty="0"/>
              <a:t>General Paragraph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7">
            <a:extLst>
              <a:ext uri="{FF2B5EF4-FFF2-40B4-BE49-F238E27FC236}">
                <a16:creationId xmlns:a16="http://schemas.microsoft.com/office/drawing/2014/main" id="{46EAB47C-F292-40E9-AB99-424846F2D30A}"/>
              </a:ext>
            </a:extLst>
          </p:cNvPr>
          <p:cNvSpPr>
            <a:spLocks noGrp="1"/>
          </p:cNvSpPr>
          <p:nvPr>
            <p:ph sz="quarter" idx="13" hasCustomPrompt="1"/>
          </p:nvPr>
        </p:nvSpPr>
        <p:spPr>
          <a:xfrm>
            <a:off x="1355926" y="12017827"/>
            <a:ext cx="9061704" cy="685800"/>
          </a:xfrm>
          <a:prstGeom prst="rect">
            <a:avLst/>
          </a:prstGeom>
        </p:spPr>
        <p:txBody>
          <a:bodyPr/>
          <a:lstStyle>
            <a:lvl1pPr marL="0" indent="0">
              <a:buNone/>
              <a:defRPr sz="3500">
                <a:solidFill>
                  <a:srgbClr val="BA0C2F"/>
                </a:solidFill>
                <a:latin typeface="Buckeye Sans"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HEADING</a:t>
            </a:r>
          </a:p>
        </p:txBody>
      </p:sp>
      <p:sp>
        <p:nvSpPr>
          <p:cNvPr id="10" name="Content Placeholder 7">
            <a:extLst>
              <a:ext uri="{FF2B5EF4-FFF2-40B4-BE49-F238E27FC236}">
                <a16:creationId xmlns:a16="http://schemas.microsoft.com/office/drawing/2014/main" id="{11D8B94F-F92F-4903-BDFC-A014BE7FA67D}"/>
              </a:ext>
            </a:extLst>
          </p:cNvPr>
          <p:cNvSpPr>
            <a:spLocks noGrp="1"/>
          </p:cNvSpPr>
          <p:nvPr>
            <p:ph sz="quarter" idx="14" hasCustomPrompt="1"/>
          </p:nvPr>
        </p:nvSpPr>
        <p:spPr>
          <a:xfrm>
            <a:off x="1355926" y="12856027"/>
            <a:ext cx="9061704" cy="685800"/>
          </a:xfrm>
          <a:prstGeom prst="rect">
            <a:avLst/>
          </a:prstGeom>
        </p:spPr>
        <p:txBody>
          <a:bodyPr/>
          <a:lstStyle>
            <a:lvl1pPr marL="0" indent="0">
              <a:buNone/>
              <a:defRPr sz="2700" b="1">
                <a:solidFill>
                  <a:srgbClr val="3F4443"/>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Subheading</a:t>
            </a:r>
          </a:p>
        </p:txBody>
      </p:sp>
      <p:sp>
        <p:nvSpPr>
          <p:cNvPr id="11" name="Text Placeholder 13">
            <a:extLst>
              <a:ext uri="{FF2B5EF4-FFF2-40B4-BE49-F238E27FC236}">
                <a16:creationId xmlns:a16="http://schemas.microsoft.com/office/drawing/2014/main" id="{73DDAD7F-4018-47CC-AB8F-6D4CA23BBBE7}"/>
              </a:ext>
            </a:extLst>
          </p:cNvPr>
          <p:cNvSpPr>
            <a:spLocks noGrp="1"/>
          </p:cNvSpPr>
          <p:nvPr>
            <p:ph type="body" sz="quarter" idx="15" hasCustomPrompt="1"/>
          </p:nvPr>
        </p:nvSpPr>
        <p:spPr>
          <a:xfrm>
            <a:off x="1345733" y="13694227"/>
            <a:ext cx="9061704" cy="2895600"/>
          </a:xfrm>
          <a:prstGeom prst="rect">
            <a:avLst/>
          </a:prstGeom>
        </p:spPr>
        <p:txBody>
          <a:bodyPr/>
          <a:lstStyle>
            <a:lvl1pPr marL="0" indent="0">
              <a:buNone/>
              <a:defRPr sz="2700">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vl4pPr>
              <a:defRPr>
                <a:latin typeface="Buckeye Serif" panose="00000500000000000000" pitchFamily="50" charset="0"/>
                <a:ea typeface="Buckeye Serif" panose="00000500000000000000" pitchFamily="50" charset="0"/>
              </a:defRPr>
            </a:lvl4pPr>
            <a:lvl5pPr>
              <a:defRPr>
                <a:latin typeface="Buckeye Serif" panose="00000500000000000000" pitchFamily="50" charset="0"/>
                <a:ea typeface="Buckeye Serif" panose="00000500000000000000" pitchFamily="50" charset="0"/>
              </a:defRPr>
            </a:lvl5pPr>
          </a:lstStyle>
          <a:p>
            <a:pPr lvl="0"/>
            <a:r>
              <a:rPr lang="en-US" dirty="0"/>
              <a:t>General Paragraph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2C094538-7DA9-4DE9-AEFC-FE677C99C0DF}"/>
              </a:ext>
            </a:extLst>
          </p:cNvPr>
          <p:cNvSpPr>
            <a:spLocks noGrp="1"/>
          </p:cNvSpPr>
          <p:nvPr>
            <p:ph sz="quarter" idx="16" hasCustomPrompt="1"/>
          </p:nvPr>
        </p:nvSpPr>
        <p:spPr>
          <a:xfrm>
            <a:off x="1355926" y="16742227"/>
            <a:ext cx="9061704" cy="685800"/>
          </a:xfrm>
          <a:prstGeom prst="rect">
            <a:avLst/>
          </a:prstGeom>
        </p:spPr>
        <p:txBody>
          <a:bodyPr/>
          <a:lstStyle>
            <a:lvl1pPr marL="0" indent="0">
              <a:buNone/>
              <a:defRPr sz="2700" b="1">
                <a:solidFill>
                  <a:srgbClr val="3F4443"/>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Subheading</a:t>
            </a:r>
          </a:p>
        </p:txBody>
      </p:sp>
      <p:sp>
        <p:nvSpPr>
          <p:cNvPr id="13" name="Text Placeholder 13">
            <a:extLst>
              <a:ext uri="{FF2B5EF4-FFF2-40B4-BE49-F238E27FC236}">
                <a16:creationId xmlns:a16="http://schemas.microsoft.com/office/drawing/2014/main" id="{350D44B0-AABD-4C99-A43E-5266789D24B2}"/>
              </a:ext>
            </a:extLst>
          </p:cNvPr>
          <p:cNvSpPr>
            <a:spLocks noGrp="1"/>
          </p:cNvSpPr>
          <p:nvPr>
            <p:ph type="body" sz="quarter" idx="17" hasCustomPrompt="1"/>
          </p:nvPr>
        </p:nvSpPr>
        <p:spPr>
          <a:xfrm>
            <a:off x="1345733" y="17580427"/>
            <a:ext cx="9061704" cy="2895600"/>
          </a:xfrm>
          <a:prstGeom prst="rect">
            <a:avLst/>
          </a:prstGeom>
        </p:spPr>
        <p:txBody>
          <a:bodyPr/>
          <a:lstStyle>
            <a:lvl1pPr marL="0" indent="0">
              <a:buNone/>
              <a:defRPr sz="2700">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vl4pPr>
              <a:defRPr>
                <a:latin typeface="Buckeye Serif" panose="00000500000000000000" pitchFamily="50" charset="0"/>
                <a:ea typeface="Buckeye Serif" panose="00000500000000000000" pitchFamily="50" charset="0"/>
              </a:defRPr>
            </a:lvl4pPr>
            <a:lvl5pPr>
              <a:defRPr>
                <a:latin typeface="Buckeye Serif" panose="00000500000000000000" pitchFamily="50" charset="0"/>
                <a:ea typeface="Buckeye Serif" panose="00000500000000000000" pitchFamily="50" charset="0"/>
              </a:defRPr>
            </a:lvl5pPr>
          </a:lstStyle>
          <a:p>
            <a:pPr lvl="0"/>
            <a:r>
              <a:rPr lang="en-US" dirty="0"/>
              <a:t>General Paragraph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2323916-99EF-4064-91BD-2059C060CAC1}"/>
              </a:ext>
            </a:extLst>
          </p:cNvPr>
          <p:cNvSpPr>
            <a:spLocks noGrp="1"/>
          </p:cNvSpPr>
          <p:nvPr>
            <p:ph sz="quarter" idx="20" hasCustomPrompt="1"/>
          </p:nvPr>
        </p:nvSpPr>
        <p:spPr>
          <a:xfrm>
            <a:off x="1326574" y="21107400"/>
            <a:ext cx="9061704" cy="685800"/>
          </a:xfrm>
          <a:prstGeom prst="rect">
            <a:avLst/>
          </a:prstGeom>
        </p:spPr>
        <p:txBody>
          <a:bodyPr/>
          <a:lstStyle>
            <a:lvl1pPr marL="0" indent="0">
              <a:buNone/>
              <a:defRPr sz="2700" b="0">
                <a:solidFill>
                  <a:srgbClr val="BA0C2F"/>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Image  or Chart Heading</a:t>
            </a:r>
          </a:p>
        </p:txBody>
      </p:sp>
      <p:sp>
        <p:nvSpPr>
          <p:cNvPr id="17" name="Content Placeholder 27">
            <a:extLst>
              <a:ext uri="{FF2B5EF4-FFF2-40B4-BE49-F238E27FC236}">
                <a16:creationId xmlns:a16="http://schemas.microsoft.com/office/drawing/2014/main" id="{BDFC984C-4229-4995-BE2A-F6E393F6C6DD}"/>
              </a:ext>
            </a:extLst>
          </p:cNvPr>
          <p:cNvSpPr>
            <a:spLocks noGrp="1"/>
          </p:cNvSpPr>
          <p:nvPr>
            <p:ph sz="quarter" idx="21"/>
          </p:nvPr>
        </p:nvSpPr>
        <p:spPr>
          <a:xfrm>
            <a:off x="1326697" y="21793198"/>
            <a:ext cx="9061704" cy="5842000"/>
          </a:xfrm>
          <a:prstGeom prst="rect">
            <a:avLst/>
          </a:prstGeom>
        </p:spPr>
        <p:txBody>
          <a:bodyPr/>
          <a:lstStyle>
            <a:lvl1pPr marL="0" indent="0">
              <a:buNone/>
              <a:defRPr/>
            </a:lvl1pPr>
          </a:lstStyle>
          <a:p>
            <a:pPr lvl="0"/>
            <a:endParaRPr lang="en-US" dirty="0"/>
          </a:p>
        </p:txBody>
      </p:sp>
      <p:sp>
        <p:nvSpPr>
          <p:cNvPr id="18" name="Content Placeholder 7">
            <a:extLst>
              <a:ext uri="{FF2B5EF4-FFF2-40B4-BE49-F238E27FC236}">
                <a16:creationId xmlns:a16="http://schemas.microsoft.com/office/drawing/2014/main" id="{756B9361-2E09-4771-8008-194D2764EE00}"/>
              </a:ext>
            </a:extLst>
          </p:cNvPr>
          <p:cNvSpPr>
            <a:spLocks noGrp="1"/>
          </p:cNvSpPr>
          <p:nvPr>
            <p:ph sz="quarter" idx="22" hasCustomPrompt="1"/>
          </p:nvPr>
        </p:nvSpPr>
        <p:spPr>
          <a:xfrm>
            <a:off x="1295400" y="27813000"/>
            <a:ext cx="9061704" cy="685800"/>
          </a:xfrm>
          <a:prstGeom prst="rect">
            <a:avLst/>
          </a:prstGeom>
        </p:spPr>
        <p:txBody>
          <a:bodyPr/>
          <a:lstStyle>
            <a:lvl1pPr marL="0" indent="0">
              <a:buNone/>
              <a:defRPr sz="1700" b="0">
                <a:solidFill>
                  <a:srgbClr val="3F4443"/>
                </a:solidFill>
                <a:latin typeface="Buckeye Sans"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Caption for image or chart above</a:t>
            </a:r>
          </a:p>
        </p:txBody>
      </p:sp>
      <p:sp>
        <p:nvSpPr>
          <p:cNvPr id="19" name="Content Placeholder 7">
            <a:extLst>
              <a:ext uri="{FF2B5EF4-FFF2-40B4-BE49-F238E27FC236}">
                <a16:creationId xmlns:a16="http://schemas.microsoft.com/office/drawing/2014/main" id="{DB9AC915-F543-4D70-B7D0-E894E2F21D3B}"/>
              </a:ext>
            </a:extLst>
          </p:cNvPr>
          <p:cNvSpPr>
            <a:spLocks noGrp="1"/>
          </p:cNvSpPr>
          <p:nvPr>
            <p:ph sz="quarter" idx="23" hasCustomPrompt="1"/>
          </p:nvPr>
        </p:nvSpPr>
        <p:spPr>
          <a:xfrm>
            <a:off x="12040728" y="7010400"/>
            <a:ext cx="9061704" cy="685800"/>
          </a:xfrm>
          <a:prstGeom prst="rect">
            <a:avLst/>
          </a:prstGeom>
        </p:spPr>
        <p:txBody>
          <a:bodyPr/>
          <a:lstStyle>
            <a:lvl1pPr marL="0" indent="0">
              <a:buNone/>
              <a:defRPr sz="3500">
                <a:solidFill>
                  <a:srgbClr val="BA0C2F"/>
                </a:solidFill>
                <a:latin typeface="Buckeye Sans"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HEADING</a:t>
            </a:r>
          </a:p>
        </p:txBody>
      </p:sp>
      <p:sp>
        <p:nvSpPr>
          <p:cNvPr id="20" name="Content Placeholder 7">
            <a:extLst>
              <a:ext uri="{FF2B5EF4-FFF2-40B4-BE49-F238E27FC236}">
                <a16:creationId xmlns:a16="http://schemas.microsoft.com/office/drawing/2014/main" id="{F18C68A0-6B45-4130-98F6-76616D88C5B1}"/>
              </a:ext>
            </a:extLst>
          </p:cNvPr>
          <p:cNvSpPr>
            <a:spLocks noGrp="1"/>
          </p:cNvSpPr>
          <p:nvPr>
            <p:ph sz="quarter" idx="24" hasCustomPrompt="1"/>
          </p:nvPr>
        </p:nvSpPr>
        <p:spPr>
          <a:xfrm>
            <a:off x="12040728" y="7848600"/>
            <a:ext cx="9061704" cy="685800"/>
          </a:xfrm>
          <a:prstGeom prst="rect">
            <a:avLst/>
          </a:prstGeom>
        </p:spPr>
        <p:txBody>
          <a:bodyPr/>
          <a:lstStyle>
            <a:lvl1pPr marL="0" indent="0">
              <a:buNone/>
              <a:defRPr sz="2700" b="1">
                <a:solidFill>
                  <a:srgbClr val="3F4443"/>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Subheading</a:t>
            </a:r>
          </a:p>
        </p:txBody>
      </p:sp>
      <p:sp>
        <p:nvSpPr>
          <p:cNvPr id="21" name="Text Placeholder 13">
            <a:extLst>
              <a:ext uri="{FF2B5EF4-FFF2-40B4-BE49-F238E27FC236}">
                <a16:creationId xmlns:a16="http://schemas.microsoft.com/office/drawing/2014/main" id="{A9A58586-7B87-427A-B109-4F1194927544}"/>
              </a:ext>
            </a:extLst>
          </p:cNvPr>
          <p:cNvSpPr>
            <a:spLocks noGrp="1"/>
          </p:cNvSpPr>
          <p:nvPr>
            <p:ph type="body" sz="quarter" idx="25" hasCustomPrompt="1"/>
          </p:nvPr>
        </p:nvSpPr>
        <p:spPr>
          <a:xfrm>
            <a:off x="12030535" y="8686798"/>
            <a:ext cx="9061704" cy="2895600"/>
          </a:xfrm>
          <a:prstGeom prst="rect">
            <a:avLst/>
          </a:prstGeom>
        </p:spPr>
        <p:txBody>
          <a:bodyPr/>
          <a:lstStyle>
            <a:lvl1pPr marL="0" indent="0">
              <a:buNone/>
              <a:defRPr sz="2700">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vl4pPr>
              <a:defRPr>
                <a:latin typeface="Buckeye Serif" panose="00000500000000000000" pitchFamily="50" charset="0"/>
                <a:ea typeface="Buckeye Serif" panose="00000500000000000000" pitchFamily="50" charset="0"/>
              </a:defRPr>
            </a:lvl4pPr>
            <a:lvl5pPr>
              <a:defRPr>
                <a:latin typeface="Buckeye Serif" panose="00000500000000000000" pitchFamily="50" charset="0"/>
                <a:ea typeface="Buckeye Serif" panose="00000500000000000000" pitchFamily="50" charset="0"/>
              </a:defRPr>
            </a:lvl5pPr>
          </a:lstStyle>
          <a:p>
            <a:pPr lvl="0"/>
            <a:r>
              <a:rPr lang="en-US" dirty="0"/>
              <a:t>General Paragraph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7">
            <a:extLst>
              <a:ext uri="{FF2B5EF4-FFF2-40B4-BE49-F238E27FC236}">
                <a16:creationId xmlns:a16="http://schemas.microsoft.com/office/drawing/2014/main" id="{F9514E8F-BB54-4306-B88B-62FF1CBB25E0}"/>
              </a:ext>
            </a:extLst>
          </p:cNvPr>
          <p:cNvSpPr>
            <a:spLocks noGrp="1"/>
          </p:cNvSpPr>
          <p:nvPr>
            <p:ph sz="quarter" idx="26" hasCustomPrompt="1"/>
          </p:nvPr>
        </p:nvSpPr>
        <p:spPr>
          <a:xfrm>
            <a:off x="12040603" y="11974286"/>
            <a:ext cx="9061704" cy="685800"/>
          </a:xfrm>
          <a:prstGeom prst="rect">
            <a:avLst/>
          </a:prstGeom>
        </p:spPr>
        <p:txBody>
          <a:bodyPr/>
          <a:lstStyle>
            <a:lvl1pPr marL="0" indent="0">
              <a:buNone/>
              <a:defRPr sz="2700" b="0">
                <a:solidFill>
                  <a:srgbClr val="BA0C2F"/>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Image  or Chart Heading</a:t>
            </a:r>
          </a:p>
        </p:txBody>
      </p:sp>
      <p:sp>
        <p:nvSpPr>
          <p:cNvPr id="23" name="Content Placeholder 27">
            <a:extLst>
              <a:ext uri="{FF2B5EF4-FFF2-40B4-BE49-F238E27FC236}">
                <a16:creationId xmlns:a16="http://schemas.microsoft.com/office/drawing/2014/main" id="{45AE7CD6-062F-405C-82B9-32F1E60F0604}"/>
              </a:ext>
            </a:extLst>
          </p:cNvPr>
          <p:cNvSpPr>
            <a:spLocks noGrp="1"/>
          </p:cNvSpPr>
          <p:nvPr>
            <p:ph sz="quarter" idx="27"/>
          </p:nvPr>
        </p:nvSpPr>
        <p:spPr>
          <a:xfrm>
            <a:off x="12040728" y="12660084"/>
            <a:ext cx="9061704" cy="5842000"/>
          </a:xfrm>
          <a:prstGeom prst="rect">
            <a:avLst/>
          </a:prstGeom>
        </p:spPr>
        <p:txBody>
          <a:bodyPr/>
          <a:lstStyle>
            <a:lvl1pPr marL="0" indent="0">
              <a:buNone/>
              <a:defRPr/>
            </a:lvl1pPr>
          </a:lstStyle>
          <a:p>
            <a:pPr lvl="0"/>
            <a:endParaRPr lang="en-US" dirty="0"/>
          </a:p>
        </p:txBody>
      </p:sp>
      <p:sp>
        <p:nvSpPr>
          <p:cNvPr id="24" name="Content Placeholder 7">
            <a:extLst>
              <a:ext uri="{FF2B5EF4-FFF2-40B4-BE49-F238E27FC236}">
                <a16:creationId xmlns:a16="http://schemas.microsoft.com/office/drawing/2014/main" id="{A5303D25-FDCD-46E6-B2F9-FEFC19CFF809}"/>
              </a:ext>
            </a:extLst>
          </p:cNvPr>
          <p:cNvSpPr>
            <a:spLocks noGrp="1"/>
          </p:cNvSpPr>
          <p:nvPr>
            <p:ph sz="quarter" idx="28" hasCustomPrompt="1"/>
          </p:nvPr>
        </p:nvSpPr>
        <p:spPr>
          <a:xfrm>
            <a:off x="12009431" y="18679886"/>
            <a:ext cx="9061704" cy="685800"/>
          </a:xfrm>
          <a:prstGeom prst="rect">
            <a:avLst/>
          </a:prstGeom>
        </p:spPr>
        <p:txBody>
          <a:bodyPr/>
          <a:lstStyle>
            <a:lvl1pPr marL="0" indent="0">
              <a:buNone/>
              <a:defRPr sz="1700" b="0">
                <a:solidFill>
                  <a:srgbClr val="3F4443"/>
                </a:solidFill>
                <a:latin typeface="Buckeye Sans"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Caption for image or chart above</a:t>
            </a:r>
          </a:p>
        </p:txBody>
      </p:sp>
      <p:sp>
        <p:nvSpPr>
          <p:cNvPr id="33" name="Content Placeholder 7">
            <a:extLst>
              <a:ext uri="{FF2B5EF4-FFF2-40B4-BE49-F238E27FC236}">
                <a16:creationId xmlns:a16="http://schemas.microsoft.com/office/drawing/2014/main" id="{1B1A3783-6955-403E-95A9-59BDA077C0C5}"/>
              </a:ext>
            </a:extLst>
          </p:cNvPr>
          <p:cNvSpPr>
            <a:spLocks noGrp="1"/>
          </p:cNvSpPr>
          <p:nvPr>
            <p:ph sz="quarter" idx="37" hasCustomPrompt="1"/>
          </p:nvPr>
        </p:nvSpPr>
        <p:spPr>
          <a:xfrm>
            <a:off x="12045696" y="19724913"/>
            <a:ext cx="9061704" cy="685800"/>
          </a:xfrm>
          <a:prstGeom prst="rect">
            <a:avLst/>
          </a:prstGeom>
        </p:spPr>
        <p:txBody>
          <a:bodyPr/>
          <a:lstStyle>
            <a:lvl1pPr marL="0" indent="0">
              <a:buNone/>
              <a:defRPr sz="3500">
                <a:solidFill>
                  <a:srgbClr val="BA0C2F"/>
                </a:solidFill>
                <a:latin typeface="Buckeye Sans"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HEADING</a:t>
            </a:r>
          </a:p>
        </p:txBody>
      </p:sp>
      <p:sp>
        <p:nvSpPr>
          <p:cNvPr id="34" name="Content Placeholder 7">
            <a:extLst>
              <a:ext uri="{FF2B5EF4-FFF2-40B4-BE49-F238E27FC236}">
                <a16:creationId xmlns:a16="http://schemas.microsoft.com/office/drawing/2014/main" id="{D3463364-E731-4004-B7A3-3FCC322957AD}"/>
              </a:ext>
            </a:extLst>
          </p:cNvPr>
          <p:cNvSpPr>
            <a:spLocks noGrp="1"/>
          </p:cNvSpPr>
          <p:nvPr>
            <p:ph sz="quarter" idx="38" hasCustomPrompt="1"/>
          </p:nvPr>
        </p:nvSpPr>
        <p:spPr>
          <a:xfrm>
            <a:off x="12045696" y="20563113"/>
            <a:ext cx="9061704" cy="685800"/>
          </a:xfrm>
          <a:prstGeom prst="rect">
            <a:avLst/>
          </a:prstGeom>
        </p:spPr>
        <p:txBody>
          <a:bodyPr/>
          <a:lstStyle>
            <a:lvl1pPr marL="0" indent="0">
              <a:buNone/>
              <a:defRPr sz="2700" b="1">
                <a:solidFill>
                  <a:srgbClr val="3F4443"/>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Subheading</a:t>
            </a:r>
          </a:p>
        </p:txBody>
      </p:sp>
      <p:sp>
        <p:nvSpPr>
          <p:cNvPr id="35" name="Text Placeholder 13">
            <a:extLst>
              <a:ext uri="{FF2B5EF4-FFF2-40B4-BE49-F238E27FC236}">
                <a16:creationId xmlns:a16="http://schemas.microsoft.com/office/drawing/2014/main" id="{370725F4-39D5-4828-9A23-E9AF04DDB531}"/>
              </a:ext>
            </a:extLst>
          </p:cNvPr>
          <p:cNvSpPr>
            <a:spLocks noGrp="1"/>
          </p:cNvSpPr>
          <p:nvPr>
            <p:ph type="body" sz="quarter" idx="39" hasCustomPrompt="1"/>
          </p:nvPr>
        </p:nvSpPr>
        <p:spPr>
          <a:xfrm>
            <a:off x="12035503" y="21401313"/>
            <a:ext cx="9061704" cy="2895600"/>
          </a:xfrm>
          <a:prstGeom prst="rect">
            <a:avLst/>
          </a:prstGeom>
        </p:spPr>
        <p:txBody>
          <a:bodyPr/>
          <a:lstStyle>
            <a:lvl1pPr marL="0" indent="0">
              <a:buNone/>
              <a:defRPr sz="2700">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vl4pPr>
              <a:defRPr>
                <a:latin typeface="Buckeye Serif" panose="00000500000000000000" pitchFamily="50" charset="0"/>
                <a:ea typeface="Buckeye Serif" panose="00000500000000000000" pitchFamily="50" charset="0"/>
              </a:defRPr>
            </a:lvl4pPr>
            <a:lvl5pPr>
              <a:defRPr>
                <a:latin typeface="Buckeye Serif" panose="00000500000000000000" pitchFamily="50" charset="0"/>
                <a:ea typeface="Buckeye Serif" panose="00000500000000000000" pitchFamily="50" charset="0"/>
              </a:defRPr>
            </a:lvl5pPr>
          </a:lstStyle>
          <a:p>
            <a:pPr lvl="0"/>
            <a:r>
              <a:rPr lang="en-US" dirty="0"/>
              <a:t>General Paragraph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Text Placeholder 13">
            <a:extLst>
              <a:ext uri="{FF2B5EF4-FFF2-40B4-BE49-F238E27FC236}">
                <a16:creationId xmlns:a16="http://schemas.microsoft.com/office/drawing/2014/main" id="{1C43122E-FF19-40E8-A3C8-16BD9F59A49C}"/>
              </a:ext>
            </a:extLst>
          </p:cNvPr>
          <p:cNvSpPr>
            <a:spLocks noGrp="1"/>
          </p:cNvSpPr>
          <p:nvPr>
            <p:ph type="body" sz="quarter" idx="40" hasCustomPrompt="1"/>
          </p:nvPr>
        </p:nvSpPr>
        <p:spPr>
          <a:xfrm>
            <a:off x="12035503" y="24579941"/>
            <a:ext cx="9061704" cy="2895600"/>
          </a:xfrm>
          <a:prstGeom prst="rect">
            <a:avLst/>
          </a:prstGeom>
        </p:spPr>
        <p:txBody>
          <a:bodyPr/>
          <a:lstStyle>
            <a:lvl1pPr marL="0" indent="0">
              <a:buNone/>
              <a:defRPr sz="2700">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vl4pPr>
              <a:defRPr>
                <a:latin typeface="Buckeye Serif" panose="00000500000000000000" pitchFamily="50" charset="0"/>
                <a:ea typeface="Buckeye Serif" panose="00000500000000000000" pitchFamily="50" charset="0"/>
              </a:defRPr>
            </a:lvl4pPr>
            <a:lvl5pPr>
              <a:defRPr>
                <a:latin typeface="Buckeye Serif" panose="00000500000000000000" pitchFamily="50" charset="0"/>
                <a:ea typeface="Buckeye Serif" panose="00000500000000000000" pitchFamily="50" charset="0"/>
              </a:defRPr>
            </a:lvl5pPr>
          </a:lstStyle>
          <a:p>
            <a:pPr lvl="0"/>
            <a:r>
              <a:rPr lang="en-US" dirty="0"/>
              <a:t>General Paragraph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7">
            <a:extLst>
              <a:ext uri="{FF2B5EF4-FFF2-40B4-BE49-F238E27FC236}">
                <a16:creationId xmlns:a16="http://schemas.microsoft.com/office/drawing/2014/main" id="{0EB41020-EF65-481D-A004-5118E51035C5}"/>
              </a:ext>
            </a:extLst>
          </p:cNvPr>
          <p:cNvSpPr>
            <a:spLocks noGrp="1"/>
          </p:cNvSpPr>
          <p:nvPr>
            <p:ph sz="quarter" idx="29" hasCustomPrompt="1"/>
          </p:nvPr>
        </p:nvSpPr>
        <p:spPr>
          <a:xfrm>
            <a:off x="22479000" y="7010400"/>
            <a:ext cx="9061704" cy="685800"/>
          </a:xfrm>
          <a:prstGeom prst="rect">
            <a:avLst/>
          </a:prstGeom>
        </p:spPr>
        <p:txBody>
          <a:bodyPr/>
          <a:lstStyle>
            <a:lvl1pPr marL="0" indent="0">
              <a:buNone/>
              <a:defRPr sz="3500">
                <a:solidFill>
                  <a:srgbClr val="BA0C2F"/>
                </a:solidFill>
                <a:latin typeface="Buckeye Sans"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HEADING</a:t>
            </a:r>
          </a:p>
        </p:txBody>
      </p:sp>
      <p:sp>
        <p:nvSpPr>
          <p:cNvPr id="26" name="Content Placeholder 7">
            <a:extLst>
              <a:ext uri="{FF2B5EF4-FFF2-40B4-BE49-F238E27FC236}">
                <a16:creationId xmlns:a16="http://schemas.microsoft.com/office/drawing/2014/main" id="{4130C767-BFF2-4A4D-845F-9B5AD341A17D}"/>
              </a:ext>
            </a:extLst>
          </p:cNvPr>
          <p:cNvSpPr>
            <a:spLocks noGrp="1"/>
          </p:cNvSpPr>
          <p:nvPr>
            <p:ph sz="quarter" idx="30" hasCustomPrompt="1"/>
          </p:nvPr>
        </p:nvSpPr>
        <p:spPr>
          <a:xfrm>
            <a:off x="22479000" y="7848600"/>
            <a:ext cx="9061704" cy="685800"/>
          </a:xfrm>
          <a:prstGeom prst="rect">
            <a:avLst/>
          </a:prstGeom>
        </p:spPr>
        <p:txBody>
          <a:bodyPr/>
          <a:lstStyle>
            <a:lvl1pPr marL="0" indent="0">
              <a:buNone/>
              <a:defRPr sz="2700" b="1">
                <a:solidFill>
                  <a:srgbClr val="3F4443"/>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Subheading</a:t>
            </a:r>
          </a:p>
        </p:txBody>
      </p:sp>
      <p:sp>
        <p:nvSpPr>
          <p:cNvPr id="27" name="Text Placeholder 13">
            <a:extLst>
              <a:ext uri="{FF2B5EF4-FFF2-40B4-BE49-F238E27FC236}">
                <a16:creationId xmlns:a16="http://schemas.microsoft.com/office/drawing/2014/main" id="{FB8AD238-7D55-4F45-A311-43D3BBA7A109}"/>
              </a:ext>
            </a:extLst>
          </p:cNvPr>
          <p:cNvSpPr>
            <a:spLocks noGrp="1"/>
          </p:cNvSpPr>
          <p:nvPr>
            <p:ph type="body" sz="quarter" idx="31" hasCustomPrompt="1"/>
          </p:nvPr>
        </p:nvSpPr>
        <p:spPr>
          <a:xfrm>
            <a:off x="22511345" y="8686798"/>
            <a:ext cx="9061704" cy="2895600"/>
          </a:xfrm>
          <a:prstGeom prst="rect">
            <a:avLst/>
          </a:prstGeom>
        </p:spPr>
        <p:txBody>
          <a:bodyPr/>
          <a:lstStyle>
            <a:lvl1pPr marL="0" indent="0">
              <a:buNone/>
              <a:defRPr sz="2700">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vl4pPr>
              <a:defRPr>
                <a:latin typeface="Buckeye Serif" panose="00000500000000000000" pitchFamily="50" charset="0"/>
                <a:ea typeface="Buckeye Serif" panose="00000500000000000000" pitchFamily="50" charset="0"/>
              </a:defRPr>
            </a:lvl4pPr>
            <a:lvl5pPr>
              <a:defRPr>
                <a:latin typeface="Buckeye Serif" panose="00000500000000000000" pitchFamily="50" charset="0"/>
                <a:ea typeface="Buckeye Serif" panose="00000500000000000000" pitchFamily="50" charset="0"/>
              </a:defRPr>
            </a:lvl5pPr>
          </a:lstStyle>
          <a:p>
            <a:pPr lvl="0"/>
            <a:r>
              <a:rPr lang="en-US" dirty="0"/>
              <a:t>General Paragraph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7">
            <a:extLst>
              <a:ext uri="{FF2B5EF4-FFF2-40B4-BE49-F238E27FC236}">
                <a16:creationId xmlns:a16="http://schemas.microsoft.com/office/drawing/2014/main" id="{8357AD5B-329F-4AF9-B41C-A727FB1D993E}"/>
              </a:ext>
            </a:extLst>
          </p:cNvPr>
          <p:cNvSpPr>
            <a:spLocks noGrp="1"/>
          </p:cNvSpPr>
          <p:nvPr>
            <p:ph sz="quarter" idx="32" hasCustomPrompt="1"/>
          </p:nvPr>
        </p:nvSpPr>
        <p:spPr>
          <a:xfrm>
            <a:off x="22521539" y="11734800"/>
            <a:ext cx="9061704" cy="685800"/>
          </a:xfrm>
          <a:prstGeom prst="rect">
            <a:avLst/>
          </a:prstGeom>
        </p:spPr>
        <p:txBody>
          <a:bodyPr/>
          <a:lstStyle>
            <a:lvl1pPr marL="0" indent="0">
              <a:buNone/>
              <a:defRPr sz="2700" b="1">
                <a:solidFill>
                  <a:srgbClr val="3F4443"/>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Subheading</a:t>
            </a:r>
          </a:p>
        </p:txBody>
      </p:sp>
      <p:sp>
        <p:nvSpPr>
          <p:cNvPr id="29" name="Text Placeholder 13">
            <a:extLst>
              <a:ext uri="{FF2B5EF4-FFF2-40B4-BE49-F238E27FC236}">
                <a16:creationId xmlns:a16="http://schemas.microsoft.com/office/drawing/2014/main" id="{8ACDC4FE-D2FE-4569-88D6-96AD2BD26935}"/>
              </a:ext>
            </a:extLst>
          </p:cNvPr>
          <p:cNvSpPr>
            <a:spLocks noGrp="1"/>
          </p:cNvSpPr>
          <p:nvPr>
            <p:ph type="body" sz="quarter" idx="33" hasCustomPrompt="1"/>
          </p:nvPr>
        </p:nvSpPr>
        <p:spPr>
          <a:xfrm>
            <a:off x="22518225" y="12572998"/>
            <a:ext cx="9061704" cy="2895600"/>
          </a:xfrm>
          <a:prstGeom prst="rect">
            <a:avLst/>
          </a:prstGeom>
        </p:spPr>
        <p:txBody>
          <a:bodyPr/>
          <a:lstStyle>
            <a:lvl1pPr marL="0" indent="0">
              <a:buNone/>
              <a:defRPr sz="2700">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vl4pPr>
              <a:defRPr>
                <a:latin typeface="Buckeye Serif" panose="00000500000000000000" pitchFamily="50" charset="0"/>
                <a:ea typeface="Buckeye Serif" panose="00000500000000000000" pitchFamily="50" charset="0"/>
              </a:defRPr>
            </a:lvl4pPr>
            <a:lvl5pPr>
              <a:defRPr>
                <a:latin typeface="Buckeye Serif" panose="00000500000000000000" pitchFamily="50" charset="0"/>
                <a:ea typeface="Buckeye Serif" panose="00000500000000000000" pitchFamily="50" charset="0"/>
              </a:defRPr>
            </a:lvl5pPr>
          </a:lstStyle>
          <a:p>
            <a:pPr lvl="0"/>
            <a:r>
              <a:rPr lang="en-US" dirty="0"/>
              <a:t>General Paragraph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Content Placeholder 7">
            <a:extLst>
              <a:ext uri="{FF2B5EF4-FFF2-40B4-BE49-F238E27FC236}">
                <a16:creationId xmlns:a16="http://schemas.microsoft.com/office/drawing/2014/main" id="{52284A4A-151A-42E2-B4EF-85525AA0DEFA}"/>
              </a:ext>
            </a:extLst>
          </p:cNvPr>
          <p:cNvSpPr>
            <a:spLocks noGrp="1"/>
          </p:cNvSpPr>
          <p:nvPr>
            <p:ph sz="quarter" idx="34" hasCustomPrompt="1"/>
          </p:nvPr>
        </p:nvSpPr>
        <p:spPr>
          <a:xfrm>
            <a:off x="22521306" y="15806057"/>
            <a:ext cx="9061704" cy="685800"/>
          </a:xfrm>
          <a:prstGeom prst="rect">
            <a:avLst/>
          </a:prstGeom>
        </p:spPr>
        <p:txBody>
          <a:bodyPr/>
          <a:lstStyle>
            <a:lvl1pPr marL="0" indent="0">
              <a:buNone/>
              <a:defRPr sz="2700" b="0">
                <a:solidFill>
                  <a:srgbClr val="BA0C2F"/>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Image  or Chart Heading</a:t>
            </a:r>
          </a:p>
        </p:txBody>
      </p:sp>
      <p:sp>
        <p:nvSpPr>
          <p:cNvPr id="31" name="Content Placeholder 27">
            <a:extLst>
              <a:ext uri="{FF2B5EF4-FFF2-40B4-BE49-F238E27FC236}">
                <a16:creationId xmlns:a16="http://schemas.microsoft.com/office/drawing/2014/main" id="{E2391D15-0F56-4DAD-8705-ADFB7531B9BA}"/>
              </a:ext>
            </a:extLst>
          </p:cNvPr>
          <p:cNvSpPr>
            <a:spLocks noGrp="1"/>
          </p:cNvSpPr>
          <p:nvPr>
            <p:ph sz="quarter" idx="35"/>
          </p:nvPr>
        </p:nvSpPr>
        <p:spPr>
          <a:xfrm>
            <a:off x="22521431" y="16491855"/>
            <a:ext cx="9061704" cy="5842000"/>
          </a:xfrm>
          <a:prstGeom prst="rect">
            <a:avLst/>
          </a:prstGeom>
        </p:spPr>
        <p:txBody>
          <a:bodyPr/>
          <a:lstStyle>
            <a:lvl1pPr marL="0" indent="0">
              <a:buNone/>
              <a:defRPr/>
            </a:lvl1pPr>
          </a:lstStyle>
          <a:p>
            <a:pPr lvl="0"/>
            <a:endParaRPr lang="en-US" dirty="0"/>
          </a:p>
        </p:txBody>
      </p:sp>
      <p:sp>
        <p:nvSpPr>
          <p:cNvPr id="32" name="Content Placeholder 7">
            <a:extLst>
              <a:ext uri="{FF2B5EF4-FFF2-40B4-BE49-F238E27FC236}">
                <a16:creationId xmlns:a16="http://schemas.microsoft.com/office/drawing/2014/main" id="{D3AE46B4-F2E3-41B9-A752-18CC6D5304E5}"/>
              </a:ext>
            </a:extLst>
          </p:cNvPr>
          <p:cNvSpPr>
            <a:spLocks noGrp="1"/>
          </p:cNvSpPr>
          <p:nvPr>
            <p:ph sz="quarter" idx="36" hasCustomPrompt="1"/>
          </p:nvPr>
        </p:nvSpPr>
        <p:spPr>
          <a:xfrm>
            <a:off x="22529892" y="22511657"/>
            <a:ext cx="9061704" cy="685800"/>
          </a:xfrm>
          <a:prstGeom prst="rect">
            <a:avLst/>
          </a:prstGeom>
        </p:spPr>
        <p:txBody>
          <a:bodyPr/>
          <a:lstStyle>
            <a:lvl1pPr marL="0" indent="0">
              <a:buNone/>
              <a:defRPr sz="1700" b="0">
                <a:solidFill>
                  <a:srgbClr val="3F4443"/>
                </a:solidFill>
                <a:latin typeface="Buckeye Sans"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Caption for image or chart above</a:t>
            </a:r>
          </a:p>
        </p:txBody>
      </p:sp>
      <p:sp>
        <p:nvSpPr>
          <p:cNvPr id="40" name="Content Placeholder 7">
            <a:extLst>
              <a:ext uri="{FF2B5EF4-FFF2-40B4-BE49-F238E27FC236}">
                <a16:creationId xmlns:a16="http://schemas.microsoft.com/office/drawing/2014/main" id="{04FBAD53-AE86-4AA2-8312-0A8E261F3C37}"/>
              </a:ext>
            </a:extLst>
          </p:cNvPr>
          <p:cNvSpPr>
            <a:spLocks noGrp="1"/>
          </p:cNvSpPr>
          <p:nvPr>
            <p:ph sz="quarter" idx="44" hasCustomPrompt="1"/>
          </p:nvPr>
        </p:nvSpPr>
        <p:spPr>
          <a:xfrm>
            <a:off x="22535117" y="23469600"/>
            <a:ext cx="9061704" cy="685800"/>
          </a:xfrm>
          <a:prstGeom prst="rect">
            <a:avLst/>
          </a:prstGeom>
        </p:spPr>
        <p:txBody>
          <a:bodyPr/>
          <a:lstStyle>
            <a:lvl1pPr marL="0" indent="0">
              <a:buNone/>
              <a:defRPr sz="3500">
                <a:solidFill>
                  <a:srgbClr val="BA0C2F"/>
                </a:solidFill>
                <a:latin typeface="Buckeye Sans"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HEADING</a:t>
            </a:r>
          </a:p>
        </p:txBody>
      </p:sp>
      <p:sp>
        <p:nvSpPr>
          <p:cNvPr id="41" name="Content Placeholder 7">
            <a:extLst>
              <a:ext uri="{FF2B5EF4-FFF2-40B4-BE49-F238E27FC236}">
                <a16:creationId xmlns:a16="http://schemas.microsoft.com/office/drawing/2014/main" id="{222C4C01-413E-4F87-A3CD-A2D8ABD46E10}"/>
              </a:ext>
            </a:extLst>
          </p:cNvPr>
          <p:cNvSpPr>
            <a:spLocks noGrp="1"/>
          </p:cNvSpPr>
          <p:nvPr>
            <p:ph sz="quarter" idx="45" hasCustomPrompt="1"/>
          </p:nvPr>
        </p:nvSpPr>
        <p:spPr>
          <a:xfrm>
            <a:off x="22535117" y="24307800"/>
            <a:ext cx="9061704" cy="685800"/>
          </a:xfrm>
          <a:prstGeom prst="rect">
            <a:avLst/>
          </a:prstGeom>
        </p:spPr>
        <p:txBody>
          <a:bodyPr/>
          <a:lstStyle>
            <a:lvl1pPr marL="0" indent="0">
              <a:buNone/>
              <a:defRPr sz="2700" b="1">
                <a:solidFill>
                  <a:srgbClr val="3F4443"/>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Subheading</a:t>
            </a:r>
          </a:p>
        </p:txBody>
      </p:sp>
      <p:sp>
        <p:nvSpPr>
          <p:cNvPr id="42" name="Text Placeholder 13">
            <a:extLst>
              <a:ext uri="{FF2B5EF4-FFF2-40B4-BE49-F238E27FC236}">
                <a16:creationId xmlns:a16="http://schemas.microsoft.com/office/drawing/2014/main" id="{13E29AE0-E636-42F8-B116-3F230ADAE1F8}"/>
              </a:ext>
            </a:extLst>
          </p:cNvPr>
          <p:cNvSpPr>
            <a:spLocks noGrp="1"/>
          </p:cNvSpPr>
          <p:nvPr>
            <p:ph type="body" sz="quarter" idx="46" hasCustomPrompt="1"/>
          </p:nvPr>
        </p:nvSpPr>
        <p:spPr>
          <a:xfrm>
            <a:off x="22524924" y="25145998"/>
            <a:ext cx="9061704" cy="2895600"/>
          </a:xfrm>
          <a:prstGeom prst="rect">
            <a:avLst/>
          </a:prstGeom>
        </p:spPr>
        <p:txBody>
          <a:bodyPr/>
          <a:lstStyle>
            <a:lvl1pPr marL="0" indent="0">
              <a:buNone/>
              <a:defRPr sz="2700">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vl4pPr>
              <a:defRPr>
                <a:latin typeface="Buckeye Serif" panose="00000500000000000000" pitchFamily="50" charset="0"/>
                <a:ea typeface="Buckeye Serif" panose="00000500000000000000" pitchFamily="50" charset="0"/>
              </a:defRPr>
            </a:lvl4pPr>
            <a:lvl5pPr>
              <a:defRPr>
                <a:latin typeface="Buckeye Serif" panose="00000500000000000000" pitchFamily="50" charset="0"/>
                <a:ea typeface="Buckeye Serif" panose="00000500000000000000" pitchFamily="50" charset="0"/>
              </a:defRPr>
            </a:lvl5pPr>
          </a:lstStyle>
          <a:p>
            <a:pPr lvl="0"/>
            <a:r>
              <a:rPr lang="en-US" dirty="0"/>
              <a:t>General Paragraph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7">
            <a:extLst>
              <a:ext uri="{FF2B5EF4-FFF2-40B4-BE49-F238E27FC236}">
                <a16:creationId xmlns:a16="http://schemas.microsoft.com/office/drawing/2014/main" id="{DD553074-7988-4BCA-877E-E2323841BFCD}"/>
              </a:ext>
            </a:extLst>
          </p:cNvPr>
          <p:cNvSpPr>
            <a:spLocks noGrp="1"/>
          </p:cNvSpPr>
          <p:nvPr>
            <p:ph sz="quarter" idx="41" hasCustomPrompt="1"/>
          </p:nvPr>
        </p:nvSpPr>
        <p:spPr>
          <a:xfrm>
            <a:off x="32760731" y="7010400"/>
            <a:ext cx="9061704" cy="685800"/>
          </a:xfrm>
          <a:prstGeom prst="rect">
            <a:avLst/>
          </a:prstGeom>
        </p:spPr>
        <p:txBody>
          <a:bodyPr/>
          <a:lstStyle>
            <a:lvl1pPr marL="0" indent="0">
              <a:buNone/>
              <a:defRPr sz="2700" b="0">
                <a:solidFill>
                  <a:srgbClr val="BA0C2F"/>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Image  or Chart Heading</a:t>
            </a:r>
          </a:p>
        </p:txBody>
      </p:sp>
      <p:sp>
        <p:nvSpPr>
          <p:cNvPr id="38" name="Content Placeholder 27">
            <a:extLst>
              <a:ext uri="{FF2B5EF4-FFF2-40B4-BE49-F238E27FC236}">
                <a16:creationId xmlns:a16="http://schemas.microsoft.com/office/drawing/2014/main" id="{347ECFE4-6761-47D7-BAE4-A9DDF8C81183}"/>
              </a:ext>
            </a:extLst>
          </p:cNvPr>
          <p:cNvSpPr>
            <a:spLocks noGrp="1"/>
          </p:cNvSpPr>
          <p:nvPr>
            <p:ph sz="quarter" idx="42"/>
          </p:nvPr>
        </p:nvSpPr>
        <p:spPr>
          <a:xfrm>
            <a:off x="32760855" y="7696198"/>
            <a:ext cx="9061704" cy="5842000"/>
          </a:xfrm>
          <a:prstGeom prst="rect">
            <a:avLst/>
          </a:prstGeom>
        </p:spPr>
        <p:txBody>
          <a:bodyPr/>
          <a:lstStyle>
            <a:lvl1pPr marL="0" indent="0">
              <a:buNone/>
              <a:defRPr/>
            </a:lvl1pPr>
          </a:lstStyle>
          <a:p>
            <a:pPr lvl="0"/>
            <a:endParaRPr lang="en-US" dirty="0"/>
          </a:p>
        </p:txBody>
      </p:sp>
      <p:sp>
        <p:nvSpPr>
          <p:cNvPr id="39" name="Content Placeholder 7">
            <a:extLst>
              <a:ext uri="{FF2B5EF4-FFF2-40B4-BE49-F238E27FC236}">
                <a16:creationId xmlns:a16="http://schemas.microsoft.com/office/drawing/2014/main" id="{BE4C050E-F747-4178-A465-D95692EE814C}"/>
              </a:ext>
            </a:extLst>
          </p:cNvPr>
          <p:cNvSpPr>
            <a:spLocks noGrp="1"/>
          </p:cNvSpPr>
          <p:nvPr>
            <p:ph sz="quarter" idx="43" hasCustomPrompt="1"/>
          </p:nvPr>
        </p:nvSpPr>
        <p:spPr>
          <a:xfrm>
            <a:off x="32772096" y="13716000"/>
            <a:ext cx="9061704" cy="685800"/>
          </a:xfrm>
          <a:prstGeom prst="rect">
            <a:avLst/>
          </a:prstGeom>
        </p:spPr>
        <p:txBody>
          <a:bodyPr/>
          <a:lstStyle>
            <a:lvl1pPr marL="0" indent="0">
              <a:buNone/>
              <a:defRPr sz="1700" b="0">
                <a:solidFill>
                  <a:srgbClr val="3F4443"/>
                </a:solidFill>
                <a:latin typeface="Buckeye Sans"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Caption for image or chart above</a:t>
            </a:r>
          </a:p>
        </p:txBody>
      </p:sp>
      <p:sp>
        <p:nvSpPr>
          <p:cNvPr id="43" name="Content Placeholder 7">
            <a:extLst>
              <a:ext uri="{FF2B5EF4-FFF2-40B4-BE49-F238E27FC236}">
                <a16:creationId xmlns:a16="http://schemas.microsoft.com/office/drawing/2014/main" id="{F44C3661-A33C-4DEA-A6AA-3348A9125996}"/>
              </a:ext>
            </a:extLst>
          </p:cNvPr>
          <p:cNvSpPr>
            <a:spLocks noGrp="1"/>
          </p:cNvSpPr>
          <p:nvPr>
            <p:ph sz="quarter" idx="47" hasCustomPrompt="1"/>
          </p:nvPr>
        </p:nvSpPr>
        <p:spPr>
          <a:xfrm>
            <a:off x="32760731" y="14706600"/>
            <a:ext cx="9061704" cy="685800"/>
          </a:xfrm>
          <a:prstGeom prst="rect">
            <a:avLst/>
          </a:prstGeom>
        </p:spPr>
        <p:txBody>
          <a:bodyPr/>
          <a:lstStyle>
            <a:lvl1pPr marL="0" indent="0">
              <a:buNone/>
              <a:defRPr sz="3500">
                <a:solidFill>
                  <a:srgbClr val="BA0C2F"/>
                </a:solidFill>
                <a:latin typeface="Buckeye Sans"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HEADING</a:t>
            </a:r>
          </a:p>
        </p:txBody>
      </p:sp>
      <p:sp>
        <p:nvSpPr>
          <p:cNvPr id="44" name="Text Placeholder 13">
            <a:extLst>
              <a:ext uri="{FF2B5EF4-FFF2-40B4-BE49-F238E27FC236}">
                <a16:creationId xmlns:a16="http://schemas.microsoft.com/office/drawing/2014/main" id="{C4406423-C9FA-4067-8504-2E9D80AE8E4C}"/>
              </a:ext>
            </a:extLst>
          </p:cNvPr>
          <p:cNvSpPr>
            <a:spLocks noGrp="1"/>
          </p:cNvSpPr>
          <p:nvPr>
            <p:ph type="body" sz="quarter" idx="48" hasCustomPrompt="1"/>
          </p:nvPr>
        </p:nvSpPr>
        <p:spPr>
          <a:xfrm>
            <a:off x="32760731" y="15584082"/>
            <a:ext cx="9061704" cy="4717771"/>
          </a:xfrm>
          <a:prstGeom prst="rect">
            <a:avLst/>
          </a:prstGeom>
        </p:spPr>
        <p:txBody>
          <a:bodyPr/>
          <a:lstStyle>
            <a:lvl1pPr marL="0" indent="0">
              <a:buNone/>
              <a:defRPr sz="2700">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vl4pPr>
              <a:defRPr>
                <a:latin typeface="Buckeye Serif" panose="00000500000000000000" pitchFamily="50" charset="0"/>
                <a:ea typeface="Buckeye Serif" panose="00000500000000000000" pitchFamily="50" charset="0"/>
              </a:defRPr>
            </a:lvl4pPr>
            <a:lvl5pPr>
              <a:defRPr>
                <a:latin typeface="Buckeye Serif" panose="00000500000000000000" pitchFamily="50" charset="0"/>
                <a:ea typeface="Buckeye Serif" panose="00000500000000000000" pitchFamily="50" charset="0"/>
              </a:defRPr>
            </a:lvl5pPr>
          </a:lstStyle>
          <a:p>
            <a:pPr lvl="0"/>
            <a:r>
              <a:rPr lang="en-US" dirty="0"/>
              <a:t>General Paragraph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7">
            <a:extLst>
              <a:ext uri="{FF2B5EF4-FFF2-40B4-BE49-F238E27FC236}">
                <a16:creationId xmlns:a16="http://schemas.microsoft.com/office/drawing/2014/main" id="{2568CBA9-266F-4BDC-97FE-B50BE92EBDD2}"/>
              </a:ext>
            </a:extLst>
          </p:cNvPr>
          <p:cNvSpPr>
            <a:spLocks noGrp="1"/>
          </p:cNvSpPr>
          <p:nvPr>
            <p:ph sz="quarter" idx="49" hasCustomPrompt="1"/>
          </p:nvPr>
        </p:nvSpPr>
        <p:spPr>
          <a:xfrm>
            <a:off x="32760731" y="20552227"/>
            <a:ext cx="9061704" cy="685800"/>
          </a:xfrm>
          <a:prstGeom prst="rect">
            <a:avLst/>
          </a:prstGeom>
        </p:spPr>
        <p:txBody>
          <a:bodyPr/>
          <a:lstStyle>
            <a:lvl1pPr marL="0" indent="0">
              <a:buNone/>
              <a:defRPr sz="3500">
                <a:solidFill>
                  <a:srgbClr val="BA0C2F"/>
                </a:solidFill>
                <a:latin typeface="Buckeye Sans"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BIBLIOGRAPHY HEADING</a:t>
            </a:r>
          </a:p>
        </p:txBody>
      </p:sp>
      <p:sp>
        <p:nvSpPr>
          <p:cNvPr id="48" name="Text Placeholder 47">
            <a:extLst>
              <a:ext uri="{FF2B5EF4-FFF2-40B4-BE49-F238E27FC236}">
                <a16:creationId xmlns:a16="http://schemas.microsoft.com/office/drawing/2014/main" id="{8ACE4D9D-5820-496D-88AF-D89E98AFC6E6}"/>
              </a:ext>
            </a:extLst>
          </p:cNvPr>
          <p:cNvSpPr>
            <a:spLocks noGrp="1"/>
          </p:cNvSpPr>
          <p:nvPr>
            <p:ph type="body" sz="quarter" idx="50" hasCustomPrompt="1"/>
          </p:nvPr>
        </p:nvSpPr>
        <p:spPr>
          <a:xfrm>
            <a:off x="32760731" y="21488400"/>
            <a:ext cx="9061128" cy="3752846"/>
          </a:xfrm>
          <a:prstGeom prst="rect">
            <a:avLst/>
          </a:prstGeom>
        </p:spPr>
        <p:txBody>
          <a:bodyPr/>
          <a:lstStyle>
            <a:lvl1pPr>
              <a:defRPr/>
            </a:lvl1pPr>
          </a:lstStyle>
          <a:p>
            <a:pPr lvl="0"/>
            <a:r>
              <a:rPr lang="en-US" dirty="0"/>
              <a:t>Bibliography text</a:t>
            </a:r>
          </a:p>
          <a:p>
            <a:pPr lvl="0"/>
            <a:r>
              <a:rPr lang="en-US" dirty="0"/>
              <a:t>Bibliography text</a:t>
            </a:r>
          </a:p>
          <a:p>
            <a:pPr lvl="0"/>
            <a:r>
              <a:rPr lang="en-US" dirty="0"/>
              <a:t>Bibliography test</a:t>
            </a:r>
          </a:p>
        </p:txBody>
      </p:sp>
      <p:sp>
        <p:nvSpPr>
          <p:cNvPr id="49" name="Content Placeholder 7">
            <a:extLst>
              <a:ext uri="{FF2B5EF4-FFF2-40B4-BE49-F238E27FC236}">
                <a16:creationId xmlns:a16="http://schemas.microsoft.com/office/drawing/2014/main" id="{A194B3DD-20CE-4688-AC19-4D2FFB4748BC}"/>
              </a:ext>
            </a:extLst>
          </p:cNvPr>
          <p:cNvSpPr>
            <a:spLocks noGrp="1"/>
          </p:cNvSpPr>
          <p:nvPr>
            <p:ph sz="quarter" idx="51" hasCustomPrompt="1"/>
          </p:nvPr>
        </p:nvSpPr>
        <p:spPr>
          <a:xfrm>
            <a:off x="32729557" y="25491619"/>
            <a:ext cx="9061704" cy="685800"/>
          </a:xfrm>
          <a:prstGeom prst="rect">
            <a:avLst/>
          </a:prstGeom>
        </p:spPr>
        <p:txBody>
          <a:bodyPr/>
          <a:lstStyle>
            <a:lvl1pPr marL="0" indent="0">
              <a:buNone/>
              <a:defRPr sz="3500">
                <a:solidFill>
                  <a:srgbClr val="BA0C2F"/>
                </a:solidFill>
                <a:latin typeface="Buckeye Sans"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ACKNOWLEDGEMENTS HEADING</a:t>
            </a:r>
          </a:p>
        </p:txBody>
      </p:sp>
      <p:sp>
        <p:nvSpPr>
          <p:cNvPr id="50" name="Text Placeholder 47">
            <a:extLst>
              <a:ext uri="{FF2B5EF4-FFF2-40B4-BE49-F238E27FC236}">
                <a16:creationId xmlns:a16="http://schemas.microsoft.com/office/drawing/2014/main" id="{048F7DD5-4AF2-4BCB-BBA3-B5AD2537F2D5}"/>
              </a:ext>
            </a:extLst>
          </p:cNvPr>
          <p:cNvSpPr>
            <a:spLocks noGrp="1"/>
          </p:cNvSpPr>
          <p:nvPr>
            <p:ph type="body" sz="quarter" idx="52" hasCustomPrompt="1"/>
          </p:nvPr>
        </p:nvSpPr>
        <p:spPr>
          <a:xfrm>
            <a:off x="32729557" y="26427792"/>
            <a:ext cx="9061128" cy="1080408"/>
          </a:xfrm>
          <a:prstGeom prst="rect">
            <a:avLst/>
          </a:prstGeom>
        </p:spPr>
        <p:txBody>
          <a:bodyPr/>
          <a:lstStyle>
            <a:lvl1pPr marL="0" indent="0">
              <a:buNone/>
              <a:defRPr/>
            </a:lvl1pPr>
          </a:lstStyle>
          <a:p>
            <a:pPr lvl="0"/>
            <a:r>
              <a:rPr lang="en-US" dirty="0"/>
              <a:t>Acknowledgements text</a:t>
            </a:r>
          </a:p>
        </p:txBody>
      </p:sp>
      <p:sp>
        <p:nvSpPr>
          <p:cNvPr id="56" name="Content Placeholder 7">
            <a:extLst>
              <a:ext uri="{FF2B5EF4-FFF2-40B4-BE49-F238E27FC236}">
                <a16:creationId xmlns:a16="http://schemas.microsoft.com/office/drawing/2014/main" id="{A3BBE0ED-7FCE-44F2-8206-F252A674DC29}"/>
              </a:ext>
            </a:extLst>
          </p:cNvPr>
          <p:cNvSpPr>
            <a:spLocks noGrp="1"/>
          </p:cNvSpPr>
          <p:nvPr>
            <p:ph sz="quarter" idx="53" hasCustomPrompt="1"/>
          </p:nvPr>
        </p:nvSpPr>
        <p:spPr>
          <a:xfrm>
            <a:off x="32808539" y="30937200"/>
            <a:ext cx="8982146" cy="495437"/>
          </a:xfrm>
          <a:prstGeom prst="rect">
            <a:avLst/>
          </a:prstGeom>
        </p:spPr>
        <p:txBody>
          <a:bodyPr wrap="none">
            <a:noAutofit/>
          </a:bodyPr>
          <a:lstStyle>
            <a:lvl1pPr marL="0" indent="0" algn="r">
              <a:buNone/>
              <a:defRPr sz="3500">
                <a:solidFill>
                  <a:srgbClr val="BA0C2F"/>
                </a:solidFill>
                <a:latin typeface="Buckeye Sans"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WEBSITE/URL</a:t>
            </a:r>
          </a:p>
        </p:txBody>
      </p:sp>
      <p:cxnSp>
        <p:nvCxnSpPr>
          <p:cNvPr id="52" name="Straight Connector 51" descr="Decorative">
            <a:extLst>
              <a:ext uri="{FF2B5EF4-FFF2-40B4-BE49-F238E27FC236}">
                <a16:creationId xmlns:a16="http://schemas.microsoft.com/office/drawing/2014/main" id="{680EFD36-8EB9-45C3-9DB4-C1919F43338E}"/>
              </a:ext>
            </a:extLst>
          </p:cNvPr>
          <p:cNvCxnSpPr/>
          <p:nvPr userDrawn="1"/>
        </p:nvCxnSpPr>
        <p:spPr>
          <a:xfrm>
            <a:off x="11125200" y="6988627"/>
            <a:ext cx="0" cy="2151017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descr="Decorative">
            <a:extLst>
              <a:ext uri="{FF2B5EF4-FFF2-40B4-BE49-F238E27FC236}">
                <a16:creationId xmlns:a16="http://schemas.microsoft.com/office/drawing/2014/main" id="{4B3F8C8B-A283-4F90-B843-C8A8EFBE57AC}"/>
              </a:ext>
            </a:extLst>
          </p:cNvPr>
          <p:cNvCxnSpPr/>
          <p:nvPr userDrawn="1"/>
        </p:nvCxnSpPr>
        <p:spPr>
          <a:xfrm>
            <a:off x="21793200" y="7010400"/>
            <a:ext cx="0" cy="2151017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descr="Decorative">
            <a:extLst>
              <a:ext uri="{FF2B5EF4-FFF2-40B4-BE49-F238E27FC236}">
                <a16:creationId xmlns:a16="http://schemas.microsoft.com/office/drawing/2014/main" id="{1CC1ED02-D4ED-41EB-B084-A86636E0F398}"/>
              </a:ext>
            </a:extLst>
          </p:cNvPr>
          <p:cNvCxnSpPr/>
          <p:nvPr userDrawn="1"/>
        </p:nvCxnSpPr>
        <p:spPr>
          <a:xfrm>
            <a:off x="32156400" y="6934200"/>
            <a:ext cx="0" cy="2151017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19129BB7-9143-4CBB-9EE5-BC169A3B3DC4}"/>
              </a:ext>
              <a:ext uri="{C183D7F6-B498-43B3-948B-1728B52AA6E4}">
                <adec:decorative xmlns:adec="http://schemas.microsoft.com/office/drawing/2017/decorative" val="1"/>
              </a:ext>
            </a:extLst>
          </p:cNvPr>
          <p:cNvSpPr/>
          <p:nvPr userDrawn="1"/>
        </p:nvSpPr>
        <p:spPr>
          <a:xfrm>
            <a:off x="1371600" y="6019800"/>
            <a:ext cx="1856531" cy="207402"/>
          </a:xfrm>
          <a:prstGeom prst="rect">
            <a:avLst/>
          </a:prstGeom>
          <a:solidFill>
            <a:srgbClr val="BA0C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BA0C2F"/>
              </a:solidFill>
            </a:endParaRPr>
          </a:p>
        </p:txBody>
      </p:sp>
      <p:pic>
        <p:nvPicPr>
          <p:cNvPr id="57" name="Content Placeholder 46" descr="The Ohio State Logo image">
            <a:extLst>
              <a:ext uri="{FF2B5EF4-FFF2-40B4-BE49-F238E27FC236}">
                <a16:creationId xmlns:a16="http://schemas.microsoft.com/office/drawing/2014/main" id="{A9E776D2-C11A-4B0E-9557-88635B41BC4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58892" y="30937200"/>
            <a:ext cx="8313193" cy="1208313"/>
          </a:xfrm>
          <a:prstGeom prst="rect">
            <a:avLst/>
          </a:prstGeom>
        </p:spPr>
      </p:pic>
    </p:spTree>
    <p:extLst>
      <p:ext uri="{BB962C8B-B14F-4D97-AF65-F5344CB8AC3E}">
        <p14:creationId xmlns:p14="http://schemas.microsoft.com/office/powerpoint/2010/main" val="209619352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2AF3D1-CF38-43B4-A91B-4A7852E63200}"/>
              </a:ext>
            </a:extLst>
          </p:cNvPr>
          <p:cNvSpPr>
            <a:spLocks noGrp="1"/>
          </p:cNvSpPr>
          <p:nvPr>
            <p:ph type="title"/>
          </p:nvPr>
        </p:nvSpPr>
        <p:spPr>
          <a:xfrm>
            <a:off x="1752600" y="1524000"/>
            <a:ext cx="37855525" cy="1295400"/>
          </a:xfrm>
          <a:prstGeom prst="rect">
            <a:avLst/>
          </a:prstGeom>
        </p:spPr>
        <p:txBody>
          <a:bodyPr vert="horz" lIns="91440" tIns="45720" rIns="91440" bIns="45720" rtlCol="0" anchor="ctr">
            <a:normAutofit/>
          </a:bodyPr>
          <a:lstStyle/>
          <a:p>
            <a:r>
              <a:rPr lang="en-US" dirty="0"/>
              <a:t>COLLEGE/DEPT/UNIT</a:t>
            </a:r>
          </a:p>
        </p:txBody>
      </p:sp>
    </p:spTree>
    <p:extLst>
      <p:ext uri="{BB962C8B-B14F-4D97-AF65-F5344CB8AC3E}">
        <p14:creationId xmlns:p14="http://schemas.microsoft.com/office/powerpoint/2010/main" val="1855651281"/>
      </p:ext>
    </p:extLst>
  </p:cSld>
  <p:clrMap bg1="lt1" tx1="dk1" bg2="lt2" tx2="dk2" accent1="accent1" accent2="accent2" accent3="accent3" accent4="accent4" accent5="accent5" accent6="accent6" hlink="hlink" folHlink="folHlink"/>
  <p:sldLayoutIdLst>
    <p:sldLayoutId id="2147483745" r:id="rId1"/>
  </p:sldLayoutIdLst>
  <p:txStyles>
    <p:titleStyle>
      <a:lvl1pPr algn="l" defTabSz="914400" rtl="0" eaLnBrk="1" latinLnBrk="0" hangingPunct="1">
        <a:lnSpc>
          <a:spcPct val="90000"/>
        </a:lnSpc>
        <a:spcBef>
          <a:spcPct val="0"/>
        </a:spcBef>
        <a:buNone/>
        <a:defRPr sz="6000" kern="1200">
          <a:solidFill>
            <a:srgbClr val="BA0C2F"/>
          </a:solidFill>
          <a:latin typeface="Buckeye Sans" panose="000005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ext space to enter your college, department, and/or unit.">
            <a:extLst>
              <a:ext uri="{FF2B5EF4-FFF2-40B4-BE49-F238E27FC236}">
                <a16:creationId xmlns:a16="http://schemas.microsoft.com/office/drawing/2014/main" id="{36A32EDD-29EB-4AEE-8230-367FAE5E1732}"/>
              </a:ext>
            </a:extLst>
          </p:cNvPr>
          <p:cNvSpPr>
            <a:spLocks noGrp="1"/>
          </p:cNvSpPr>
          <p:nvPr>
            <p:ph type="title"/>
          </p:nvPr>
        </p:nvSpPr>
        <p:spPr/>
        <p:txBody>
          <a:bodyPr/>
          <a:lstStyle/>
          <a:p>
            <a:r>
              <a:rPr lang="en-US" dirty="0">
                <a:latin typeface="Buckeye Serif" panose="00000500000000000000"/>
              </a:rPr>
              <a:t>Department of Astronomy</a:t>
            </a:r>
          </a:p>
        </p:txBody>
      </p:sp>
      <p:sp>
        <p:nvSpPr>
          <p:cNvPr id="3" name="Text Placeholder 2" descr="Text space to enter your research study title.">
            <a:extLst>
              <a:ext uri="{FF2B5EF4-FFF2-40B4-BE49-F238E27FC236}">
                <a16:creationId xmlns:a16="http://schemas.microsoft.com/office/drawing/2014/main" id="{5EFB4F77-A456-4124-BFA8-D324A2722D40}"/>
              </a:ext>
            </a:extLst>
          </p:cNvPr>
          <p:cNvSpPr>
            <a:spLocks noGrp="1"/>
          </p:cNvSpPr>
          <p:nvPr>
            <p:ph type="body" sz="quarter" idx="18"/>
          </p:nvPr>
        </p:nvSpPr>
        <p:spPr>
          <a:xfrm>
            <a:off x="1301496" y="3176255"/>
            <a:ext cx="33750503" cy="2705782"/>
          </a:xfrm>
        </p:spPr>
        <p:txBody>
          <a:bodyPr>
            <a:normAutofit/>
          </a:bodyPr>
          <a:lstStyle/>
          <a:p>
            <a:r>
              <a:rPr lang="en-US" dirty="0">
                <a:latin typeface="Buckeye Serif" panose="00000500000000000000"/>
              </a:rPr>
              <a:t>Identifying Fully Convective M-dwarfs in TESS Sectors 1 and 2</a:t>
            </a:r>
          </a:p>
          <a:p>
            <a:endParaRPr lang="en-US" dirty="0">
              <a:latin typeface="Buckeye Serif" panose="00000500000000000000"/>
            </a:endParaRPr>
          </a:p>
        </p:txBody>
      </p:sp>
      <p:sp>
        <p:nvSpPr>
          <p:cNvPr id="4" name="Text Placeholder 3" descr="Text space to enter your presenter name, associates and other collaborators.">
            <a:extLst>
              <a:ext uri="{FF2B5EF4-FFF2-40B4-BE49-F238E27FC236}">
                <a16:creationId xmlns:a16="http://schemas.microsoft.com/office/drawing/2014/main" id="{0410B500-C818-4CC6-8B8E-621326ADD67A}"/>
              </a:ext>
            </a:extLst>
          </p:cNvPr>
          <p:cNvSpPr>
            <a:spLocks noGrp="1"/>
          </p:cNvSpPr>
          <p:nvPr>
            <p:ph type="body" sz="quarter" idx="19"/>
          </p:nvPr>
        </p:nvSpPr>
        <p:spPr/>
        <p:txBody>
          <a:bodyPr/>
          <a:lstStyle/>
          <a:p>
            <a:pPr marL="0" indent="0">
              <a:buNone/>
            </a:pPr>
            <a:r>
              <a:rPr lang="en-US" dirty="0">
                <a:latin typeface="Buckeye Serif" panose="00000500000000000000"/>
              </a:rPr>
              <a:t>Avidaan Srivastava; Advisor: Dr. Ji Wang</a:t>
            </a:r>
          </a:p>
        </p:txBody>
      </p:sp>
      <p:sp>
        <p:nvSpPr>
          <p:cNvPr id="5" name="Content Placeholder 4" descr="Text space to enter a paragraph heading. Use all caps for best emphasis.">
            <a:extLst>
              <a:ext uri="{FF2B5EF4-FFF2-40B4-BE49-F238E27FC236}">
                <a16:creationId xmlns:a16="http://schemas.microsoft.com/office/drawing/2014/main" id="{EE31DEB2-42C0-4D26-AC95-8D40B1E13850}"/>
              </a:ext>
            </a:extLst>
          </p:cNvPr>
          <p:cNvSpPr>
            <a:spLocks noGrp="1"/>
          </p:cNvSpPr>
          <p:nvPr>
            <p:ph sz="quarter" idx="10"/>
          </p:nvPr>
        </p:nvSpPr>
        <p:spPr/>
        <p:txBody>
          <a:bodyPr/>
          <a:lstStyle/>
          <a:p>
            <a:r>
              <a:rPr lang="en-US" dirty="0">
                <a:latin typeface="Buckeye Serif" panose="00000500000000000000"/>
              </a:rPr>
              <a:t>INTRODUCTION</a:t>
            </a:r>
          </a:p>
        </p:txBody>
      </p:sp>
      <p:sp>
        <p:nvSpPr>
          <p:cNvPr id="7" name="Text Placeholder 6" descr="Space to enter a longer set of explanatory text.">
            <a:extLst>
              <a:ext uri="{FF2B5EF4-FFF2-40B4-BE49-F238E27FC236}">
                <a16:creationId xmlns:a16="http://schemas.microsoft.com/office/drawing/2014/main" id="{8A1C0F91-20FD-46C0-BE26-B08E39D48E7A}"/>
              </a:ext>
            </a:extLst>
          </p:cNvPr>
          <p:cNvSpPr>
            <a:spLocks noGrp="1"/>
          </p:cNvSpPr>
          <p:nvPr>
            <p:ph type="body" sz="quarter" idx="12"/>
          </p:nvPr>
        </p:nvSpPr>
        <p:spPr>
          <a:xfrm>
            <a:off x="1349830" y="7782043"/>
            <a:ext cx="9061704" cy="2895600"/>
          </a:xfrm>
        </p:spPr>
        <p:txBody>
          <a:bodyPr/>
          <a:lstStyle/>
          <a:p>
            <a:r>
              <a:rPr lang="en-US" sz="3200" dirty="0">
                <a:latin typeface="Buckeye Serif" panose="00000500000000000000"/>
              </a:rPr>
              <a:t>In </a:t>
            </a:r>
            <a:r>
              <a:rPr lang="en-US" sz="3200" i="1" dirty="0">
                <a:latin typeface="Buckeye Serif" panose="00000500000000000000"/>
              </a:rPr>
              <a:t>Low Mass Stars, </a:t>
            </a:r>
            <a:r>
              <a:rPr lang="en-US" sz="3200" dirty="0">
                <a:latin typeface="Buckeye Serif" panose="00000500000000000000"/>
              </a:rPr>
              <a:t>the surface magnetic fields are produced due to a dynamo action in the convective region where a part of the kinetic energy is converted into magnetic energy. The boundary between the convective and radiative region of the star, known as the </a:t>
            </a:r>
            <a:r>
              <a:rPr lang="en-US" sz="3200" i="1" dirty="0">
                <a:latin typeface="Buckeye Serif" panose="00000500000000000000"/>
              </a:rPr>
              <a:t>Tachocline, </a:t>
            </a:r>
            <a:r>
              <a:rPr lang="en-US" sz="3200" dirty="0">
                <a:latin typeface="Buckeye Serif" panose="00000500000000000000"/>
              </a:rPr>
              <a:t>plays a role in creating stellar magnetism in these low mass stars. Since the Tachocline doesn’t exist in Fully Convective stars, separating them from Partially Convective stars will make it easier to understand the effect of the Tachocline.</a:t>
            </a:r>
            <a:endParaRPr lang="en-US" sz="3200" i="1" dirty="0">
              <a:latin typeface="Buckeye Serif" panose="00000500000000000000"/>
            </a:endParaRPr>
          </a:p>
        </p:txBody>
      </p:sp>
      <p:sp>
        <p:nvSpPr>
          <p:cNvPr id="8" name="Content Placeholder 7" descr="Text space to enter a paragraph heading. Use all caps for best emphasis.">
            <a:extLst>
              <a:ext uri="{FF2B5EF4-FFF2-40B4-BE49-F238E27FC236}">
                <a16:creationId xmlns:a16="http://schemas.microsoft.com/office/drawing/2014/main" id="{E6263214-2FCE-4A7A-B534-F74D7D1681CA}"/>
              </a:ext>
            </a:extLst>
          </p:cNvPr>
          <p:cNvSpPr>
            <a:spLocks noGrp="1"/>
          </p:cNvSpPr>
          <p:nvPr>
            <p:ph sz="quarter" idx="13"/>
          </p:nvPr>
        </p:nvSpPr>
        <p:spPr>
          <a:xfrm>
            <a:off x="1326697" y="20717042"/>
            <a:ext cx="9061704" cy="685800"/>
          </a:xfrm>
        </p:spPr>
        <p:txBody>
          <a:bodyPr/>
          <a:lstStyle/>
          <a:p>
            <a:r>
              <a:rPr lang="en-US" dirty="0">
                <a:latin typeface="Buckeye Serif" panose="00000500000000000000"/>
              </a:rPr>
              <a:t>METHODS</a:t>
            </a:r>
          </a:p>
        </p:txBody>
      </p:sp>
      <p:sp>
        <p:nvSpPr>
          <p:cNvPr id="9" name="Content Placeholder 8" descr="Text space to enter a paragraph subheading aligned with text in the next placeholder.">
            <a:extLst>
              <a:ext uri="{FF2B5EF4-FFF2-40B4-BE49-F238E27FC236}">
                <a16:creationId xmlns:a16="http://schemas.microsoft.com/office/drawing/2014/main" id="{60C7C7C8-2BE8-4E19-BE85-FAEEAFBF6586}"/>
              </a:ext>
            </a:extLst>
          </p:cNvPr>
          <p:cNvSpPr>
            <a:spLocks noGrp="1"/>
          </p:cNvSpPr>
          <p:nvPr>
            <p:ph sz="quarter" idx="14"/>
          </p:nvPr>
        </p:nvSpPr>
        <p:spPr>
          <a:xfrm>
            <a:off x="1339637" y="21510458"/>
            <a:ext cx="9061704" cy="685800"/>
          </a:xfrm>
        </p:spPr>
        <p:txBody>
          <a:bodyPr/>
          <a:lstStyle/>
          <a:p>
            <a:r>
              <a:rPr lang="en-US" sz="3200" dirty="0">
                <a:latin typeface="Buckeye Serif" panose="00000500000000000000"/>
              </a:rPr>
              <a:t>Selecting the Stars</a:t>
            </a:r>
          </a:p>
        </p:txBody>
      </p:sp>
      <p:pic>
        <p:nvPicPr>
          <p:cNvPr id="47" name="Picture 46">
            <a:extLst>
              <a:ext uri="{FF2B5EF4-FFF2-40B4-BE49-F238E27FC236}">
                <a16:creationId xmlns:a16="http://schemas.microsoft.com/office/drawing/2014/main" id="{AFEF4E6F-99D2-4685-BA40-699C0666E9DA}"/>
              </a:ext>
            </a:extLst>
          </p:cNvPr>
          <p:cNvPicPr>
            <a:picLocks noChangeAspect="1"/>
          </p:cNvPicPr>
          <p:nvPr/>
        </p:nvPicPr>
        <p:blipFill>
          <a:blip r:embed="rId3"/>
          <a:stretch>
            <a:fillRect/>
          </a:stretch>
        </p:blipFill>
        <p:spPr>
          <a:xfrm>
            <a:off x="2132596" y="12660084"/>
            <a:ext cx="6894508" cy="6810544"/>
          </a:xfrm>
          <a:prstGeom prst="rect">
            <a:avLst/>
          </a:prstGeom>
        </p:spPr>
      </p:pic>
      <p:sp>
        <p:nvSpPr>
          <p:cNvPr id="11" name="Content Placeholder 10" descr="Text space to enter a paragraph subheading aligned with text in the next placeholder.">
            <a:extLst>
              <a:ext uri="{FF2B5EF4-FFF2-40B4-BE49-F238E27FC236}">
                <a16:creationId xmlns:a16="http://schemas.microsoft.com/office/drawing/2014/main" id="{DF4ABE1D-01B4-4B3D-8BD3-3D43FF4A2935}"/>
              </a:ext>
            </a:extLst>
          </p:cNvPr>
          <p:cNvSpPr>
            <a:spLocks noGrp="1"/>
          </p:cNvSpPr>
          <p:nvPr>
            <p:ph sz="quarter" idx="16"/>
          </p:nvPr>
        </p:nvSpPr>
        <p:spPr>
          <a:xfrm>
            <a:off x="1569961" y="19561627"/>
            <a:ext cx="9061704" cy="685800"/>
          </a:xfrm>
        </p:spPr>
        <p:txBody>
          <a:bodyPr/>
          <a:lstStyle/>
          <a:p>
            <a:pPr algn="ctr"/>
            <a:r>
              <a:rPr lang="en-US" sz="2800" dirty="0">
                <a:latin typeface="Buckeye Serif" panose="00000500000000000000"/>
              </a:rPr>
              <a:t>(</a:t>
            </a:r>
            <a:r>
              <a:rPr lang="en-US" sz="2800" dirty="0" err="1">
                <a:latin typeface="Buckeye Serif" panose="00000500000000000000"/>
              </a:rPr>
              <a:t>Bochanski</a:t>
            </a:r>
            <a:r>
              <a:rPr lang="en-US" sz="2800" dirty="0">
                <a:latin typeface="Buckeye Serif" panose="00000500000000000000"/>
              </a:rPr>
              <a:t>, </a:t>
            </a:r>
            <a:r>
              <a:rPr lang="en-US" sz="2800" dirty="0" err="1">
                <a:latin typeface="Buckeye Serif" panose="00000500000000000000"/>
              </a:rPr>
              <a:t>Cantiello</a:t>
            </a:r>
            <a:r>
              <a:rPr lang="en-US" sz="2800" dirty="0">
                <a:latin typeface="Buckeye Serif" panose="00000500000000000000"/>
              </a:rPr>
              <a:t>, Wang)</a:t>
            </a:r>
          </a:p>
          <a:p>
            <a:pPr algn="ctr"/>
            <a:endParaRPr lang="en-US" dirty="0">
              <a:latin typeface="Buckeye Serif" panose="00000500000000000000"/>
            </a:endParaRPr>
          </a:p>
        </p:txBody>
      </p:sp>
      <mc:AlternateContent xmlns:mc="http://schemas.openxmlformats.org/markup-compatibility/2006" xmlns:a14="http://schemas.microsoft.com/office/drawing/2010/main">
        <mc:Choice Requires="a14">
          <p:sp>
            <p:nvSpPr>
              <p:cNvPr id="14" name="Content Placeholder 13" descr="Space to enter an image or chart.">
                <a:extLst>
                  <a:ext uri="{FF2B5EF4-FFF2-40B4-BE49-F238E27FC236}">
                    <a16:creationId xmlns:a16="http://schemas.microsoft.com/office/drawing/2014/main" id="{24509307-ED29-434D-9388-2844740A6428}"/>
                  </a:ext>
                </a:extLst>
              </p:cNvPr>
              <p:cNvSpPr>
                <a:spLocks noGrp="1"/>
              </p:cNvSpPr>
              <p:nvPr>
                <p:ph sz="quarter" idx="21"/>
              </p:nvPr>
            </p:nvSpPr>
            <p:spPr>
              <a:xfrm>
                <a:off x="1349830" y="22460607"/>
                <a:ext cx="9061704" cy="5842000"/>
              </a:xfrm>
            </p:spPr>
            <p:txBody>
              <a:bodyPr/>
              <a:lstStyle/>
              <a:p>
                <a:r>
                  <a:rPr lang="en-US" sz="3200" dirty="0">
                    <a:latin typeface="Buckeye Serif" panose="00000500000000000000"/>
                  </a:rPr>
                  <a:t>The first step was to select the possible star candidates and for that, we decided to stick to M-dwarfs as it is easier to compare stellar properties of stars that have the same spectral type. Data from </a:t>
                </a:r>
                <a:r>
                  <a:rPr lang="en-US" sz="3200" i="1" dirty="0">
                    <a:effectLst/>
                    <a:latin typeface="Buckeye Serif" panose="00000500000000000000"/>
                  </a:rPr>
                  <a:t>Stellar Flares from the First TESS Data Release: Exploring a New Sample of M Dwarfs (Guenther et al., 2020) </a:t>
                </a:r>
                <a:r>
                  <a:rPr lang="en-US" sz="3200" dirty="0">
                    <a:effectLst/>
                    <a:latin typeface="Buckeye Serif" panose="00000500000000000000"/>
                  </a:rPr>
                  <a:t>was used to gather the sample of M-dwarfs observed in TESS sectors 1 and 2. Since the mass of these stars wasn’t in the dataset, we derived it using the following Luminosity-Mass relation:</a:t>
                </a:r>
              </a:p>
              <a:p>
                <a:pPr algn="ctr"/>
                <a:r>
                  <a:rPr lang="en-US" sz="3200" i="0" dirty="0">
                    <a:effectLst/>
                    <a:latin typeface="Buckeye Serif" panose="00000500000000000000"/>
                  </a:rPr>
                  <a:t> </a:t>
                </a:r>
                <a14:m>
                  <m:oMath xmlns:m="http://schemas.openxmlformats.org/officeDocument/2006/math">
                    <m:f>
                      <m:fPr>
                        <m:ctrlPr>
                          <a:rPr lang="en-US" i="1">
                            <a:latin typeface="Cambria Math" panose="02040503050406030204" pitchFamily="18" charset="0"/>
                          </a:rPr>
                        </m:ctrlPr>
                      </m:fPr>
                      <m:num>
                        <m:r>
                          <a:rPr lang="en-US" i="1" smtClean="0">
                            <a:latin typeface="Cambria Math" panose="02040503050406030204" pitchFamily="18" charset="0"/>
                          </a:rPr>
                          <m:t>𝑀</m:t>
                        </m:r>
                      </m:num>
                      <m:den>
                        <m:sSub>
                          <m:sSubPr>
                            <m:ctrlPr>
                              <a:rPr lang="en-US" i="1">
                                <a:latin typeface="Cambria Math" panose="02040503050406030204" pitchFamily="18" charset="0"/>
                              </a:rPr>
                            </m:ctrlPr>
                          </m:sSubPr>
                          <m:e>
                            <m:r>
                              <a:rPr lang="en-US" i="1" smtClean="0">
                                <a:latin typeface="Cambria Math" panose="02040503050406030204" pitchFamily="18" charset="0"/>
                              </a:rPr>
                              <m:t>𝑀</m:t>
                            </m:r>
                          </m:e>
                          <m:sub>
                            <m:r>
                              <a:rPr lang="en-US" i="1" smtClean="0">
                                <a:latin typeface="Cambria Math" panose="02040503050406030204" pitchFamily="18" charset="0"/>
                              </a:rPr>
                              <m:t>𝑆𝑢𝑛</m:t>
                            </m:r>
                          </m:sub>
                        </m:sSub>
                        <m:r>
                          <a:rPr lang="en-US" i="1" smtClean="0">
                            <a:latin typeface="Cambria Math" panose="02040503050406030204" pitchFamily="18" charset="0"/>
                          </a:rPr>
                          <m:t>  </m:t>
                        </m:r>
                      </m:den>
                    </m:f>
                    <m:r>
                      <a:rPr lang="en-US" i="1" smtClean="0">
                        <a:latin typeface="Cambria Math" panose="02040503050406030204" pitchFamily="18" charset="0"/>
                      </a:rPr>
                      <m:t>= </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smtClean="0">
                                    <a:latin typeface="Cambria Math" panose="02040503050406030204" pitchFamily="18" charset="0"/>
                                  </a:rPr>
                                  <m:t>𝐿</m:t>
                                </m:r>
                              </m:num>
                              <m:den>
                                <m:r>
                                  <a:rPr lang="en-US" i="1" smtClean="0">
                                    <a:latin typeface="Cambria Math" panose="02040503050406030204" pitchFamily="18" charset="0"/>
                                  </a:rPr>
                                  <m:t>0.35 </m:t>
                                </m:r>
                                <m:sSub>
                                  <m:sSubPr>
                                    <m:ctrlPr>
                                      <a:rPr lang="en-US" i="1">
                                        <a:latin typeface="Cambria Math" panose="02040503050406030204" pitchFamily="18" charset="0"/>
                                      </a:rPr>
                                    </m:ctrlPr>
                                  </m:sSubPr>
                                  <m:e>
                                    <m:r>
                                      <a:rPr lang="en-US" i="1" smtClean="0">
                                        <a:latin typeface="Cambria Math" panose="02040503050406030204" pitchFamily="18" charset="0"/>
                                      </a:rPr>
                                      <m:t>𝐿</m:t>
                                    </m:r>
                                  </m:e>
                                  <m:sub>
                                    <m:r>
                                      <a:rPr lang="en-US" i="1" smtClean="0">
                                        <a:latin typeface="Cambria Math" panose="02040503050406030204" pitchFamily="18" charset="0"/>
                                      </a:rPr>
                                      <m:t>𝑆𝑢𝑛</m:t>
                                    </m:r>
                                  </m:sub>
                                </m:sSub>
                              </m:den>
                            </m:f>
                          </m:e>
                        </m:d>
                      </m:e>
                      <m:sup>
                        <m:f>
                          <m:fPr>
                            <m:ctrlPr>
                              <a:rPr lang="en-US" i="1">
                                <a:latin typeface="Cambria Math" panose="02040503050406030204" pitchFamily="18" charset="0"/>
                              </a:rPr>
                            </m:ctrlPr>
                          </m:fPr>
                          <m:num>
                            <m:r>
                              <a:rPr lang="en-US" i="1" smtClean="0">
                                <a:latin typeface="Cambria Math" panose="02040503050406030204" pitchFamily="18" charset="0"/>
                              </a:rPr>
                              <m:t>1</m:t>
                            </m:r>
                          </m:num>
                          <m:den>
                            <m:r>
                              <a:rPr lang="en-US" i="1" smtClean="0">
                                <a:latin typeface="Cambria Math" panose="02040503050406030204" pitchFamily="18" charset="0"/>
                              </a:rPr>
                              <m:t>2.62</m:t>
                            </m:r>
                          </m:den>
                        </m:f>
                      </m:sup>
                    </m:sSup>
                  </m:oMath>
                </a14:m>
                <a:endParaRPr lang="en-US" sz="3200" dirty="0">
                  <a:latin typeface="Buckeye Serif" panose="00000500000000000000"/>
                </a:endParaRPr>
              </a:p>
            </p:txBody>
          </p:sp>
        </mc:Choice>
        <mc:Fallback xmlns="">
          <p:sp>
            <p:nvSpPr>
              <p:cNvPr id="14" name="Content Placeholder 13" descr="Space to enter an image or chart.">
                <a:extLst>
                  <a:ext uri="{FF2B5EF4-FFF2-40B4-BE49-F238E27FC236}">
                    <a16:creationId xmlns:a16="http://schemas.microsoft.com/office/drawing/2014/main" id="{24509307-ED29-434D-9388-2844740A6428}"/>
                  </a:ext>
                </a:extLst>
              </p:cNvPr>
              <p:cNvSpPr>
                <a:spLocks noGrp="1" noRot="1" noChangeAspect="1" noMove="1" noResize="1" noEditPoints="1" noAdjustHandles="1" noChangeArrowheads="1" noChangeShapeType="1" noTextEdit="1"/>
              </p:cNvSpPr>
              <p:nvPr>
                <p:ph sz="quarter" idx="21"/>
              </p:nvPr>
            </p:nvSpPr>
            <p:spPr>
              <a:xfrm>
                <a:off x="1349830" y="22460607"/>
                <a:ext cx="9061704" cy="5842000"/>
              </a:xfrm>
              <a:blipFill>
                <a:blip r:embed="rId4"/>
                <a:stretch>
                  <a:fillRect l="-1681" t="-2190" r="-1816"/>
                </a:stretch>
              </a:blipFill>
            </p:spPr>
            <p:txBody>
              <a:bodyPr/>
              <a:lstStyle/>
              <a:p>
                <a:r>
                  <a:rPr lang="en-US">
                    <a:noFill/>
                  </a:rPr>
                  <a:t> </a:t>
                </a:r>
              </a:p>
            </p:txBody>
          </p:sp>
        </mc:Fallback>
      </mc:AlternateContent>
      <p:pic>
        <p:nvPicPr>
          <p:cNvPr id="58" name="Content Placeholder 57" descr="Chart, scatter chart&#10;&#10;Description automatically generated">
            <a:extLst>
              <a:ext uri="{FF2B5EF4-FFF2-40B4-BE49-F238E27FC236}">
                <a16:creationId xmlns:a16="http://schemas.microsoft.com/office/drawing/2014/main" id="{260153C4-3F20-4B54-9642-E5FA5433462F}"/>
              </a:ext>
            </a:extLst>
          </p:cNvPr>
          <p:cNvPicPr>
            <a:picLocks noGrp="1" noChangeAspect="1"/>
          </p:cNvPicPr>
          <p:nvPr>
            <p:ph sz="quarter" idx="23"/>
          </p:nvPr>
        </p:nvPicPr>
        <p:blipFill>
          <a:blip r:embed="rId5">
            <a:extLst>
              <a:ext uri="{28A0092B-C50C-407E-A947-70E740481C1C}">
                <a14:useLocalDpi xmlns:a14="http://schemas.microsoft.com/office/drawing/2010/main" val="0"/>
              </a:ext>
            </a:extLst>
          </a:blip>
          <a:stretch>
            <a:fillRect/>
          </a:stretch>
        </p:blipFill>
        <p:spPr>
          <a:xfrm>
            <a:off x="32203934" y="7782043"/>
            <a:ext cx="9643721" cy="6398241"/>
          </a:xfrm>
        </p:spPr>
      </p:pic>
      <p:sp>
        <p:nvSpPr>
          <p:cNvPr id="17" name="Content Placeholder 16" descr="Text space to enter a paragraph subheading aligned with text in the next placeholder.">
            <a:extLst>
              <a:ext uri="{FF2B5EF4-FFF2-40B4-BE49-F238E27FC236}">
                <a16:creationId xmlns:a16="http://schemas.microsoft.com/office/drawing/2014/main" id="{B3CFCBEB-9FE9-4A11-BC16-2241AB8141D9}"/>
              </a:ext>
            </a:extLst>
          </p:cNvPr>
          <p:cNvSpPr>
            <a:spLocks noGrp="1"/>
          </p:cNvSpPr>
          <p:nvPr>
            <p:ph sz="quarter" idx="24"/>
          </p:nvPr>
        </p:nvSpPr>
        <p:spPr>
          <a:xfrm>
            <a:off x="12072134" y="13840502"/>
            <a:ext cx="9061704" cy="685800"/>
          </a:xfrm>
        </p:spPr>
        <p:txBody>
          <a:bodyPr/>
          <a:lstStyle/>
          <a:p>
            <a:endParaRPr lang="en-US">
              <a:latin typeface="Buckeye Serif" panose="00000500000000000000"/>
            </a:endParaRPr>
          </a:p>
        </p:txBody>
      </p:sp>
      <mc:AlternateContent xmlns:mc="http://schemas.openxmlformats.org/markup-compatibility/2006" xmlns:a14="http://schemas.microsoft.com/office/drawing/2010/main">
        <mc:Choice Requires="a14">
          <p:sp>
            <p:nvSpPr>
              <p:cNvPr id="18" name="Text Placeholder 17" descr="Space to enter a longer set of explanatory text.">
                <a:extLst>
                  <a:ext uri="{FF2B5EF4-FFF2-40B4-BE49-F238E27FC236}">
                    <a16:creationId xmlns:a16="http://schemas.microsoft.com/office/drawing/2014/main" id="{13B76FD1-433E-4660-B1FD-2F4702BF8710}"/>
                  </a:ext>
                </a:extLst>
              </p:cNvPr>
              <p:cNvSpPr>
                <a:spLocks noGrp="1"/>
              </p:cNvSpPr>
              <p:nvPr>
                <p:ph type="body" sz="quarter" idx="25"/>
              </p:nvPr>
            </p:nvSpPr>
            <p:spPr>
              <a:xfrm>
                <a:off x="12035503" y="7107877"/>
                <a:ext cx="9061704" cy="2895600"/>
              </a:xfrm>
            </p:spPr>
            <p:txBody>
              <a:bodyPr/>
              <a:lstStyle/>
              <a:p>
                <a:r>
                  <a:rPr lang="en-US" sz="3200" dirty="0">
                    <a:latin typeface="Buckeye Serif" panose="00000500000000000000"/>
                  </a:rPr>
                  <a:t>The two important criteria the stars need to qualify to be categorized as M-dwarfs are:</a:t>
                </a:r>
              </a:p>
              <a:p>
                <a:pPr marL="457200" indent="-457200">
                  <a:buFontTx/>
                  <a:buChar char="-"/>
                </a:pPr>
                <a:r>
                  <a:rPr lang="en-US" sz="3200" dirty="0">
                    <a:latin typeface="Buckeye Serif" panose="00000500000000000000"/>
                  </a:rPr>
                  <a:t>Stellar mass &lt; 0.6 </a:t>
                </a:r>
                <a14:m>
                  <m:oMath xmlns:m="http://schemas.openxmlformats.org/officeDocument/2006/math">
                    <m:sSub>
                      <m:sSubPr>
                        <m:ctrlPr>
                          <a:rPr lang="en-US" sz="3200" i="1" smtClean="0">
                            <a:latin typeface="Cambria Math" panose="02040503050406030204" pitchFamily="18" charset="0"/>
                          </a:rPr>
                        </m:ctrlPr>
                      </m:sSubPr>
                      <m:e>
                        <m:r>
                          <a:rPr lang="en-US" sz="3200" i="1" smtClean="0">
                            <a:latin typeface="Cambria Math" panose="02040503050406030204" pitchFamily="18" charset="0"/>
                          </a:rPr>
                          <m:t>𝑀</m:t>
                        </m:r>
                      </m:e>
                      <m:sub>
                        <m:r>
                          <a:rPr lang="en-US" sz="3200" i="1" smtClean="0">
                            <a:latin typeface="Cambria Math" panose="02040503050406030204" pitchFamily="18" charset="0"/>
                          </a:rPr>
                          <m:t>𝑆𝑢𝑛</m:t>
                        </m:r>
                      </m:sub>
                    </m:sSub>
                  </m:oMath>
                </a14:m>
                <a:endParaRPr lang="en-US" sz="3200" dirty="0">
                  <a:latin typeface="Buckeye Serif" panose="00000500000000000000"/>
                </a:endParaRPr>
              </a:p>
              <a:p>
                <a:pPr marL="457200" indent="-457200">
                  <a:buFontTx/>
                  <a:buChar char="-"/>
                </a:pPr>
                <a:r>
                  <a:rPr lang="en-US" sz="3200" dirty="0">
                    <a:latin typeface="Buckeye Serif" panose="00000500000000000000"/>
                  </a:rPr>
                  <a:t>Rossby Number &lt; 0.1</a:t>
                </a:r>
              </a:p>
              <a:p>
                <a:r>
                  <a:rPr lang="en-US" sz="3200" dirty="0">
                    <a:latin typeface="Buckeye Serif" panose="00000500000000000000"/>
                  </a:rPr>
                  <a:t>Rossby number is defined as the ratio of the star’s period of rotation and convective turnover time:</a:t>
                </a:r>
              </a:p>
              <a:p>
                <a:pPr algn="ctr"/>
                <a14:m>
                  <m:oMathPara xmlns:m="http://schemas.openxmlformats.org/officeDocument/2006/math">
                    <m:oMathParaPr>
                      <m:jc m:val="centerGroup"/>
                    </m:oMathParaPr>
                    <m:oMath xmlns:m="http://schemas.openxmlformats.org/officeDocument/2006/math">
                      <m:r>
                        <a:rPr lang="en-US" sz="3200" i="1" smtClean="0">
                          <a:effectLst/>
                          <a:latin typeface="Cambria Math" panose="02040503050406030204" pitchFamily="18" charset="0"/>
                          <a:ea typeface="Calibri" panose="020F0502020204030204" pitchFamily="34" charset="0"/>
                          <a:cs typeface="Times New Roman" panose="02020603050405020304" pitchFamily="18" charset="0"/>
                        </a:rPr>
                        <m:t>𝑅</m:t>
                      </m:r>
                      <m:r>
                        <a:rPr lang="en-US" sz="3200"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3200" i="1">
                              <a:effectLst/>
                              <a:latin typeface="Cambria Math" panose="02040503050406030204" pitchFamily="18" charset="0"/>
                            </a:rPr>
                          </m:ctrlPr>
                        </m:fPr>
                        <m:num>
                          <m:sSub>
                            <m:sSubPr>
                              <m:ctrlPr>
                                <a:rPr lang="en-US" sz="3200" i="1">
                                  <a:effectLst/>
                                  <a:latin typeface="Cambria Math" panose="02040503050406030204" pitchFamily="18" charset="0"/>
                                </a:rPr>
                              </m:ctrlPr>
                            </m:sSubPr>
                            <m:e>
                              <m:r>
                                <a:rPr lang="en-US" sz="3200" i="1" smtClean="0">
                                  <a:effectLst/>
                                  <a:latin typeface="Cambria Math" panose="02040503050406030204" pitchFamily="18" charset="0"/>
                                  <a:ea typeface="Calibri" panose="020F0502020204030204" pitchFamily="34" charset="0"/>
                                  <a:cs typeface="Times New Roman" panose="02020603050405020304" pitchFamily="18" charset="0"/>
                                </a:rPr>
                                <m:t>𝑃</m:t>
                              </m:r>
                            </m:e>
                            <m:sub>
                              <m:r>
                                <a:rPr lang="en-US" sz="3200" i="1" smtClean="0">
                                  <a:effectLst/>
                                  <a:latin typeface="Cambria Math" panose="02040503050406030204" pitchFamily="18" charset="0"/>
                                  <a:ea typeface="Calibri" panose="020F0502020204030204" pitchFamily="34" charset="0"/>
                                  <a:cs typeface="Times New Roman" panose="02020603050405020304" pitchFamily="18" charset="0"/>
                                </a:rPr>
                                <m:t>𝑟𝑜𝑡</m:t>
                              </m:r>
                            </m:sub>
                          </m:sSub>
                        </m:num>
                        <m:den>
                          <m:sSub>
                            <m:sSubPr>
                              <m:ctrlPr>
                                <a:rPr lang="en-US" sz="3200" i="1">
                                  <a:effectLst/>
                                  <a:latin typeface="Cambria Math" panose="02040503050406030204" pitchFamily="18" charset="0"/>
                                </a:rPr>
                              </m:ctrlPr>
                            </m:sSubPr>
                            <m:e>
                              <m:r>
                                <m:rPr>
                                  <m:sty m:val="p"/>
                                </m:rPr>
                                <a:rPr lang="en-US" sz="3200" smtClean="0">
                                  <a:effectLst/>
                                  <a:latin typeface="Cambria Math" panose="02040503050406030204" pitchFamily="18" charset="0"/>
                                  <a:ea typeface="Calibri" panose="020F0502020204030204" pitchFamily="34" charset="0"/>
                                  <a:cs typeface="Times New Roman" panose="02020603050405020304" pitchFamily="18" charset="0"/>
                                </a:rPr>
                                <m:t>τ</m:t>
                              </m:r>
                            </m:e>
                            <m:sub>
                              <m:r>
                                <a:rPr lang="en-US" sz="3200" i="1" smtClean="0">
                                  <a:effectLst/>
                                  <a:latin typeface="Cambria Math" panose="02040503050406030204" pitchFamily="18" charset="0"/>
                                  <a:ea typeface="Calibri" panose="020F0502020204030204" pitchFamily="34" charset="0"/>
                                  <a:cs typeface="Times New Roman" panose="02020603050405020304" pitchFamily="18" charset="0"/>
                                </a:rPr>
                                <m:t>𝑡𝑢𝑟𝑛𝑜𝑣𝑒𝑟</m:t>
                              </m:r>
                            </m:sub>
                          </m:sSub>
                        </m:den>
                      </m:f>
                    </m:oMath>
                  </m:oMathPara>
                </a14:m>
                <a:endParaRPr lang="en-US" sz="3200" dirty="0">
                  <a:latin typeface="Buckeye Serif" panose="00000500000000000000"/>
                </a:endParaRPr>
              </a:p>
              <a:p>
                <a:r>
                  <a:rPr lang="en-US" sz="3200" dirty="0">
                    <a:latin typeface="Buckeye Serif" panose="00000500000000000000"/>
                  </a:rPr>
                  <a:t>The data for the turnover time can be obtained via the following graph.</a:t>
                </a:r>
              </a:p>
              <a:p>
                <a:endParaRPr lang="en-US" sz="3200" dirty="0">
                  <a:latin typeface="Buckeye Serif" panose="00000500000000000000"/>
                </a:endParaRPr>
              </a:p>
              <a:p>
                <a:endParaRPr lang="en-US" sz="3200" dirty="0">
                  <a:latin typeface="Buckeye Serif" panose="00000500000000000000"/>
                </a:endParaRPr>
              </a:p>
            </p:txBody>
          </p:sp>
        </mc:Choice>
        <mc:Fallback xmlns="">
          <p:sp>
            <p:nvSpPr>
              <p:cNvPr id="18" name="Text Placeholder 17" descr="Space to enter a longer set of explanatory text.">
                <a:extLst>
                  <a:ext uri="{FF2B5EF4-FFF2-40B4-BE49-F238E27FC236}">
                    <a16:creationId xmlns:a16="http://schemas.microsoft.com/office/drawing/2014/main" id="{13B76FD1-433E-4660-B1FD-2F4702BF8710}"/>
                  </a:ext>
                </a:extLst>
              </p:cNvPr>
              <p:cNvSpPr>
                <a:spLocks noGrp="1" noRot="1" noChangeAspect="1" noMove="1" noResize="1" noEditPoints="1" noAdjustHandles="1" noChangeArrowheads="1" noChangeShapeType="1" noTextEdit="1"/>
              </p:cNvSpPr>
              <p:nvPr>
                <p:ph type="body" sz="quarter" idx="25"/>
              </p:nvPr>
            </p:nvSpPr>
            <p:spPr>
              <a:xfrm>
                <a:off x="12035503" y="7107877"/>
                <a:ext cx="9061704" cy="2895600"/>
              </a:xfrm>
              <a:blipFill>
                <a:blip r:embed="rId6"/>
                <a:stretch>
                  <a:fillRect l="-1748" t="-4421" b="-80000"/>
                </a:stretch>
              </a:blipFill>
            </p:spPr>
            <p:txBody>
              <a:bodyPr/>
              <a:lstStyle/>
              <a:p>
                <a:r>
                  <a:rPr lang="en-US">
                    <a:noFill/>
                  </a:rPr>
                  <a:t> </a:t>
                </a:r>
              </a:p>
            </p:txBody>
          </p:sp>
        </mc:Fallback>
      </mc:AlternateContent>
      <p:sp>
        <p:nvSpPr>
          <p:cNvPr id="20" name="Content Placeholder 19" descr="Space to enter an image or chart .">
            <a:extLst>
              <a:ext uri="{FF2B5EF4-FFF2-40B4-BE49-F238E27FC236}">
                <a16:creationId xmlns:a16="http://schemas.microsoft.com/office/drawing/2014/main" id="{AE0D5BD1-3463-44E6-A140-D5BE9BD4D9B8}"/>
              </a:ext>
            </a:extLst>
          </p:cNvPr>
          <p:cNvSpPr>
            <a:spLocks noGrp="1"/>
          </p:cNvSpPr>
          <p:nvPr>
            <p:ph sz="quarter" idx="27"/>
          </p:nvPr>
        </p:nvSpPr>
        <p:spPr/>
        <p:txBody>
          <a:bodyPr/>
          <a:lstStyle/>
          <a:p>
            <a:endParaRPr lang="en-US" dirty="0">
              <a:latin typeface="Buckeye Serif" panose="00000500000000000000"/>
            </a:endParaRPr>
          </a:p>
        </p:txBody>
      </p:sp>
      <p:sp>
        <p:nvSpPr>
          <p:cNvPr id="21" name="Content Placeholder 20" descr="Space to enter a caption describing the image or chart above.">
            <a:extLst>
              <a:ext uri="{FF2B5EF4-FFF2-40B4-BE49-F238E27FC236}">
                <a16:creationId xmlns:a16="http://schemas.microsoft.com/office/drawing/2014/main" id="{97EF22A2-B62D-4C63-A56F-1124726AB66E}"/>
              </a:ext>
            </a:extLst>
          </p:cNvPr>
          <p:cNvSpPr>
            <a:spLocks noGrp="1"/>
          </p:cNvSpPr>
          <p:nvPr>
            <p:ph sz="quarter" idx="28"/>
          </p:nvPr>
        </p:nvSpPr>
        <p:spPr/>
        <p:txBody>
          <a:bodyPr/>
          <a:lstStyle/>
          <a:p>
            <a:endParaRPr lang="en-US">
              <a:latin typeface="Buckeye Serif" panose="00000500000000000000"/>
            </a:endParaRPr>
          </a:p>
        </p:txBody>
      </p:sp>
      <p:sp>
        <p:nvSpPr>
          <p:cNvPr id="22" name="Content Placeholder 21" descr="Text space to enter a paragraph heading. Use all caps for best emphasis.">
            <a:extLst>
              <a:ext uri="{FF2B5EF4-FFF2-40B4-BE49-F238E27FC236}">
                <a16:creationId xmlns:a16="http://schemas.microsoft.com/office/drawing/2014/main" id="{F3FB7105-0586-40BA-9AE6-9291C107B9B8}"/>
              </a:ext>
            </a:extLst>
          </p:cNvPr>
          <p:cNvSpPr>
            <a:spLocks noGrp="1"/>
          </p:cNvSpPr>
          <p:nvPr>
            <p:ph sz="quarter" idx="37"/>
          </p:nvPr>
        </p:nvSpPr>
        <p:spPr/>
        <p:txBody>
          <a:bodyPr/>
          <a:lstStyle/>
          <a:p>
            <a:endParaRPr lang="en-US">
              <a:latin typeface="Buckeye Serif" panose="00000500000000000000"/>
            </a:endParaRPr>
          </a:p>
        </p:txBody>
      </p:sp>
      <p:sp>
        <p:nvSpPr>
          <p:cNvPr id="23" name="Content Placeholder 22" descr="Text space to enter a paragraph subheading aligned with text in the next placeholder.">
            <a:extLst>
              <a:ext uri="{FF2B5EF4-FFF2-40B4-BE49-F238E27FC236}">
                <a16:creationId xmlns:a16="http://schemas.microsoft.com/office/drawing/2014/main" id="{005010BF-701F-4BE1-9332-64C0E69B7F2A}"/>
              </a:ext>
            </a:extLst>
          </p:cNvPr>
          <p:cNvSpPr>
            <a:spLocks noGrp="1"/>
          </p:cNvSpPr>
          <p:nvPr>
            <p:ph sz="quarter" idx="38"/>
          </p:nvPr>
        </p:nvSpPr>
        <p:spPr/>
        <p:txBody>
          <a:bodyPr/>
          <a:lstStyle/>
          <a:p>
            <a:endParaRPr lang="en-US">
              <a:latin typeface="Buckeye Serif" panose="00000500000000000000"/>
            </a:endParaRPr>
          </a:p>
        </p:txBody>
      </p:sp>
      <mc:AlternateContent xmlns:mc="http://schemas.openxmlformats.org/markup-compatibility/2006" xmlns:a14="http://schemas.microsoft.com/office/drawing/2010/main">
        <mc:Choice Requires="a14">
          <p:sp>
            <p:nvSpPr>
              <p:cNvPr id="25" name="Text Placeholder 24" descr="Space to enter a longer set of explanatory text.">
                <a:extLst>
                  <a:ext uri="{FF2B5EF4-FFF2-40B4-BE49-F238E27FC236}">
                    <a16:creationId xmlns:a16="http://schemas.microsoft.com/office/drawing/2014/main" id="{5D77F4E8-F1D6-49B7-9F0A-15678343BE8C}"/>
                  </a:ext>
                </a:extLst>
              </p:cNvPr>
              <p:cNvSpPr>
                <a:spLocks noGrp="1"/>
              </p:cNvSpPr>
              <p:nvPr>
                <p:ph type="body" sz="quarter" idx="40"/>
              </p:nvPr>
            </p:nvSpPr>
            <p:spPr>
              <a:xfrm>
                <a:off x="11937377" y="26855517"/>
                <a:ext cx="9061704" cy="2895600"/>
              </a:xfrm>
            </p:spPr>
            <p:txBody>
              <a:bodyPr/>
              <a:lstStyle/>
              <a:p>
                <a:r>
                  <a:rPr lang="en-US" sz="3200" dirty="0">
                    <a:latin typeface="Buckeye Serif" panose="00000500000000000000"/>
                  </a:rPr>
                  <a:t>Once all the stars were selected, we picked a ‘cutoff mass’ of 0.4 </a:t>
                </a:r>
                <a14:m>
                  <m:oMath xmlns:m="http://schemas.openxmlformats.org/officeDocument/2006/math">
                    <m:sSub>
                      <m:sSubPr>
                        <m:ctrlPr>
                          <a:rPr lang="en-US" sz="3200" i="1" smtClean="0">
                            <a:latin typeface="Cambria Math" panose="02040503050406030204" pitchFamily="18" charset="0"/>
                          </a:rPr>
                        </m:ctrlPr>
                      </m:sSubPr>
                      <m:e>
                        <m:r>
                          <a:rPr lang="en-US" sz="3200" i="1" smtClean="0">
                            <a:latin typeface="Cambria Math" panose="02040503050406030204" pitchFamily="18" charset="0"/>
                          </a:rPr>
                          <m:t>𝑀</m:t>
                        </m:r>
                      </m:e>
                      <m:sub>
                        <m:r>
                          <a:rPr lang="en-US" sz="3200" i="1" smtClean="0">
                            <a:latin typeface="Cambria Math" panose="02040503050406030204" pitchFamily="18" charset="0"/>
                          </a:rPr>
                          <m:t>𝑆𝑢𝑛</m:t>
                        </m:r>
                      </m:sub>
                    </m:sSub>
                  </m:oMath>
                </a14:m>
                <a:r>
                  <a:rPr lang="en-US" sz="3200" dirty="0">
                    <a:latin typeface="Buckeye Serif" panose="00000500000000000000"/>
                  </a:rPr>
                  <a:t> and created two groups of stars, the ones above the cutoff being categorized as Partially Convective and the ones below being Fully Convective.</a:t>
                </a:r>
              </a:p>
            </p:txBody>
          </p:sp>
        </mc:Choice>
        <mc:Fallback xmlns="">
          <p:sp>
            <p:nvSpPr>
              <p:cNvPr id="25" name="Text Placeholder 24" descr="Space to enter a longer set of explanatory text.">
                <a:extLst>
                  <a:ext uri="{FF2B5EF4-FFF2-40B4-BE49-F238E27FC236}">
                    <a16:creationId xmlns:a16="http://schemas.microsoft.com/office/drawing/2014/main" id="{5D77F4E8-F1D6-49B7-9F0A-15678343BE8C}"/>
                  </a:ext>
                </a:extLst>
              </p:cNvPr>
              <p:cNvSpPr>
                <a:spLocks noGrp="1" noRot="1" noChangeAspect="1" noMove="1" noResize="1" noEditPoints="1" noAdjustHandles="1" noChangeArrowheads="1" noChangeShapeType="1" noTextEdit="1"/>
              </p:cNvSpPr>
              <p:nvPr>
                <p:ph type="body" sz="quarter" idx="40"/>
              </p:nvPr>
            </p:nvSpPr>
            <p:spPr>
              <a:xfrm>
                <a:off x="11937377" y="26855517"/>
                <a:ext cx="9061704" cy="2895600"/>
              </a:xfrm>
              <a:blipFill>
                <a:blip r:embed="rId7"/>
                <a:stretch>
                  <a:fillRect l="-1681" t="-4421"/>
                </a:stretch>
              </a:blipFill>
            </p:spPr>
            <p:txBody>
              <a:bodyPr/>
              <a:lstStyle/>
              <a:p>
                <a:r>
                  <a:rPr lang="en-US">
                    <a:noFill/>
                  </a:rPr>
                  <a:t> </a:t>
                </a:r>
              </a:p>
            </p:txBody>
          </p:sp>
        </mc:Fallback>
      </mc:AlternateContent>
      <p:sp>
        <p:nvSpPr>
          <p:cNvPr id="27" name="Content Placeholder 26" descr="Text space to enter a paragraph subheading aligned with text in the next placeholder.">
            <a:extLst>
              <a:ext uri="{FF2B5EF4-FFF2-40B4-BE49-F238E27FC236}">
                <a16:creationId xmlns:a16="http://schemas.microsoft.com/office/drawing/2014/main" id="{CD80A8FE-00DD-4790-BA8F-980D6A5830FE}"/>
              </a:ext>
            </a:extLst>
          </p:cNvPr>
          <p:cNvSpPr>
            <a:spLocks noGrp="1"/>
          </p:cNvSpPr>
          <p:nvPr>
            <p:ph sz="quarter" idx="30"/>
          </p:nvPr>
        </p:nvSpPr>
        <p:spPr>
          <a:xfrm>
            <a:off x="12072134" y="25866696"/>
            <a:ext cx="9061704" cy="685800"/>
          </a:xfrm>
        </p:spPr>
        <p:txBody>
          <a:bodyPr/>
          <a:lstStyle/>
          <a:p>
            <a:r>
              <a:rPr lang="en-US" sz="3200" dirty="0">
                <a:latin typeface="Buckeye Serif" panose="00000500000000000000"/>
              </a:rPr>
              <a:t>Analysis</a:t>
            </a:r>
          </a:p>
        </p:txBody>
      </p:sp>
      <p:sp>
        <p:nvSpPr>
          <p:cNvPr id="24" name="Text Placeholder 23" descr="Space to enter a longer set of explanatory text.">
            <a:extLst>
              <a:ext uri="{FF2B5EF4-FFF2-40B4-BE49-F238E27FC236}">
                <a16:creationId xmlns:a16="http://schemas.microsoft.com/office/drawing/2014/main" id="{83689A40-8D62-4800-ACAA-802027D33F48}"/>
              </a:ext>
            </a:extLst>
          </p:cNvPr>
          <p:cNvSpPr>
            <a:spLocks noGrp="1"/>
          </p:cNvSpPr>
          <p:nvPr>
            <p:ph type="body" sz="quarter" idx="39"/>
          </p:nvPr>
        </p:nvSpPr>
        <p:spPr>
          <a:xfrm>
            <a:off x="14645955" y="24979992"/>
            <a:ext cx="4114800" cy="2895600"/>
          </a:xfrm>
        </p:spPr>
        <p:txBody>
          <a:bodyPr/>
          <a:lstStyle/>
          <a:p>
            <a:r>
              <a:rPr lang="en-US" b="1" dirty="0">
                <a:latin typeface="Buckeye Serif" panose="00000500000000000000"/>
              </a:rPr>
              <a:t>(Kim and </a:t>
            </a:r>
            <a:r>
              <a:rPr lang="en-US" b="1" dirty="0" err="1">
                <a:latin typeface="Buckeye Serif" panose="00000500000000000000"/>
              </a:rPr>
              <a:t>Demarque</a:t>
            </a:r>
            <a:r>
              <a:rPr lang="en-US" b="1" dirty="0">
                <a:latin typeface="Buckeye Serif" panose="00000500000000000000"/>
              </a:rPr>
              <a:t>, 1996)</a:t>
            </a:r>
          </a:p>
        </p:txBody>
      </p:sp>
      <p:sp>
        <p:nvSpPr>
          <p:cNvPr id="28" name="Text Placeholder 27" descr="Space to enter a longer set of explanatory text.">
            <a:extLst>
              <a:ext uri="{FF2B5EF4-FFF2-40B4-BE49-F238E27FC236}">
                <a16:creationId xmlns:a16="http://schemas.microsoft.com/office/drawing/2014/main" id="{0328FCAC-BEF0-4DF3-86BB-6808CFC15514}"/>
              </a:ext>
            </a:extLst>
          </p:cNvPr>
          <p:cNvSpPr>
            <a:spLocks noGrp="1"/>
          </p:cNvSpPr>
          <p:nvPr>
            <p:ph type="body" sz="quarter" idx="31"/>
          </p:nvPr>
        </p:nvSpPr>
        <p:spPr>
          <a:xfrm>
            <a:off x="22518225" y="6973178"/>
            <a:ext cx="9061704" cy="2895600"/>
          </a:xfrm>
        </p:spPr>
        <p:txBody>
          <a:bodyPr/>
          <a:lstStyle/>
          <a:p>
            <a:r>
              <a:rPr lang="en-US" sz="3200" dirty="0">
                <a:latin typeface="Buckeye Serif" panose="00000500000000000000"/>
              </a:rPr>
              <a:t>We then used the TESS Input Catalog identifier (TIC) to extract the </a:t>
            </a:r>
            <a:r>
              <a:rPr lang="en-US" sz="3200" dirty="0" err="1">
                <a:latin typeface="Buckeye Serif" panose="00000500000000000000"/>
              </a:rPr>
              <a:t>lightcurves</a:t>
            </a:r>
            <a:r>
              <a:rPr lang="en-US" sz="3200" dirty="0">
                <a:latin typeface="Buckeye Serif" panose="00000500000000000000"/>
              </a:rPr>
              <a:t> of all these stars from </a:t>
            </a:r>
            <a:r>
              <a:rPr lang="en-US" sz="3200" i="1" dirty="0" err="1">
                <a:latin typeface="Buckeye Serif" panose="00000500000000000000"/>
              </a:rPr>
              <a:t>Lightkurve</a:t>
            </a:r>
            <a:r>
              <a:rPr lang="en-US" sz="3200" dirty="0">
                <a:latin typeface="Buckeye Serif" panose="00000500000000000000"/>
              </a:rPr>
              <a:t> and removed any possible flares and other selection biases from the data.</a:t>
            </a:r>
          </a:p>
          <a:p>
            <a:endParaRPr lang="en-US" sz="3200" dirty="0">
              <a:latin typeface="Buckeye Serif" panose="00000500000000000000"/>
            </a:endParaRPr>
          </a:p>
        </p:txBody>
      </p:sp>
      <p:sp>
        <p:nvSpPr>
          <p:cNvPr id="29" name="Content Placeholder 28" descr="Text space to enter a paragraph subheading aligned with text in the next placeholder.">
            <a:extLst>
              <a:ext uri="{FF2B5EF4-FFF2-40B4-BE49-F238E27FC236}">
                <a16:creationId xmlns:a16="http://schemas.microsoft.com/office/drawing/2014/main" id="{0ABE1A0F-54B6-43A0-8C2D-8467D01255FB}"/>
              </a:ext>
            </a:extLst>
          </p:cNvPr>
          <p:cNvSpPr>
            <a:spLocks noGrp="1"/>
          </p:cNvSpPr>
          <p:nvPr>
            <p:ph sz="quarter" idx="32"/>
          </p:nvPr>
        </p:nvSpPr>
        <p:spPr/>
        <p:txBody>
          <a:bodyPr/>
          <a:lstStyle/>
          <a:p>
            <a:endParaRPr lang="en-US">
              <a:latin typeface="Buckeye Serif" panose="00000500000000000000"/>
            </a:endParaRPr>
          </a:p>
        </p:txBody>
      </p:sp>
      <p:sp>
        <p:nvSpPr>
          <p:cNvPr id="30" name="Text Placeholder 29" descr="Space to enter a longer set of explanatory text.">
            <a:extLst>
              <a:ext uri="{FF2B5EF4-FFF2-40B4-BE49-F238E27FC236}">
                <a16:creationId xmlns:a16="http://schemas.microsoft.com/office/drawing/2014/main" id="{E2DCE811-940A-4C86-A111-694777E0EE2A}"/>
              </a:ext>
            </a:extLst>
          </p:cNvPr>
          <p:cNvSpPr>
            <a:spLocks noGrp="1"/>
          </p:cNvSpPr>
          <p:nvPr>
            <p:ph type="body" sz="quarter" idx="33"/>
          </p:nvPr>
        </p:nvSpPr>
        <p:spPr>
          <a:xfrm>
            <a:off x="22538413" y="15197490"/>
            <a:ext cx="9061704" cy="2895600"/>
          </a:xfrm>
        </p:spPr>
        <p:txBody>
          <a:bodyPr/>
          <a:lstStyle/>
          <a:p>
            <a:r>
              <a:rPr lang="en-US" sz="3200" dirty="0">
                <a:latin typeface="Buckeye Serif" panose="00000500000000000000"/>
              </a:rPr>
              <a:t>Once the final sample was obtained, we plotted a Cumulative Distribution Function (CDF) for Relative Flare Energy and Spot Filling Factor and compared the two CDFs using the </a:t>
            </a:r>
            <a:r>
              <a:rPr lang="en-US" sz="3200" dirty="0">
                <a:solidFill>
                  <a:schemeClr val="tx1"/>
                </a:solidFill>
                <a:latin typeface="Buckeye Serif" panose="00000500000000000000"/>
              </a:rPr>
              <a:t>Kolmogorov-Smirnov</a:t>
            </a:r>
            <a:r>
              <a:rPr lang="en-US" sz="3200" dirty="0">
                <a:solidFill>
                  <a:schemeClr val="tx1"/>
                </a:solidFill>
                <a:latin typeface="Buckeye Serif" panose="00000500000000000000"/>
                <a:ea typeface="+mn-lt"/>
                <a:cs typeface="+mn-lt"/>
              </a:rPr>
              <a:t> (KS) test. The ‘p-value’ result from the test tells us how different the two samples are such that the lowe</a:t>
            </a:r>
            <a:r>
              <a:rPr lang="en-US" sz="3200" dirty="0">
                <a:latin typeface="Buckeye Serif" panose="00000500000000000000"/>
                <a:ea typeface="+mn-lt"/>
                <a:cs typeface="+mn-lt"/>
              </a:rPr>
              <a:t>r the p-value, the more different they are.</a:t>
            </a:r>
          </a:p>
          <a:p>
            <a:endParaRPr lang="en-US" sz="3200" dirty="0">
              <a:latin typeface="Buckeye Serif" panose="00000500000000000000"/>
              <a:ea typeface="+mn-lt"/>
              <a:cs typeface="+mn-lt"/>
            </a:endParaRPr>
          </a:p>
          <a:p>
            <a:endParaRPr lang="en-US" sz="3200" dirty="0">
              <a:latin typeface="Buckeye Serif" panose="00000500000000000000"/>
            </a:endParaRPr>
          </a:p>
        </p:txBody>
      </p:sp>
      <p:sp>
        <p:nvSpPr>
          <p:cNvPr id="35" name="Content Placeholder 34" descr="Text space to enter a paragraph subheading aligned with text in the next placeholder.">
            <a:extLst>
              <a:ext uri="{FF2B5EF4-FFF2-40B4-BE49-F238E27FC236}">
                <a16:creationId xmlns:a16="http://schemas.microsoft.com/office/drawing/2014/main" id="{C0DD04D0-6544-405A-BBAD-114CF84FEC61}"/>
              </a:ext>
            </a:extLst>
          </p:cNvPr>
          <p:cNvSpPr>
            <a:spLocks noGrp="1"/>
          </p:cNvSpPr>
          <p:nvPr>
            <p:ph sz="quarter" idx="45"/>
          </p:nvPr>
        </p:nvSpPr>
        <p:spPr>
          <a:xfrm>
            <a:off x="22518225" y="18944403"/>
            <a:ext cx="9061704" cy="685800"/>
          </a:xfrm>
        </p:spPr>
        <p:txBody>
          <a:bodyPr/>
          <a:lstStyle/>
          <a:p>
            <a:r>
              <a:rPr lang="en-US" sz="3200" dirty="0">
                <a:latin typeface="Buckeye Serif" panose="00000500000000000000"/>
              </a:rPr>
              <a:t>Relative Flare Energy</a:t>
            </a:r>
          </a:p>
        </p:txBody>
      </p:sp>
      <p:sp>
        <p:nvSpPr>
          <p:cNvPr id="36" name="Text Placeholder 35" descr="Space to enter a longer set of explanatory text.">
            <a:extLst>
              <a:ext uri="{FF2B5EF4-FFF2-40B4-BE49-F238E27FC236}">
                <a16:creationId xmlns:a16="http://schemas.microsoft.com/office/drawing/2014/main" id="{30B1F784-BC6F-4B81-9FFF-3A240F850470}"/>
              </a:ext>
            </a:extLst>
          </p:cNvPr>
          <p:cNvSpPr>
            <a:spLocks noGrp="1"/>
          </p:cNvSpPr>
          <p:nvPr>
            <p:ph type="body" sz="quarter" idx="46"/>
          </p:nvPr>
        </p:nvSpPr>
        <p:spPr>
          <a:xfrm>
            <a:off x="22535117" y="19956858"/>
            <a:ext cx="9061704" cy="2895600"/>
          </a:xfrm>
        </p:spPr>
        <p:txBody>
          <a:bodyPr/>
          <a:lstStyle/>
          <a:p>
            <a:pPr marL="457200" indent="-457200">
              <a:buFontTx/>
              <a:buChar char="-"/>
            </a:pPr>
            <a:r>
              <a:rPr lang="en-US" sz="3200" dirty="0">
                <a:latin typeface="Buckeye Serif" panose="00000500000000000000"/>
              </a:rPr>
              <a:t>Relative Flare Energy </a:t>
            </a:r>
            <a:r>
              <a:rPr lang="el-GR" sz="3200" dirty="0">
                <a:latin typeface="Times New Roman" panose="02020603050405020304" pitchFamily="18" charset="0"/>
                <a:cs typeface="Times New Roman" panose="02020603050405020304" pitchFamily="18" charset="0"/>
              </a:rPr>
              <a:t>α</a:t>
            </a:r>
            <a:r>
              <a:rPr lang="en-US" sz="3200" dirty="0">
                <a:latin typeface="Buckeye Serif" panose="00000500000000000000"/>
                <a:cs typeface="Times New Roman" panose="02020603050405020304" pitchFamily="18" charset="0"/>
              </a:rPr>
              <a:t> (Flare Amplitude )</a:t>
            </a:r>
            <a:r>
              <a:rPr lang="en-US" sz="3200" baseline="30000" dirty="0">
                <a:latin typeface="Buckeye Serif" panose="00000500000000000000"/>
                <a:cs typeface="Times New Roman" panose="02020603050405020304" pitchFamily="18" charset="0"/>
              </a:rPr>
              <a:t>2</a:t>
            </a:r>
            <a:r>
              <a:rPr lang="en-US" sz="3200" dirty="0">
                <a:latin typeface="Buckeye Serif" panose="00000500000000000000"/>
                <a:cs typeface="Times New Roman" panose="02020603050405020304" pitchFamily="18" charset="0"/>
              </a:rPr>
              <a:t> </a:t>
            </a:r>
          </a:p>
          <a:p>
            <a:pPr marL="457200" indent="-457200">
              <a:buFontTx/>
              <a:buChar char="-"/>
            </a:pPr>
            <a:r>
              <a:rPr lang="en-US" sz="3200" dirty="0">
                <a:latin typeface="Buckeye Serif" panose="00000500000000000000"/>
              </a:rPr>
              <a:t>Higher Flare Amplitude means Higher Magnetic Flux</a:t>
            </a:r>
          </a:p>
          <a:p>
            <a:endParaRPr lang="en-US" sz="3200" dirty="0">
              <a:latin typeface="Buckeye Serif" panose="00000500000000000000"/>
            </a:endParaRPr>
          </a:p>
        </p:txBody>
      </p:sp>
      <p:sp>
        <p:nvSpPr>
          <p:cNvPr id="40" name="Content Placeholder 39" descr="Text space to enter a paragraph heading. Use all caps for best emphasis.">
            <a:extLst>
              <a:ext uri="{FF2B5EF4-FFF2-40B4-BE49-F238E27FC236}">
                <a16:creationId xmlns:a16="http://schemas.microsoft.com/office/drawing/2014/main" id="{1DD70BCA-D6A8-492F-A787-D02B14F9AF12}"/>
              </a:ext>
            </a:extLst>
          </p:cNvPr>
          <p:cNvSpPr>
            <a:spLocks noGrp="1"/>
          </p:cNvSpPr>
          <p:nvPr>
            <p:ph sz="quarter" idx="47"/>
          </p:nvPr>
        </p:nvSpPr>
        <p:spPr>
          <a:xfrm>
            <a:off x="32729557" y="6910737"/>
            <a:ext cx="9061704" cy="685800"/>
          </a:xfrm>
        </p:spPr>
        <p:txBody>
          <a:bodyPr/>
          <a:lstStyle/>
          <a:p>
            <a:r>
              <a:rPr lang="en-US" dirty="0">
                <a:latin typeface="Buckeye Serif" panose="00000500000000000000"/>
              </a:rPr>
              <a:t>RESULTS</a:t>
            </a:r>
          </a:p>
        </p:txBody>
      </p:sp>
      <mc:AlternateContent xmlns:mc="http://schemas.openxmlformats.org/markup-compatibility/2006" xmlns:a14="http://schemas.microsoft.com/office/drawing/2010/main">
        <mc:Choice Requires="a14">
          <p:sp>
            <p:nvSpPr>
              <p:cNvPr id="41" name="Text Placeholder 40" descr="Space to enter a longer set of explanatory text.">
                <a:extLst>
                  <a:ext uri="{FF2B5EF4-FFF2-40B4-BE49-F238E27FC236}">
                    <a16:creationId xmlns:a16="http://schemas.microsoft.com/office/drawing/2014/main" id="{491331D1-C619-439C-AAB3-117FABB0950E}"/>
                  </a:ext>
                </a:extLst>
              </p:cNvPr>
              <p:cNvSpPr>
                <a:spLocks noGrp="1"/>
              </p:cNvSpPr>
              <p:nvPr>
                <p:ph type="body" sz="quarter" idx="48"/>
              </p:nvPr>
            </p:nvSpPr>
            <p:spPr>
              <a:xfrm>
                <a:off x="32729557" y="14201066"/>
                <a:ext cx="9061704" cy="4717771"/>
              </a:xfrm>
            </p:spPr>
            <p:txBody>
              <a:bodyPr/>
              <a:lstStyle/>
              <a:p>
                <a:r>
                  <a:rPr lang="en-US" sz="3200" dirty="0">
                    <a:latin typeface="Buckeye Serif" panose="00000500000000000000"/>
                  </a:rPr>
                  <a:t>The above graph shows the p-vales v/s assumed mass cutoff for TESS Sectors 1 and 2 M-dwarfs. It can be seen that the transition from Fully to Partially convective M-dwarfs happens between 0.35 and 0.4 </a:t>
                </a:r>
                <a14:m>
                  <m:oMath xmlns:m="http://schemas.openxmlformats.org/officeDocument/2006/math">
                    <m:sSub>
                      <m:sSubPr>
                        <m:ctrlPr>
                          <a:rPr lang="en-US" sz="3600" i="1" smtClean="0">
                            <a:latin typeface="Cambria Math" panose="02040503050406030204" pitchFamily="18" charset="0"/>
                          </a:rPr>
                        </m:ctrlPr>
                      </m:sSubPr>
                      <m:e>
                        <m:r>
                          <a:rPr lang="en-US" sz="3600" i="1">
                            <a:latin typeface="Cambria Math" panose="02040503050406030204" pitchFamily="18" charset="0"/>
                          </a:rPr>
                          <m:t>𝑀</m:t>
                        </m:r>
                      </m:e>
                      <m:sub>
                        <m:r>
                          <a:rPr lang="en-US" sz="3600" i="1">
                            <a:latin typeface="Cambria Math" panose="02040503050406030204" pitchFamily="18" charset="0"/>
                          </a:rPr>
                          <m:t>𝑆𝑢𝑛</m:t>
                        </m:r>
                      </m:sub>
                    </m:sSub>
                  </m:oMath>
                </a14:m>
                <a:r>
                  <a:rPr lang="en-US" sz="3200" dirty="0">
                    <a:latin typeface="Buckeye Serif" panose="00000500000000000000"/>
                  </a:rPr>
                  <a:t>.</a:t>
                </a:r>
              </a:p>
              <a:p>
                <a:endParaRPr lang="en-US" sz="3200" dirty="0">
                  <a:latin typeface="Buckeye Serif" panose="00000500000000000000"/>
                </a:endParaRPr>
              </a:p>
              <a:p>
                <a:r>
                  <a:rPr lang="en-US" sz="3200" dirty="0">
                    <a:latin typeface="Buckeye Serif" panose="00000500000000000000"/>
                  </a:rPr>
                  <a:t>The next step in the process is to expand this analysis to Sectors 3 and 4 and determine the transition region for those stars and compare them to the results observed here. We are currently working on this part of the research project.</a:t>
                </a:r>
              </a:p>
            </p:txBody>
          </p:sp>
        </mc:Choice>
        <mc:Fallback xmlns="">
          <p:sp>
            <p:nvSpPr>
              <p:cNvPr id="41" name="Text Placeholder 40" descr="Space to enter a longer set of explanatory text.">
                <a:extLst>
                  <a:ext uri="{FF2B5EF4-FFF2-40B4-BE49-F238E27FC236}">
                    <a16:creationId xmlns:a16="http://schemas.microsoft.com/office/drawing/2014/main" id="{491331D1-C619-439C-AAB3-117FABB0950E}"/>
                  </a:ext>
                </a:extLst>
              </p:cNvPr>
              <p:cNvSpPr>
                <a:spLocks noGrp="1" noRot="1" noChangeAspect="1" noMove="1" noResize="1" noEditPoints="1" noAdjustHandles="1" noChangeArrowheads="1" noChangeShapeType="1" noTextEdit="1"/>
              </p:cNvSpPr>
              <p:nvPr>
                <p:ph type="body" sz="quarter" idx="48"/>
              </p:nvPr>
            </p:nvSpPr>
            <p:spPr>
              <a:xfrm>
                <a:off x="32729557" y="14201066"/>
                <a:ext cx="9061704" cy="4717771"/>
              </a:xfrm>
              <a:blipFill>
                <a:blip r:embed="rId8"/>
                <a:stretch>
                  <a:fillRect l="-1681" t="-2717" r="-2421" b="-15006"/>
                </a:stretch>
              </a:blipFill>
            </p:spPr>
            <p:txBody>
              <a:bodyPr/>
              <a:lstStyle/>
              <a:p>
                <a:r>
                  <a:rPr lang="en-US">
                    <a:noFill/>
                  </a:rPr>
                  <a:t> </a:t>
                </a:r>
              </a:p>
            </p:txBody>
          </p:sp>
        </mc:Fallback>
      </mc:AlternateContent>
      <p:sp>
        <p:nvSpPr>
          <p:cNvPr id="42" name="Content Placeholder 41" descr="Text space to enter a bibliography heading. Use all caps for best emphasis.">
            <a:extLst>
              <a:ext uri="{FF2B5EF4-FFF2-40B4-BE49-F238E27FC236}">
                <a16:creationId xmlns:a16="http://schemas.microsoft.com/office/drawing/2014/main" id="{11609FD3-EC30-4FEF-8683-2E82150CA421}"/>
              </a:ext>
            </a:extLst>
          </p:cNvPr>
          <p:cNvSpPr>
            <a:spLocks noGrp="1"/>
          </p:cNvSpPr>
          <p:nvPr>
            <p:ph sz="quarter" idx="49"/>
          </p:nvPr>
        </p:nvSpPr>
        <p:spPr>
          <a:xfrm>
            <a:off x="32729557" y="20113620"/>
            <a:ext cx="9061704" cy="685800"/>
          </a:xfrm>
        </p:spPr>
        <p:txBody>
          <a:bodyPr/>
          <a:lstStyle/>
          <a:p>
            <a:r>
              <a:rPr lang="en-US" dirty="0">
                <a:latin typeface="Buckeye Serif" panose="00000500000000000000"/>
              </a:rPr>
              <a:t>BIBLIOGRAPHY</a:t>
            </a:r>
          </a:p>
        </p:txBody>
      </p:sp>
      <p:sp>
        <p:nvSpPr>
          <p:cNvPr id="43" name="Text Placeholder 42" descr="Space to enter a bulleted list for a bibiolography. Text in this box is smaller than the general paragraph text.">
            <a:extLst>
              <a:ext uri="{FF2B5EF4-FFF2-40B4-BE49-F238E27FC236}">
                <a16:creationId xmlns:a16="http://schemas.microsoft.com/office/drawing/2014/main" id="{A3798499-388C-4D3A-AF2A-5D0BFB72E5B5}"/>
              </a:ext>
            </a:extLst>
          </p:cNvPr>
          <p:cNvSpPr>
            <a:spLocks noGrp="1"/>
          </p:cNvSpPr>
          <p:nvPr>
            <p:ph type="body" sz="quarter" idx="50"/>
          </p:nvPr>
        </p:nvSpPr>
        <p:spPr>
          <a:xfrm>
            <a:off x="32760731" y="20858798"/>
            <a:ext cx="9061128" cy="3752846"/>
          </a:xfrm>
        </p:spPr>
        <p:txBody>
          <a:bodyPr/>
          <a:lstStyle/>
          <a:p>
            <a:r>
              <a:rPr lang="en-US" sz="3600" dirty="0" err="1">
                <a:latin typeface="Buckeye Serif" panose="00000500000000000000"/>
              </a:rPr>
              <a:t>Bochanski</a:t>
            </a:r>
            <a:r>
              <a:rPr lang="en-US" sz="3600" dirty="0">
                <a:latin typeface="Buckeye Serif" panose="00000500000000000000"/>
              </a:rPr>
              <a:t>, </a:t>
            </a:r>
            <a:r>
              <a:rPr lang="en-US" sz="3600" dirty="0" err="1">
                <a:latin typeface="Buckeye Serif" panose="00000500000000000000"/>
              </a:rPr>
              <a:t>Cantiello</a:t>
            </a:r>
            <a:r>
              <a:rPr lang="en-US" sz="3600" dirty="0">
                <a:latin typeface="Buckeye Serif" panose="00000500000000000000"/>
              </a:rPr>
              <a:t>, Wang, 2019</a:t>
            </a:r>
          </a:p>
          <a:p>
            <a:r>
              <a:rPr lang="en-US" sz="3600" dirty="0">
                <a:latin typeface="Buckeye Serif" panose="00000500000000000000"/>
              </a:rPr>
              <a:t>Kim and </a:t>
            </a:r>
            <a:r>
              <a:rPr lang="en-US" sz="3600" dirty="0" err="1">
                <a:latin typeface="Buckeye Serif" panose="00000500000000000000"/>
              </a:rPr>
              <a:t>Demarque</a:t>
            </a:r>
            <a:r>
              <a:rPr lang="en-US" sz="3600" dirty="0">
                <a:latin typeface="Buckeye Serif" panose="00000500000000000000"/>
              </a:rPr>
              <a:t>, 1996</a:t>
            </a:r>
          </a:p>
          <a:p>
            <a:endParaRPr lang="en-US" sz="3600" dirty="0">
              <a:latin typeface="Buckeye Serif" panose="00000500000000000000"/>
            </a:endParaRPr>
          </a:p>
        </p:txBody>
      </p:sp>
      <p:sp>
        <p:nvSpPr>
          <p:cNvPr id="44" name="Content Placeholder 43" descr="Text space to enter an acknolwedgement heading. Use all caps for best emphasis.">
            <a:extLst>
              <a:ext uri="{FF2B5EF4-FFF2-40B4-BE49-F238E27FC236}">
                <a16:creationId xmlns:a16="http://schemas.microsoft.com/office/drawing/2014/main" id="{9C27B1BD-5E47-403B-A813-8AFA298CF14B}"/>
              </a:ext>
            </a:extLst>
          </p:cNvPr>
          <p:cNvSpPr>
            <a:spLocks noGrp="1"/>
          </p:cNvSpPr>
          <p:nvPr>
            <p:ph sz="quarter" idx="51"/>
          </p:nvPr>
        </p:nvSpPr>
        <p:spPr>
          <a:xfrm>
            <a:off x="32729557" y="22998792"/>
            <a:ext cx="9061704" cy="685800"/>
          </a:xfrm>
        </p:spPr>
        <p:txBody>
          <a:bodyPr/>
          <a:lstStyle/>
          <a:p>
            <a:r>
              <a:rPr lang="en-US" dirty="0">
                <a:latin typeface="Buckeye Serif" panose="00000500000000000000"/>
              </a:rPr>
              <a:t>ACKNOWLEDGEMENTS</a:t>
            </a:r>
          </a:p>
        </p:txBody>
      </p:sp>
      <p:sp>
        <p:nvSpPr>
          <p:cNvPr id="45" name="Text Placeholder 44" descr="Space to enter any acknowledgements. Text in this box is smaller than the general paragraph text.">
            <a:extLst>
              <a:ext uri="{FF2B5EF4-FFF2-40B4-BE49-F238E27FC236}">
                <a16:creationId xmlns:a16="http://schemas.microsoft.com/office/drawing/2014/main" id="{4E7345A8-0E08-4F45-8EE8-1C1CBE58DE54}"/>
              </a:ext>
            </a:extLst>
          </p:cNvPr>
          <p:cNvSpPr>
            <a:spLocks noGrp="1"/>
          </p:cNvSpPr>
          <p:nvPr>
            <p:ph type="body" sz="quarter" idx="52"/>
          </p:nvPr>
        </p:nvSpPr>
        <p:spPr>
          <a:xfrm>
            <a:off x="32729557" y="23976545"/>
            <a:ext cx="9061128" cy="1080408"/>
          </a:xfrm>
        </p:spPr>
        <p:txBody>
          <a:bodyPr/>
          <a:lstStyle/>
          <a:p>
            <a:r>
              <a:rPr lang="en-US" sz="3200" dirty="0">
                <a:latin typeface="Buckeye Serif" panose="00000500000000000000"/>
              </a:rPr>
              <a:t>This project was only possible thanks to my advisor, Dr. Ji Wang, and The Oho State University Department of Astronomy for accepting me into the Summer Undergraduate Research Program in the Summer of 2021.</a:t>
            </a:r>
          </a:p>
        </p:txBody>
      </p:sp>
      <p:sp>
        <p:nvSpPr>
          <p:cNvPr id="46" name="Content Placeholder 45" descr="Text space to enter a URL relevant to your work.">
            <a:extLst>
              <a:ext uri="{FF2B5EF4-FFF2-40B4-BE49-F238E27FC236}">
                <a16:creationId xmlns:a16="http://schemas.microsoft.com/office/drawing/2014/main" id="{870A27AA-E3FE-4D3F-B656-A04B827CC242}"/>
              </a:ext>
            </a:extLst>
          </p:cNvPr>
          <p:cNvSpPr>
            <a:spLocks noGrp="1"/>
          </p:cNvSpPr>
          <p:nvPr>
            <p:ph sz="quarter" idx="53"/>
          </p:nvPr>
        </p:nvSpPr>
        <p:spPr/>
        <p:txBody>
          <a:bodyPr/>
          <a:lstStyle/>
          <a:p>
            <a:endParaRPr lang="en-US" dirty="0">
              <a:latin typeface="Buckeye Serif" panose="00000500000000000000"/>
            </a:endParaRPr>
          </a:p>
        </p:txBody>
      </p:sp>
      <p:pic>
        <p:nvPicPr>
          <p:cNvPr id="48" name="Content Placeholder 11">
            <a:extLst>
              <a:ext uri="{FF2B5EF4-FFF2-40B4-BE49-F238E27FC236}">
                <a16:creationId xmlns:a16="http://schemas.microsoft.com/office/drawing/2014/main" id="{ED746EA7-8FF8-4817-B325-F61A0433F6D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047458" y="12450305"/>
            <a:ext cx="8971417" cy="12392858"/>
          </a:xfrm>
          <a:prstGeom prst="rect">
            <a:avLst/>
          </a:prstGeom>
        </p:spPr>
      </p:pic>
      <p:pic>
        <p:nvPicPr>
          <p:cNvPr id="50" name="Picture 5" descr="Chart, scatter chart&#10;&#10;Description automatically generated">
            <a:extLst>
              <a:ext uri="{FF2B5EF4-FFF2-40B4-BE49-F238E27FC236}">
                <a16:creationId xmlns:a16="http://schemas.microsoft.com/office/drawing/2014/main" id="{2E924C9E-5A78-4CDC-B565-45B0834D1A92}"/>
              </a:ext>
            </a:extLst>
          </p:cNvPr>
          <p:cNvPicPr>
            <a:picLocks noGrp="1" noChangeAspect="1"/>
          </p:cNvPicPr>
          <p:nvPr>
            <p:ph sz="quarter" idx="35"/>
          </p:nvPr>
        </p:nvPicPr>
        <p:blipFill>
          <a:blip r:embed="rId10"/>
          <a:stretch>
            <a:fillRect/>
          </a:stretch>
        </p:blipFill>
        <p:spPr>
          <a:xfrm>
            <a:off x="22434667" y="8957910"/>
            <a:ext cx="9162153" cy="6108102"/>
          </a:xfrm>
          <a:prstGeom prst="rect">
            <a:avLst/>
          </a:prstGeom>
        </p:spPr>
      </p:pic>
      <p:sp>
        <p:nvSpPr>
          <p:cNvPr id="51" name="Content Placeholder 34" descr="Text space to enter a paragraph subheading aligned with text in the next placeholder.">
            <a:extLst>
              <a:ext uri="{FF2B5EF4-FFF2-40B4-BE49-F238E27FC236}">
                <a16:creationId xmlns:a16="http://schemas.microsoft.com/office/drawing/2014/main" id="{A7912CCA-3A36-4E58-B9D7-575A531FAB49}"/>
              </a:ext>
            </a:extLst>
          </p:cNvPr>
          <p:cNvSpPr txBox="1">
            <a:spLocks/>
          </p:cNvSpPr>
          <p:nvPr/>
        </p:nvSpPr>
        <p:spPr>
          <a:xfrm>
            <a:off x="22484891" y="21853358"/>
            <a:ext cx="9061704" cy="6858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700" b="1" kern="1200">
                <a:solidFill>
                  <a:srgbClr val="3F4443"/>
                </a:solidFill>
                <a:latin typeface="Buckeye Serif" panose="00000500000000000000" pitchFamily="50" charset="0"/>
                <a:ea typeface="Buckeye Serif" panose="00000500000000000000" pitchFamily="50"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uckeye Serif" panose="00000500000000000000" pitchFamily="50" charset="0"/>
                <a:ea typeface="Buckeye Serif" panose="00000500000000000000" pitchFamily="50"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uckeye Serif" panose="00000500000000000000" pitchFamily="50" charset="0"/>
                <a:ea typeface="Buckeye Serif" panose="00000500000000000000" pitchFamily="50"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latin typeface="Buckeye Serif" panose="00000500000000000000"/>
              </a:rPr>
              <a:t>Spot Filling Factor</a:t>
            </a:r>
          </a:p>
        </p:txBody>
      </p:sp>
      <p:sp>
        <p:nvSpPr>
          <p:cNvPr id="52" name="Text Placeholder 35" descr="Space to enter a longer set of explanatory text.">
            <a:extLst>
              <a:ext uri="{FF2B5EF4-FFF2-40B4-BE49-F238E27FC236}">
                <a16:creationId xmlns:a16="http://schemas.microsoft.com/office/drawing/2014/main" id="{0D19CC26-1B97-4F47-9358-B1FC8A757F4A}"/>
              </a:ext>
            </a:extLst>
          </p:cNvPr>
          <p:cNvSpPr txBox="1">
            <a:spLocks/>
          </p:cNvSpPr>
          <p:nvPr/>
        </p:nvSpPr>
        <p:spPr>
          <a:xfrm>
            <a:off x="22371437" y="22843975"/>
            <a:ext cx="9061704" cy="28956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700" kern="1200">
                <a:solidFill>
                  <a:schemeClr val="tx1"/>
                </a:solidFill>
                <a:latin typeface="Buckeye Serif" panose="00000500000000000000" pitchFamily="50" charset="0"/>
                <a:ea typeface="Buckeye Serif" panose="00000500000000000000" pitchFamily="50"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uckeye Serif" panose="00000500000000000000" pitchFamily="50" charset="0"/>
                <a:ea typeface="Buckeye Serif" panose="00000500000000000000" pitchFamily="50"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uckeye Serif" panose="00000500000000000000" pitchFamily="50" charset="0"/>
                <a:ea typeface="Buckeye Serif" panose="00000500000000000000" pitchFamily="50"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uckeye Serif" panose="00000500000000000000" pitchFamily="50" charset="0"/>
                <a:ea typeface="Buckeye Serif" panose="00000500000000000000" pitchFamily="50"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uckeye Serif" panose="00000500000000000000" pitchFamily="50" charset="0"/>
                <a:ea typeface="Buckeye Serif" panose="00000500000000000000" pitchFamily="50"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Tx/>
              <a:buChar char="-"/>
            </a:pPr>
            <a:r>
              <a:rPr lang="en-US" sz="3200" dirty="0">
                <a:latin typeface="Buckeye Serif" panose="00000500000000000000"/>
              </a:rPr>
              <a:t>Percentage of star surface covered with spots</a:t>
            </a:r>
            <a:endParaRPr lang="en-US" sz="3200" dirty="0">
              <a:latin typeface="Buckeye Serif" panose="00000500000000000000"/>
              <a:cs typeface="Times New Roman" panose="02020603050405020304" pitchFamily="18" charset="0"/>
            </a:endParaRPr>
          </a:p>
          <a:p>
            <a:pPr marL="457200" indent="-457200">
              <a:buFontTx/>
              <a:buChar char="-"/>
            </a:pPr>
            <a:r>
              <a:rPr lang="en-US" sz="3200" dirty="0">
                <a:latin typeface="Buckeye Serif" panose="00000500000000000000"/>
              </a:rPr>
              <a:t>Fractional variation in </a:t>
            </a:r>
            <a:r>
              <a:rPr lang="en-US" sz="3200" dirty="0" err="1">
                <a:latin typeface="Buckeye Serif" panose="00000500000000000000"/>
              </a:rPr>
              <a:t>lightcurve</a:t>
            </a:r>
            <a:r>
              <a:rPr lang="en-US" sz="3200" dirty="0">
                <a:latin typeface="Buckeye Serif" panose="00000500000000000000"/>
              </a:rPr>
              <a:t> data is directly related to the spot filling factor</a:t>
            </a:r>
          </a:p>
          <a:p>
            <a:pPr marL="457200" indent="-457200">
              <a:buFontTx/>
              <a:buChar char="-"/>
            </a:pPr>
            <a:endParaRPr lang="en-US" sz="3200" dirty="0">
              <a:latin typeface="Buckeye Serif" panose="00000500000000000000"/>
            </a:endParaRPr>
          </a:p>
        </p:txBody>
      </p:sp>
      <mc:AlternateContent xmlns:mc="http://schemas.openxmlformats.org/markup-compatibility/2006" xmlns:a14="http://schemas.microsoft.com/office/drawing/2010/main">
        <mc:Choice Requires="a14">
          <p:sp>
            <p:nvSpPr>
              <p:cNvPr id="53" name="Text Placeholder 35" descr="Space to enter a longer set of explanatory text.">
                <a:extLst>
                  <a:ext uri="{FF2B5EF4-FFF2-40B4-BE49-F238E27FC236}">
                    <a16:creationId xmlns:a16="http://schemas.microsoft.com/office/drawing/2014/main" id="{555EBCB3-342D-449D-B4A5-4D43ECAB7830}"/>
                  </a:ext>
                </a:extLst>
              </p:cNvPr>
              <p:cNvSpPr txBox="1">
                <a:spLocks/>
              </p:cNvSpPr>
              <p:nvPr/>
            </p:nvSpPr>
            <p:spPr>
              <a:xfrm>
                <a:off x="22535117" y="25834519"/>
                <a:ext cx="9061704" cy="28956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700" kern="1200">
                    <a:solidFill>
                      <a:schemeClr val="tx1"/>
                    </a:solidFill>
                    <a:latin typeface="Buckeye Serif" panose="00000500000000000000" pitchFamily="50" charset="0"/>
                    <a:ea typeface="Buckeye Serif" panose="00000500000000000000" pitchFamily="50"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uckeye Serif" panose="00000500000000000000" pitchFamily="50" charset="0"/>
                    <a:ea typeface="Buckeye Serif" panose="00000500000000000000" pitchFamily="50"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uckeye Serif" panose="00000500000000000000" pitchFamily="50" charset="0"/>
                    <a:ea typeface="Buckeye Serif" panose="00000500000000000000" pitchFamily="50"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uckeye Serif" panose="00000500000000000000" pitchFamily="50" charset="0"/>
                    <a:ea typeface="Buckeye Serif" panose="00000500000000000000" pitchFamily="50"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uckeye Serif" panose="00000500000000000000" pitchFamily="50" charset="0"/>
                    <a:ea typeface="Buckeye Serif" panose="00000500000000000000" pitchFamily="50"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latin typeface="Buckeye Serif" panose="00000500000000000000"/>
                  </a:rPr>
                  <a:t>After doing the calculations for the assumed mass cutoff of 0.4 </a:t>
                </a:r>
                <a14:m>
                  <m:oMath xmlns:m="http://schemas.openxmlformats.org/officeDocument/2006/math">
                    <m:sSub>
                      <m:sSubPr>
                        <m:ctrlPr>
                          <a:rPr lang="en-US" sz="3600" i="1" smtClean="0">
                            <a:latin typeface="Cambria Math" panose="02040503050406030204" pitchFamily="18" charset="0"/>
                          </a:rPr>
                        </m:ctrlPr>
                      </m:sSubPr>
                      <m:e>
                        <m:r>
                          <a:rPr lang="en-US" sz="3600" i="1" smtClean="0">
                            <a:latin typeface="Cambria Math" panose="02040503050406030204" pitchFamily="18" charset="0"/>
                          </a:rPr>
                          <m:t>𝑀</m:t>
                        </m:r>
                      </m:e>
                      <m:sub>
                        <m:r>
                          <a:rPr lang="en-US" sz="3600" i="1" smtClean="0">
                            <a:latin typeface="Cambria Math" panose="02040503050406030204" pitchFamily="18" charset="0"/>
                          </a:rPr>
                          <m:t>𝑆𝑢𝑛</m:t>
                        </m:r>
                      </m:sub>
                    </m:sSub>
                  </m:oMath>
                </a14:m>
                <a:r>
                  <a:rPr lang="en-US" sz="3200" dirty="0">
                    <a:latin typeface="Buckeye Serif" panose="00000500000000000000"/>
                  </a:rPr>
                  <a:t>, the same procedure was repeated for a number of cutoff values ranging from 0.2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𝑀</m:t>
                        </m:r>
                      </m:e>
                      <m:sub>
                        <m:r>
                          <a:rPr lang="en-US" sz="3200" i="1">
                            <a:latin typeface="Cambria Math" panose="02040503050406030204" pitchFamily="18" charset="0"/>
                          </a:rPr>
                          <m:t>𝑆𝑢𝑛</m:t>
                        </m:r>
                      </m:sub>
                    </m:sSub>
                  </m:oMath>
                </a14:m>
                <a:r>
                  <a:rPr lang="en-US" sz="3200" dirty="0">
                    <a:latin typeface="Buckeye Serif" panose="00000500000000000000"/>
                  </a:rPr>
                  <a:t> to 0.5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𝑀</m:t>
                        </m:r>
                      </m:e>
                      <m:sub>
                        <m:r>
                          <a:rPr lang="en-US" sz="3200" i="1">
                            <a:latin typeface="Cambria Math" panose="02040503050406030204" pitchFamily="18" charset="0"/>
                          </a:rPr>
                          <m:t>𝑆𝑢𝑛</m:t>
                        </m:r>
                      </m:sub>
                    </m:sSub>
                  </m:oMath>
                </a14:m>
                <a:r>
                  <a:rPr lang="en-US" sz="3200" dirty="0">
                    <a:latin typeface="Buckeye Serif" panose="00000500000000000000"/>
                  </a:rPr>
                  <a:t> and the p-values of were plotted for these cutoffs to determine when the samples are the most distinct.</a:t>
                </a:r>
              </a:p>
            </p:txBody>
          </p:sp>
        </mc:Choice>
        <mc:Fallback xmlns="">
          <p:sp>
            <p:nvSpPr>
              <p:cNvPr id="53" name="Text Placeholder 35" descr="Space to enter a longer set of explanatory text.">
                <a:extLst>
                  <a:ext uri="{FF2B5EF4-FFF2-40B4-BE49-F238E27FC236}">
                    <a16:creationId xmlns:a16="http://schemas.microsoft.com/office/drawing/2014/main" id="{555EBCB3-342D-449D-B4A5-4D43ECAB7830}"/>
                  </a:ext>
                </a:extLst>
              </p:cNvPr>
              <p:cNvSpPr txBox="1">
                <a:spLocks noRot="1" noChangeAspect="1" noMove="1" noResize="1" noEditPoints="1" noAdjustHandles="1" noChangeArrowheads="1" noChangeShapeType="1" noTextEdit="1"/>
              </p:cNvSpPr>
              <p:nvPr/>
            </p:nvSpPr>
            <p:spPr>
              <a:xfrm>
                <a:off x="22535117" y="25834519"/>
                <a:ext cx="9061704" cy="2895600"/>
              </a:xfrm>
              <a:prstGeom prst="rect">
                <a:avLst/>
              </a:prstGeom>
              <a:blipFill>
                <a:blip r:embed="rId11"/>
                <a:stretch>
                  <a:fillRect l="-1750" t="-4421" b="-2737"/>
                </a:stretch>
              </a:blipFill>
            </p:spPr>
            <p:txBody>
              <a:bodyPr/>
              <a:lstStyle/>
              <a:p>
                <a:r>
                  <a:rPr lang="en-US">
                    <a:noFill/>
                  </a:rPr>
                  <a:t> </a:t>
                </a:r>
              </a:p>
            </p:txBody>
          </p:sp>
        </mc:Fallback>
      </mc:AlternateContent>
      <p:sp>
        <p:nvSpPr>
          <p:cNvPr id="54" name="Content Placeholder 34" descr="Text space to enter a paragraph subheading aligned with text in the next placeholder.">
            <a:extLst>
              <a:ext uri="{FF2B5EF4-FFF2-40B4-BE49-F238E27FC236}">
                <a16:creationId xmlns:a16="http://schemas.microsoft.com/office/drawing/2014/main" id="{89109960-844C-4DFF-8DBA-85B57005BB86}"/>
              </a:ext>
            </a:extLst>
          </p:cNvPr>
          <p:cNvSpPr txBox="1">
            <a:spLocks/>
          </p:cNvSpPr>
          <p:nvPr/>
        </p:nvSpPr>
        <p:spPr>
          <a:xfrm>
            <a:off x="22535117" y="24958831"/>
            <a:ext cx="9061704" cy="6858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700" b="1" kern="1200">
                <a:solidFill>
                  <a:srgbClr val="3F4443"/>
                </a:solidFill>
                <a:latin typeface="Buckeye Serif" panose="00000500000000000000" pitchFamily="50" charset="0"/>
                <a:ea typeface="Buckeye Serif" panose="00000500000000000000" pitchFamily="50"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uckeye Serif" panose="00000500000000000000" pitchFamily="50" charset="0"/>
                <a:ea typeface="Buckeye Serif" panose="00000500000000000000" pitchFamily="50"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uckeye Serif" panose="00000500000000000000" pitchFamily="50" charset="0"/>
                <a:ea typeface="Buckeye Serif" panose="00000500000000000000" pitchFamily="50"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latin typeface="Buckeye Serif" panose="00000500000000000000"/>
              </a:rPr>
              <a:t>Analysis (cont.)</a:t>
            </a:r>
          </a:p>
        </p:txBody>
      </p:sp>
    </p:spTree>
    <p:extLst>
      <p:ext uri="{BB962C8B-B14F-4D97-AF65-F5344CB8AC3E}">
        <p14:creationId xmlns:p14="http://schemas.microsoft.com/office/powerpoint/2010/main" val="3334221705"/>
      </p:ext>
    </p:extLst>
  </p:cSld>
  <p:clrMapOvr>
    <a:masterClrMapping/>
  </p:clrMapOvr>
</p:sld>
</file>

<file path=ppt/theme/theme1.xml><?xml version="1.0" encoding="utf-8"?>
<a:theme xmlns:a="http://schemas.openxmlformats.org/drawingml/2006/main" name="1_Custom Design">
  <a:themeElements>
    <a:clrScheme name="Custom 4">
      <a:dk1>
        <a:srgbClr val="3F4443"/>
      </a:dk1>
      <a:lt1>
        <a:srgbClr val="FFFFFF"/>
      </a:lt1>
      <a:dk2>
        <a:srgbClr val="3F4443"/>
      </a:dk2>
      <a:lt2>
        <a:srgbClr val="FFFFFF"/>
      </a:lt2>
      <a:accent1>
        <a:srgbClr val="737B7E"/>
      </a:accent1>
      <a:accent2>
        <a:srgbClr val="830065"/>
      </a:accent2>
      <a:accent3>
        <a:srgbClr val="6EBBAB"/>
      </a:accent3>
      <a:accent4>
        <a:srgbClr val="B04558"/>
      </a:accent4>
      <a:accent5>
        <a:srgbClr val="FFB600"/>
      </a:accent5>
      <a:accent6>
        <a:srgbClr val="0E4B52"/>
      </a:accent6>
      <a:hlink>
        <a:srgbClr val="E65F33"/>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10054</TotalTime>
  <Words>672</Words>
  <Application>Microsoft Office PowerPoint</Application>
  <PresentationFormat>Custom</PresentationFormat>
  <Paragraphs>39</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Buckeye Sans</vt:lpstr>
      <vt:lpstr>Buckeye Sans ExtraBold</vt:lpstr>
      <vt:lpstr>Buckeye Serif</vt:lpstr>
      <vt:lpstr>Buckeye Serif Black</vt:lpstr>
      <vt:lpstr>Calibri</vt:lpstr>
      <vt:lpstr>Cambria Math</vt:lpstr>
      <vt:lpstr>Times New Roman</vt:lpstr>
      <vt:lpstr>1_Custom Design</vt:lpstr>
      <vt:lpstr>Department of Astronomy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Research Study Presenter name, Associates and Collaborators</dc:title>
  <dc:creator>Hoy, Mary M.</dc:creator>
  <cp:lastModifiedBy>Avidaan</cp:lastModifiedBy>
  <cp:revision>166</cp:revision>
  <dcterms:created xsi:type="dcterms:W3CDTF">2013-07-30T11:46:00Z</dcterms:created>
  <dcterms:modified xsi:type="dcterms:W3CDTF">2022-03-21T22:24:42Z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2013-07-30T00:00:00Z</vt:filetime>
  </property>
  <property fmtid="{D5CDD505-2E9C-101B-9397-08002B2CF9AE}" pid="3" name="LastSaved">
    <vt:filetime>2013-07-30T00:00:00Z</vt:filetime>
  </property>
</Properties>
</file>