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.xml" ContentType="application/vnd.openxmlformats-officedocument.presentationml.notesSlide+xml"/>
  <Override PartName="/ppt/ink/ink26.xml" ContentType="application/inkml+xml"/>
  <Override PartName="/ppt/notesSlides/notesSlide2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6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7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notesSlides/notesSlide8.xml" ContentType="application/vnd.openxmlformats-officedocument.presentationml.notesSlide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8" r:id="rId3"/>
    <p:sldId id="319" r:id="rId4"/>
    <p:sldId id="320" r:id="rId5"/>
    <p:sldId id="279" r:id="rId6"/>
    <p:sldId id="286" r:id="rId7"/>
    <p:sldId id="312" r:id="rId8"/>
    <p:sldId id="288" r:id="rId9"/>
    <p:sldId id="290" r:id="rId10"/>
    <p:sldId id="287" r:id="rId11"/>
    <p:sldId id="292" r:id="rId12"/>
    <p:sldId id="291" r:id="rId13"/>
    <p:sldId id="293" r:id="rId14"/>
    <p:sldId id="299" r:id="rId15"/>
    <p:sldId id="274" r:id="rId16"/>
    <p:sldId id="276" r:id="rId17"/>
    <p:sldId id="313" r:id="rId18"/>
    <p:sldId id="317" r:id="rId19"/>
    <p:sldId id="298" r:id="rId20"/>
    <p:sldId id="300" r:id="rId21"/>
    <p:sldId id="295" r:id="rId22"/>
    <p:sldId id="297" r:id="rId23"/>
    <p:sldId id="301" r:id="rId24"/>
    <p:sldId id="294" r:id="rId25"/>
    <p:sldId id="277" r:id="rId26"/>
    <p:sldId id="296" r:id="rId27"/>
    <p:sldId id="272" r:id="rId28"/>
    <p:sldId id="321" r:id="rId29"/>
    <p:sldId id="281" r:id="rId30"/>
    <p:sldId id="322" r:id="rId31"/>
    <p:sldId id="323" r:id="rId32"/>
    <p:sldId id="325" r:id="rId33"/>
    <p:sldId id="324" r:id="rId34"/>
    <p:sldId id="326" r:id="rId35"/>
    <p:sldId id="307" r:id="rId36"/>
  </p:sldIdLst>
  <p:sldSz cx="4597400" cy="34671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2174" autoAdjust="0"/>
  </p:normalViewPr>
  <p:slideViewPr>
    <p:cSldViewPr snapToGrid="0">
      <p:cViewPr>
        <p:scale>
          <a:sx n="200" d="100"/>
          <a:sy n="200" d="100"/>
        </p:scale>
        <p:origin x="-2286" y="-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5338" cy="3543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84" y="1"/>
            <a:ext cx="4435338" cy="3543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2399-464A-4C55-838D-317A488DF76A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412"/>
            <a:ext cx="4435338" cy="3543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84" y="6743412"/>
            <a:ext cx="4435338" cy="3543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A542-51F1-45EF-B6DC-A5B0B58F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6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23 43,'0'0'47,"0"-14"-11,0 14-11,0-10-7,0 10-5,0 0-3,0 0-3,0 0-2,0 0-1,-6 4 0,6 8-2,-2 0 0,1 8-1,-3 0 0,0 5 0,2 3 0,-4 3 1,0 1-1,2 0-1,-3-2 1,1-1 0,3-2-1,-3-2 1,3-4-1,0-3-1,3-6 1,0-2 1,0-10-1,0 0 0,0 0 0,0 0 0,3-12 1,2-4-1,1 0 0,-3-7 0,8-2 0,-7 0 0,8-4-1,-4-1 1,3 2-1,4-3 1,-3 4 0,-1 2 0,1 5 0,0 2 0,0 6 1,-4 3-1,1 4 1,-3 5-1,2 2 1,-4 10-1,3 2 1,-1 8-1,-3 3 1,3 3 0,-5 5 0,-1 1 0,0-4 0,0 1-1,0-5 1,-1-5 0,-4-3-1,4-7 0,1-11 0,0 0 0,0 0 1,6-11-1,1-7 0,1-5-1,3-6 1,4-3 0,0 0-1,0 0 1,5 3-1,-1 2 1,-3 4 0,0 4 0,-3 7 0,-2 6 0,1 2 0,-4 0 1,-8 4-1,12 0 0,-12 0 1,15 6-1,-9-1 0,2 4 0,-5 3 1,5 0-1,-4 6 1,-2-1-1,-2 1 2,1 3-1,-1-2 0,0 0 0,-1-1 0,-2-1-1,0-1 1,-1-3 0,0 4-1,2-5 0,-1-2 0,-1 2 0,2-2 0,-1-1 0,0-1-1,3-8-1,0 0-1,0 0-7,6-5-11,3-11-3,4 0-12,2-2-37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0.1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276 0 186,'-14'20'24,"-4"5"-3,1 8-14,-9 2-3,5 3 0,-10 4-2,5 0 1,2 2-2,-4-8 0,7-3 1,0-6-4,5-4 1,6-12-2,8 2-7,2-13-11,8-10-3,6-6-7,4-11-30,8-5-33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8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180-3 35,'0'0'57,"-8"0"-12,1 0-26,7 0-6,-10 9-4,8-2-1,-7 4-3,6 1 0,-4 4-2,2 4-1,-3 1 0,1 2 0,-2 2-1,1 2 0,-4-2 1,2 0-1,2-1 0,-4 0 0,1-2 0,1-2 0,2-2 0,-1-3-1,3-1 0,-1-6 0,3 0-1,4-8-1,0 0-2,0 0-8,0 0-9,0-7-10,4-3-23,5-2-21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3:51:39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0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15 65,'0'0'49,"-2"-10"-18,1 4-10,1 6-8,0 0-3,0 0-2,0 0-3,0 0-1,0 3-1,0 8 0,0 1-2,1 8 1,1 5-1,2 6 0,-1 4 0,0 6 0,0 4 0,-1 3-1,1-4 0,1 0 2,-1-3-2,-1-5 0,-1-6 0,2-5 1,-3-5-1,0-3-1,5-5 1,-5-4 0,0-8-3,0 0-1,0 0-7,7 0-9,-4-7-11,2-5-22,-4-6-24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0.9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16 79,'0'-7'56,"0"7"-22,0-9-22,0 9-3,0 0-2,-1 9 1,-2 3-3,1 0-1,-1 6-1,2 3-1,-4 2 1,5 6-1,0 1-1,5 4 0,-2 1-1,0 0 1,-2 0-1,2-1 1,2-4-1,-2 0 0,0-5 1,-2-2-1,1-4 0,-1-2 0,-1-2 0,0-3-1,0-1 0,0-3-1,0 1-4,0-9-8,-6 8-8,6-8-10,0 0-27,-3-10-23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2.0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58 50,'0'0'62,"0"0"-18,0 0-27,0 0-4,5 7-3,-5-7-3,15 18-2,-8-4-1,7 4 0,-2 2-2,3 4-1,0 1 0,-5 1 1,5 1-2,-3-4 0,-1 3 1,-4-2-1,1-3 0,-4-1 0,-1-6 1,3-2-1,-3-5 0,-3-7 0,8 2 1,-8-2-1,10-9 0,-5-2 0,5-2 0,-5-3 0,7-1 1,-3-1-1,0-3 0,3 0 0,-2-2 1,-1 0-1,5 0 0,-4 0 0,-2 1 0,2 1 0,-5 4 0,4 2 0,-6 0 0,-2 7 0,-1-1 0,0 9 0,-3-12 0,3 12 1,-10-6-1,10 6 0,-11-5 1,4-1-1,-5 3 1,4-2-1,-2 1 0,-4-1 1,4 1 0,-5 1-1,0-2 1,-2 4-1,-2 1 0,-1 0 0,1 5 0,-4-1 0,4 5-1,1-2 1,1 3-2,2-7-2,6 3-10,9-6-7,-4 0-6,4 0-19,4-14-39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2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199 109 48,'6'-8'56,"-3"-5"-11,-1 0-28,1 3-5,-3-5-4,0 3-1,-3 2-1,-2 0-3,-1 1 0,0 5-1,-4 0 0,-1 4-1,4 0 1,-4 4-1,-2 3 1,2 7-1,-2-3 0,1 8 1,0 0 1,1 7-2,2 1 0,0 5 0,6 6 0,0 3-1,2 4 1,1 0-1,0 2 0,1-2 0,-1 0 0,0-3 1,0-6-1,0-6 0,-1-3 0,-7-7 0,7-2-1,-5-7-2,4 1-4,-8-8-8,10-4-8,-15 1-8,9-4-29,-2-4-20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2.9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67 157,'0'0'27,"0"-12"-6,1 4-15,11 4-1,-1-2-1,2 1-1,-2 0-2,10-3 0,-3 2-2,-2-2-1,5 6-5,-3-1-12,0 3-3,-1 0-14,-2 0-28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3.3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0 159,'0'15'26,"-1"6"-11,-2-3-10,4 1 0,1-2-2,4 1 1,3-8-1,3-2 0,-3-7-1,9-1-1,-5-7 1,1-3-2,-1-3 1,-2-2-1,-5-2 1,-2 2-1,-4-1 0,-7 4 1,-5 2 0,-2 4-1,-4 4 0,0 2 0,0 4-2,0 2-3,8 5-13,-2-1-3,7-2-8,5-8-28,0 0-25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3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5 83,'-9'-7'52,"9"7"-24,-15 0-13,15 0-4,-15 7-3,7 1-2,-2-1-1,2 8-2,-1-1 0,3 7-1,-3 2 0,0 6 0,6 2 0,-1 4-1,1 6 1,0 4-1,3 0-1,0 0 0,0-1 0,4-3 1,-1-3-1,3-4-1,0-7 1,2-7-1,2-3-1,-1-5-3,3-2-10,0-6-5,0-2-10,-1-2-23,1-6-24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4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0 156,'0'0'28,"0"0"-7,9 6-15,-3 4-2,8 7 0,-1 0 0,4 5-3,1 1 1,1-1-1,1 2-1,-2-3 1,0 1-2,-3-7 0,0 3-2,-5-10-7,-1 0-9,0-6-5,-3-2-14,-6 0-32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4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0 141,'-12'10'33,"-1"8"-11,-4 5-10,-2-3-8,1 7-1,-3-1-1,1 2-1,2-3-2,-1-3-4,11-3-10,1-9-6,7-10-10,0 0-26,7 0-21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9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53,'0'0'35,"0"0"-4,0 0-9,0 0-7,0 0-6,0 0-1,0 0-2,0-5-2,0 5-1,4-8-1,-4 8 0,12-6-1,-12 6 0,12-4 1,-12 4-2,13-1 1,-13 1 0,12 0-1,-12 0 0,7 3 1,-7-3-1,8 7 0,-8-7 0,6 12 0,-5-6 1,4 1 0,-4 1-1,-1 2 0,0-1 1,0 1-1,0 0 1,0-1 0,-4 2 0,1-1 0,-3 0 0,1 1 0,-3-3-1,1 1 1,0-2 0,-1-1-1,2 1 0,6-7 1,-10 8-1,10-8 0,0 0 0,0 0 0,0 0 0,0 0 0,1-8 0,-1 8 0,13-8 0,-4 3 0,-2 0 0,1 2 1,4 0-1,-4 0 0,2 3 0,2 0 0,-4 1 0,2 2 0,0 0 1,0 2-2,0 0 1,-4-2-2,5 3-10,-2-4-7,-2-1-10,1-1-23,-1-1-21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4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8 134,'9'-8'35,"-9"8"-12,12 0-13,-3 0-3,6 7-1,-1 1-3,4 5 1,-1 5-1,4 1-1,-3 7-1,0 8 0,-7 5 0,-1 1 0,-5 7-1,-5 0 1,-5 1-1,-7-1-2,0 2-2,-10-9-13,4-3-4,-3-9-6,2-5-22,7-10-35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5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3 60,'0'-7'56,"0"7"-27,0 0-11,0 0-6,-5 0-3,5 0-2,-3 11-2,3-1-1,-3 0 0,3 7-2,0-1 1,0 7-1,3 3 0,2 6 0,-2 6-1,1 4 0,1 2 0,-2 3-1,-2 1 0,1-2 1,-2-4-1,0-4 0,0-7 0,-3-5 0,0-5 0,0-5-1,1-4 0,2-12-2,0 11-5,0-11-10,0 0-7,0-12-17,6-2-26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16.2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19 106,'0'-9'44,"0"9"-17,-7-10-18,7 10-1,0 0-2,-2 2-1,1 7 0,1 8-2,0-1 0,0 8-1,0 5-1,1 8 2,2 2-2,3 5-1,-4 2 1,4 0-1,-3 1 0,1-3 0,-2-5 1,-2-5-2,0-5 0,0-5-3,3-3-4,-3-10-10,3-4-6,-3-7-14,0 0-31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39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17 62,'-9'-3'57,"9"3"-18,0 0-24,-9-2-3,9 2-3,0 0-2,0 0-1,3-9-2,-3 9-2,7-3 1,-7 3-1,11 1-1,-1 1 0,-1 3 1,3 3-2,2 0 1,1 1 0,1 0-1,4 1 0,-4-2 1,1-1-1,-1 0 0,2-1 0,-6 0 0,-1-3 0,-2-3 0,-3 3 1,-6-3-1,0 0 0,4 8 0,-4-8 0,-1 5 0,1-5 0,-14 13 0,4-4 0,-2-2 0,1 5 0,-4 0 0,2 3 0,-4-1 0,2 2 1,-1-1-1,-2 1 0,4-2-1,1-1 1,1-1 0,0-4 0,4 0 0,-1-2 0,9-6 0,-10 8 0,10-8-1,0 0-2,-3 6-3,3-6-8,0 0-7,6-4-9,1-1-23,4-3-25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1:40.9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168 38 74,'0'0'42,"0"0"-14,0 0-9,0 0-6,0 0-4,0 0-2,0-4-2,0 4-1,0 0-2,0-8 1,0 8-1,0-9 0,0 9-1,-11-7 0,6 3 0,-2 1 0,-2 0 0,-3 3 0,3 0-1,-5 3 0,4 2 1,-4 3-1,2 1 1,2 2-1,2 2 0,2-1 1,2 1-1,4 2 0,0-3 1,6 1-1,3 0 2,1-5-2,4 0 0,-1-2 0,-1-3 1,2 1-1,-2-1 0,-2-3 0,-2 0 0,-8 0 0,9-3 0,-9 3 0,0 0 0,-6 0 0,-3 5 0,-6 2 0,0 3 1,-2 5-1,-1 1 0,1 2 1,1-1-1,0 1 0,5-1 0,4-1 1,1-1-1,6-4 0,0 0 0,7-3 1,2-4-1,3 2 0,0 0 0,2-4 1,5-1-2,-2 1 0,4 0-2,-3-2-6,4 0-9,-5 0-6,4 0-13,-3-4-33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4:07:25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72,'0'0'51,"0"0"-17,0 0-18,0 0-6,0 0-1,0 0-2,3 10-3,-3-10 0,0 0-1,0 0-1,0 0 0,0 0 0,3 11-1,-3-11 1,10 6-1,-10-6 1,6 16 0,2-7-1,-2 2 0,1-3 0,2 4 0,-3-6-1,2 6 1,-3 0 0,6-1-1,-6 4 1,6 0-1,-6 4 2,6 0-2,-5 3 0,2-2 0,-3 8 0,-4 2 1,1-5-1,-2 3 0,0 1 0,0-5 0,-2-1 0,-3 5 0,-4-9 0,4-3 0,-4-1 0,-1-4 0,-1-2 0,-3 0 1,5-3-1,-4 0-1,0-6 2,2 0-1,2 0 0,-2-2 0,3-3 0,-2-8 0,7 3 0,-3-3 1,1 2-1,4-6 0,1 0 0,1-1 0,7-3 0,-2 0 0,5-2 1,-3-7-1,7 2 0,0 1 1,1 2 0,0-1 0,-2 1-2,2 2 2,0 4-2,-1-1 2,0 3-2,-4 1 1,0-3 0,0 8-1,-5-4 2,2 5-2,-3 3 1,-5 7 0,3-12-2,-3 12-5,1-7-11,-1 7-3,-3-3-7,-3 2-24,-2 1-35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1:42:41.11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45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29 57,'0'0'37,"-6"-9"-7,6 9-12,0 0-3,-2-10-4,2 10-4,0 0 0,0-5-1,0 5-1,0 0-1,0 0-1,3-5 0,-3 5 0,9 3-1,-9-3 0,6 15 0,2-2-1,-4 2 2,1 4-2,5 0 0,-5 1-1,7 2 1,-2 0-1,-1-3 1,5-2-1,-2 1 2,1-7-2,-2 2 0,1-2 0,1-2 1,-1-1-1,-1 0 0,-2 1 1,0-3-1,-3 0 0,-6-6 0,12 9-2,-12-9-4,0 0-11,0 0-5,0 0-11,3-4-26,-3-6-21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45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284-1 118,'-10'1'39,"4"5"-13,-6-1-15,7 10-3,-8-6-2,1 10-2,-2-3 0,4 6-1,-5-1 0,1 2-1,-2-5-1,-1 3-1,-5 0 1,5-2-1,-1-2 1,0 1-1,2-5 1,1 2-2,1-4 0,2-4-1,9 5-3,-6-11-7,9-1-7,0 0-8,0 0-16,9 0-30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5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141 168 33,'0'0'41,"6"5"-3,-6-5-12,0 0-8,0 0-5,11 0-4,-11 0-2,6-7-1,-2-2-1,1 2-2,-2-3-2,3-2 2,-5-1-3,2-2 2,-1-2-2,-2 0 1,0 3-1,0 0 1,-5 2-1,-1 1 1,2 3 0,4 8-1,-12-7 1,12 7-1,-9 0 0,9 0 0,-11 9 0,7-1 0,-1 4 0,1-1 1,-1 3-2,2-1 1,-1 6 1,-1-2-1,2 3 0,0 3 0,-1 4 1,1 1-1,-2 4 0,2 0 1,0 2-1,0-1 0,2 3 0,1-2-1,-2-3 1,2 0 1,0-2-2,0-2 2,0 0-1,-1-3 0,-2 0 1,0 0-1,-3 2 1,1-1-1,-2-3 0,1 1 1,0-4-1,-2-3 0,2-1-1,0-5 0,2-4-1,-2-6-4,6 0-12,0 0-5,-11-12-16,8-2-27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09:26:46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5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59 102,'0'0'46,"10"3"-19,-10-3-17,15 0-3,-7 0 0,7 0-3,-3-4-1,6 2-1,-1-3 1,1 1-2,-2-1 0,2 2-1,-3-1 0,-4-3-2,3 4-4,-5-3-13,-2 2-5,1-2-17,-4-3-27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0 110,'0'0'41,"-5"3"-14,-2-1-18,4 7-2,-5-2 0,2 4-3,-3 1 0,0 5-2,-1 0 1,2 1-1,-1 3-1,2 6 0,-2 0-1,3 2 1,1 4-1,-2 1 0,2 3 1,2-2-1,-1-1 0,2-2 2,1-3-2,1-1 0,0-5 0,3 1 1,1-7-1,2-1 0,-1-2 0,2-3 0,1-3-1,-1-2-1,1-1 0,1-5-4,0 0-11,0-7-6,1 0-12,-2-4-30,1-3-7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96,'2'7'49,"1"5"-19,0 2-19,-2 0-2,5 3-2,-1-1-3,4 3-1,-2-4 0,4 2-2,-1-4 1,2 2-1,-1-6-1,-1 1 0,-2-3 0,1-1-2,0-1-1,-9-5-1,10 2-9,-10-2-9,9-2-12,-9-4-25,3-5-12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 0 118,'-6'9'39,"0"0"-14,-7-2-15,5 11-2,-5-5-3,1 8 0,-2-5-3,1 5 1,-1 0-2,4 0 0,-4-1-1,2-1 0,0-2 0,3-2 0,-1-1-1,1-5-2,6-1-2,3-8-9,0 0-8,0 0-13,1-9-23,8-5-18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7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79,'0'0'52,"0"0"-20,0 0-19,9-2-4,-9 2-3,7 4-1,-7-4-2,15 17 0,-6-7 0,0 3-1,3 2 0,0 5 0,-1-3 0,-1 3-1,-1 0 1,0-1-2,-1 1 1,2 0 0,-5-2-1,1 2 1,-2 0-1,1 0 1,-4-1-1,1 3 0,-2-4 0,0 1 0,0 2 2,0-4-2,-3 2 0,-2 0 0,-2-4 0,1 2 1,-6-2-1,3 0 1,-2-2-1,-4 1 0,0 2 1,-1 0-1,-4 2 0,2 0-1,-1 1 1,3-1-2,1 1-1,0-3-1,4 2-4,-1-5-11,6-5-8,2-1-16,4-7-30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6:20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36 43,'0'0'53,"-5"0"-17,5 0-12,0 0-10,-5 2-4,5-2-3,0 0-2,-5 7 0,5-7-2,-3 7-1,3-7-1,-2 10 1,2-10-1,-2 12 0,2-5-1,0 5 1,-1-4 0,1 4 0,0 0-1,0 1 1,1 1-1,0-2 0,2 0 0,0-2 0,1-2 1,1-1-1,1 0 0,-1-4 1,3-1-1,1-2 1,-1 0 0,1 0-1,0-3 0,0-2 1,-2-1-1,1-1 0,-2 0 0,0 0 0,0-5 0,-2 2 1,0-3-1,-1-2 0,-2 2 0,0-1 0,-1-1 0,-2 1 0,-2-1 0,-2 2 0,-1 0 0,0 2 1,-2 3-1,-1 1 0,1 3 1,-1 3-1,0 1 1,2 3-1,-1 6 2,1 0-2,3 2 0,-2-1-2,3 3-1,-3-3-13,4-3-5,3-7-10,0 0-28,0 0-23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185 174 124,'0'0'39,"8"-7"-15,-4-4-17,7 0 0,-3-3-2,3-1-1,-2-3-2,2 1 1,-8-2-1,1 4-1,-1 0 0,-3 3 2,-4 3-2,-1 1 1,-4 6-1,-1 3 1,-3 5 0,1 4 0,-1 7-1,-1 3 1,-2 3 0,3 6-1,-1 5 0,4 4 0,-1 4 0,-1 3 0,3 2 0,3-1 0,-3-1 0,2-1-1,1-2 1,-2-2 0,5-6 0,-1 1-1,-2-5 1,3-1-1,-2-5 0,2-2 1,-2-3-1,0-6 0,2-1 0,0-7-1,3-5-1,-8 0-3,8 0-10,-1-16-7,0-2-3,-3-4-15,2-3-38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28 192,'10'-3'23,"1"-1"-2,3 3-17,5-3 0,3 1-2,-1 2 0,4-1-1,-3-3 0,0 4-1,-3 0-1,-5-2-2,4 3 0,-10 0-4,4 0-13,-6 3-4,-2 3-6,1-2-26,-3 4-30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27 178,'0'5'25,"2"2"-4,-2-7-15,1 14 0,-1-6-2,3 6-1,-2-2-1,3 3 0,3 0 0,3-4-1,2-1-1,2-6 1,0-3-1,4-3 1,-1-7-1,2-3 0,-4-4 1,-2-2-1,-5 0 0,-4-2 0,-4 2 0,-6 4 2,-8 5-2,-5 3 0,-7 6 0,1 3 0,-2 5 0,0 1 0,8 2 0,3-4-8,16-7-12,0 0-3,19-3-5,5-12-20,8-4-45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118-1 140,'0'0'36,"0"-8"-13,0 8-12,0 0-3,-1 2 0,-4 3-4,-1 2 1,-2 5-2,0 1-1,-4 5 1,2 5-1,-3 2-1,1 9 0,1 2 0,0 3 0,2 3 0,2 0 0,3 1-1,4-2 1,0-3 0,0-5 1,6-4-2,-1-3 0,3-4 0,-4-1 0,5-5 0,-3-1 0,2-2 0,-2-3 0,0-1 0,3-6-2,0-2-3,0-3-6,5-5-11,-2-6-2,4-3-9,0-6-33,1-4-26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09:27:32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0 192,'-2'4'23,"0"7"-2,4 6-17,4 0 0,5 7-1,2 2 0,4 3-1,-2-1-1,1 3 1,3-5-2,-4-2 0,3-3 0,-6-3 0,2-3 0,-5-6 0,0-2 0,-1-6-2,3 0-5,-5-5-14,1-5-2,4-7-6,-3-3-21,-3-6-40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0 186,'-10'15'24,"-4"3"-3,2 7-14,-7 0-3,3 4 0,-7 1-2,3 2 1,2 0-2,-3-6 0,5-1 1,0-5-4,5-4 1,3-7-2,7 1-7,1-10-11,6-8-3,4-4-7,3-8-30,7-3-33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0 183,'0'0'23,"9"5"-2,-6 1-16,9 7-1,0 0 0,1 7-1,0 1 0,-2 5 0,0 5-1,1 4-1,-3 5 2,-6 1-3,-3 2 0,0 0 0,-5 0 0,-4-2 0,-3-3 0,-5-1 0,-1-2 0,-4-3 0,0 1-8,2-8-12,6 0-4,0-9-4,4-9-19,10-7-46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191 81 57,'0'0'62,"6"0"-22,-6 0-21,0 0-5,9-1-4,-7-7-3,3 4-2,-2-4-1,1 1-2,-4-4 1,3 2-1,-3-3-1,-4 5 0,-6-1 0,-2 3 0,-2 5 0,-8 0 1,-1 9-1,-1 2 1,0 5-1,3 4 0,2 1 0,6 0 0,9 1 0,5-1-1,9-3 1,8 1 0,3-3-1,2-2 1,2-1-1,0 0 0,-3 1 1,-4 0-1,-5 0 1,-2 1-1,-6-1 1,-4 1 0,-6 0 0,-2-2-1,-4 0 2,-4 0-2,-5-4 1,-1 1 0,-2-2-1,-1-4 1,0-1-1,2-3 0,2 0-1,5-3 0,4 0-1,4-5-2,7 8-8,8-11-9,4 7-3,4-2-8,8 2-34,0-1-24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18 188,'-1'6'22,"0"1"-2,-5 2-14,3-3-3,3-6-1,-2 8-1,2-8-2,0 0-1,5 0-9,-1-8-9,4-3-3,0-4-11,4-5-32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1 186,'-6'-5'22,"6"5"-1,-6 6-16,6 4-2,0 0 1,0 8-1,0 2 0,2 7-1,-2 0-1,4 7 1,-4 3-1,0 1 1,1 2-2,-1-2 0,0-1 0,0-3 0,0-3 0,0-4 0,2-6 0,1-2 0,0-2 0,2-6 0,1-3 0,3-2 0,-1-4 0,3-2 0,0-4 0,2-3-3,3-3 0,-5-5-4,3 5-10,-4-6-6,-5 4-3,-1-5-18,-4 3-38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21 199,'-12'2'23,"7"-1"-4,5-1-15,3 0 0,10-1-2,0-1 0,7-2 0,2 0-2,-1-1-2,4 1 0,0 4-2,-7-4-8,1 4-10,-3 1-1,1 2-10,-4 4-32,0 3-27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9 186,'0'10'25,"0"-4"-4,-1 0-6,1-6-13,0 0-1,-5 7-2,5-7-7,0 0-13,6-7-2,-1 0-6,2-3-27,1-4-41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49 92,'0'-6'48,"0"1"-23,0 5-9,-1-10-5,1 10-2,0 0-2,-6 0-2,6 0-1,-5 3-1,5-3 0,-4 11-1,3-4-1,1-1 0,1-2 0,-1-4 0,8 5 0,-1-5 0,1-1 0,-4-3-1,3-3 1,-2 0 0,2-3-1,-5 2 0,-2-1 1,0 3-1,-1 0 0,-5 1 1,2 3-1,-3 2 1,2 3-1,0 2 1,0 2-1,2 3 0,-1-2 0,4 3-1,1-1-3,3-4-11,6-1-6,-5-1-4,5-1-16,0-1-37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0 134,'-10'7'34,"8"-2"-12,-5-1-13,4 4-2,1-4-2,1 4-1,1-8-1,-1 10-1,1-10 0,0 0 0,3 3-1,-3-3 0,10-2 0,-4-3 0,-1-1 0,-3-1-1,-2 3 1,0-2-1,0 6 1,-4-4 0,-4 4-1,4 1 1,-4 4 0,1 1-1,3 2 1,2 0-1,2-2 1,1 0-1,3-1 1,4-2-1,2-2 1,2-1-1,-1-2 0,-1-3 1,-1-1-1,-3 1 1,-5-2-1,-1 7 0,-7-6 0,-4 6 1,-2 2-1,-1 3 0,1 2 1,1-1-1,5 3-1,7-9-2,3 10-10,5-10-7,5 0-5,1-5-14,1-4-37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8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14 128 43,'0'0'59,"-2"-9"-21,2 9-17,0 0-6,0 0-4,0 0-4,0 0-2,0 0-2,-2 5 0,2-5 0,0 16-1,-4-6 0,4 0-1,0 6 1,0-1-1,0-1 0,0 5 0,-1-1 0,1 1-1,0 1 1,0-3-1,-4 0 0,4-2 0,0-2 0,0-2 2,0-2-2,0-9 0,0 13 0,0-13 0,0 0 0,0 9 0,0-9 0,0 0 0,0 0 0,9-9 0,-6 2 0,2-3 1,1-3-1,2-8 0,0 0 0,2-5 0,2-3 1,-4-3-1,8-4 0,-1-2 0,2 2 1,2 4-1,-3 5 0,5 5 0,-2 4 1,-2 11-1,1 6 1,-4 5-1,1 7 0,-6 6 1,0 6-1,-6 2 0,-1 2 0,-2 4 0,0-3 0,-3 2 1,-3-4-1,1 0 0,0-7 0,2-2 0,3-5 0,0-4 0,0-8 0,0 0 0,7-5 0,1-7 0,2-2 0,2-7 0,2-1 0,1-4 0,0-2 1,3 2-2,-5-2 1,3 5 0,-2 2 0,0 6 1,-1 7-1,-5 2 0,3 7 0,-11-1 2,7 19-2,-1 0 1,-4 0 0,-1 6 0,-1 0-1,0 0 1,0-3 0,-1 0-1,-5-1 0,4-6 1,2 1-1,-3-5 0,2-2 0,1-9 0,-2 12-1,2-12 0,0 0-1,0 0-3,14 0-10,-14 0-6,12-10-6,-3 2-20,0 0-34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8 126,'-3'-7'40,"3"7"-15,0 0-12,-7 0-4,9 7 0,-2-1-3,5 7-1,-2 2-2,6 4 0,3 2-1,0 2 0,5 3 0,-2-1-1,-1 0 0,5 0-1,-3-3 1,-5-2-1,2-1 1,-2-2-1,-1-4 0,-1-2 0,-4-3-1,1-4-1,-1-1-2,-5-3-10,9-7-7,-7-3-4,2-3-11,-2-3-36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238 11 170,'0'0'26,"-1"-11"-7,1 11-11,0 0-3,0 0 0,-3 6-2,-1 8 0,-1 1 0,-4 4-1,-4 5 0,-1 4-1,-9-2 0,0 2 0,-3-1 0,-3-1-1,4-5 0,0-5-1,4-2 0,6-7-3,8 2-8,7-9-9,0 0-3,14-12-11,3 1-34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 25 151,'-6'-6'30,"2"0"-9,-7-1-12,3 6-2,-4-4-1,1 5-2,-2 2-1,1 2 0,0 2-1,-2 4 0,0 2-1,-3 3 1,4 3-1,0 0 0,-1 1 0,2 0 0,1-1-1,2 1 1,5-3-1,-1-3 1,5 1 0,6-3-1,-2-2 0,8 1 0,-1-1 1,2-3-1,-1 1 0,4 0 0,-1-4 0,-1 1 0,0 0 0,4-2 1,-3-1-1,-3 0 0,3-1 0,0 0 0,-2-2 0,-2 0 0,1-2-1,-3 0-1,-2-1-1,1-1-3,2 3-12,-8-4-3,-2 7-6,3-10-19,-3 4-35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35 171,'0'0'26,"0"0"-6,0 0-9,9 4-6,3-2 0,1-2-2,1 0-1,4 0 0,-1-2-1,1-1 0,-1 2-1,0-3 0,-3 1-1,-1 3-4,-4-4-11,1 0-6,-2-2-4,-1 1-19,-2-5-39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17 142,'-9'0'33,"9"0"-11,-2 7-12,2-7-4,-8 11-1,5 0-1,3 3-1,-1 3-1,1 6-1,0 4 1,0 3 0,1 2-1,1 1-1,-2 1 1,-2-3 0,-2-3-1,-3-2 0,-4-4 1,-3-3-1,1-4 0,-5-3 1,1-2-1,-2-3 0,5-4 0,-1-2 1,3-1-1,1 0 0,2-2-1,3-2 1,6 4 0,-7-6 0,7 6 0,0 0 0,-7-1 0,7 1 1,0 3-1,7 3 1,-2 0-1,6 1 1,2 1 0,6-1 0,2 1 0,3-2 0,3-1 0,2 2 0,-1-6 0,3 0 0,-2-1-1,1-1 1,-2-4 0,2 0-1,-4-3 1,0 0-1,0-2 0,4 1 0,-4-5 0,4 1 0,-4-2 0,-1-3 0,-5-1 0,-4-4 0,-4-1 0,-4-3 0,-7-4 1,-4 1-1,-8-4 0,-7 3 0,-5-2 0,-2 4 0,-4 4 0,-4 2 0,-1 6 0,-1 4 1,0 5-1,-2 2 0,-3 4 0,3 2 0,2 0 0,-1 5 2,2 1-2,6 1 0,-2 3 0,8 0 0,6 3 0,2 1-2,4 4-2,2-5-6,8 3-12,-1-2-1,2-2-11,6-3-34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18 43,'0'0'47,"0"-11"-11,0 11-11,0-8-7,0 8-5,0 0-3,0 0-3,0 0-2,0 0-1,-4 3 0,4 6-2,-1 0 0,0 6-1,-2 0 0,0 3 0,2 3 0,-4 2 1,1 0-1,0 1-1,0-2 1,-1-1 0,3-1-1,-2-1 1,1-3-1,1-3-1,2-4 1,0-2 1,0-7-1,0 0 0,0 0 0,0 0 0,2-9 1,2-3-1,0 0 0,-1-4 0,4-3 0,-3 1 0,5-4-1,-4 0 1,3 1-1,4-2 1,-3 3 0,-1 2 0,2 3 0,-1 2 0,0 5 1,-4 0-1,2 5 1,-2 3-1,0 2 1,-1 7-1,0 1 1,1 6-1,-3 2 1,2 3 0,-3 4 0,-1-1 0,0-2 0,0 1-1,0-3 1,-1-5 0,-2-2-1,2-5 0,1-8 0,0 0 0,0 0 1,4-8-1,2-5 0,0-4-1,1-4 1,5-3 0,-1 1-1,0-1 1,4 2-1,-1 2 1,-2 4 0,-1 1 0,0 7 0,-3 4 0,1 0 0,-3 1 1,-6 3-1,9 0 0,-9 0 1,11 5-1,-6-2 0,0 4 0,-2 2 1,2 0-1,-1 4 1,-3 0-1,-1 0 2,1 3-1,-1-3 0,0 2 0,-1-2 0,-2-1-1,1 0 1,0-2 0,-1 2-1,1-3 0,0-2 0,-1 2 0,2-1 0,-2-2 0,1 0-1,2-6-1,0 0-1,0 0-7,5-3-11,1-9-3,3 0-12,3-2-37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0 175,'-5'9'25,"0"1"-3,2-3-17,0 4 1,0-1-3,0 2 0,3-3-2,0 0 0,0-3-2,0-6-1,3 7-3,-3-7-13,7-3-5,-4-5-6,3-3-22,-1-2-41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11-1 167,'0'0'26,"-7"0"-6,7 0-13,-4 5-4,4-5-1,0 13-3,0-13-5,2 8-13,-2-8-5,9 13-11,-9-13-38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31 171,'0'11'26,"0"0"-6,0 5-14,-1 0-2,1 3 1,-3-1-3,2 1 0,1-2 0,-1-1-1,1-2 0,0-7 0,0-2-1,0-5 0,10-2 1,-2-4-1,2-6 0,3-3 0,2-4 0,-1-1-1,5-3 1,-2 1 0,1 1-1,-1 0 1,-1 4 0,-1 5 0,-2 4 0,-2 5 1,-4 3 0,1 3-1,-3 5 1,-1 3 0,-2 3 0,-1 2 1,3 2-1,-4 1 0,0 2 0,0 1 1,-1 1-1,-3-1 1,2-1-2,-2-3 0,-1-1 0,4-3 0,0-1-2,0-6-3,4 2-11,-3-9-6,11 0-4,-5-4-12,3-7-41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186 174 124,'0'0'39,"8"-7"-15,-4-4-17,7 0 0,-3-3-2,3-1-1,-2-3-2,2 1 1,-8-2-1,1 4-1,-1 0 0,-3 3 2,-4 3-2,-1 1 1,-4 6-1,-1 3 1,-3 5 0,1 4 0,-1 7-1,-1 3 1,-2 3 0,3 6-1,-1 5 0,3 4 0,0 4 0,-1 3 0,3 2 0,3-1 0,-3-1 0,2-1-1,1-2 1,-2-2 0,5-6 0,-1 1-1,-2-5 1,3-1-1,-2-5 0,2-2 1,-2-3-1,0-6 0,2-1 0,0-7-1,3-5-1,-8 0-3,8 0-10,-1-16-7,0-2-3,-3-4-15,2-3-38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0 166,'0'0'26,"0"0"-6,8 10-14,-8-10-1,1 19-1,-1-8-1,0 5-1,0-2-1,-1 5 0,-1-6 0,-2 1-1,2-3-1,2-11-2,0 11-4,0-11-12,0-5-5,0-6-9,6-9-32,-3-2-18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28 192,'10'-3'23,"1"-1"-2,3 3-17,5-3 0,3 1-2,-1 2 0,4-1-1,-3-3 0,0 4-1,-3 0-1,-5-2-2,4 3 0,-10 0-4,4 0-13,-6 3-4,-2 3-6,1-2-26,-3 4-30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27 178,'0'5'25,"2"2"-4,-2-7-15,1 14 0,-1-6-2,2 6-1,-1-2-1,4 3 0,2 0 0,3-4-1,2-1-1,1-6 1,2-3-1,3-3 1,-2-7-1,3-3 0,-4-4 1,-2-2-1,-5 0 0,-4-2 0,-4 2 0,-6 4 2,-8 5-2,-5 3 0,-6 6 0,-1 3 0,-1 5 0,1 1 0,7 2 0,3-4-8,16-7-12,0 0-3,19-3-5,4-12-20,10-4-45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118-1 140,'0'0'36,"0"-8"-13,0 8-12,0 0-3,-1 2 0,-4 3-4,-1 2 1,-2 5-2,0 1-1,-4 5 1,2 5-1,-3 2-1,1 9 0,1 2 0,0 3 0,2 3 0,2 0 0,3 1-1,4-2 1,0-3 0,0-5 1,6-4-2,-1-3 0,3-4 0,-4-1 0,5-5 0,-3-1 0,2-2 0,-2-3 0,0-1 0,3-6-2,0-2-3,0-3-6,5-5-11,-2-6-2,4-3-9,0-6-33,1-4-26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0 192,'-2'4'23,"0"7"-2,4 6-17,4 0 0,5 7-1,2 2 0,4 3-1,-2-1-1,1 3 1,3-5-2,-4-2 0,2-3 0,-5-3 0,2-3 0,-5-6 0,0-2 0,-1-6-2,3 0-5,-5-5-14,1-5-2,4-7-6,-3-3-21,-3-6-40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205 0 186,'-10'15'24,"-4"3"-3,2 7-14,-7 0-3,3 4 0,-7 1-2,4 2 1,1 0-2,-3-6 0,5-1 1,0-5-4,5-4 1,3-7-2,7 1-7,1-10-11,6-8-3,4-4-7,3-8-30,7-3-33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0 183,'0'0'23,"9"5"-2,-6 1-16,9 7-1,0 0 0,1 7-1,0 1 0,-2 5 0,0 5-1,1 4-1,-3 5 2,-6 1-3,-3 2 0,0 0 0,-5 0 0,-4-2 0,-3-3 0,-5-1 0,-1-2 0,-4-3 0,0 1-8,2-8-12,6 0-4,0-9-4,4-9-19,10-7-46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81 57,'0'0'62,"6"0"-22,-6 0-21,0 0-5,9-2-4,-7-5-3,3 3-2,-2-4-1,1 0-2,-4-2 1,3 1-1,-3-3-1,-4 5 0,-6-1 0,-2 3 0,-2 5 0,-7 0 1,-2 9-1,-1 2 1,0 5-1,3 3 0,3 3 0,5-1 0,9 0 0,5 1-1,9-5 1,7 3 0,4-5-1,2-1 1,2 0-1,0-1 0,-4 1 1,-3 0-1,-5 0 1,-2 1-1,-6-1 1,-4 0 0,-6 2 0,-2-3-1,-4 0 2,-4-1-2,-4-3 1,-2 1 0,-2-2-1,-1-4 1,0-1-1,3-3 0,1 0-1,5-3 0,4 0-1,4-5-2,7 8-8,8-10-9,4 5-3,4-1-8,7 2-34,1-1-24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18 188,'-1'6'22,"0"1"-2,-5 2-14,3-3-3,3-6-1,-2 8-1,2-8-2,0 0-1,5 0-9,-1-8-9,4-3-3,0-4-11,4-5-32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1 186,'-6'-5'22,"6"5"-1,-6 6-16,6 4-2,0 0 1,0 8-1,0 2 0,2 7-1,-2 0-1,4 7 1,-4 3-1,0 1 1,1 2-2,-1-2 0,0-1 0,0-3 0,0-3 0,0-4 0,2-6 0,1-2 0,0-2 0,2-6 0,1-3 0,3-2 0,-1-4 0,3-2 0,0-4 0,2-3-3,3-3 0,-5-5-4,3 5-10,-4-6-6,-5 4-3,-1-5-18,-4 3-38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21 199,'-12'1'23,"7"1"-4,5-2-15,3 0 0,10-1-2,0-1 0,7-3 0,2 1-2,-1 1-2,4-1 0,0 3-2,-7-3-8,1 4-10,-3 1-1,1 3-10,-4 2-32,0 4-27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0 152,'0'0'29,"0"0"-8,-4 12-16,4-4-3,0 3-1,1 2-1,2 0-6,0 0-13,5 0-6,0-6-19,2-1-27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9 186,'0'11'25,"0"-6"-4,-1 2-6,1-7-13,0 0-1,-5 7-2,5-7-7,0 0-13,6-7-2,-1-1-6,2-2-27,1-4-41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49 92,'0'-7'48,"0"2"-23,0 5-9,-1-9-5,1 9-2,0 0-2,-6 0-2,6 0-1,-5 3-1,5-3 0,-4 11-1,3-5-1,1 0 0,1-1 0,-1-5 0,8 5 0,-1-5 0,1-2 0,-3-1-1,3-4 1,-4-1 0,3-1-1,-5 1 0,-2-1 1,0 3-1,-1 1 0,-5-1 1,2 4-1,-3 2 1,3 3-1,-4 2 1,4 3-1,0 2 0,1-2 0,3 1-1,1 2-3,2-5-11,8-1-6,-5-1-4,4-1-16,0-1-37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0 134,'-10'7'34,"8"-2"-12,-5-1-13,4 5-2,1-6-2,1 5-1,1-8-1,-1 11-1,1-11 0,0 0 0,3 3-1,-3-3 0,10-3 0,-4-2 0,-1-1 0,-3 0-1,-2 1 1,0-1-1,0 6 1,-4-4 0,-4 4-1,4 1 1,-4 4 0,1 1-1,3 2 1,2 0-1,2-1 1,1-1-1,3-1 1,4-2-1,2-2 1,2-1-1,-1-2 0,-1-4 1,-1 1-1,-3 0 1,-5-2-1,-1 7 0,-7-7 0,-4 7 1,-2 2-1,-1 4 0,1 0 1,1 1-1,5 2-1,7-9-2,3 10-10,5-10-7,5 0-5,1-5-14,1-4-37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8 126,'-3'-7'40,"3"7"-15,0 0-12,-7 0-4,9 7 0,-2-1-3,5 7-1,-2 2-2,6 4 0,3 3-1,0 1 0,6 3 0,-3-1-1,-1-1 0,4 0-1,-2-2 1,-5-1-1,2-2 1,-2-2-1,0-4 0,-2-2 0,-4-3-1,1-4-1,-1-1-2,-5-3-10,9-7-7,-7-3-4,2-3-11,-2-3-36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237 11 170,'0'0'26,"-1"-11"-7,1 11-11,0 0-3,0 0 0,-3 6-2,-1 8 0,-1 1 0,-4 4-1,-4 5 0,-1 4-1,-8-2 0,-1 2 0,-4-1 0,-2-1-1,4-5 0,1-5-1,3-2 0,6-7-3,8 2-8,7-9-9,0 0-3,14-12-11,3 1-34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 25 151,'-6'-6'30,"2"0"-9,-8-1-12,4 6-2,-4-4-1,1 5-2,-2 2-1,1 2 0,1 2-1,-3 4 0,0 2-1,-3 3 1,4 3-1,-1 0 0,0 1 0,2 0 0,1-1-1,2 1 1,5-3-1,-1-3 1,5 1 0,6-3-1,-2-2 0,8 1 0,-1-1 1,2-3-1,-1 1 0,5 0 0,-2-4 0,-1 1 0,0 0 0,3-2 1,-2-1-1,-3 0 0,3-1 0,0 0 0,-1-2 0,-3 0 0,1-2-1,-3 0-1,-2-1-1,1-1-3,2 3-12,-8-4-3,-2 7-6,3-10-19,-3 4-35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35 171,'0'0'26,"0"0"-6,0 0-9,9 4-6,3-2 0,1-2-2,1 0-1,4 0 0,-1-2-1,1-1 0,-1 2-1,0-3 0,-3 1-1,-1 3-4,-4-4-11,1 0-6,-2-2-4,-1 1-19,-2-5-39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11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17 142,'-9'0'33,"9"0"-11,-2 6-12,2-6-4,-8 12-1,5-2-1,3 5-1,-1 2-1,1 6-1,0 4 1,0 3 0,1 2-1,1 1-1,-2 2 1,-2-5 0,-2-2-1,-3-1 0,-4-5 1,-3-4-1,1-3 0,-5-3 1,1-2-1,-2-3 0,5-4 0,-1-2 1,3-1-1,1 0 0,2-2-1,3-2 1,6 4 0,-7-6 0,7 6 0,0 0 0,-7-1 0,7 1 1,0 4-1,7 1 1,-2 1-1,6 1 1,2 1 0,6-1 0,2 1 0,3-2 0,3-1 0,2 2 0,-1-6 0,3 0 0,-2-1-1,1-1 1,-2-4 0,1 0-1,-3-3 1,0 0-1,0-2 0,4 1 0,-4-5 0,4 1 0,-4-1 0,-1-4 0,-5-2 0,-4-2 0,-4-3 0,-4-2 0,-7-4 1,-4 0-1,-8-2 0,-7 2 0,-5-2 0,-2 4 0,-4 4 0,-4 2 0,-1 6 0,-1 4 1,0 5-1,-2 2 0,-2 4 0,2 2 0,2 0 0,-1 5 2,2 1-2,6 1 0,-2 3 0,8 0 0,6 3 0,2 1-2,4 4-2,2-5-6,8 3-12,-1-2-1,2-2-11,6-3-34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1:57:15.4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7:16.959"/>
    </inkml:context>
    <inkml:brush xml:id="br0">
      <inkml:brushProperty name="width" value="0.01764" units="cm"/>
      <inkml:brushProperty name="height" value="0.03528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26-5 10,'0'0'45,"-4"3"-10,4-3-9,0 0-8,0 0-4,-8 1-2,8-1-3,0 0 0,0 0-3,0 0-1,-4 7 0,4-7-1,0 0-1,0 0 1,0 7-2,0-7 0,6 4 0,-6-4 0,10 2 0,0-2-1,0 0 0,3 0 0,-2 0 0,4 0 0,3 0 1,-2-1-1,2 0 0,-1 0-1,-1-2 1,-2 3-1,0-2 1,-2 2-1,-1-1 0,1-1 0,-5 1 0,2 1 0,2-1 0,-4 0 1,1 0-2,-1 1 2,1 0-1,-2 0 0,3 0 0,-3 0 0,1 0 0,-7 0 0,10 0 0,-10 0-1,8 0 1,-8 0 1,10 0-1,-10 0 0,0 0 0,5 0 0,-5 0 0,0 0 0,0 0 0,0 0 0,0 0 1,0 0-1,0 0 0,0 0 0,0 0 0,0 0 0,-3 0 0,3 0 0,-9 0 0,9 0 0,-13 0 0,6 0 0,-4 0 0,1 0 1,0-2-2,-3 2 1,0 0 1,-2 0-1,4 0-1,-4 0 1,2 2 1,-1 1-1,4-1 0,-3 0 0,0-2 0,-1 2 0,4-1 0,-3 1 0,3-2 0,-2 0 0,2 0 0,-1 0 0,2 1 0,0-1 1,4 0-1,5 0 0,-13 0 0,13 0 0,-9 0 0,9 0 0,-7 2-1,7-2 1,-9 3-2,9-3-2,-7 3-13,7-3-4,0 0-8,0 0-25,-9-4-28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24 146,'5'11'32,"-2"4"-10,1 5-14,-4-5-3,5 8 0,-5-7-1,3 4-1,-3-3-1,1-2-1,3-6 1,-4-9-2,8 8 1,-8-8 0,12-4-1,-4-7 0,3-4 0,2-5 0,0-1 0,2-3 0,1-1 0,-1 2 0,-2 4 0,-1 2 0,0 7 1,-4 6-1,3 4 1,-6 7 0,3 7 0,-5 5 0,1 4 0,-1 4 0,0 5-1,0-3 1,1 0-1,-3-2 1,1 0-1,2-6-1,-1-3-2,-3-6-2,5-5-16,-5-7-2,0 0-7,0 0-30,0 0-30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1:57:18.49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6:00.8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18 43,'0'0'47,"0"-11"-11,0 11-11,0-8-7,0 8-5,0 0-3,0 0-3,0 0-2,0 0-1,-4 3 0,4 6-2,-1 0 0,0 6-1,-2 0 0,0 3 0,2 3 0,-4 2 1,1 0-1,0 1-1,0-2 1,-1-1 0,3-1-1,-2-1 1,1-3-1,1-3-1,2-4 1,0-2 1,0-7-1,0 0 0,0 0 0,0 0 0,2-9 1,2-3-1,0 0 0,-1-4 0,4-3 0,-3 1 0,5-4-1,-3 0 1,1 1-1,5-2 1,-3 3 0,-1 2 0,1 3 0,0 2 0,0 5 1,-3 0-1,0 5 1,-1 3-1,1 2 1,-3 7-1,1 1 1,1 6-1,-3 2 1,3 3 0,-4 4 0,-1-1 0,0-2 0,0 1-1,0-3 1,-1-5 0,-3-2-1,3-5 0,1-8 0,0 0 0,0 0 1,5-8-1,0-5 0,1-4-1,2-4 1,3-3 0,1 1-1,-1-1 1,4 2-1,-2 2 1,0 4 0,-2 1 0,-1 7 0,-2 4 0,1 0 0,-3 1 1,-6 3-1,9 0 0,-9 0 1,11 5-1,-6-2 0,0 4 0,-2 2 1,2 0-1,-1 4 1,-3 0-1,-1 0 2,1 3-1,-1-3 0,0 2 0,-1-2 0,-2-1-1,1 0 1,0-2 0,-1 2-1,1-3 0,0-2 0,-1 2 0,2-1 0,-2-2 0,1 0-1,2-6-1,0 0-1,0 0-7,5-3-11,1-9-3,3 0-12,3-2-37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8:06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84 100 28,'0'0'62,"0"0"-15,0 0-25,0 0-6,0 0-6,0 0-3,3-9-2,2 3-2,-4-4-1,2 2-1,-2-1 1,1 1-1,-2-1 0,0 2 0,0-2 1,-3 3-1,-3-1 0,6 7 0,-13-9 0,5 6 0,1 3-1,-5 1 0,5 7 1,0 1-1,-2 1 0,2 5 0,0 4 0,1-1 0,1-1 1,3 3-2,1-5 2,1 2-1,1-4 0,3-2 0,2-4 1,0-1-1,-6-6 0,13 0 1,-6 0-1,-1-6 0,2-1 1,1-5-1,-1 0 0,1-5 0,-2 2 0,0-3 0,-1 1 0,-3 1 0,-1 2 0,0 3 0,-2 6 0,0 5 0,-6 0 2,2 5-2,-3 6 1,1 4-1,2 3 1,-2-2-1,3 3 1,3 0-1,0-5 1,3 3-1,3-6 0,0-1 0,-1-3 1,4-2-2,1-2 0,-3-3-1,6 0-8,-4-7-9,1-3-5,1-4-14,0-1-32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8:07.2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0 135,'0'0'34,"-8"2"-11,8 6-16,0-8-1,0 16-1,0-6-2,5 5 0,2-3-1,6 6-1,-2-4 2,5 3-2,-1-2 0,1-1-1,-2 1 1,0-5-1,1 1 0,-6-3 0,3-3-2,-6-2-1,3-1-4,-9-2-11,10-3-6,-4-5-13,-2-5-30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58:07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0 118,'0'0'41,"-9"4"-16,-1 0-13,5 5-4,-5-2-2,1 3-1,-4 2-2,-1 0-1,-1 4 1,0-2-1,-2 4-1,2-4-1,1 2-1,-1-4-4,8 1-13,-1-3-3,2 1-11,6-11-27,-7 9-26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0.7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81,'-8'1'57,"8"-1"-23,0 0-20,0 6-3,7 2-3,-7-8-3,13 18-1,-1-7-1,5 3-1,-1 3 1,3 3-2,0-3 1,3 3-1,-2-2-1,-4-2 1,0 1-1,-2-2 1,-4-3-1,-3 1 0,2-3-1,-5-3-1,3 1-7,-7-8-11,0 0-5,8 0-14,-4-9-33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285 0 131,'0'0'38,"-5"4"-14,-6-3-14,5 11-3,-8-4-1,1 10-2,-7-2 0,1 8-2,-5-5 0,3 5-1,-3 0 0,4 1 0,-3-5-1,3 0 1,5-2-2,-2-5 0,9 0-1,-4-5-1,8 2-5,4-10-12,-9 13-3,9-13-17,0 0-27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0.4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0 183,'0'0'23,"12"6"-2,-8 3-16,12 8-1,-1 1 0,3 8-1,-1 2 0,-2 8 0,0 5-1,1 6-1,-4 7 2,-8 2-3,-4 1 0,0 3 0,-6-4 0,-6 0 0,-5-5 0,-6-1 0,-1-3 0,-5-4 0,0 1-8,2-10-12,7-1-4,2-11-4,4-12-19,14-10-46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0 159,'0'11'27,"0"-11"-7,-8 9-15,8-1-1,0-8-1,0 18 1,0-10-2,0 8-1,0-7 0,0 8 0,-3-3 0,2 1-1,-2-1-1,-1-3-3,4 1-9,0-12-8,0 0-6,0 0-23,4-6-29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7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0 163,'0'0'27,"0"0"-6,0 0-15,11 0-1,-11 0-2,13 18-1,-6-4 0,6 5 0,-1 0-1,4 4 0,-4-4 0,5 3 0,0-2-1,-4-3 1,0-2-1,-1-1 0,0-3-2,-4-3 0,3 1-7,-11-9-11,15 0-4,-11-6-13,2-7-31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2.1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228 0 156,'-7'10'30,"-5"-1"-9,4 3-13,-8 3-3,4 3 0,-4 2-1,-1 0-1,0 4-2,1 1 1,-3 1-2,0-3 0,2-2-1,1 1 0,0-6-3,3 0-10,6-9-7,7-7-6,0 0-19,0 0-35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2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14 152,'7'0'29,"-7"0"-13,6-6-8,5 6-2,-11 0-2,12-7 0,-12 7-1,9-1-1,-9 1 0,8 4-1,-8-4 0,6 11 0,-6-1-1,0 2 1,0 3 0,-3-2 0,-1 2-1,-4-1 1,1 0-1,-3 2 0,2-4 1,-3-1-1,3-4 0,0-1 0,8-6 0,-12 5 1,12-5-1,0 0 0,0 0 0,0-4 0,0 4 0,0 0 0,8-7 0,-8 7 0,9 0 0,-9 0 0,10 0 0,-10 0 0,17 5 0,-5-3 1,-3 0-1,9-2 0,-1 0 0,0 0 0,3 0 0,3-2-1,-3 0-1,-3-4-7,5 5-11,-5-5-4,-1 3-12,1-4-36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5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 3,'0'0'37,"0"0"-8,0 0-10,0 0-5,0 0 0,0 0-2,0 0-3,-7 5-1,7-5-1,0 0 0,0 0 1,-2 7-3,2-7 1,0 9-2,2 1 0,-2-10 0,2 16-2,-2-3 1,1 0-2,-1 2 0,0 2 0,-3 2 0,0-6-3,-4 5-14,2-4-9,-3-3-19,-3-1-23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0 20,'0'0'37,"0"0"0,0 0-8,0 0-8,0 0-6,0 0-5,0 0-1,0 0-3,-3 2-2,3-2 0,-4 11 0,4-4-1,0-7 0,-5 17-1,0-5 0,3 2 0,-1-1-1,2 6 0,-2 1 0,2 4 0,-1 2-1,-3 2 1,5-6 0,0 2-1,0-5 1,5 1 0,1-8-1,-2-2 0,5-8 1,1-1-1,3-1 0,0-7 1,5 0-1,-2-6 0,2 0 0,-1-3 0,0-1 0,-1 0 0,-3-2 0,-1 1 0,-1 0 0,-7 2 1,0 1-1,-4 5 0,0 10 1,0-11-1,0 11 2,-1 6-1,-5 6-1,5 0 1,-3 2 0,-1 3-1,3 0 1,2 2-1,0 3 1,0-7-1,-1 2 0,1-5 1,0 1-2,0-2 1,0-1 0,0-1-1,0 0-1,0-9 0,3 16-4,-3-16-12,0 0-5,16 1-14,-7-6-29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0 45,'0'0'61,"0"0"-32,0 0-8,0 0-4,0 0-3,-7 6-4,-5 2-2,4 6-3,-8-2-1,6 10 0,-6-5-2,6 8 1,-5 0-2,3 4 0,2 3 0,2 0 0,1 3-1,0 0 1,7-6-1,-1 5 1,1-6-1,0-1 0,1-8 1,9 0-1,-6-6 0,4-2-1,1-4-2,-9-7-5,18 0-11,-9-4-5,0-5-11,2-6-36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0 160,'0'0'28,"0"6"-8,0 5-13,0-4-3,11 8 1,-7 2-3,7 5 1,-3-3-2,4 1 1,-6 3-2,6-5 1,-1 2-1,-5-7 0,1-1-1,-7-12-3,15 13-9,-15-13-8,12-3-4,-7-4-20,2-7-34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0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121-2 116,'0'0'43,"-10"-1"-16,10 1-16,0 0-4,-7 11-1,0-2 0,4 7-3,-3-4 1,-2 9-2,0-1-1,-4 3 1,-2 1-2,2-1 0,0-1 0,1-4-3,6 1-5,-2-8-11,7-11-5,0 8-15,7-10-29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3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1 142,'2'11'35,"-2"-2"-13,0 7-8,0-3-10,0 4 1,0 0-2,0 1 0,0 0-2,5-2 0,-2-1-1,-3-3-1,1-1-1,-1-11-10,0 0-7,0 0-8,0 0-14,1-12-34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2T10:17:56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6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11 138,'9'-10'35,"-9"10"-12,11-1-14,1 5-4,-4 3 1,5 8-2,-2 2 0,6 5-1,-6 2-1,6 9-1,-3-1 1,-2 4 0,-4 2-1,1 0 0,-5 0-1,-3 1 1,-1-3-1,-5-2 0,-4 1 0,-3-7-3,0 4-8,-3-9-9,3-7-5,8-7-12,4-9-35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4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59 121,'0'0'40,"7"-1"-16,-7 1-13,6-1-4,5 1-2,-4 0-1,6 0-1,0-4-1,6-1 0,0-1-1,2 3 2,2-3-2,-2 1-1,-1 2 1,0-3-1,-3 2 0,-3 3 0,-5-1-1,-9 2 0,15-1-5,-15 1-7,0 0-7,0 0-9,-6-11-24,6 11-24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4.7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9 135,'-14'-5'35,"14"5"-11,-11-4-13,11 4-5,0 0-1,-10 0-2,8 12 1,-1 4-2,-1 3 0,1 5-1,3 3 0,-3 2 0,0-1-1,1-5 0,0-1-1,2-5-1,0-11-2,4 2-11,-4-8-6,6-1-7,-6 1-25,18-16-25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2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5-1 149,'8'-6'29,"-8"6"-8,0 5-14,0 3-2,0 7 0,-5 4-2,2 5 0,-1 3-1,3 4-1,1-1 0,0 0 0,1-2 0,6-5-1,-1-7 0,5-4 1,-3-6-1,5-6 0,-2-3 0,2-8 0,-2-5 0,4-5 0,-6-4 0,2 2 0,-6-7 0,2 2 0,-2 2 0,-2 6 1,-2 3-1,-1 6 1,0 11-1,0 0 1,0 11-1,-1 9 1,1 2 0,-3 5-1,2 5 0,1-2 0,-2 0 0,0-2-1,2-5-1,0-8-2,2-1-10,-2-14-6,9 0-6,-3-12-18,1-5-34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6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1 142,'0'0'34,"0"0"-11,0 0-14,0 0-2,0 8 0,-7 1-2,2 6-2,-6 3 0,0 6-1,-1 1 0,2 5-1,-1 1 0,0 5 0,5-3-1,3 5 1,-1-5-1,4 0 0,0-3 0,5-3 0,3 0 0,0-6 0,3 1-2,-4-8 0,6 8-9,-8-12-9,3 1-3,-8-11-11,10 1-32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0 166,'4'8'26,"-1"3"-7,1-3-12,8 5-2,-6-2-1,9 3-1,0-1-1,1 3 0,0-3-1,2 2 0,-3 1-1,-2 0 0,2-1-1,-3-7-1,1 5-6,-6-8-11,3-4-3,-3-6-11,0-7-26,-2-7-28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6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165-1 164,'-12'15'28,"6"8"-7,-8-3-11,8 11-5,-10-4 0,5 4-1,-5-4-2,7 1 0,-3-4-1,1-3-1,-1-2-2,0-6-2,8-3-13,-7-3-3,11-7-6,-13 11-18,13-11-35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1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71 13,'-11'-7'61,"11"7"-9,0 0-27,0-15-7,0 15-3,4-15-5,-4 15-2,10-14-4,-1 7 0,-1-1-1,1 5-1,3 1 0,3 2-1,-4 2 0,3 8-1,-6 2 1,0 2 1,-5 4-1,1-2-1,-4 2 1,-2 1-1,-6 0 1,-1-4-1,-4 1 1,-1 0-1,1-2 1,-3-3-1,7 0 0,-3-2 1,4-2-1,8-7 0,0 0 1,-6 7-1,6-7 1,10 0-1,4 0 1,-3-2 0,7-1-1,-1 2 1,0 0-2,-1-4-1,3-2-1,-3-1-7,-3 1-9,0-2-4,-3-4-15,-1-1-32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5 123,'7'-8'39,"-7"8"-13,0 0-13,12 0-7,-12 0-1,12 4-1,-12-4-1,16 12 1,-4-3-1,1 4-1,-1 6 0,6 4 0,-3 2 0,-2 4-1,5 5 0,-6 3 0,-2-2-1,-6 6 1,-1-5-1,-3 3 0,-5 2 0,-7-6-1,4-1-1,-8-8-2,9 0-9,-5-9-7,8-6-4,4-11-18,0 0-30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52 141,'7'0'34,"3"-3"-12,1 3-9,-2 0-7,8 0-2,-5 0 1,5 3-2,-1-3-1,1 0 0,-1 0-1,3 0-1,-3 0 0,-5-3-3,2 0 0,-8-6-11,-5 9-6,11-13-5,-10 1-19,-1-1-30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7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255 109 57,'0'0'62,"9"0"-22,-9 0-21,0 0-5,12-2-4,-11-8-3,7 5-2,-5-6-1,3 1-2,-6-5 1,5 3-1,-5-4-1,-6 6 0,-8 0 0,-1 4 0,-5 5 0,-8 2 1,-4 10-1,0 4 1,0 7-1,3 4 0,5 3 0,7-1 0,11 2 0,8-2-1,11-4 1,10 2 0,6-5-1,2-1 1,2-2-1,1 0 0,-5 1 1,-5 0-1,-7-1 1,-2 3-1,-9-2 1,-4 1 0,-8 0 0,-3-2-1,-7-1 2,-4 0-2,-5-5 1,-4 2 0,-2-3-1,-1-7 1,-1 1-1,5-5 0,1 0-1,7-5 0,5 1-1,5-6-2,10 10-8,11-14-9,6 8-3,4-2-8,10 2-34,1 0-24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8.1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0 153,'-2'23'29,"-1"-2"-8,3 9-11,-7-1-5,6 6-1,-3-1-2,-2-3-1,4-5-2,-4-6-9,4-4-8,-2-4-6,4-12-13,0 0-31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45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732 14 48,'10'-4'54,"-10"4"-16,0 0-15,0 0-9,8-5-4,-8 5-3,0 0-1,0 0-1,0 0-2,-8-3 1,8 3-1,-18-1 0,6 1 1,-5 0-1,1 0-1,-6 0 0,-5 3 1,1-1-2,-6 5 0,-5-2 0,-7 1 0,2 1 0,-4-1-1,-4 1 0,6 2 1,-3 1-1,4-5 0,2 4 0,13-2 0,0 0 0,8 1 0,7-6 1,5 5-1,8-7 0,0 8 0,7-4 0,10 3 0,4-3 0,8-1 0,5 4 0,5-3 0,3 3 0,1 0 0,-3 0 0,-2 0 0,-2 4 0,-10 1 0,-8 1 0,-6 4 0,-12-4 0,-4 7 0,-14-2 0,-10 3 0,-7 4 0,-5 0 0,-5 4 0,-6-2-1,2 3 1,2-6 0,6 3 0,5-7 0,4-1 0,12-7 0,1 1 0,6-6 0,13-7 0,-5 6 0,5-6 0,5 0 0,4 0 0,7 0 0,4-1 0,3 1 0,5-3 1,5 2-1,5 0 0,3-2 0,4 2 0,3 0 0,-1-1 1,3-1-1,0-4 0,-4 2 0,-3 2 0,-1-2 1,-4 0-1,-6 3 0,-6 1 1,1 1-1,-8 0 0,-2 0 0,-4 0 1,-5 0-1,-8 0-1,12 0 1,-12 0-1,0 0-2,0 0-5,0 0-12,0 0-2,3-11-11,-3 0-30,-4 1-29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48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154 42 96,'5'0'39,"-5"0"-14,0 0-10,0 0-4,15-3-4,-15 3-1,0 0-2,9-11-1,-9 11-1,6-9 0,-6 9-1,0-11 0,0 11 0,0 0-1,-10-7 1,4 6 0,-2 1-1,-4 0 1,-3 0 0,2 1-1,1 4 1,0-3 0,0 3 0,5-3-1,7-2 2,-13 10-1,13-10 0,0 10-1,0-10 1,8 14-1,0-4 0,1-4 1,2 6-1,2-3 0,-1 2 1,-1-2-1,1 3 1,-6 0 0,3-2 0,-4 2 1,-4-3-1,-1 1 1,0-1-1,-6 1 0,-6-4 0,-3-1 0,-2-2-1,-2-3 0,-1-1-1,1-2-2,-2-7-5,6 0-12,2 0-2,4-1-10,4-5-29,3 3-28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4.5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33-1 60,'0'0'44,"0"0"-13,0 0-11,0 0-8,-8-4-4,8 4-2,0 0-3,-1 9 1,1-9-2,-4 9 0,3-1 1,1 3-1,-2-2-1,2 5 0,0 1 0,0 1 0,0 2 0,0 2-1,0 2 1,0-2-1,-1 0 0,-2-2 0,-2 1 0,4-5 0,-2-3 1,0-2-1,3-9 1,-2 6-1,2-6 0,0 0 1,0-5-1,1-5 1,3-1-1,0-2 1,4-2-1,-3-4 1,3-2-1,2 2 1,0-1-1,-2 0 0,4 0 1,-4 4-1,6 1 1,-2 1 0,0 4 0,-4 1 0,1 4 0,0 1-1,-9 4 1,12 0 0,-12 0-1,8 8 1,-2 2-1,-1 1 1,-2 2-1,1 3 0,-4 3 2,0-1-2,0 2 0,0-6 0,0 3 0,-3-5 0,2-2 0,1-10 0,0 10 0,0-10 0,4-9 0,1 1 0,3-4 0,0-1 0,3-3 0,1-2 0,1 2 0,-5-2 0,4 4 0,-2 1 0,-1 2 1,-3 4-1,-6 7 0,10-3 1,-10 3-1,4 8 1,-4 0 0,1 9 0,-1-3 0,0-14-1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0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33-1 60,'0'0'44,"0"0"-13,0 0-11,0 0-8,-8-4-4,8 4-2,0 0-3,-1 9 1,1-9-2,-4 9 0,3 0 1,1 2-1,-2-1-1,2 4 0,0 1 0,0 2 0,0 1 0,0 3-1,0 1 1,0-1-1,-1-1 0,-2-1 0,-2 0 0,4-4 0,-2-4 1,0-2-1,3-9 1,-2 6-1,2-6 0,0 0 1,0-4-1,1-7 1,3 0-1,0-3 1,4-2-1,-3-3 1,2-3-1,4 3 1,-1-2-1,-2 1 0,4-1 1,-4 6-1,6-1 1,-2 1 0,0 6 0,-4-1 0,0 5 0,2 0-1,-10 5 1,11 0 0,-11 0-1,8 9 1,-2 2-1,-2-1 1,0 4-1,-1 3 0,-3 2 2,0 0-2,0 0 0,0-4 0,0 2 0,-2-5 0,1-1 0,1-11 0,0 10 0,0-10 0,3-9 0,2 1 0,3-4 0,1-2 0,1-3 0,2 0 0,1 0 0,-5-1 0,4 3 0,-1 2 0,-3 2 1,-2 3-1,-6 8 0,11-3 1,-11 3-1,3 8 1,-3 1 0,1 8 0,-1-3 0,0 7 0,3-4 0,-2 2-1,0 1 1,2-6-1,3 0 1,-4-3-1,1-3-1,-3-8 0,6 13-1,-6-13-2,0 0-12,0 0-4,0 0-9,0 0-24,0 0-28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1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27-1 155,'0'0'28,"0"0"-8,0 13-14,0-13-2,-3 14-1,1-5-1,2 3-1,-2-2 0,1 6-1,-1-4 0,-2-1-1,2 2-2,2-13-3,-6 11-12,6-11-7,0 0-14,-6 6-29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7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11 137,'-8'-8'32,"8"8"-10,-14-4-17,14 4-2,0 0 0,0 0-1,0 0 0,0 0-2,0 0 0,0 0-1,6 8-2,-6-8-13,8 11-8,-8-11-14,8 13-26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6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10 94,'0'0'47,"4"19"-18,-4-5-20,0-1-3,0 5-1,-7-3 0,7 1-1,-5-4-1,5-3 0,0-9-1,0 0-1,0 0 0,6 0 0,0-7-1,3-5 1,0 2-1,-1-3 0,1-1 0,3 1 0,-2 1 0,2 3 0,-4-6 1,3 5-1,-5 4 0,4 3 1,-3 1 0,-7 2 0,10 0 0,-10 0 1,12 11-1,-7 1 2,-3 3-2,2-1 0,-3 3-1,0 0 1,1 2-1,-2-3 1,1-2-2,-1-3 0,3 0-4,-3-11-10,0 15-6,0-15-10,0 0-25,0 0-27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6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39 166 45,'0'0'36,"-7"0"-1,7 0-11,0 0-6,0 0-5,0 0-3,0 0-3,0 0-2,0 0-1,0 0-1,0 0-1,0 0 0,0 0-1,2-5 1,-2 5-1,12-17 0,-2 6 0,-3-3-1,4-1 0,-1-2 0,0 1 1,-1 0-1,0 3 0,-2-1 0,0 3 0,-5 1 1,-2 10-1,4-7 0,-4 7 1,0 0-1,0 0 0,0 4 1,0 4-1,-5-1 1,2 6-1,-1 0 0,3 2 0,-3 4 1,4 3-1,0-1 1,0 3-1,0 0 1,4-2-1,-1-5 1,-1 2-1,0-6 1,-1-1-1,-1-4 0,0-8 0,0 11 0,0-11 2,0 0-2,-7 7 0,7-7 0,-17 3 0,8-2 0,-5 2 1,2-3-1,-4 0 0,6 0 0,-5 0 0,7-1 0,0-2 0,8 3 0,-11-3 0,11 3 0,0 0 0,0 0 0,0 0 0,6-3 1,3 3-1,0 0 0,5-2 1,0 0 0,4-1-1,-4 1 1,2-2-1,-4 2 1,3 0-1,-3 0 0,-3-2 0,-9 4 0,11-3 1,-11 3-2,0 0 0,7 0-1,-7 0-1,0 0-6,5 7-10,-5-7-6,0 9-13,0-9-31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6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1 110,'0'0'45,"0"0"-17,0 0-14,0 0-6,0 0-2,2 8 0,-2-8-3,0 11 1,0-11-2,3 17 0,-3-9-1,1 3-1,-1-1 1,0 2-1,0 0 0,-4 0 0,0 1 0,0-4-2,-1 2-1,5-11-4,-4 10-11,4-10-4,0 0-12,1-17-29,7 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7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23 188,'-1'8'22,"-1"3"-2,-5 1-14,2-4-3,5-8-1,-3 11-1,3-11-2,0 0-1,8 0-9,-4-11-9,8-3-3,-2-7-11,6-6-32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7.5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53,'7'-6'53,"-7"6"-17,0 0-13,0 0-8,0-10-4,0 10-3,0 0-3,0 0-1,5-11-1,-5 11-1,11-9 0,-5 4 0,2-1-1,3 0 0,0-2 0,2 2 1,-2 1-1,1 4-1,1 1 1,-5 0-1,3 1 0,-5 4 1,-6-5-1,12 17 0,-8-9 0,-1 3 0,1-4 1,-4 4-1,0-2 1,0-1-1,0 6 0,-5-5 1,-2 3 0,-2 1 0,1 1-1,-4 3 1,0-3 0,0 2-1,1-4 1,-2 0-1,3-2 0,1-4 0,1-1 0,8-5 0,-11 6 0,11-6 0,0 0 0,0 0 0,0 0 0,5 1 0,-5-1 0,17 0 0,-17 0 0,12 0 0,-3 0 0,-1 0 0,-8 0 0,13 5-1,-13-5 1,15 7 1,-7-5-2,3 2 1,1-2-2,-4-2-1,9 3-9,-4-4-8,1-2-5,-1-5-16,3-6-35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7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73 53,'7'-6'53,"-7"6"-17,0 0-13,0 0-8,0-10-4,0 10-3,0 0-3,0 0-1,5-11-1,-5 11-1,11-9 0,-5 4 0,2-1-1,3 0 0,0-2 0,2 2 1,-2 1-1,1 4-1,1 1 1,-5 0-1,3 1 0,-5 4 1,-6-5-1,12 17 0,-8-9 0,-1 3 0,1-4 1,-4 4-1,0-2 1,0-1-1,0 6 0,-5-5 1,-2 3 0,-2 1 0,1 1-1,-4 3 1,0-3 0,0 2-1,1-4 1,-2 0-1,3-2 0,1-4 0,1-1 0,8-5 0,-11 6 0,11-6 0,0 0 0,0 0 0,0 0 0,5 1 0,-5-1 0,17 0 0,-17 0 0,12 0 0,-3 0 0,-1 0 0,-8 0 0,13 5-1,-13-5 1,15 7 1,-7-5-2,3 2 1,1-2-2,-4-2-1,9 3-9,-4-4-8,1-2-5,-1-5-16,3-6-35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9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239-1 30,'0'0'44,"0"0"-6,0 0-10,0 0-9,0 0-5,0 0-4,0 0-2,0 0-2,-5-7-1,5 7-2,0 0 0,-10 8-1,10-8 0,-8 10-1,8-10-1,-12 15 2,6-4-2,0-3 1,0 4 0,1 2 0,-4-1 0,4 5 0,-4-4 1,3 7-1,-4-5 0,3 2 0,-3-1-1,1 2 1,-1-1 0,2 1-1,-3-1 1,1-3-1,0 2 1,1-2 0,1 2-1,0-4 1,0 5 0,5-4-1,-3 1 1,4 2-1,-2 2 0,2-5 1,-2 3-1,2-2 1,-1 4-1,1-3 0,-2 3 1,4 2-1,0 1 1,0 3-1,4 2 0,-2 0 0,3-1 1,0 1-1,2 0 0,-1-1 0,0-1 0,-1-7 1,3 0-2,0-7 2,-5 0-1,5-2 0,-8-9 0,8 4 0,-8-4 0,0 0 0,6 0 0,-6 0-2,4-6 0,-4 6-4,6-13-9,-6 3-6,0 2-6,-4-4-23,4 2-33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10.6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99 366 76,'11'4'55,"-11"-4"-21,0 0-20,0 0-6,0 0 1,0 0-3,0-6 0,0 6-2,0 0-1,4-11-1,-4 11 0,0-9-1,0 9 2,-4-9-2,4 9-1,-11-10 1,3 7 0,0 3-1,-1 0 1,-1 3-1,-2 4 1,4 4-1,-3-1 0,0 9 0,5-3 0,2 4 0,-3 0 0,7 2 0,-3-5 0,3 0 1,3 0-1,0-8 0,3-2 0,1-4 0,4-3 0,-3-1 0,4-7 0,0 0 0,-2-4 0,3-2 0,-1-1 0,3-6 0,-4 0 0,1-3 0,1-2 0,-1-5 0,0-2 0,1 0 1,2-3-1,-3 0 0,-2 4 0,-2-3 0,0 3 0,1 8 0,-3-2 0,-2 8 0,-2 3 0,-2 4 0,0 11 0,0-8 1,0 8-1,-6 6 1,0 7-1,0 0 0,1 6 0,-2 1 1,2 5-1,2 4 0,-4-1 1,5 6-1,-5-3 1,4 2-1,3-1 1,-2-1-1,2-1 0,0 0 1,0-2-1,0-3 0,-2 2 0,2-2 1,-4-2-1,4-4 0,-2-1 0,-1-3 1,2-3-1,1-4 0,0-8 0,-3 9-1,3-9 0,0 0-1,0 0-3,0-10-5,7 3-8,-7-5-6,6-2-13,-2 0-32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11.3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 0 88,'0'0'52,"0"0"-20,0 0-17,-3 0-5,-5 0-4,8 0 0,-12 3-2,12-3 0,-8 8-2,8-8 1,-11 10-1,11-10 0,-12 11 0,11-5-1,-8 2 0,2 3 1,-2 0-1,1 2 0,-1 0 0,-1 1-1,1 1 0,2 3 1,-2 0-1,1 3 0,1-3 0,2 3 0,0-1 0,-2 1 0,3 2 0,1-4 1,0 3-1,1 1 0,2-4 0,0 2 0,0 2 0,0-6 0,2 2 0,1-3 0,0-3 0,1 2 1,3-2-1,-2-4 0,0 2 0,2 2 1,1-2-1,1-2 0,-1 3 0,0-4 1,-1-1-1,1 3 0,-8-10 0,12 11 0,-12-11 0,0 0-1,9 0-2,-9 0-2,0 0-10,6-9-7,-6 9-4,1-14-21,-1 6-39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4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8 10,'0'0'25,"0"0"2,0 0-1,0 0-2,0 0-5,0 0-5,0 0-1,0 0-2,0 0-4,0-9-2,0 9 0,0 0-1,0 0-2,0 0 0,0 0 0,0 0-1,0 0 0,0 0 0,0 0 0,0 0 1,0 0-2,-11 2 1,11-2 0,0 0 0,-1 11 0,1-11-1,-4 15 1,4-8-1,0 5 1,0 1 0,0 4 0,0 1-1,4 1 1,-3 0-1,2 4 1,1-7-1,1 0 0,-1-3 1,2-2-1,-6-11 0,14 13 0,-3-11 1,-1 1-1,1-3 1,3-1-1,2-4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5.0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4 10,'0'0'25,"0"0"2,0 0-1,0 0-2,0 0-5,0 0-5,0 0-1,0 0-2,0 0-4,0-10-2,0 10 0,0 0-1,0 0-2,0 0 0,0 0 0,0 0-1,0 0 0,0 0 0,0 0 0,0 0 1,0 0-2,-11 2 1,11-2 0,0 0 0,-1 11 0,1-11-1,-4 16 1,4-9-1,0 5 1,0 1 0,0 3 0,0 2-1,4 1 1,-3 0-1,3 5 1,-1-9-1,2 2 0,0-4 1,1-2-1,-6-11 0,14 13 0,-3-11 1,-2 0-1,3-2 1,2-1-1,2-4 0,1-2 0,0-3 0,1-1 0,0-4 0,-2-1 0,2 1 0,-2-3 0,-6 2 0,2 1 0,-5 0 0,0 3 1,-3 0-1,-3 5 1,-1 7-1,0-10 1,0 10 0,-7 1 0,-2 8-1,6-1 2,-3 5-1,0 6-1,4 2 1,-4 6-1,4 2 0,2 1 1,0 2-1,0 2 0,0-2 0,-2-1 1,0-3-1,-2-2 0,-3-6 1,0-1 0,-1 0-1,-4-6 1,0-1-1,-2 0 1,-5-4-1,0-2 0,-1-2 0,2-4 0,0 0-1,1-3 0,6-3-1,-1-2-1,12 8-4,-13-15-9,13 4-6,0 1-12,7 0-27,1-2-19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0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23 3,'3'-7'57,"-3"7"-13,9-9-13,-9 9-9,0 0-8,7-8-3,-7 8-3,0 0-2,0 0-1,0 0-2,-7 0-1,7 0 0,-9 2 0,9-2-1,-10 6 0,0-1-1,10-5 1,-14 14-1,14-14 0,-12 10 1,12-10-2,-8 10 1,8 0 1,0-10-1,2 12 0,3-5 0,2 1 0,-2 2 0,3-3 1,-1 2-1,1 0 1,0 0-1,-4-2 1,1 2 1,-4 1-1,-1-10 1,0 12 0,0-12-1,0 12 0,0-12 0,-9 13 0,9-13-1,-13 10 1,6-7-2,-4 1 1,5-3 0,-1 0-2,7-1 0,-16 0-7,16 0-10,-8 0-5,8 0-13,0 0-31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4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52-1 158,'5'0'25,"-1"9"-9,-4-9-12,2 16-1,-2-8 1,1 5-2,-1-4 0,0 8 0,-1-7-1,-1 3 0,-3-3-1,-2 1 0,-1 1-2,-2-3-8,0-2-9,-2 0-7,3-4-17,9-3-30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8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0 140,'0'0'32,"0"0"-9,4 5-16,-4-5-2,5 12 0,0-5-1,3 5-1,2-3 0,2 5-1,2-1-1,-1 1 0,2 0 0,2 0 0,-6-2 0,1 3-1,0 0 1,1 0 0,-5-4-1,3 1-1,-3 0 1,0-5-1,1-1-2,-9-6-3,14 1-12,-14-1-5,12-5-10,-12-4-28,1-6-21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8.1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17-1 186,'-10'-6'22,"10"6"-1,-7 7-16,7 7-2,0 1 1,0 8-1,0 5 0,3 8-1,-3 2-1,4 8 1,-4 5-1,0 0 1,2 2-2,-2-1 0,0-1 0,0-4 0,0-5 0,0-5 0,3-8 0,2-3 0,-2-3 0,4-8 0,1-5 0,4-1 0,-1-7 0,4-2 0,0-5 0,2-5-3,4-3 0,-5-7-4,2 6-10,-4-8-6,-7 6-3,-2-7-18,-5 3-38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7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224 8 155,'3'-8'26,"-3"8"-8,-4 0-12,4 0-2,-15 13 0,5-2-1,-4-1-1,2 8 2,-4-4-2,0 5 0,-2 0 0,4 3-1,-3-1 0,2 3 0,-2-4 0,4 3-1,-1-3 1,1-3-2,5-1 1,-3-3-2,10-2 0,1-11-2,0 11-12,0-11-6,5-5-6,2-4-26,1-1-25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8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13,'0'0'44,"0"0"-16,0 0-9,0 0 0,0 0-7,0 0-2,0 0-3,0 0-1,0 0 1,0 0 0,0 0-1,0 0-1,0 0 0,0 0-1,0 0 0,0 0-1,0 0-2,-3 8 1,3-8-1,-5 10 0,5-10 0,-3 16 0,-1-6 0,4-2 1,-1 2-1,1 0 0,0-1 0,0 1 0,1 1 1,6-2-1,-6 0-1,7-1 0,-8-8 0,16 12 1,-8-6-1,-1-5 0,-7-1 0,12 0-1,-4 0 0,-8 0-6,13-10-12,-10 0-5,5-1-15,-2-1-30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9.3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15-1 138,'0'0'30,"-8"0"-10,8 0-18,-4 7-2,4 2-2,0-9-13,-3 11-10,3-11-19,0 0-15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9.7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0-1 119,'0'0'41,"0"-9"-15,0 9-15,0 0-3,0 0-2,8 5-2,-8-5-1,15 17 1,-7-4-2,9 2 0,-1 3 0,0 5-1,4-5 0,-2 3 0,-1 4 0,-3-5-1,-1 5 1,-1-1-1,-3-1 0,-5 2 1,2 1-1,-6 3 0,0 0 1,0 1-1,-6 0 0,4-4 0,-9 0 0,3-2 0,-1-2-2,1-9-1,3 3-1,-4-11-6,9-5-10,0 0-5,0 0-15,0 0-34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30.1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45 119,'8'0'41,"-8"0"-16,11 0-15,-11 0-3,12-3-1,-12 3-2,20-2 0,-11-1-2,0 3 0,2-2 1,2 2-3,-1 0 1,0 0 0,3 0-1,-2 0 0,-1 0 0,-1-1-1,4 1-3,-15 0-4,12-11-11,-12 11-6,5-14-17,-5 6-29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30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1 140,'-9'11'35,"9"-3"-13,0 0-11,0 10-6,0-4-1,0 7-1,-3-5 0,3 4-2,-6-2 0,4-1-1,2 2-3,-7-7-5,7-1-10,0 4-6,0-7-14,0 1-29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0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236 351 48,'0'0'50,"0"0"-13,0 0-14,0 0-8,0 0-4,0 0-4,0 0-1,0-10-2,0 10-1,0-10-1,0 10 0,0-16-1,0 9 0,0-3 0,-2 5 0,-5-3 0,7 8-1,-16-11 2,8 9-2,-3 2 1,-3 3-1,0 4 1,-3 6-1,-2 4 0,-2 5 0,2 6 1,-2-1-1,2 6 0,2-1 0,1-1 1,6-1-1,4-10 0,6-1 0,2-6 0,8-6 0,4-7 0,1-3 0,9-6 0,-1-5 0,-2-6 0,5-3 0,-2-2 0,-4-5 0,1-5 0,1-5 0,0-4-1,-4-4 1,-1 0 0,-1 2 0,1 1 1,-5 4-1,2 5 0,-5 6 0,-4 6 1,1 11 1,-5 1-1,-1 12 0,0 0 0,0 0 0,-7 16 0,5 9-1,-9 3 1,4 10-1,-1 3 1,-1 1-1,2 5 0,2-2 1,-3-1-1,4-5 0,-1-3 0,-1-4 0,3-3 0,-2-6 0,4-4 1,-2 2-2,2-8 0,-2-5-1,3 3-1,0-11-5,0 0-11,0 0-3,10-5-15,-5-6-27,0-1-10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1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177-2 144,'3'-11'31,"-3"11"-10,0 0-11,-13 10-4,1 1-1,-3 6-2,-1 4 1,-1 5-2,-3 7 0,1 3 0,1 3 0,1 2-2,0 3 1,9-3-1,0 1 0,8-5 1,0 0-1,3-4 0,3-6-1,8-1 1,-2-3-2,5-4-1,-4-9-3,5 2-12,-2-12-4,-1 0-9,-1-8-24,4-9-23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0 162,'0'0'26,"0"0"-7,11 7-12,-8 1-2,5 6-1,-2-1-1,8 4 0,-2 5-1,2-4 0,5 1-1,-2-1 0,-1 1-1,0-3-1,0 2-1,-5-7-2,4 6-8,-7-13-7,-3 1-5,-5-5-14,12-6-30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1 166,'-10'-2'23,"2"2"-5,4 8-14,-10-2 0,6 8-1,-4 2-1,-1 3 1,-3 0-1,0 2 0,-4 1-1,1 0 0,2 0-2,1-2 0,4 1-2,-3-7-6,6 2-10,2-3-4,6-2-13,1-11-29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8.4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26 199,'-16'2'23,"9"1"-4,7-3-15,4 0 0,13-2-2,1-1 0,10-3 0,1 2-2,0-1-2,4 0 0,-1 4-2,-7-4-8,1 5-10,-5 1-1,2 4-10,-5 3-32,-1 4-27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0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0 168,'0'10'24,"0"-1"-5,0 8-13,0-5-1,0 4-2,0 0 0,0 0-2,3 1 1,5-1-1,0-4-1,1-5-1,4-1-2,-3-6-2,3-2-13,-1-6-3,0-7-10,-6-3-22,5-6-24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3 172,'-15'-2'22,"7"2"-5,8 0-14,-4 9-1,4-9-2,10 13-1,0-2-3,1-2-13,2 2-5,6-3-10,-5 3-27,0 4-17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3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0 142,'6'4'33,"2"-1"-11,-2 5-9,-6-8-5,12 19-2,-10-9-2,1 7 0,-3-1-2,0 2 0,0-1-1,-3 4-1,1-3 0,-10 0-2,8 5-7,-10-7-10,5-2-3,-2 0-10,-1-4-27,6-4-30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3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218 83 79,'11'-5'52,"-11"5"-21,0 0-18,6-5-3,-6 5-2,0 0-2,12-15-2,-12 15-1,6-9-1,-6 9 1,5-11-1,-4 3 0,-1-1-1,0 9 0,-8-12 1,-1 8-1,0 0 1,-6 3-2,0 1 1,1 2 0,-4 3-1,2 6 1,-1 1 0,1 1-1,2 2 1,-1 2 0,0-2-1,3 2 1,2-2 0,4 4-1,0-3 1,6 3 0,0 0 0,12 0-1,-2 5 1,3-3 0,4 1-1,2-1 1,-3 1-1,1-1 1,-5 0-1,-5-3 1,-3-4 0,-1 1-1,-6-2 1,-2 0 0,-7-1-1,-6-4 0,0 1 1,-4-3-1,4-2 0,-1 4 0,0-4-1,3-1-1,3-1-1,2-3-8,11 1-9,0-8-3,6-3-10,2-3-31,8-5-21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4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45-1 155,'0'0'26,"0"0"-5,0 0-15,-5 8-2,5 9 0,0 7-1,-2 8 1,-2 1-3,3 7 1,1 2-1,-1 1 0,-3 0-1,0-3 1,-3-8-1,4-1 0,1-5 0,-4-7 1,2-6-1,4-13 0,-2 11 0,2-11 0,0 0 0,13-12 1,-5-3-1,4-1 0,5-4 0,2 2 0,2-2 1,-2 0-1,3 0 0,-3 5 0,0-1 1,-10 4-1,2 3 0,-11 9 1,0 0 0,0 0-1,-17 6 1,-1 3 0,1 4-1,0 3 1,-2 1 0,2-2-1,5 0 1,4-4-1,1-1 1,6 1-1,1-5 0,1 2 1,-1-8-1,15 12 1,-3-6-1,1-1 0,-2 0 1,1-1-1,5-1 0,-4-3-1,2 0 0,-7-3-2,8 1-6,-8-5-11,2-1-2,0-4-8,-5 0-28,0-1-27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5.1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0 163,'0'0'26,"0"0"-9,0 0-10,-8 0-2,8 0 1,-4 8-3,4 5 0,0-2 0,4 8-1,4-3 0,1 5-1,1 4 1,3-3-1,-2 5 0,2 4 0,-1-1-1,-5 5 1,3 2-1,-7 2 1,0 1-1,-3 4 0,0-2 1,-6 1-1,-4-5 0,2-1 0,-4-4 0,-5-4 0,5-4 0,-5-3-1,5-4 0,-3-8-2,7 3-2,-6-11-11,14-2-5,-10 2-3,10-2-17,-2-4-33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8.0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19 35,'0'0'59,"0"-11"-21,0 11-14,0 0-7,0-9-5,0 9-3,0 0-3,0 0-1,0 0-2,0 0 1,0 0-2,0 0 0,0 0 0,5 5-1,-5-5 2,7 10-2,-7-10 0,6 14 0,-6-14 1,12 16-1,-6-5 0,0 2 0,1-1-1,-2 3 2,2 0-1,1 4-1,-5-2 1,7 1 0,-5-2 0,2 1-1,-2 3 1,1-4 0,-4 3 0,4-1-1,0 2 1,-2 1-1,-4 2 1,5 0-1,-1 0 0,-1 1 1,1 0-1,-3-1 0,-1 2 0,0-3 1,2-1-1,2 0 0,-3 1 0,-1-2 0,0 0 0,1-1 0,-1 1 0,0 2 0,-1-3 1,-4-2-1,3 0 0,0 2 0,-6-5 1,1 3-1,6-2 0,-8 1 0,2 0 1,0 1-1,-3 0 0,4-1 0,-5 0 0,4-1 0,-5 2 0,5 1 1,-3-4-1,3 3 0,-5 3 0,3-6 0,1 3 0,-1-3 1,1 1-1,4-6 0,-4 1 0,8-10-1,-7 11 1,7-11-1,-4 7-1,4-7-2,0 0-8,0 0-8,-1 8-3,1-8-11,-11 0-29,11 0-25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36.71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62 238 23,'0'0'39,"0"0"-7,-8 0-5,8 0-13,0 0-3,-7 3-2,7-3-3,-10 6 0,7 2-2,-3-4 0,-1 3 0,2-1-1,-1 4-1,3-2 1,-1 3-2,1-1 0,3 0 0,0 0 0,0 1-1,1-1 1,2 0-1,0-3 1,3 0-1,-2 0 1,0 1-1,-4-8 0,10 10 2,-10-10-2,12 7 1,-12-7 1,11 4-1,-3-4 1,1 0-1,-2 0 1,3 0-1,-1-4 0,2-1 0,-1 0-1,3-1 0,-3-3 1,1-2-1,2 0 0,1-3 0,-3 1 0,4-1 0,-3 1 0,0-3 0,0 3 0,1-1 0,-1 3 0,-1-5 1,-1 4-1,0-4 0,0 0 0,-3 1 0,1-2 0,0 3 0,-3-4 0,-2 3 0,0-2 0,-2 4 1,-1 1-1,0 0 1,-1 0-1,-2 3 1,-4-1-1,1 2 1,-1 3 0,-1 0-1,-2 0 0,1 0 0,-1 4 1,0 1-1,0 0 0,-2 3 1,0 6-1,-2-2 0,1 4 0,-1 1 0,-2 2 0,1 1 0,1 1 0,-1 0 0,3 1 0,-1 0 0,4 0 0,-1 2-1,5-5 1,-4 2 1,6-2-2,-1 1 1,0-6 0,1 3 0,1-7-2,2-5-1,-2 10-2,2-10-5,0 0-12,0 0-12,0 0-25,0 0-19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38.25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555 51 23,'0'0'30,"-6"0"-2,6 0-3,-6-1-5,6 1-6,-10-4-4,10 4-1,-13-4-1,8 3-2,-7-3-1,5 4-1,-5-2 0,2 2-2,-3-1 1,3 1-1,-4 0-1,1 2 1,-1 2-2,1 2 1,-3-1-1,1 3 0,0 2 1,-2 1 0,2 0-1,-4 2 0,2 0 1,0 1-1,0-1 0,0 3 0,-1-1 0,2-1 0,0 5 0,1-3 0,-1 3 0,2-1 1,0 0-1,-1 1 0,3 1 0,0-2 0,2 1 0,0 1 1,0 0-1,5-2 0,-4 0 0,5 2-1,-2-4 2,2 2-1,0-1 0,1-1 0,0 0 0,2-2 1,-1 0-1,-1 1 0,0-1 1,2-2-1,0 2 1,-1-3-1,1 4 0,-1-4 1,2 1-1,0 0 1,0 0-1,2 3 0,-1-1 0,2-1 1,0 3-1,3-3 0,-5-1 0,3 3 0,-1-4 1,4 1 0,-3-4-1,2 1 0,1-2 0,-1 0 1,2-1-1,0 1 1,0-2-1,-1 1 1,3-3-1,0 1 1,1-3 0,-1 0-1,3-1 1,0-1-1,0-4 0,2 0 1,0-7-1,-1 3 1,0-2-1,2-6 0,-2 0 1,2 0-1,-2-1 0,1 2 0,0-2 0,-1 0 0,0 1 1,-1-1-1,0 5 0,1-1 0,-4 0 0,1 0 2,0 1-2,1 1 0,-4-2 0,4 2 0,-1-1 0,2-2 0,-2 1-2,3-2 2,-2 1 0,2 0 0,0-3 0,0 1 0,-1-2 2,1 1-2,-1-1 0,-1 2 1,0-4-1,-3 2 0,1 0 0,1 1 0,-4-1 1,2 2-1,-3 1 0,1-1 0,-2 3 1,-2 1-1,0 0 1,1 1-1,-4 1 1,0 2-1,0-6 0,-1 4 0,-5-2 0,1 0 1,-5-1-1,-2 1 1,2-1-1,-2 1 0,-3 2 1,1-1-1,-2 5 1,5-2-2,-2 3 1,2 2 0,2 2-1,-2 0-1,11 2-3,-16 0-9,16 0-6,-11 3-9,11-3-24,0 0-28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40.3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95 151 43,'-8'4'51,"0"4"-16,0 2-16,-2 0-8,1 6-3,-2-1-2,4 3-1,-3-3 1,4 6-2,-2-6 0,4 2-1,-2-2-1,6-1 0,0-3-1,0-2-1,7-4 1,3-1-1,0-4 1,4-2-1,2-3 1,4-6-1,-2 0 1,3-2 0,2 0 0,-2-1 0,2 0-1,-1-3 1,2 2-1,-3-4 1,-1 1 0,-2 0-1,-1-6 0,-1 4 0,-5-2 1,-1 3-1,-4 0 1,-2 2 0,-4 1 0,-2 2 0,-6 4 0,-3-1-1,-2 5 1,-2 1-1,-4 0 1,-2 5-1,0 0 0,-4 4 1,1 2-1,-1 4 0,0 2 0,3 5 0,-2 2 0,2 3 0,2 2 0,5-1 0,0 2-2,4-5 0,8 3-3,-1-7-7,4 0-10,4-6-12,5-2-27,-1-3-20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58.6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12 186,'0'14'25,"0"-7"-4,-2 2-6,2-9-13,0 0-1,-6 10-2,6-10-7,0 0-13,8-10-2,-2 0-6,3-3-27,2-6-41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41.4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578-1 69,'-15'0'41,"7"0"-16,-5 5-9,-3 0-5,2 6-3,-4-1-1,-1 4-2,-2 0-1,2 5 0,-6-4-1,4 3 0,-2 1-2,0 0 0,2-1 0,-1 3-1,1-1 1,1 2-1,-1-1 1,1 2-1,0-1 1,2 0 0,1 1 0,0 2 0,1-2 0,3 0-1,0 1 1,2 1-1,0-3 1,3 1-1,0 0 1,1 0 0,-2-1-1,2 0 0,0-3 0,1 2 1,-1-1-1,2 0 1,-1-3 0,0 0 1,3-2-1,1 0-1,2-1 1,0-3 0,2-2-1,7 1 0,-2-6 0,4 1 0,4-1 0,-1 0 0,3-3 0,0 0 1,0 1-1,3-2 0,-2 1 0,1-1 1,1-2-1,0-1 0,-2-1 0,3 0 0,-4-3 0,2-1 0,-2 1 2,3-2-2,-4-1 0,1-1 0,3-1 0,1-5 1,-1 0-1,2 0 0,1-2 1,3-2-1,-1-1 1,0 1-1,-1-3 1,-2 3-1,0-2 0,-2 3 1,0-4-1,-3 2 0,-2-3 1,1 0-1,-2 1 0,2-4 0,-5 2 0,2-2 1,-2 3-1,-2 1 0,-2-1 0,-1 3 1,-2 0 0,-4 0 0,0 1 0,-3 2-1,-6 3 1,-2-2-1,-3 2 1,-3-2-1,-5 6 0,3-2 0,-4 5 0,2 0 0,1 5-1,1-2 0,2 6-3,0 2-8,6 6-9,-2-2-5,4 2-18,-2 2-37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52.6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996-2 5,'0'0'18,"-13"-2"2,7 2-1,-4 0 0,3 0-2,-4 0 1,-3 0-10,4 3-1,-3 1-3,-3 1 1,1-1-3,-1 3 2,-2 1 0,1 3-1,-5-1 0,2 3-1,-2 0-1,3 5-1,-5-4 1,5 3-1,0 2 0,-1-4 0,1 1 0,1 2 1,-2 0-1,1 2 0,1-1 0,-3 3 0,4-3 1,-3 3-1,3 2 0,1-6 0,-3 3 0,4-1 0,1 2 0,-2-2 0,0 2 0,1 0-1,-2 2 1,0 1 0,-2 2 1,2 0-1,0 2 0,0-2 0,0 3 0,1-2 2,-2 1-1,2-3 0,1 2 1,0-4-1,1 0-1,0-1 1,1-3 1,3 3-2,-1-4 1,-1 4-1,4-1 0,-3-1 0,-1 2 1,1 2-1,1-1 0,0-1 1,0 0-1,3 1 0,-2-5 0,4 2 0,-1-2 0,2-2 0,2 0 0,1 0 0,-2 1 0,3 0 1,-1-1-1,1 0 0,0 0 1,2-1-1,1 0 0,2-1-1,2-2 1,-2 0 0,4-1 0,-2-1-1,0 1 2,0-2-1,0 2 1,-1-2-1,1-2 1,0 2 0,-1-3 0,4-1 0,0 0-1,1-1 1,1-3 0,0-1 0,3 1-1,0-2 0,-1 2 1,2 0 0,-2 1-1,0 0 1,1-1 0,0 0 1,1 0-2,-2-2 2,5 0-2,-4-1 1,2-2 0,0-1-1,0-1 0,0-1 0,2-1 1,-3 0-1,1-4 1,1 1-1,-1-2 0,2 1 0,-1-5 0,1 1 1,-2-1-1,2-1 1,-1 2-1,0-4 1,-2 2-1,1 0 1,1-1-1,-1 2 0,-1-3 0,1 0 0,0-1 0,3 0 0,-2 0 0,1-1 0,4 2 0,-5-2 0,2 0 0,1 2 0,-2 1 0,-1 0 0,2 0 0,-4-1 0,2 0-1,1 1 2,-1-1-2,-1 0 2,0-2-2,2-1 2,-2 0-2,1 0 1,-2-1 0,0-2 0,-1-1 0,1 0 0,-1-2 0,0 4 0,-1 0 1,0 2-1,0 0 0,0 2 1,-1-1 0,0 3-1,-2-2 0,2 2 1,0-4-1,-3 2 0,1-2 0,-2 2 0,-1-3 0,-1 0 0,-1 1 0,-3 0 1,-2 2 0,-1-2-1,0 3 0,0-1 1,-2 2-1,-4-3 0,-1 4 1,-2 0-1,2 0 0,-4 2 0,-1-2 0,4 2 0,-5-1 1,2 1-1,-2 3 0,0-3 2,-1 3-2,0-2 1,-3 3 0,0 1-1,-3 1 1,-3 2 0,-3 1-1,-2 2-1,-2 3 0,-5 1-1,2 6-2,-8-3-9,5 6-11,2-1-14,3 1-31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54.88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1032 36 23,'-10'0'32,"5"0"-8,-2-2-9,-1 1-7,1-2-6,7 3-4,-8-7-2,8 7 0,-9-12 0,9 12 2,-7-8 4,7 8 2,-8-4 4,8 4 4,-12-1-5,7 1 1,-1 3-2,-4 1 0,1 2-2,1 2-1,-2 1-1,-1-1 0,-2 6 2,1-4-1,-2 3 0,-1-1 1,-2 2-1,1-1 0,-1 0 0,-2-2-1,4 1-1,-4 0 0,-1 2 0,2 1 0,-4 0 0,1 2 0,-2 3-1,0 0 1,-1 3-1,1 2 1,1 1 0,-2-1-1,2 4 0,0 0 0,2 2 1,-3 0 0,0 0 0,0-1 0,1 4 0,-2-2 0,-1 1 0,1-1 1,0-1-2,3-1 1,-2 2-1,3-3 1,0 2-1,3-1 0,2 2 0,0-3 0,4-2 0,-2 2 0,3 0 0,0-1 0,0 0 0,2-4 1,-2 3-1,0-1 1,3 2-1,-2-4 0,2 1 0,-1 1 1,3-4-1,1 2 0,0-2 0,1 3 1,3-5-1,-1 3 0,1-1 1,0 0-1,1-3 1,2-1-1,3 0 0,-2-4 1,4-1-1,1-3 1,1 0-1,1-2 0,2 1 1,-2-6-1,4 2 0,0-1 1,4 1-1,-2-3 0,0 1 0,3 0 0,0-1 0,-1 0 0,0 2 0,2-3 0,-2 1 0,-2-2 1,3 0-1,-3-1 0,0-2 1,0-2-1,3-2 1,-3-2-1,1 0 0,1 0 0,1 2 1,-2-2-2,-1 0 2,0 2-1,0 0 0,2-1 0,-1-1 0,1 1 0,1-4 0,1 1 0,2-4 0,-1-3 0,3 0 1,-4 3-1,1-4 0,-1 1 0,0 2 0,-4-2 0,2 4 0,1-4 0,-2 1 0,-2-2 0,4 0 0,1 1 0,-4-2-1,4 2 1,-1 0 0,-3 3 0,2-2 0,-4 3-1,2 1 1,-2-1 0,2 1 0,-3 2 0,2-5 0,-2 2 0,0-1 1,2 0-1,-5-1 0,2 1 0,-2 1 0,0-1 1,-3 4-1,0-5 0,2 3 0,-4-2 0,2 3 0,-2 0 0,2-2 1,-2-1-1,3-2 0,-4 3 0,2-1 0,2 0 1,0 0 0,-1-1-1,1 1 0,-2 0 0,3-2 0,-3-2 1,1 2-1,1-5 0,-4-1 0,5 0 0,-2-3 0,-1 1 0,0-2 0,0 3 0,-1 2 0,-1-1 1,2 4-2,-5 0 2,3 4-1,-2-2 0,-1 3 1,-2-1-1,0 0 0,0-1 0,-2-1 1,-2 3-1,0-5 0,-1 0 0,0 3 0,-1-2 0,-1 2 0,1 2 0,-1 0 0,-3 1 0,2 3 1,-1-2-1,-1 1 0,-1 1 0,1-2 2,-3 0-2,2-2 0,-3 3 0,-1-1 0,1 4 0,-3-3-2,-3 6 2,-1-1-2,-5 5 0,-2 0-2,-1 4-10,-5 2-9,-3-3-14,-1 3-32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5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72,'0'0'59,"-9"6"-30,9-6-12,-8 11-6,8-11-4,-7 15-2,6-8-2,1 3 0,1-1-1,6 5 0,3-2-1,2 4 1,2-1 0,4 1-1,-1 1 1,2 4-1,-3-3 0,2 1 1,-1-4-2,-1 0 1,-2-3-1,-4 1 1,1-5-1,-1-1 0,-4-2 0,2-2-1,-8-3 1,6 1-3,-6-1 1,4-4-3,-4 4-6,6-11-10,-6 2-11,0-7-27,0-1-21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5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243 0 118,'0'0'42,"0"0"-16,-7 5-16,0-1-4,0 7-1,-3-4 0,1 10-1,-4 0-2,2 3 0,0 2 0,-2 2 0,-1 1-1,0 0-1,-1 3 1,0-4-1,-1-1 1,2-2-1,-2-1 0,3-3 0,-1-3 0,3-4-1,2-2-1,4-4 0,5-4-5,0 0-12,0 0-7,1-5-15,8-3-31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6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0 138,'0'0'36,"0"0"-14,3 6-15,-3-6-2,0 8 0,0-8-1,0 15-1,-3-6 0,3 3-1,-1 1-1,-1 4 0,0-1 0,2 4 0,-2-1-1,2 0 1,0 1-2,0-2 0,0 0-1,0-6-5,6 2-13,-5-4-4,1-3-19,-2-7-34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8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 5,'-7'-7'30,"7"7"0,0 0-5,0 0-1,0 0-4,0 0-6,0 0-2,0 0-3,-4 8-2,4 3-2,0-2-1,2 5 0,3-3-1,0 4 0,1-4-1,4 5 0,-2-5-1,5 1 1,-1 0-1,2-1 1,0 2-2,2-1 1,-1-1 0,1 0-1,0 0 1,-1-1 0,-1 2-1,1-5 1,-3 2-1,1-2 0,-1 0 1,-2-1-1,-3-3 0,1 0 0,-8-3 0,9 2-2,-9-2-1,0 0-6,3-4-10,-3-3-9,0-1-22,0-2-17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8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180-3 35,'0'0'57,"-8"0"-12,1 0-26,7 0-6,-10 9-4,8-2-1,-7 4-3,6 1 0,-4 4-2,2 4-1,-3 1 0,1 2 0,-2 2-1,1 2 0,-4-2 1,2 0-1,2-1 0,-4 0 0,1-2 0,1-2 0,2-2 0,-1-3-1,3-1 0,-1-6 0,3 0-1,4-8-1,0 0-2,0 0-8,0 0-9,0-7-10,4-3-23,5-2-21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9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25 53,'0'0'35,"0"0"-4,0 0-9,0 0-7,0 0-6,0 0-1,0 0-2,0-5-2,0 5-1,4-8-1,-4 8 0,12-6-1,-12 6 0,12-4 1,-12 4-2,13-1 1,-13 1 0,12 0-1,-12 0 0,7 3 1,-7-3-1,8 7 0,-8-7 0,6 12 0,-5-6 1,4 1 0,-4 1-1,-1 2 0,0-1 1,0 1-1,0 0 1,0-1 0,-4 2 0,1-1 0,-3 0 0,1 1 0,-3-3-1,1 1 1,0-2 0,-1-1-1,2 1 0,6-7 1,-10 8-1,10-8 0,0 0 0,0 0 0,0 0 0,0 0 0,1-8 0,-1 8 0,13-8 0,-4 3 0,-2 0 0,1 2 1,4 0-1,-4 0 0,2 3 0,2 0 0,-4 1 0,2 2 0,0 0 1,0 2-2,0 0 1,-4-2-2,5 3-10,-2-4-7,-2-1-10,1-1-23,-1-1-21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09:26:46.0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2T10:17:59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8.77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12 108 43,'0'0'59,"-2"-8"-21,2 8-17,0 0-6,0 0-4,0 0-4,0 0-2,0 0-2,-2 4 0,2-4 0,0 14-1,-3-6 0,3 1-1,0 4 1,0 0-1,0-1 0,0 4 0,-1-1 0,1 1-1,0 1 1,0-3-1,-3 0 0,3-1 0,0-2 0,0-2 2,0-1-2,0-8 0,0 11 0,0-11 0,0 0 0,0 7 0,0-7 0,0 0 0,0 0 0,7-7 0,-4 1 0,1-3 1,1-2-1,2-6 0,0-1 0,1-4 0,2-2 1,-3-3-1,6-4 0,0-1 0,1 2 1,2 3-1,-2 4 0,3 5 0,-1 3 1,-1 9-1,0 5 1,-3 4-1,0 7 0,-4 4 1,-1 5-1,-4 2 0,-1 2 0,-2 3 0,0-2 0,-3 1 1,-2-3-1,1 0 0,0-6 0,1-2 0,3-4 0,0-3 0,0-7 0,0 0 0,6-4 0,1-6 0,1-2 0,2-6 0,2 0 0,1-4 0,-1-2 1,3 2-2,-4-1 1,3 3 0,-2 3 0,-1 4 1,0 6-1,-4 2 0,2 6 0,-9-1 2,6 16-2,-1 0 1,-3 0 0,-1 5 0,-1 0-1,0 0 1,0-2 0,-1-1-1,-4 0 0,3-5 1,2 0-1,-2-4 0,1-1 0,1-8 0,-2 10-1,2-10 0,0 0-1,0 0-3,12 0-10,-12 0-6,10-8-6,-2 1-20,-1 0-34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1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0 166,'0'0'26,"0"0"-6,7 8-14,-7-8-1,1 16-1,-1-6-1,0 3-1,0-1-1,-1 4 0,-1-5 0,-1 1-1,1-3-1,2-9-2,0 9-4,0-9-12,0-4-5,0-5-9,5-8-32,-2-2-18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2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 0 152,'0'0'29,"0"0"-8,-3 10-16,3-3-3,0 2-1,1 2-1,1 0-6,1 0-13,4 0-6,0-5-19,1-1-27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39.62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20 146,'4'10'32,"-1"2"-10,0 5-14,-3-4-3,4 6 0,-4-5-1,3 3-1,-3-4-1,1 0-1,2-5 1,-3-8-2,7 6 1,-7-6 0,10-3-1,-3-6 0,2-4 0,2-3 0,0-2 0,2-2 0,0-1 0,0 1 0,-2 4 0,-1 2 0,0 5 1,-3 6-1,2 3 1,-4 6 0,1 6 0,-3 4 0,0 3 0,0 4 0,-1 4-1,1-3 1,0 0-1,-2-1 1,1 0-1,1-5-1,0-3-2,-3-5-2,4-4-16,-4-6-2,0 0-7,0 0-30,0 0-30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0.78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7-1 81,'-7'1'57,"7"-1"-23,0 0-20,0 5-3,6 2-3,-6-7-3,11 15-1,-1-6-1,4 3-1,0 2 1,2 3-2,0-3 1,2 3-1,-1-2-1,-3-1 1,-1 0-1,-1-1 1,-4-3-1,-2 1 0,2-3-1,-5-2-1,3 1-7,-6-7-11,0 0-5,7 0-14,-4-8-33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1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240 0 131,'0'0'38,"-4"3"-14,-5-2-14,4 9-3,-7-3-1,1 8-2,-6-1 0,1 6-2,-4-4 0,2 4-1,-2 0 0,3 1 0,-2-4-1,2 0 1,4-2-2,-1-4 0,7 0-1,-3-4-1,7 1-5,3-8-12,-8 11-3,8-11-17,0 0-27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54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0 159,'0'9'27,"0"-9"-7,-7 8-15,7-2-1,0-6-1,0 15 1,0-8-2,0 6-1,0-5 0,0 6 0,-2-2 0,1 0-1,-2 0-1,0-3-3,3 1-9,0-10-8,0 0-6,0 0-23,3-5-29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1.75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0 163,'0'0'27,"0"0"-6,0 0-15,9 0-1,-9 0-2,11 15-1,-5-3 0,5 4 0,-1 0-1,4 3 0,-4-3 0,4 2 0,1-1-1,-4-3 1,0-1-1,-1-1 0,0-3-2,-3-2 0,2 0-7,-9-7-11,13 0-4,-10-5-13,2-6-31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2.13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192 0 156,'-6'8'30,"-4"0"-9,3 2-13,-6 3-3,3 2 0,-4 2-1,0 0-1,0 3-2,0 1 1,-2 1-2,0-3 0,2-1-1,0 0 0,1-4-3,2-1-10,5-7-7,6-6-6,0 0-19,0 0-35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2.6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 12 152,'6'0'29,"-6"0"-13,5-5-8,4 5-2,-9 0-2,10-6 0,-10 6-1,8-1-1,-8 1 0,7 3-1,-7-3 0,5 10 0,-5-2-1,0 2 1,0 3 0,-3-2 0,0 2-1,-4-1 1,1 0-1,-2 1 0,1-3 1,-2 0-1,2-4 0,0-1 0,7-5 0,-10 4 1,10-4-1,0 0 0,0 0 0,0-3 0,0 3 0,0 0 0,7-6 0,-7 6 0,7 0 0,-7 0 0,9 0 0,-9 0 0,14 4 0,-4-2 1,-2-1-1,7-1 0,-1 0 0,1 0 0,2 0 0,2-1-1,-2-1-1,-3-3-7,5 4-11,-5-4-4,0 2-12,0-3-36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0.1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67 92,'0'-9'48,"0"2"-23,0 7-9,-2-12-5,2 12-2,0 0-2,-7 0-2,7 0-1,-8 3-1,8-3 0,-5 15-1,4-6-1,1-1 0,1-2 0,-1-6 0,11 7 0,-2-7 0,2-2 0,-5-3-1,5-4 1,-5-2 0,3-1-1,-6 1 0,-3-1 1,0 3-1,-2 2 0,-5-1 1,1 6-1,-4 2 1,4 3-1,-3 5 1,3 2-1,2 4 0,-1-3 0,5 2-1,2 1-3,2-6-11,10-1-6,-7-1-4,7-2-16,0-2-37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45.59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34 1 3,'0'0'37,"0"0"-8,0 0-10,0 0-5,0 0 0,0 0-2,0 0-3,-6 4-1,6-4-1,0 0 0,0 0 1,-1 6-3,1-6 1,0 8-2,1 0 0,-1-8 0,2 13-2,-2-2 1,1 0-2,-1 2 0,0 1 0,-3 2 0,1-5-3,-4 4-14,2-3-9,-3-3-19,-2-1-23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02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30 0 20,'0'0'37,"0"0"0,0 0-8,0 0-8,0 0-6,0 0-5,0 0-1,0 0-3,-3 2-2,3-2 0,-3 9 0,3-3-1,0-6 0,-4 14-1,-1-4 0,4 2 0,-2-1-1,2 5 0,-1 1 0,1 3 0,-1 2-1,-2 1 1,4-4 0,0 1-1,0-4 1,4 1 0,1-7-1,-1-2 0,3-6 1,2-1-1,2-1 0,0-6 1,4 0-1,-1-5 0,1 0 0,0-2 0,-1-2 0,0 1 0,-3-2 0,-1 1 0,-1 0 0,-5 1 1,-1 2-1,-3 3 0,0 9 1,0-9-1,0 9 2,-1 5-1,-4 5-1,4 0 1,-2 2 0,-1 2-1,2 1 1,2 1-1,0 2 1,0-5-1,-1 1 0,1-4 1,0 1-2,0-2 1,0 0 0,0-2-1,0 1-1,0-8 0,3 13-4,-3-13-12,0 0-5,13 1-14,-5-5-29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50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119 0 45,'0'0'61,"0"0"-32,0 0-8,0 0-4,0 0-3,-6 5-4,-4 2-2,3 5-3,-6-2-1,4 8 0,-4-3-2,4 6 1,-4 0-2,3 3 0,2 3 0,1 0 0,1 3-1,0-1 1,6-4-1,-1 3 1,1-4-1,0-1 0,1-7 1,7 0-1,-4-5 0,3-2-1,0-3-2,-7-6-5,16 0-11,-9-3-5,1-5-11,1-5-36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2.8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0 160,'0'0'28,"0"5"-8,0 4-13,0-3-3,9 7 1,-5 0-3,5 6 1,-2-3-2,3 1 1,-5 2-2,5-4 1,-1 1-1,-4-5 0,1-1-1,-6-10-3,13 11-9,-13-11-8,10-2-4,-6-4-20,2-6-34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02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103-2 116,'0'0'43,"-8"-1"-16,8 1-16,0 0-4,-6 10-1,0-3 0,3 7-3,-2-4 1,-2 8-2,0-1-1,-3 2 1,-2 2-2,2-2 0,0 0 0,0-4-3,6 1-5,-2-6-11,6-10-5,0 6-15,6-7-29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39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1 142,'2'9'35,"-2"-1"-13,0 5-8,0-2-10,0 3 1,0 0-2,0 1 0,0 0-2,4-2 0,-2 0-1,-2-3-1,1-1-1,-1-9-10,0 0-7,0 0-8,0 0-14,1-10-34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3.64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9 138,'8'-8'35,"-8"8"-12,9-1-14,1 4-4,-3 3 1,4 7-2,-1 1 0,3 5-1,-3 1-1,4 8-1,-2-1 1,-2 3 0,-3 2-1,1 0 0,-5 0-1,-2 1 1,-1-3-1,-4-1 0,-4 0 0,-2-5-3,0 3-8,-3-8-9,3-5-5,6-7-12,4-7-35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4.42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50 121,'0'0'40,"6"-1"-16,-6 1-13,5-1-4,4 1-2,-3 0-1,5 0-1,0-3-1,5-1 0,0-1-1,2 2 2,1-2-2,-1 1-1,-1 1 1,0-2-1,-3 2 0,-2 2 0,-5-1-1,-7 2 0,13-1-5,-13 1-7,0 0-7,0 0-9,-5-9-24,5 9-24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4.79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49 8 135,'-12'-5'35,"12"5"-11,-9-3-13,9 3-5,0 0-1,-8 0-2,7 10 1,-2 4-2,0 2 0,0 4-1,3 3 0,-2 1 0,-1 0-1,1-5 0,1 0-1,1-5-1,0-9-2,3 2-11,-3-7-6,5-1-7,-5 1-25,15-13-25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22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4-1 149,'7'-5'29,"-7"5"-8,0 4-14,0 3-2,0 6 0,-4 3-2,1 4 0,0 3-1,2 3-1,1 0 0,0-1 0,1-1 0,5-5-1,-1-5 0,4-4 1,-2-5-1,4-5 0,-2-2 0,2-8 0,-1-3 0,2-5 0,-4-3 0,1 1 0,-4-5 0,1 1 0,-2 2 0,-2 5 1,-1 3-1,-1 4 1,0 10-1,0 0 1,0 10-1,-1 7 1,1 1 0,-2 5-1,1 4 0,1-1 0,-2-1 0,1-1-1,1-5-1,0-6-2,1-1-10,-1-12-6,8 0-6,-3-10-18,1-5-34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6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0 175,'-7'12'25,"1"1"-3,2-3-17,1 5 1,-2-2-3,2 2 0,3-2-2,0-1 0,0-3-2,0-9-1,3 9-3,-3-9-13,9-4-5,-4-8-6,3-2-22,-2-4-41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0.7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0 134,'-13'9'34,"11"-2"-12,-9-2-13,8 7-2,0-8-2,2 7-1,1-11-1,-2 15-1,2-15 0,0 0 0,5 4-1,-5-4 0,14-4 0,-7-2 0,-1-3 0,-3 1-1,-3 2 1,0-2-1,0 8 1,-4-6 0,-7 6-1,5 1 1,-5 6 0,2 1-1,3 3 1,3 0-1,3-2 1,2-2-1,4 0 1,4-3-1,4-3 1,1-1-1,1-2 0,-3-5 1,0-1-1,-6 2 1,-5-4-1,-2 10 0,-9-8 0,-7 8 1,-1 2-1,-2 5 0,2 2 1,0 0-1,8 3-1,9-12-2,5 14-10,5-14-7,7 0-5,3-7-14,0-5-37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60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77 1 142,'0'0'34,"0"0"-11,0 0-14,0 0-2,0 7 0,-6 0-2,2 6-2,-5 2 0,-1 5-1,0 1 0,2 4-1,-2 2 0,1 3 0,4-2-1,2 4 1,0-5-1,3 1 0,0-3 0,4-1 0,3-2 0,0-4 0,2 0-2,-3-6 0,5 6-9,-7-9-9,3 0-3,-7-9-11,9 1-32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5.9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 0 166,'3'7'26,"0"2"-7,0-2-12,7 4-2,-5-2-1,8 3-1,0-1-1,1 2 0,-1-2-1,2 2 0,-2 0-1,-2 1 0,1-2-1,-1-5-1,0 4-6,-5-7-11,2-3-3,-2-5-11,0-6-26,-2-6-28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6.21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139-1 164,'-10'13'28,"5"6"-7,-7-2-11,7 9-5,-8-3 0,3 3-1,-3-3-2,5 1 0,-2-4-1,1-3-1,-1-1-2,0-5-2,6-2-13,-5-3-3,9-6-6,-11 9-18,11-9-35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1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9 60 13,'-9'-6'61,"9"6"-9,0 0-27,0-13-7,0 13-3,3-12-5,-3 12-2,9-12-4,-2 6 0,0-1-1,1 5-1,2 0 0,2 2-1,-2 2 0,1 6-1,-4 2 1,0 2 1,-5 3-1,2-1-1,-4 1 1,-2 1-1,-5 0 1,0-4-1,-4 2 1,-1-1-1,1-1 1,-2-3-1,5 1 0,-2-3 1,3-1-1,7-6 0,0 0 1,-5 6-1,5-6 1,9 0-1,2 0 1,-1-2 0,5 0-1,-1 1 1,0 0-2,0-3-1,2-2-1,-3-1-7,-2 1-9,0-1-4,-2-4-15,-2-1-32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5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4 123,'6'-6'39,"-6"6"-13,0 0-13,10 0-7,-10 0-1,10 3-1,-10-3-1,14 10 1,-4-2-1,1 3-1,-1 5 0,4 3 0,-1 2 0,-2 4-1,4 3 0,-5 3 0,-2-1-1,-4 4 1,-2-3-1,-2 2 0,-4 1 0,-6-5-1,3 0-1,-6-7-2,7 0-9,-4-8-7,6-5-4,4-9-18,0 0-30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7.95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44 141,'6'0'34,"2"-2"-12,2 2-9,-3 0-7,8 0-2,-5 0 1,4 2-2,0-2-1,0 0 0,0 0-1,2 0-1,-3 0 0,-3-2-3,1-1 0,-7-5-11,-4 8-6,9-11-5,-8 1-19,-1-1-30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58.10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 0 153,'-1'19'29,"-2"-1"-8,3 7-11,-6 0-5,5 4-1,-2-1-2,-1-2-1,2-4-2,-3-5-9,3-4-8,-1-3-6,3-10-13,0 0-31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45.8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616 12 48,'8'-4'54,"-8"4"-16,0 0-15,0 0-9,7-4-4,-7 4-3,0 0-1,0 0-1,0 0-2,-7-2 1,7 2-1,-15-1 0,5 1 1,-4 0-1,0 0-1,-4 0 0,-5 2 1,1 0-2,-5 4 0,-4-2 0,-6 1 0,2 1 0,-4-1-1,-3 1 0,5 2 1,-3 0-1,4-4 0,2 4 0,10-2 0,1 0 0,6 0 0,6-4 1,4 4-1,7-6 0,0 7 0,6-4 0,8 3 0,4-3 0,6 0 0,5 3 0,4-3 0,2 3 0,1 0 0,-2 0 0,-2 0 0,-2 3 0,-8 1 0,-7 1 0,-5 3 0,-10-3 0,-3 6 0,-12-2 0,-9 3 0,-5 3 0,-5 0 0,-4 3 0,-5-1-1,2 2 1,2-4 0,4 1 0,5-5 0,3-1 0,10-6 0,1 1 0,5-5 0,11-6 0,-4 5 0,4-5 0,4 0 0,4 0 0,5 0 0,4-1 0,2 1 0,5-2 1,4 1-1,4 0 0,2-1 0,4 1 0,2 0 0,0-1 1,2 0-1,0-4 0,-3 2 0,-3 1 0,-1-1 1,-3 0-1,-5 2 0,-5 1 1,1 1-1,-7 0 0,-2 0 0,-3 0 1,-4 0-1,-7 0-1,10 0 1,-10 0-1,0 0-2,0 0-5,0 0-12,0 0-2,2-9-11,-2 0-30,-3 0-29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48.73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129 36 96,'4'0'39,"-4"0"-14,0 0-10,0 0-4,13-3-4,-13 3-1,0 0-2,7-9-1,-7 9-1,5-8 0,-5 8-1,0-9 0,0 9 0,0 0-1,-8-6 1,3 5 0,-2 1-1,-3 0 1,-2 0 0,1 1-1,1 3 1,0-2 0,0 2 0,4-2-1,6-2 2,-11 8-1,11-8 0,0 9-1,0-9 1,7 12-1,-1-4 0,2-3 1,1 5-1,2-2 0,-1 1 1,-1-1-1,1 2 1,-5 0 0,3-1 0,-4 1 1,-3-2-1,-1 0 1,0 0-1,-5 0 0,-5-3 0,-3 0 0,-1-3-1,-2-2 0,-1-1-1,1-1-2,-1-7-5,4 1-12,2-1-2,4 0-10,3-5-29,2 3-28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4.54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28-1 60,'0'0'44,"0"0"-13,0 0-11,0 0-8,-7-3-4,7 3-2,0 0-3,-1 7 1,1-7-2,-3 8 0,2-1 1,1 2-1,-2-1-1,2 4 0,0 0 0,0 2 0,0 1 0,0 2-1,0 2 1,0-2-1,-1 0 0,-1-2 0,-2 1 0,3-4 0,-2-3 1,1-1-1,2-8 1,-2 5-1,2-5 0,0 0 1,0-4-1,1-5 1,2 0-1,1-2 1,2-2-1,-1-3 1,1-2-1,3 2 1,-1-1-1,-1 0 0,3 0 1,-3 4-1,5 0 1,-2 1 0,0 4 0,-3 0 0,0 4 0,1 0-1,-8 4 1,10 0 0,-10 0-1,7 7 1,-2 2-1,-1 0 1,-1 2-1,0 3 0,-3 2 2,0-1-2,0 2 0,0-5 0,0 2 0,-2-4 0,1-1 0,1-9 0,0 8 0,0-8 0,3-7 0,1 0 0,3-3 0,0-1 0,2-3 0,1-1 0,1 1 0,-4-1 0,3 3 0,-1 1 0,-2 2 1,-2 3-1,-5 6 0,9-3 1,-9 3-1,3 7 1,-3 0 0,1 7 0,-1-2 0,0-12-1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1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11 126,'-5'-10'40,"5"10"-15,0 0-12,-9 0-4,12 10 0,-3-2-3,6 10-1,-1 1-2,7 7 0,3 4-1,2 0 0,6 5 0,-3-1-1,0-1 0,4 0-1,-3-3 1,-5-2-1,0-3 1,0-2-1,-3-6 0,0-2 0,-7-4-1,3-6-1,-3 0-2,-6-5-10,12-10-7,-9-3-4,2-5-11,-2-4-36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0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28-1 60,'0'0'44,"0"0"-13,0 0-11,0 0-8,-7-3-4,7 3-2,0 0-3,-1 7 1,1-7-2,-3 8 0,2-1 1,1 2-1,-2-1-1,2 4 0,0 0 0,0 2 0,0 1 0,0 2-1,0 2 1,0-2-1,-1 0 0,-1-2 0,-2 1 0,3-4 0,-2-3 1,1-1-1,2-8 1,-2 5-1,2-5 0,0 0 1,0-4-1,1-5 1,2 0-1,1-2 1,2-2-1,-1-3 1,1-2-1,3 2 1,-1-1-1,-1 0 0,3 0 1,-3 4-1,5 0 1,-2 1 0,0 4 0,-3 0 0,0 4 0,1 0-1,-8 4 1,10 0 0,-10 0-1,7 7 1,-2 2-1,-1 0 1,-1 2-1,0 3 0,-3 2 2,0-1-2,0 2 0,0-5 0,0 2 0,-2-4 0,1-1 0,1-9 0,0 8 0,0-8 0,3-7 0,1 0 0,3-3 0,0-1 0,2-3 0,1-1 0,1 1 0,-4-1 0,3 3 0,-1 1 0,-2 2 1,-2 3-1,-5 6 0,9-3 1,-9 3-1,3 7 1,-3 0 0,1 7 0,-1-2 0,0 5 0,2-3 0,-1 2-1,0 1 1,2-6-1,2 1 1,-4-3-1,2-3-1,-3-6 0,5 11-1,-5-11-2,0 0-12,0 0-4,0 0-9,0 0-24,0 0-28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16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23-1 155,'0'0'28,"0"0"-8,0 11-14,0-11-2,-3 12-1,2-4-1,1 2-1,-2-2 0,1 5-1,-1-3 0,-1 0-1,1 1-2,2-11-3,-5 9-12,5-9-7,0 0-14,-5 5-29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5.77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 9 137,'-7'-7'32,"7"7"-10,-12-3-17,12 3-2,0 0 0,0 0-1,0 0 0,0 0-2,0 0 0,0 0-1,5 7-2,-5-7-13,7 9-8,-7-9-14,7 11-26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7:56.24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 8 94,'0'0'47,"3"16"-18,-3-4-20,0-1-3,0 4-1,-6-2 0,6 0-1,-4-3-1,4-2 0,0-8-1,0 0-1,0 0 0,5 0 0,0-6-1,3-4 1,-1 1-1,0-2 0,1 0 0,2 0 0,-2 1 0,2 2 0,-3-4 1,2 3-1,-4 4 0,4 3 1,-3 0 0,-6 2 0,8 0 0,-8 0 1,10 9-1,-6 1 2,-2 3-2,1-1 0,-2 2-1,0 0 1,1 2-1,-2-3 1,1-1-2,-1-3 0,2 1-4,-2-10-10,0 12-6,0-12-10,0 0-25,0 0-27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6.3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33 140 45,'0'0'36,"-6"0"-1,6 0-11,0 0-6,0 0-5,0 0-3,0 0-3,0 0-2,0 0-1,0 0-1,0 0-1,0 0 0,0 0-1,2-4 1,-2 4-1,10-15 0,-2 6 0,-2-3-1,3 0 0,0-3 0,-1 2 1,0-1-1,-1 3 0,-1 0 0,0 1 0,-4 2 1,-2 8-1,3-6 0,-3 6 1,0 0-1,0 0 0,0 3 1,0 4-1,-4-1 1,1 5-1,0 0 0,2 2 0,-2 3 1,3 2-1,0 0 1,0 2-1,0 0 1,3-1-1,0-5 1,-2 2-1,1-5 1,-1-1-1,-1-3 0,0-7 0,0 9 0,0-9 2,0 0-2,-6 6 0,6-6 0,-14 3 0,6-2 0,-4 1 1,2-2-1,-3 0 0,4 0 0,-3 0 0,5-1 0,0-1 0,7 2 0,-9-3 0,9 3 0,0 0 0,0 0 0,0 0 0,5-2 1,3 2-1,-1 0 0,5-2 1,0 0 0,3 0-1,-3 0 1,1-1-1,-3 1 1,3 0-1,-3 1 0,-2-3 0,-8 4 0,9-2 1,-9 2-2,0 0 0,6 0-1,-6 0-1,0 0-6,4 6-10,-4-6-6,0 7-13,0-7-31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6.74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1 110,'0'0'45,"0"0"-17,0 0-14,0 0-6,0 0-2,1 7 0,-1-7-3,0 9 1,0-9-2,2 14 0,-2-7-1,1 2-1,-1-1 1,0 2-1,0 0 0,-3 0 0,0 1 0,-1-3-2,0 1-1,4-9-4,-3 8-11,3-8-4,0 0-12,1-14-29,5 2-15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7.51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61 53,'6'-5'53,"-6"5"-17,0 0-13,0 0-8,0-8-4,0 8-3,0 0-3,0 0-1,4-9-1,-4 9-1,9-8 0,-4 4 0,2-1-1,2 0 0,1-2 0,1 2 1,-2 1-1,1 3-1,1 1 1,-4 0-1,2 1 0,-4 3 1,-5-4-1,10 14 0,-7-7 0,0 2 0,0-3 1,-3 3-1,0-1 1,0-1-1,0 4 0,-4-3 1,-2 2 0,-1 1 0,0 1-1,-3 2 1,0-2 0,0 1-1,0-3 1,-1 0-1,3-1 0,0-4 0,2-1 0,6-4 0,-10 5 0,10-5 0,0 0 0,0 0 0,0 0 0,5 1 0,-5-1 0,14 0 0,-14 0 0,10 0 0,-2 0 0,-2 0 0,-6 0 0,11 4-1,-11-4 1,13 6 1,-6-4-2,2 1 1,1-1-2,-3-2-1,7 2-9,-3-3-8,1-1-5,-1-5-16,2-5-35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7.96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61 53,'6'-5'53,"-6"5"-17,0 0-13,0 0-8,0-8-4,0 8-3,0 0-3,0 0-1,4-9-1,-4 9-1,9-8 0,-4 4 0,2-1-1,2 0 0,1-2 0,1 2 1,-2 1-1,1 3-1,1 1 1,-4 0-1,2 1 0,-4 3 1,-5-4-1,10 14 0,-7-7 0,0 2 0,0-3 1,-3 3-1,0-1 1,0-1-1,0 4 0,-4-3 1,-2 2 0,-1 1 0,0 1-1,-3 2 1,0-2 0,0 1-1,0-3 1,-1 0-1,3-1 0,0-4 0,2-1 0,6-4 0,-10 5 0,10-5 0,0 0 0,0 0 0,0 0 0,5 1 0,-5-1 0,14 0 0,-14 0 0,10 0 0,-2 0 0,-2 0 0,-6 0 0,11 4-1,-11-4 1,13 6 1,-6-4-2,2 1 1,1-1-2,-3-2-1,7 2-9,-3-3-8,1-1-5,-1-5-16,2-5-35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09.62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201-1 30,'0'0'44,"0"0"-6,0 0-10,0 0-9,0 0-5,0 0-4,0 0-2,0 0-2,-4-6-1,4 6-2,0 0 0,-8 7-1,8-7 0,-7 8-1,7-8-1,-10 13 2,5-4-2,0-2 1,0 3 0,1 2 0,-4-1 0,4 4 0,-4-3 1,3 6-1,-3-5 0,2 2 0,-2 0-1,-1 1 1,1-2 0,1 2-1,-2-1 1,1-2-1,-1 1 1,2-1 0,0 1-1,0-3 1,1 4 0,3-3-1,-2 1 1,3 1-1,-1 2 0,1-4 1,-1 2-1,1-1 1,0 3-1,0-2 0,-1 2 1,3 1-1,0 2 1,0 2-1,3 2 0,-1-1 0,2 0 1,0 0-1,2 1 0,-1-1 0,0-1 0,-1-6 1,3 1-2,0-7 2,-5 0-1,5-1 0,-7-8 0,7 3 0,-7-3 0,0 0 0,5 0 0,-5 0-2,3-5 0,-3 5-4,5-11-9,-5 3-6,0 1-6,-3-3-23,3 1-33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10.61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83 309 76,'9'3'55,"-9"-3"-21,0 0-20,0 0-6,0 0 1,0 0-3,0-5 0,0 5-2,0 0-1,3-9-1,-3 9 0,0-8-1,0 8 2,-3-7-2,3 7-1,-9-9 1,2 7 0,0 2-1,0 0 1,-1 2-1,-2 4 1,3 3-1,-2 0 0,0 7 0,4-3 0,1 4 0,-2 0 0,6 1 0,-2-3 0,2-1 1,2 0-1,1-6 0,2-2 0,1-4 0,3-2 0,-2-1 0,3-5 0,0-1 0,-2-3 0,3-2 0,-1-1 0,2-4 0,-2-1 0,0-2 0,1-2 0,-1-4 0,0-2 0,1 0 1,1-3-1,-2 1 0,-2 3 0,-1-2 0,0 2 0,0 7 0,-2-2 0,-1 7 0,-3 2 0,-1 4 0,0 9 0,0-7 1,0 7-1,-5 5 1,0 6-1,0 0 0,1 5 0,-2 1 1,2 4-1,1 3 0,-3 0 1,5 4-1,-5-2 1,3 2-1,3-1 1,-1 0-1,1-2 0,0 0 1,0-1-1,0-3 0,-2 2 0,2-2 1,-3-2-1,3-3 0,-1-1 0,-2-2 1,2-3-1,1-3 0,0-7 0,-2 7-1,2-7 0,0 0-1,0 0-3,0-8-5,6 2-8,-6-4-6,4-2-13,-1 0-32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1.7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320 15 170,'0'0'26,"-1"-15"-7,1 15-11,0 0-3,0 0 0,-5 8-2,0 11 0,-2 1 0,-5 6-1,-5 6 0,-3 6-1,-9-3 0,-3 4 0,-3-3 0,-5-1-1,7-7 0,1-6-1,3-3 0,9-9-3,11 1-8,9-11-9,0 0-3,18-15-11,5 0-34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11.38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148 0 88,'0'0'52,"0"0"-20,0 0-17,-2 0-5,-5 0-4,7 0 0,-10 3-2,10-3 0,-7 6-2,7-6 1,-9 9-1,9-9 0,-10 9 0,9-4-1,-6 2 0,1 2 1,-2 0-1,2 2 0,-2 0 0,0 1-1,0 1 0,2 2 1,-1 0-1,0 3 0,1-3 0,2 2 0,0 0 0,-2 1 0,3 1 0,0-3 1,1 3-1,0 0 0,2-3 0,0 2 0,0 1 0,0-5 0,2 2 0,0-2 0,1-3 0,0 1 1,3-1-1,-2-3 0,0 1 0,2 2 1,1-2-1,0-1 0,0 2 0,0-3 1,-1-1-1,0 2 0,-6-8 0,10 9 0,-10-9 0,0 0-1,8 0-2,-8 0-2,0 0-10,5-7-7,-5 7-4,1-12-21,-1 5-39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4.47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 7 10,'0'0'25,"0"0"2,0 0-1,0 0-2,0 0-5,0 0-5,0 0-1,0 0-2,0 0-4,0-8-2,0 8 0,0 0-1,0 0-2,0 0 0,0 0 0,0 0-1,0 0 0,0 0 0,0 0 0,0 0 1,0 0-2,-9 2 1,9-2 0,0 0 0,-1 9 0,1-9-1,-3 13 1,3-7-1,0 4 1,0 1 0,0 3 0,0 1-1,3 1 1,-2 0-1,2 4 1,0-7-1,1 1 0,0-3 1,1-2-1,-5-9 0,12 11 0,-3-9 1,-1 0-1,2-2 1,2-1-1,1-3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5.08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 3 10,'0'0'25,"0"0"2,0 0-1,0 0-2,0 0-5,0 0-5,0 0-1,0 0-2,0 0-4,0-8-2,0 8 0,0 0-1,0 0-2,0 0 0,0 0 0,0 0-1,0 0 0,0 0 0,0 0 0,0 0 1,0 0-2,-9 2 1,9-2 0,0 0 0,-1 9 0,1-9-1,-3 13 1,3-7-1,0 4 1,0 1 0,0 3 0,0 1-1,3 1 1,-2 0-1,2 4 1,0-7-1,1 1 0,0-3 1,1-2-1,-5-9 0,12 11 0,-3-9 1,-1 0-1,2-2 1,2-1-1,1-3 0,2-2 0,-1-3 0,1 0 0,0-4 0,-1 0 0,1 0 0,-1-2 0,-6 2 0,2 0 0,-4 0 0,0 3 1,-3 0-1,-2 4 1,-1 6-1,0-8 1,0 8 0,-6 1 0,-1 6-1,4 0 2,-2 4-1,0 5-1,3 2 1,-3 4-1,4 3 0,1 0 1,0 2-1,0 2 0,0-2 0,-2-1 1,0-3-1,-1-1 0,-3-5 1,0-1 0,-1 0-1,-3-5 1,0-1-1,-2 0 1,-4-3-1,0-2 0,-1-2 0,2-3 0,0 0-1,1-2 0,4-3-1,0-2-1,10 7-4,-11-13-9,11 4-6,0 1-12,6-1-27,1-1-19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57 19 3,'3'-6'57,"-3"6"-13,7-7-13,-7 7-9,0 0-8,6-7-3,-6 7-3,0 0-2,0 0-1,0 0-2,-6 0-1,6 0 0,-7 2 0,7-2-1,-9 5 0,1-1-1,8-4 1,-12 12-1,12-12 0,-10 8 1,10-8-2,-7 9 1,7-1 1,0-8-1,2 10 0,2-4 0,2 1 0,-2 1 0,3-2 1,-1 2-1,1-1 1,-1 1-1,-2-2 1,0 1 1,-3 2-1,-1-9 1,0 10 0,0-10-1,0 10 0,0-10 0,-8 11 0,8-11-1,-11 8 1,5-5-2,-3 0 1,4-2 0,-1 0-2,6-1 0,-13 0-7,13 0-10,-7 0-5,7 0-13,0 0-31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43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45-1 158,'4'0'25,"-1"8"-9,-3-8-12,2 13-1,-2-6 1,1 4-2,-1-3 0,0 6 0,-1-6-1,-1 3 0,-2-2-1,-2 0 0,-1 1-2,-1-2-8,-1-2-9,-1 0-7,2-4-17,8-2-30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6.88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0 140,'0'0'32,"0"0"-9,3 4-16,-3-4-2,5 10 0,-1-4-1,3 4-1,1-2 0,2 4-1,2-1-1,-1 0 0,2 1 0,1 0 0,-4-2 0,0 3-1,0-1 1,1 1 0,-4-4-1,2 1-1,-2 0 1,0-4-1,0-1-2,-7-5-3,12 1-12,-12-1-5,10-4-10,-10-4-28,1-4-21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7.21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189 7 155,'2'-7'26,"-2"7"-8,-3 0-12,3 0-2,-13 11 0,5-2-1,-4 0-1,2 6 2,-4-3-2,1 4 0,-2 0 0,3 2-1,-2 0 0,1 2 0,-1-3 0,3 2-1,-1-2 1,1-3-2,4 0 1,-2-3-2,8-2 0,1-9-2,0 9-12,0-9-6,4-4-6,2-4-26,1 0-25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8.97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 0 13,'0'0'44,"0"0"-16,0 0-9,0 0 0,0 0-7,0 0-2,0 0-3,0 0-1,0 0 1,0 0 0,0 0-1,0 0-1,0 0 0,0 0-1,0 0 0,0 0-1,0 0-2,-3 7 1,3-7-1,-4 8 0,4-8 0,-3 14 0,0-6 0,3-1 1,-1 1-1,1 1 0,0-2 0,0 2 0,1 0 1,5-1-1,-5-1-1,6 0 0,-7-7 0,13 10 1,-6-5-1,-1-4 0,-6-1 0,10 0-1,-3 0 0,-7 0-6,11-8-12,-8-1-5,4 0-15,-2-1-30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9.37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13-1 138,'0'0'30,"-7"0"-10,7 0-18,-3 6-2,3 2-2,0-8-13,-3 9-10,3-9-19,0 0-15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29.72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0-1 119,'0'0'41,"0"-7"-15,0 7-15,0 0-3,0 0-2,7 4-2,-7-4-1,12 14 1,-5-3-2,7 2 0,-1 2 0,1 4-1,2-4 0,-1 3 0,-1 3 0,-2-4-1,-1 4 1,-1-1-1,-3 0 0,-3 1 1,1 0-1,-5 3 0,0 1 1,0 0-1,-5 0 0,3-3 0,-7 0 0,2-2 0,0-1-2,0-8-1,3 2-1,-4-9-6,8-4-10,0 0-5,0 0-15,0 0-34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2.5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290 34 151,'-8'-9'30,"2"2"-9,-9-3-12,4 9-2,-6-6-1,4 7-2,-6 2-1,4 4 0,-2 3-1,-1 4 0,0 2-1,-5 6 1,5 3-1,-1 0 0,1 2 0,1-1 0,4-1-1,0 1 1,7-3-1,0-5 1,6 2 0,8-4-1,-2-3 0,9 1 0,0 0 1,2-6-1,0 3 0,6 0 0,-3-6 0,-2 1 0,0 0 0,7-2 1,-6-2-1,-2 1 0,3-2 0,0 0 0,-2-3 0,-3 0 0,1-2-1,-4 0-1,-3-2-1,2-1-3,2 3-12,-10-3-3,-3 8-6,5-14-19,-5 6-35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30.11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37 119,'7'0'41,"-7"0"-16,9 0-15,-9 0-3,10-2-1,-10 2-2,17-2 0,-10 0-2,1 2 0,1-2 1,2 2-3,-1 0 1,0 0 0,3 0-1,-2 0 0,-1 0 0,-1-1-1,4 1-3,-13 0-4,10-9-11,-10 9-6,4-11-17,-4 4-29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30.42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23 1 140,'-7'9'35,"7"-2"-13,0 0-11,0 8-6,0-3-1,0 5-1,-3-3 0,3 3-2,-5-2 0,4-1-1,1 2-3,-6-6-5,6-1-10,0 4-6,0-6-14,0 0-29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0.73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199 296 48,'0'0'50,"0"0"-13,0 0-14,0 0-8,0 0-4,0 0-4,0 0-1,0-8-2,0 8-1,0-9-1,0 9 0,0-13-1,0 7 0,0-2 0,-1 3 0,-5-2 0,6 7-1,-14-10 2,7 9-2,-2 1 1,-3 2-1,0 4 1,-2 6-1,-2 2 0,-2 5 0,3 4 1,-3 0-1,2 5 0,1-1 0,2-1 1,4-1-1,4-8 0,5-1 0,2-5 0,6-5 0,4-6 0,1-3 0,7-4 0,0-5 0,-3-5 0,5-2 0,-2-2 0,-3-5 0,1-3 0,1-5 0,-1-3-1,-2-4 1,-3 1 0,1 1 0,0 1 1,-4 4-1,2 3 0,-4 6 0,-4 5 1,1 9 1,-4 1-1,-1 10 0,0 0 0,0 0 0,-6 13 0,4 8-1,-7 3 1,3 8-1,-1 2 1,0 2-1,1 3 0,1-1 1,-1 0-1,2-5 0,0-3 0,-1-3 0,2-3 0,-1-4 0,3-4 1,0 1-2,0-6 0,-2-4-1,3 2-1,0-9-5,0 0-11,0 0-3,8-4-15,-4-5-27,0-1-10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14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151-2 144,'2'-9'31,"-2"9"-10,0 0-11,-11 8-4,1 2-1,-3 4-2,0 4 1,-2 4-2,-2 6 0,1 2 0,1 3 0,0 2-2,1 2 1,7-2-1,0 0 0,7-3 1,0-1-1,3-3 0,2-5-1,7-1 1,-2-3-2,4-3-1,-3-7-3,5 1-12,-3-10-4,0 0-9,-1-7-24,3-7-23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36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0 162,'0'0'26,"0"0"-7,9 6-12,-6 1-2,4 4-1,-2 0-1,7 4 0,-2 3-1,2-3 0,4 1-1,-2-1 0,0 1-1,-1-2-1,1 1-1,-5-6-2,4 5-8,-6-10-7,-3 0-5,-4-4-14,10-5-30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1.69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183 1 166,'-8'-2'23,"1"2"-5,4 7-14,-9-2 0,5 7-1,-3 1-1,-1 3 1,-3 0-1,1 2 0,-4 0-1,1 1 0,2-1-2,0-1 0,4 1-2,-3-6-6,6 1-10,1-2-4,5-2-13,1-9-29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02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 0 168,'0'8'24,"0"0"-5,0 6-13,0-4-1,0 4-2,0-1 0,0 1-2,2 0 1,5-1-1,0-3-1,0-4-1,4-1-2,-2-5-2,1-1-13,0-6-3,0-6-10,-5-2-22,4-5-24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05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20 3 172,'-13'-2'22,"6"2"-5,7 0-14,-3 7-1,3-7-2,8 11-1,1-2-3,0-2-13,3 2-5,3-3-10,-3 3-27,0 3-17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2.39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30 0 142,'5'3'33,"2"0"-11,-2 4-9,-5-7-5,10 16-2,-8-8-2,0 6 0,-2 0-2,0 1 0,0-1-1,-2 4-1,0-3 0,-8 0-2,7 5-7,-9-7-10,4-1-3,-1 0-10,-1-4-27,5-3-30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3.93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184 70 79,'10'-4'52,"-10"4"-21,0 0-18,5-4-3,-5 4-2,0 0-2,10-13-2,-10 13-1,5-8-1,-5 8 1,4-9-1,-3 2 0,-1 0-1,0 7 0,-7-10 1,0 6-1,-1 1 1,-5 2-2,1 1 1,0 2 0,-3 2-1,1 5 1,0 1 0,0 1-1,2 2 1,0 1 0,-1-1-1,3 1 1,1-1 0,4 3-1,0-2 1,5 2 0,0 0 0,10 0-1,-1 4 1,2-2 0,3 0-1,2 0 1,-2 1-1,0-2 1,-4 1-1,-4-3 1,-2-3 0,-2 1-1,-4-2 1,-3 0 0,-5-1-1,-5-3 0,0 0 1,-4-2-1,4-1 0,-1 2 0,0-2-1,2-2-1,3 0-1,2-3-8,9 1-9,0-7-3,5-2-10,2-3-31,6-4-21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2.8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50 171,'0'0'26,"0"0"-6,0 0-9,12 4-6,5-1 0,-1-3-2,4 0-1,5 0 0,-3-3-1,3 0 0,-2 0-1,0-2 0,-5 1-1,0 4-4,-6-6-11,2 1-6,-3-3-4,-2 1-19,-3-7-39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4.56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38-1 155,'0'0'26,"0"0"-5,0 0-15,-4 7-2,4 7 0,0 6-1,-2 7 1,-1 1-3,2 6 1,1 1-1,-1 2 0,-2-1-1,-1-2 1,-2-7-1,4-1 0,0-4 0,-3-6 1,2-5-1,3-11 0,-2 9 0,2-9 0,0 0 0,11-10 1,-4-3-1,3 0 0,4-4 0,2 2 0,2-2 1,-2 0-1,2 0 0,-2 4 0,0 0 1,-8 3-1,1 2 0,-9 8 1,0 0 0,0 0-1,-14 5 1,-1 3 0,0 3-1,1 2 1,-2 2 0,2-3-1,4 1 1,3-4-1,1 0 1,5 0-1,1-4 0,1 2 1,-1-7-1,13 10 1,-3-5-1,1-1 0,-2 0 1,1 0-1,4-2 0,-3-2-1,2 0 0,-6-2-2,6 0-6,-6-4-11,1-1-2,1-3-8,-5 0-28,0-1-27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5.14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0 163,'0'0'26,"0"0"-9,0 0-10,-7 0-2,7 0 1,-3 7-3,3 4 0,0-2 0,3 7-1,4-3 0,0 5-1,2 3 1,2-2-1,-2 3 0,2 4 0,-1 0-1,-4 3 1,2 2-1,-5 2 1,-1 1-1,-2 3 0,0-2 1,-5 1-1,-3-4 0,1-1 0,-3-3 0,-4-3 0,4-4 0,-5-3-1,5-3 0,-2-6-2,5 2-2,-5-10-11,12-1-5,-8 2-3,8-2-17,-2-3-33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8:48.01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16 35,'0'0'59,"0"-9"-21,0 9-14,0 0-7,0-8-5,0 8-3,0 0-3,0 0-1,0 0-2,0 0 1,0 0-2,0 0 0,0 0 0,4 4-1,-4-4 2,6 9-2,-6-9 0,5 12 0,-5-12 1,10 13-1,-5-4 0,0 2 0,1-1-1,-2 3 2,2 0-1,0 3-1,-3-2 1,5 1 0,-4-1 0,2 0-1,-2 3 1,1-4 0,-3 3 0,3-1-1,0 2 1,-2 1-1,-3 1 1,4 1-1,-1-1 0,0 1 1,0 0-1,-2 0 0,-1 1 0,0-3 1,2 0-1,1 0 0,-2 0 0,-1-1 0,0 0 0,1-1 0,-1 1 0,0 1 0,-1-2 1,-3-1-1,2-1 0,0 2 0,-4-4 1,0 2-1,5-1 0,-6 0 0,1 1 1,0 0-1,-2 0 0,3 0 0,-4-1 0,3 0 0,-4 1 0,4 1 1,-2-3-1,2 2 0,-4 3 0,3-5 0,0 2 0,0-2 1,0 1-1,4-6 0,-4 2 0,7-9-1,-6 9 1,6-9-1,-3 6-1,3-6-2,0 0-8,0 0-8,-1 7-3,1-7-11,-9 0-29,9 0-25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36.71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62 238 23,'0'0'39,"0"0"-7,-8 0-5,8 0-13,0 0-3,-7 3-2,7-3-3,-10 6 0,7 2-2,-3-4 0,-1 3 0,2-1-1,-1 4-1,3-2 1,-1 3-2,1-1 0,3 0 0,0 0 0,0 1-1,1-1 1,2 0-1,0-3 1,3 0-1,-2 0 1,0 1-1,-4-8 0,10 10 2,-10-10-2,12 7 1,-12-7 1,11 4-1,-3-4 1,1 0-1,-2 0 1,3 0-1,-1-4 0,2-1 0,-1 0-1,3-1 0,-3-3 1,1-2-1,2 0 0,1-3 0,-3 1 0,4-1 0,-3 1 0,0-3 0,0 3 0,1-1 0,-1 3 0,-1-5 1,-1 4-1,0-4 0,0 0 0,-3 1 0,1-2 0,0 3 0,-3-4 0,-2 3 0,0-2 0,-2 4 1,-1 1-1,0 0 1,-1 0-1,-2 3 1,-4-1-1,1 2 1,-1 3 0,-1 0-1,-2 0 0,1 0 0,-1 4 1,0 1-1,0 0 0,-2 3 1,0 6-1,-2-2 0,1 4 0,-1 1 0,-2 2 0,1 1 0,1 1 0,-1 0 0,3 1 0,-1 0 0,4 0 0,-1 2-1,5-5 1,-4 2 1,6-2-2,-1 1 1,0-6 0,1 3 0,1-7-2,2-5-1,-2 10-2,2-10-5,0 0-12,0 0-12,0 0-25,0 0-19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38.25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555 51 23,'0'0'30,"-6"0"-2,6 0-3,-6-1-5,6 1-6,-10-4-4,10 4-1,-13-4-1,8 3-2,-7-3-1,5 4-1,-5-2 0,2 2-2,-3-1 1,3 1-1,-4 0-1,1 2 1,-1 2-2,1 2 1,-3-1-1,1 3 0,0 2 1,-2 1 0,2 0-1,-4 2 0,2 0 1,0 1-1,0-1 0,0 3 0,-1-1 0,2-1 0,0 5 0,1-3 0,-1 3 0,2-1 1,0 0-1,-1 1 0,3 1 0,0-2 0,2 1 0,0 1 1,0 0-1,5-2 0,-4 0 0,5 2-1,-2-4 2,2 2-1,0-1 0,1-1 0,0 0 0,2-2 1,-1 0-1,-1 1 0,0-1 1,2-2-1,0 2 1,-1-3-1,1 4 0,-1-4 1,2 1-1,0 0 1,0 0-1,2 3 0,-1-1 0,2-1 1,0 3-1,3-3 0,-5-1 0,3 3 0,-1-4 1,4 1 0,-3-4-1,2 1 0,1-2 0,-1 0 1,2-1-1,0 1 1,0-2-1,-1 1 1,3-3-1,0 1 1,1-3 0,-1 0-1,3-1 1,0-1-1,0-4 0,2 0 1,0-7-1,-1 3 1,0-2-1,2-6 0,-2 0 1,2 0-1,-2-1 0,1 2 0,0-2 0,-1 0 0,0 1 1,-1-1-1,0 5 0,1-1 0,-4 0 0,1 0 2,0 1-2,1 1 0,-4-2 0,4 2 0,-1-1 0,2-2 0,-2 1-2,3-2 2,-2 1 0,2 0 0,0-3 0,0 1 0,-1-2 2,1 1-2,-1-1 0,-1 2 1,0-4-1,-3 2 0,1 0 0,1 1 0,-4-1 1,2 2-1,-3 1 0,1-1 0,-2 3 1,-2 1-1,0 0 1,1 1-1,-4 1 1,0 2-1,0-6 0,-1 4 0,-5-2 0,1 0 1,-5-1-1,-2 1 1,2-1-1,-2 1 0,-3 2 1,1-1-1,-2 5 1,5-2-2,-2 3 1,2 2 0,2 2-1,-2 0-1,11 2-3,-16 0-9,16 0-6,-11 3-9,11-3-24,0 0-28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40.3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95 151 43,'-8'4'51,"0"4"-16,0 2-16,-2 0-8,1 6-3,-2-1-2,4 3-1,-3-3 1,4 6-2,-2-6 0,4 2-1,-2-2-1,6-1 0,0-3-1,0-2-1,7-4 1,3-1-1,0-4 1,4-2-1,2-3 1,4-6-1,-2 0 1,3-2 0,2 0 0,-2-1 0,2 0-1,-1-3 1,2 2-1,-3-4 1,-1 1 0,-2 0-1,-1-6 0,-1 4 0,-5-2 1,-1 3-1,-4 0 1,-2 2 0,-4 1 0,-2 2 0,-6 4 0,-3-1-1,-2 5 1,-2 1-1,-4 0 1,-2 5-1,0 0 0,-4 4 1,1 2-1,-1 4 0,0 2 0,3 5 0,-2 2 0,2 3 0,2 2 0,5-1 0,0 2-2,4-5 0,8 3-3,-1-7-7,4 0-10,4-6-12,5-2-27,-1-3-20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41.4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578-1 69,'-15'0'41,"7"0"-16,-5 5-9,-3 0-5,2 6-3,-4-1-1,-1 4-2,-2 0-1,2 5 0,-6-4-1,4 3 0,-2 1-2,0 0 0,2-1 0,-1 3-1,1-1 1,1 2-1,-1-1 1,1 2-1,0-1 1,2 0 0,1 1 0,0 2 0,1-2 0,3 0-1,0 1 1,2 1-1,0-3 1,3 1-1,0 0 1,1 0 0,-2-1-1,2 0 0,0-3 0,1 2 1,-1-1-1,2 0 1,-1-3 0,0 0 1,3-2-1,1 0-1,2-1 1,0-3 0,2-2-1,7 1 0,-2-6 0,4 1 0,4-1 0,-1 0 0,3-3 0,0 0 1,0 1-1,3-2 0,-2 1 0,1-1 1,1-2-1,0-1 0,-2-1 0,3 0 0,-4-3 0,2-1 0,-2 1 2,3-2-2,-4-1 0,1-1 0,3-1 0,1-5 1,-1 0-1,2 0 0,1-2 1,3-2-1,-1-1 1,0 1-1,-1-3 1,-2 3-1,0-2 0,-2 3 1,0-4-1,-3 2 0,-2-3 1,1 0-1,-2 1 0,2-4 0,-5 2 0,2-2 1,-2 3-1,-2 1 0,-2-1 0,-1 3 1,-2 0 0,-4 0 0,0 1 0,-3 2-1,-6 3 1,-2-2-1,-3 2 1,-3-2-1,-5 6 0,3-2 0,-4 5 0,2 0 0,1 5-1,1-2 0,2 6-3,0 2-8,6 6-9,-2-2-5,4 2-18,-2 2-37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52.60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996-2 5,'0'0'18,"-13"-2"2,7 2-1,-4 0 0,3 0-2,-4 0 1,-3 0-10,4 3-1,-3 1-3,-3 1 1,1-1-3,-1 3 2,-2 1 0,1 3-1,-5-1 0,2 3-1,-2 0-1,3 5-1,-5-4 1,5 3-1,0 2 0,-1-4 0,1 1 0,1 2 1,-2 0-1,1 2 0,1-1 0,-3 3 0,4-3 1,-3 3-1,3 2 0,1-6 0,-3 3 0,4-1 0,1 2 0,-2-2 0,0 2 0,1 0-1,-2 2 1,0 1 0,-2 2 1,2 0-1,0 2 0,0-2 0,0 3 0,1-2 2,-2 1-1,2-3 0,1 2 1,0-4-1,1 0-1,0-1 1,1-3 1,3 3-2,-1-4 1,-1 4-1,4-1 0,-3-1 0,-1 2 1,1 2-1,1-1 0,0-1 1,0 0-1,3 1 0,-2-5 0,4 2 0,-1-2 0,2-2 0,2 0 0,1 0 0,-2 1 0,3 0 1,-1-1-1,1 0 0,0 0 1,2-1-1,1 0 0,2-1-1,2-2 1,-2 0 0,4-1 0,-2-1-1,0 1 2,0-2-1,0 2 1,-1-2-1,1-2 1,0 2 0,-1-3 0,4-1 0,0 0-1,1-1 1,1-3 0,0-1 0,3 1-1,0-2 0,-1 2 1,2 0 0,-2 1-1,0 0 1,1-1 0,0 0 1,1 0-2,-2-2 2,5 0-2,-4-1 1,2-2 0,0-1-1,0-1 0,0-1 0,2-1 1,-3 0-1,1-4 1,1 1-1,-1-2 0,2 1 0,-1-5 0,1 1 1,-2-1-1,2-1 1,-1 2-1,0-4 1,-2 2-1,1 0 1,1-1-1,-1 2 0,-1-3 0,1 0 0,0-1 0,3 0 0,-2 0 0,1-1 0,4 2 0,-5-2 0,2 0 0,1 2 0,-2 1 0,-1 0 0,2 0 0,-4-1 0,2 0-1,1 1 2,-1-1-2,-1 0 2,0-2-2,2-1 2,-2 0-2,1 0 1,-2-1 0,0-2 0,-1-1 0,1 0 0,-1-2 0,0 4 0,-1 0 1,0 2-1,0 0 0,0 2 1,-1-1 0,0 3-1,-2-2 0,2 2 1,0-4-1,-3 2 0,1-2 0,-2 2 0,-1-3 0,-1 0 0,-1 1 0,-3 0 1,-2 2 0,-1-2-1,0 3 0,0-1 1,-2 2-1,-4-3 0,-1 4 1,-2 0-1,2 0 0,-4 2 0,-1-2 0,4 2 0,-5-1 1,2 1-1,-2 3 0,0-3 2,-1 3-2,0-2 1,-3 3 0,0 1-1,-3 1 1,-3 2 0,-3 1-1,-2 2-1,-2 3 0,-5 1-1,2 6-2,-8-3-9,5 6-11,2-1-14,3 1-31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31:54.88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1032 36 23,'-10'0'32,"5"0"-8,-2-2-9,-1 1-7,1-2-6,7 3-4,-8-7-2,8 7 0,-9-12 0,9 12 2,-7-8 4,7 8 2,-8-4 4,8 4 4,-12-1-5,7 1 1,-1 3-2,-4 1 0,1 2-2,1 2-1,-2 1-1,-1-1 0,-2 6 2,1-4-1,-2 3 0,-1-1 1,-2 2-1,1-1 0,-1 0 0,-2-2-1,4 1-1,-4 0 0,-1 2 0,2 1 0,-4 0 0,1 2 0,-2 3-1,0 0 1,-1 3-1,1 2 1,1 1 0,-2-1-1,2 4 0,0 0 0,2 2 1,-3 0 0,0 0 0,0-1 0,1 4 0,-2-2 0,-1 1 0,1-1 1,0-1-2,3-1 1,-2 2-1,3-3 1,0 2-1,3-1 0,2 2 0,0-3 0,4-2 0,-2 2 0,3 0 0,0-1 0,0 0 0,2-4 1,-2 3-1,0-1 1,3 2-1,-2-4 0,2 1 0,-1 1 1,3-4-1,1 2 0,0-2 0,1 3 1,3-5-1,-1 3 0,1-1 1,0 0-1,1-3 1,2-1-1,3 0 0,-2-4 1,4-1-1,1-3 1,1 0-1,1-2 0,2 1 1,-2-6-1,4 2 0,0-1 1,4 1-1,-2-3 0,0 1 0,3 0 0,0-1 0,-1 0 0,0 2 0,2-3 0,-2 1 0,-2-2 1,3 0-1,-3-1 0,0-2 1,0-2-1,3-2 1,-3-2-1,1 0 0,1 0 0,1 2 1,-2-2-2,-1 0 2,0 2-1,0 0 0,2-1 0,-1-1 0,1 1 0,1-4 0,1 1 0,2-4 0,-1-3 0,3 0 1,-4 3-1,1-4 0,-1 1 0,0 2 0,-4-2 0,2 4 0,1-4 0,-2 1 0,-2-2 0,4 0 0,1 1 0,-4-2-1,4 2 1,-1 0 0,-3 3 0,2-2 0,-4 3-1,2 1 1,-2-1 0,2 1 0,-3 2 0,2-5 0,-2 2 0,0-1 1,2 0-1,-5-1 0,2 1 0,-2 1 0,0-1 1,-3 4-1,0-5 0,2 3 0,-4-2 0,2 3 0,-2 0 0,2-2 1,-2-1-1,3-2 0,-4 3 0,2-1 0,2 0 1,0 0 0,-1-1-1,1 1 0,-2 0 0,3-2 0,-3-2 1,1 2-1,1-5 0,-4-1 0,5 0 0,-2-3 0,-1 1 0,0-2 0,0 3 0,-1 2 0,-1-1 1,2 4-2,-5 0 2,3 4-1,-2-2 0,-1 3 1,-2-1-1,0 0 0,0-1 0,-2-1 1,-2 3-1,0-5 0,-1 0 0,0 3 0,-1-2 0,-1 2 0,1 2 0,-1 0 0,-3 1 0,2 3 1,-1-2-1,-1 1 0,-1 1 0,1-2 2,-3 0-2,2-2 0,-3 3 0,-1-1 0,1 4 0,-3-3-2,-3 6 2,-1-1-2,-5 5 0,-2 0-2,-1 4-10,-5 2-9,-3-3-14,-1 3-32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6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62 25,'0'-9'54,"0"9"-10,2-11-18,-2 11-9,0 0-5,5-7-2,-5 7-1,0 0-3,2-8-1,-2 8 0,0 0-2,7-1-1,-7 1 0,7-4 0,-7 4 0,14-5-1,-2 3 0,-2 0 0,2 0 0,3 0 0,0 0-1,1 1 1,2 1-1,-2-1 0,-2 1 0,-2 0 0,-1 0 0,-1 0 0,-10 0 0,7 0-1,-7 0-1,0 0-2,0 0-8,-7 0-7,-2 0-6,-1-2-14,-1-1-32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8:04.3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277 23 142,'-12'0'33,"12"0"-11,-3 9-12,3-9-4,-11 16-1,8-2-1,3 5-1,-1 5-1,1 6-1,0 6 1,0 5 0,1 2-1,1 2-1,-2 0 1,-2-4 0,-4-3-1,-3-2 0,-6-7 1,-3-4-1,-1-5 0,-5-3 1,1-5-1,-1-2 0,4-5 0,0-4 1,3-1-1,4 0 0,0-4-1,4 0 1,9 4 0,-9-9 0,9 9 0,0 0 0,-9-1 0,9 1 1,0 5-1,9 2 1,-1 1-1,5 2 1,6 0 0,7 0 0,1 0 0,5-1 0,5-2 0,2 1 0,-1-5 0,4-3 0,-3 0-1,1 0 1,-2-7 0,0-1-1,-3-2 1,0-1-1,0-2 0,6 0 0,-6-5 0,5 1 0,-5-3 0,-1-4 0,-7-2 0,-6-5 0,-4-2 0,-6-4 0,-10-4 1,-5 0-1,-11-3 0,-10 2 0,-5-3 0,-4 6 0,-5 6 0,-6 2 0,0 8 0,-3 5 1,1 7-1,-2 4 0,-4 3 0,4 4 0,2 0 0,-2 8 2,3 0-2,8 0 0,-1 6 0,8 0 0,10 3 0,3 2-2,4 5-2,3-6-6,11 4-12,-1-4-1,2-2-11,8-4-34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7.1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9 152,'0'0'29,"0"0"-8,0-9-12,0 9-3,0 0-1,0 0-1,3 9-2,-3 4 0,0 3-1,0 6 1,-1 2-2,-1 6 1,-2-1-1,1-1 0,-1-2 0,2-5 0,2-2-1,-1-7-2,1-3-3,0-9-13,0 0-2,0 0-10,7-3-24,-7-6-25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05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76 18 5,'0'0'28,"5"-9"1,-5 9-1,0 0-2,4-9-7,-4 9-4,0 0-4,0 0-3,0 0-2,0 0 0,0 0-1,0 0-1,0 0-1,1 9 1,-1-9-2,0 14 1,0-4-1,-1 1-1,-1 2 1,-2 4-2,0 0 1,0 4 0,-3-1 0,1 5-1,-3-2 1,1 3-1,-2 1 1,1-3-1,4-2 0,0-2 0,0-4 1,0 0-1,4-4 0,1-4 0,0-8 0,0 8 0,0-8 0,0 0 0,7 4-1,-7-4-2,7-5-3,-7-3-9,2 1-8,2-3-11,2-1-25,-4-2-10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06.6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68 38,'0'0'29,"0"0"-2,0 0-3,-1 6-10,1-6-2,0 10-5,0-10-1,0 7-1,0-7-1,0 6 0,0-6 0,0 0-1,0 0 0,0 0 0,0 0-1,0 0 0,0 0-1,0 0 1,0 0-1,0 0 0,0 0-1,0 0 1,0-4 0,0 4-1,5-9 1,-5 9-1,7-12 1,-7 12 0,9-11-1,-9 11 0,11-11 1,-11 11 0,12-8 0,-5 5-1,-7 3 2,12-6-2,-4 3 1,0 2 1,0 1-1,4-1 0,0-4-1,2 4 1,0-1 0,2 1 0,1-3 0,-1 3-1,-1-2 1,-1 1-1,1 1 0,-1 0 0,-2-1 1,-4 1-1,1-2 1,-2 3-1,0 0 1,-7 0-1,10 0 0,-10 0 0,5 4 0,-5-4 0,10 4 0,-10-4 0,6 1 0,-6-1 1,9 1-1,-9-1 0,0 0 0,0 0 0,5 3 1,-5-3-1,0 0 0,0 7 0,0-7 1,0 8-1,0-8 0,0 9 0,0-9 0,0 8 0,0-8 1,-1 12-2,-1-4 1,0-2-2,-3 6 0,0-4-4,5 4-10,-6 0-6,0 0-11,2-1-23,1-2-17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5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76,'0'0'40,"0"0"-14,0 0-8,0 0-5,0 0-4,0 0-3,-6 0 0,5 3-3,-2 5 0,0 5-1,-1-1 0,3 4-1,-4 3 0,4 2-1,-5 2 1,5 2 0,-1 1-1,0-1 1,0-1 0,1-1-1,-2-3 0,3-5 1,0-1-1,-2-6 0,2-8 0,0 8 1,0-8-1,2-5 1,4-4-1,-4-3 0,4-4 1,0-2 0,-1-4-1,4 0 0,-3 1 0,2-3 0,-1 3 0,0 0 0,0 4 0,2 1 0,-2 2 0,2 4 0,-2 0 0,1 3 0,-2 2 1,2 4-1,-2 1 0,1 1 0,-1 4 0,3 2 0,-4 2 1,1 0-1,-2 2 0,-1 1 0,0 3 1,-2 0-1,-1 2 0,0-4 1,0 4-1,0-7 0,0 2 0,-1-4 0,1-8 0,-2 8 0,2-8 1,0 0-1,0 0 0,0-7 0,0-3 2,0-1-2,3-2 0,2-2 0,-1-2 1,3 0-1,1 2 0,1 0 0,1 3 0,1 1 0,-1 1-1,0 5 2,2 0-1,-3 4 0,1 1 0,-2 4 0,0 1 1,-2 3-1,2 3 1,-5 1-1,0 2 0,-2-1 1,-1 1-1,0 2 1,-1-1-1,-2-1 1,0 0-1,-2-2 1,2 0-1,1-2 0,-1-1 0,2-3 0,-2 2 0,3-8 0,0 10 0,0-10-1,0 7-2,0-7-2,0 9-4,0-9-12,0 0-5,0 0-20,4 4-29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5.8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69,'0'0'59,"0"0"-23,0 0-19,0 0-6,0 0-4,0 0-1,0 10-2,0-2-1,0 2-1,-1 1 0,-1 2-1,-1-1-1,3-2 1,-1 1-1,1-2 0,0-9-1,0 8-2,0-8-3,0 0-8,4-2-9,-1-7-14,1-4-28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6.0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0 146,'0'0'32,"0"0"-13,0 0-10,0 0-4,0 0-2,0 0-2,0 0-2,0 0-2,0 0-9,0 4-10,0-4-10,11 9-28,-5-7-17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6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53 104,'0'0'49,"3"9"-21,-2 0-14,-2-2-5,1 7-3,-1-4-3,-1 6 0,1-2-2,-2 0 0,1-2 0,2-2 0,-1-2-1,1-8 2,0 0-2,0 0 1,9-2-1,-5-6 1,2-2-1,2-4 0,1-1 0,1 0 0,2-3 1,1 2-1,1 0-1,1 0 2,0 1-1,1 3 0,-2 5 1,-1 0-1,-2 5 1,-2 0 0,-2 4-1,0 7 1,-3 1 0,-1 4 1,-2 2-2,1 4 1,-2 3-1,0 4 1,0-2-1,0 2 0,-3-2 0,2-5 0,-1-1-1,-1-4 0,3-1-2,0-14-1,6 12-15,-6-12-3,9 2-11,-9-2-30,8-6-25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8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3 53,'-10'-2'65,"10"2"-25,-7-2-22,7 2-6,0 0-4,0 0-2,0 0-2,0 0-1,0 3-1,5 4 0,1 1 0,3 1-1,2 2 0,0 3-1,2 1 1,2-1 0,-1 0-1,0-4 0,0 2 0,2-1 0,-2-3 0,1 1 1,-4 0-1,1-5 0,-1 2-1,-2 0 0,-1 1-1,-8-7-2,11 10-5,-11-10-12,0 0-9,0 0-24,0 0-24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8.5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217 1 114,'0'0'44,"-8"-2"-18,-5 4-14,2 10-6,-5-2-1,0 5-1,-1 1-2,0 4 0,-4-1 0,5 3 0,-1-1-1,3 0-1,1-2 2,1 0-2,4-5 0,0-1-2,4-1 0,4-12-2,-6 13-3,6-13-11,0 0-8,0 0-19,0 0-30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8.8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1 138,'7'8'36,"-7"-8"-14,0 13-13,0-6-4,0 7-1,0-2-1,0 2-2,0 1 0,0 2 0,0-2-1,0 0 0,0-2-1,0-4-1,2 3-5,-2-3-13,0 0-6,0-9-19,2 8-31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09-10T13:29:23.766"/>
    </inkml:context>
    <inkml:brush xml:id="br0">
      <inkml:brushProperty name="width" value="0.04667" units="cm"/>
      <inkml:brushProperty name="height" value="0.04667" units="cm"/>
      <inkml:brushProperty name="color" value="#7FD13B"/>
      <inkml:brushProperty name="fitToCurve" value="1"/>
    </inkml:brush>
  </inkml:definitions>
  <inkml:trace contextRef="#ctx0" brushRef="#br0">255 3622 0,'-2'11'8,"1"1"2,1 1 0,0 1-3,0 1-2,1 4 3,3-4-3,3 6-1,-2-3-1,0 3 2,5 1-3,-1-1-2,3-1 0,0 0 0,5-1 0,-1-1 0,1-3 0,2 0 0,0-2 0,2 0 0,-2-2 2,2 0-2,-2 0 5,1-1-5,1-1 5,0-1-3,-2 0 0,2 0 3,-2 0-3,1-4 2,4 3-2,-3-2 0,0-2 0,1 0 2,3-2-2,-3-1 2,2 0-2,2-3-2,0-2 2,2 1-2,1-3 2,2 3-2,0-3 0,0-2-2,-1 1 0,2-2 2,-4 1-2,1 0 2,-1-1-4,-4 3 4,4-3-2,-6 3 2,1 0 0,1 1 2,-3 3-2,-1-1 0,3-1 0,-1 0 0,-1 2 0,1-1 4,3 1-4,-1-1 0,0 1 2,2-2 0,-2-3 0,0 3 0,0-2 1,1 0-1,-5 0 1,4-2 0,-3 0 0,0 0-1,-2 0 1,0 0 0,0-3-2,0-2 0,0 1-1,3-2 2,-3-2-2,0-2 0,-1 3 0,1-3 0,-2 0 0,-2 2 0,-1-1 1,-2 3-1,2-3 0,0 1 0,-5 0 1,1 0-1,-1 1 0,-1-1 0,-4-1 0,3-2 0,-6-2 0,3 3 0,-4-4-1,0 0 2,-4 0-1,-1-2 0,0 1 0,-5 1 0,1-3 0,-3 0 0,0-1 0,1-2 0,-1 1 0,0 0 0,0-3 2,0 2-4,0-2 4,2-1-2,-1-1 0,1 0-2,0 1 2,-1-1 0,4-1-1,-1-2 1,1 1-1,0-5-1,0 4 2,2-3 0,1 0 0,-1 0 0,0 0-1,1 3 1,1-3 0,1 6 0,1-1 1,-1 3 1,-2 3-2,3 0 2,-1 0-2,2 1 2,-4 1-1,3 0-1,-1 2 1,2-4-1,0-1 1,0 1-1,0-1 0,2-1 1,3 5 0,2-3-1,-2 1 2,7 1-2,-3 2 0,5 4 1,-1-3-1,1 5 1,2-6-1,1 3 1,2 3 0,3-4 1,-1 3 0,2 3 0,-1 0 0,4 3 0,0 4-1,1-1 1,-1 5 0,2 3-1,-2 2-1,3 0 0,-3 2 0,0 3 1,0 1 0,0-2 0,0 1-1,1 1 2,-2-3-1,4 3-1,-1 0 1,3-1 0,0-1-1,2-1 0,-1 5 0,-1-1 0,2 3 0,0-4 1,-2 3-1,0 2 0,-1 1 0,-1-4 1,0 0 0,-1 2-1,1-3 0,-1-4 0,0 1 0,1-1 0,-1 0 1,1 0-2,-3-2 1,2 2 1,-3-2-1,3 3 0,-2-3 0,2 1 0,-3-1 0,5-1 0,-1 0 0,-3 0 0,2 0-1,-2 0 2,0 0-1,-4 0 0,-1 2-1,-4 1 1,4 0 0,-2 4 0,-2-3 0,2 3 0,-3-2 0,1 0 1,0-2-1,2 2 0,-2 2 0,1-2 0,-3 4 0,2-4 0,-1-2 0,-1 3 0,3-2 0,-3 0 1,-1 0-1,2 0 0,-1 2 0,1-3 0,-1 0 0,-1 0 0,-2 3 0,2-1 0,-4-1-1,1 3 1,-1-2 0,-1-3 0,-1 6 0,-1-2 0,2-2 0,-4 3 0,-5-7 0,16 10 0,-16-10 0,12 12 0,-12-12-1,7 10 1,-7-10 0,10 7 1,-10-7-1,5 10 0,-5-10-1,0 0 1,7 14 1,-5-5-1,-2-3 0,0 7 0,-2 0 0,-5-2 0,-1 5 0,-3 0 0,-3 3 0,1-6 0,-3 6 0,-1-3 0,1 4 0,-6-3 1,3 4-2,-4-3 0,1 4 1,-1-1-2,-1-1 2,3 1-1,1 3 0,1-4 0,0 1 1,1 1 0,3-5 0,1 3 0,2-3 0,3 0 0,3-3 0,0 3 0,3-6 0,-1 6 0,3-6 1,-3 3-1,4 1 0,0-3 0,0 3 0,0-3 0,0 2 1,4 1-1,-3-2 0,3 4 0,-1-4 0,1 3 1,1-2-1,-2 2 0,3-3 0,1 0 0,1 1 0,-1-5 0,5 3 1,-2 0-1,3-3 1,0-2-1,1 1 0,2-1 0,1 0 1,0-1-1,2 0 1,2-1-1,0 1 0,-1-1 0,6-1 0,-3-1 0,1 1 0,2-1 0,-4 0 0,3 1 0,0 2 0,-4-2 0,3-1 0,1 1 0,-3 1 0,0-1-1,3 0 1,-3 0 1,2 3-2,2-3 2,-3 0-2,1 1 1,5-1 1,-1 3-2,-2-1 1,3 1 1,-3 0-1,3-1 0,1 1 0,-4 3 0,1-4 0,-1 1 0,-2 1 0,4-1 0,-4 0 0,4-3 0,-2 2 0,-1-1 1,1 2-1,2 1 0,-6-2 0,6 3 0,-2-3 0,-4 7 0,4-5 0,-3 1 1,6-2-1,-5 2 0,2-3 0,0 1 0,0-3 0,-2-1 0,2 0 0,-2-2 0,-1 2 0,-2 0 0,4-3 0,-2 0 0,-2 0 0,-2 0 0,6 0 0,-4 0 0,-2 1 0,0-1 0,0 1 0,0 1 0,-2-1 0,-1 3 0,1 0 0,-1-1 0,-1 1 0,-3 1 0,4 0 0,-2-2 0,0 3 0,1-5 0,-3 3 0,2-1 0,0 2 0,-2-3 0,-2 3 0,6-1 0,-6-2 0,1 1 0,1 0 0,2-3 0,-6 0 0,6 3 0,-2-3 0,-2 0-1,4 0 2,0 0-1,0-2 0,-4 1 0,4 1 0,2 0 0,-6 0 0,5 0 0,-1 0 0,2 0 0,-1-2 0,1 0 0,1-2 0,0-2 0,1-1 1,1 1 0,0-2-1,1-2 1,1 0 0,0 1-1,3-1 0,-1-2 1,-1 0-1,4-4 0,-2-1 1,-1-1-2,4 2 2,-3-5-1,2 3 0,-2-3 0,-1 2-1,3 0 1,-2 1 0,-3 4 0,5-4 0,-4 4 0,0-1 0,4 3 0,-3-1 0,-1-1 0,6 2 0,-4 1 0,4-1-1,-2 2 1,1 0 0,-1-1 0,2 5 0,-4-1 0,4 2 0,-6 1 0,-1 1 0,-2 3 0,0 0 0,-2 0 0,0 3 0,1-1 0,-3 3 0,1-1 1,-3 0-1,3 2 0,-4 1 1,4 1-1,-4-1 0,3 2 0,-6 0 1,6 4-1,-1-2 0,-2 0 0,0 0 0,1 0 0,0 2 0,-2-3 1,4 1-1,-1 2 0,2-5 0,1 3 0,-2 0 1,3 3-1,-1-4 0,0 5 0,0-2 0,2 0 0,-1 2 0,-1-1 0,2 2 0,0-3 1,-2 1-1,2 0 0,-1-1 0,-1 2 0,0-1 0,-1 3 0,1-2 0,-5 2 0,9-2 0,-6 2 0,1-1 0,1 1 0,0-3 0,-1 0 0,1-3 0,0 0 0,1 1 0,1-5 0,0 0 1,1-2-2,1-2 2,3 4-2,-3-3 2,1-1-2,4 0 2,-3 0-2,-1-1 2,2 1-1,-1 0 0,-1 1 0,-1-2-1,0 1 1,1 1 0,-3 1 0,0 1 0,-1 1 0,-1-1 0,0 3 0,-1-2 0,-3 5 0,1-3 0,0 4 0,0 0 0,-2 2 0,0-2-1,2 3 2,-2 1-1,-2 1 0,2 1 0,-5 0 0,7 1 0,-4-1 0,-1 5 0,1-5-1,-1 1 1,3-3 0,-5 0 0,7 1 0,-2-3 1,0 0-1,2-2 0,0-5 0,1 3 0,3-1 0,-3-5 0,4 2 0,0-3-1,0-2 1,0-1 0,0-1 0,2 0 1,0 0-1,3 0 0,-2-1 0,2 1 0,-1 0 0,-2 0 0,1 4 1,2 0-1,-7 4 0,4-3 0,-2 3-1,0 2 1,-2 4 1,-3 0 0,2 3-1,1-1 0,-5 3 1,4 0-1,-1 2 1,1 2-1,-2-4 1,-1-1-1,3 4 0,-2-3 0,0 3 0,-1-4 0,-1 1 0,1-2 1,2-1-1,-1-1 0,1-1 0,1-1-1,1-1 1,1 0 0,2-1 0,-1 1 0,-1-2 0,1 4 0,-2-1 0,2-2-1,1 1 2,-1 0-1,0-1 0,2 2 0,3-2 0,-3 1 0,3 2 0,2-7 0,0 5 0,2-2 0,-1 0 0,1-2 0,1 1 0,-1 0 0,1-3 0,-3 1 0,2 1 0,0 1 0,-3 0 0,3-4 0,0 2 0,1 1 0,0 0 0,1-3 0,4 2 0,-1-2 0,0 2 0,1-1 0,3 0 0,2-3 0,-2 1 0,2-2 0,-2 1 0,1 0 0,0-3 0,0 0 0,1 0 0,-2 0 0,4 0 0,1 0 1,1-3-1,2-1 0,1 0 0,1-1 0,-2 0 0,1-4 0,3 3 0,-8-4 0,4 4 0,2-6 0,-2 1 0,0 2 0,1-5 0,-1 0 0,0 1 0,0-2 0,-2 1 0,-2-1 0,-1 1 0,-5-3 0,1 1 1,-3-3-1,-4 1 0,2-3 0,-5-1-1,2-2 1,-7-2 0,1-2 0,-3-3 0,-2-1 0,-5-2 0,-3 1 0,0-1-1,-8-1 1,-1 1-1,0 0 0,-7-1 1,-5 2-1,-1-2 1,-8 4-2,2-8 2,-7 6 0,-2-3-1,-5 1 2,4-1-2,-2 1 1,-7 3 0,0-3 1,-3 6-1,1-2 0,-8 3 0,3 2-1,-2-2 2,-1 2-2,-1-2 1,3 0 0,-4 0 0,5 2 0,0-3 0,-4-2 0,1-1 0,0 3 0,-4-1 0,0 1 0,-1 4 0,-1 1 0,0 3 0,1-2 1,-4 6-1,3-1 0,1 2 1,-2 0 0,-1 0-1,3 0 0,-1 0 1,2-1-2,-1 0 1,3 0 0,1 1 0,-2-5 0,-1 6-1,0-8 1,-1 1 0,-1 1 0,0-7 0,4-2 0,-5-2 0,5-1 0,0-2 0,2 1 0,-1-2 0,4 3 0,-5 0 0,4 3 0,-3 4 1,-1-1-1,2 3 0,-1-1 0,3 2 1,-2-1-1,4 4 1,-1-5-1,-1 1 1,1 4-1,-5-4 0,0 3 1,0 3-1,-4-3 0,1 5 1,-4-2-1,3 4 0,2-4 1,2 2-1,0-3 0,-2 3 0,2-4 0,0 0 0,0 1 0,2-2 0,1 2 0,-1 0 0,-2 1 0,8 0 0,1 1 0,-2-1 0,1 3 0,2-1 0,-3-1 0,2-1 0,1 0 0,-3-1 0,3-3 0,2 5 0,0-5 0,-2 5 1,9-2-1,-5-2 0,3 5 0,-1-3 0,-1 5 0,1-4 0,-1 4-1,-1-3 1,0 2 0,-2 1 0,1-1 0,-4 4 0,3-5 0,2 3 0,-2-2 0,0 3 0,1-1 0,3 0 0,-1 0 0,-1-2 0,1 3 0,-1-2 1,-2 0-1,-2 1 1,3-3-1,-3 2 0,-2-3 0,-1 0 0,5 0 0,0 1 0,-2-4 0,4 2 0,0-2-1,0-1 1,1 5 0,-1-3 1,-2 2-1,-2-3 0,2 5 0,-2-2 0,-3 3 0,4 1 0,-3 1 0,1-3 0,1 3 0,4 2 0,-2-3 0,1 4 0,-1 2 1,2 0-1,-2 3 0,-2-2 0,1 2 0,-1 2 1,2 1-1,-3 0 0,4-2 0,-1-1 0,2 1 0,1-2 0,3-1 0,1-1 0,-1 0 0,1 0 0,0-3 0,0 1 0,0-3 0,0 4 0,0-2 0,-2-1 0,2 0 0,-3-1 0,1 0 0,0 1 0,-2-2 0,4 1 0,2 1 0,-4-4 0,4 6 0,-2-4 0,1 0-1,-1 4 1,0-3 0,2 1 0,-4 4 0,0-2 0,-1 1 0,-1 0 0,-1 1 0,0 3 0,1-3 0,-1 1 0,-1 1 0,5-1 0,-3 2 0,1 0 0,1 0 0,2 3 0,0-2 0,0 0 1,-1 1-1,0-1 0,1 2 0,-2 1 0,0 0 0,0-3 0,2 0 0,-2 1 0,4-1 0,-2 2 0,7-1 0,-4-3 0,2 2 0,0 0-1,2-1 2,-4 1-1,4-3 0,-2 4 0,2-4 0,2 1 0,-4-6 0,3 0 0,-1 2 0,0-8 0,0 2 0,1-6 0,-6 3 0,8-5 0,-6 2 0,2 0 0,-1-1 0,1 0 0,4 2 0,-3-1 0,1-1-1,1 5 1,-1-4 0,-3 3 0,2 0 0,-3 0 0,-1 1-1,-3 2 1,-2 0 0,0 3 0,-3 0 0,-4 1 0,6 5 0,-6-1 0,2 0 0,-2 1 0,2 4 0,0 0 0,0 2 0,4 0 0,-2 0 0,-1 4 0,-1 3 0,-1 1 0,-1 1 0,-2 2 0,3 3 0,-3 0 0,1 1 0,1 0 0,-1 4 0,3-2 0,3 5 0,1-1 0,1 2 0,2 3 0,1 0 0,-1 4-1,4-1 1,-1 5 0,0 0-1,-1 3 1,0-4 0,3 2 0,0 1 0,2 1 0,1-1 0,-1 1 0,5 0 0,0 2 0,2 2 0,1-2 0,-1 5 0,3 0 0,-1 2 0,1 2 0,0-1-1,0 0 1,4 1 1,-1 0-1,3-1 0,-1-4 0,2 0 1,-1 2-1,4-4 0,-1 0 1,0 2-2,-2-3 1,0-1-1,0 1 1,2-2 0,-4 1 0,1-3 0,-1 1 0,-3-1 0,0-1 0,0 0-1,-2 1 1,-2 3 0,1-1 0,-3 0 0,1 1 0,-2-2 0,0-2 0,-1-1 0,-5 0 0,3-1 0,-2 1 0,-2-2 0,3 1-1,3-2 1,-1 2 0,2 1 0,-2-1 0,7 3 0,-1-1-1,-2 1 1,1 1 0,-1 5 0,1-3 0,1-1 0,-1-1 0,1 0 0,2 1 0,-2-2 0,3-1 0,1-4 0,1 0 0,0-2 1,3 1-1,2 0-1,-2 0 2,5 1-2,-1 0 1,1 2 0,2 0 0,0 0 0,0-4 0,0 1 0,0-3 0,3 0 0,1-2 0,1 2 0,0-2 0,0-3 0,2 2 0,0 1 0,3-5 0,-1 5 0,1 1 0,-1-2 0,3 0 0,-1-3 0,2 1 0,-1-4 0,4 1 1,1-7-1,1-2 0,2 1 0,3-5 0,4-1 0,-1 1 0,5 0 0,0 1-1,-1-1-1,-1 1-1,4 5-2,-5-3-6,3 2-13,0 2-18,-5 0-31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9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10 116,'0'0'44,"0"0"-18,0-9-14,0 9-4,0 0-3,0 0-1,3 7-2,-3-7 0,8 14-1,1-5 1,-1 2 0,5 4-1,3-2-1,1 1 1,1-2-1,1 3 1,-2-2-1,0 1 1,-2-2-1,-1-2 0,-4-2-1,-2-1 0,1 1-2,-9-8-3,12 2-11,-12-2-7,3-6-12,-3-6-32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19.6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179 0 148,'-9'8'31,"-1"3"-10,-4 1-13,3 6-2,-5 3-3,2-2 0,-3 3-1,3 1 0,-2-1-2,2-1 0,3-2-1,-4-4-2,10 0-2,-7-6-12,11-1-6,1-8-14,0 0-29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0.1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90,'11'-7'52,"2"4"-25,-5-4-13,7 7-4,-7-3-3,1 4-1,-9-1-1,14 7-2,-7 1 0,-1 1-1,-3-1 1,4 3-2,-6-3 1,3 4-1,-2-1 0,1 1-1,-3-3 1,0 1 0,0 0-1,0 0 1,-6 3-1,3-5 0,-1 0 0,-2-1 0,2 0 0,0-2 0,4-5 1,-9 10-1,9-10 0,-4 7 0,4-7 0,-3 6 0,3-6-1,0 8 1,0-8 0,0 0 0,7 9 0,2-8 0,-2-1 0,4 0-1,2 0 0,1-1-1,7 1-12,1-4-7,-1-1-8,0-3-23,1-1-35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2.9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0 48,'0'0'46,"0"0"-12,-5 2-13,5-2-8,-9 8-3,9-8-4,-7 6-1,7-6-2,-7 8 1,7-8-2,-7 15 0,2-8 0,3 2 0,-3 1 0,2 3 0,-1 1-1,0-2 0,1 2 0,-1 0 0,0 1-1,1-3 1,-2 2-1,4-1 1,-2 2-1,-1-2 1,1 2 0,0 0-1,2-1 1,-1 2-1,-2-2 1,3 4 0,-1-4-1,2 4 1,0-2-1,0 2 0,0-1 1,2 1-1,2-1 1,-3 3-1,1-5 0,1 4 1,0-1 0,-1-1-1,3 1 1,-1-1-1,-1 2 0,1 0 0,2-1 0,-2-1 1,0 0-1,2-3 0,-2 0 0,3-1 0,-2-4 2,-1 1-1,1-4-1,-2 0 0,-3-6 1,7 12-1,-7-12 0,0 0 0,8 5 0,-8-5-1,0 0 0,0 0-2,0 0-8,0 0-9,0 0-6,0 0-18,0 0-36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3.8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2 62,'0'0'59,"0"0"-22,-10-10-21,10 10-6,0 0-4,0 0 0,0 0-3,-4 13 0,4-1-2,0 3 1,2 5-1,1 5 0,3 1-1,1 1 1,2 0-1,-1-2 0,2-3 1,3-5 0,0-4-1,1-7 0,-1-5 1,1-1 0,-1-7-1,1-7 1,-3 1-1,2-7 0,-2-2 1,-1 0 0,-1 2-1,-2-2 0,-3 3 1,0 6-1,-2 0 1,-2 13 0,0-7-1,0 7 1,0 8 0,3 2 1,-3 4-1,1 4 0,2-2-1,0 2 1,0 1-1,1-3 1,0 0-1,0 0 0,2 0 0,-3-5 0,0 1-1,-2-3-1,2 4-3,-3-13-8,2 11-9,-2-11-8,0 0-25,0 0-25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4.2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95-1 118,'0'0'40,"-7"-2"-14,-3 1-14,10 1-3,-14 8-4,8 1-1,-5 0-1,2 5-1,1-3 1,-1 8-2,2-1 0,1 4 0,2 2 0,3 0-1,-1 3 0,2 4 0,0 1 1,4 0-1,2 1 0,4-2 1,-1-2-2,1-4 2,2-2-1,1-5-1,0-5 1,0-3-1,1-5-1,-6-3-3,9-1-7,-8-2-9,4-7-7,-3-5-20,3-5-29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4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0 141,'0'0'32,"-2"5"-10,5 2-14,-3-7-3,13 13-1,-3-4-1,3 2-1,1 0 0,0 4-1,0-1 1,-1 0-1,0 0-1,-2-1-1,-2-2-1,-3-4-2,2 3-8,-8-10-8,11 0-8,-11 0-22,10-13-23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4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98 6 135,'-11'-7'34,"11"7"-12,-12 0-12,11 8-4,-2-2-1,0 7-1,0 0-2,-1 7 2,-1 1-3,0 4 1,-2-2-2,1 1 0,-2 4-2,-1-5-5,2 2-12,0-7-4,3 0-13,0-8-30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5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0 167,'0'13'25,"-2"-2"-6,2 7-13,-4-3-1,1 4-3,0 0 0,2 1-2,-1-1 0,2-2-2,0 1-11,2-6-7,-1-1-5,-1-11-20,4 8-33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5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16 57,'-3'-8'59,"3"8"-22,0 0-17,-1-8-9,1 8-2,0 0-3,4-1-1,-4 1-1,8 5-1,-3 2-1,5 4 1,-2 2-1,5 5-1,0-1 2,1 3-2,-1 0 1,-1 1-1,-2 0 1,0 3-1,-3-4 0,-2 4 1,-4 1-1,-1 1-1,-1 2 0,-6-1 1,1 0-1,-4-2-1,3 1 0,-2-6-2,4 0-1,-5-10-7,7 1-9,3-11-5,-6 10-16,6-10-32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09-10T15:30:27.512"/>
    </inkml:context>
    <inkml:brush xml:id="br0">
      <inkml:brushProperty name="width" value="0.06667" units="cm"/>
      <inkml:brushProperty name="height" value="0.06667" units="cm"/>
      <inkml:brushProperty name="color" value="#EA157A"/>
      <inkml:brushProperty name="fitToCurve" value="1"/>
    </inkml:brush>
  </inkml:definitions>
  <inkml:trace contextRef="#ctx0" brushRef="#br0">7901 919 0,'8'0'15,"-8"0"0,0 0 3,11-13 1,-11 13-3,0-13-3,0 13 1,-13-15-6,0 7-2,-4 3-2,3-2-3,-8 1 2,-1 1-1,-4 0-2,1-3 1,-5 0-1,-5-2 0,0-1 0,0-1 0,-7-3 2,5-2-2,-4-2 1,-2 0 1,1-2-1,-3 1 2,-3 1-2,5 1 2,-9-2-1,-2 2-1,-4-3 1,-5 3 0,1-3-1,-3 1 1,-2-1-1,-3 0 0,5-1 1,-8 2-1,2-1 0,-4 2 1,0-2-2,-5 5 2,-1-5-1,1 2 0,-5 0 0,-1 1 1,0 1 0,1-4-1,-8 4 0,6-2 0,-3 2 0,-2 0 0,-5 3 0,3-1-1,-2 1 2,2 0-1,2-4-1,-5 4 0,7 4 1,-8-7-1,8 4 1,-4 3-1,-3-1 0,5-2 0,0 6 0,-4 4 0,4 0 0,-6-1 0,6 4 0,-5-1 0,3 1 0,2 1 0,0 3 0,-2-4 0,2 3 0,0 2 0,-3 0 0,5 1 0,3 2 0,-3-1 0,2 0 0,-2-1 0,2 4 1,-2 0-1,2 0 0,2 0 0,-1 2 0,1 2 0,0 1 0,0 2 0,1 0 0,-1 2 0,2 2 0,-1 1-1,-1 2 1,4 2 0,-1-3 1,4 1-1,-1 2 0,3-2 1,4 3-1,-2-1 0,4 0 1,2 1-1,0 0 0,5-1 1,-1 2-2,5 2 2,1-6-1,8 4 0,-3-5 0,6-2 0,-4-1 0,9-4 0,6-6 0,2-7 0,4-1 0,9-5 0,8-7 0,4-11-1,7-3 0,4-7 1,13-3-1,2-2 0,6-3 1,0-1-1,4-2 0,3 2 1,-1 1 0,1 1-1,-5 5 1,0 8-1,-2-1 1,-6 11 1,-2 5-1,-13 10 0,0 0 1,4 17-1,-8 6 0,-11 5 1,-4 6 0,-4 6 0,-3 2 0,-3 3-1,-1 3 1,1 4 0,-7-5-1,8 1 0,-2 0 0,5-7 1,4-2 0,6-8-1,7-5 0,3-11 0,5-15 0,15 12 0,6-12 0,5-2-1,3-8 1,9 2 0,3-4 0,3 1 0,3 5 0,1-3 0,5 6-1,0-2 1,4 0 0,0 3 0,5-2-2,-1 2-4,2-3-15,-6-8-12,-6 4-26,-15-8-10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6.1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69 149,'0'0'29,"0"-11"-13,0 11-7,0 0-3,9-4-2,-9 4 0,12-4-2,-3 3 1,4 1-1,0 0 0,2-2-1,1 1 0,2 1-1,2-5 1,-1 4-1,-2-1 1,0 0-2,-3-3 1,-1 3-1,-3 1-1,-10 1-2,12-3-7,-12-4-9,0 7-6,0-12-15,-1 5-30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6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0 104,'-5'0'48,"5"0"-19,-13 0-14,13 8-5,0-8-3,-1 16-2,-4-6 0,5 4-2,0 2-1,0 3 0,0 1-2,0 2 2,-1-1-2,-2-2-2,0 3-1,-4-7-7,6 1-10,-1-6-3,2 1-17,0-11-34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7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16 76,'0'0'56,"-2"-9"-21,-5 4-19,7 5-5,-6-3-4,6 3-2,-8 0 0,8 6-2,0 4-1,0 2-1,3 6 0,0 2-1,-1 4 1,4 0-1,3 0 0,1-2 0,-2-2 0,5-5 1,0-4-1,1-5 0,0-2 2,3-4-2,-1-8 0,-1-3 0,0-5 0,-1-2 0,-3-1 0,1-2 0,-5-1 1,0 5-1,-3 2 1,-2 6-1,-2 9 1,0 0-1,2 4 1,0 10-1,1 2 1,-1 4-1,3 0 0,-1 0 0,3-3-1,-3 2 0,3-3 0,-2-6-4,2 4-4,-7-14-11,13 4-7,-13-4-17,11-6-32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7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44-2 119,'0'0'41,"-8"-1"-15,8 1-14,-5 5-4,-2 3-3,4 4-1,-1 4-1,0 4-1,-2 2 1,5 5-2,-2 2 0,2 3-1,-2 3 1,3-2-1,0 0 1,3-1-1,1-3 0,-1-1-1,1-4 0,4-5-1,2-1-2,-5-14-3,12 1-12,-6-8-5,5-3-17,-2-11-30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7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0-1 152,'0'0'29,"0"0"-10,0 7-11,2 2-3,6 4-2,-2 2 0,5 4 0,1-3-2,2 4 0,-1-2 0,1 0-1,-1 1 0,-3-2 0,3 0-2,-5-6-1,1 4-2,-9-15-6,8 5-11,-8-5-8,7-7-26,-4-6-22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8.1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4 138,'-11'-7'35,"5"7"-18,3 7-5,-7 0-5,6 9-1,-6 0-2,1 6 0,-1 0-3,-1 3 0,0-1 0,-1-3-3,5 4-3,-6-12-6,9 2-9,-3-7-8,7-8-20,0 0-31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8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0 121,'11'4'41,"-4"-4"-16,-7 0-15,14 0-3,-7 0-3,-1 0 0,-6 0-1,14 1 0,-14-1-1,5 8 1,-5-1-2,-5 4 0,0 1 0,-5 2 0,-2 4-1,-2-2 1,3 4-1,-1-6 0,4 0 0,-1-1 0,6-1 0,3-7 0,0-5 0,3 13 0,4-12 0,0 2 0,5-1 0,-1-2-1,5 0-2,-5-4-5,6 0-12,0-5-5,0 3-15,-2-8-34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29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0 155,'0'0'29,"6"9"-8,-6-2-14,8 5-2,-2 0-2,4 2 0,0 2-1,3 1 0,1 0-1,0 2 0,-1-3 0,1 3-1,-4 0 2,0 2-2,-3 0 1,-4 2-1,0 3 1,-3 1 0,-3 2-1,-1 2 1,-6-1-1,0 3-1,-2-3 0,-2 0-1,3 3-2,-5-9-9,3 3-8,1-3-6,3 0-21,1-6-33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1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34 50,'0'0'40,"0"0"-7,0 0-14,0 0-4,7 0-4,-7 0-4,12-1 0,-2-1-2,-3-2-1,4 2-1,-1-2-1,4 2 1,-1 0-2,1-2 1,0 1-1,-1 1 1,1 0-2,-1 1 1,-1-1 0,0-1-1,0 3 0,-4 0 0,1 0 0,-2 0 0,0 0 0,-7 0-2,11 0-2,-11 0-12,0 0-10,6 0-15,-6 0-29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2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 90,'0'0'56,"0"0"-25,0 0-16,-10-3-7,10 7-3,0-4-1,-3 14-1,1-5-2,0 6 1,2 2-1,0 3-1,0-1 1,0 2-1,0-2-1,0-4 0,4 4-3,-4-10-10,2-3-8,-2-6-12,0 0-28,8 0-17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23 43,'0'0'47,"0"-14"-11,0 14-11,0-10-7,0 10-5,0 0-3,0 0-3,0 0-2,0 0-1,-6 4 0,6 8-2,-2 0 0,1 8-1,-3 0 0,0 5 0,2 3 0,-4 3 1,0 1-1,2 0-1,-3-2 1,1-1 0,3-2-1,-3-2 1,3-4-1,0-3-1,3-6 1,0-2 1,0-10-1,0 0 0,0 0 0,0 0 0,3-12 1,2-4-1,1 0 0,-3-7 0,8-2 0,-7 0 0,8-4-1,-4-1 1,3 2-1,4-3 1,-3 4 0,-1 2 0,1 5 0,0 2 0,0 6 1,-4 3-1,1 4 1,-3 5-1,2 2 1,-4 10-1,3 2 1,-1 8-1,-3 3 1,3 3 0,-5 5 0,-1 1 0,0-4 0,0 1-1,0-5 1,-1-5 0,-4-3-1,4-7 0,1-11 0,0 0 0,0 0 1,6-11-1,1-7 0,1-5-1,3-6 1,4-3 0,0 0-1,0 0 1,5 3-1,-1 2 1,-3 4 0,0 4 0,-3 7 0,-2 6 0,1 2 0,-4 0 1,-8 4-1,12 0 0,-12 0 1,15 6-1,-9-1 0,2 4 0,-5 3 1,5 0-1,-4 6 1,-2-1-1,-2 1 2,1 3-1,-1-2 0,0 0 0,-1-1 0,-2-1-1,0-1 1,-1-3 0,0 4-1,2-5 0,-1-2 0,-1 2 0,2-2 0,-1-1 0,0-1-1,3-8-1,0 0-1,0 0-7,6-5-11,3-11-3,4 0-12,2-2-37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3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361 6 72,'0'0'57,"0"0"-29,0 0-11,0 0-6,0 0-3,0 0-2,0 0-2,-6-4 0,6 4-1,-10-1-1,3 1 0,-4 0-1,-2 5 0,-3 2-1,-5-2 0,-2 3 1,-4 2-1,-3 1 0,1 1 0,-1-1 0,3 1 0,3-2 1,4-1-1,6-1 0,4-3 0,10-5 0,-3 8 1,3-8-1,10 1 0,4-1 0,2 1 0,2-1 1,3 2-1,2 2 0,0 1 0,-5 3 0,-1 2 0,0 3 0,-5 0 0,-4 2 0,-6 2 0,-2 2 0,-3-2 0,-9 1 0,-2 3 0,-6-2 0,-1 2 0,-6 1 0,4 0 0,-1-2 0,0-1 0,3-2 0,1-3 0,6 0 0,5-5-1,2-3 1,7-6 0,0 0 0,4 8 1,5-8-1,4 0 0,4 0 0,4-1 0,2-4 0,4 2 0,1 1 2,3-1-2,1-2 0,-1 2 1,-4-2-1,1 2 0,-4 0 0,-1 0 0,-6 2 0,-3-1 0,-4 2 0,-1 0-1,-9 0-1,0 0 0,6 11-5,-6-11-13,-8 10-5,-3-4-20,0 5-31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3.9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32 85,'7'-4'57,"0"-2"-23,-1 4-19,-5-5-6,6 4-3,-7 3-2,0 0-1,0-9 0,0 9-2,-10 2-1,-1 2 1,-3 3-1,-2-1 0,1 2 0,0 0 0,3 1 1,0-1-2,7 0 1,2-1 0,3-7 0,4 9 0,9-4 1,0 1-1,1-1 0,1-1 1,0 1-1,-1 1 2,-6 0-1,1 1 0,-9-7 0,4 10 0,-4-10 0,-7 9 0,-6-6 0,0 1 0,-4-4 0,0 1 0,0-1-1,-4 0-1,7 0-1,-3 0-1,7 5-8,1-5-11,9 0-6,-11-2-23,11 2-35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5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79,'0'0'53,"0"0"-26,0 0-11,0 0-6,0 0-3,0 5-2,3 4-2,-3 4-1,1 2-1,2 1 0,-2 4-1,6 2 1,-2 0-1,-3-3 1,3-2-1,-1-2 1,-1-4 0,0-3-1,-3-8 2,7 1-2,-7-1 1,8-12-1,-2 2 1,-2-5-1,1 0 0,-1-4 1,0-1-2,0 1 2,1-2-1,0-1 0,1 1 1,1 5 0,-1 1 0,-1 4-1,4 4 1,-3 6 0,2 2-1,-4 9 1,4 3-1,-6 4 0,3 4 0,-3-2 0,1 2 0,0-3 0,-1-2 0,0-4 0,0-3 0,-2-9 1,10 2-1,-5-3 0,3-7 0,-1-1 0,4-6 0,-1 1 0,0-2 0,-2-1 0,2 3 2,-2 2-2,-1 4 1,-7 8-1,8-4 1,-2 8-1,-5 9 1,1 1-1,-1 4 1,1 2-1,-1 3 0,0 0 1,-1-2-1,6-1 0,-5-1-1,2-3 0,0-5-2,3 4-7,-6-15-10,6 11-5,-6-11-19,0 0-31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5.8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55,'0'0'61,"-2"1"-20,1 9-23,-6-6-6,7 8-2,-8 0-3,8 6-1,0-4-3,2 4 0,1-2-2,4-1-1,-1-4-1,2-5-3,3 0-12,-5-6-6,3-4-12,-5-4-30,-1-7-12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6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3 134,'-7'-4'33,"7"4"-12,0 0-16,-5 0-8,5 0-12,0 0-14,-7 7-19,7-7-20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6.5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12 150,'2'9'28,"1"0"-12,-1 8-10,1-1-1,1 5-2,-2-4 0,2 4-1,-2-5 0,3-3-1,-2-3 0,-3-10-1,9 1 1,-9-1-1,10-10 0,-2-2 1,-2-3-1,4-2 0,0-3 1,-2 2-1,2 2 0,-4 0 0,5 0 2,-2 4-2,-2 3 0,0 8 1,0 2-1,-4 6 1,5 5-1,-2 2 1,0 5-1,-2 1 0,0 4 1,2 2-1,-5-3 0,1 2 1,-1-2-2,-1 0-1,3 1-5,-3-7-12,0-1-4,0-6-14,0-1-29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8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79 0 55,'0'0'41,"-5"3"-8,5-3-12,-6 3-7,6-3-3,-9 3-3,9-3-1,-4 7-2,3 1-1,1-8-1,-9 14 0,3-4-1,2 3 0,-3 2 0,3 2-1,-5 2 0,6 0-1,-1 4 1,1-1-1,-1 1 1,3 1-1,1-1 0,0 0 0,0 1 0,1 1 1,3 2-1,-1 0 0,1 1 1,-1 0-1,4 1 0,-1-1 0,0 0 1,-1-3-1,1-1 0,1-6 0,0-3 1,0-2-1,1-3-1,-1-2-2,0-1-12,1-5-6,-2-2-8,-6 0-27,11-8-23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39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93 283 72,'0'0'51,"0"-9"-24,0 9-10,-2-8-6,-3 6-3,5 2-3,-16 0 0,6 2-2,-1 3 0,1 6-1,0 3 0,0 4-2,3 3 1,0 3-1,4 4 0,1-2 0,2-1 0,3-3 0,6-2 0,-1-9 1,6-6-2,1-6 1,5-9 1,-3-6-1,1-8 0,-1-2 0,-1-6 0,-2-3 0,0-7 0,-2 1 0,-4-1 0,-4 0 0,-1 1 0,-3 3 0,0 4 1,-4 5 0,-3 8-1,3 6 1,-4 9 0,0 6 0,2 4 0,-1 13 1,3 4-2,1 4 1,3 5 0,0 2 0,0 5 0,3 0-1,0 1 2,5-2-1,-3-3-1,-1-1 1,3-3-1,-4-4 0,1-4 0,-1-3 0,3-1-2,-6-6-2,4 4-5,-3-10-10,-1-5-5,0 0-18,0 0-27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2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0 35,'0'0'46,"0"0"-11,0 0-13,0 0-5,0 0-5,0 0-4,-6-4-2,6 4-1,-10 2 0,10-2-2,-13 11 0,6-1 0,0 0-1,-1 3 0,1 4-1,-1 1 0,3 1 0,2 3 0,-3 0 1,5 1-2,1 1 1,0 0-1,1 1 1,5-1-1,-2 1 0,2-2 0,2-1 0,-2-1 0,4-4 1,-4-1-1,2-3-1,-2-5 0,1 1-3,-7-9-7,6 3-9,-6-3-8,7-3-22,-3-5-20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2.8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10 116,'0'-10'39,"0"10"-14,0 0-15,-4 1-3,4 8-3,-2 3-2,2 5 1,0 2-2,3 3 0,1 0 0,6-1 0,2-4-1,-2-2 1,4-7-1,3-5 0,0-3 1,-1-5-1,-1-4 0,1-4 1,-2-3-1,-2 0 0,-4-1 0,-4 0 0,1 0 0,-4 6 1,-1-2 0,0 13-1,-9-8 1,9 8 0,-9 9 0,4 7 0,2 3 2,2 6-2,0 4-1,-1 4 1,2-1-1,-1 2 1,-5 0-1,5 0 0,-2-4 0,-3-2 0,-1-6 0,-2-2 0,1-5-1,-2-5 0,3-1-3,-3-7-1,10-2-10,-10-2-6,10 2-9,-3-15-26,3 5-18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0 175,'-7'12'25,"1"1"-3,2-3-17,1 5 1,-2-2-3,2 2 0,3-2-2,0-1 0,0-3-2,0-9-1,3 9-3,-3-9-13,9-4-5,-4-8-6,3-2-22,-2-4-41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3.4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21 114,'4'-8'41,"-4"8"-15,-1-6-14,1 6-3,0 0-4,0 0 0,-13-6-1,13 6-2,-7 0 0,7 0 0,-13 6-1,6-1 0,0 1-1,-3 2 0,6 1 0,-1-1 0,0 1 0,5-2 0,0 0 0,4 0 0,2 1 0,1 0 0,4-1 1,1 1-1,-1-1 1,-1 3 0,0 0-1,-3-1 1,-3-1 0,-1 0 0,-3 1 0,-1-1 0,-8-2 0,2 1-1,-4-5-1,-4 2 0,4-2-1,-6-2-3,7 4-9,-4-2-7,1 0-5,0 0-18,3 2-30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3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0 169,'7'6'23,"-7"-6"-6,14 14-11,-11-6-3,-2 4-1,-1 2-2,-4-1-1,1 5-6,-5-2-11,-2-2-4,-3 1-13,-3 0-28,-1-3-11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4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92,'0'0'48,"4"-8"-24,-4 8-9,0 0-4,0-10-3,0 10-2,0 0-1,6 5-1,-6-5 0,10 16-1,0-6 0,3 5-2,1 0 1,3 5-1,0-4 0,0 4-1,1-2 1,-2 0-1,-2-4 0,-4 1 1,2-4-2,-5-3 1,0 2 0,-7-10-2,8 10 0,-8-10-4,3 6-7,-3-6-7,0 0-7,-3-3-18,3 3-31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4.7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201 1 138,'-9'-2'31,"9"2"-13,-13 0-6,5 1-5,1 9-2,-3-3-1,0 6-1,0 0-1,-2 3 1,0 0-2,-3 3 0,1-3-1,0 1 0,1 2-2,-1-7-3,7 6-9,-5-6-6,4 3-7,1-7-24,1 1-25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5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0-1 141,'0'0'33,"0"0"-12,7 13-11,-7-3-5,1 8 0,-1 1-3,2 1-1,-2 4 0,0-2-1,0 1-1,0-4-1,0-2-4,-2-4-12,2-5-4,0-8-13,0 0-24,0 0-17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5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20 69,'0'-8'57,"0"2"-20,0 6-21,9-7-4,1 7-3,-2 0-2,6 4-1,-3-1-2,5 2-1,-3 4 0,2 2-2,1 0 1,-1 6-1,-2-3 0,-1 7 0,2 1 1,-6 2-1,2 3 0,-3 0-1,-2 0 1,-3 0-1,-2 0 0,0-2 0,-4-2-1,-3-3 0,0 2-4,-4-7-9,2 5-5,-1-6-6,4-1-16,1-2-34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7.9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15 38,'0'0'52,"0"0"-8,-5 1-22,5-1-9,0 0-4,0 0-2,-8 0-2,8 0-1,0 0-1,0 0 0,0 0-1,0 0-1,0 0 1,0 0-1,0 0 0,8 0 0,-2 0 0,3 0 0,-2 0 0,4 0-1,0 0 1,1 0 0,1-1 0,-1 0 0,3-1-1,-1 0 1,-1-1-1,-4 1 0,1-1 0,-1 2 0,-3 0-1,-6 1-2,8 0-1,-8 0-8,0 0-9,-4 2-8,4-2-23,-11 7-19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48.3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4 81,'0'0'54,"0"0"-20,0 0-17,0-7-5,0 7-4,0 0-2,0 7-2,0-7-2,0 15 0,0-5 0,0 4-1,0 0-1,0 5 1,0 1-1,0 1-1,0 1 1,-3-2-3,3 2-1,-6-6-10,6 3-6,-4-5-9,4-6-22,0-8-23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1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100 256 35,'0'0'57,"8"-12"-9,-8 12-26,2-10-7,-2 10-4,0-13-3,0 13-2,-5-10-2,5 10 0,-12-7-2,5 7 1,-1 0-2,-2 3 0,0 8-1,-3 3 1,2 4-1,1 5 0,0 2 0,4 3 0,0-2 0,6-2 0,0-2 0,3-4 0,6-7 0,1-3 0,4-8 0,-3-1 0,6-8 0,-1-6 0,0-2 0,-1-8 0,4-3 0,-2-4 0,0-3 0,-3-3 0,0-1 0,-1 2 0,-3 0 0,-4 3 0,-1 5 0,-5 5 0,0 6 1,-1 6-1,1 12 0,-13-5 1,6 9-1,0 7 0,-2 7 0,2 5 0,-1 5 2,2 1-2,0 5 1,4-2-1,0 1 1,2 0 0,0-1-1,0-4 0,3-3 0,0-2 0,1-3 0,0-5-1,-1 1-1,-3-8-5,6 1-10,-6-9-5,0 9-10,0-9-29,0 0-17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2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0 138,'0'0'32,"0"0"-10,0 3-12,-2 9-4,-9 1-1,5 8-2,-4 2-1,-3 5-1,2 2 0,0 6 1,2 2-2,1 1 0,2-1 0,2-1 0,2-2 0,2-3-2,2-4 0,2-4-1,3-2-5,0-7-11,0-5-5,0-4-16,0-5-24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6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17-1 167,'0'0'26,"-9"0"-6,9 0-13,-7 7-4,7-7-1,0 16-3,0-16-5,3 12-13,-3-12-5,13 16-11,-13-16-38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17-1 167,'0'0'26,"-9"0"-6,9 0-13,-7 7-4,7-7-1,0 16-3,0-16-5,3 12-13,-3-12-5,13 16-11,-13-16-38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2.5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1 134,'13'5'32,"-6"5"-11,3 0-14,-1 2-2,5 3-2,-1 3-2,-1-2 0,3 2-2,-5-3-1,4 2-6,-6-3-11,-1-6-9,1-3-18,-8-5-19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2.7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1 146,'-7'4'29,"-6"7"-10,2-1-11,0 4-3,-5 1-1,3 5-1,-2-3-1,2 3-1,-1 3-2,2-4-4,4 1-12,-4-3-4,5-1-11,2-4-26,3-1-15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2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0 140,'0'8'32,"0"-8"-10,0 14-12,-4-6-4,4 5-2,-2 0-1,2 2-2,-1 0 0,-2-3-2,3 3-1,-3-7-5,3 2-11,0-10-4,0 8-15,0-8-28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3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0 151,'7'7'27,"-2"0"-8,0 5-12,-5-2-4,0 5-1,-3-1-3,-4 0-3,-2 0-13,-1-1-5,-4 0-14,3-2-24,-4-3-9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4.0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151 1 119,'0'0'39,"0"0"-15,8-1-12,-8 1-6,0 0 0,0 0-2,0 0-2,0 0 1,0 0-2,0 0 1,-7-2-1,0 2-1,-3 3 0,-3 1 1,1 5-1,-3 0 0,1 0 0,4 1 0,0-1 0,4 1 0,2 0 0,4-1 2,3-1-2,1 1 1,5 0-1,-2 2 1,6 0-1,-5 1 1,4 1-1,-2 1 1,1 0 0,-7-1-1,3 2 1,-2-2 0,-4-1 0,-1 0 0,0 0 0,-1-3 0,-8 1 0,2-1-1,-4 0 1,-4-3-1,1 3 0,0-5 0,1 2 0,0 1-1,1-4-1,3 4-2,-4-7-7,6 0-9,0-2-2,7 2-15,-1-12-29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5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17 88,'0'0'36,"2"-9"-10,-2 9-9,0 0-6,1-8-4,-1 8-1,0 0-1,0 0-1,0 0-1,0 10 0,0-1-1,0 4 1,0 1-1,0 6 0,0 2 0,0 1-1,-1 1 0,-1 2 0,-2 1-1,2-2 2,-2 0-2,-2-3 0,2-4 0,0-1 1,0-6-1,1-1 0,-1-4 0,4-6 0,0 0 1,0 0-1,0 0 0,0 0 0,0-7 0,0 7 0,8-14 0,-1 6 0,0-3 0,2 3 0,4-2 0,-2 0 0,0 2 0,1-1 0,-2 2 0,2-1 1,-4 6-1,-1-3 0,-7 5 1,0 0-1,0 0 0,0 0 0,-5 8 0,-3 1 0,-1 1 0,1 2 0,-4-2 0,3 3 1,3-4-1,0 0 0,3-1 0,3-8 0,2 10 1,5-7-1,1 1 0,4 0 0,-2 0 0,4-2 0,0-1 0,2 0-1,-3 1-1,-4-2-4,4-2-8,-6-2-7,2-2-6,-3-1-24,-1 0-25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3:56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54-2 146,'8'-2'32,"-8"2"-11,11 0-12,-11 0-2,11 13-3,-4-2 0,0 6-2,1 0 0,-1 4 0,0 3-1,1 1 1,-3 1-2,-3 0 1,-2 0-1,0 1 1,-2-1-1,-4 3 0,-4-2 1,0-1-1,-1-1 0,-2-1 0,0-2 0,2-3-1,-1 1 0,2-6-2,0 2-3,0-8-10,5 5-4,1-5-7,-4-2-18,8-6-33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07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15 110,'0'0'43,"0"-6"-16,0 6-14,7-7-4,-3 6-2,-4 1-1,13-1-3,-13 1 1,11 5-3,-8 2 1,1 5-2,-4 0 1,0 3-1,-3 2-1,1 0 0,-5 5-1,-3-7-4,-2 7-12,-3-1-4,-1 3-10,-5 1-27,-4 0-18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0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141 279 45,'0'0'49,"0"-7"-11,0 7-15,-9-6-7,2 2-6,7 4-1,-17-5-3,17 5-1,-13-2-1,5 2-2,-2 0-1,4 0 1,-4 6-1,3 1 0,-4 4 0,2 3 0,1 2 0,-1 2-1,3 0 0,-1 1 0,4-4 0,3 0 0,0-4 0,5-4 0,3-1 1,4-6-1,0-1 0,3-6 0,0-3 1,2 0-1,-1-7 0,-1 2 0,0-6 0,-1 0 0,-1-2 0,-2-2 1,-2-3-1,1-2 0,-5-2 0,4 1 0,-5 0 0,2 2 0,-3 3 0,-2 4 0,-1 3 0,1 8 1,-1 2-1,0 9 1,0 0-1,0 0 2,-2 9-2,-1 4 1,-2 4-1,4 5 0,-2 4 1,0 3-1,2 2 0,1 2 1,0-2-1,0-1 0,0 0 0,3-1 0,-2-7 0,3-1 0,1-2 0,-2-5 0,-2 1 0,0-6 0,2-1-1,-3-8-4,0 0-11,0 0-6,7 0-11,-7-4-27,0-5-25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1.0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128 19 104,'10'-9'49,"-10"9"-19,0 0-17,-5-10-4,5 10-3,-8 4-2,-1 3-1,-2 3-1,1 3 1,-4 1-2,1 4 1,-1 4-2,1 1 1,0 0 0,2 3-1,4-2 1,2 0-1,1 0 1,4 1-2,0-5 2,6 2-1,-2-2 0,7 0-1,-2-3 2,1 0-1,3-2 0,-2-2 0,-1-1 0,1-1 0,-1-1 0,-1-2-1,-1 4-3,-3-5-13,0 3-5,-3-2-8,-2 0-30,0-8-31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42 171,'0'16'26,"0"-1"-6,0 6-14,-2 1-2,2 4 1,-3-2-3,2 1 0,1-1 0,-2-3-1,2-2 0,0-9 0,0-3-1,0-7 0,14-2 1,-3-7-1,2-8 0,4-3 0,3-6 0,0-1-1,4-4 1,-1 2 0,1 0-1,-1 1 1,-2 4 0,1 8 0,-5 5 0,-2 8 1,-6 3 0,2 3-1,-5 8 1,0 4 0,-3 4 0,-2 2 1,4 4-1,-5 1 0,0 3 0,0 0 1,-2 2-1,-2-1 1,1-2-2,-3-3 0,0-2 0,4-4 0,1-2-2,-1-7-3,7 2-11,-5-12-6,15 0-4,-7-6-12,4-9-41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4.2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22 55,'0'0'39,"0"-8"-5,0 8-13,-1-8-6,1 8-4,0 0-4,-3-6-1,3 6-2,0 5-1,0 4-1,0 2 0,3 0-1,-1 6-1,6-3 0,-3 1 1,5 1 0,-1-4-1,4-1 0,-1-4 0,3-5 0,-1-2 1,0 0-1,0-8 1,0-2-1,-1 0 1,-1-4-1,-4 0 0,1 0 0,-5 3 1,0-1-1,0 4 0,-4 8 1,2-7 0,-2 7 0,3 10 0,-2 2 1,6 6-1,-3 3 0,2 5 0,3 1 0,-5 3 0,0 0-1,0 1 0,-4-2 1,0-7-1,-7 1 0,-1-8 1,-6 3-1,-1-6 1,0-1-2,-4-5 1,1-2-1,2 3-2,-1-7-5,6 3-13,-1-3-9,12 0-26,-7-12-24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4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9 96,'0'0'52,"0"0"-22,-1-6-21,1 6-2,-6-2-2,6 2 0,-10-1-1,10 1-1,-15 2-1,6 5 0,0-1-1,1 0 0,1 3-1,1 0 0,3 1 1,3-3-1,2 2 0,5-2 0,0 1 1,6 0-1,0 2 0,-1-2 1,-2-3 1,0 5-2,-1-1 1,-4-1 1,-5-1-1,0-7 0,-2 10-1,-7-8 0,-1 4 0,0-5 0,-3 1-1,2-2-1,2 0-3,-2-2-3,11 2-13,-11-4-8,11 4-22,0-10-31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4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149 0 159,'0'0'29,"2"18"-12,-7-11-10,2 7-3,-8 5-1,1 3-2,-6 0 1,1 0-2,-2 3-3,-2-3-9,2 2-10,3-7-10,1-4-27,3-5-32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5.9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17 38,'0'0'64,"-4"-11"-16,4 11-29,0-7-7,0 7-4,0 0-3,9 0 0,-9 0-2,14 14-1,-4-4 0,1 4 0,6-1 0,-1 7-1,2-3 0,2 5-1,-1-2 1,1 0 0,-2-4 0,-2 2-1,-1-4 0,0-3-2,-4-2-1,-11-9-11,13 2-10,-13-2-13,3-8-29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6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190 0 128,'-10'9'41,"3"-2"-18,0 6-13,-9-3-4,5 3-2,-3 2 0,-3 2-3,1 0 0,-1 0 0,0-2-1,3-1 1,0-1-1,2-4-1,2 1 0,5-2-1,3 0-6,2-8-12,0 10-9,0-10-20,14 2-33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6.7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98,'13'-2'52,"-2"-3"-22,3 5-19,-4-2-3,4 2-2,-5 0-1,-1 5-2,-8-5 0,8 13-1,-8-3 0,-2 1 0,-5 1-1,0 0 0,-2 2-1,-1-2 1,2 0-1,-2 1 0,3-2 0,-2 1 0,4-4 1,-2 1-1,5 0 0,1-2 0,1-7 0,3 7 0,4-3 0,1-1 0,4-1 0,2-1 0,0-1 0,0 0-1,2 2 0,-2-2-3,3 0-6,-4-2-11,0 1-7,-3-7-21,-2 1-35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7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0 140,'5'4'34,"-5"-4"-12,3 14-13,-3-6-4,9 7 0,-5-1-2,7 7-1,-2 0 1,5 1-1,-1 3-1,0 1 0,-2 1 0,-4 3 0,-4-1 0,0 2-1,-6 1 1,-4 4-1,-7-1-1,-5 0-2,1 2-11,-5-5-7,-1 0-9,1-8-26,0-4-32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8.4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49 81,'-10'-3'54,"10"3"-25,-5 0-14,5 0-6,0 0-1,-9-1-4,9 1 0,6-2-1,1 2-1,4-4-1,3 2 0,2-1 1,3 0-1,6 0 0,-1 1 0,-1-2-1,3 2 1,-4-2-1,1 2 1,-6-2-1,-3 1 0,1 1 0,-6 0-1,-3 2-3,-6 0-4,0 0-11,0 0-8,-3-3-18,-4 3-31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18.7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6 102,'0'0'50,"0"0"-21,0 0-16,-9-6-4,9 6-2,-1 6-2,1 4-1,-3 2-1,3 4-1,-2 1-1,2 3 0,0 0 1,0 0-2,2-3 0,-1-3 0,2 3-2,1-9-8,-1 0-10,-3-8-5,0 0-17,7 2-37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1.1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147 282 57,'2'-6'57,"-2"6"-21,0-10-17,0 10-7,0-10-3,0 10-3,-8-9-2,8 9-1,-8-9 0,-1 7-2,2-3 0,-3 4 1,-2 1-2,0 1 1,-2 6 0,0 4-1,0 3 1,2 4-1,1 7 1,1-1 0,6 0-1,1 1 0,3-3 0,3-3 0,4-5 1,4-5-1,3-6 0,2-3 0,1-6 0,-1-6 0,5-6 0,-3-3 1,-1-6-1,-1-4 0,3-7 0,-5-2 0,-4-2 0,1 3 0,-7-3 0,1 4 0,-4 4 1,-1 7-1,-1 8 1,-5 8-1,6 11 1,-13-1 1,10 8-1,0 10 0,2 7 0,1 4 0,0 4-1,1 3 1,2-2-1,0 5 1,6-2-1,-4-2 1,2-5 0,-2-1-1,-2-2 1,1-4-2,-4-3 1,0-6-1,0-2-2,0-11-5,0 0-11,0 0-4,0 0-13,4-13-30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252 234 124,'0'0'39,"10"-9"-15,-3-6-17,8 0 0,-5-4-2,6-1-1,-4-4-2,2 1 1,-10-2-1,2 5-1,-3 0 0,-3 3 2,-4 4-2,-4 4 1,-4 5-1,-2 5 1,-3 8 0,1 4 0,-1 10-1,-3 5 1,-1 2 0,2 9-1,1 7 0,3 5 0,0 6 0,-1 3 0,4 3 0,3 0 0,-3-3 0,3-1-1,1-2 1,-3-3 0,7-8 0,-2 1-1,-2-7 1,4-1-1,-3-6 0,3-3 1,-2-6-1,-2-5 0,5-3 0,-1-10-1,4-6-1,-11 0-3,11 0-10,-2-21-7,1-3-3,-4-6-15,2-4-38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1.5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11 137,'0'0'33,"0"-11"-10,0 11-14,0 0-3,0 0-2,-10 7 0,6 4-1,-3 2 0,0 7-1,-2 1 0,1 6-1,1 1 0,2 2 0,2 1-1,-2-1 0,5 4 1,5-6-1,-1-1 1,2-4 0,2-1-1,-1-2 0,3-1 0,-5-4-2,4-3 0,-6-5-6,5 4-11,-8-11-4,10 5-10,-10-5-29,13-12-21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1.8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0 169,'0'0'24,"0"4"-4,0-4-14,1 12-1,7-3-3,0 3 1,2-1-1,4 4-1,2 0 1,1 0-2,0-2 1,0 1-1,0-4 0,0 2-1,-4-3-1,-3-4-2,3 2-5,-13-7-9,12 1-5,-12-1-11,6-10-29,-2-2-18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2.0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261 1 162,'-10'-2'26,"-1"2"-10,-5 2-7,5 6-3,-7 0-1,2 4-2,-4 0 0,-1 6-1,2 0-1,1 2 0,1 2 0,-2 1-1,7-2 0,-6 3 0,11-4-2,-4-5-4,7 4-13,-3-8-3,2-1-7,5-10-28,0 0-25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3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23 50,'0'0'54,"0"0"-10,3-6-24,-3 6-8,11-4-2,-11 4-3,13-8-1,-6 6-1,5 1-2,-3 0 0,3 1-1,-4 0 0,4 6-1,-7 0 0,3 3-1,-7 0 2,-1 1-2,-3 3 1,-5 0-1,-4-2 0,-2 3 0,0-2 1,-2 1-1,2-3 0,3-1 0,1 0 0,4-5 0,6-4 0,0 0 0,3 6 0,7-6 1,4-2-1,3-2 1,0 0-1,2 2 0,0-2-1,0 1 0,-1 3-4,-5-4-6,1 3-7,-4-1-7,2-4-16,-4 1-30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3.9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0 151,'0'0'29,"6"5"-9,-6-5-12,3 11-3,-3-4-1,0 2-2,0 3-1,-2 2 1,-2-2-2,-3-2-4,3 2-12,-4-4-4,-1 0-9,-1-4-22,1-3-26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4.9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18 135,'0'-9'35,"0"9"-16,-8-4-7,-1-1-4,2 6-2,-4-1-2,2 6 0,-4-4-3,1 5 1,1-4-2,-1 5 1,4-2 0,-1 0-1,4-1 0,5-5 1,-9 11-1,9-4 0,0 2 1,7-3-1,0 5 0,2 1 1,4 2 0,1 0-1,1 3 1,-1-1-1,-1 1 1,1-2-1,-5 0 0,-1 0 1,-5-2 0,-3 1-1,-3-1 1,-5 0-1,-5-2 0,2 1 0,-6-3 0,0-1-1,3-2-1,2-4-4,4 3-9,2-5-4,6 0-7,0-16-18,4 5-30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5.8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50 85,'3'-6'47,"-3"6"-17,0 0-16,0-9-6,0 9-2,0 0-1,0 0 0,0 0-1,0 0-1,0 0 0,0 0 0,0 0-1,0 0-1,0 0 1,0 0-1,0 0 0,0 0 1,0 0 0,0 0-2,0 0 1,0 0 0,0 7 0,0-7-1,0 13 1,0-2 0,0 1-1,0 4 0,0-1 1,0 5-1,-3-5 1,1 3 0,-3-2-1,2-3 0,-1-1 0,2-4 0,2-8 0,0 0 1,0 0-1,6-2 0,0-6 0,2-4 1,2 1-1,0-4 0,4 1 0,0-3 0,1 2 0,-3 1 0,3-2 0,-3 1 0,1 0 0,-1 3 0,-5-1 0,1 3 0,1 3 0,-4 0 0,-5 7 1,9-8-2,-9 8 1,0 0 1,0 0-1,0 0 0,-3 6 0,-4 3 0,1 0 0,-5 3 0,2 1 0,-2 0 0,0 0 0,2-4 0,2 1 0,0-1 0,6-3 0,1 1 0,0-7 1,7 10-1,0-5 0,1-2 1,2 2-1,0-3 0,-1 0 1,2 0-1,-4 0 1,3-2-1,-3 1 0,-1 2 0,0-2 0,-6-1-2,12 4 0,-12-4-4,7 1-12,-7-1-3,10 1-7,-10-1-22,0 0-34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7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16 83,'2'-8'41,"-2"8"-15,0 0-9,4-8-6,-4 8-2,0 0-2,10 0-1,-10 0-2,7 0 0,-7 0-1,14 7-1,-5 0 0,5 3 0,-4-1-1,5 6 0,2 0 2,-1 4-2,-1 1-1,0 3 1,0 1 0,-1 1 0,-4 1-1,-1 2 1,-5-1-1,-1 1 1,0-5 0,-3 1-1,-3-3 1,-2-1-1,0 0 0,0-4-1,0-3 0,-1-4-1,2 3-7,-5-5-9,6 1-4,-6-5-11,3-3-30,-2 0-18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29.0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7 85,'-1'-8'44,"1"8"-17,0 0-10,0 0-5,0 0-3,6 0-2,-6 0-2,0 0-1,7 0-1,-7 0 0,8 5-1,-8-5-1,9 9 0,-4-2 1,0-1-1,0 4 0,0-1 0,2 3 0,0 0 0,0 1-1,0 2 1,-1 1 0,2 4-1,-2-2 1,0 3-1,-1 0 0,1 0 1,-3 1 0,3-3-1,-4 1 0,1-3 0,-1 0 0,-1 0 0,1 2 1,-2-3-1,0 2 0,-3 0 0,0 0 0,-1 1 0,-5 2 0,3-1 0,-4 0 0,3-3 0,-5 0-3,6 5-8,-4-6-8,1-2-3,-2-5-12,2-1-34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09:27:32.8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38 192,'14'-3'23,"1"-3"-2,3 4-17,8-3 0,3 1-2,0 2 0,5 0-1,-4-5 0,-1 5-1,-3 1-1,-8-3-2,7 4 0,-15 0-4,7 0-13,-9 4-4,-2 4-6,0-2-26,-3 5-30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6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85 79,'0'-7'55,"0"7"-22,-7-9-21,7 9-2,-7-10-3,1 3-3,-1-1 0,0 0-1,-3-2 0,-2 3 0,0-2-1,-1 5 0,-1-2 0,-2 6-1,0 0 2,2 0-2,0 5 0,1 0-1,2 2 1,4 2-1,-1 0 1,6 0-1,2 2 1,1-1-1,6 2 0,2-1 0,3-1 1,3 2-1,0 1 1,5-1-1,-3-1 0,-1 1 1,-3-1 0,-1-2 0,-3 2 0,-2-1 0,-5-3 0,-2 0 0,0-7 0,-2 10 0,-5-7 0,0 0 0,-4 0-1,-1-1 1,-2-1-1,1 1 0,-1-2 0,1 0 0,3 0-1,0 0-2,10 0-1,-7-6-10,10 6-7,4-5-5,10 2-19,2-4-35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6.3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0 178,'0'0'24,"0"20"-8,-6-15-10,5 5-2,1-10-1,-3 12-1,3-12-2,0 0-1,0 7-3,0-9-7,0 2-9,3-14-5,4 4-16,-4-5-35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6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8 178,'3'-7'23,"-3"7"-2,-2 7-16,0 5-2,-1 3 1,1 3-2,1 8 0,-1 1-1,2 2 1,-1 1-1,1 1 0,0-2 0,0 0-1,0 0 1,3-2-1,0-2 0,2-2 0,-2-4 0,3-3 0,1-1 0,0-3 0,3-4 0,1-4 0,2-1 0,-1-1 0,2-2-1,-1-2 0,2-2-3,-3-10-6,0 0-11,-3-3-2,-2 0-12,-4-5-32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6.9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4 178,'0'0'24,"-7"-2"-3,7 2-16,0 0-1,0 0-2,10 0 0,-3 0-2,6 1 1,0 0-1,2 1-1,1-2-1,2 2-5,-5-2-13,6 0-2,-7 1-11,3 1-27,-3 0-29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7.2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1-1 192,'0'0'21,"0"0"-1,0 0-16,0 0-2,0 0-2,0 0-1,5 10-3,-5-10-11,0 0-6,0 0-4,7 5-19,-7-5-35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7.6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0 176,'0'0'23,"-5"8"-4,5-8-14,0 8-2,0 0-2,0-8 1,4 10-1,-4-10-1,8 5 2,-8-5-1,7 1 0,-7-1 0,8-4 0,-8 4 0,1-10 0,-1 10 0,0-9 0,0 9-1,0 0 1,0 0-2,-7 0 1,7 0-2,-4 7-2,4 4-11,0-3-5,-2 4-6,-4-3-16,5 3-34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38.1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0 146,'0'0'30,"0"0"-9,3 7-13,-3-7-5,7 3 1,-7-3-3,0 0 1,8 4 0,-8-4-1,0 0 1,0 0 1,0 0-1,0 0-1,0 0 1,6 7 0,-6-7-2,0 0 1,0 0-1,2 7 0,-2-7 1,0 0-1,0 0 1,2 7 0,-2-7 0,0 0 1,0 0-1,0 0 0,-4-6 0,4 6 0,0 0-1,-7-7 0,7 7 0,0 0-2,0 0-5,-6 3-13,6-3-2,0 0-9,0 0-28,0 0-33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42.8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5 69,'0'0'50,"0"0"-19,0 0-13,-7-5-8,7 5-1,0 0-3,-5 6-2,5-6 0,0 13-1,0-4 0,7 0 0,-2 3-1,8 1 0,-2 1 0,5 1-1,0 2 0,1 0 0,0 1 0,1 0 1,-2-1-1,0-1-1,-2 0 0,-1-1 1,-3-2-1,1-1 0,-3-2 1,-2-4-1,-6-6 0,9 8 0,-9-8-1,0 0 0,0 0-2,0 0-4,-2-4-10,2 4-7,-11-11-14,4 3-29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43.1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15 110,'-7'-9'46,"7"9"-19,-6-4-16,-1 1-3,7 3-2,-9 6-1,2 3-2,-1-2 0,-1 6-2,-2 2 2,1 3-2,-2-1 0,0 3-1,-1-2 1,0 0-1,2 2 0,1-4 0,0 0 0,0-3 1,1-1-2,2-3 0,1 1 0,2-3-3,4 1-1,0-8-5,0 0-11,0 0-10,7 2-22,2-6-24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43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0 110,'8'3'47,"-8"-3"-19,0 0-16,7 7-3,-7-7-2,2 12-3,-2-2 1,3 4-3,-3 0 0,3 4-1,2-2 0,-3 2 0,2 1-1,-1-2 1,1-1-2,-1-3 0,1 0-2,-4-5-12,3 1-5,-3-9-9,0 8-22,0-8-36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36 178,'0'7'25,"3"2"-4,-3-9-15,2 19 0,-2-8-2,3 8-1,-2-3-1,5 4 0,3 1 0,5-7-1,1 0-1,4-8 1,0-5-1,6-4 1,-2-9-1,1-4 0,-4-6 1,-2-2-1,-7-1 0,-5-1 0,-6 1 0,-9 7 2,-9 6-2,-8 3 0,-8 9 0,-1 4 0,-2 7 0,2 1 0,9 3 0,5-6-8,21-9-12,0 0-3,26-4-5,6-16-20,11-6-45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48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 13 96,'5'-7'39,"-5"7"-14,3-6-11,-3 6-4,0 0-2,0 0-3,0 0-2,7-1 0,-7 1-1,0 0-1,0 0 0,-3 7 0,3-7-1,-9 11 2,1-2-1,-2 0-1,-1 0 1,1 3 0,-3-3 0,-1 2-1,0-3 1,1 3-1,2-4 0,2 1 0,-1 0 0,5-3 1,5-5-1,-7 7 0,7-7 0,0 0 0,1 7 1,-1-7-1,11 3 0,-1-2 1,-3 3-1,5-2 0,-1 0 1,2 0-1,-2-1 1,3 2-1,-2 2 2,1-3-2,-3 0 0,0 2 0,-2-1 0,1 0 0,-4 0 0,-5-3-2,12 5 1,-12-5-3,4 9-5,-4-9-13,0 6-6,0-6-26,-9 8-28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48.9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76,'0'0'56,"0"0"-30,-11 0-10,11 0-5,0 0-2,5 6-3,-5-6-2,10 4-1,-1-3-1,2 2 0,1 1-1,2-1 1,-1-1 0,2 2-1,1-3 0,1 2-1,-3 0 1,0-1 0,-2 4-1,-2-3 0,1 3 2,-2 0-2,-2 0 0,-2 1 0,2-1 0,-7-6-2,6 15-1,-6-15-9,0 11-9,0-11-11,-7 6-24,-2-4-30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0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7 30,'0'0'64,"0"0"-18,-3-8-25,3 8-7,0 0-4,0 0-3,0 0-2,1 4-1,-1-4-1,8 13-1,-1-4 0,1 1 0,2 2-1,3 1 0,0 0 0,1-1 1,-1 0-1,-1 1-1,3-1 1,-3 3 0,0-2-1,1 0 1,-3 1-1,-3 0 1,1-3-1,-2 1 0,-2-4 0,2-1 0,-3-2 0,-3-5 0,5 7 0,-5-7 0,0 0-1,0 0 0,9 3-2,-9-3-6,0 0-12,-1-8-8,1 8-25,-5-13-28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0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179 12 96,'1'-6'54,"-1"6"-24,0 0-18,-1-7-4,1 7-2,-6 5-1,0 6-2,-1 0 0,-1 4-1,-2 1 1,-3 3-2,-1 0 0,1 1-1,-1-5 1,-2 4-1,2-6 1,1 2-1,0-4 1,3 1-1,2-4 0,-1 0-1,5-1 0,4-7-1,0 11-6,0-11-11,0 0-7,0 0-16,6 2-36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2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28,'0'0'57,"0"0"-18,0 0-18,0 0-7,0 0-4,0 0-3,0 0-2,0 0 0,0 0-2,0 0 0,0 0 0,1-5-1,-1 5 0,9-7-1,-9 7 1,11-9-2,-2 6 1,2-1 0,-1 1 0,3-1-1,-2 1 1,1 2 0,-4 1-1,2 0 1,-1 0 0,-4 2 0,-5-2-1,7 10 1,-7-10-1,3 13 1,-3-4-1,0 1 0,0 0 1,-1 1-1,-5-1 1,0 3-1,-2-1 1,1 2-1,-5-1 0,1-1 1,1 1-1,0 0 0,-1-2 0,-1-1 0,5-4 0,0-1 0,7-5 0,-7 7 0,7-7 0,0 0 0,0 0 1,0 0-1,0 0 0,0 0 0,0 0 0,0 0 0,0 0 0,3-7 0,-3 7 0,13-5 0,-6 0 0,3 1 0,1 2 0,-1-3 1,0 5-1,1 0 0,1 2 1,-1 1-1,-1 3 0,1 0 1,1 0-1,-1 2 0,1-1-1,2-3 0,3 3-6,-4 0-14,1-7-6,-1 1-20,-3-2-36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6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48,'0'0'46,"0"0"-14,0 0-10,0 0-9,8-2-4,-8 2-2,12 0-2,-12 0 0,15 7-1,-6-1 0,2 3-2,-2 1 1,2 2-1,-5 0-1,-2 1 1,-2 1-2,-2 3 1,-6 0-2,-5-1-10,-4 1-13,-3-1-12,-8-2-29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8.9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7 57,'0'0'41,"-4"-8"-8,4 8-13,0 0-7,0 0-2,0 0-4,0 0-2,0 0 0,2 11-1,0-2 0,4 2-2,1 0 1,5 6-1,-3-2 1,6 2-2,0-2 1,4 4-1,-1-3 0,-1 1 0,0-3-1,-2 0 0,-3-2 1,1 0-1,-3-3-1,-4-2-1,-2 2-3,-4-9-12,4 8-6,-4-8-15,0 0-33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9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242 0 116,'0'0'43,"-12"-2"-18,12 2-14,-10 0-4,7 5-2,-5 0-1,4 6-2,-5 0 1,2 3-1,-3-1-1,1 5 0,-5 2-1,1-1 2,-2 3-2,-7 0 0,4 1-2,-1 1 1,-3-2-2,4-3-2,5 2-7,0-5-10,7-4-11,6-12-28,2 6-17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6:59.5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0 116,'0'0'41,"0"0"-15,0 12-18,0-12-2,-3 12-1,-2-4 0,2 4-2,-2 1-1,3 3-1,-3 0 0,3 1 0,0 2-2,1-1-1,1 2-4,0-2-13,0-2-6,1-2-18,1-2-31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02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1 85,'0'0'38,"0"0"-15,0 0-8,0 0-5,0 0-3,0 0-2,0 0-2,0 0 0,-6-1-1,6 1 1,-7 0-1,0 0 0,0 1 0,-3 1 0,-1 3 1,2-3-2,-2 4 1,-1-1 0,4 3-1,-4-2-1,4 3 1,1-1 0,-2 2-1,5-1 0,0 1 0,-1 0 0,5-1 1,0 1-1,0-1 0,0 0 1,0 0-1,9-1 0,-3-1 1,1 2-1,0 1 1,6-3-1,-2 1 1,2-1-1,0-1 0,-3-1 1,4-1-1,0-1 0,-1-1 0,0-1 1,-2 0-1,-4-1 0,4 1 0,-3-1 0,-8 0 0,9 0-2,-9 0-2,0 0-4,0 0-12,0 0-7,0 0-18,0 0-29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158-1 140,'0'0'36,"0"-11"-13,0 11-12,0 0-3,-1 2 0,-5 5-4,-4 2 1,0 8-2,-1 1-1,-4 5 1,1 8-1,-3 4-1,1 10 0,0 3 0,1 5 0,3 3 0,3 1 0,3 1-1,6-4 1,0-2 0,0-8 1,9-5-2,-3-5 0,5-4 0,-5-2 0,6-5 0,-5-3 0,4-3 0,-2-4 0,-1 0 0,4-10-2,0 0-3,-1-7-6,9-6-11,-3-6-2,4-6-9,0-8-33,2-4-26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02.7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47 65,'0'0'53,"0"0"-26,0-9-10,0 9-4,0 0-6,7-5 0,-7 5-1,0 0-1,6-7-2,-6 7 1,8-2-2,-8 2 0,13-5 0,-7 3 0,2-2-1,1 3 1,1-2-1,1 1-1,-1-1 1,3 2 1,0 0-2,-3 0 0,-2 1-3,1-1-2,1 1-13,-10 0-5,7 0-13,-7 0-32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09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44 0,'7'-4'18,"-7"4"-1,0 0 1,7-2-2,-7 2 3,0 0-3,0 0 1,0 0-6,0 0 1,0 0-3,6-1 0,-6 1-2,0 0 0,0 0-2,0 0 0,0 0-2,0-9 0,0 9-1,-3-6 0,3 6-2,-5-7 0,5 7 1,-8-8-1,8 8 0,-10-5 0,3 5 0,1-2 1,-2 2 0,-2 0-1,4 0 1,-2 2 1,0 0-2,0 4 1,2-3 1,-2 1-1,3 1 0,5-5 0,-11 9-1,11-9 2,-8 10-2,8-10 1,-8 12 0,6-6 0,-1 2-1,-2-2 1,3 1 0,0 2-1,1 0 0,-2 1 1,2 2-1,1 0 0,0 2 1,-2 0-1,2 2 0,-1 1 0,1 0 0,0 3 0,-5 0 1,5 1-1,0 1 0,0 2 0,0 0 0,0 2 0,0 0 0,5-1 0,-5-1 0,0-2 0,1 0 0,-1-1 0,0-5 0,0-1 1,0-4-1,0 0 0,0-4 0,0-7 0,2 7 1,-2-7-1,5 2 0,-5-2 0,10 0 0,-10 0 2,13-4-2,-6 2 1,3-1-1,0-1 1,-2 1-1,4 0 1,-1 0-1,-2 2 0,4-2 1,-2 1-1,-1 2 0,-2-1 0,2 0 0,-4 0-1,1 1-2,-7 0-7,6-4-8,-6 4-7,7-9-13,-7 2-33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09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91 126,'0'0'38,"0"-8"-14,0 8-15,0 0-3,0 0-1,0 0-2,-6 10 0,4 3-2,2 1 0,-3 3-1,3 0 1,0 1 0,5-2-1,2-2 0,3-1 1,-2-6 0,6-1 1,0-6-2,0-1 1,2-5-1,-2-5 1,3-1-1,0-3 0,-4-1 1,-2-3-1,1 1 0,-7-1 0,-2-2 0,-3 2 0,-3 1 0,-7 2 0,-1 2 0,-5 4 1,-1 2-1,-1 5 0,-1 3 1,2 0-1,-1 6 0,2 3 0,2 4 0,3 1 0,-1 1 0,5 0-1,1 4-3,2-5-5,4 3-10,0-2-5,0 2-14,3-4-32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0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7 94,'0'0'50,"0"0"-21,0-8-16,0 8-4,0 0-2,0 0-1,0 0-2,0 0-1,0 3 0,0 4-1,-1 2 0,-1 4-1,-2 0 0,1 4 0,0 1-1,0 0 0,0 0-1,1-7-3,2 4-3,-3-5-11,3-10-5,0 0-14,5 0-29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0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8 155,'3'-8'26,"-3"8"-5,0 0-15,0 0-3,0 0-1,0 0-1,0 0-3,-3 8-4,-1-2-12,2 2-6,-1 2-16,2-3-27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7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45 13,'0'0'25,"0"0"2,0 0-4,0 0 1,0 0-7,0 0-2,0 0-6,0 0-2,0 0-1,0 0-3,0 0 0,0 0-1,0-5-1,0 5 0,0 0 0,6-11 1,-6 11-1,10-10 1,-10 10 0,13-7 0,-13 7 0,11-8 0,-11 8 1,13-4 0,-13 4-1,11 0 0,-11 0 1,13 11-1,-9-5 0,4 3-1,-4 0 0,-1 4 0,-3-2 0,0 3-1,-3 0 1,-6 1-1,-1 0 0,-2 4 0,-3-3 0,0 2 1,-1-1-2,2-1 1,0-1 0,4-4 1,3-2-1,7-9 0,-6 9 0,6-9 2,7 0-2,3 0 1,1-1 1,5 0-1,-2 0 0,3 1-1,-4 0 2,1 2-1,-1-1-1,-2 1 0,-4 0 0,2-2-3,-2 5-4,-7-5-11,10-1-5,-10 1-12,9-11-28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7.9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85 134,'0'0'35,"0"0"-12,4 6-12,-4-6-4,0 9-1,0-2-2,0 4-1,0 0-1,0 0-1,2 0-1,3 0 1,0-3-1,2 0 0,1-6 1,-1-2-1,3-2 0,3-4 0,-1-4 1,-1-2-1,0-2 0,-2-3 0,-2-1 0,0 1 0,-4-2 0,-3 1 0,-2 2 0,-6 2 0,-1 4 0,-5 5 0,0 4 0,-2 2 0,1 8 0,1 4 0,1 3 0,1 0-1,8 3-3,-3-8-9,7 3-6,0-6-6,0-8-18,9 5-28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8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40 121,'0'0'40,"0"-4"-15,0 4-15,7-7-3,0 2-2,3 3-1,1-3-1,1 2-1,-1 1 0,3-1-1,-2 0 2,-2 1-2,-2 0-1,1 1 1,-4 1 0,4 0-1,-9 0 1,9 8 0,-9-8-1,2 14 1,0-1 0,-1-1-1,1 5 1,-2 1 0,1 2-1,-1 2 0,0 1 1,3 3-1,-3-1 0,0-1 0,0 2 0,0-2 0,0 1 1,0-1-1,4-2 0,-1 0 0,1 1 0,1-4 0,-3 2 0,1-4 0,0 1 0,1-5 0,-4 2 0,0-6 0,0 0 1,0-9-1,-8 9 0,2-8 0,-2 1 1,-2 2-1,-3-4 0,1 1 1,-3-1-1,2 0 0,0 2-1,-1 0 0,3 2-2,-2-4-5,7 2-11,-2 0-3,8-2-10,-9 2-27,9-2-23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19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40-1 157,'7'0'27,"-7"0"-6,11 14-14,-11-5-1,3 4-2,-3 1-1,-7 6-1,0-2-2,-2 1-1,1 0-6,-4-3-10,5-1-5,0-5-10,3-2-28,4-8-25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0.0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26 90,'0'-6'45,"0"6"-18,0-13-11,0 13-5,1-8-3,-1 8-2,0 0-2,6 0 0,-6 0-2,4 12 1,0-2-1,5 5-1,-2 1 2,6 2-2,-2 2 0,3 1-1,1-1 1,-1 1-1,-1-3 1,-2-2-1,-1-2 0,-3-2-1,-1 0-1,-6-12-6,3 12-10,-3-12-4,0 0-13,0-11-31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0 192,'-3'5'23,"0"11"-2,6 6-17,5 1 0,7 9-1,2 4 0,6 2-1,-3 1-1,1 2 1,5-6-2,-6-2 0,3-5 0,-7-4 0,3-3 0,-7-9 0,0-3 0,-1-8-2,2 1-5,-3-7-14,-1-8-2,4-8-6,-2-4-21,-3-9-40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0.3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 1 151,'0'0'28,"0"0"-7,0 0-12,-2 1-3,-5 5-1,-1 6-2,-4 3-1,0 2 0,-4 4-1,1 1 0,-1 3-1,-3 0 0,2-1 0,3-1 0,1-1-2,-1-6 0,8 1-6,-2-8-10,8-9-5,0 0-9,0 0-29,8-3-19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0.7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0 128,'8'0'36,"-8"0"-13,12 1-13,-12-1-2,15 1-3,-5-1 0,3 7-2,-3 1-1,4 1 1,-4 2-1,0 2-1,-4 2 0,-2 2 0,-4 2-1,-4-1 1,-7-1 0,-4 1-1,0-2 1,0-1-1,0 0 0,3-5 0,3-3 0,4 0 0,5-7 0,5 9 0,4-8 0,6 0-1,5 2 1,-2-2-2,6 4-3,-4-5-11,4 0-4,-7 0-8,3-1-21,-4-6-31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1.4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169 7 94,'0'0'50,"0"0"-21,0-7-16,0 7-3,0 0-4,-4 0-1,-3 0-2,-2 0-1,1 0 1,-2 1-2,-4 2 1,4 0-1,-4 1 0,-1 1 1,1 1-1,1 2-1,1 0 1,2 3-1,-3-1 0,6 3 0,3-2 1,-1 3-2,5-3 1,0 3 0,6 0 0,2 1 0,2-1 0,5-2 0,2 0 0,-2-2 0,2 1 0,3-5 0,-3 0 0,2-4-1,-5 0 0,-3-2-2,2 0-4,-13 0-9,13-5-7,-13-2-10,0-1-28,-6-1-18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1.7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16 140,'-9'-1'32,"9"1"-10,0 0-11,0 0-5,0 0-1,6-6-2,1 6 1,1 0-2,7 0-1,-3 1-1,6 2 0,0 0-2,-1-3 0,6 2-5,-8-2-9,4-1-5,-1-5-11,1 2-26,-4-4-20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2.5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210 48 121,'9'-11'39,"-9"11"-14,0-10-13,0 10-4,0 0-2,-10-4-2,1-1-1,-2 3-1,1-1 0,-7 2-1,1-2 0,0 0 0,-3 2-1,0-1 0,1 0 1,1 2 0,1 0-1,3 2 1,3 3-1,3 2 1,1 2 0,2 4-1,4 4 1,0 1 0,4 5 0,2 2-1,-3 3 0,3 0 1,-4 0-1,3 1 0,-4-1 1,-1-1-1,0-1 0,0 0 0,0-4 0,-3-1 0,-1-1 0,3-4 1,-1-2-1,-1-4 0,3-1 0,0-9 0,6 7 0,-6-7 0,11 2 0,-2-2 0,-1-2 0,2 0 0,5 1 1,-3-1-1,4 2 0,-2-3 0,0 3 0,2-1 0,-2 1-1,-2-1 0,-1 1-1,0-3-5,4 1-12,-5-1-2,4-3-7,-6-2-28,5-2-23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2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85 150,'-7'-4'29,"7"4"-8,-7 1-13,4 8-1,-2-1-3,3 5-1,-2 1-1,4 0 0,1 2-1,5-3 0,1 0 0,6-3 0,-3-4 0,6-4 0,1-2-1,0-7 1,-2-3-1,1 0 1,1-6-1,-6-3 0,1-2 0,-8-2 0,-4 3 0,-1 0 0,-8 2 0,-5 1 1,-6 5-1,2 5 0,-5 7 1,-1 4-1,1 5 0,4 5-1,1 2 0,4-1-1,7 7-3,-2-9-10,9 5-5,2-7-6,7 2-17,3-6-32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3.2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0 124,'7'6'39,"-7"-6"-14,5 9-13,-3 4-4,-2-4-2,0 7-2,-5-3 1,0 3-3,-4-1 0,1 0 0,0 0-2,1-5 0,0 0-1,0-4-1,7-6-2,-8 2-4,8-2-10,0-9-6,10-1-11,-4-5-28,7-5-11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3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2 156,'0'0'28,"-8"-5"-7,1 7-12,-3 1-3,4 6-2,-3-4-3,5 2-1,1 2-5,-7-3-10,9 3-5,1-9-7,-3 12-21,3-12-32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4.1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24 162,'8'-9'26,"4"4"-7,-2-3-10,5 7-3,-2 1-3,1 0-1,-2 5 0,-4 4-1,1 4 1,-3 1-2,-4 0 1,-2 3-1,0-2 0,-7 5 0,-6-7 0,2 4 1,-5-2-1,-1 1 0,3-2 0,3-3 0,2 1 0,2-2 0,4 0 0,3-3 0,6-1 0,3-1 0,2-2-1,2 0 0,2 0-3,0-3-1,3 0-3,-4-7-2,5 1-3,-8-7-2,5 4-4,-3-6-2,1 1 5,-6-3 9,1-1 12,2 3 10,-8-2 2,6 5 0,-8-2-4,0 6-3,-1 1-2,0 7-2,0 0-2,-7 1-1,2 7 1,2 5-2,-2-4 0,5 5 1,0-4-1,0 1 0,5-2-1,2-3 1,3-4 0,3-2-1,-1 0 1,4-4-1,0-3-1,1-2 1,-2-1-1,2-3 0,-1 1 1,-5-6-1,1 2 0,-9-1 0,-3 3 0,-2 2 1,-8 3-1,-5 5 0,-4 4 0,-4 1 0,2 8-1,3 3 0,-2 3-1,4-4-2,10 4-7,-1-2-7,7-5-6,0-8-9,13 7-29,-2-7-21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47:24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56 142,'5'-10'31,"-5"10"-11,11-5-10,-1-1-4,0 4-2,0-6-1,7 6 0,-3-2-2,3-1 2,-1 0-2,1 2 1,-3-2-1,-3 4 0,-2 1 0,-2 1 0,0 7-1,-7 1 1,0 2 0,0 5-1,0 3 1,-4-2 0,-2 5-1,2-3 0,0 3 1,-2-1-1,0 3 1,2-1-1,-2 0 0,2 0 0,0-2 0,-2 0 0,2-2 0,1-1 0,2 1 1,-2-2-1,3-2 0,0 1 0,0 0 0,3 0 1,-2-3-1,2 1 0,-2-4 0,2 2 0,-2-2 0,1-3 0,-2-7 1,3 9-2,-3-9 2,0 6-1,0-6 0,0 0 0,0 0 1,-6 2 0,-1-2-1,-3 0 1,-1 0 0,-4 0 0,-3 4-1,1-1 0,-2 0 0,-3 2-1,6 4-2,-4-5-2,7 5-11,-2-5-4,2 2-5,0-4-17,6-2-35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276 0 186,'-14'20'24,"-4"5"-3,1 8-14,-9 2-3,5 3 0,-10 4-2,5 0 1,2 2-2,-4-8 0,7-3 1,0-6-4,5-4 1,6-12-2,8 2-7,2-13-11,8-10-3,6-6-7,4-11-30,8-5-33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30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62,'0'0'54,"0"0"-26,0 0-12,-7 0-4,7 0-4,0 7-1,0-7-2,1 11 0,2-5-1,0 1-1,1 4 0,2-1-2,0 2 2,2 0-2,1 3 1,2 0-1,0 5 1,1-4-1,-2 1 0,4 1 0,-1-2-1,-2 0 2,2-4-2,-2-1 1,-2-3-1,2-2 0,-2 1 1,-4-3-1,-5-4 0,12 6-1,-12-6-2,0 0-2,0 0-14,3-8-5,-3 0-13,0 0-31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30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202-1 116,'0'0'42,"-11"-2"-15,4 6-16,-3 3-4,4 2 0,-3 2-4,2 5 0,-4 2-1,0 2 0,-1 0 0,-1 4-1,2 0 0,-2 1 0,-1-2 0,0-3-1,2 1 1,0-4-1,3-2-1,-1-6 0,6-1-2,-3-4-10,7-4-7,0 0-8,0 0-21,4-5-35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37.9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2 74,'0'0'55,"0"-5"-20,0 5-21,0 0-3,0 0-4,0 0-1,0 0-2,0 0-2,0 0 1,-1 6-1,1-6-1,-2 11 0,1-3 0,1 1-1,0 1 0,0 1 0,0 0 1,0 2-2,1-5 2,2 1-2,-2-1 2,-1-8-1,9 9 0,-9-9 0,7 3 1,2-3-1,-9 0 1,12-1-1,-5-4 0,2 1-1,-1 0-2,0-7-6,0 2-10,-1 1-7,-1-4-19,0 1-28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38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3 135,'0'0'34,"-8"-2"-12,8 2-16,-6-1 0,6 1-3,0 0 0,0 0-1,0 0-1,0 0 1,0 0 0,0 0-1,-7 3 0,7-3 0,0 0 0,-6 2 1,6-2-2,-7 12 0,4-3-4,-1-2-8,4 4-9,-1-4-7,1 0-25,0-7-26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39.7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1 60,'3'6'58,"-3"-6"-31,2 14-9,-2-5-5,0 1-3,-2-3-4,1 5-2,-2-6-2,-3 1-4,6-7-13,-2 13-8,2-13-14,0 0-29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0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0 116,'0'0'41,"0"0"-16,0 0-15,0 0-3,0 0-2,-3 5-2,3 4 0,-2-3-1,1 5-1,0 1 1,-1 3-1,1 1 0,-2 1 0,1-1-1,2 0 1,0-4 0,5-1-1,-2-3 2,2-2-2,2-3 0,2-3 1,-1 0-1,1-2-1,2-1-3,-1-5-7,2-2-8,-4-2-8,1-2-18,-5-1-31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0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0 165,'-10'0'25,"1"0"-5,1 3-15,1 0-1,4 4-1,-2 2-3,5-9-2,2 16-10,4-8-7,1-3-7,4-4-18,2-1-32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1.3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90,'0'0'50,"0"0"-20,0 0-17,0 0-4,0 0-1,0 0-3,4 5 0,-4-5-2,17 0 0,-6 0-1,7 0 0,-3 0 0,4 0-1,-1-4 0,2 4 0,-3-2 0,-1 0-1,-5 1 0,-4 0 0,-7 1-1,9 0-2,-9 4-6,0-4-10,-7 8-4,-3-2-14,-3-1-30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1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35 138,'0'0'34,"0"0"-12,0 0-10,3 0-7,3 0-1,1 0-1,4 0-1,-1 0 0,5 0-1,0 0 0,4-3 0,-1 1-1,1-4-1,-1 5-5,-2-3-12,4 0-4,-7-1-11,-1 2-29,0-4-21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2.3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35 138 81,'0'0'56,"0"0"-24,0 6-15,0-6-8,12-5-1,-5-2-3,3 1-1,-2-3-1,5-1-1,-6-2-1,5-1 0,-4-1 2,-1 1-3,0-1 1,-1 1 0,-4 4-1,-2-2 1,0 11-1,-2-8 1,2 8-1,-10 4 0,4 7 0,2 4 0,-1 4 0,0 3 0,2 3 0,2 4 0,-3-2 0,2 3 0,2-5 0,-3-3 0,2-2 0,0-3 0,-2-8 0,-1-1 0,4-8 0,-6 8 1,6-8-1,-13 0 0,6 0 0,-2-1 0,-1-1 1,3 1-1,-3 1 0,3 0 0,7 0 0,-10 0-1,10 0 1,0 0 0,0 0 1,0 0-1,0 0 0,9 0 0,-1 0 1,5 0-1,1-1 1,5 1-1,1-2 0,0 1 0,2 0 0,0 0-1,-2 1-2,-2 0-11,-1 0-5,-3-1-7,-1 0-17,-4 0-36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0 183,'0'0'23,"12"6"-2,-8 3-16,12 8-1,-1 1 0,3 8-1,-1 2 0,-2 8 0,0 5-1,1 6-1,-4 7 2,-8 2-3,-4 1 0,0 3 0,-6-4 0,-6 0 0,-5-5 0,-6-1 0,-1-3 0,-5-4 0,0 1-8,2-10-12,7-1-4,2-11-4,4-12-19,14-10-46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3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13 33,'0'0'50,"0"0"-10,0 0-15,0 0-8,0 0-6,0 0-3,0 0-2,-2-7-1,2 7-1,0 0-3,0 0 1,0 0-1,0 0 1,6-5-1,-6 5 0,0 0-1,0 0 1,0 0 0,0 5 0,0-5 0,0 0-1,0 7 0,0-7 1,0 0-1,3 8-1,-3-8-3,0 0-11,0 0-8,0 0-11,8 0-25,-8 0-17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3.5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2 121,'-8'0'38,"8"0"-14,0 0-16,-9-4-1,9 4-2,0 0-1,0 0-1,0 0-2,0 0 1,0 0-1,2 3 0,-2-3-1,0 0 1,0 0-1,0 0 1,0 0-1,0 0 1,0 0-1,0 0 1,0 0-1,0 0 0,0 0-1,0 0-1,-2 12-2,2-12-11,0 0-6,0 0-11,0 0-27,0 0-18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43.9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1 135,'7'3'37,"-7"-3"-12,0 0-14,0 0-3,0 0-2,0 7-3,0-7-1,0 0-1,-8 11 0,8-11-1,-4 4-1,4-4-2,-3 10-6,3-10-10,-2 6-5,2-6-14,0 0-32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3:58.9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29 40,'0'0'60,"0"-8"-12,0 8-29,0 0-6,0 0-5,0 0 0,0 0-4,0 0 0,0 0-1,-6 4 0,4 5-2,-1 1 1,-2 4-1,0 2 0,1 5 0,-1 4 0,-2 3 0,1 0 0,-2 2-1,2 0 0,-1-4 1,3-1-1,-2-6 0,2-4 0,-2-4 0,6-5 2,0-6-2,0 0 0,0 0 0,0 0 0,0-8 0,3-3 0,0-2 0,3-2 0,-4-5 0,1 0 0,2-3 0,-1-2 0,0 1 0,0-1 0,2 3 1,-2 2-1,2 2 0,0 5 0,-2 2 1,-4 11-1,11-5 1,-5 6-1,1 6 0,-3 7 1,2-1-1,1 7 1,0 3-1,0 2 0,-2-1 0,2 0 1,-3-2-1,0-1 0,2-3 0,-2-6 0,0-3 0,4-2 0,-8-7 0,8 1 0,-8-1 0,11-1 1,-5-10-1,0 1 0,0 0 1,1-7-1,-3-2 0,4 1 1,-2-7 0,-2 0-1,3 1 1,-1 0-1,1 0 0,-1 1 0,0 4 1,1 0-1,-3 6 0,3 1 0,-3 5 0,-1-1 0,-3 8-1,0 0 0,0 0-4,0 0-10,0 3-5,0-3-8,-11 13-24,4-5-35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14.3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20-1 96,'0'0'44,"0"0"-23,0 0-7,0 0-5,-6 0-3,6 0-1,-4 3-1,4-3-1,-3 12 0,3-2-2,-3 0 1,3 4-1,-4 1 0,4 3 0,0 1 0,4 1-1,1-2 1,0 1-1,2-5 0,2 0 1,2-6 0,1-2-1,-2-3 0,2-3 0,-2 0 1,3-7-1,-2-1 0,-1-3 1,-2-1-1,0 0 0,-2-2 0,-2 0 0,0 0 0,-2 2 0,-2 2 0,1 1 0,-1 1 0,0 8 0,0-8 0,0 8 1,0 0-1,0 5 0,2 5 1,-1 2 0,0 5-1,2 5 2,1-2-1,-2 7-1,-2 1 0,0 0 1,0-1-1,0 0 1,-6-3 0,2 1-1,-2-7 1,-2 0 0,-2-4 0,1-2-1,-1-5 0,0-2 1,2-2-2,-4-3 1,5 1-2,-3-4-2,10 3-4,-11-3-11,11 3-6,-3-9-17,3 9-32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14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17 100,'0'0'51,"0"0"-23,3-11-15,-3 11-5,0 0-2,0 0-1,0 0-1,0 0-1,0-6-1,0 6 1,-6 0-1,6 0-1,-13 1 0,5 3 0,1-1-1,-2 3 1,3 1-1,1 0 0,5-7 0,-7 9 0,7-9 0,0 10-1,0-10 1,7 8 0,-2-5 0,1 0 0,4 4 0,0 3 1,-2-3-1,4 3 0,-4 2 0,1 0 1,-1 0-1,-2 1 1,0-1 0,-5-5 0,-1 4 0,0-4 0,0-7 0,-8 9 0,-2-7 0,0-2-1,-3 0-2,-1 0-1,2 0-10,-2-1-7,3 0-5,2-7-19,8 0-39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15.4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17 100,'0'0'51,"0"0"-23,3-11-15,-3 11-5,0 0-2,0 0-1,0 0-1,0 0-1,0-6-1,0 6 1,-6 0-1,6 0-1,-13 1 0,5 3 0,1-1-1,-2 3 1,3 1-1,1 0 0,5-7 0,-7 9 0,7-9 0,0 10-1,0-10 1,7 8 0,-2-5 0,1 0 0,4 4 0,0 3 1,-2-3-1,4 3 0,-4 2 0,1 0 1,-1 0-1,-2 1 1,0-1 0,-5-5 0,-1 4 0,0-4 0,0-7 0,-8 9 0,-2-7 0,0-2-1,-3 0-2,-1 0-1,2 0-10,-2-1-7,3 0-5,2-7-19,8 0-39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16.5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6 69,'0'0'55,"0"0"-28,0 0-11,1-6-5,-1 6-2,0 0-2,0 0-1,0 0-1,12 0-2,-12 0-1,7 4 1,-7-4-1,10 12-1,-4-3 0,1 2 1,-1-1-1,-2 4 1,0 2-1,-2 1-1,-2-1 1,-3 4-1,-4-1-1,-6-2-6,4 3-12,-5-3-5,0-6-14,1-4-35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2.0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8 152,'0'0'29,"0"5"-14,0-5-8,3 0 0,-3 0-3,15 0 0,-6 0-2,4 0 1,1-3-2,0 1 0,2 0-1,-2 1 1,0 0-1,-2 1 0,-2-2 0,-3 1-1,0 1-1,-7 0-3,7 1-11,-7-1-6,0 0-9,0 0-28,-7 6-23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2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13 144,'-7'6'31,"7"-6"-10,0 0-14,6 0-2,-1 0-2,2 0-1,1 0 0,2-1-1,1-1-1,-1 0 0,3 0 0,-1 0-3,-2 0-2,6 0-11,-5 0-7,4 0-12,-5 0-32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255 109 57,'0'0'62,"9"0"-22,-9 0-21,0 0-5,12-2-4,-11-8-3,7 5-2,-5-6-1,3 1-2,-6-5 1,5 3-1,-5-4-1,-6 6 0,-8 0 0,-1 4 0,-5 5 0,-8 2 1,-4 10-1,0 4 1,0 7-1,3 4 0,5 3 0,7-1 0,11 2 0,8-2-1,11-4 1,10 2 0,6-5-1,2-1 1,2-2-1,1 0 0,-5 1 1,-5 0-1,-7-1 1,-2 3-1,-9-2 1,-4 1 0,-8 0 0,-3-2-1,-7-1 2,-4 0-2,-5-5 1,-4 2 0,-2-3-1,-1-7 1,-1 1-1,5-5 0,1 0-1,7-5 0,5 1-1,5-6-2,10 10-8,11-14-9,6 8-3,4-2-8,10 2-34,1 0-24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2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24 106,'2'-6'47,"-2"1"-19,0 5-19,1-13 0,-1 13-2,0 0-2,0 0-1,0 0-1,0 9-1,-1-1 0,-1 6-1,-2 2 0,0 4 0,-1-2 0,1 5-1,0 3 1,0-3-1,1 0 1,0-3-1,1-3-1,1-3-3,1-3-12,0-11-5,0 0-7,6 0-28,-2-9-26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3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16 179,'0'0'24,"0"0"-4,0 0-16,0 0-2,0 0 1,0 0-2,0 0-1,6 1-1,-6-1-3,0 0-8,11-2-8,-11 2-5,7-7-17,-3 0-32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3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18 179,'0'0'23,"0"0"-6,0 0-13,0 0-3,8 0 0,-8 0-1,10-1-3,-10 1-12,7-4-6,-7 4-6,12-8-22,-5 3-31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3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1 175,'0'12'23,"0"-12"-3,0 7-15,0-7-3,0 0-1,1 8-2,-1-8-4,8 0-13,-8 0-4,11-1-10,-11 1-28,10-6-25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27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15 28,'0'0'34,"1"-9"2,-1 9-3,0 0-12,0 0-5,4-7-6,-4 7-2,0 0-3,0 0-1,0 0-2,0 0 0,0 0-1,0 0 1,0 0-1,0 0 1,0 0-1,0 0 0,-4 3 0,4-3 1,-1 7-1,1-1 1,-3 2-1,0 3 1,0 3-1,0 4 0,-1 1-1,-3 4 1,1 0 0,1 3 1,-2-3-2,1 0 0,-1-6 1,3 1-1,-1-6 0,1-2 1,3-3-1,1-7 0,0 0 0,0 0 1,0 0-1,0-9 0,1-3 0,3 0 0,-4-3 0,3 0-1,-1-6 1,-1 0 0,0-1 0,2 1 0,1-2 0,-1 2 0,2 1 0,-1 4 0,2 0 0,-2 7 1,-4 9-1,11-8 0,-11 8 0,10 13 1,-6 1-1,1 3 0,-1 6 0,3-1 0,-3-1 0,3-4 0,-1 0 1,1-4-1,0-4 0,2-3 1,-1-5-1,2-1 0,2-4 0,-2-6 1,2 0-1,3-3 0,-3-4 1,1-2-1,-1-3 0,-1 4 0,-3-3 0,1 4 0,-3 4 1,-2 2-1,-4 11 1,0 0-1,6 8 1,-6 4-1,0 6 0,-2 3 1,1 1-1,-4 2 1,4 0-1,1-4 0,-1 1 0,1-4 0,0 1 0,0-4 0,0-1-1,0-2-1,2 2-6,-2-6-10,0-1-4,0-6-12,-5 6-31,5-6-20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44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261 7 30,'0'0'44,"0"0"-6,8 1-12,-8-1-8,0 0-5,0 0-3,0 0-2,0-5-1,0 5-3,0 0 0,-5-4-2,5 4 0,-12 0-1,5 0 0,-1 0-1,-1 3 2,-2-2-2,-1 1 1,0 1 0,-1-1 0,2 1-1,-2 2 1,0 0 0,2 2-1,1-1 1,3 2-1,2-1 0,0 2 0,5-2 0,0 1 0,1 0 0,5-2 0,1 1 0,1-1 0,4 2 0,-2-2 0,1 0 1,0 2-1,2 1 0,-3-2 0,0 0 1,0 2-1,0 0 0,-2-1 0,1 1 1,-3 0-1,-1 0 0,1-1 1,-3 1-1,-2-2 2,1 1-1,-2-8 0,0 13 0,0-13 0,-6 11-1,-1-5 1,0-1 1,-3-1-2,0-1 1,-1 1 0,-1-3 0,-3-1 0,-2 0-1,-3 0 0,0-1 0,-2-2 1,1 2-2,1 1 0,-1-1-1,7 2-4,-2-1-13,6 1-3,3-1-10,7 0-34,0-8-19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32.7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7 33,'-5'0'46,"5"0"-7,-9 1-13,9-1-8,-7 1-5,7-1-2,-7 2-4,7-2-1,0 0-1,0 0-2,0 0 0,0 0 0,0 0-1,7 0-1,0 0 0,3-1 0,4-1 0,-1 0 0,3 1 1,1-1-1,0 2-1,1-2 1,1 2 0,-2-1-1,0 1 0,-1 0 1,-4 2-1,1 0 0,0 2 0,-3-2 0,-4 4 0,-2 0 0,-3 4 1,-1-3-1,0 4 0,-5 1 0,-4 2 0,-1 2 0,-3 0 0,-4 2 1,2-2-1,-4 1-1,1 0 1,2 1 0,0-4 0,1 1 0,3-4 1,1-1-1,5-1-1,2-1 2,0-1-2,4-7 2,-2 10-1,2-10 0,2 10 0,-2-10 0,7 8 0,-7-8 0,8 9 0,-8-9 0,13 5 0,-4-4 1,-1 2-1,5-3 0,-1 0 0,2 0 1,1-4-1,0 4 0,-1-1 0,0 1 0,-1-1 0,-3-1 0,0 2 0,-2-2 0,-8 2 0,12-1 0,-12 1-1,7-2-2,-7 2-3,8-1-11,-8 1-6,0 0-12,0 0-31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33.3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3,'0'0'59,"0"0"-3,0 0-32,0 0-5,0 0-5,0 0-5,0 0-1,0 0-1,0 0-2,4 3-2,2-2 1,-6-1-2,14 1 0,-4 1 0,2 1-1,0-3 1,4 1 0,-2-1-1,2 2 0,-2-1 0,2-1-1,-5 0 0,2 1 1,-6 2-2,2-2 1,-9-1-2,7 3-4,-7-3-14,3 7-3,-3-7-16,-3 7-34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39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 53,'1'-8'63,"-1"8"-24,0 0-25,0 0-4,0 0-3,0 0-1,0 0-1,0 0-2,0 0 0,0 8-1,0-8 0,-1 13-1,1-4 1,0 3-1,0 0-1,4 2 1,-1 1 0,1 1-1,1-3 1,0 0 0,0-4-1,0 1 0,2-5 1,0 0 0,1-5-1,-1 0 0,3-6-2,-5-4-5,7 1-12,-4-4-6,-2-2-18,0-1-30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39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2 155,'0'0'28,"-8"-3"-9,8 3-14,0 0-1,0 0-3,0 0 0,-1 4-3,1-4-3,6 9-14,-2-3-6,2 2-18,1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6.9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42 171,'0'16'26,"0"-1"-6,0 6-14,-2 1-2,2 4 1,-3-2-3,2 1 0,1-1 0,-2-3-1,2-2 0,0-9 0,0-3-1,0-7 0,14-2 1,-3-7-1,2-8 0,4-3 0,3-6 0,0-1-1,4-4 1,-1 2 0,1 0-1,-1 1 1,-2 4 0,1 8 0,-5 5 0,-2 8 1,-6 3 0,2 3-1,-5 8 1,0 4 0,-3 4 0,-2 2 1,4 4-1,-5 1 0,0 3 0,0 0 1,-2 2-1,-2-1 1,1-2-2,-3-3 0,0-2 0,4-4 0,1-2-2,-1-7-3,7 2-11,-5-12-6,15 0-4,-7-6-12,4-9-41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23 188,'-1'8'22,"-1"3"-2,-5 1-14,2-4-3,5-8-1,-3 11-1,3-11-2,0 0-1,8 0-9,-4-11-9,8-3-3,-2-7-11,6-6-32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0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0 151,'0'0'30,"0"0"-8,0 0-15,0 12-2,0-12-1,0 18-1,0-9-1,-2 3 0,-2 0-1,1 3-1,0 2-4,-2-1-15,-1 0-3,0-3-10,-1-2-30,3-5-26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0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 92,'0'0'52,"0"0"-22,8-3-18,-8 3-4,0 0-2,0 0-1,0 6-2,0-6 0,0 12-2,-2-2 1,-1 0-1,3 2 1,0 4-1,0-1 0,3-2-1,0 1 1,1 1-1,-1-4 2,4-2-2,0-4 0,0 0-2,-1-1-1,-6-4-9,13-3-8,-5-5-7,0-2-25,-3-3-24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1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18 159,'-12'-9'27,"12"9"-7,-5-9-15,5 9-1,0 0-2,0 0-1,0 0-1,0 0-3,11 4-10,-11-4-8,14 7-9,-8-2-25,4-1-23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1.3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1 172,'7'1'23,"-7"-1"-8,16 0-10,-9-1-2,7 1 1,1 0-3,2 0 0,1 0 0,-2 0-1,-1 0 0,-2 1-2,1 2-4,-14-3-5,12 0-9,-12 0-9,0 0-22,-6 6-25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1.6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20 144,'0'6'34,"0"-6"-12,6 7-12,-6-7-5,19 0 0,-6 0-2,3-1-1,2-3-2,1 0-2,2 3-5,-5-4-12,2 0-3,-4-3-15,1 3-29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1.8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0 172,'0'0'25,"0"0"-6,-3 3-13,-3 4-4,3 5 1,0 1-1,1 6-1,-1 0 1,-2 2-1,4 1-1,-2-4 0,0 3-1,2-7-2,1 4-11,-4-7-6,2-2-6,2-9-17,0 0-35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2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0 176,'0'0'24,"3"8"-4,-3-8-16,0 0-2,0 0 0,0 0-1,0 0 0,3 5-2,-3-5-1,0 0-6,0 0-10,0 0-5,8 1-11,-8-1-34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2.8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4 152,'9'9'31,"-9"-9"-11,5 9-11,-5-9-5,0 0-1,0 0-2,10 0-1,-10 0-1,6-5-2,-6 5-6,10-3-11,-10 3-6,10-10-19,-6 6-31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2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0 151,'0'0'30,"10"7"-10,-10-7-13,0 0-4,4 8-4,-4-8-14,0 0-6,0 0-12,0 0-27,4-8-18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3.2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0 132,'0'0'24,"0"0"-22,0 0-29,0 0-23,0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17-1 186,'-10'-6'22,"10"6"-1,-7 7-16,7 7-2,0 1 1,0 8-1,0 5 0,3 8-1,-3 2-1,4 8 1,-4 5-1,0 0 1,2 2-2,-2-1 0,0-1 0,0-4 0,0-5 0,0-5 0,3-8 0,2-3 0,-2-3 0,4-8 0,1-5 0,4-1 0,-1-7 0,4-2 0,0-5 0,2-5-3,4-3 0,-5-7-4,2 6-10,-4-8-6,-7 6-3,-2-7-18,-5 3-38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4:43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49 144,'0'0'34,"0"0"-12,0 0-12,0 0-4,0 0 0,-4 4-3,4 6 0,-1 0-2,-1 3 1,1 3-1,-1 2 0,-2 1-1,3 3 0,-1 1 0,-1 0 0,2-3 0,0-2 0,1-3 0,-2-4 0,2-2 0,0-9 0,0 0-1,4 0 1,1-6 0,0-2 0,1-5 0,0-2 0,1-4 0,-1-2 0,-4-3 0,4-2 0,-3 2 0,0-1 0,0 6 0,-3 0 0,4 8 0,-3 4 0,-1 7 0,6 9 0,-3 6 0,2 4 0,-2 4 0,3 3 0,0-2 0,1 1 0,1-2 0,1-2 1,1-5-1,1-3 0,-2-6 0,2 0 1,2-7-1,-2 0 0,2-9 1,0-3-1,-3-4 1,3-4-1,-2-6 1,0-1-1,-1-2 1,2 0 0,-1 3-1,-1 2 0,-2 3 1,1 7-1,-3 5 0,1 1-2,-7 8 0,5-2-6,-5 2-13,5 4-2,-5 5-12,0-9-35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7.1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9 62,'3'-5'62,"-3"5"-26,1-7-20,-1 7-4,0 0-3,0 0-3,0 0-1,0 0-2,0 0 0,3 7-1,-3 1 0,0 7 0,0-1 0,0 9-1,-3 1 0,2 5 0,-2 2-1,0 1 1,2-3-1,-2-2 0,-3 0 0,5-7 0,-1-1 0,1-10 0,1-1 0,0-8 0,0 0 0,0 0 0,0 0 0,4-11 0,2 0 1,0-1-1,-1-5 0,5 0 0,-1-2 0,-1-1 1,2 0-1,0-1 0,-3-1 1,3 5-1,-3 0 0,3 3 1,-4 2-1,3 3 1,-2 0 0,0 3-1,-7 6 0,11-5 1,-11 5-1,9-4 0,-9 4 0,11 0 0,-11 0 0,13 12 1,-6-7-1,3 6 1,-2 1-1,0 7 1,0 0-1,-1 2 1,-1 0-1,-3-1 0,-2 3 0,-1-1 1,0-1-1,0-4 0,-3-4 0,0 0 0,-1-3 0,3-3 0,-2 2 0,3-9-1,-2 8 0,2-8-2,0 0-5,0 0-13,3-2-4,-1-6-13,3 3-36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7.9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12 142,'7'-6'33,"-7"6"-10,0 0-16,0 0-2,0 0 0,-1-6-1,1 6-1,-9 0-1,2 1-1,-2 0 0,0 1 0,-3 3-1,2 1 1,0 4-1,0-2 0,3 1 0,2 0 0,2-1 0,1 0 0,2-1-1,3 0 2,4-1-1,0 2 0,2-6 1,-1 4-1,1 1 1,-1 0-1,0-1 1,-4 1 0,1-1 0,-3 3 0,-2-9 0,0 12 1,0-5-1,-7 1 0,-2 1 0,1 1-1,-5-3 1,2 0-1,-1 0-1,-1-1-2,5 2-8,-5-1-10,6-7-3,-2-7-17,4-2-42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8.8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0 121,'-6'7'41,"6"-7"-17,0 0-15,0 6-4,6 3 1,-6-9-1,3 13-3,-2-4 2,1 3-3,-2 2 1,-3 2-3,-2 2-2,-3-4-16,2-3-4,-2-4-14,2-3-33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9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16 152,'4'-7'29,"-4"7"-13,-3-6-8,3 6-3,-8-2 0,8 2-1,-13 0-1,6 0-2,-5 0 1,2 6-1,-2 1-1,2 2 1,-2 2-1,2-4 0,3 2 0,2 2 0,2-2 0,3 0 0,3-4 0,5 3 1,2-1-1,-1-1 1,3 3-1,1 0 1,-1-1 0,-1 1 0,-4-2 0,2 5 1,-8-4-1,2 3 0,-3-1 0,-4-2 0,-4 0 0,0 1 0,-2 3-1,-3-7 0,0 3-1,-1-4 0,1 2-1,1-6-3,12 0-13,-12 0-4,12 0-6,-4-16-26,10 3-33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9.8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2 161,'0'0'27,"0"7"-7,0-7-14,8 4-2,1-2 1,1-2-2,3-1-1,1 1 0,2-2 0,1-1-1,-2 0-1,0-1 1,-4 2-2,1 2-2,-12 0-1,15 0-13,-15 0-4,0 6-8,-8-6-26,-1 9-29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29.9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48 172,'0'0'25,"0"0"-5,4 0-13,9 0-3,-2-4 0,5 0-1,0 2-2,1-2-2,1 2-5,-4-3-13,1 3-3,-3-6-8,1 1-32,0-3-29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1.1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41 150 50,'0'0'62,"0"0"-22,0 0-22,-8 0-5,8 0-3,0 0-3,0 0-1,0 0-1,0 0-1,4-8-1,-4 8 1,7-12-2,-3 3 0,2-1-1,-2-2 0,2-2-1,0 0 0,-2-2 1,0 0-1,-1 3 0,-2 3 0,-1 1 1,0 2-1,0 7 0,0 0 0,0 0-1,-5 5 1,3 8 0,2 4 0,0 3 0,-1 4-1,1 0 1,0 3 1,0-1-1,-2 2 0,2-7 0,-2 0 0,-1-3 0,-2-2 0,1 0 0,0-3 0,-2-4 0,-1-4 0,0-2 0,1 2 0,1-5 1,-2 0-1,7 0 0,-12-3 0,12 3 0,-3-6 0,3 6 1,0 0-1,5-8 1,3 6-1,2-1 1,-1 2-1,5 1 1,0 0-1,0 0 1,2 0-1,-2 0 0,0 0 0,-2 0 0,-1 0-1,-2-2-1,-9 2-6,18-4-11,-18 4-5,10-5-9,-10 5-34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1.4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0 164,'0'0'27,"0"0"-7,5 0-16,-5 0-1,0 0 1,0 0-3,6 6-1,-6-6-4,0 0-15,4 8-2,-4-8-13,0 0-28,6-7-21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1.5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0 177,'0'0'24,"3"8"-3,-3-8-16,3 7-3,-3-7 0,7 5-2,0-2-2,-7-3-1,18 3-7,-9-3-10,4-3-7,-2-3-16,3-3-30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26 199,'-16'2'23,"9"1"-4,7-3-15,4 0 0,13-2-2,1-1 0,10-3 0,1 2-2,0-1-2,4 0 0,-1 4-2,-7-4-8,1 5-10,-5 1-1,2 4-10,-5 3-32,-1 4-27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1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1 171,'4'8'26,"-4"-8"-6,-4 7-13,4-7-4,-4 10-2,4-10-3,0 0-12,0 0-6,0 0-7,0 0-20,5-4-36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2.6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9 128,'0'0'38,"0"0"-18,0-11-9,0 11-3,0 0-3,0 0 0,0 0-2,0 9-1,0 0 1,0 6-1,0 3-1,0 2-1,-2 4 1,-2 0-1,1 2 0,-3-3 1,1-1-2,1-5 1,-1-2-1,1-4-1,4-3-3,0-8-6,0 0-10,0 0-8,0 0-25,4-13-27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6:33.0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72 134,'0'0'37,"0"-6"-13,0 6-15,0 0-3,3 5-1,4 4-1,-3-2-1,5 8-1,-2 1 0,3-1-1,1 2 0,-1-3 0,2 2-1,-1-3 1,0-3 0,2-5-1,-3-5 1,3 0-1,-2-2 1,2-8-1,-1-3 0,-3-6 0,1-3 0,0-2 0,-5-1 0,5 0 0,-6 2 0,-1 2 0,1 6 0,0 6 1,-4 9-1,0 0 1,6 11-1,-5 3 1,2 10-1,1 2 1,-1-1 0,2 3 0,2 0-1,-3 0 0,4-1 0,-2-1 1,1-6-1,2 0 0,-4-3-1,3-1-1,-3 1 0,-3-7-5,6 3-11,-8-4-6,3-2-10,-3-7-30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5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28 65,'6'0'61,"-6"0"-25,1-8-22,-1 8-4,2-7-2,-2 7-3,0 0 0,0 0-1,-3-8-1,3 8 1,-11-2-2,3 2 0,-3-1 1,-2-1-2,-2 2 1,-1 0-1,-4 3 0,0 4 0,-1-3 0,-2 7-1,3 0 1,2 2-1,-1 2 0,4-1 0,6-2 0,1 0 0,5 2 0,3-3 0,1-1 0,8 0 0,-1 0 0,5 3 0,3-2 0,-1 1 0,4 0 0,-2 1 1,-3-2-1,0 2 0,-4-2 1,0-4-1,-4 1 0,0 0 1,-6-8 1,2 12-1,-2-12 0,-1 7 0,1-7 0,-13 5-1,6-2 1,-4-2-1,-2 2 0,0-3-1,-1 1 1,1-1-1,2 1-2,1-1-2,10 0-12,-9 1-6,9-1-7,0 0-32,10 0-28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6.1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17-1 150,'0'0'31,"0"0"-9,-11 0-14,11 0-4,0 0 0,-4 5-1,4-5-1,-3 9-1,3-1 0,0-8-1,0 13 0,0-13 1,1 7-1,-1-7 0,0 0 1,6 4-1,-6-4 1,0 0 0,0 0-1,0 0 2,4-4-2,-4 4 1,0 0-2,0 0-2,0 0-2,0 0-13,0 0-5,0 0-12,4-7-32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6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50-2 163,'3'-8'27,"-3"8"-7,0 0-14,0 0-2,-1 11 0,-2-2-1,2 6-1,-2-1-1,1 5 2,-3 4-2,3 2 0,-1 3 0,1 3-1,-3 5 1,1 0-1,1 1 0,-1 0 0,0-3 0,1-2 0,1-3 0,1-6 0,1-7 0,0-1 0,1-5 0,-1-10 0,10 8 0,-3-6 0,3-2 0,2 0 1,-2 0-1,2-6 0,1 3 0,0-2 0,0 0 0,-2-1-1,-1 1-2,-3-4-2,5 2-12,-10-1-5,3-1-8,-5-2-26,0-1-30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7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20 169,'-7'0'27,"0"-2"-6,7 2-14,-8-5-3,8 5 0,0 0-2,0 0-1,11-3 0,-1 1 0,1 0-1,5 2 0,4-1 0,-2 1 0,5 0-1,-2-4-2,4 4-4,-6 0-13,6 0-4,-7 0-12,1 1-34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7.5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2 121,'0'0'41,"0"0"-15,0 0-16,0 0-4,0 0-1,0 0-1,0 0-1,0 0 0,0 6-2,0-6 2,0 0-2,3 8 0,-3-8 0,0 0 0,0 0-1,8 2 1,-8-2 0,0 0 0,3-6-1,-3 6 2,0 0-2,-3-8 1,3 8 0,-8-2 0,8 2 0,-9 1-1,9-1-1,-7 8-2,9 2-10,-2-10-7,5 11-6,-5-11-18,9 0-37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8.5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16 126,'0'-8'41,"0"8"-17,-3-8-13,3 8-4,0 0-2,0 0-2,-7 0-1,7 0-1,-4 11 1,4-11-2,-2 12 0,2-6 0,0-6 0,0 9 0,0-9 0,0 0 0,7 4 1,-7-4-1,0 0 0,6-4 1,-6 4-1,3-7 1,-3 0 1,0 7-1,0-10 0,0 10 0,0-6 1,0 6-1,0 0-1,0 0-1,0 8-2,0-8-3,1 9-14,-1-9-3,6 15-12,-6-9-34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39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13 129,'0'0'36,"0"0"-12,-7 4-16,7-4-3,0 0-1,0 6 0,0-6-2,0 0 1,0 0-2,0 0 0,4 7 0,-4-7 0,0 0 0,9-3 1,-9 3 0,0-7-1,0 7 1,0-7-1,0 7 0,0 0 0,-6-7 0,6 7 0,0 0-1,0 0 0,0 0 0,0 0 0,0 0 1,0 0-1,6-2 0,-6 2 1,0 0-1,0 0 1,0 0 0,0 0-1,0 0-1,0 0-2,7 1-12,-7-1-6,0 0-6,0 0-23,0-5-39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12 186,'0'14'25,"0"-7"-4,-2 2-6,2-9-13,0 0-1,-6 10-2,6-10-7,0 0-13,8-10-2,-2 0-6,3-3-27,2-6-41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49.2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 69,'0'0'57,"0"0"-22,-7-8-18,7 8-5,0 0-3,-3 6-2,3-6-1,-2 7-2,2 2-1,0 0 0,5 2 0,0 5-2,2 3 0,3 7 0,-1 1 0,4 4-1,-2 4 1,3 1-1,-1-1 0,0 1 0,0-5 0,-3-2 0,0-3 0,-1-5 1,-1-4-1,0-6 0,-1-1 0,0-3 0,-7-7 1,12 3-1,-7-3 0,1-7 0,1-2 1,-3-3 0,4-2-1,-1 0 1,0-8-1,0 1 1,1-7 0,-1 2-1,3-4 0,-1 0 1,1-1-1,0 0 0,-3 0 0,1 5 0,0 2 0,0 3 0,-1 1 0,0 6-1,-2-1 1,0 5-1,-2 1-2,-3 2-3,0 7-13,0 0-3,0 0-8,-10 0-28,4 7-27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49.7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39 169,'0'0'24,"-10"1"-4,10-1-14,0 0-1,10-2-1,0-4-2,6 2 1,-1 0-2,5-1 1,3 2-2,0-2 1,1 5-1,0-2 0,-6-1 0,2 2-1,-4 0-1,-3-2-4,4 3-11,-7-1-4,0 1-7,-10 0-24,10 0-33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50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133 42 145,'0'0'32,"7"-9"-10,-7 0-12,0 9-4,3-10-1,-3 10-1,0-12-1,0 12-1,-10-4 1,4 4-2,-5 3 1,0 4-1,-2 1-1,3 1 0,-3 3 1,2 0-1,2 3 0,2-5 0,3 2 0,4-2 0,0-5 0,3 4 1,4-1-1,4-2 0,1 2 0,3 0 1,1 2-1,-2-2 0,2 1 0,-3 0 1,-2-1-1,-4 1 1,-7-9-1,9 13 1,-9-13 1,-6 11-1,-3-7-1,-5 0 1,-2 0 0,-2-2-1,0-1 1,-1 1-2,1-2 0,2 0-2,5 4-8,-1-4-11,4-3-2,3-3-12,3-1-38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56.8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64 29 85,'0'0'56,"-10"2"-30,10-2-10,0 0-5,-9-3-3,9 3-2,0 0-1,6-6-2,-6 6 0,13-7 0,-6 5-2,6-2 0,1 2 0,5 0 0,0 1 0,6-2-1,0 3 1,2-1 0,2 0-1,-1 1 0,-1 0 1,-4 2-1,-1 2 0,-4-2 0,-4 6 0,-3-2 1,-7 3-1,1 2 1,-5-1-1,-2-1 0,-3 3 1,-4 2-1,-2-1 1,-2 4-1,-6 1 1,1 2-1,-3 3 1,-5 3 0,-2 1-1,-2 0 0,-2-2 0,3 1 1,-1-3-1,3 0 0,1-2 0,6-2 0,2-6 0,4-3 0,6-1 0,1-3 0,6 1 0,1-7 1,6 4-1,1-4 1,6 0-1,1-2 0,4 0 1,5-1-1,3-1 0,-1 2 1,2-2-1,3 1 0,-4 1 0,3-1 0,-3 1 1,-5 0-2,1-2 1,-5 2 0,-3 1 0,-3 1 0,-5-1 0,-6 1-1,10 0 0,-10 0 0,0 0-2,0 0-1,0 3-10,0-3-8,-10 0-7,4 0-20,-2-4-36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57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63 163,'-5'-8'27,"3"1"-8,2 7-12,2-7-3,-2 7 1,11-5-3,-2 4 1,-1-2 0,6 1-1,1 0-1,4-1 0,0 2 0,2 0 0,2-3 0,-2 4-1,1-3 1,-4 3-1,-2-2 1,-2 1-1,0 1-1,-4-2-1,-1 2-1,-9 0-11,8-2-8,-8 2-4,0 0-20,0-9-39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59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13 85,'0'0'59,"0"0"-27,-5-5-18,5 5-5,0 0-2,-6 7-2,6-7-2,-6 13 0,5-1-2,1 4 1,-2 4 0,1 3-2,-2 1 1,2 0-1,1-1 0,-3-1 0,3-7 1,0 2-1,0-10 0,0-7 0,0 9 0,0-9 1,7-7-1,-3 0 0,-1-4 0,6-3 0,-4-2 1,4 0-1,-2-5 0,3 3 0,1-1 1,-1 0-1,4-1 0,1 5 0,-3-1 1,3 3-1,-1 3 1,-1 2-1,-4 2 0,-1 3 1,-1 1 0,-7 2 0,7 2-1,-4 9 1,-1-2 0,3 5 0,-4 1 0,-1 5 0,0 2 0,2-3-1,-2 2 1,0-4-1,0 1 0,0-6 0,-2 1 0,2-5-1,0-1 0,0-7 0,0 0-1,0 0-1,2 7-8,-2-7-10,0 0-6,-3-5-17,3 5-41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00.1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129 25 134,'3'-10'38,"-3"3"-18,0 7-9,2-7-4,-2 7-2,0 0-1,0 0 0,-7-4-2,7 4-1,-13 5 1,3-1-1,0 0 0,3 3 1,-5 0-1,5 2-1,0-3 1,3 3-1,3-1 1,1 0-1,1 1 0,6-2 0,3 1 0,3-3 0,1 2 0,0-1 1,0 3-1,-1-4 0,-4 4 1,-2 2 0,-3-1-1,-4 4 2,-1-5-1,-4 5 0,-4-4 0,-4 2-1,-1 1 1,-4-4-1,3-1 0,-2-2 0,1-1-1,-2-5-1,6 0-1,-2-4-9,8-3-11,2-6-4,3-1-18,1-3-46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01.4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15 43,'0'0'42,"0"0"-6,0 0-15,-1-7-6,1 7-6,0 0-1,0 0-3,0 0 0,0 0 0,0 0-1,0 0 0,0 0 0,0 0 0,0 0-1,0 0 0,0 0-1,0 0 0,3 0-1,-3 0 1,11 0-1,-2 0 0,-2 0 2,6 0-2,-1 0 1,4 0-1,0 0 0,-1 0 0,2-1 0,-1-1 1,-2 1-2,0 1 1,-2-2-1,-1 2 0,-4-3 1,-7 3-1,10 0 0,-10 0-1,0 0 1,0 0-2,2 5-1,-2-5-6,0 0-11,-6 4-6,6-4-16,-14 5-39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01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10 131,'0'0'38,"0"0"-13,0 0-15,0 0-3,0 0-2,0 0-2,5 4 1,-5-4-2,10 1 0,-5 0 0,7-1 0,-1 0-1,2-1 0,0 0 0,1 0 0,1-2 0,1 0-1,0 2 0,-2-1 0,0 1 0,-1 1 0,-3-2 0,-2 1-1,-2 1 0,-6 0-1,0 0-1,0 0-6,0 0-12,0 0-5,-6 4-16,-4-3-39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03.1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19 229 10,'0'0'35,"0"0"-8,0 0-3,0 0-1,0 0-5,0 0-4,0 0 0,0 0-3,4-5-2,-4 5-2,7-9 0,0 5-3,-3-5 1,6 1-2,-4-4 1,5 2-2,-4-3 0,6 0-1,-3-4 1,2 0-1,-4-2 0,2 2 0,-4-1 0,2 1 0,-4 3 0,-2 3 0,4 0 0,-5 5 1,-1 6-1,0 0 0,0 0 0,0 5-1,0 1 1,0 6-1,-4 0 0,1 4 0,3 2 0,-3 3 0,0 1 0,2 4 0,-6 0 1,5 2-1,-1 0 0,1-1 0,-3-2 0,4-3 0,-1-2 0,2-6 0,0-2 0,0-2 0,0-3 0,2-1 0,-2-6 0,1 8 1,-1-8-1,0 0 0,0 0 0,-4 6-1,4-6 2,-8 4-1,-1-1 0,0-2 0,1 1 0,-3-2 0,1 1 0,0-1 0,-2 0 0,2 0 0,3 0 0,0 0 0,7 0-1,-8 0 1,8 0 1,0 0-2,-9 0 1,9 0 0,0 0 0,0 0 1,0 0-1,9 1 0,-9-1 0,10 0 1,0 0-1,-1-2 1,1 1-1,5-1 0,0-2 1,2 3 0,-1 0-1,0 0 1,-1-2-1,1 1 1,-2 1-1,-5 1 1,2 0-1,-3 0 0,-2 0 0,-6 0-1,12 0 1,-12 0 0,0 0-1,5 1-1,-5-1 0,0 0-5,0 0-14,0 0-4,0 0-9,-10 2-37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67 92,'0'-9'48,"0"2"-23,0 7-9,-2-12-5,2 12-2,0 0-2,-7 0-2,7 0-1,-8 3-1,8-3 0,-5 15-1,4-6-1,1-1 0,1-2 0,-1-6 0,11 7 0,-2-7 0,2-2 0,-5-3-1,5-4 1,-5-2 0,3-1-1,-6 1 0,-3-1 1,0 3-1,-2 2 0,-5-1 1,1 6-1,-4 2 1,4 3-1,-3 5 1,3 2-1,2 4 0,-1-3 0,5 2-1,2 1-3,2-6-11,10-1-6,-7-1-4,7-2-16,0-2-37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6:43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19 15,'0'0'40,"0"-10"-3,0 10-6,0 0-10,0-9-6,0 9-5,0 0-2,0 0-2,0 0-3,0 0 1,0 0-2,-4 9 1,3-3-1,1 4 0,0 1-1,0 4 1,1-1-1,2 3-1,1 4 1,-1 1 0,0-4 0,0 2-1,-2-1 0,1-2 0,-1-1 1,2-4-1,-2-2 0,-1-3 0,0-7 1,0 8-1,0-8 0,0 0 2,0 0-2,4-6 0,-2-2 1,-1-1-1,2-4 0,3-1 0,-3-3 0,1 0 0,3 1 0,-1-2 0,1 2 0,-1 1 0,-1 2 0,4 0 0,-1 5 0,-2-2 0,2 4 0,-2 2 0,3 1 0,-4 0 0,2 1 0,1 2 1,-1 0-1,0 6 0,0 0 0,-1 4 1,-1 2-1,1 2 1,-3 2-1,0-2 1,-2 1-1,2-1 0,-3-4 1,1-1-1,-1-9 0,2 13 0,-2-13 1,0 0-1,0 0 1,0 0-1,8-9 0,-5 1 0,3-3 1,-3-5-1,2 1 0,1 0 0,-2-2 0,2 3 0,1 2 0,-3 1 0,1 3 0,-5 8 0,8-10 0,-8 10 0,7 0 0,-7 0 0,9 9 0,-5-3 0,2 2 0,-2 1 0,0 2 0,0-1 0,-1 1 1,0 0 1,-1 0-2,-1 0 1,-1 0 0,0 1-1,1-3 1,-1 1-1,0 0 0,2-1 0,-2-2 0,1 2 0,2-3-1,-3-6 0,2 10-3,-2-10-2,5 1-10,-5-1-8,10-4-12,-10 4-32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6:44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0 104,'0'0'47,"0"0"-19,0 5-18,0-5-2,0 8-2,0 1-1,0-9-1,0 14-1,3-5-2,0 0 1,-2-2-2,1 1 0,-2-8 0,4 9-1,-4-9-1,0 0-6,11-2-11,-6-7-6,0-1-17,0-3-31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6:44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1 150,'0'0'31,"0"0"-10,0 0-14,0 0-3,0 0 0,-1 5-3,1-5 0,0 11-2,0-11-2,11 14-6,-6-4-11,3-1-7,-1 0-18,2 1-31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6:44.7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24 110,'0'0'42,"8"3"-14,-4 3-18,-4-6-3,9 12-1,-8-7-3,4 8 1,-1-4-2,-1 3 0,-2-2 0,2 0-1,-3-1 0,1-1-1,-1-8 1,2 6-1,-2-6 1,0 0-1,0 0 0,7-6 0,-4-2 0,1-1 2,2-1-2,-2-2 0,2-1 0,2-2 0,-1 3 0,3 0 0,0 2 0,-1 2 1,-1 2-1,2 1 0,-3 4 1,2 1-1,-3 5 0,1 2 1,0 3-1,-2 1 1,1 2-1,0 4 1,-1-2-1,0 1 0,-1-3 0,-1 1 0,1-3 0,-2 1-2,0-3-1,-2-9-11,3 9-7,-3-9-8,3 7-23,-3-7-29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6:53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377 8 0,'5'0'28,"-5"0"-8,9-1-1,-9 1-3,5-2-3,-5 2 1,0 0-3,8 0-3,-8 0 1,0 0-1,0 0 2,0 0-3,0 0 0,0 0 0,0 0-2,0 0 1,0 0-3,0 0 0,0 0 0,0 0-1,0 0 0,-9-3-1,3 2 1,-4 1-1,-1 0 0,-2 0-1,-2 0 1,-2 1 0,-3 0-1,-2 1 1,1 0 0,-2 0 0,1-1 0,-3 0 0,1 0-1,4 1 1,0 0 0,2 0-1,4-1 1,2 2-1,2-2 0,5 2 0,5-3 0,-9 3 0,9-3 0,0 0 0,-1 5-1,1-5 1,1 7 0,-1-7 0,14 11 0,-4-6 0,0 3 0,5 0 0,0 2 0,4 1 0,-1 1 0,1-1 0,-1-1 0,1 2 0,-4-1 0,-3 0 1,-3-1-1,-3-1 0,-4 1 0,-2 0 0,-6 0 1,-5 2-1,-7 0 0,0 3 0,-2-1 1,-4 1-1,-2 4 0,4-5 0,-3 2-1,6-3 1,-1-1 0,5-2 0,4-1 0,1-1 0,2-4 0,8-4 0,-6 7 0,6-7-1,0 0 1,0 6 0,6-4 0,2 2 0,4-2 0,0-1 1,3 2-1,0 1 0,4-1 0,-1 0 0,3-1 1,1 0-1,2 1 0,0 1 1,0-4-1,2 2 0,-1-2 1,0 2-1,-1-2 2,0 0-1,-4 0-1,1 0 1,-1-2-1,-3 1 1,-1-2 0,-4 1-1,1 1 0,-4-1 0,-2 2 0,-7 0 0,8 0-1,-8 0-1,0 0-5,0 0-12,0 4-4,0-4-14,-5 7-33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16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74 69,'0'0'41,"4"-7"-13,-4 7-8,6-9-7,-6 9-3,3-11-3,-3 11 0,0-9-2,0 9-1,-7-9-1,7 9 0,-14-9 0,6 6-1,-3-3 0,0 2 0,-3-1-1,1 4 1,-1 0-1,-1 1 0,3 0 0,-3 2 0,3 4-1,2 3 1,0 1-1,3-1 0,2 1 0,2 2 1,3 2-1,3 0 0,2 2 0,3-1 0,2 3 0,3-3 0,1 1 0,0 2 0,0-3 1,-1 0-1,0-1 0,-3-4 1,-2 2-1,0-4 2,-3 0-1,-5-8 0,5 9 0,-5-9 0,0 0 0,-6 4 0,-1-4 0,-2 0 0,-2 0-1,-3 0 1,-3 0 0,-3-1-1,1 0 0,-1 0 0,0-1 0,2-2-1,2 3-1,1-4-4,9 5-12,-4-5-5,10 5-6,-11-12-30,11 2-32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43.8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4 83,'2'-8'58,"-2"8"-24,0 0-18,0 0-5,0 0-4,0 0-1,0 0-2,0 0 0,8 5-1,-6 4-1,0-1-1,1 2 0,-2 2 1,2 2-2,-3 1 0,0 1 0,-4 2 0,-2 0 0,-4-3-1,0-1-1,3 3-3,-6-11-13,13-6-5,-10 2-11,10-10-32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53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137 252 50,'0'0'40,"0"0"-7,0 0-11,0 0-5,0 0-6,9 0-3,-9-8-1,0 8-3,4-11 0,-4 11-1,4-16 0,1 10 0,-5-4-1,0 2-1,0 1 2,-3 1-2,-3-2 0,6 8 1,-13-11-1,3 9 0,0 2 0,-1 0 0,-2 3 0,0 6 1,1 2-2,0 7 1,-1 2-1,1 5 0,2 2 0,0 1 0,4 2 0,3-4 0,3-1 0,0-5 0,2-6 0,3-3 0,4-5 0,1-5 0,0-1 0,3-6 1,1-3-1,0-5 0,3-5 0,1-4 0,0-3 0,0-7 0,-1 0 0,-1-1 0,-2-2 0,-1 0 0,-2 3 1,-4 3-1,-1 5 0,-5 2 1,1 6 0,-2 2 0,0 4-1,0 4 1,0 7 0,0 0-1,-6-3 1,6 3-1,-4 11 1,2 1-2,2 3 2,-1 3-1,-1 3 0,2 4 0,0 3 0,0 2 0,0 0 0,2 1 1,-1-1-1,1-3 0,-1 0-1,2-5 2,0-3-1,-3-6 0,3-1-1,-2-6-1,3-1-1,-4-5-6,8 0-10,-8 0-5,2-10-14,-2 2-37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53.8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111 9 131,'2'-7'37,"-2"7"-13,0 0-14,-5-4-2,5 4-3,-7 0 0,7 0-1,-12 2-2,12-2 0,-13 14-1,3-6 0,1 3 0,-1 5 0,0 1 0,0 2-1,-2 2 0,5 4 1,3-1-1,1 2 0,3 1 0,0-3 0,2-3 0,3-1 0,2-1 0,0-3 0,2-2 0,-2-5-1,3 1 0,-3-5-3,2 4-7,-9-9-9,12 4-5,-12-4-16,6-6-35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54.3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4 146,'7'-5'33,"-7"5"-10,0 0-12,0 0-6,0 7-1,1-2-2,5 4 0,1 3 0,4 0-1,-1 6 0,3-2 0,0 2 0,0 1-1,-1-3 1,1 0-1,-3 0 0,0-3 0,0-3 0,-3 0 0,0-5 0,-7-5-2,13 11-2,-13-11-5,7 1-10,-7-1-6,0 0-15,1-10-34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0 134,'-13'9'34,"11"-2"-12,-9-2-13,8 7-2,0-8-2,2 7-1,1-11-1,-2 15-1,2-15 0,0 0 0,5 4-1,-5-4 0,14-4 0,-7-2 0,-1-3 0,-3 1-1,-3 2 1,0-2-1,0 8 1,-4-6 0,-7 6-1,5 1 1,-5 6 0,2 1-1,3 3 1,3 0-1,3-2 1,2-2-1,4 0 1,4-3-1,4-3 1,1-1-1,1-2 0,-3-5 1,0-1-1,-6 2 1,-5-4-1,-2 10 0,-9-8 0,-7 8 1,-1 2-1,-2 5 0,2 2 1,0 0-1,8 3-1,9-12-2,5 14-10,5-14-7,7 0-5,3-7-14,0-5-37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7:54.6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6 141,'0'-7'34,"0"7"-12,0 0-13,-4 0-3,-2 3-1,0 6 0,-5 1-2,2 5 0,-5 4-1,0 1 0,-2 3-1,1 2 1,-2 1-2,1-2 1,0 1-1,2-5 1,3-3-1,-2-3 0,6-2-1,0-2 0,3-3-2,4-7-3,-5 7-13,5-7-4,0 0-10,-7 0-33,7 0-19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8:54.9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38 5,'0'-10'30,"0"10"0,-2-10-1,2 10-2,0 0-8,-3-9-6,3 9-1,0 0-2,0 0-4,-1-9-1,1 9-1,0 0 0,0 0-2,0 4-1,-3 4 1,3 1-1,0 1 0,-3 6 0,3 0 0,-2 2-1,0 3 1,-1 1 0,2 1-1,-3-5 0,1 2 0,0-3 1,1 0-1,0-5 0,2-2 0,-3-4 1,3-6-1,0 8 0,0-8 1,0 0-1,4-5 1,-1-4 0,1 0-1,2-2 0,0-1 0,-1-1 0,2-2 0,-1-3 1,3 1-1,-2-1 0,3-2 0,0 4 1,-3-1-1,3 1 1,-2 2-1,1 5 0,1-1 1,-3 2 0,0 4-1,0 2 0,0 1 1,0-1-1,0 2 1,0 4-1,2 0 0,-3 4 1,2-1-1,-2 4 1,2-1-1,-2 4 1,0-2-1,1 2 2,-3-1-1,-1 2-1,1 2 1,-4-2 0,2 4-1,-2-5 1,0 1-1,0-1 0,0 0 0,0-3 0,0-1 0,0-4-1,0-6-1,1 12-6,-1-12-11,0 0-7,7-6-16,-4-2-36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8:56.6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 43,'0'0'47,"0"0"-8,-1-9-16,1 9-6,0 0-5,0 0-3,0 0-3,0 0-1,0 0-1,-4 11-1,1-5 0,1 7-2,-1-1 0,1 4 1,-1 2-1,-1 2-1,-1 0 1,1-3-1,0 1 1,1-3-1,-1 0 0,4-6 1,-2-1-1,2-8 1,0 0-1,0 0 2,4 0-2,1-9 0,2 1 0,0-1 0,1-6 0,2 3 1,-1-3-1,1 2-1,4-4 1,-3 2 0,1-1 0,1 3 1,1 1-1,-1 3 0,-1 0 1,-2 4-1,-3 1 1,2 4 0,-3 0 0,-6 0 0,11 9 0,-7 0 0,1 1 0,-1 2 0,-3 2 0,1 0 0,-2-1 0,1 1-1,-1 1 0,0-2 1,-1-1 0,-2 1-1,0-2 0,-1 0 1,1-1-1,1-2 0,2-8 1,-4 11-2,4-11 1,0 0-2,0 0-1,0 0-8,0 0-10,0-9-4,0 9-14,3-12-36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8:57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102 15 74,'0'0'58,"7"-2"-21,-7 2-22,0 0-4,0-7-3,0 7-2,0 0-1,0 0-2,-7-3 0,7 3 0,-10-1-1,10 1-1,-8 0 0,-1 0-1,9 0 1,-10 9 0,5-3-1,0-1 1,3 4-1,0 0 1,2 0 0,0 1-1,2-2 1,2 0-1,4 2 1,-2-2-1,4 1 0,-3 1 1,0-3-1,-1 0 1,-2 0 0,-2 1 0,-2-8 0,0 10 1,0-10-1,-10 7-1,-2-6 1,2-1-1,-2 0 0,2-1-2,-2 1-2,-2-6-13,5 4-4,2-2-6,7 4-21,-11-11-41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00.5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0 74,'0'0'58,"0"0"-22,0 0-21,3 8-5,-3-8-3,3 8-3,0-2-1,0 1 0,1 3-2,-3 0 2,3 3-1,-2-1-1,1 4 0,-3-3 0,0 2-1,0-2-1,-6 3-3,5-3-13,-5 1-6,-3-4-13,-1-1-30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4.7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 90,'0'0'55,"0"0"-24,-7-8-18,7 8-4,0 0-3,0 0-2,0 0-1,0 0-1,-5 6 0,5 1-2,0 6 1,0 3 0,3 3-1,3 1 1,-2 1-1,3 1 0,3-1 0,0-5 0,0-3 0,3-4 0,0-7 1,-1-2-1,3-2 0,-1-7 0,-1-3 0,-1-4 0,-2-1 0,2-1 0,-2 0 0,-5 2 0,1 2 1,-2 2-1,-2 2 2,-2 10-1,0 0-1,0 0 2,-2 8-1,2 7 0,-1 4-1,1 5 1,0 5 0,0 1 0,1 3 0,2 1 0,-1 0 0,2 3 0,-4-4 0,0 1 0,-6-5 0,0 1 0,-5-4 0,1-2-1,-4-4 0,0-5 1,-2-2-1,-2-8 0,3-2-1,-2-3 1,2-2-1,1-5-2,5 1-2,-4-8-11,10 4-6,2-3-7,1 4-24,4-5-34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5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51 74,'3'-7'58,"-3"7"-22,2-11-22,-2 11-5,4-9-2,-4 9-2,6-9 0,-6 9-2,0-10 1,0 10-2,0 0 0,-9-4 1,2 4-2,-3 1 1,-1 6-2,2 1 1,-2 1 0,1 0-1,3 0 0,0 0 1,4 1-1,3-2 0,0 1 0,0-2 0,5 0 1,4-1-1,-1 0 1,1 2-1,0-1 1,-1-1 0,-1 2 0,0-2 0,-2 3 1,-4-2-1,-1-1 0,-1 2 1,-8 0-1,-1-2 0,-1-1-1,-4 2 1,-2-1-2,0-2 0,2 1-2,-2-5-8,5 3-10,4-3-4,1-6-15,2-5-39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6.7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53,'0'0'61,"3"-6"-27,-3 6-15,0 0-6,8 0-4,-8 0-3,7 0-1,-7 0-2,9 6 1,-9-6-2,12 11 0,-4-4-1,0 3 1,1 2-1,2 3 0,-2 2 0,2 6 0,0-1 0,1 4 0,-4 1-1,2 2 2,-4 1-2,0-1 1,-5-3-1,0-1 1,-1-5 0,-2 2 0,-6-4 0,1 0 0,-3-3 0,0 2-1,0-5 0,-2 1-1,2 1-1,-5-1-5,8 0-12,-3-1-5,2-2-14,8-10-31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7.5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5-1 50,'0'0'56,"-5"3"-14,5-3-26,0 0-5,0 0-2,5 0-3,-5 0-1,14 0-1,-4-1 0,4 1-1,-4 0 1,7 2-2,-3-2 1,3 2-2,0 1 1,0-3-1,-1 1 0,1 0 1,-1 2-2,-2-3 0,-3 0 1,1 1-1,-5 0-1,-7-1-1,11 3-2,-11-3-13,0 0-7,0 0-11,-7-5-33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7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21-1 146,'0'0'34,"0"0"-12,-10-3-12,9 8-4,-2 4-1,0 7-2,0 3-1,2 6 0,1 0-1,0 3 0,-1 0 0,1-3-1,0-2 0,0-3-2,1-4-2,-1-7-12,0 0-6,0-9-8,0 0-27,0 0-32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11 126,'-5'-10'40,"5"10"-15,0 0-12,-9 0-4,12 10 0,-3-2-3,6 10-1,-1 1-2,7 7 0,3 4-1,2 0 0,6 5 0,-3-1-1,0-1 0,4 0-1,-3-3 1,-5-2-1,0-3 1,0-2-1,-3-6 0,0-2 0,-7-4-1,3-6-1,-3 0-2,-6-5-10,12-10-7,-9-3-4,2-5-11,-2-4-36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19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127 291 57,'7'-15'61,"-6"6"-21,2 2-24,-3-7-7,0 5-1,-3-4-2,2 4-1,-5-1-1,3 2-1,-5 2 0,2 2 0,-4 2-2,3 2 0,-3 2 0,-1 8 0,-1 3-1,2 5 1,-2 4-1,2 4 0,-2 3 0,5 0 0,3 2 2,-2-4-2,6-4 0,0-6 0,7-3 0,1-9 0,3-5 0,3-1 1,2-9-1,-1-3 0,2-8 0,3-5 0,-3-2 0,-1-6 0,0 0 1,-4-5-2,-3 0 1,-1 1 0,-5 1 0,-1 6 0,-2 2 1,-2 5-1,-2 6 1,0 5 0,-2 3 0,6 10 0,-6-6-1,6 6 1,0 0-1,-8 9 1,6 0 0,0 4-1,0 4 0,1 4 1,1 3-1,0 4 0,0 2 1,1 6-1,3 1 0,-2-1 0,4-3 0,-2-1 1,-3-3-1,2-7 0,-3-2 0,3-7 0,-3-3-1,0-10 0,4 8-3,-4-8-5,0 0-11,0-3-5,0 3-14,-1-9-36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0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21 55,'1'-11'66,"-1"11"-25,0 0-22,-1-10-7,1 10-3,-13 1-3,7 5-1,-7 1-1,2 1-1,-3 5 0,1 2-2,-3 5 1,4-1-1,2 5-1,-2 5 1,4-1 0,3 6-1,4-2 1,1-1-1,4-2 0,3-3 0,2 0 0,4-5 1,1-4-1,-1-2-1,2-5 0,-2-1-1,0 0-3,-6-5-13,4-1-5,-2-3-10,-3-1-32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0.6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0 159,'0'0'29,"0"0"-7,0 0-16,0 0 0,0 0-3,10 9 0,-6 1-1,6 3-1,0 4 0,0 1 0,4 3-1,0-1 1,0 0-1,2 1 0,2-1 0,-2-2 0,-2-3 0,1 1 0,-6-7 0,1 0-1,0-1-2,-10-8-1,15 5-7,-15-5-11,10-7-5,-3-3-20,-3-2-37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0.9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203 14 53,'2'-8'66,"-2"8"-24,12-5-23,-12 5-6,9-1-3,-9 1-3,0 0-2,0 4-1,-6 5 0,1 4-2,-5 0 1,-5 5-1,0 1 0,-2 4-1,-3 2 0,-3 2 0,2-2-1,-1 0 1,4 0-1,2-3 0,2-3 0,3-3-2,-1-7-2,11 1-9,1-10-7,0 0-8,0 0-18,7-8-37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2.4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7 48,'0'0'66,"0"0"-24,0 0-26,0-9-4,0 9-4,0 0-1,0 0-2,0 4-2,0 4-1,0 3 0,0 1-2,0 4 1,0 1-1,0 2 0,0-1 1,0-3-1,0-1 0,0-4 1,0-1 0,0-9-1,6 8 0,-6-8 1,0 0-1,7-4 0,-7 4 0,4-14 1,2 4-1,-3-3 0,1 0 0,2-2 1,-2 1-1,0-3 1,5 5-1,-3-3 1,1 4 1,-3 2-1,-4 9 0,11-7 0,-11 7 0,12 1 0,-8 6-1,0 1 1,3 3 0,-2-1 0,-1 2 0,1-2 0,-2 2 0,0-2-1,0 0 1,-3-1-1,1-3 0,-1-6 0,0 10 0,0-10-1,0 8 0,0-8-3,0 0-4,0 10-11,0-10-6,-2 11-11,2-11-37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3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70 33,'9'-6'59,"-9"6"-16,5-9-22,3 5-4,-6-3-6,3 3-1,-1-3-3,-4 7-2,6-10 0,-6 10-3,2-10 1,-2 10-1,0-7-1,0 7 0,-7-5 1,7 5-1,-14-1 0,4 1-1,-1 1 1,-2 2 0,4 1-1,-2 1 0,1 2 0,10-7 1,-6 11-1,6-11 0,0 9 0,6-2 1,4 1 0,0-1-1,0 5 1,1-3-1,1 0 2,-1 2-1,-4-3 0,0 2 0,-4-1 0,-1-3 1,-2-1-1,0-5 0,-3 10 0,-4-6 0,-2 0-1,-2-4 1,-2 0-2,-1 0 1,-2 0-1,0-4 0,4 1-2,-3-3-3,15 6-10,-12-4-6,12 4-7,0-9-23,8 4-35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3.9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0 169,'0'0'25,"9"2"-6,-4 5-14,-5 2-1,7 2-1,-5 0-1,-2 4 0,0 2-2,-2-6-1,0 9-8,-7-7-10,-1 1-4,2-7-16,-1 0-34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4.6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142 36 38,'0'0'62,"6"-9"-13,-6 9-29,4-7-8,-4 7-2,0-9-2,0 9-2,0 0-1,-7-8-2,-3 6 1,4 2-2,-5 0 1,0 0-2,1 0 0,-3 2 0,1 0 0,1 1-1,-2 2 1,6 1-1,-3-2 0,5 1 1,-3 4-1,6 1 0,0 1 0,2 4 1,4-5-1,5 7 1,4-2-1,1 3 1,2-1 0,-1 2 0,-1-1-1,-1 3 1,-4-3 0,1-1-1,-7 1 1,-3-5 0,-2 2-1,-5-3 1,-4-1-1,-2-3 0,-1-3 0,-2-2 0,0-1-1,1-2 0,2 0-1,2-6-2,5 4-2,-4-5-11,10 7-6,-1-11-10,1 11-28,5-13-26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5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0 146,'0'0'32,"0"0"-10,0 0-14,0 0-3,0 0-1,2 6-1,-2 2 0,3 3-1,-3 4-1,5 3 1,-5 3-1,3 4 0,-2 1 0,1 1 0,-1-2-1,-1 0 1,0-1-1,0-2 1,0-8-1,0 1 0,0-7 0,0-1 0,0-7 0,0 0 0,0 0 1,0 0-1,0 0 0,0 0 0,2-10 0,3 1 0,0-2 0,2-1 0,3-3 0,4 4 0,2-4 0,2 3 0,1-1 0,0 2 0,1 3 0,-7-2 0,1 5 0,-2 2 0,-12 3 0,0 0 0,0 0 0,-9 5 0,-8 2 0,1 4 1,-3-2-1,-4 2 0,4-2 0,1 1 1,2 1-1,5-5 0,4-2 0,7-4 0,0 8 1,3-5-1,5 3 0,5-4 0,1 1 0,2 1 0,1 0 1,-3 1-1,3 0 0,-3 2 0,-1-5 0,-3 1 0,-3 1-1,-7-4 1,10 7-2,-10-7-2,9 7-8,-9-7-9,0 0-4,0 0-18,0 0-35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26.1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9 116,'0'0'42,"11"-4"-16,-11 4-16,7-5-2,-7 5-3,9 0 0,-9 0-1,7 3-2,-7-3 0,8 10 1,-5-5-1,4 4 0,0 1-1,-1 1 0,4 1 1,0 2-1,-3 3 0,1 1 0,-3 1 0,0 5-1,1-1 1,-3 3-1,-2 2 0,-1 1 1,0-1-1,0 1 0,-5 0 0,-4-1 0,-1 0 0,-1-3 0,-3 0-1,-2-2-2,-1-1-2,-3-4-13,3 2-3,0-5-9,1 0-27,2-4-30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320 15 170,'0'0'26,"-1"-15"-7,1 15-11,0 0-3,0 0 0,-5 8-2,0 11 0,-2 1 0,-5 6-1,-5 6 0,-3 6-1,-9-3 0,-3 4 0,-3-3 0,-5-1-1,7-7 0,1-6-1,3-3 0,9-9-3,11 1-8,9-11-9,0 0-3,18-15-11,5 0-34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41.7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33 3,'0'0'12,"0"0"3,4-10 3,-4 10 3,0 0 2,4-8 1,-4 8-6,0-6-3,0 6-4,0 0-2,0 0-3,2-9 0,-2 9-1,0 0-1,0 0 0,0 0 0,0 0 0,0 0-2,0 0 0,0 0 0,-3 6 0,3-6-1,-7 8 0,7-8 0,-9 13 0,2-3 0,1-2 0,-2 4 0,1 0-1,-3 2 1,3 1-1,-3 1 1,0-2-1,1 3 1,1-2-1,-2 1 2,4-2-2,-3 2 0,5 1 1,0 1-1,1 2 0,-1 3 0,4 1 1,0 1-1,0-2 0,0 4 0,0-1 0,0 0 0,3-4 0,-2 0 0,1-2 0,-2-4 1,2 2-1,1-4 1,0 1-2,3-1 0,-3-4-1,4 4-10,0-5-8,0-1-7,-7-8-20,11 5-36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59:43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2-1 48,'0'0'40,"0"0"-7,0 0-10,0 0-8,0 0-5,0 0-2,0 0-2,0 0-2,0 0 0,0 0-1,0 0 0,0 0-1,0 0 1,8 3-2,-8-3 1,9 11-1,-3-3 0,1 0 0,-1 2 0,2 1 0,1 0-1,-1 2 0,2-1 1,-1 4-1,-1-3 0,1 4 1,-1-2-1,-3 2 0,1 3 0,1 2 0,-3-3 0,-1 3 0,1-1 1,-4 2-1,3-3 0,-3-1 0,0 0 0,0 1 1,-3-4-1,-1 3 1,0 0-1,-3-3 1,0 2-1,0-1 1,-1 1 0,-3 0-1,2-2 1,-2 2-1,1-1 0,-2-5 0,5 4 0,0-5 1,0 4-1,1-6 0,0-1 0,3 1 0,3-9-1,-7 10 0,7-10-3,-2 5-13,2-5-5,0 0-12,0-8-28,-2-2-17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09.3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19 69,'0'0'41,"0"0"-14,0 0-9,-8-1-6,8 1-3,0 0-1,0 0-2,0 0-2,0 0 1,0 0-2,0 0 0,5 0-1,-5 0 0,5 0-1,-5 0 1,12-1-1,-5 1 1,3-1-1,3 1 0,-2-1 0,5 1 0,-2 0 0,3 0 1,-2 0-2,3 0 1,0 0 0,-4 0-1,0 0 1,2 0-1,-2-1 1,-2-1-1,0 0 1,0 0-1,-1 0 1,-4 1-1,2-2 0,-9 3 0,10-3 1,-10 3-1,0 0 0,0 0-1,0 0 1,0 0-1,0 0-1,0 0-3,0 0-9,-4 3-7,-2-1-9,-3-2-25,-1 1-27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09.8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9 123,'3'-9'39,"-3"9"-14,0 0-16,0 0-3,0 0-1,0 7-2,0-7 0,-3 9 0,0 2-1,1 0 0,0 1 0,-2 2 0,3 5-1,-2-2-1,0 5 1,0-1 0,2-2-1,-2 2 1,1-1-1,1 0 0,-1-6 0,2 2 1,-1-5-1,1 0 0,-1-2 0,1-2 0,0-7 0,-3 10 0,3-10 0,0 0-1,0 7-1,0-7-2,0 0-10,0 0-8,0 0-6,-7 2-28,-2-2-23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15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403 22 28,'0'0'44,"7"-7"-10,-7 7-5,9-4-12,-9 4-3,0 0-5,8-5-2,-8 5-1,0 0-1,0 0-1,0 0-1,0-6 0,0 6-1,-4 0 0,-4 0-1,-2 0 1,0 3-1,-5-2 0,0 3 0,-4-1 0,2 0 0,-4 1 0,0 3 0,-1-4 0,1 3 0,-3-2 0,3 1-1,-2 1 2,3-1-2,4-2 1,-1 1-1,6 0 0,4-1 1,7-3-1,0 0 0,-3 10 0,3-10 1,10 4-1,0-2 1,3 1-1,2 1 0,1-2 1,4 2-1,-3-1 1,0 3-1,0-3 0,-3 1 0,-1 2 0,-5 0 1,0 2-1,-7 1 0,-1 3 0,-3 1 0,-4 5 1,-6-2-1,-5 5 0,-4 3 0,-3-1 0,-4 1 0,1-2 0,-2 0 0,3 0 0,2-4 0,5-2-1,4-2 1,8-5 0,0 3 0,7-8 0,1-4 0,1 10 0,-1-10 0,13 6 0,-4-2 0,-2 0 0,1-1 1,0-1-1,0 1 0,5-2 0,-3-1 0,3 0 0,1 0 0,3-1 0,3-1 1,2-1-1,3 1 0,0 0 1,1-1-1,1 1 0,1-2 1,-1 2-1,0 1 1,-1 0 0,-3 0-1,-2-1 1,0 2-1,-4-1 0,-3 1 0,-2 0 0,-4 0-1,-8 0 0,6 0-1,-6 0-5,-4 5-11,-3-3-4,-3-1-11,-3 1-27,-3-2-27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17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81,'0'0'42,"0"0"-16,0 0-9,0 0-5,0 0-4,0 0-1,0 0-1,0 0-2,0 0-1,-3 3 0,3-3 0,0 0-2,-7 10 1,3-1 0,2 0-1,1 1 0,-2 2-1,2 0 1,1 2-1,0-1 0,0 1 2,0-3-2,2-1 0,3-3 1,-1 1 0,3-3-1,0-2 1,2 2-1,-4-5 1,3 3-1,-8-3 1,12 1-1,-6-1 0,-6 0 1,13-3-1,-13 3 0,13-8-1,-6 3 0,1 2-3,-5-7-10,4 3-6,-3-2-6,-1-3-18,0 2-31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17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4 83,'0'0'51,"0"-7"-21,0 7-16,0 0-4,0 0-2,0 0-2,0 0-1,0 0-2,-7 7-2,7-7 1,-4 9-2,4-9 1,-4 7-1,4-7 1,0 0-1,-3 8 0,3-8 1,0 0 0,0 0-1,4-2 1,-4 2-1,4-6 1,-4 6-1,2-6 0,-2 6 1,0 0-1,0-8 0,0 8 0,-7 0 2,7 0-2,-13 2 0,13-2 1,-9 7-1,9-7 0,-7 7-1,7-7-3,0 0-9,4 7-8,-4-7-6,10 0-26,-1-3-23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21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0 10,'0'0'23,"0"0"1,0 0 0,0 0-1,0 0-1,0 0-4,-1-7-5,1 7-2,0 0-4,0 0-1,0 0-1,0 0-1,0 0 0,0 0-1,-7 3-1,7-3 1,-3 13-1,-1-4 0,-1 3-1,1 2 0,1 4 1,-1-2-1,1 3-1,-1 2 0,4-5 1,0 3-1,0-1 0,0-4 1,7 0-2,-1-3 2,-1 2-1,5-8 0,-3 3 0,2-3 0,2 0 0,-2-2 0,-1-2 0,2-1 1,2-1-1,-1-5 1,0 0-1,1-5 0,-1-3 0,0-1 0,2-4 0,-1-3 0,-5 0 0,1 3 0,1-5 0,-4 4 0,1 2 1,-3 4-1,-3 1 1,3 5-1,-3 2 1,0 6 0,0 0 0,0 0 1,0 0-1,-6 3 0,5 5 0,-4 5-1,4-1 1,-3 7 0,2 3 0,-1 4-1,2-3 1,-3 3-1,4 0 1,0-1-1,-2-2 0,1-3 0,-2-4 0,2-3 0,1-3 0,-2-3-1,2-7-2,0 0-4,0 0-12,0 0-3,0 0-11,0-7-31,2 1-17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22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96,'0'0'52,"0"0"-22,5 0-16,-5 0-5,0 0-2,0 0-2,0 0-1,-5 2-1,5-2 0,-8 8-2,6 0 0,-3-2 0,0 4 0,-1 1 0,2 1 0,-3 2-1,4-1 1,0 0-1,3-3 1,0 0 0,7 0 0,0-4-1,5-3 1,-1-1-1,3-2 1,0 0-1,-1-2 0,1-1 0,-4-2-2,3 2-1,-7-9-7,2 6-9,-6-3-4,-1 0-13,-1-4-30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23.1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31 148,'0'0'28,"-8"-2"-8,8 2-13,0 0-3,-7-1-2,7 1 0,0 0 0,0 4-1,0-4 0,0 0 0,0 0 0,0 0-1,5 4 1,-5-4-1,9-4 1,-9 4-1,1-12 1,3 5 1,-4 7-1,0-8-1,0 8 1,0 0 0,-7-5 0,7 5-1,-11 3 1,11-3-1,-4 11 0,4-11-1,0 11-1,0-11-3,4 5-10,-4-5-5,13 3-11,-13-3-22,8-2-24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290 34 151,'-8'-9'30,"2"2"-9,-9-3-12,4 9-2,-6-6-1,4 7-2,-6 2-1,4 4 0,-2 3-1,-1 4 0,0 2-1,-5 6 1,5 3-1,-1 0 0,1 2 0,1-1 0,4-1-1,0 1 1,7-3-1,0-5 1,6 2 0,8-4-1,-2-3 0,9 1 0,0 0 1,2-6-1,0 3 0,6 0 0,-3-6 0,-2 1 0,0 0 0,7-2 1,-6-2-1,-2 1 0,3-2 0,0 0 0,-2-3 0,-3 0 0,1-2-1,-4 0-1,-3-2-1,2-1-3,2 3-12,-10-3-3,-3 8-6,5-14-19,-5 6-35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24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0 116,'0'0'42,"0"0"-16,0 0-13,0 0-5,0 0-3,0 0 0,0 0-2,0 0 1,0 0-2,0 0 0,0 0-1,3 6 1,-3-6-1,0 8 1,-3 0-1,0 2 0,1-1 0,0 1 0,1 0-1,1 1 1,0-1-1,0-1 0,3-2 1,-1 1-1,8-1 0,-5-4 0,2-1 0,0-2-1,0 0 0,0-1-1,-7 1-3,16-10-9,-11 1-7,2 0-5,-2-4-18,-2 1-32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0:25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28 141,'0'0'33,"0"0"-11,-10-12-14,10 12-2,0 0-2,0 0-1,0 6 0,0-6-1,0 0 0,0 8-1,0-8 0,0 0 0,0 0 0,0 0 0,9 0-1,-9 0 1,2-11 0,-2 11 0,6-9 0,-6 9 0,4-7-1,-4 7 1,0 0 0,0 0 0,-4-3-1,4 3 0,0 0 0,-6 3 0,6-3-1,0 0 0,0 10-5,0-10-11,-1 10-4,1-10-7,-4 9-21,4-9-37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12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17 72,'-5'-3'56,"5"3"-22,0 0-19,-2-9-4,2 9-3,0 0-2,0 0-1,0 0-2,3-5-1,-3 5 0,9 0 0,-9 0-1,14 0 0,-4 0 0,2 0 0,4 0 1,1 0-1,4 0 1,-1 1-1,2-1 0,-1 0 0,-3 0 0,2 0-1,-3 2 1,-2-1-1,-4 0 1,-2 0-1,-2 1 0,-7-2 1,8 3-1,-8-3 0,0 0 1,3 9-1,-3-9 0,-6 15 0,-1-7 1,-1 7-1,-5-1 0,-1 3 0,-2 1 1,-1 0-1,-1 2 0,0-1 0,-3 0 1,1-1-1,-1 1 0,1-2 1,2 1-1,-2 0 1,1-2-2,4 1 1,2-2 0,0-2 0,6-3 1,-2 0-1,8-1-1,1-2 1,0-7 1,6 9-1,4-6 0,2-1 0,4-2 0,2 0 0,2 0 1,2 0-1,0 0 1,-2-2-1,3 1 0,-4 0 0,-2 0 0,-3-1 1,-3 2-1,1-1 0,-7 1 0,-5 0-1,6-3 1,-6 3-1,0 0 0,0 0-1,0 0 0,0 0-1,0 0-1,0-11-4,0 11-11,3-10-5,-3 10-12,-3-10-32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12.9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35 90,'0'0'52,"-6"-6"-21,6 6-18,0 0-4,-6-8-2,6 8-2,0 0-2,6-5 0,-6 5 0,7-5-1,2 2 0,-1 2 0,1-1 0,5 2-1,0-2 1,2 1-1,0-1 0,1 2 0,-2 0 0,1 0 0,-3 0-1,1 0 0,-3 3 0,1-2-1,-5 2-1,1-2-1,-1 7-9,-7-8-9,0 0-5,0 0-22,0 0-33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23.3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33 45,'-3'-8'36,"3"8"-11,0 0-3,-10-5-8,10 5-3,0 0-1,-4-4-3,4 4 0,0 0-2,0 0 0,0 0-1,0 0-1,0 0 0,0 0-1,3-1 1,4 1-2,1 0 2,4 0-2,2 0 1,0-1-1,5 0 0,1-1 0,2 1 0,1-3 0,0 2 0,1 0-1,-6 1 1,2 1-1,-6-1 1,-4 1 0,-1 0 0,-9 0-1,0 0 1,0 0-1,0 5 2,0-5-1,-9 13-1,2-4 0,-1-3 0,-2 4 1,-3 2-1,0-1 1,-1 4-1,0-4 0,-2 6 1,2-3-1,-2 3 1,2 3-1,1-4 0,3 1 0,0-1 0,3 1 0,-3-3 1,3-3-1,3-2 0,0 0 0,2-3 0,2-6 0,-4 7 0,4-7 0,0 0 0,0 7 0,0-7 0,0 0 0,0 0 0,6 8 0,-6-8 0,0 0 0,11 3 0,-7-3 0,8 0 0,-4 0 0,2 0 1,3 0-1,1 0 0,2 0 0,-3-1 0,-3 1 0,1-1 0,-1-1 0,1-1 0,-6 1 1,5 1-1,-10 1 0,9-5 0,-9 5 0,13-2 0,-13 2 0,9-3-2,-9 3 0,0 0-4,7-2-9,-7 2-6,0 0-10,-3-9-22,3 9-24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23.9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18 60,'0'0'54,"-5"-6"-18,5 6-19,0 0-6,8 0-3,-8 0-2,7-1-1,-7 1 0,7 0-2,-7 0-1,8-3 1,-8 3-2,7-2 0,-7 2 0,15 0 1,-8-1-2,1 1 1,4-1-1,-4 1 1,5 0-1,-3-1 0,3 1 0,-3-1 0,1 0 0,2 1 0,-2-1-1,2 1 0,-3 0-4,-4 0-8,5 0-8,-11 0-11,8 0-24,-8 0-22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2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2 15,'0'0'30,"0"0"-3,-5-1-7,5 1-2,0 0-2,0 0-2,0 0-3,0 0-1,0 0-2,-5 0 0,5 0-1,0 0-2,0 0-1,0 0-1,0 0 0,0 0-2,0 0 1,0 0 0,-6 5 0,6-5-1,0 0 1,4 0 1,-4 0-1,12 0 0,-4 0 0,2 0 0,-1 0 1,-1 0-2,5 0 0,-3 0 0,1-1-1,-2-2 1,-3 3-1,-6 0 1,8-2-1,-8 2 0,0 0 0,0 0-1,0 0 0,0 0-2,0 4-3,0 3-5,0-7-9,-7 11-7,0-9-20,1 5-27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2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69,'0'0'57,"-7"1"-21,7-1-18,0 0-8,0 0-1,0 0-3,0 0-1,-2 8-2,2-8 0,0 0-1,7 6 0,0-4 1,-1-2-2,4 0 0,-3-2-1,2 0 1,3 0-1,-2 0 1,0-2-1,0 3-1,0 1 0,-4-2-4,7 3-8,-13-1-7,10 0-7,-10 0-19,7-2-30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2.9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7 112,'0'0'45,"0"0"-18,0 0-11,0-7-6,0 7-3,0 4-1,-2 3-2,-3 1-2,3 3 1,-5 4-2,1 3 0,2 3 0,0 3-1,-2 0 0,3-3 0,0 0-1,-1-2 0,3-1-4,-3-8-12,4-2-4,0-8-7,0 0-20,0-7-36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4.6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73 23 33,'-6'-8'32,"6"8"-3,0 0-4,0 0-7,-4-7-4,4 7-2,0 0-4,0 0-1,-3-8 0,3 8-2,0 0 0,0 0-1,0 0-1,0 0-1,-6 0 0,6 0 0,-4 5-1,0 5 1,2 1-1,-3 0 0,-1 4 1,3 1-1,-4 0 0,3 3-1,0-6 1,-2 2-1,3-5 1,-1 1-1,2-2 0,2-9 1,0 6-1,0-6 0,0 0 0,6 2 2,-6-2-2,10-4 0,-10 4 0,13-12 1,-7 4-1,-1-1 0,-1-1 0,2-3 0,-2 0 0,1 0 0,-1 1 0,-1-1 0,0 2 0,1 0 0,-3 3 0,-1 8 1,3-8-1,-3 8 1,0 0-1,2 6 0,-1 1 0,0 2 0,1 2 1,-1 0-1,4 2 0,-4-3 0,3 3 0,-1-5 0,1 1 1,-2 0-1,-2-9 1,5 9-1,-5-9 1,8 5-1,-8-5 1,5 0-1,-5 0 0,7-1 1,-7 1-1,10-9 1,-7-2-1,3 1 0,-1-3 1,3-1-1,-3-3 0,1 2 0,0 1 0,1 0 0,-2 2 0,0 3 0,-5 9-1,1-7-2,-1 7 0,0 0-11,-4 3-6,4-3-7,-12 12-19,7-6-33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50 171,'0'0'26,"0"0"-6,0 0-9,12 4-6,5-1 0,-1-3-2,4 0-1,5 0 0,-3-3-1,3 0 0,-2 0-1,0-2 0,-5 1-1,0 4-4,-6-6-11,2 1-6,-3-3-4,-2 1-19,-3-7-39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6.9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10 55,'0'0'59,"0"0"-25,-2-10-14,2 10-7,0 0-3,0 0-2,0 0-3,0 0-1,0 0-2,0 0 0,0 0-1,0 0 0,6 4 0,-6-4 0,9 6-1,-1-3 1,-1 1-1,3-3 1,0-1-1,-1 0 1,1 0-1,-3-1-1,3-1-1,-10 2-6,11-4-11,-11 4-6,0 0-16,0 0-29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7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1 132,'-10'7'36,"10"-7"-13,-7 1-14,7-1-2,0 0-3,10 2 0,-10-2-2,14 0-1,-4 0 0,-1 0-1,1 0 0,-2 0-1,-1 0-4,-7 0-11,12 1-6,-12-1-12,7 0-28,-1-6-17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7.4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0 155,'0'0'28,"-6"4"-7,-4 0-14,5 9-1,-2-3-3,0 8 0,2-1-2,2 3 0,1 2-1,2 0-1,0-1-1,-2-4-7,2 2-9,0-5-7,0-3-14,0-11-35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08.7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51 10,'0'-9'45,"0"9"-8,0-6-10,0 6-8,0 0-5,0-9-2,0 9-3,0 0-1,0 0-3,0 0 0,0 0-2,0 0-1,0 0-1,-9 6 1,8 2-1,-2 2 1,0 6-1,-1-1 0,-2 3 1,1-2-1,-2 1 0,1-2 0,0 0 0,-1-3 0,3-2-1,-2-1 1,5-5-1,1-4 1,0 0-1,0 0 1,0 0 0,0 0-1,1-2 1,5-6 0,0-1-1,1 0 0,0-6 1,3 2-1,1-5 0,-2 2 0,1-1 0,1-1 0,-4 2 0,3-2 1,-4 5-1,-1 2 0,1 2 0,-5 3 1,-1 6-1,0 0 0,9 0 0,-6 7 0,-2 5 0,2 3 0,0-2 0,1 3 0,0-1 0,-1-1 0,2-2 0,-1 0 0,0-6 0,-4-6 0,9 11 0,-9-11 2,7 3-2,-7-3 0,11-2 1,-4-3-1,2-2 0,-2-1 0,3-4 1,0-1-2,-3 1 1,1-1 1,-2 4-1,1 0 0,-4 2 0,-3 7 0,0 0 0,0 0 0,0 0 0,0 11 1,0 1-1,-3 2 0,2 0 1,-5 4-1,5 0 0,-2 1 1,1-3-1,1 0 0,1 0 0,0-6 0,0 1 0,0-1-2,0-10-4,6 8-10,-6-8-6,0 0-10,0 0-32,0 0-21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09:58:55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0-1,'0'0,"0"0,0 0,0 0,0 79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1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6 74,'0'0'45,"0"-7"-18,0 7-9,0 0-7,0 0-2,0 0-3,0 0-1,0 0-1,0 6-1,0-1-1,2 7 0,1 1 0,2 3 0,2 2 0,-2 4-1,5 0 0,0 2 0,0-1-1,0 1 0,1 3 1,-2 1-1,3 1 0,1-1 0,-3-5 1,1 3-2,-3-4 1,2-5 1,-3-2-1,1-3 0,-4-3 1,-4-9-1,10 2 1,-7-7 0,1-8 1,2 2-1,-4-10-1,4-5 0,1-6 1,0 1-1,2 0 0,-3-5 0,4 3 0,0-4 0,-2 5 0,1 3 1,-2 3-1,2 5 0,-4 2 0,1 7 0,-3 4 0,-3 8 0,0 0-1,0 0-3,5 4-3,-5-4-12,-1 17-6,-3-8-15,-1 3-32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2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34 158,'0'0'28,"0"0"-8,0 0-11,0 0-6,13-2 1,-1-6-1,5 4-2,0 0 0,3 2-1,1-2 0,-3 1 0,2 2-2,-4-5-1,4 7-6,-9-1-11,1 0-5,-4 0-19,-8 0-30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2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1 134,'0'0'36,"0"9"-11,1-1-15,-1-8-4,0 13 0,0-3-4,0 2 1,0-3-2,2 1 0,1-4-1,0 1 0,2 2 0,-2-2-4,-3-7 0,6 0-12,-6 0-6,8-1-11,-8 1-31,10-17-17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2.5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9 177,'-3'-9'24,"3"9"-3,-10 0-16,10 0-3,-2 6-1,2-6-4,1 10-14,-1-10-5,8 8-7,-8-8-26,13 0-34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4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30,'0'0'55,"0"0"-14,0 0-17,0 0-9,0 0-5,0 0-3,0 0-2,0 0-2,0 0 1,0 0-1,4 1 0,4-1 0,1 0-1,5-2 0,0-2 1,8 4-1,-4-2-1,1 1 1,-1 0-2,1 1 1,-4 1-1,-2 3 1,-3 2-1,-2 2 0,-3-1 1,0 2-1,-5 0 0,0 1 0,-5 2 0,-1 1 0,-5 0 1,-2 1-2,-4 1 2,1 2-2,-1 1 2,-3-1-2,5-4 2,-1 2-1,2-4 0,4-3 0,1 0 0,9-8 1,-5 12-1,5-12 0,2 6 0,4-5 2,3 2-2,2 1 1,0-4-1,2 0 0,1 2 1,2-1-1,0 1 0,-1 4 1,4-6-1,-4 3 0,1 0 0,-2-2 0,-1 3-1,-3-2 1,0-1 0,0-1 0,-6 0-1,-4 0-2,12 1-1,-12-1-13,0-4-8,0 4-14,-2-10-34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8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252 234 124,'0'0'39,"10"-9"-15,-3-6-17,8 0 0,-5-4-2,6-1-1,-4-4-2,2 1 1,-10-2-1,2 5-1,-3 0 0,-3 3 2,-4 4-2,-4 4 1,-4 5-1,-2 5 1,-3 8 0,1 4 0,-1 10-1,-3 5 1,-1 2 0,2 9-1,1 7 0,3 5 0,0 6 0,-1 3 0,4 3 0,3 0 0,-3-3 0,3-1-1,1-2 1,-3-3 0,7-8 0,-2 1-1,-2-7 1,4-1-1,-3-6 0,3-3 1,-2-6-1,-2-5 0,5-3 0,-1-10-1,4-6-1,-11 0-3,11 0-10,-2-21-7,1-3-3,-4-6-15,2-4-38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0:59.5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277 23 142,'-12'0'33,"12"0"-11,-3 9-12,3-9-4,-11 16-1,8-2-1,3 5-1,-1 5-1,1 6-1,0 6 1,0 5 0,1 2-1,1 2-1,-2 0 1,-2-4 0,-4-3-1,-3-2 0,-6-7 1,-3-4-1,-1-5 0,-5-3 1,1-5-1,-1-2 0,4-5 0,0-4 1,3-1-1,4 0 0,0-4-1,4 0 1,9 4 0,-9-9 0,9 9 0,0 0 0,-9-1 0,9 1 1,0 5-1,9 2 1,-1 1-1,5 2 1,6 0 0,7 0 0,1 0 0,5-1 0,5-2 0,2 1 0,-1-5 0,4-3 0,-3 0-1,1 0 1,-2-7 0,0-1-1,-3-2 1,0-1-1,0-2 0,6 0 0,-6-5 0,5 1 0,-5-3 0,-1-4 0,-7-2 0,-6-5 0,-4-2 0,-6-4 0,-10-4 1,-5 0-1,-11-3 0,-10 2 0,-5-3 0,-4 6 0,-5 6 0,-6 2 0,0 8 0,-3 5 1,1 7-1,-2 4 0,-4 3 0,4 4 0,2 0 0,-2 8 2,3 0-2,8 0 0,-1 6 0,8 0 0,10 3 0,3 2-2,4 5-2,3-6-6,11 4-12,-1-4-1,2-2-11,8-4-34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4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9 157,'0'0'29,"0"0"-8,0 0-17,0 0-2,0 0 1,6 5-1,-6-5-1,10 3 0,-3-3 2,4 0-3,-2 0 1,5-1 0,2 1 0,2-1-1,1-1 0,1-2 0,1 3 0,-1-2 0,-2 2-1,1-2-2,-2 3-6,-9 0-11,4 0-8,-12 0-19,7-2-36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4.9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0 135,'0'0'39,"0"5"-15,0-5-15,0 7-4,0 0-1,-3 0-2,3-7-1,-5 18 0,2-7 1,0 0-2,3 4 0,0-3 0,0 1 1,1-2-1,4 2 0,2-3 0,-2-3-1,5-1-3,-10-6-6,14-2-12,-6-8-7,0-1-28,-2-8-30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1:55.1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22-1 158,'0'0'28,"-10"0"-6,2 3-16,8-3-4,-3 7-2,3-7-10,0 5-11,0-5-9,3 7-27,-3-7-28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6.9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180 13 85,'6'-10'41,"-6"10"-16,0 0-7,9-2-6,-9 2-4,0 0-1,0 0-2,0 0-1,0 0-1,-3-1-1,3 1 0,-10 0-1,1 1 1,2 1-1,-6 0 0,3 4 0,-4 0 0,0 1 0,-2 4 1,1-1-2,-2 0 1,2 0 0,3 5-1,-1-1 0,4-2 0,1 0 0,2-4 1,3 4 0,3-1-1,0 0 0,3-4 0,4 4 1,5-4-1,-1 3 1,3-4 0,2 0-1,1-1 0,-3-1 1,5-1-1,-1 2 1,1-5-1,-2 2 1,-2-1-2,2-1 1,-1 0 0,-2 0 0,-2 0-1,2-3 0,-4 3-1,-3-6-1,3 6-4,-10 0-8,0 0-10,4-9-14,-4 9-32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7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47 72,'-13'0'63,"3"0"-29,-1-3-17,11 3-6,-12-3-2,12 3-4,0 0 0,0 0-2,6-5 0,4 3-1,3-3 0,-2 3-2,8 2 1,-2-5-1,0 4 1,1-2-1,-1 0 0,2 3-1,-2 0-1,-4-2-1,4 4-9,-6-2-10,2-4-8,-6 1-30,3-5-25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8.2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22 28,'0'0'68,"0"0"-26,2-9-17,-2 9-10,0 0-5,0-5-1,0 5-3,-7-5-2,7 5-1,-9-2-1,9 2-1,-11 2 0,4 3 0,0-1 0,-3 2-1,1 2 1,-2 1 0,-2 0 0,6-1 0,-3 6 1,1-5-2,4 6 1,0-4-1,1 1 1,3 0-1,1-2-1,0 2 2,5-1-2,-2 3 2,0-2-1,1 0 0,2 1 0,-5-2 1,1 1-1,-2 1 0,-3-3 1,-7 1-1,3-1 0,-6 0 0,0-1 0,1 0 0,-1-4 0,1 2 0,5-1 0,7-6 0,-8 6 0,8-6 0,0 0 0,10 7 0,-3-6 0,3 4 0,0-1 1,-2 4-1,2 1 0,-3 0 1,-4 4-1,-1-3 1,-2 6-1,-2-2 1,-6 0-1,3 1 1,-2 3 0,3-2 0,0-1-1,1-3 0,3-2 1,0 3-1,0 2 0,3-4 1,1-2-1,5-3 0,-2-1 0,7 2 0,0-1 0,2-5-1,1-1-1,3 0-2,-6-12-11,6 8-8,-5-10-9,4 0-32,-1-4-27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8.7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54 145,'-10'-7'33,"10"7"-10,-13-2-16,9 9-3,-2 2-2,-1 6 0,4 0 0,1 4-1,2 1 0,0-5 1,5 2-1,5-8 0,3-4 0,1-2 0,2-3 0,-1-4 0,0-6 0,-1-2 0,0-3-1,-5 0 1,-1-2-2,-4-2 1,-4 1 0,0-2 0,-4 6 0,-7 0 0,-3 4 0,-2 2 1,-3 6-1,1 2 1,-3 6-1,2 5 0,1 3-1,1-3 0,7 7-3,-2-5-14,11 0-5,1-3-12,4 0-32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9.3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0 159,'0'0'29,"0"0"-6,0 9-17,-2-2-1,-1 1-3,-1 2 0,0 3 0,0 0-2,-5-1-1,8 1-1,-5-5-3,6 0-15,0-8-4,0 0-15,-9-5-38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9.3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9 159,'-4'-6'28,"4"6"-7,-12-3-16,12 3-3,0 0-1,-2 6-2,2-6-3,-3 7-15,3 0-5,0-7-18,-2 8-34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19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33 113 148,'0'0'31,"0"0"-14,8 0-11,-5-3-1,5-1-1,-3-4-2,3 2 1,1-3-2,2-3 0,1-1 0,-1-1 0,-3 1-1,2 1 2,-4 1-1,1 3 0,-7 8 0,0 0-1,0 0 1,0 11-1,-1 3 1,-5 3-1,2 6 0,0-1 0,-2-2 0,3 2 1,0-2-1,3-2 0,-1 1 0,1-6 0,0-7 0,0 1 0,0-7 0,0 0 0,0 0-1,0 0 1,-10 2 0,3-2 0,-5 0 0,1-1 0,-3 1 0,0 0 0,-1 0-1,3 0 2,6 0-1,6 0 0,-9 2 1,9-2-1,9 0 1,4 0 0,1-2-1,3 2 1,0-2 0,0 0-1,6 1 0,-8-1-1,2 1 0,-4-1 0,0 2-3,-7-2-6,4 2-11,-10 0-8,8-10-18,-2 2-41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2T10:21:21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0,16 77,-8-69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0.6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13 145,'0'-9'34,"0"9"-11,0 0-14,11-4-4,-3 4-2,4 0 1,0 1-2,2 2 0,-1 3-1,-3 1 0,4 0 1,-3 1-1,-1 2-1,-4-2 0,1 6 1,-4 2-1,-2 2 0,-1 1 0,-1 0 0,-2 3 1,-4-2-2,4-1 2,-4 0-2,4-4 1,0-3 0,2-1 0,1 0 0,0-4 0,0 0 1,0-7-1,4 8 0,-4-8 0,9 10 0,-9-10 0,4 7 0,-3 0 1,1-1-1,-2-6-1,0 14 1,0-14 0,0 11 0,4-2 0,-4-9 0,4 10 0,-4-10 0,6 11 1,-6-11-1,13 11 1,-6-2-1,-2-6 1,-5-3 0,13 10 0,-10-3 0,0 0 0,-3 0 0,0 2-1,0 3 0,-7 4 1,-6 1-1,-1-1 0,-2 1-1,-5-6-1,2 10-3,-8-8-13,9-4-5,-3-9-8,4-3-30,7-8-38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3.9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14 43,'2'-8'49,"-2"8"-17,0 0-11,0 0-7,0 0-4,-3-7-1,3 7-1,0 0-2,0 0-1,0 0 0,0 0-1,-6-6-1,6 6 0,0 0-2,6 8 1,-5 0-2,3 5 1,1-2 0,2 7-1,-1 4 1,1 3 0,0-1-1,1 0 0,-1-1 0,3-1 1,-4 1-1,1-5 0,-1-3 0,1 0 2,-3-2-4,0-4 4,2 3-2,-3-2 0,1-3 0,-2 1 0,-2-8 0,8 6 0,-8-6 1,0 0-1,7 8 0,-7-8 0,0 0 0,0 0 1,0 0-1,0 0 0,0 0 0,7 3 0,-7-3 0,0 0 0,0 0 0,7 6 0,-7-6 0,0 0 1,9-3-1,-9 3 1,6-6 0,-6 6-1,11-13 1,-5 3 0,2-2 0,1 0-1,-2-2 0,3-5 1,-3-3 0,1-3-1,1-3 0,-2 1 1,-1-3-1,-1 2 0,-2 0 1,0 6-1,-3 6 0,0 2 0,0 6 0,0 1-1,0 7 0,0 0-1,0 0-1,-11 0-4,11 0-10,0 7-5,0-7-10,-3 10-29,2-4-22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4.4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41 131,'-8'0'37,"-2"0"-13,10 0-14,-12 0-3,12 0-1,0 0-2,12-6 0,-7 2-1,11 2 0,-2-1-1,5 2 0,-1-1-1,1 2 0,-2 0-1,4 0 1,-4-1-1,-1 1-1,-1 0 0,-2-4-6,4 4-12,-5-5-3,-1 3-7,-5-6-30,-1 4-26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5.9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31 62,'0'0'57,"7"-6"-21,-7 6-21,0 0-4,0 0-2,0 0-1,0 0-1,0-10-2,0 10-1,0 0 0,-7-3-2,7 3 1,-12-7-1,7 2 0,-1 5-2,-3 1 1,-2 1 0,4 3-1,-3 2 0,0 2 0,2 2 0,-1 1 0,5-2 0,1 0 0,3-1 0,3 0 0,4 0 1,3-3-1,1 4 0,1-2 1,-1 3-1,0-2 1,1 3-1,-1 0 0,-4 0 1,2-4-1,-5 3 1,-3-2-1,-1-2 1,0 1 0,-5-1 0,-5-1-1,-2-2 1,-5-2-1,-1-2 1,-2 0-2,-1 0 0,2-4-1,-2 1-4,11-3-12,-3-1-5,5 3-7,6-6-30,4 2-28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8.3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36 60,'0'0'46,"2"-7"-10,-2 7-14,0 0-6,1-11-4,-1 11-4,0 0-1,0 0-1,0 0-2,0 0-1,3 4 1,-3 10-2,0 1-1,2 7 0,-2 4 0,0 0-1,0 2 1,0-1-1,0-3 0,0-3 0,-2-4 1,2-5-1,0-4 0,0-8 0,0 0 1,0 0-1,6-1-1,0-10 1,-2 1 0,0-5-1,3-2 1,0-4 0,0 1 0,2-3 0,1 1 0,1-1 0,1-1 0,-1 3 0,3 4 0,-2 2 1,0 3 0,0 6-1,-4 2 1,4 4-1,-4 3 1,1 6-1,-5 1 1,0 7 0,2 5 0,-6 1-1,0 1 1,0 1-1,0-1 1,0 0-1,0-3 0,-3-3 0,0-2 0,2-8 0,1 0-1,0-8 0,0 7-3,0-7-7,0 0-10,0-5-3,0 5-15,0-11-32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29.0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156 20 138,'0'0'34,"0"0"-12,0-10-13,0 10-2,-3-6-1,3 6 0,0 0-3,-8-4-1,8 4 0,-9 0-1,9 0-1,-14 5 0,8-1 1,-2 2-1,1 2 0,-2 0 1,2-2-1,3-1-1,0 4 2,4-2-1,0 0 0,1 1 0,6 0 0,3 0 0,2-2 1,-3 2-1,4 0 1,-1 1-1,-2-4 1,-2 3 0,-8-8 0,10 13 1,-10-5-1,0-1-1,-4-1 1,-6-2 0,-3-1-1,-1 0 1,-3-1-2,-2-2 0,1 4-2,-2-4-2,7 0-15,-3-2-2,5 0-7,1-5-27,7 1-30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0.3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 32 60,'10'-5'58,"-10"5"-20,10-11-22,-4 9-4,-3-4-2,-3 6-2,0 0-2,0 0-1,0-8 0,0 8-1,-10 0-2,1 0-1,-4 2 1,2 1-1,-5 2-1,-2 3 1,2 2-1,-2 2 1,1 1-1,0 0 0,2 2 0,4-1 0,3 1 1,2-1-1,3 0 1,3-4-1,0 3-1,6-1 2,1-5-1,3 7 0,0-6 1,3 1-1,1-1 0,0 0 1,0-2-1,2-1 0,-1 0 0,1-3 0,0-1 0,-2-1-1,2 0-1,-4-4-1,7 3-5,-9-6-10,3 4-6,-5-4-9,1 0-29,-5-1-21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0.9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41 169,'0'0'25,"0"-6"-6,0-1-13,7 6 0,1-2-3,4 3-1,-2-2 0,4 0-2,2 0 1,1 2-2,1 0-1,-2-2-1,4 2-6,-9-1-10,6-3-3,-8-1-14,-1-1-29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2.0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17 79,'0'0'35,"6"-7"-11,-6 7-10,0 0-5,0 0-4,0 0-2,6-7-2,-6 7 2,0 0-1,0 0 1,0 0 0,0 0 2,0 0-1,0 0 0,0 0 1,0 0-1,0 0-1,0 0-1,0 0 1,0 0-1,-6-4-1,6 4 1,-10 0-1,10 0 0,-11 1-1,5 2 1,-3 2 0,2 0-1,-1 1 2,2 3-2,-2-1 1,2 1-1,0 1 1,2-1-1,0 4 1,1-3-1,-1 2 0,4-3 1,0-1-1,0 2 0,1 0 0,5-1 0,-1-1 1,2 1-1,-1-2 0,0 1 0,-2-1 0,0 0 1,-4 0-1,0-7 0,-3 11 0,-2-4 0,-1-2 0,-2 0 0,0 2 0,-1-1 0,1-1 0,3 2 0,0-1 0,1 4 0,3-1 0,1-2 1,0 2-1,4-1 0,0 1 0,1-1 0,-4 0 1,0-1-1,-1 2 0,0 3 1,0-2-1,0 6 1,-1-3 0,0 3-1,-4-5 1,4 4 0,-1-1-1,2 0 0,0 0 1,2-1-1,4-4 1,-4 5-1,6-4 0,-1 2-1,0 0 0,0-5-4,7 1-11,-5-6-5,3 1-6,4-4-21,4-4-37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3.5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15 158 69,'0'0'45,"0"0"-17,-5 6-11,5-6-5,0 0-3,0 0-1,0 0-1,0 0-2,0 0 1,5 0-2,1-6-1,0 3 0,1-4-2,1-2 0,1-2 0,2 0-1,-1-4 0,-1 0 1,-1 1-1,1-2 0,-5 4 2,2-2-2,-5 4 0,2 1 1,-2 3-1,-1 6 1,0-6-1,0 6 0,0 0 1,-4 2-1,1 5 1,-2 5 0,2 3-1,-2 4 0,4 4 1,-2 3-1,2 4 0,1-2 0,-2-2 0,2-2 0,0-1 0,-1-3 0,-1-6 0,0-3 0,0-2 0,2-9 1,-5 8-2,5-8 1,-10 2 0,1-2 1,-1 0-2,0 0 1,2-2 0,-2 1 0,0 0 0,4 1 0,6 0 0,0 0 0,0 0 1,0 0-1,9-5 1,2 4-1,3-1 2,2 0-2,-1 2 1,4-2-1,-1 2 0,-1-2 0,-4 2 0,0-2 0,-6 1 0,2 1-1,-9 0-1,5-1-3,-5 1-10,0 0-6,0 0-6,0 0-19,0 0-35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1:22.9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10 83,'-6'-6'52,"6"6"-26,0 0-9,-8-4-6,8 8-3,0-4-1,0 16-2,0-7-1,5 10 0,-2-1 1,5 8-2,1 2-1,5 3 0,-1 1-1,6 1 1,-3 0-1,3 3 0,2-3 0,0-3 0,-2-1-1,0-1 1,0-5-1,-1-1 0,-3-3 1,-1-2-1,-5-5 0,3-2 0,-4 1 0,-8-11 0,11 8-1,-11-8-2,9-1-3,-9-4-12,3-8-4,0 0-9,0-7-30,6-2-25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4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8 67,'0'0'45,"0"0"-17,0 0-9,0-8-6,0 8-4,0 0 0,0 0-3,0 0 0,7 0-2,-7 0 0,7 1-1,-7-1 0,6 7-1,-6-7 0,7 14 1,-5-4-2,-2 0 0,0 2 0,0 0-1,-2 0 1,-3 0-1,-1-2 0,0 0 0,0-2-1,1-4-1,-1 4-5,-1-6-10,7-2-5,-14 0-14,11-4-27,-3-4-16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5.3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15 123,'14'-6'39,"-4"2"-13,6 2-15,-6-1-3,4 3-3,-3 0 0,2 6-2,-3-4 0,0 7-1,1 0-1,-2-1 0,-3 3-1,-1 0 0,-2 0 0,0 0 1,-6-1-1,0 3 0,-4 0 0,-6 1 1,4-1-1,-4-2 0,0 1 0,3-1 1,0 0-1,2-2 0,3-2 0,4 1 0,1 0 0,0-1 1,6 1-1,-1-3 0,8-3 1,-3-1-1,1-1 1,2 1-1,3-3 0,-5-1 0,3-2-1,-1 1-2,3 4-6,-9-3-9,1 1-5,2-5-11,-10 7-32,5-6-13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5.7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0 169,'7'0'23,"-2"0"-4,-5 0-16,9 0-2,-9 0-7,0 0-13,6 6-4,-6-6-16,0 0-29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5.7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0 176,'0'0'23,"7"8"-4,-7-8-14,0 0-5,2 9-6,-2-9-12,7 4-6,-7-4-10,7 0-31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5.9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0 171,'0'0'25,"0"0"-5,8 12-12,-8-12-5,0 0-1,9 8-1,-9-8-2,12 8-5,-12-8-14,12 2-2,-2-2-10,-2-3-29,1-3-22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6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0-1 177,'0'0'23,"7"10"-5,-7-10-13,0 0-4,0 8-2,0-8-6,0 0-12,0 0-3,0 0-15,0 0-29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7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20 85,'0'0'53,"8"-8"-21,-8 0-18,0 8-3,6-7-3,-6 7 0,0 0-3,0 0-1,0 0 0,-6 3-2,6-3-1,-8 17 1,5-6-2,-1 4 1,2 5 0,1 0-1,-1 3 1,2 2-1,0-2 1,-3 2-1,3 0 1,-1-1-1,0-1 0,-4-3 0,4-2 1,-1-2-1,-2 0-1,1-3 1,1-6 0,0-1-1,2-6 1,0 0 0,0 0-1,0 0-1,0 0 1,2-12 0,0 1 0,1-6 0,1 1 1,-1-6-1,2-2 1,-3-2 0,3 0 0,-2-1 0,2 2 1,1 1 0,-2 2-1,-1 1 1,0 4 0,-2 5 0,4 2 0,-5 10 0,2-7-1,-2 7 1,0 5-1,1 4 1,-1 3-1,2 5 0,2 3 1,0 3-1,1 2 0,2 2 0,0 4 1,1-1-1,-1 0 0,5-2 0,-5-2 0,1-3 1,0-2-1,-1-5 0,-4-7 1,4-1-1,-7-8 1,7 2-1,-7-2 1,11-12-1,-8-7 0,-1-2 0,4-5 0,0-5 0,-1-1 0,1-2 1,0 1-1,-2 2 0,2 5 0,-2 2 0,-3 8-1,2 4 0,-1 0 0,-2 5-2,0 7-2,0-7-5,0 7-8,0 0-6,-2 7-12,2-7-30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0:02:38.9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6 67,'0'0'54,"7"-1"-19,-7 1-17,7 0-6,-7 0-3,11-2-2,-11 2-3,15-1-1,-8-1 0,0 2-2,3 0 2,-5 0-2,5 0 1,-4 2-1,4 0 2,-6 1-2,-4-3 1,13 12-1,-7-3-1,-1 0 1,-2 0 0,-1 2-1,2 0 0,-3 2 1,2-2-1,-3 0 0,0 0 0,0 1 0,-3-4 0,-2 4 0,2-4 0,-3 1 0,0 1 0,4-1 0,-1-1 0,-2 0 0,4 2 1,1-3-1,0 0 0,0 0 0,1-1 0,-1-6 0,9 12 1,-9-12-1,11 10 0,-4-5 0,1-4 0,-3 2 1,5-2-1,-1 1 1,-2 0-1,-1-1 0,-6-1 1,11 1-1,-11-1 0,0 0 0,0 0 1,0 0-1,0 0 0,-3 7 1,3-7-1,-11 8 0,11-8 0,-9 6 0,9-6 1,-7 9-1,7-9 0,-7 9 0,7-9 0,-6 7 0,6-7 0,-1 8 0,1-8 0,0 8 0,0-8 1,0 8-1,0-2 0,0 1 0,0 1 0,0-1 0,0-7 0,0 12 0,0-2 0,0-3 0,0 1 0,0-1 0,0 3 1,0 1-1,0 5 1,0-2 0,0 0-1,-2 3 1,0-1 0,0 1 0,-2 1-1,0-2 1,-2-4 0,0 2 0,-2-3 0,-2-1 0,-4-3-1,-1-1 0,0-4 0,-7-2-2,4 0-1,-3-1-5,5 1-12,-2-2-2,8 0-7,0-2-27,8-2-36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19 43,'0'0'47,"0"-12"-11,0 12-11,0-8-7,0 8-5,0 0-3,0 0-3,0 0-2,0 0-1,-5 3 0,5 7-2,-1 0 0,-1 7-1,0-1 0,-2 4 0,3 4 0,-4 1 1,0 2-1,1-1-1,-1-1 1,0-1 0,2-2-1,-2-1 1,3-3-1,-1-4-1,3-4 1,0-2 1,0-8-1,0 0 0,0 0 0,0 0 0,3-10 1,0-3-1,2 0 0,-2-6 0,6-2 0,-5 1 0,6-5-1,-4 1 1,3 1-1,3-3 1,-1 4 0,-3 1 0,2 5 0,1 1 0,-1 6 1,-4 1-1,2 4 1,-3 4-1,1 2 1,-2 8-1,1 1 1,0 7-1,-3 2 1,3 4 0,-3 3 0,-2 1 0,0-4 0,0 2-1,0-4 1,-2-5 0,-1-2-1,1-6 0,2-9 0,0 0 0,0 0 1,5-9-1,2-6 0,-1-4-1,3-5 1,3-2 0,1 0-1,0-1 1,3 3-1,-1 1 1,-1 5 0,-1 2 0,-2 7 0,-2 4 0,1 1 0,-4 1 1,-6 3-1,10 0 0,-10 0 1,13 5-1,-8-1 0,1 3 0,-3 3 1,3 0-1,-2 4 1,-3 1-1,-1 0 2,1 2-1,-1-1 0,0 0 0,-1-2 0,-1 0-1,-1-1 1,1-2 0,-2 3-1,3-4 0,-2-2 0,-1 2 0,3-2 0,-2 0 0,1-1-1,2-7-1,0 0-1,0 0-7,5-4-11,3-10-3,2 1-12,2-2-37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0 175,'-5'10'25,"0"1"-3,1-3-17,2 4 1,-2-1-3,1 2 0,3-3-2,0 0 0,0-3-2,0-7-1,3 8-3,-3-8-13,7-3-5,-3-7-6,3-2-22,-2-2-41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1:23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499 2 162,'-10'-6'27,"2"5"-6,8 1-15,-9 2-2,1 7 2,-2 3-3,-3 2 0,-2 4-1,-2 8 0,-1-3 0,-6 6-1,1 1 0,-5 4-1,-2-1 1,-1-1 0,1 2-1,-2-1 0,0-2 0,1-3 1,4-1-1,3-1 1,2-4-1,2-7 0,8-2 0,2-5 0,0-1-1,10-7 0,-4 4-2,2-10-7,2 6-11,6-14-3,7 2-11,-4-2-38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13-1 167,'0'0'26,"-7"0"-6,7 0-13,-6 6-4,6-6-1,0 14-3,0-14-5,3 10-13,-3-10-5,10 13-11,-10-13-38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35 171,'0'13'26,"0"-1"-6,0 5-14,-1 0-2,1 5 1,-2-2-3,0 1 0,2-2 0,-1-1-1,1-3 0,0-7 0,0-2-1,0-6 0,11-2 1,-2-5-1,3-7 0,2-2 0,2-5 0,0-2-1,5-2 1,-2 0 0,0 3-1,0-1 1,-2 3 0,1 6 0,-4 6 0,-2 5 1,-4 3 0,1 3-1,-4 5 1,0 5 0,-2 3 0,-2 1 1,3 3-1,-4 1 0,0 3 0,0 0 1,-2 2-1,-1-2 1,0-1-2,-2-3 0,0-1 0,4-3 0,-1-2-2,1-6-3,5 2-11,-4-10-6,13 0-4,-7-5-12,4-7-41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208 194 124,'0'0'39,"9"-8"-15,-4-4-17,7 0 0,-3-4-2,4-1-1,-3-2-2,1-1 1,-7-1-1,1 5-1,-3-1 0,-2 3 2,-3 4-2,-4 2 1,-3 5-1,-1 4 1,-3 6 0,0 4 0,0 8-1,-2 4 1,-2 2 0,3 7-1,0 7 0,3 3 0,-1 5 0,0 2 0,3 3 0,3 0 0,-3-2 0,2-1-1,2-2 1,-3-2 0,5-7 0,-1 1-1,-1-6 1,2-1-1,-1-4 0,1-4 1,-1-3-1,-1-6 0,4-2 0,-2-8-1,4-5-1,-9 0-3,9 0-10,-1-17-7,-1-3-3,-1-5-15,0-3-38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32 192,'11'-3'23,"2"-2"-2,2 4-17,6-3 0,3 1-2,0 0 0,4 1-1,-3-3 0,-1 3-1,-3 1-1,-6-2-2,6 3 0,-13 0-4,6 0-13,-8 3-4,0 4-6,-1-1-26,-3 2-30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30 178,'0'6'25,"2"1"-4,-2-7-15,2 15 0,-2-5-2,2 5-1,-1-1-1,5 3 0,1-1 0,4-4-1,2-1-1,2-6 1,1-4-1,4-3 1,-1-8-1,1-4 0,-3-3 1,-2-3-1,-7-1 0,-3-1 0,-5 3 0,-7 3 2,-8 6-2,-7 3 0,-5 7 0,-2 3 0,-1 6 0,1 2 0,8 1 0,3-5-8,18-7-12,0 0-3,21-3-5,6-13-20,8-6-45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130-1 140,'0'0'36,"0"-9"-13,0 9-12,0 0-3,-1 2 0,-4 4-4,-2 1 1,-2 7-2,0 1-1,-4 4 1,2 7-1,-3 2-1,0 9 0,2 3 0,-1 4 0,3 2 0,3 1 0,2 1-1,5-3 1,0-2 0,0-7 1,7-4-2,-2-3 0,4-5 0,-4-1 0,5-4 0,-4-3 0,3-2 0,-1-2 0,-2-2 0,4-7-2,0-1-3,-1-5-6,7-5-11,-2-6-2,4-4-9,-1-7-33,2-3-26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0 192,'-3'4'23,"1"9"-2,4 6-17,4 0 0,7 8-1,1 2 0,5 3-1,-2 0-1,0 3 1,5-7-2,-6 0 0,3-5 0,-5-3 0,1-3 0,-4-7 0,-1-2 0,-1-7-2,2 0-5,-3-5-14,-1-7-2,5-6-6,-3-4-21,-3-7-40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229 0 186,'-11'17'24,"-5"3"-3,3 8-14,-9 0-3,5 4 0,-9 3-2,4-1 1,2 2-2,-3-7 0,5-1 1,1-6-4,4-3 1,4-10-2,8 2-7,1-11-11,6-9-3,6-3-7,3-11-30,6-3-33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0 183,'0'0'23,"10"5"-2,-6 2-16,9 7-1,-1 1 0,3 7-1,-1 1 0,-1 7 0,-1 4-1,1 5-1,-3 5 2,-6 2-3,-4 2 0,0 0 0,-5-1 0,-5-1 0,-4-4 0,-5-1 0,-1-2 0,-4-3 0,0 1-8,2-10-12,5 1-4,2-10-4,4-10-19,11-8-46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90 57,'0'0'62,"7"0"-22,-7 0-21,0 0-5,10-2-4,-8-6-3,4 4-2,-4-5-1,3 0-2,-5-2 1,4 1-1,-4-4-1,-5 6 0,-6 0 0,-2 3 0,-3 4 0,-7 2 1,-3 8-1,-1 3 1,1 7-1,2 2 0,3 2 0,8 1 0,8 0 0,6 0-1,10-4 1,8 1 0,5-3-1,1-2 1,3-1-1,0 0 0,-4 1 1,-4-1-1,-6 0 1,-2 2-1,-6-1 1,-5 0 0,-6 1 0,-3-2-1,-4-1 2,-5 0-2,-4-4 1,-3 2 0,-2-3-1,0-6 1,-2 1-1,6-4 0,-1 0-1,6-4 0,5 1-1,4-5-2,8 8-8,9-12-9,5 7-3,4-2-8,7 2-34,1 0-24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2T10:21:25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0,0 116,15-85,-22 16,-1-16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19 188,'-1'7'22,"0"2"-2,-6 0-14,4-2-3,3-7-1,-3 9-1,3-9-2,0 0-1,6 0-9,-2-9-9,7-2-3,-4-7-11,7-4-32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14-1 186,'-8'-5'22,"8"5"-1,-6 6-16,6 6-2,0 0 1,0 7-1,0 4 0,2 7-1,-2 1-1,4 7 1,-4 4-1,0 1 1,1 0-2,-1 0 0,0-1 0,0-4 0,0-3 0,0-4 0,3-7 0,1-2 0,-2-4 0,5-5 0,-1-5 0,4-1 0,-1-5 0,3-2 0,1-4 0,1-4-3,4-3 0,-6-5-4,3 4-10,-3-6-6,-6 5-3,-2-6-18,-4 2-38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22 199,'-13'2'23,"7"0"-4,6-2-15,4 0 0,9-1-2,3-2 0,6-2 0,2 1-2,0 0-2,4 0 0,-2 3-2,-6-3-8,2 4-10,-5 1-1,2 3-10,-4 3-32,-1 3-27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10 186,'0'12'25,"0"-6"-4,-1 1-6,1-7-13,0 0-1,-5 8-2,5-8-7,0 0-13,6-8-2,-1 0-6,3-3-27,1-5-41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56 92,'0'-8'48,"0"2"-23,0 6-9,-1-10-5,1 10-2,0 0-2,-7 0-2,7 0-1,-6 3-1,6-3 0,-4 12-1,3-4-1,1-1 0,1-2 0,-1-5 0,9 6 0,-1-6 0,0-2 0,-3-2-1,4-4 1,-4-1 0,3-1-1,-6 1 0,-2-2 1,0 4-1,-1 1 0,-5 0 1,1 4-1,-3 2 1,3 3-1,-2 3 1,2 2-1,1 4 0,0-3 0,4 2-1,1 1-3,3-5-11,7-1-6,-4-2-4,4-1-16,0-1-37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0 134,'-11'7'34,"9"-1"-12,-7-2-13,7 6-2,-1-6-2,2 5-1,1-9-1,-1 12-1,1-12 0,0 0 0,4 3-1,-4-3 0,11-3 0,-4-2 0,-2-2 0,-3 0-1,-2 2 1,0-2-1,0 7 1,-4-5 0,-5 5-1,4 1 1,-4 5 0,2 1-1,1 2 1,4 0-1,2-2 1,1-1-1,4 0 1,4-3-1,3-2 1,1-1-1,0-2 0,-2-4 1,-1 0-1,-3 1 1,-6-3-1,-1 8 0,-8-7 0,-4 7 1,-3 2-1,-1 4 0,2 1 1,-1 0-1,8 3-1,7-10-2,4 12-10,5-12-7,5 0-5,2-6-14,1-4-37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9 126,'-4'-8'40,"4"8"-15,0 0-12,-8 0-4,11 8 0,-3-1-3,5 7-1,-1 2-2,6 6 0,2 2-1,2 2 0,5 3 0,-2-2-1,-1 1 0,4-1-1,-2-2 1,-5-2-1,0-2 1,0-2-1,-2-5 0,0-1 0,-6-4-1,2-5-1,-2 0-2,-5-4-10,10-8-7,-7-3-4,1-4-11,-2-3-36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260 13 170,'0'0'26,"-1"-13"-7,1 13-11,0 0-3,0 0 0,-4 7-2,1 8 0,-4 2 0,-2 5-1,-5 4 0,-2 5-1,-8-1 0,-2 1 0,-2 0 0,-5-3-1,6-4 0,1-6-1,3-2 0,6-8-3,10 1-8,7-9-9,0 0-3,15-12-11,3-1-34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240 28 151,'-6'-7'30,"1"1"-9,-8-2-12,4 7-2,-5-5-1,3 6-2,-4 2-1,2 3 0,-1 2-1,-1 4 0,0 1-1,-4 6 1,4 2-1,0-1 0,0 3 0,1-2 0,2 0-1,2 1 1,5-3-1,0-4 1,5 2 0,6-4-1,0-2 0,6 1 0,1-1 1,1-3-1,0 1 0,4 0 0,-1-5 0,-2 1 0,0 0 0,5-1 1,-3-2-1,-3 0 0,2-1 0,1 0 0,-2-2 0,-3-1 0,1-1-1,-3 0-1,-2-1-1,0-2-3,4 3-12,-10-3-3,-2 7-6,4-12-19,-4 6-35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39 171,'0'0'26,"0"0"-6,0 0-9,10 4-6,4-2 0,0-2-2,2 0-1,4 0 0,-1-2-1,1-1 0,-1 1-1,0-1 0,-4-1-1,0 4-4,-5-5-11,2 2-6,-3-4-4,-2 1-19,-2-5-39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1:25.9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43,'0'0'38,"-6"3"-7,6-3-12,0 0-5,0 0-6,0 0-2,-5 7-2,5-7-2,0 0-3,0 0-2,0 0-6,0 0-8,0 0-22,0-7-12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27:52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229 19 142,'-10'0'33,"10"0"-11,-3 8-12,3-8-4,-8 13-1,5-2-1,3 5-1,-1 3-1,1 7-1,0 4 1,0 4 0,1 2-1,0 1-1,-1 0 1,-1-3 0,-4-3-1,-3-1 0,-4-5 1,-3-4-1,0-5 0,-5-2 1,1-3-1,-1-3 0,3-4 0,1-3 1,2-1-1,3 0 0,1-3-1,2-1 1,8 4 0,-8-7 0,8 7 0,0 0 0,-7-1 0,7 1 1,0 4-1,7 2 1,0 1-1,4 0 1,4 2 0,7-1 0,0 0 0,5-1 0,3-1 0,3 1 0,-2-5 0,3-1 0,-1-1-1,-1-1 1,0-5 0,-1 0-1,-2-3 1,0 1-1,0-3 0,5 1 0,-5-5 0,4 0 0,-4-1 0,-2-4 0,-4-3 0,-5-2 0,-4-3 0,-6-2 0,-6-4 1,-6 1-1,-9-4 0,-7 2 0,-5-2 0,-3 4 0,-4 5 0,-5 3 0,-1 6 0,-1 4 1,0 6-1,-1 3 0,-4 3 0,4 3 0,1 0 0,-2 6 2,4 1-2,5 0 0,0 5 0,6-2 0,9 5 0,2 1-2,3 3-2,4-4-6,8 3-12,-2-2-1,4-2-11,5-4-34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19 43,'0'0'47,"0"-12"-11,0 12-11,0-8-7,0 8-5,0 0-3,0 0-3,0 0-2,0 0-1,-5 3 0,5 7-2,-1 0 0,-1 7-1,0-1 0,-2 5 0,3 2 0,-4 2 1,0 2-1,1-1-1,-1 0 1,0-3 0,2-1-1,-2-1 1,3-3-1,-1-4-1,3-4 1,0-2 1,0-8-1,0 0 0,0 0 0,0 0 0,3-10 1,0-3-1,2 0 0,-2-6 0,6-2 0,-5 1 0,6-4-1,-4-1 1,3 2-1,3-3 1,-2 4 0,-1 2 0,1 3 0,0 2 0,1 6 1,-5 1-1,1 4 1,-2 4-1,2 2 1,-3 8-1,1 1 1,0 7-1,-3 3 1,3 2 0,-4 4 0,-1 1 0,0-3 0,0 0-1,0-3 1,-1-5 0,-3-2-1,3-6 0,1-9 0,0 0 0,0 0 1,5-9-1,2-6 0,-1-4-1,3-5 1,3-2 0,1 0-1,-1-1 1,5 3-1,-2 2 1,-1 3 0,-2 3 0,0 7 0,-3 4 0,1 1 0,-4 1 1,-6 3-1,10 0 0,-10 0 1,13 5-1,-8-1 0,1 3 0,-3 3 1,3 0-1,-2 5 1,-3-1-1,-1 1 2,1 2-1,-1-1 0,0 0 0,-1-2 0,-2 0-1,1 0 1,-1-4 0,0 4-1,1-4 0,0-2 0,-2 2 0,3-2 0,-2 0 0,1-1-1,2-7-1,0 0-1,0 0-7,5-4-11,2-10-3,3 1-12,3-2-37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0 175,'-6'10'25,"1"1"-3,1-2-17,2 3 1,-2-2-3,1 3 0,3-2-2,0-1 0,0-3-2,0-7-1,3 7-3,-3-7-13,8-3-5,-5-6-6,4-3-22,-2-3-41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12-1 167,'0'0'26,"-6"0"-6,6 0-13,-6 6-4,6-6-1,0 14-3,0-14-5,2 10-13,-2-10-5,10 13-11,-10-13-38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36 171,'0'13'26,"0"-1"-6,0 6-14,-1-1-2,1 4 1,-2 0-3,0-1 0,2-1 0,-1-1-1,1-2 0,0-8 0,0-3-1,0-5 0,11-2 1,-2-4-1,3-8 0,2-3 0,2-4 0,1-1-1,3-4 1,-1 2 0,1 1-1,-1 0 1,-1 3 0,-1 6 0,-3 6 0,-1 5 1,-5 3 0,0 3-1,-3 5 1,1 5 0,-4 3 0,-1 1 1,3 4-1,-4 0 0,0 2 0,0 2 1,-1 0-1,-3-1 1,2-1-2,-4-2 0,1-2 0,4-4 0,0-1-2,0-5-3,4 1-11,-3-10-6,13 0-4,-7-5-12,4-8-41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207 193 124,'0'0'39,"9"-7"-15,-4-5-17,7-1 0,-3-3-2,3 0-1,-2-3-2,2-1 1,-9-1-1,3 5-1,-4-1 0,-2 3 2,-4 4-2,-2 2 1,-4 5-1,-1 4 1,-3 6 0,0 4 0,0 8-1,-2 4 1,-1 2 0,2 7-1,-1 6 0,4 4 0,-1 5 0,1 3 0,2 2 0,2 0 0,-2-2 0,3-1-1,1-2 1,-3-2 0,5-7 0,-1 0-1,-1-5 1,2-1-1,-1-4 0,1-4 1,-1-3-1,-1-6 0,3-2 0,0-8-1,3-5-1,-9 0-3,9 0-10,-1-17-7,-1-3-3,-1-5-15,0-3-38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31 192,'11'-3'23,"2"-2"-2,2 4-17,6-3 0,3 1-2,0 1 0,4 0-1,-3-3 0,-1 3-1,-2 1-1,-7-2-2,5 3 0,-11 0-4,5 0-13,-8 3-4,-1 4-6,0-2-26,-3 3-30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30 178,'0'6'25,"2"1"-4,-2-7-15,2 15 0,-2-6-2,2 7-1,-1-2-1,4 3 0,3-1 0,3-4-1,2-1-1,2-6 1,1-4-1,4-3 1,-1-8-1,1-4 0,-4-3 1,-1-3-1,-6-1 0,-4-1 0,-5 3 0,-8 3 2,-7 6-2,-6 3 0,-7 7 0,0 3 0,-2 6 0,1 2 0,8 1 0,3-5-8,18-7-12,0 0-3,21-3-5,6-13-20,8-6-45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130-1 140,'0'0'36,"0"-9"-13,0 9-12,0 0-3,-1 2 0,-4 4-4,-2 1 1,-2 7-2,-1 0-1,-2 6 1,0 5-1,-1 4-1,-1 8 0,2 3 0,-1 4 0,3 1 0,3 2 0,2 2-1,5-4 1,0-2 0,0-7 1,7-4-2,-2-3 0,4-5 0,-4-1 0,5-4 0,-4-3 0,3-2 0,-2-2 0,-1-2 0,4-7-2,0-1-3,-1-5-6,8-5-11,-3-6-2,4-4-9,-1-7-33,2-3-26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0 192,'-3'4'23,"1"9"-2,4 6-17,5 0 0,5 8-1,2 1 0,5 4-1,-2 0-1,1 3 1,3-7-2,-4-1 0,2-4 0,-5-3 0,1-2 0,-5-8 0,0-3 0,-1-6-2,2 0-5,-3-5-14,0-6-2,3-8-6,-2-3-21,-3-7-40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21:27.0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0 152 74,'0'0'44,"0"0"-17,0 0-9,0 0-8,0 0-4,0-5-1,0 5-3,0 0 1,2-10-1,-2 10 0,6-10-1,-6 10 1,10-13 0,-4 7-1,0-3 1,-1 3-1,4-2 0,-3 2 1,4 1-1,-4-3 0,3 2 0,-2 4 0,2-2 0,-3 1 0,-6 3-1,13-2 1,-13 2-1,10-4 1,-10 4-1,15 0 2,-8 0-2,1 0 1,0 3-1,1-2 1,1 4-1,1 0 1,-5 0-1,6 1 0,-4 0 1,3 0-1,1 0 1,-2 1 1,1-1-2,1 2 1,-2-4 0,-1 2-1,3-1 0,-4-1 1,2-2-1,-1 2 0,-1-4 1,-1 0-1,-7 0 1,14 0-1,-14 0 1,11 0-1,-11 0 1,18-8-1,-9 3 0,-3-2 1,7 2-1,-1-4 0,-3 2 0,5-3-1,1 5-3,-8-9-12,7 3-5,-3-5-8,0-1-24,-3-3-30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229 0 186,'-11'17'24,"-4"3"-3,1 7-14,-8 1-3,4 4 0,-7 2-2,3 1 1,2 1-2,-3-7 0,6-1 1,-1-6-4,5-4 1,4-8-2,8 1-7,1-11-11,6-9-3,6-4-7,3-9-30,7-4-33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0 183,'0'0'23,"10"5"-2,-6 2-16,9 8-1,-1-1 0,3 8-1,-1 1 0,-1 7 0,-1 4-1,1 5-1,-3 5 2,-6 2-3,-4 2 0,0 1 0,-5-2 0,-5-1 0,-4-4 0,-5-1 0,-1-2 0,-4-3 0,0 1-8,2-10-12,5 1-4,2-10-4,4-10-19,11-8-46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90 57,'0'0'62,"8"0"-22,-8 0-21,0 0-5,10-2-4,-9-6-3,5 4-2,-3-5-1,2 0-2,-5-2 1,4 1-1,-4-4-1,-5 6 0,-7 0 0,0 3 0,-5 4 0,-6 2 1,-3 8-1,-1 3 1,1 7-1,2 2 0,4 2 0,6 1 0,9 0 0,6 0-1,10-4 1,8 1 0,5-4-1,1 0 1,3-2-1,0-1 0,-4 2 1,-4 0-1,-6-1 1,-1 2-1,-8-2 1,-4 2 0,-6 0 0,-2-3-1,-6 1 2,-4-1-2,-4-5 1,-3 3 0,-1-3-1,-2-6 1,-1 1-1,6-4 0,-1 0-1,6-4 0,5 1-1,4-5-2,8 8-8,9-12-9,5 8-3,4-3-8,7 2-34,1 0-24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20 188,'-1'6'22,"0"2"-2,-5 2-14,2-3-3,4-7-1,-2 9-1,2-9-2,0 0-1,6 0-9,-2-9-9,5-3-3,0-4-11,4-7-32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3 186,'-8'-5'22,"8"5"-1,-6 6-16,6 6-2,0 0 1,0 7-1,0 3 0,2 9-1,-2 0-1,4 7 1,-4 3-1,0 2 1,2 1-2,-2-1 0,0-1 0,0-4 0,0-3 0,0-5 0,2-5 0,2-4 0,-2-3 0,5-5 0,-1-4 0,4-2 0,-1-5 0,4-2 0,0-4 0,0-5-3,5-2 0,-6-5-4,4 4-10,-5-5-6,-4 3-3,-4-5-18,-3 3-38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22 199,'-13'2'23,"7"0"-4,6-2-15,4 0 0,10-1-2,1-2 0,7-2 0,2 1-2,1 0-2,2 0 0,0 3-2,-7-3-8,2 4-10,-5 1-1,2 3-10,-4 3-32,-1 3-27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10 186,'0'11'25,"0"-5"-4,-2 1-6,2-7-13,0 0-1,-5 8-2,5-8-7,0 0-13,7-8-2,-2 0-6,3-3-27,1-4-41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55 92,'0'-8'48,"0"2"-23,0 6-9,-1-9-5,1 9-2,0 0-2,-7 0-2,7 0-1,-6 3-1,6-3 0,-4 11-1,3-3-1,1-1 0,1-2 0,-1-5 0,9 6 0,-1-6 0,0-2 0,-3-2-1,4-4 1,-4-1 0,3-1-1,-6 2 0,-2-3 1,0 4-1,-1 1 0,-5 0 1,1 4-1,-3 2 1,3 3-1,-2 3 1,2 2-1,1 4 0,0-3 0,4 1-1,1 2-3,3-5-11,7-1-6,-4-2-4,4-1-16,0-1-37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5:54.7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0 134,'-11'7'34,"9"-1"-12,-6-2-13,5 6-2,1-7-2,0 6-1,2-9-1,-1 12-1,1-12 0,0 0 0,4 4-1,-4-4 0,11-3 0,-5-3 0,-1-1 0,-2 0-1,-3 2 1,0-1-1,0 6 1,-4-5 0,-5 5-1,4 1 1,-3 5 0,0 0-1,3 3 1,2 0-1,3-1 1,2-3-1,3 1 1,4-3-1,2-2 1,1-1-1,1-2 0,-2-4 1,-1 0-1,-3 1 1,-6-3-1,-1 8 0,-8-7 0,-4 7 1,-2 2-1,-2 4 0,2 2 1,0-2-1,6 4-1,8-10-2,4 12-10,5-12-7,5 0-5,2-6-14,1-4-37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18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115 151 38,'0'0'36,"0"0"-4,0 0-4,0 0-10,0 0-3,0 0-5,0 0-1,0 0-3,0 0-1,0 0 0,0 0-2,0 0 0,9-1 0,-9 1-1,10-3 1,-3-2-1,-2-2-1,5 0 2,-3-5-2,1 0-1,-4-4 1,3 2-1,-3-4 0,-2 4 1,-2-1 0,-2 4 0,-5 3-1,0 2 1,-4 4 0,-1 2 0,-1 4 0,1 8 0,0-4-1,1 8 1,-2-1 0,3 4 0,2 1 0,-1 3 0,3 3 0,1 3-1,-1 4 1,5 4-1,-1 0 1,1 4-1,1 0 0,0-1 0,0-3 1,0 0-1,-3-5 0,3-3 0,-1-4 0,-1-1 0,-2-8 0,2 0 0,0-3 1,0-3-1,-2-2-1,-2-2 0,6-6 0,0 0-2,-3 7-3,3-7-7,-5-7-7,2-3-4,3 1-14,-4-6-30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8T06:30:17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18.8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70 148,'-10'-6'30,"10"6"-8,-13-4-8,13 4-6,0 0-2,0-6-2,7 0-1,9 4-1,3-4 0,6 2-1,1-1 0,4 0 0,1 1-1,-1-1 1,-5 0-1,-1-1 0,-5 4-1,-5-1 0,-3 3-3,-11 0-4,9 0-11,-9 0-3,0 9-7,-1-1-26,-2 0-26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19.2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1 171,'0'0'24,"0"0"-6,4 4-9,-4-4-4,-1 12-2,-2-3 0,3 4-2,-1 0 0,1 2 0,0-2-1,0 5 0,0-3 0,1 0 1,5-5-2,-1-1 1,3-4-2,-1-4-3,7-1-9,-6-6-5,2-4-5,3-4-13,-2-5-31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19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15 173,'-13'-8'24,"-2"2"-5,8 6-10,-5-1-5,12 1 0,-11 2-3,11-2-1,-3 7-2,3-7-13,6 5-4,-6-5-4,13 0-15,-5-2-32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0.1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82 30 65,'1'-13'54,"-1"13"-17,5-8-18,-5 8-8,1-9-2,-1 9-2,0 0-2,0 0 0,0 0-1,-6 7-1,4 3 2,-7 3-2,2 5-1,-6 4 1,0 5-2,3 3 1,0 5-1,-1 3 0,7 1-1,0 2 0,4-1 1,0-4-1,4-1 0,0-6 1,3-4-1,2-6 0,-4-2 0,3-6-2,-8-11-1,12 13-6,-12-13-10,10 0-2,-4-9-11,1-6-23,3-5-28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0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0 183,'-4'7'21,"1"3"-2,3 6-15,-1 2 0,2 2-1,6 4-2,3 0 1,4-1-1,0 3 0,1-4-1,0 1 1,-1-7-2,-1-2 0,-3-3-1,-3-5-5,3 2-11,-10-8-2,9 0-7,-8-9-19,3 0-34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0.6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136-1 169,'0'0'24,"-6"0"-5,5 8-11,-9 1-2,5 3-2,-6 4-1,-2 5-1,1 0 0,-6 5-2,4 0 0,-1-1-1,3 0-2,-2-6-2,10-4-11,0-6-3,4-9-6,0 0-19,4-9-27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0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1-1 158,'9'-2'28,"-9"2"-7,11 0-10,-11 0-4,17 10-3,-5 1 0,2 1-2,0 5 1,2 2-1,-2 2-1,0 2 1,-3 4-1,-2 2 0,0 7 0,-8 2-1,-1 0 0,-6 2 0,-2 2 0,-6 0 0,-2-1-2,-4-2-1,2 2-3,-2-6-13,5-4-2,1-7-6,3-6-20,8-7-34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1.7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192 21 83,'11'-6'51,"-3"1"-19,-2-3-15,-6 8-5,0 0-4,7-1-1,-7 1-2,-7 8-1,-4-3 1,-3 4-2,-2 2 0,-4-1-1,-3 2 0,3 2-1,-4-2 0,4 1 0,-2-2-1,6 1 1,2-2-1,7 0 0,0-3 0,4 1 0,3-8 1,1 11-1,8-4 1,-1-2-1,6-1 1,8 2-1,-2 2 1,4-2-1,-3 2 0,5-3 0,-5 4 0,2-5 0,-6 4-1,-3-2 0,-1 3-3,-13-9-3,10 8-12,-10-8-2,-9 10-7,-5-8-21,0 0-30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1.9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8-1 169,'-9'5'23,"9"-5"-4,0 0-11,4 10-2,1-9-3,8 4-1,1 1 1,4-1-2,3 0 0,0 0-1,5 0 0,-4-1-1,3 2-2,-3-6-6,0 0-10,-2 0-3,-2-2-9,-2-4-27,-2 0-24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2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1 179 176,'0'-10'23,"0"10"-5,0 0-9,0 4-4,-1 4-1,1 10-2,0-2 0,0 7-1,0 1-1,4 1 1,2 0-1,-1-2 0,5-2 0,3-3 0,1-4 0,3-5 0,0-4 0,6-5 0,-2 0 0,4-7 0,-1-6 1,1-5-1,2-3 0,-3-7 0,-1-3 0,0-5 0,-5 0 0,-3-3 1,-7 2-2,-6 1 2,-7 2-1,-9 9 0,-6 5 0,-8 8 1,-3 4-1,-6 8 1,-2 8 0,1 4 0,5 4 0,2 2-1,7 2 0,5-1-2,8 2-1,7-11-7,5 7-10,3-8-2,8 0-7,0-4-27,3 1-30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8T06:30:23.8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3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33 100,'-2'-9'48,"2"2"-19,-2-2-13,2 9-5,-3-8-4,3 8-1,0 0-3,0 9 1,-2 6-2,2 7 0,-2 7-1,2 12 0,-3 6-1,-1 6 1,-3 1 0,-2 2-1,-1 1 0,-1-3 0,-3-4 0,0-8 0,1-9 0,3-7 0,1-5 0,2-9 0,3-7 0,4-5 0,0-8 0,6-6 1,2-4-1,6-4 0,-1-2 0,3-2 0,2-2 0,-1 3 1,3 3-1,-1 2 0,-5 6 0,2 4 1,-2 6-1,-1 1 1,-2 3 0,-5 5-1,4 6 1,-6-1 0,3 4 0,-3 4 0,-1-2 0,-3 4-1,0 2 0,0 0 1,0-4-2,0-3 1,3 0-1,-3-4 0,3-1-3,-3-10-4,8 11-10,-8-11-4,10 2-6,-10-2-22,13-2-35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4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38 0 179,'0'0'22,"0"0"-4,-3 11-12,-5-4-3,3 3-1,-3 2 0,2 2-1,0 5-1,4-2 0,2-1 0,0 0-1,2-2-2,-2-14-4,15 10-12,-7-12-3,5-10-8,-5-6-27,4 0-22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4.4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31-1 175,'-9'0'21,"-2"1"-5,6 4-12,0 2-4,5-7-6,-2 10-11,2-10-4,3 3-11,4-3-27,3-2-14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4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171-1 135,'0'0'35,"-2"0"-11,-6 0-9,2 4-7,-8 4-1,0 4-3,-3 3-1,1 7 0,-1 1-2,0 7 1,1 2-1,3 4 0,5 1 0,-1 2-1,4-2 0,2 2 0,-1-4 0,2-3 0,2-4 0,0-5-1,4-2 0,1-3-1,5-1-2,-5-8-4,10-3-11,-1-3-4,0-3-8,2-4-28,3-5-23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5.1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0 178,'0'0'22,"0"5"-4,1 7-11,-1 2-4,1 4 0,2 3-1,3 2 0,1 1-1,3 1 0,-3 2-1,6-2 1,-3-4-1,-2-3-2,2 0 0,-4-7-7,4 0-10,-10-11-3,11 6-7,-11-6-28,5-5-23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5.3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202 1 180,'-10'9'22,"-3"0"-4,6 5-13,-10 2-1,3 3-1,-6 6-1,3-2-1,-5 1 0,1 1-2,6 0-1,-7-7-3,12 1-12,-3-10-3,13-9-6,-7 0-18,12-4-32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5.6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0 161,'0'0'26,"0"0"-6,0 0-10,10 1-4,-5 9-2,6 4-1,3 0 1,2 7-2,2 2-1,2 4 1,-4 4-1,-2 4 0,-5 2-1,-4 3 1,-5 0-1,-7 1-1,-7-1 1,-6-4-4,2 3-7,-9-7-9,-2-4-2,1-5-12,1-6-31,7-6-20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6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37 166,'-6'-3'24,"6"3"-5,0-8-11,4 8-2,4-3-3,4 1 0,4-4 0,5 4-1,2 0 0,3-2 0,1 3-2,2-1 1,0 0 0,-2 0-1,-2 2 0,-3 0 0,-4 0-1,-5-2-2,0 2 0,-13 0-6,13 4-11,-13-4-3,-6 12-9,-7-5-29,-1 6-19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26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13 170,'-12'5'23,"12"-5"-4,0 0-13,0 0-1,6 0-2,4 0-1,4 0-1,2 0 1,5 0-1,0 0 0,2 0-1,-3 0 0,3 0-3,-3-3-1,1 1-9,-1 0-6,-2 1-6,-1-4-13,7 1-33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6:46.1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34 183 57,'0'0'47,"5"-6"-14,-5 6-14,4-8-8,-4 8-3,3-9-2,-3 9 0,0 0-1,1-6-1,-1 6 0,0 0-1,0 0 0,0 0 0,0 0-1,0 0 0,0 0 0,0 0 0,0 0-2,-4 7 1,0 1 0,-1 0 0,1 0-1,-1 1 2,0 0-1,0 0-1,0 2 1,0-1-1,3 1 1,1-2-1,-1 3 1,2-2-1,0 2 1,0 0-1,3 1 0,0 0 0,4-3 0,-3 4 1,1-1-1,3-2 0,-4 0 0,6 0 0,-5-1 0,5 0 0,-5-1 0,5-4 0,-1 2 0,-1-3 0,1-2 0,-2-1 1,4-1-1,-5-1 0,7-3 0,-3-2 0,1-1 0,-2 0 0,2-1 1,0-2-1,-1-1 0,0 0 0,0-1 0,-3-1 0,5 1 1,-2-1-1,-5 0 0,4-2 0,-3-1 0,-4 0 0,5 0 1,-4-2-1,0-2 0,-3 0 0,0-1 1,0 2-1,0 1 0,0-1 1,0 2-1,-4 1 1,-5 1-1,4 2 1,-5 1 0,3 2-1,-5 0 1,-1 2 0,-1 1-1,1 1 1,2 4-1,0 2 1,-2 0-1,2 0 0,-2 6 1,-1 0-1,1 5 0,0-1 0,3 2 1,-3 3-2,2-1 0,0 5-1,2-2-2,5 6-11,-2-6-5,3 5-4,-2-6-14,2 1-35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5.8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16 38,'0'0'52,"0"-11"-13,0 11-16,0-8-8,0 8-5,0 0-2,0 0-2,0 0-1,0 0-2,-4 6 0,4 8 0,-5-2-1,1 13 0,0-2 0,1 5 0,-5 0-1,5 3 1,-3 0-1,4-3 0,-5-4 0,4 0-1,-1-7 1,2-2-1,0-4 2,2-11-1,-2 8 0,2-8-1,0 0 1,6-13 0,-1-1-1,4-3 1,-1 0-1,1-6 0,2 1 0,0-2 0,2-2 0,-2 5 0,1 2 0,3 1 0,-6 5 0,2 3 0,-2 4 0,0 6 0,-9 0 0,13 10 0,-5 0 0,-3 4 0,1 3 1,1 2-1,-2 3 0,-1 2 0,3-6 0,-5 0 0,0 1 0,2-5 1,-3-3-1,-1-11 0,6 9 0,-6-9 1,9-9-1,2-2 0,0-8 1,2 0-1,0-9 0,1 1 0,3 2 1,-1 1-1,-1-3 0,-2 9 0,1-1 0,-1 9 0,-4 0 0,0 6 1,-9 4-1,15 6 0,-10 7 0,-1-1 0,0 7 0,-2-1 1,1 4-1,1 0 1,-4 2-1,2-1 1,-2-2-1,0-1 0,0-1 1,0-6-1,-2-1 0,2-3 0,0-9 0,-2 11 0,2-11-1,0 0 0,0 0-4,0-8-5,0 8-10,9-12-3,2 5-14,-5-3-31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23 43,'0'0'47,"0"-14"-11,0 14-11,0-10-7,0 10-5,0 0-3,0 0-3,0 0-2,0 0-1,-6 4 0,6 8-2,-2 0 0,1 8-1,-3 0 0,0 5 0,2 3 0,-4 3 1,0 1-1,2 0-1,-3-2 1,1-1 0,3-2-1,-3-2 1,3-4-1,0-3-1,3-6 1,0-2 1,0-10-1,0 0 0,0 0 0,0 0 0,3-12 1,2-4-1,1 0 0,-3-7 0,8-2 0,-7 0 0,8-4-1,-4-1 1,3 2-1,4-3 1,-3 4 0,-1 2 0,1 5 0,0 2 0,0 6 1,-4 3-1,1 4 1,-3 5-1,2 2 1,-4 10-1,3 2 1,-1 8-1,-3 3 1,3 3 0,-5 5 0,-1 1 0,0-4 0,0 1-1,0-5 1,-1-5 0,-4-3-1,4-7 0,1-11 0,0 0 0,0 0 1,6-11-1,1-7 0,1-5-1,3-6 1,4-3 0,0 0-1,0 0 1,5 3-1,-1 2 1,-3 4 0,0 4 0,-3 7 0,-2 6 0,1 2 0,-4 0 1,-8 4-1,12 0 0,-12 0 1,15 6-1,-9-1 0,2 4 0,-5 3 1,5 0-1,-4 6 1,-2-1-1,-2 1 2,1 3-1,-1-2 0,0 0 0,-1-1 0,-2-1-1,0-1 1,-1-3 0,0 4-1,2-5 0,-1-2 0,-1 2 0,2-2 0,-1-1 0,0-1-1,3-8-1,0 0-1,0 0-7,6-5-11,3-11-3,4 0-12,2-2-37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0 175,'-7'12'25,"1"1"-3,2-3-17,1 5 1,-2-2-3,2 2 0,3-2-2,0-1 0,0-3-2,0-9-1,3 9-3,-3-9-13,9-4-5,-4-8-6,3-2-22,-2-4-41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17-1 167,'0'0'26,"-9"0"-6,9 0-13,-7 7-4,7-7-1,0 16-3,0-16-5,3 12-13,-3-12-5,13 16-11,-13-16-38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42 171,'0'16'26,"0"-1"-6,0 6-14,-2 1-2,2 4 1,-3-2-3,2 1 0,1-1 0,-2-3-1,2-2 0,0-9 0,0-3-1,0-7 0,14-2 1,-3-7-1,2-8 0,4-3 0,3-6 0,0-1-1,4-4 1,-1 2 0,1 0-1,-1 1 1,-2 4 0,1 8 0,-5 5 0,-2 8 1,-6 3 0,2 3-1,-5 8 1,0 4 0,-3 4 0,-2 2 1,4 4-1,-5 1 0,0 3 0,0 0 1,-2 2-1,-2-1 1,1-2-2,-3-3 0,0-2 0,4-4 0,1-2-2,-1-7-3,7 2-11,-5-12-6,15 0-4,-7-6-12,4-9-41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252 234 124,'0'0'39,"10"-9"-15,-3-6-17,8 0 0,-5-4-2,6-1-1,-4-4-2,2 1 1,-10-2-1,2 5-1,-3 0 0,-3 3 2,-4 4-2,-4 4 1,-4 5-1,-2 5 1,-3 8 0,1 4 0,-1 10-1,-3 5 1,-1 2 0,2 9-1,1 7 0,3 5 0,0 6 0,-1 3 0,4 3 0,3 0 0,-3-3 0,3-1-1,1-2 1,-3-3 0,7-8 0,-2 1-1,-2-7 1,4-1-1,-3-6 0,3-3 1,-2-6-1,-2-5 0,5-3 0,-1-10-1,4-6-1,-11 0-3,11 0-10,-2-21-7,1-3-3,-4-6-15,2-4-38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38 192,'14'-3'23,"1"-3"-2,3 4-17,8-3 0,3 1-2,0 2 0,5 0-1,-4-5 0,-1 5-1,-3 1-1,-8-3-2,7 4 0,-15 0-4,7 0-13,-9 4-4,-2 4-6,0-2-26,-3 5-30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36 178,'0'7'25,"3"2"-4,-3-9-15,2 19 0,-2-8-2,3 8-1,-2-3-1,5 4 0,3 1 0,5-7-1,1 0-1,4-8 1,0-5-1,6-4 1,-2-9-1,1-4 0,-4-6 1,-2-2-1,-7-1 0,-5-1 0,-6 1 0,-9 7 2,-9 6-2,-8 3 0,-8 9 0,-1 4 0,-2 7 0,2 1 0,9 3 0,5-6-8,21-9-12,0 0-3,26-4-5,6-16-20,11-6-45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158-1 140,'0'0'36,"0"-11"-13,0 11-12,0 0-3,-1 2 0,-5 5-4,-4 2 1,0 8-2,-1 1-1,-4 5 1,1 8-1,-3 4-1,1 10 0,0 3 0,1 5 0,3 3 0,3 1 0,3 1-1,6-4 1,0-2 0,0-8 1,9-5-2,-3-5 0,5-4 0,-5-2 0,6-5 0,-5-3 0,4-3 0,-2-4 0,-1 0 0,4-10-2,0 0-3,-1-7-6,9-6-11,-3-6-2,4-6-9,0-8-33,2-4-26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0 192,'-3'5'23,"0"11"-2,6 6-17,5 1 0,7 9-1,2 4 0,6 2-1,-3 1-1,1 2 1,5-6-2,-6-2 0,3-5 0,-7-4 0,3-3 0,-7-9 0,0-3 0,-1-8-2,2 1-5,-3-7-14,-1-8-2,4-8-6,-2-4-21,-3-9-40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276 0 186,'-14'20'24,"-4"5"-3,1 8-14,-9 2-3,5 3 0,-10 4-2,5 0 1,2 2-2,-4-8 0,7-3 1,0-6-4,5-4 1,6-12-2,8 2-7,2-13-11,8-10-3,6-6-7,4-11-30,8-5-33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8.6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38 192,'14'-3'23,"1"-3"-2,3 4-17,8-3 0,3 1-2,0 2 0,5 0-1,-4-5 0,-1 5-1,-3 1-1,-8-3-2,7 4 0,-15 0-4,7 0-13,-9 4-4,-2 4-6,0-2-26,-3 5-30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5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0 160,'11'12'27,"-11"-12"-7,5 18-13,-5-6-2,0 2 1,0-2-3,0 4-1,0-5 0,0 1-1,0-2 0,0-10-1,0 9-1,0-9-2,0 0-1,0 0-8,7-8-8,-7-9-5,4 2-16,-4-6-32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75 0 183,'0'0'23,"12"6"-2,-8 3-16,12 8-1,-1 1 0,3 8-1,-1 2 0,-2 8 0,0 5-1,1 6-1,-4 7 2,-8 2-3,-4 1 0,0 3 0,-6-4 0,-6 0 0,-5-5 0,-6-1 0,-1-3 0,-5-4 0,0 1-8,2-10-12,7-1-4,2-11-4,4-12-19,14-10-46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255 109 57,'0'0'62,"9"0"-22,-9 0-21,0 0-5,12-2-4,-11-8-3,7 5-2,-5-6-1,3 1-2,-6-5 1,5 3-1,-5-4-1,-6 6 0,-8 0 0,-1 4 0,-5 5 0,-8 2 1,-4 10-1,0 4 1,0 7-1,3 4 0,5 3 0,7-1 0,11 2 0,8-2-1,11-4 1,10 2 0,6-5-1,2-1 1,2-2-1,1 0 0,-5 1 1,-5 0-1,-7-1 1,-2 3-1,-9-2 1,-4 1 0,-8 0 0,-3-2-1,-7-1 2,-4 0-2,-5-5 1,-4 2 0,-2-3-1,-1-7 1,-1 1-1,5-5 0,1 0-1,7-5 0,5 1-1,5-6-2,10 10-8,11-14-9,6 8-3,4-2-8,10 2-34,1 0-24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23 188,'-1'8'22,"-1"3"-2,-5 1-14,2-4-3,5-8-1,-3 11-1,3-11-2,0 0-1,8 0-9,-4-11-9,8-3-3,-2-7-11,6-6-32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17-1 186,'-10'-6'22,"10"6"-1,-7 7-16,7 7-2,0 1 1,0 8-1,0 5 0,3 8-1,-3 2-1,4 8 1,-4 5-1,0 0 1,2 2-2,-2-1 0,0-1 0,0-4 0,0-5 0,0-5 0,3-8 0,2-3 0,-2-3 0,4-8 0,1-5 0,4-1 0,-1-7 0,4-2 0,0-5 0,2-5-3,4-3 0,-5-7-4,2 6-10,-4-8-6,-7 6-3,-2-7-18,-5 3-38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26 199,'-16'2'23,"9"1"-4,7-3-15,4 0 0,13-2-2,1-1 0,10-3 0,1 2-2,0-1-2,4 0 0,-1 4-2,-7-4-8,1 5-10,-5 1-1,2 4-10,-5 3-32,-1 4-27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12 186,'0'14'25,"0"-7"-4,-2 2-6,2-9-13,0 0-1,-6 10-2,6-10-7,0 0-13,8-10-2,-2 0-6,3-3-27,2-6-41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67 92,'0'-9'48,"0"2"-23,0 7-9,-2-12-5,2 12-2,0 0-2,-7 0-2,7 0-1,-8 3-1,8-3 0,-5 15-1,4-6-1,1-1 0,1-2 0,-1-6 0,11 7 0,-2-7 0,2-2 0,-5-3-1,5-4 1,-5-2 0,3-1-1,-6 1 0,-3-1 1,0 3-1,-2 2 0,-5-1 1,1 6-1,-4 2 1,4 3-1,-3 5 1,3 2-1,2 4 0,-1-3 0,5 2-1,2 1-3,2-6-11,10-1-6,-7-1-4,7-2-16,0-2-37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 0 134,'-13'9'34,"11"-2"-12,-9-2-13,8 7-2,0-8-2,2 7-1,1-11-1,-2 15-1,2-15 0,0 0 0,5 4-1,-5-4 0,14-4 0,-7-2 0,-1-3 0,-3 1-1,-3 2 1,0-2-1,0 8 1,-4-6 0,-7 6-1,5 1 1,-5 6 0,2 1-1,3 3 1,3 0-1,3-2 1,2-2-1,4 0 1,4-3-1,4-3 1,1-1-1,1-2 0,-3-5 1,0-1-1,-6 2 1,-5-4-1,-2 10 0,-9-8 0,-7 8 1,-1 2-1,-2 5 0,2 2 1,0 0-1,8 3-1,9-12-2,5 14-10,5-14-7,7 0-5,3-7-14,0-5-37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11 126,'-5'-10'40,"5"10"-15,0 0-12,-9 0-4,12 10 0,-3-2-3,6 10-1,-1 1-2,7 7 0,3 4-1,2 0 0,6 5 0,-3-1-1,0-1 0,4 0-1,-3-3 1,-5-2-1,0-3 1,0-2-1,-3-6 0,0-2 0,-7-4-1,3-6-1,-3 0-2,-6-5-10,12-10-7,-9-3-4,2-5-11,-2-4-36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320 15 170,'0'0'26,"-1"-15"-7,1 15-11,0 0-3,0 0 0,-5 8-2,0 11 0,-2 1 0,-5 6-1,-5 6 0,-3 6-1,-9-3 0,-3 4 0,-3-3 0,-5-1-1,7-7 0,1-6-1,3-3 0,9-9-3,11 1-8,9-11-9,0 0-3,18-15-11,5 0-34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5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9 155,'0'0'29,"0"0"-8,-4-9-13,4 9-3,0 0-1,0 0-2,0 0-2,0 0-6,9 1-12,-9-1-3,15 6-10,-8-6-27,10 0-24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290 34 151,'-8'-9'30,"2"2"-9,-9-3-12,4 9-2,-6-6-1,4 7-2,-6 2-1,4 4 0,-2 3-1,-1 4 0,0 2-1,-5 6 1,5 3-1,-1 0 0,1 2 0,1-1 0,4-1-1,0 1 1,7-3-1,0-5 1,6 2 0,8-4-1,-2-3 0,9 1 0,0 0 1,2-6-1,0 3 0,6 0 0,-3-6 0,-2 1 0,0 0 0,7-2 1,-6-2-1,-2 1 0,3-2 0,0 0 0,-2-3 0,-3 0 0,1-2-1,-4 0-1,-3-2-1,2-1-3,2 3-12,-10-3-3,-3 8-6,5-14-19,-5 6-35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50 171,'0'0'26,"0"0"-6,0 0-9,12 4-6,5-1 0,-1-3-2,4 0-1,5 0 0,-3-3-1,3 0 0,-2 0-1,0-2 0,-5 1-1,0 4-4,-6-6-11,2 1-6,-3-3-4,-2 1-19,-3-7-39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16:37.2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277 23 142,'-12'0'33,"12"0"-11,-3 9-12,3-9-4,-11 16-1,8-2-1,3 5-1,-1 5-1,1 6-1,0 6 1,0 5 0,1 2-1,1 2-1,-2 0 1,-2-4 0,-4-3-1,-3-2 0,-6-7 1,-3-4-1,-1-5 0,-5-3 1,1-5-1,-1-2 0,4-5 0,0-4 1,3-1-1,4 0 0,0-4-1,4 0 1,9 4 0,-9-9 0,9 9 0,0 0 0,-9-1 0,9 1 1,0 5-1,9 2 1,-1 1-1,5 2 1,6 0 0,7 0 0,1 0 0,5-1 0,5-2 0,2 1 0,-1-5 0,4-3 0,-3 0-1,1 0 1,-2-7 0,0-1-1,-3-2 1,0-1-1,0-2 0,6 0 0,-6-5 0,5 1 0,-5-3 0,-1-4 0,-7-2 0,-6-5 0,-4-2 0,-6-4 0,-10-4 1,-5 0-1,-11-3 0,-10 2 0,-5-3 0,-4 6 0,-5 6 0,-6 2 0,0 8 0,-3 5 1,1 7-1,-2 4 0,-4 3 0,4 4 0,2 0 0,-2 8 2,3 0-2,8 0 0,-1 6 0,8 0 0,10 3 0,3 2-2,4 5-2,3-6-6,11 4-12,-1-4-1,2-2-11,8-4-34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19.6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16-2 65,'-7'0'56,"7"0"-22,-4 6-16,4-6-6,-5 6-3,5-6-1,0 12-3,0-12-1,12 18-1,-4-8 0,2 4-1,0 0-1,4 6 1,-1-5 0,3 3-1,-3 3-1,4-4 1,-2 1 0,1-2-1,0 1 1,-4 0-1,3-4 1,-4 0-1,0-3 0,-2 0 0,1-1 1,-5-1-1,4-1-1,-9-7 1,10 11-2,-10-11-2,8 6-13,-8-6-4,0 0-8,0 0-25,3-6-25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19.9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288-1 150,'0'0'29,"0"0"-8,-5 0-13,5 4-2,-7 5-2,3 4 0,-7 4-2,-2 6 0,-3 0 0,-1 8-1,-6 0 0,2 1 1,-3-1-1,3 0-1,-4-4 1,5-2 0,-1-3-1,4-2 0,3-8-1,1 1 0,6-7-1,-2-5-2,9-1-12,0 0-5,2-7-5,1-8-20,5 0-34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0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70 67,'0'0'54,"-9"5"-19,9-5-17,-5 1-7,5-1-4,0 0-2,0 0 0,0-5-1,0 5-1,9-10 0,-1 6-1,-1-6 0,1 5-1,1-7 1,2 7-1,-4-5 1,3 6-1,-4-1 0,1 4-1,-1 1 1,1 1 0,-7-1-1,13 14 1,-5-4-1,1-1 1,1 1-1,2 1 1,1-1-1,0 0 1,1-3-1,-1-1 1,0-3 0,-2-1-1,0-2 1,2 0-1,-1-5 0,-1-1 0,3-2-1,-2-4-1,5 4-6,-6-4-11,3-1-3,-2 0-11,-1 1-32,-5 3-18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5.8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40,'0'0'54,"0"0"-16,4 10-17,-4-10-7,7 10-5,-3 0-2,5 4-1,-2 1-1,4 7 0,-2 4-2,6 5 0,0 4-1,2 2 0,1-1 0,1 4-2,0-3 1,1-3-1,-3-5 1,-1-2-1,-2-6 1,-1-1 0,-4-7-1,-1-2 1,-2-6 0,-6-5-1,11 0 1,-4-7 0,-4-5 0,3-3 1,1-7-1,0-2-1,2-7 1,-2-1 0,3-6-1,-3 1 1,3-2-1,0-2 0,-3 6 1,1 3-1,-2 2 0,0 8 0,-1 4 1,-3 4-1,1 7-1,-3 7 0,0 0-1,1-7-3,-1 7-10,3 5-7,-3 2-8,0-7-26,-7 13-25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6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60 141,'0'0'34,"-6"-7"-12,6 7-12,-2-6-4,2 6-1,7-11-3,0 6 1,3-2-2,2 3 0,3-4 0,2 3-1,0 3 1,3-2-1,-2 4 0,-1-1 0,0 1-3,-1 0-3,2 3-12,-6 0-4,-1 4-12,-2 1-31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6.7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0 162,'0'0'26,"0"0"-7,0 0-11,0 0-4,8 2-1,-1 7-1,5 1-1,-1 3 0,6 4 1,0-1-1,2 3-1,1 1 1,0-2 0,-3 0 0,-2 1-1,-2-4 0,-2-1-1,-4-1-1,1-4 0,-3 1-7,-5-10-10,0 0-4,0 0-12,9-7-32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7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6 121,'0'0'39,"5"-7"-14,-5 7-11,0 0-7,0 0-3,0 0 0,0 7-1,-2 6 0,-5-2 0,1 7-1,-6 2 0,-1 1-1,-4 1 0,0 3 0,-5-1-1,4-3 1,0 1-1,2-9-1,5 1 0,1-7-2,8 2-3,2-9-12,0 0-4,0 0-12,12-9-27,-3 2-24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6.3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0 137,'0'0'37,"11"18"-14,-11-18-9,9 27-7,-9-13-1,6 6-2,-4-2-2,-1 2 1,1-3-2,2 0 0,-2-1-1,0-5 1,-2-2-1,0-9 0,3 6 1,-3-6-1,8 0 0,1-6 0,-4-4 0,5-3 1,-1-1-1,2-5 0,-2 3 0,4-3 0,-4 4-1,2-3 1,-5 4 0,3 7 0,-5-3 0,-4 10 1,14-7-1,-14 7 0,9 3 0,-1 7 1,-3 2-1,3 3 1,-3 2-1,1 1 1,-3 2-1,-1 1 1,2 0 0,-4 0-1,0-8-1,0 2 0,0-2-2,0-13-3,2 15-13,-2-15-3,0 0-7,0 9-29,0-9-28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7.8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135 59 92,'7'-10'50,"-7"10"-22,1-13-13,-1 13-4,0-13-4,0 13-1,0-11-2,0 11 0,-3-9-2,3 9-1,-8-3 2,8 3-2,-12 0 0,12 0 0,-12 4 0,5 2 0,-3-2 0,1 2 0,-2 2 0,4-1-1,-2 3 1,1 1-1,0-2 0,0 4 1,1 2-1,-2-1 0,4-2 0,-3 4 1,7-3-1,0 3 0,1-4 0,2 1 0,7-1 1,1-2-1,3-2 0,2-1 1,4-3-1,-1-1 1,1-3-1,-1 0 1,2-1-1,-1-3 0,-2 2-1,-3-5 1,0 5-2,-2-5 0,-3 4-1,-6-3-3,6 4-10,-9 2-4,3-7-9,-3 7-20,-6-8-31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8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53 131,'0'0'37,"0"0"-13,0 0-12,0 0-4,0-5-3,7 4-2,0-2 1,7 1-2,-1-4-1,2 4 0,2-2 0,2 2 0,-2-1-1,1 0 0,-2 1-1,-2-1 0,0 3-2,-5-2-11,4 0-7,-3-3-6,-2 2-20,-1-2-31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29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33 129,'0'0'35,"3"-6"-18,-3 6-6,0 0-4,0 5-2,3 10-2,-3 3 0,0 6-1,-1 4 0,-1 7-1,-2-1 0,0 3 0,-6 0-1,1-1 0,-1-4 1,-3-5-1,1-3 0,-1-9 1,1-2-1,1-7 0,2-6 1,2-3-1,0-4 0,4-3 0,-2-4 0,2 0 0,1 2 0,1-1 2,1 4-2,0 9 0,4-7 0,5 7 1,-1 2-1,5 4 1,3 4 0,5 1 0,3 1-1,5-3 1,1 1 0,4-1 0,-2-3-1,1-3 1,-2-3 0,-2-1-1,-2-7 1,-3-3-1,-4-3 1,1-5-1,-5-2 0,-1-1 0,-3-2 1,-4-5-1,-2-1 0,-5-2 1,-2 2-1,-9-1 1,-7 0-1,-6 3 1,-7 3-1,-5 3 1,-5 8-1,-3 5 1,-1 9-1,-1 4 0,4 9 1,2 7-2,5 3 1,7 6-1,6 3 0,5-5-3,9 8-9,6-9-7,1-1-5,7-4-18,4-8-36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1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169 159 15,'0'0'33,"0"0"-12,5-5-9,-5 5-5,0 0-3,5-10 4,-5 10 2,5-6 1,-5 6 0,1-8 1,-1 8-3,3-12 1,1 4-4,-4-1-1,7-1-2,-4-1-1,0 2 0,-2-4 0,-1 4 0,0-2 1,0 2 1,-1 0 0,-2 2-1,-7 0 1,5 3 0,-5 2-1,0 2-2,0 0 0,0 7 1,0 3-1,1 1 0,-1 1-1,0 4 0,3 1 1,0 0-1,0 3 1,3 3 0,-3 2 0,5 3-1,2 2 2,0 3-1,0-1-1,0 4 0,2-1 1,-2 1-2,3 1 1,-1-3 0,-2-1 0,0 1 0,-5 1 0,5-2 0,-5-1 0,1 0 1,-3-3-1,0-1 0,0-3 0,1-4 0,-2-3 0,3-3-1,1-4-3,-3-10-2,7-1-12,-6-1-7,1-9-16,0-4-33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1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0 114 151,'6'-7'31,"1"-3"-11,4 3-14,0-4-2,4 0-1,2-1-1,1 2-1,1 1 0,0 0 0,1 1-1,-1-1 0,-2 6-2,-3-5-2,2 8-9,-3-1-9,-4 1-9,-3 0-29,-6 0-20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2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87 153,'0'0'29,"0"0"-8,0 0-15,0 6-2,0 2-2,0 2-1,1 4 0,4 2-1,2-1 1,0 1-1,4-4 1,2-3-1,1-3 1,2-6-1,-1-2 2,0-7-2,-1-3 1,-1-3-1,-2-5 0,-4 1 0,-3-2 1,-2 0-1,-2 1 1,-4 0 0,-4 8 0,-3-3 0,-2 6 0,0 5 0,-1 4-1,0 4 0,0 5-2,7 7-1,-8-5-11,6 9-7,-4-4-9,1 1-26,4-2-28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3.6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147 14 53,'6'-9'43,"-6"9"-7,3-6-12,-3 6-9,0 0-3,0 0-4,0 0-2,0 0-1,-5 0-2,5 0-1,-12 9 1,4 1-1,-2 0-1,1 4 1,-1 1-1,-2 4 0,0-2 1,0 6-2,1 1 1,1 3 1,0 1-2,0 5 1,3 1-1,0 3 1,1-1-1,4 4 0,0-5 0,2 1 1,0 1-1,2-5 0,2-1 0,3-4 0,0 0 0,3-5 0,1-5 0,-1 0 0,3-5 0,1-3-1,3-2 0,-4-6-5,4 3-8,-4-5-8,-1 0-11,-2-7-30,-1 3-19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9.1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 10,'-2'-6'23,"2"6"4,0 0-2,0 0 0,0 0-4,0 0-6,0 0-2,0 0-3,0 0-2,0 0-1,0 0-2,0 0 0,0 3-2,0-3 0,4 8 0,-4-8-1,12 14-1,-5-3 1,0 2-1,3 2 0,1 3 0,-2 1-1,4 0 1,-1-1 0,3 1-1,-1-2 1,1 1 0,1-2-1,0-2 0,-2-2 1,0-1-1,0 0 1,-1-3-1,-3-1 0,-1-3 0,-1-1 0,-8-3 1,7 4-1,-7-4 0,0 0-1,10 0 1,-10 0-2,0 0-1,0 0-3,3-10-11,-3 10-8,0-7-16,0-2-27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39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299 15 92,'0'-7'49,"0"7"-20,-6-8-18,6 8-3,-13 0-3,2 7 0,1 2-2,-3 8 1,-6-1-2,2 6 0,-3 3 0,-1 2-1,0 2 1,1-2-2,-3 1 1,5-1-1,-4-3 0,5-2 0,3-3 0,1-2-1,3-2-1,2-7 0,5 3-6,3-11-11,0 0-7,0 0-20,0 0-28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40.8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38,'0'0'60,"0"0"-21,0 0-18,0 0-9,10 6-3,-10-6-2,8 13-2,-6-4-1,7 4 0,-3 0-1,4 2-1,-6-1 0,7 6 0,-1 0 0,-1 5-1,-1 1 0,-2 2 0,4 0 0,-2 4 0,-5-1 0,0 1-1,-3 0 0,0-1 1,-6-5 0,-2 4-1,-2-1 0,-4-4 0,5 1 1,-4-3-2,2-4 1,0 0-1,2 0-1,-1-5-1,7 2-12,-4-4-7,4-1-9,0-4-28,1-1-21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6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21 94,'-11'-10'52,"11"10"-22,0 0-16,0 0-4,-6-11-2,6 11-3,0 0 0,6 0-3,-6 0 2,16 5-3,-5 1 1,6 4 0,1 2-1,1 1 1,1 1-1,2 3 0,2-4 0,-4 1-1,-2 1 1,2-4-1,-3 0 1,-2-1-1,-3-2 0,1-5 0,-4 1-1,-9-4-2,19 0-2,-17-4-11,7-2-5,-6-9-7,3 4-21,-4-9-32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41.7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5 79,'0'0'55,"0"0"-21,1-5-19,-1 5-4,0 0-5,7 0-1,-7 0-2,13 0-1,-5 0 0,2 2-1,3-1 1,3 5-1,-1-3 0,10 4 0,-3 0 0,3-1 0,0 1-1,-1 0 2,-1 1-2,-5-4 0,1 1 0,-5 0 0,-5-2 0,-1 4 0,-8-7 1,3 8-1,-3-8 0,-4 12 0,-6-3 0,-2-1 1,-3 2-1,-4 3 0,-5 1-1,1 0 1,-4 2 1,0 2-2,-1 0 1,1-2 0,6 1 0,-2-1 0,7-4 0,2-1 0,1-3 0,9-3 0,4-5-1,0 0-2,0 0-1,0 0-6,4-2-11,5-1-6,2-1-20,-2 0-28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2:42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364 25 35,'0'-9'55,"0"9"-10,0-8-22,0 8-10,0 0-3,-7-8-3,7 8-2,0 0-1,0 0 0,-6 3-2,6-3 1,-10 8-1,10-8 0,-11 11 0,2-4-1,-2 0 1,0 2-1,-3 1 1,-2 0-2,0 0 1,-1 3-1,-3-3 1,-1 2-1,-2 0 0,1 2 0,-4 0 0,5-3 0,-2 3-1,4-3 0,2 1 0,2-5-1,5 3-5,-2-3-11,12-7-6,-7 6-14,7-6-30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7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206 131 76,'7'-4'45,"-7"4"-21,10-9-7,-4 4-8,1-2-2,-1-1-1,2 0-2,-5-5-1,6 4 0,-4-4 0,1 2-1,-3 0 0,-2 0 0,-1 4 0,-1 0-1,1 7 0,-10-7 1,1 7-1,-1 3 0,0 1 0,-2 3 0,0 5 1,0 1-2,-3 2 1,3 3-1,-1 1 1,3 4 0,0-1-1,3 4 1,0 1-1,2 5 1,4-2 1,1 3-2,0 2 0,0 3 1,0-3 0,0-1-1,0 1 0,0-1 1,-1-5-1,-5-1 1,0-3-1,3-1 0,-5-5 0,1 0 0,-5-2 0,2-5 0,0-1-1,0-2 0,1-2-4,-3-7-6,5 0-8,-1-9-5,2-2-17,0-5-26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7.5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26 124,'-5'-7'38,"5"7"-14,0 0-11,0 0-4,5-4-4,2 4 0,2-2-3,1 0 1,4 1-2,5-2 0,-4 0 0,5 2-2,1 0 0,-3-3-3,3 5-6,-1 1-9,-5 1-4,-3 1-14,-1 1-32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7.8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35 156,'2'8'28,"-2"1"-9,0-2-9,4 7-5,-3 0-1,4 4-3,0-2 0,5 2-1,0-3 1,4-3-1,1-6 1,3-4-1,-1-5 1,2-6 0,0-8 0,-3-2 0,-2-3 0,-2-1 0,-11-1 0,-1 4 0,-13 3 0,-2 6 0,-7 4-1,-2 6 0,-3 2 0,2 8-1,5 4-1,0-4-7,11 8-10,5-4-3,4 2-10,6-8-27,11-1-23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8.4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21 150,'1'-7'28,"2"2"-8,-3 5-12,1-9-2,-1 9-3,0 0 0,-8 2-1,-2 6 1,1 3-1,-2 5 0,-2 1-1,-1 6 1,0 4-1,-1 3 0,0 5 0,1-2 0,4 1 0,3-3-1,1 1 0,3-4 1,3-1-1,5-3 0,3-4 1,5-1-1,1-2 0,3-1 1,-1-2-1,3-2 0,-3-2-1,3-3 0,-5 0-2,4 2-7,-7-6-10,1-1-2,-5-2-10,1-1-29,-2-4-22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8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6 150,'13'-8'29,"-7"8"-8,-6 0-10,14 4-4,-7 2-1,2 6-2,-1 0-2,5 2 1,-3 0-1,4 1-1,3 1 0,-1 0 0,-1-3-1,1 4 0,0-3 1,-1-2-1,4-2-1,-5-1 0,0 0-1,-4-6-4,3 1-11,-9-4-3,-4 0-6,6-7-19,-6 7-33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9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260-1 157,'-10'1'27,"6"3"-6,-2 6-13,-7-2-2,5 7 0,-6 0-3,-1 1 0,0 3-1,-2 3 0,-3-3-1,-2 2-1,4 1 0,-2-1 0,0 1-2,5-8-1,2 5-5,-1-8-12,6 2-2,8-13-9,-8 8-29,8-8-22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09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66 141,'0'0'29,"0"0"-9,0 0-13,0 0-1,-3-4-2,3 4-1,4-11-1,-4 11 0,10-11 0,-7 6 0,4-2 0,-7 7 0,11-11 0,-4 4-1,-1 3 0,-6 4 0,10-6 0,-10 6 0,10 0 0,-10 0-1,7 8 1,-4-1 0,4 3 0,-1 0-1,4-1 1,-2 0-1,4 0 0,-1-3 1,3-2-1,3-3 1,-1-1-2,1 0 1,1-5-1,-1 1-3,-4-6-8,1 5-7,-5-3-4,0 5-13,-9 3-32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23:10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118 19 121,'-3'-8'36,"3"8"-17,0 0-7,-6-9-6,6 9-1,0 0-2,0 0 0,0-6 0,0 6 0,0 0 1,0 0-2,2 4 0,2 1 1,-2 2 0,-1 4-1,0-2 0,5 2-1,-2 0 1,-1 3 0,3 0-1,0 0 0,-4 0 0,6 2 0,-3-2 0,-2 4 0,1-1 0,2 3-1,-3 0 1,-2 2-1,1-2 1,1 2-1,-2 0 1,-1-1-1,0 2 0,0-5 0,-4 2 1,1 1-1,-3-2 1,-1 1-1,1-2 0,-4 2 1,2-4-1,1 2 0,-5 1 1,4-4-1,1 1 0,-3-1 0,4 2 0,-2-2 0,1 3-1,-2-3 0,2 1-2,-2-3-1,4 5-8,-4-4-8,2-1-3,-4-3-11,4 0-28,-1 0-26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7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305 4 162,'-4'-8'26,"4"8"-6,-18 4-14,18-4-1,-16 10-1,6 0-1,-4 2-1,-1 1-1,-1 2 0,1 4 1,-5 0-1,-2 4 0,-1 5-1,3 2 1,-2-3 0,2 1-1,1-1 0,3-1 0,1-6 1,4-3-1,2-9-1,9-8-2,0 0-8,0 0-9,0-9-4,4-13-16,1-4-36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8T13:15:33.36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17 43,'0'0'47,"0"-10"-11,0 10-11,0-8-7,0 8-5,0 0-3,0 0-3,0 0-2,0 0-1,-5 3 0,5 6-2,-1 0 0,0 6-1,-1 0 0,-2 3 0,3 3 0,-4 2 1,1 1-1,1-1-1,-2 0 1,0-2 0,3-1-1,-2-1 1,1-3-1,1-3-1,2-4 1,0-2 1,0-7-1,0 0 0,0 0 0,0 0 0,2-9 1,2-3-1,0 0 0,-1-4 0,5-3 0,-5 1 0,6-4-1,-3 0 1,2 1-1,3-2 1,-2 3 0,-1 1 0,1 4 0,0 2 0,0 4 1,-3 2-1,1 4 1,-3 3-1,2 1 1,-3 8-1,2 2 1,-1 5-1,-2 2 1,3 3 0,-4 4 0,-1 0 0,0-3 0,0 1-1,0-3 1,-1-5 0,-2-2-1,1-5 0,2-8 0,0 0 0,0 0 1,5-8-1,1-5 0,-1-4-1,3-4 1,4-3 0,-1 0-1,0 0 1,4 3-1,-1 0 1,-2 5 0,-1 1 0,0 7 0,-3 3 0,1 2 0,-4 0 1,-5 3-1,9 0 0,-9 0 1,12 5-1,-8-2 0,2 4 0,-4 2 1,4 0-1,-3 4 1,-2 0-1,-1 0 2,1 3-1,-1-2 0,0 0 0,-1-1 0,-1 0-1,0-1 1,0-2 0,-2 2-1,3-3 0,-1-2 0,-2 2 0,3-1 0,-1-2 0,0 1-1,2-7-1,0 0-1,0 0-7,4-4-11,3-8-3,2 0-12,2-2-37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0 175,'-5'9'25,"1"1"-3,0-3-17,2 4 1,-2-2-3,2 3 0,2-3-2,0 0 0,0-3-2,0-6-1,2 7-3,-2-7-13,7-3-5,-3-5-6,2-3-22,-2-2-41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11-1 167,'0'0'26,"-7"0"-6,7 0-13,-4 5-4,4-5-1,0 13-3,0-13-5,2 9-13,-2-9-5,9 12-11,-9-12-38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31 171,'0'11'26,"0"0"-6,0 5-14,-1 0-2,1 3 1,-3-1-3,2 0 0,1-1 0,-1-1-1,1-2 0,0-7 0,0-1-1,0-6 0,10-2 1,-2-4-1,2-7 0,3-1 0,2-5 0,-1-1-1,5-3 1,-2 1 0,1 1-1,-1 1 1,-1 2 0,-1 6 0,-2 4 0,-2 6 1,-4 2 0,1 2-1,-3 6 1,-1 3 0,-2 3 0,-1 2 1,3 2-1,-4 1 0,0 2 0,0 1 1,-1 1-1,-3-2 1,2 0-2,-2-3 0,-1-1 0,4-3 0,0-1-2,0-6-3,4 2-11,-3-9-6,11 0-4,-5-4-12,3-7-41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186 174 124,'0'0'39,"8"-7"-15,-4-4-17,8 0 0,-4-3-2,3-1-1,-2-2-2,1-1 1,-6-1-1,0 4-1,-2 1 0,-2 1 2,-3 4-2,-3 1 1,-3 6-1,-1 3 1,-2 5 0,-1 4 0,1 7-1,-3 3 1,-1 3 0,3 6-1,-1 6 0,4 2 0,-2 6 0,1 1 0,2 3 0,2 0 0,-2-2 0,2-1-1,2-2 1,-3-2 0,4-5 0,0-1-1,-2-4 1,3-1-1,-2-4 0,2-3 1,-2-4-1,0-4 0,2-2 0,0-8-1,3-4-1,-8 0-3,8 0-10,-1-16-7,0-2-3,-3-4-15,2-3-38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28 192,'10'-2'23,"1"-3"-2,3 4-17,5-3 0,3 2-2,-1 0 0,4 0-1,-2-2 0,-2 2-1,-2 1-1,-5-2-2,4 3 0,-10 0-4,4 0-13,-6 3-4,-2 3-6,1-1-26,-3 2-30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27 178,'0'5'25,"2"2"-4,-2-7-15,1 14 0,-1-6-2,2 6-1,0-2-1,2 4 0,3-2 0,3-3-1,1-1-1,3-6 1,0-3-1,4-2 1,-1-9-1,1-2 0,-3-4 1,-2-2-1,-5 0 0,-3-2 0,-5 2 0,-7 4 2,-7 5-2,-5 3 0,-6 6 0,0 3 0,-2 5 0,1 1 0,7 2 0,3-4-8,16-7-12,0 0-3,19-3-5,5-12-20,7-4-45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117-1 140,'0'0'36,"0"-8"-13,0 8-12,0 0-3,-1 2 0,-3 3-4,-3 2 1,-1 5-2,0 1-1,-3 5 1,1 5-1,-3 2-1,1 9 0,0 1 0,1 5 0,2 1 0,2 1 0,3 1-1,4-2 1,0-3 0,0-5 1,7-4-2,-3-4 0,4-3 0,-4-1 0,6-4 0,-5-3 0,3-1 0,-1-3 0,-1-1 0,3-6-2,0-1-3,-1-5-6,6-4-11,-1-5-2,3-5-9,-1-5-33,2-3-26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0 192,'-2'4'23,"0"7"-2,4 6-17,4 0 0,5 7-1,2 3 0,4 1-1,-3 1-1,2 2 1,4-5-2,-5-2 0,2-3 0,-5-3 0,2-2 0,-5-7 0,0-3 0,-1-5-2,2 0-5,-3-4-14,0-7-2,3-6-6,-2-2-21,-2-8-40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8.6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9 81,'0'0'40,"0"0"-13,0 0-11,0 0-4,2-9-4,-2 9-2,0 0-1,0 0-1,0 0-1,0 0-1,0 0 0,0 0 0,0 0 0,0 0-1,0 0 1,-4 8 0,4-8-1,-6 13 0,2-3 0,1-1 0,-5 3 0,4 2-1,-3 0 2,1 5-2,0-3 1,-1 5-1,1 0 1,0 3-1,3 2 1,-1 2 0,0 0 0,4 3-1,0 2 1,0 1 0,4-2 0,2 1 0,-1-1-1,3-1 1,-1-4 0,-1-2-1,2-4 1,-3-1-1,1-5 0,2 0 0,-5-3 0,-3-12 0,6 10-1,-6-10-3,9 2-7,-9-2-9,4-7-4,-4-6-18,0 0-35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205 0 186,'-10'15'24,"-4"3"-3,2 7-14,-8 1-3,5 2 0,-8 3-2,4 1 1,1 0-2,-3-5 0,5-3 1,0-4-4,5-3 1,3-9-2,7 2-7,1-10-11,6-8-3,4-3-7,3-9-30,7-4-33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0 183,'0'0'23,"9"5"-2,-6 1-16,8 7-1,1 0 0,2 7-1,-2 1 0,-1 5 0,0 5-1,0 4-1,-2 4 2,-5 3-3,-4 1 0,0 1 0,-5-2 0,-4-1 0,-3-3 0,-5-1 0,-1-2 0,-4-3 0,1 1-8,1-8-12,5-1-4,2-7-4,3-10-19,10-7-46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190 81 57,'0'0'62,"6"0"-22,-6 0-21,0 0-5,10-1-4,-9-7-3,4 4-2,-2-4-1,1 1-2,-4-4 1,4 2-1,-4-3-1,-5 5 0,-5-1 0,-2 3 0,-2 5 0,-7 0 1,-3 9-1,1 2 1,-1 5-1,2 4 0,4 1 0,5 0 0,9 1 0,5-1-1,9-3 1,7 1 0,5-3-1,1-2 1,2-1-1,0 0 0,-4 1 1,-3 0-1,-5 0 1,-2 2-1,-6-3 1,-4 2 0,-6 1 0,-2-3-1,-4 0 2,-4-1-2,-4-3 1,-3 1 0,0-2-1,-2-4 1,-1-1-1,4-3 0,1 0-1,5-3 0,4 0-1,4-5-2,7 8-8,8-10-9,5 5-3,2-1-8,8 2-34,1-1-24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17 188,'-2'6'22,"1"2"-2,-4 0-14,1-2-3,4-6-1,-2 8-1,2-8-2,0 0-1,6 0-9,-3-8-9,6-2-3,-2-5-11,5-5-32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12-1 186,'-6'-4'22,"6"4"-1,-6 5-16,6 6-2,0-1 1,0 8-1,0 2 0,2 7-1,-2 1-1,4 6 1,-4 4-1,0 0 1,1 2-2,-1-2 0,0 0 0,0-4 0,0-3 0,0-3 0,2-6 0,1-3 0,0-3 0,2-4 0,1-5 0,3 0 0,-1-5 0,3-2 0,0-4 0,2-4-3,3-1 0,-5-6-4,3 4-10,-4-5-6,-5 4-3,-1-5-18,-4 3-38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20 199,'-11'2'23,"5"0"-4,6-2-15,3 0 0,10-1-2,0-2 0,8-1 0,0 0-2,1 0-2,3 1 0,-1 2-2,-6-3-8,1 4-10,-3 1-1,1 3-10,-3 2-32,-2 3-27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9 186,'0'10'25,"0"-5"-4,-1 2-6,1-7-13,0 0-1,-5 7-2,5-7-7,0 0-13,6-7-2,-2 0-6,3-3-27,1-4-41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50 92,'0'-7'48,"0"1"-23,0 6-9,-1-8-5,1 8-2,0 0-2,-6 0-2,6 0-1,-5 2-1,5-2 0,-4 11-1,3-4-1,1-1 0,1-2 0,-1-4 0,8 6 0,-1-6 0,1-2 0,-4-2-1,4-3 1,-4 0 0,3-2-1,-5 1 0,-2-2 1,0 4-1,-1 1 0,-4-1 1,0 4-1,-1 2 1,1 3-1,-2 3 1,3 1-1,0 3 0,1-2 0,3 2-1,1 0-3,3-4-11,6 0-6,-5-2-4,5-2-16,0 0-37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0 134,'-10'7'34,"9"-2"-12,-7-1-13,5 4-2,1-4-2,1 4-1,1-8-1,-1 10-1,1-10 0,0 0 0,3 3-1,-3-3 0,11-2 0,-6-3 0,0-1 0,-3-1-1,-2 3 1,0-2-1,0 6 1,-3-4 0,-5 4-1,3 1 1,-3 4 0,1 1-1,3 2 1,2 0-1,2-2 1,1 0-1,3-1 1,4-2-1,2-2 1,2-1-1,-1-2 0,-1-4 1,-1 1-1,-3 0 1,-5-2-1,-1 7 0,-7-6 0,-4 6 1,-1 2-1,-3 3 0,2 2 1,1-1-1,5 3-1,7-9-2,3 10-10,5-10-7,5 0-5,2-5-14,-1-4-37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8 126,'-3'-7'40,"3"7"-15,0 0-12,-7 0-4,9 7 0,-2-1-3,5 7-1,-2 2-2,6 4 0,3 3-1,0 0 0,5 4 0,-2-1-1,0 0 0,3-1-1,-2-2 1,-5-1-1,2-3 1,-2-1-1,-1-4 0,-1-2 0,-4-3-1,2-4-1,-3 0-2,-4-4-10,9-8-7,-6-1-4,0-4-11,-1-4-36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29:59.6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9 81,'0'-10'53,"0"10"-29,0 0-8,0 0-5,0 0-2,-6 7-3,6 7-1,-3-1-2,3 7 0,0 3-1,7 3 1,-5-2-2,5 5 0,2-8 0,-3-1 0,7-1 1,-4-6-2,2-10 1,-2 0 0,4-3-1,0-3 1,-2-9-1,0-3 1,-2-1-1,2-8 1,-4 5-1,2-2 0,-3 0 0,-3 5 0,3-5 0,-4 8 0,-2 13 0,2-14 0,-2 14 0,0 0 0,5 10 1,-5 3 0,6 9-1,-1-3 1,-3 2-1,3 4 2,-5-4-2,8 3 0,-3-11 1,-1 3-1,1-8-1,-5-8-1,17 14-4,-17-14-13,22-2-3,-9-8-12,0-3-30,1-4-21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237 12 170,'0'0'26,"-1"-12"-7,1 12-11,0 0-3,0 0 0,-3 6-2,-1 8 0,-1 1 0,-4 5-1,-4 3 0,-1 5-1,-8-1 0,-1 0 0,-4 1 0,-2-3-1,4-4 0,1-4-1,3-3 0,6-7-3,8 1-8,7-8-9,0 0-3,14-11-11,3 0-34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215 25 151,'-6'-6'30,"2"0"-9,-7-1-12,3 6-2,-5-4-1,3 5-2,-3 2-1,1 2 0,0 2-1,-2 4 0,1 2-1,-4 3 1,3 3-1,0 0 0,1 1 0,0 0 0,3-1-1,1 1 1,5-3-1,-1-3 1,5 1 0,6-3-1,-2-2 0,8 1 0,-1-1 1,1-3-1,1 1 0,4 0 0,-2-3 0,-2-1 0,1 1 0,4-2 1,-3-1-1,-3 0 0,3-1 0,-1 0 0,0-2 0,-3 0 0,1-2-1,-3 1-1,-3-2-1,2-2-3,3 4-12,-9-4-3,-2 7-6,3-10-19,-3 5-35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37 171,'0'0'26,"0"0"-6,0 0-9,9 3-6,3-1 0,1-2-2,1 0-1,5 0 0,-2-2-1,1 0 0,-1 0-1,0-2 0,-4 1-1,1 3-4,-5-4-11,1 0-6,-2-2-4,-1 0-19,-3-4-39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1:35:37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 17 142,'-9'0'33,"9"0"-11,-3 7-12,3-7-4,-7 11-1,4 0-1,3 3-1,-1 4-1,1 4-1,0 5 1,0 3 0,1 2-1,0 1-1,-1 1 1,-1-4 0,-3-1-1,-3-3 0,-4-4 1,-3-4-1,1-3 0,-6-2 1,2-4-1,-1-2 0,4-3 0,-1-3 1,3-1-1,1 0 0,2-3-1,3-1 1,6 4 0,-7-6 0,7 6 0,0 0 0,-7-1 0,7 1 1,0 4-1,7 1 1,-2 1-1,6 1 1,2 1 0,6-1 0,2 1 0,2-2 0,5 0 0,1 0 0,-1-4 0,3-2 0,-2 0-1,1 0 1,-2-6 0,0 1-1,-2-3 1,0 0-1,0-2 0,5 1 0,-5-4 0,3 0 0,-3-2 0,-1-3 0,-5-1 0,-4-4 0,-3-2 0,-5-2 0,-7-4 1,-5 1-1,-7-3 0,-7 2 0,-5-2 0,-2 4 0,-4 4 0,-4 3 0,-1 4 0,-1 5 1,0 5-1,-1 3 0,-4 2 0,4 3 0,1 0 0,-1 5 2,2 2-2,6-1 0,-2 4 0,8 0 0,6 3 0,2 1-2,4 4-2,2-5-6,8 3-12,-1-2-1,2-2-11,6-3-34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0:11.5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16-2 65,'-7'0'56,"7"0"-22,-4 6-16,4-6-6,-5 6-3,5-6-1,0 12-3,0-12-1,12 18-1,-4-8 0,2 4-1,0 0-1,4 6 1,-1-5 0,3 3-1,-3 3-1,4-4 1,-2 1 0,1-2-1,0 1 1,-4 0-1,3-4 1,-4 0-1,0-3 0,-2 0 0,1-1 1,-5-1-1,4-1-1,-9-7 1,10 11-2,-10-11-2,8 6-13,-8-6-4,0 0-8,0 0-25,3-6-25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0:11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288-1 150,'0'0'29,"0"0"-8,-5 0-13,5 4-2,-7 5-2,3 4 0,-7 4-2,-2 6 0,-3 0 0,-1 8-1,-6 0 0,2 1 1,-3-1-1,3 0-1,-4-4 1,5-2 0,-1-3-1,4-2 0,3-8-1,1 1 0,6-7-1,-2-5-2,9-1-12,0 0-5,2-7-5,1-8-20,5 0-34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0:11.5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 70 67,'0'0'54,"-9"5"-19,9-5-17,-5 1-7,5-1-4,0 0-2,0 0 0,0-5-1,0 5-1,9-10 0,-1 6-1,-1-6 0,1 5-1,1-7 1,2 7-1,-4-5 1,3 6-1,-4-1 0,1 4-1,-1 1 1,1 1 0,-7-1-1,13 14 1,-5-4-1,1-1 1,1 1-1,2 1 1,1-1-1,0 0 1,1-3-1,-1-1 1,0-3 0,-2-1-1,0-2 1,2 0-1,-1-5 0,-1-1 0,3-2-1,-2-4-1,5 4-6,-6-4-11,3-1-3,-2 0-11,-1 1-32,-5 3-18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48.5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31 67,'-4'-6'54,"4"6"-25,0 0-12,-6-8-6,6 8-3,0 0-2,0 0-1,0 0-2,6 2-1,-6-2 0,17 5 0,-6-4-1,4-1 1,0 0 0,2 0-1,2-3 0,2-1 1,-1 1-1,0-2 0,0 1-1,-2 1 1,-1 0-1,-4 3 1,-2-1-1,-3 1 1,-8 0 1,11 8-2,-10 1 1,1 1 0,-1 2-1,-1 3 1,0 1-1,0 2 0,-1 4 1,-2-2-1,0 3 0,0 3 0,-2-1 1,2 4-1,-2 2 1,1 3-1,0 0 0,0 1 0,1 4 0,-3-5 0,3 0 0,2-3 0,-1-3 0,1-6 0,1-3 0,0-3 0,0-5 0,0-2 0,0-2 0,0-7 1,0 6-1,0-6 0,0 0 1,0 0-1,0 0 0,0 0 1,-10 4 0,10-4-1,-11 0 0,2 1 1,-2-1-1,-2 2 1,-1-1-1,-3 2 1,-3-2-1,-3 0 0,0 0 0,-2 3 0,-1-2 0,2 0 0,1 2 0,2-2 0,4-1 0,3 0 0,5 1-1,2-2 0,7 0-2,0 0-2,0 0-7,7-11-9,3 4-5,0-4-19,2-2-31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48.8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44 65,'0'0'58,"0"0"-21,0 0-20,-4-7-6,4 7-3,0 0-2,10-1-2,-10 1 0,16 0-1,-9 0-1,7 0 0,0 0-1,0 0 0,2 0 0,0 0 1,-1-3-2,1-1-2,-2 3-1,-3-4-8,2 1-8,-1-2-8,-5 0-21,-2-1-31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50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55 83,'0'0'48,"0"-8"-23,0 8-10,0 0-5,0 0-2,-2 5-3,2 4 0,-1-4-2,0 8 0,1 3-1,0 4 1,-5 2-1,4 5 0,-2 6-1,0 1 0,-1 4 0,-2 1-1,1-2 1,-3 2-1,3-6 0,-1-1 0,2-4 0,0-5 0,2-6 0,1-5 0,-1-1 0,2-4 0,0-7 0,0 0 0,0 0 0,2-10 1,1-5-1,1-10 0,0-2 1,2-9-1,-2-3 0,3-3 0,-1-3 0,1 1 0,-3 4 0,0 3 0,4 4 0,-6 8 0,3 4 0,-2 8 2,-1 7-2,-2 6 1,0 0-1,7 11 0,-4 7 1,-1 4 0,3 7-1,1 3 1,1 3-1,0 2 1,3 2-1,2-3 0,0 0 0,3-3 0,2-7 0,-3-7 0,-1-3 0,1-6 0,-1-2 0,-2-8 0,-1 0 0,-3-11 1,2-3-1,-4-6 1,1-5 0,-3-6-1,1-6 1,-1-4 0,-2-3-1,2-1 0,0 3 0,-2 2 0,2 1 0,0 6-1,3 5 1,-2 7 0,-1 7-1,0 4 0,-3 10-1,0 0-2,11 0-12,-11 0-5,0 13-8,-1-5-28,-1 1-28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0.0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70 135,'4'-11'34,"-2"-2"-11,2 0-16,-4-3 0,2 10-2,-2-6-1,0 12-1,0 0 1,-8 0-2,1 9 0,-4 3 0,3 11 0,-5 3-1,0 6 1,0 8-1,0 3-1,0 1 2,2 2-1,0 2 0,4-4-1,-1 1 1,5-4-1,1-4 1,2-3-1,2-6 0,1-2 0,7-2 0,-1-9 0,2-2-1,2-3 0,-4-7-2,8 0-3,-4-7-7,2-2-8,1-8-7,1-1-20,-2-10-33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51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16 90,'0'0'45,"4"-7"-20,-4 7-10,0 0-4,-1-9-3,1 9-2,0 0 0,-9 2-3,9-2-1,-11 13 0,4-4 0,-2 4-1,1 2 0,-2 2 0,-3 3-1,2 1 1,1 1 2,-2 5-3,-1-2 1,3 5 0,2 1 0,1 4-1,3 1 0,1 0 0,1 1 0,2-2 0,5-1 0,2-4 0,3-4 0,1-4 0,2-5 1,-3-3-1,4-3-1,-3-4 1,2-1-2,-3-6-4,6 0-11,-8-1-5,4-5-11,-5-3-31,0-7-17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52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0 144,'0'0'32,"0"0"-11,5 10-12,-5-1-4,1 3-1,2 4-2,2 1-1,0 1 1,3 4 0,-1 1-1,3-2-1,-1-1 1,1-1-1,-2-1 0,-1-4-1,2 1-3,-6-9-3,4-1-12,-7-5-5,7 0-17,-4-9-30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52.5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183-1 134,'0'0'36,"0"0"-12,-3 0-13,-7 1-4,3 10-2,-3-1-2,-1 5 0,-3 2-1,-2 2-1,1 2 0,-1 3-1,-1-1 0,0-1 0,3-2-1,-1-4-1,8-2-2,-3-6-4,7 0-10,3-8-7,0 0-13,0-11-33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1:52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43-1 134,'7'-1'35,"-7"1"-12,10 11-14,-7-2-4,8 4 0,-3 1-1,7 1-1,-3 5 1,3 0-2,-1-1 0,3 4 0,-6-1 0,2 3-1,-6 0 1,-3 3-1,-4 2 0,-2 3 0,-6 2-1,-4 0 0,-5 3-1,-5 1 0,2-1-3,-5-7-11,4 1-6,-4-7-7,7-4-22,-1-7-38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05.1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197 19 8,'7'-4'25,"-7"4"2,0 0-2,7-5 0,-7 5-6,0 0-3,0 0-5,9-5-2,-9 5-2,0 0-1,0 0-1,7-5 0,-7 5-1,0 0 0,0 0 0,0 0-1,0 0-1,-4 0 0,-2 0 0,-1 0-1,-1 5 0,-2-2 0,-2-1 0,1 3-1,-1-2 1,0 1 0,-3 2-1,3 1 1,-3-3-1,1 1 1,0 2 0,3 1-1,-1 0 0,2-1 0,-1 0 1,5 2-1,-2-1 0,3-1 0,0 3 0,2-2 1,0 0-1,3 3 0,0-4 0,0 3 2,2 1-2,2-2 0,1 2 0,0-3 0,3 1 1,-2-1-1,3 2 1,-1-2-1,1-4 1,-1 4-1,5-1 0,-2 0 1,3-4-1,2 1 1,-2-2-1,5-1 0,1 0 1,-3 1-1,0 1 1,-3-2-1,0 0 0,-1-1 0,-2 1 0,-4 2 0,1 0-1,-8-3-1,10 6-2,-10-6-11,0 0-6,5 6-10,-5-6-28,0 0-29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06.6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93 35 69,'0'0'50,"-3"-8"-23,3 8-9,0 0-7,0 0-2,0 0-4,0 0 0,0 0-1,7 4-1,-6 2-1,5 4 0,1 2 0,-2 3-1,3 3 0,-2 3 0,1-1-1,-3 4 1,-1-2 0,-1 2-1,-2-1 0,-5-1 0,0-1 0,-4-3 0,-2 1 1,-1-6-1,2 2 0,-3-6 0,-1 3 0,1-7 0,-1-1 0,5-1 0,-1-2 0,2 0 0,2 0 0,6-1 0,-8 0 0,8 0 0,0 0 0,0 0 0,0 9 0,7-6 0,3 1 0,3 1 1,4 0 0,3 2-1,2-2 0,3-1 1,3 0-1,-1-1 0,0-3 1,0 0-1,-1-1 0,-2-3 1,-1 0-1,-2-4 0,-3-2 0,1 0 0,-3-2 1,-2 0-1,-4 0 0,3 0 0,-4-3 1,-2 3-1,0 0 2,-2-1-2,-2 2 0,2-5 1,-3 1-1,-2-1 0,0 1 1,-1-1-1,-5-4 0,1 1 1,-5 2-1,0-1 0,-2 0 1,0 0-1,-3 0 1,1 7-1,-1-3 0,0 3 1,-4 1 0,1 4-1,-2-1 0,0 4 1,-4 3-1,-2 0 0,-1 0 0,3 0 1,-3 3-1,3 4 0,1-1-1,3 4 1,3-1-2,1 0-1,8 6-7,1-7-9,4 4-7,1-5-16,2-1-38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07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63 10 94,'11'-6'52,"-11"6"-20,3-5-20,-3 5-3,0 0-3,8 1-2,-8-1 0,7 12-1,-7-4-1,3 4 0,0-1 0,-1 4-1,-2-1-1,-5 2 0,2 2-1,-9-5-5,0 5-11,-6 0-7,-5-1-16,-4 1-35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19.5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76 20,'0'0'35,"0"0"-5,0 0-5,0 0-9,0 0-4,0 0-2,-5 0-2,5 0-2,0 0-1,0 0 0,0 0-1,0 0 0,0 0 0,4-5-2,-4 5 0,4-7 0,-1 1 0,-3 6-1,8-12 0,-8 12 1,10-10-1,-10 10 1,8-9-2,-8 9 1,9-8 1,-9 8-2,6-5 1,-6 5 0,7-6 0,-7 6-1,0 0 1,9-7 0,-9 7-1,0 0 1,8-1-1,-8 1 1,0 0-1,9 8 1,-9-8-1,10 8 1,-10-8-1,10 10 0,-10-10 0,13 9 1,-13-9-1,11 7 0,-4-4 0,-1-1 0,-6-2 1,11 2-1,-11-2 0,13 0 0,-13 0 0,10-5 0,-10 5 0,8-8 0,-8 8 0,10-10-1,-10 10-1,7-8-7,-7 8-11,7-5-9,-7 5-23,0 0-28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1.3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71 38,'-3'-6'36,"0"1"-6,3 5-5,-8-12-5,8 12-6,-3-6-3,3 6-4,0 0 0,0 0-2,-5 3-1,5 5-1,0 1-1,2 3-1,2 2 1,0 1-1,4 5 0,-1 4 0,3 0 0,1 2 0,0 4-1,-2 1 0,4 2 1,-2 0-1,-2 0 0,2-3 0,-3-2 0,-2-5 0,4-6 0,-3-1 0,2-4 0,-5-4 0,6-6 1,-6-2-1,5-1 0,-9 1 0,11-15 0,-7 1 0,2-6 0,1 0 0,-1-4 0,2-3 0,-2-1 1,4-3-2,-4-2 1,4 1 0,-2-1 0,1 0 0,-1 3 0,-1-2 0,2 4-1,-4 3 2,4 5-1,-5 4-1,1 1 1,0 6-1,-5 9-2,4-8-2,-4 8-5,0 6-13,0 1-15,-1 2-28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1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55 104,'-3'-9'46,"3"9"-23,6-11-14,3 9-3,3-3-1,4 1-2,-2-3 0,2 4-1,4-1-1,-2 2 1,-2 0-1,1 0-1,-1 1 0,-1-1 0,-1 2-4,-2-2-5,-2 2-14,-2 0-12,-8 0-25,10 0-14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0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0 181,'0'10'23,"0"4"-3,-1-2-16,2 4-1,5-7 0,5 7 0,-2-2-1,9 0-1,3 4 0,1-4 1,2 3-2,-1-3 1,1 2-1,-2-4 1,-1-3-2,-7-1-1,5-3-1,-8-5-3,5 0-12,-16 0-3,11-16-9,-7 3-22,-1-5-35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2.8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60,'3'-7'44,"-3"7"-10,0 0-13,0 0-7,0 0-4,0 0-3,0 0-1,10 12-3,-9-4 0,5 6 0,1 1-2,0 4 0,3-2 0,0 4 0,0-2 0,1 4 0,0-4-1,1 3 1,-4-4-1,5 0 0,-3-3 0,-3 0 0,3-3 0,-3-3 0,0 0-1,-7-9 0,10 7-2,-10-7-2,0 0-15,0 0-9,5-7-20,-5-1-25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3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317-1 96,'0'0'52,"-8"-2"-23,0 3-18,-3 1-4,0 7-1,-5-3-2,3 5-1,-4 1 0,0 2-1,0 1 0,-3 1 0,2 1-1,-1 3 0,-2 0-1,2 0 0,1 0 0,1 0 0,1-2-1,2 0 0,3 0-2,-2-7-2,9 5-4,-5-8-10,9-2-11,0-6-23,4 1-22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3.9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96 8 85,'0'0'53,"5"-7"-22,-5 7-19,0 0-5,-5-3-1,5 3-1,-10 0-2,10 0 0,-12 4-1,7 2 0,-5 0-1,3 3 0,-3-2 0,2 4-1,-2 0 0,1 1 0,4 2 0,0-4 0,0 0 0,5 2 0,0-4 0,0 2 0,1-3 0,6 0 0,-3-1 0,5 3 0,-2-2 1,3-1-1,-3 1 0,6-3 0,0 2 1,0-4-1,1 0 0,1 1 1,1-3-1,0 0 0,1 0 0,-3 0 0,6 0-1,-6-3 0,2 2-1,-8-3-2,6 4-4,-5-1-13,-9 1-11,7-8-24,-7 8-19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4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57 53,'-6'-5'57,"6"5"-16,0 0-23,0-6-8,0 6-2,0 0-2,6-6-2,-6 6 1,12-9-1,-5 4-1,1 3-1,2-3 0,1 2 0,-1-1 0,5 1-1,-3 0-1,3 1 1,-3-1-1,0 2 0,-1 1 0,-2 0-2,2 1-5,-11-1-13,11 2-5,-11-2-19,0 0-32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6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127-1 50,'0'0'50,"-7"-1"-19,7 1-13,-7 8-8,-1 4-4,4 1-2,-2 5 1,-2 2-1,2 6-1,-4 0 0,5 5-1,-5 1-1,1 3 0,2 2 1,-2-1-2,4 0 0,-4-5 0,5-5 0,0-3 0,-2-6 0,5-3 0,1-14 0,-2 7 0,2-7 1,2-4-1,5-4 0,-3-6 0,0 1 1,6-6-1,-1-4 0,-2-1 0,1-5 0,-2-1 0,3-1 0,-2-1 0,0 0 1,-1 1 0,-4 1 1,5 6-1,-4 3 1,2 3 0,-4 7 0,0 4 0,-1 7-1,9 4 0,-6 8 1,4 6-1,-1 2 0,-2 8 0,7 2 0,-1 4-1,-1 1 1,2-1 0,2 0-1,-2-2 0,-2-7 0,5-5 0,-1-5 1,-2-8-1,2-7 1,-2-8-1,-1-7 1,2-5-1,-2-7 1,-3-5-1,4-1 0,-2-2 0,-4 2 0,-1-2 0,2 4-1,-2 2 1,-1 7-1,-1 5-2,3 5-2,-5 4-5,0 8-11,0 0-12,5 13-24,-5 0-23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6.5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7 81,'7'-8'54,"-7"8"-20,0 0-21,-11 0-4,5 3-2,-8 2-3,4 6 0,-6-4 0,4 7-2,-3-1 1,3 7-1,0-1-1,2 4 1,0 0 0,3 2-1,0 3 0,6 1-1,1 2 1,1 0-1,5-2 0,1 1 0,3-3 0,-2-3-1,7-1 0,-7-5-3,5 0-5,-7-8-11,3-1-6,-9-9-17,8 8-33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6.9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79,'0'0'55,"0"0"-20,0 0-20,0 0-4,9 3-4,-5 8-2,-2-1-1,6 7-2,1-2 1,-1 3-2,2 2 0,-1-4 0,2 4-1,2 0 1,-2-5-1,-1 1 0,-1-3-1,-2-2-2,3-1-2,-10-10-11,8 8-7,-8-8-12,3-6-30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7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227 0 128,'0'0'38,"-11"2"-14,2-1-14,5 7-4,-6-3-1,1 8-1,-3-4-2,-3 7 0,0 0 1,-4 5-2,-2-1-1,0-1 1,-1 3-2,4-4 0,2-2-3,1-4 0,6 0-4,9-12-13,0 0-6,0-3-21,10-10-27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7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1 109 112,'0'0'41,"0"0"-21,-5-9-9,5 9-3,5-10-3,3 4-1,-4-4 0,9 1-2,-4 0 0,1-2 0,0 2-1,1 0 1,-1-2-1,-3 4 0,-1 0 0,1 5 0,-7 2 0,10 0 0,-10 0-1,5 11 2,-2 1-2,0 1 0,3 2 0,0-1 1,2-1-1,-1-1 0,3-5 0,0 0 0,1-3 0,-1-2 0,3-2-1,-3 0-2,1-2 0,-3-3-2,3 3-7,-5-2-11,2-2-11,-8 6-27,9-9-17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38.2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99 10 65,'0'0'61,"0"-10"-24,0 10-20,0 0-6,9 0-3,-2 9-3,-3 2-1,6 1-1,-3 6 0,6-1-1,-3 4 0,1 1 0,1 2 0,-2 1-1,-3 2 1,0-1-1,-3 3 0,-4 2 0,0 0 0,-6 5 0,-4 0 0,-4 2 0,-3 2-1,-3-2 0,-1-2-2,-2 1 1,3-4-5,-5-4-12,9-4-4,-1-9-11,6-3-27,2-6-25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0.6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183-1 169,'-7'7'26,"-5"3"-5,5 7-14,-6 3-3,0 2 0,-5 2-1,1 7-1,-2-7 0,3 4-1,-1-5-1,2-3-1,2-6 0,2-1-1,6-3-3,5-10-8,0 0-7,-2-9-8,4-5-15,10-7-38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0.4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189 154 13,'7'-6'49,"-4"-3"-5,3 1-21,1 0-6,0-3-7,1 2-2,-2-2-2,0-2 0,-5 1-1,2 1 0,-3-2-1,-3 4 0,-4-3-1,0 6 0,-2-2-1,-1 4 1,0 0-1,2 4 0,-2 0 0,1 6-1,0 3 1,3-1 0,-3 7-1,4-1 0,0 4 0,0 4 0,3-2 1,-2 7-1,3-2-1,-2 6 1,1 2 0,-1-2-1,-2 4 1,1-3-1,-2 3 0,-1-2 0,0-4 0,-2-2 0,2-3 0,-2-2 0,1-4 0,1-3 0,0-3-1,0-3 0,2 0 0,-2-5-4,7-4-1,-7 4-10,7-4-7,-8-8-12,6-2-27,-2-3-14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0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83 90,'0'0'52,"0"0"-20,-3-11-17,3 11-4,8-16-4,2 10-1,5-4-2,0 1-1,6 0-1,2 3-1,0-3-1,1 5-1,2 4-3,-8-1-7,1 1-9,-5 4-6,0 1-19,-7 3-28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0.9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78 150,'-2'16'28,"1"3"-9,-2-6-13,3 3-2,0-5 0,4-1-1,-4-10 0,16 10 0,-7-10 0,3-6-2,1-1 1,1-5-1,-1-3 0,-1-1 0,-4-3-1,-2 0 0,-5-3 1,-1 4-1,-3 4 1,-5 2 0,-5 4-1,-1 4-1,-2 4 0,1 7 0,0 7-2,1-3-3,4 5-12,2-2-5,2-1-8,5-2-29,1-11-23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1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12 50,'7'-12'62,"-7"12"-21,0 0-20,-3-6-8,3 6-3,-19 5-2,12 5-3,-8-1 0,-1 6-1,0 0 0,1 7-2,-2-1 0,7 3 0,-2 3-1,8 1 1,0 0-1,4 2-1,0-2 1,7 0-1,0 2 1,2-5-1,1-3 0,0 0 0,-1-3 0,0-2-1,1-3 0,-4-5-4,4 2-9,-10-11-6,10 7-5,-10-7-18,12-6-33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1.7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0 176,'0'0'22,"6"6"-7,-5 1-9,4 0-2,0 4-1,4 0 0,1 1-1,-2 2-1,4 2 1,-2-2-1,2 3-1,-3-2 1,-1 2-1,-1-3-1,1-2-1,-4 1-4,-4-6-9,0-7-6,0 0-5,7 0-20,-6-10-33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2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199-1 166,'0'0'24,"-6"-2"-6,6 2-9,-8 6-3,1 4-2,-2 1-2,-4 5 1,-2 3-1,1 3-1,-2 1-1,-4 2 1,2 2-1,-1-5-1,3 2 0,2-6-3,6 0-7,-1-8-8,3-2-5,6-8-12,0 0-32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3.1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28 50,'4'-12'54,"-4"12"-17,1-8-16,-1 8-8,0 0-4,3-8-2,-3 8-1,7 0-1,3 0-2,-3 3 0,6 4 0,0 2-1,4 4 1,-1 0-2,2 5 1,-2 0-1,-1 2 2,-1 1-2,-1 1 0,-3 0 0,-1 1 0,-1-2 0,-2 1 0,0 0 0,-4-1 1,-2 0-2,0-1 1,-1 1-1,-5 2 0,-2-1 0,-5 1 0,0 4-2,-7-5-1,5 5-3,-8-5-13,3 3-3,0-6-9,5-2-27,-1-4-24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4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7 50,'0'0'60,"0"0"-20,0 0-21,-2-8-7,2 8-4,0 0-1,0 0-2,4 0-1,5 3-1,-3-3 0,4 4-1,4-2 0,1 1 0,0 1-1,3-1 0,1 1 0,2 0 1,-3-1-2,4 0 1,-5 0-1,-2 2 1,0-2 0,-3 3-1,-3-4 1,-2 0-1,-7-2 1,7 7-1,-7-7 1,0 0-1,0 5 0,0-5 0,-6 6 1,6-6-1,-12 7 0,6-3 0,-5 0 0,-4 2 0,1 3 0,-3-1 0,-4 2 0,-2 3 1,-3-3-1,1 5 0,-2-3 0,3 2 0,-2-1 0,8-3 0,1 1 0,5-2-1,5-1 0,3-1-1,4-7-2,0 0-5,14 5-10,-5-5-5,8-2-12,-3-5-31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4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222 3 40,'4'-2'54,"-4"2"-10,0 0-21,0 0-8,0 0-5,0 0-2,0 0-3,0 0 0,0 0-1,0 0 0,-3-3-1,3 3-2,-11 0 1,11 0-1,-10 5 0,10-5 1,-11 4-2,11-4 0,-9 5 0,9-5 1,-7 5-1,7-5 0,-7 6 1,7-6-1,-10 6 1,3-1 0,-6 3-1,3 2 1,-3-1 0,-1 5-1,0-1 0,-2 3 0,1-3 0,1 2-2,2-2-1,-2-5-10,5 2-7,9-10-5,-7 4-17,7-4-33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5.5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124 205 72,'7'0'52,"-7"0"-19,7-3-17,1 2-5,-3-8-5,2 3-1,-4-3-1,4-2-3,0 0 1,-3-5-1,2 0 1,-5-6-1,-1 1 0,0 3 0,-4-2 1,-2 4 0,0 4-1,-3 1 1,0 8-1,2 3-1,-3 7 1,1 5 0,-1 5 0,1 3-1,0 3 1,-1 6 1,2 1-1,0 2 0,4 0 0,-2-1 1,2 1-1,0 2 0,0-2 0,-2 1 1,5-3-1,-5 2-1,3-1 0,-1-4 0,2 0 0,0-4 0,-3-1 0,4-5 0,-1-3 0,-2-5-2,4 2-2,0-11-4,0 0-11,-7 1-3,7-1-10,-6-8-29,5-1-16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8.9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36 178,'0'7'25,"3"2"-4,-3-9-15,2 19 0,-2-8-2,3 8-1,-2-3-1,5 4 0,3 1 0,5-7-1,1 0-1,4-8 1,0-5-1,6-4 1,-2-9-1,1-4 0,-4-6 1,-2-2-1,-7-1 0,-5-1 0,-6 1 0,-9 7 2,-9 6-2,-8 3 0,-8 9 0,-1 4 0,-2 7 0,2 1 0,9 3 0,5-6-8,21-9-12,0 0-3,26-4-5,6-16-20,11-6-45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1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0 168,'0'0'25,"10"11"-5,-10-11-14,10 9-1,1-6-2,2 3 0,-2 0 0,6 0-2,-1 1 1,0 3-1,-3 3 0,6-2 0,-5 8-1,-1-2 1,-2 5 0,-2 4 0,-4 2-1,-1 6 1,-2 0 0,-2 3-1,-6 1 0,3 2 1,-8 0-1,0-3 0,-2-2 0,4-8-2,-2 3 0,0-11-4,9 1-12,-1-7-3,3-3-9,0-10-26,12-6-36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5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68 148,'0'0'30,"3"-8"-9,1 0-10,9 2-5,-3-3 0,6 4-2,-1 0-2,5 0 0,0 0 0,-3 1-2,-1 1 0,2 1-1,-2 2-2,-6-1-1,7 1-11,-7 0-5,1-1-7,-5-1-17,4-2-34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6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5 142,'10'-6'33,"-10"6"-11,0 0-12,0 0-3,-6 9-3,1-6 0,-2 7-2,-3 1 0,0 3 0,-6 3-1,2 2 0,0 2 1,-1 3-1,0 0 0,2 3 0,2 1 0,4-1 0,-1 1 0,4-2 0,4 2-1,0-3 0,0-1-1,9-1 2,-4-3-2,5-2 1,-4-3 0,3-2-1,-1 1-1,-8-14-3,13 10-12,-13-10-4,13 0-5,-6-6-19,0-4-33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6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1 166,'0'0'25,"0"0"-4,-6 2-15,8 5 0,5-1-2,-1 4-2,5 0 1,2 2-1,1 1-1,0 0 0,-1 1-1,4-2 1,-1 1-1,-2-3-1,0 0 1,-4-3-2,0-1 0,-1-2-3,-2 2-5,-7-6-10,10 0-3,-10 0-14,3-11-27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6.7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266 5 142,'-10'-7'34,"10"7"-12,-9 3-10,4 0-5,2 7-1,-7-1-2,4 5-1,-5-2 1,-2 6-3,-3-2 1,-1 5-1,-7-2-1,4 4 1,-4-1-2,3 0 0,-2 0 0,5-4 0,3 1-3,1-10-3,7-1-12,7-8-4,-1-4-8,6-8-26,10-5-22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12:47.1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78-1 150,'3'0'30,"4"6"-9,0 1-11,6 7-4,-4-2-1,2 6-2,2 0 0,1 3-1,-3-2 0,2 4 0,-7 1 0,4 1-1,-7 1 1,-2-1-1,-1 0 1,0 2-1,-6 1 0,-4 3 0,0-1-1,-4 0 0,-3 0-1,1-1-1,-1 2-5,-8-3-12,6-1-2,-6-6-6,6-2-20,-2-5-41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13:16:53.1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8 53,'0'0'53,"-11"9"-21,7-5-11,-3 1-8,5 1-4,-5 0-2,3-1-2,-1 2-2,3 3-1,-1-4 0,3 4 0,0-1-1,0 3 1,3-3-1,4 0 1,-1 0 0,1-4-1,4 0 0,1-4 0,0-1-1,0-1 1,2-5 0,-1-1 0,-1-3-1,-1 0 0,-3-4 1,1 2-1,-4-1 1,-3 0-1,-2 1 0,-2-2 1,-6 7-1,0-2 1,-4 4-1,0 3 2,-4 2-2,0 6 1,2 3-1,0 0 0,2 4 0,3-3 0,0 3-3,6-7 0,3 1-11,0-7-5,9-2-9,3-7-22,4-10-26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13:16:53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97 20,'-6'-2'45,"6"2"-10,0 0-3,0 0-12,-5-1-4,5 1-7,0 0-2,0 0-2,0 0-1,0 0-1,0 0-1,0 0-1,0 0 0,5-4 1,-5 4-1,7-9 0,0 5 0,-1-4 0,2 2-1,0 0 0,-2-3 1,4 3-1,-5 0 0,3 0 0,-3 1 0,2 2 1,-7 3-1,6-4 1,-6 4 0,6 0 0,-6 0-1,2 8 1,-2-8 0,3 12 0,0-6 0,-2 0 0,1 3-1,3-3 1,0-1 0,0 2-1,2-4 1,1-2 0,1 0-1,-1-1 0,3-1 2,1-1-2,0-2 0,0-3 0,4 1 0,-4 0-2,4-3 1,-3 1-2,0 2-8,-1-3-9,-2 1-7,-3 1-21,-2-2-29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39:02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39:36.6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40:36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3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62 18,'0'0'44,"0"0"-8,-5-6-10,5 6-8,0 0-4,0 0-4,0 0-2,0 0-3,7-10 0,-7 10-1,7-4 0,6 4 0,-5-2-1,6 2 0,-1 0-1,4 0 0,-3 0 0,6 0 0,3 0-1,-1 0 0,0 0 0,1 0 0,3-6 1,-2 6-2,-2-3 1,-2 2 0,-2-4-1,-1 4 1,-2 1-1,-6 0 0,0 0-1,-9 0 0,7-1-2,-7 1-3,0 0-7,0 0-10,-3-9-12,3 9-28,-15-14-11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0.2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95 112 81,'8'2'51,"-8"-2"-25,0 0-9,9-4-6,-8-1-3,-1 5-2,7-14-1,-4 6-3,-2-2 1,0 0-2,-1 0 0,0 0 0,0-1 0,-1 3 0,-4-1-1,-2 2 0,-2 3 1,1 1-1,-2 2 0,-2 1 1,3 2-1,-1 5 0,-1 6 1,0 1-1,3 5 0,0 5 0,3 5 0,0 6 0,2 5 0,0 0 0,3 4 0,0 1 1,3 2-1,1 0 0,1-5 0,-2 0 1,1-3-1,-1-2 0,1-1 2,-2-3-2,-2-5 0,0-2 0,0-7 0,0-3 0,0-2-2,0-7-1,0-1-4,0-6-13,-10-1-5,4-5-17,-2-4-31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0.4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-1 104 132,'0'-5'37,"0"5"-14,6-9-15,0 0-1,9 4-2,0-1-1,4 1-2,2-3 0,2 2 0,-1 2-1,3 1 0,-7-2-1,0 1-1,-4 1 0,-2 0-3,2 2-8,-6-3-8,1-2-8,-3-1-24,-1-3-26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0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 0 145,'0'0'32,"0"0"-11,0 0-14,0 0-2,-8 0-1,8 0 0,-9 4-2,5 3 0,-3 4-1,-2 3 0,-1 3 0,0 5 0,0 3 0,-1 6-1,2 1 1,2 8-1,-1-3 1,4 8 0,2-2-1,2 0 0,0 0 1,0-4-1,4-2 1,1-4-1,0-5 0,2-5 0,1-6-2,-2-4 0,3-1-2,-9-12-12,13 2-4,-3-4-9,-2-8-24,1-5-28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1.2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0 145,'8'10'32,"-4"-2"-10,1 6-13,2-2-4,3 7 0,-2-1-1,6-2-1,-2 2-2,1-1 0,1-4 1,-4 2-2,2-4 0,-5-3-3,2 1-4,-2-3-12,0-4-3,-7-2-12,6-6-31,-2-3-14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1.4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0 153,'-10'10'30,"3"3"-9,-2-1-13,2 6-2,-4 1-1,2 6-2,-3-2-1,0 3-1,1-3 0,1-1-2,2-1-1,-2-9-5,9-1-10,1-11-5,0 0-11,-1-5-27,1-8-25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1.7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1-1 163,'6'-1'26,"2"2"-6,-3 5-14,6 6-1,-2 5-1,3 2-1,1 6-2,2 3 1,2 2-1,1 5 0,-4 3 0,0 1 0,-4 2 0,-3 3 0,-2-3-1,-5 5 0,-1 1 1,-8-3-2,-1-3 0,-3-2-1,4-4-4,-6-8-11,4-6-5,2-6-7,9-15-26,0 0-29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3.5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112 178 45,'0'0'40,"0"0"-7,3-9-10,-3 9-7,0 0-5,0-8-3,0 8-1,3-6-2,-3 6-1,8-14-1,-4 5-1,4-3-1,-3-1 0,1-4 0,0 1 1,-4-2-1,-1 2 0,-2 3 0,-3 2 1,-6 4-1,0 1 0,-4 4 0,1 2 0,-2 2-1,-1 6 1,2 2 0,1 7-1,-2 1 1,6 7 0,0 3 0,2 4 0,3 3 0,1 2 0,3 5 0,0-2-1,4 5 2,2 0-1,0-2 0,0 3-1,0-4 1,-2-3-1,-1-1 1,1-7-1,-1-1 0,-3-9 0,0-3 0,-3-9-1,2 1-2,-5-8-8,6-2-8,-9-4-6,2-4-16,-2-3-32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3.7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59 160,'12'0'26,"6"0"-6,0-7-15,9 5 0,1-3-3,3-1 0,-1 2 0,-4-4-4,-3 4 0,-4-5-7,-4 6-10,-3-2-5,-6-1-18,-6 6-27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4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117 0 153,'0'0'28,"0"0"-7,-4-7-14,-2 11-1,-3 4-2,-2 4-1,-2 5-1,1 2-1,0 5 1,0 4-1,2 5 0,0-1 0,1 6 0,5 1-1,2 4 1,0 0-1,2-1 1,0 1-1,6-6 0,2-2 0,-3-5-1,7-6 1,0-6-3,2-9-2,3-4-12,2-5-4,1-6-8,-3-9-26,2-2-27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4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0 171,'4'13'24,"0"0"-5,5 5-14,-2-1 0,5 3-2,-1 1-1,2 1-1,-1-1 0,2-1 0,-2-3-1,0-1 0,-1 2-2,-2-8-1,2 4-5,-11-14-11,11 6-4,-11-6-13,8-7-31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3.5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12-2 106,'0'0'47,"0"0"-25,0 0-9,0 0-3,-11 3-3,11-3-2,0 11-1,0 1-1,0 2-1,7 4 1,-7 2-2,4 9 1,-2-5-1,2 5 1,-2-2-1,-2 2 0,0-8 0,4-2 0,-4-3-1,0-3-1,0-13-1,0 0-3,0 0-12,8 0-5,-4-14-10,2-6-27,3-7-27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4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 0 150,'0'0'31,"-10"4"-10,-2 3-12,5 10-3,-7 2-1,0 5-2,-3-4-1,1 5 0,0-2-1,0-1-2,4-3-1,-1-7-5,10-2-11,3-10-5,-8 5-10,8-5-30,0-8-20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5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86 104,'-11'-4'46,"11"4"-18,0 0-18,-8-5-2,8 5-1,0-6-3,0 6 0,3-14-2,6 5 1,-5-1-1,4 1-1,-1 0 0,1 0 1,-2 2-1,0 4 0,-6 3-1,10-1 1,-10 1 0,9 7-1,-8 3 0,8 2 1,-5 0-1,1 1 0,0 4 1,2-6-1,0 1 0,-2-3 0,5-1 1,-4-2-1,4-5 0,-1-1 0,1-1 1,0-3-1,0-2 0,-2 0-1,3-1-1,-5-5-6,1 7-11,-3-3-4,3 0-12,-6-1-31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6.1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5 94,'8'-3'51,"-8"3"-21,0 0-17,10-4-4,-10 4-2,7 1-2,-7-1-2,13 13 1,-5-3-2,2 3 0,0 2 0,5 3-1,-2 1 0,1 4 0,-2 0 0,-2 1 0,0 0-1,-2 2 1,-3 1-1,0-1 1,-3-1-1,-1 1 0,-1 0 1,0 1-1,0 1 0,-3-1 0,-1-1 0,0 1 0,0-3 0,-2 2 0,-1-1 1,-1 0-1,0-1 0,-4 0 1,0-1-1,0 1 0,-3 0 0,3-1 0,2-2 0,-1-5-1,0 1-1,1-6-5,4 1-12,-2-4-5,2-4-11,-4-3-33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8.3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50,'0'0'48,"0"0"-12,0 0-15,0 0-7,-5 0-5,5 0-2,0 0-2,0 0 0,0 0-1,1 7-1,-1-7-1,14 4 0,-2-3 0,2 0 0,4 0 0,3-1-1,-2 0 1,5 0-1,-3-3 0,-1 2-1,-2 0 1,-1-1-1,-4 2 1,-1 0-1,-2 0 0,-2 0 0,-8 0 0,8 2 0,-8-2 0,0 0-1,8 0 0,-8 0-4,0 0-5,0 0-10,0 0-9,1-8-22,-1 8-26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08.6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0 116,'-9'4'41,"9"-4"-15,-8 2-16,8-2-3,-6 9-1,6 0-2,-4 1-2,4 4 0,-2 1 0,2 4-1,0-2 0,0 1-1,0 1 0,2-5-1,2 2-3,-4-7-9,3-1-9,-3-8-8,0 0-28,6 0-22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1.5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45 28,'0'0'60,"0"0"-11,0 0-27,4 8-7,3-1-5,-1 1-3,2 5-2,4 1-1,3 6-2,-1 0 0,3 5 0,-1 0-1,0 2-1,-1-1 1,0-1 0,-4-4-1,-2-2 1,0-4-1,-1-4 0,-3-5 0,-5-6 1,9 0 0,-9 0-1,7-7 1,0-4-1,-3-4 1,0-3 0,3-1-1,-3 0 0,1-2 0,3-2 0,0 3 0,-1 0 0,2 3 0,-3 2 0,2 3 1,-2-1-1,1 3 0,-1 1 0,-5 2 1,4 0-1,-5 7 0,4-11 1,-4 11-1,0-10 1,0 10-1,-1-8 1,1 8 1,-11-8-2,0 3 1,5 1-1,-5-1 1,-1 2 0,-2-2-1,1 1 1,-3 1-1,0 0 1,0 1-1,-3 2 1,1 0-1,0 0 0,-2 2 1,3 3-1,1 0 0,-2 0 0,7 0-1,1-1-1,3 1 0,7-5-6,0 0-11,0 0-5,11-4-14,1-2-35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2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95 161 76,'9'-10'53,"-3"-4"-20,2-3-23,0 1-2,-2-4 0,0 3-2,-6-1-1,0 4-1,-1-1 0,-4 7-1,-5-1-1,-2 7 1,1 2-2,-3 3 0,1 6 0,0 5-1,3 5 1,0 2-1,1 3 0,1 3 1,0 3-1,4 1 2,-2 1-2,4 2 0,0-1 1,2 1-1,0 0 0,0 4 0,3-4 1,2 3-1,-1-2 0,0-4 0,-2 0 0,3-3 1,-2-4-1,-1-6 0,-2-2-1,0-7 0,0-1-2,0-8-4,0 0-12,0 0-6,-5 0-13,5 0-33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2.4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59 137,'0'0'36,"-1"-6"-13,1 6-14,0 0-2,6-10-2,3 7 0,1-1-3,5 2 0,-3-1-1,4-1 0,-2 3 0,5-3-1,-5 3 0,1-3-1,-2 3-2,-1-3-4,2 1-12,-6 1-5,2-2-13,-4 1-29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3.5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126 13 92,'0'-6'49,"0"6"-25,0 0-9,0 0-5,-3-8-3,3 8-1,0 0-2,-8 6-1,3 1-1,-1 3 1,-2 3-2,0 3 0,-1 3 0,-2 5 0,-1 2-1,-1 1 1,3 3-1,0 2 2,2 1-2,3-2 1,-1 2-1,5-1 0,1-1 0,0 0 1,3-4-1,3-2 0,0-1 0,1-1 0,-1-3 0,2-5 0,-1 2-1,4-7 1,-2 1-3,-1-5-1,5 2-7,-4-4-10,-1-1-8,0-3-26,2-3-22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3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0 148,'0'0'30,"-7"11"-9,7-3-14,0 6-2,4-4-1,2 6-1,2-4-1,0 5 0,2-1 0,1-2-1,1 2-1,2-2 1,-5 0-1,4-1 0,-2-2-1,0-4-2,1 0-3,-7-4-11,5-1-7,-5-4-10,2-5-31,-3-3-11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4.9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566 37 98,'10'-10'43,"-10"10"-20,0 0-8,0 0-4,0 0-4,1-7-1,-1 7-2,0 0 0,0 0 0,0 0-1,-3-8-2,-8 5 2,3 1-1,-4 1-1,-5 1 0,-5-3 0,-2 1-1,-9 2 0,-2 0 1,-4 0-1,-1 0 1,0 5-1,-6-2 0,6 2 0,2 4 0,0-1 1,3 5-1,10-5 0,1 5 0,4 1 0,7-3 0,0-1 1,13-2-1,0 2 1,9-3-1,4-1 0,4 1 1,5 2-1,5-4 0,-1 1 1,5 3-1,-5-1 0,0 3 0,-4-2 0,-2 6 0,-5-3 0,-8 1 0,-3 3 0,-4-3 0,-4 3 0,-5-3 0,-6 2 0,-5 0 0,0-3 0,-6 4 0,2-2 1,0 2-1,-4-2-1,8-3 2,2 2-1,0 1 0,9-6 0,-2-1-1,11-7 1,-8 11 0,8-11 0,2 9 0,-2-9 0,13 4 1,-2-3-1,2 2 0,1 0 0,6 1 1,1-1-1,0 0 1,3-3-1,10 2 0,-1-2 1,2 1 0,3-1-1,1 0 0,-1 0 1,-2-1-1,1-1 1,-5 2-1,-1 0 0,-5 0 1,-2-1-1,-6 1 0,-4 0 0,-1 1 0,-2-1 0,-11 0 0,11 2 0,-11-2 0,0 0-1,0 0 0,0 0-3,0 0-6,0 0-9,-16 0-4,10 6-12,-8-4-35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4.0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151 7 98,'-7'-6'51,"7"6"-22,-8 0-14,2 0-5,6 0-3,-7 11-2,4-2-3,-2 3 1,-3 1 0,1 3-1,-3 6-1,-3-2 1,1 5-1,-1-4-1,1 1 1,0-3-2,2-4 0,1-4-1,1-6-2,8-5-10,0 0-7,0-11-8,0-6-25,8-4-25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4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0 113 126,'0'-5'38,"0"-3"-14,0 1-13,0-6-4,8 2-2,-6-1-2,2 1 0,1 0-1,0 3-1,-2-3 2,2 6-2,-2 0 0,-3 5 0,9-5-1,-9 5 0,8 0 1,-1 7-1,0-3 1,2 5 0,-2 1-1,2-3 1,1 2-1,-2-2 1,0-1-1,-1-4 1,2 2-1,-5-3 0,4-1 1,-3 0-1,3 0-1,-2-2 0,3 2-3,-3-6-11,3 1-5,2-4-6,1 1-21,-3 0-32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5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-1-4 76,'0'-5'58,"0"5"-24,0 0-18,0 0-5,0 0-3,0 0-1,4 4-4,0 3 0,1 4 0,3 3 0,1 4-2,2 1 0,-2 2 0,3 2 0,-1 2-1,1 0 1,-1 1-1,-2 0 1,-1-1-1,1-1 0,-5 1 1,0-1-1,-1 1 0,1 0 0,-4-1 1,0 0-2,0 1 2,-4 0-1,2-1 0,-2 1 1,0-5-1,-3 0 1,0-2-1,-1 1 1,-2-4-2,-2-1 1,4 1-2,-6-6-1,4 8-9,-1-9-9,1 1-5,0-1-19,2-6-35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16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32 28,'6'-4'60,"-6"4"-13,0 0-23,0 0-8,0 0-5,0 0-1,0 6-3,0 4-2,0-1-1,2 9 0,-2-1-2,2 4 0,-2-1 0,6 2-2,-5-1 1,0-5-1,1-2 0,-2-4 1,0-3-2,0-7 1,0 0 0,-3-8 0,-4-4-1,3-4 1,-2 1-2,-4-6 1,1 0 1,-3 0-1,4 3 1,-3 2 0,1 2 0,3 2 0,-3 2 0,5 3 0,5 7 1,-11-5-1,11 5 1,-8-2 1,8 2-1,0 0 0,0 0 0,0 0 0,0 0 0,0 0 0,0 0 0,7-1 0,0-1-1,3 2 1,4-1 0,3-1-1,3 1 1,2 1-1,0-2 0,1 2 0,-1-2-1,-2 2-1,-2 0-2,-6 0-11,-1 0-6,-4-2-6,-7 2-22,8-7-35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24.3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113 40 35,'4'-7'48,"-4"7"-10,0 0-13,7-8-8,-7 8-5,1-9-3,-1 9-3,1-9 0,-1 9-2,0-7 0,0 7-2,0 0 0,0 0-1,0 0 0,-6 1 0,6-1 0,-8 10 0,1-4 0,2 4 0,-2-1 0,1 3 0,-2-2 0,3 5-1,-3-2 1,4 4-1,-1 0 0,-2-1 0,2 4 0,-2-1 1,2 0-1,2 2 0,-4 0 0,2 2 0,-1 1 0,2 2 0,2-1 2,-1 1-2,-1 3 0,4-1 0,0-2 0,0 1 0,0-3 0,0-4 1,5 0-2,-1-4 2,0-3-1,2-2 0,-1-1 0,-2-3 0,-3-7 0,11 11 0,-11-11-1,9 2-4,-2-2-10,-7 0-6,9-5-10,-5-3-27,0 2-21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24.6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0 126,'0'0'39,"0"0"-16,0 0-10,0 0-6,2 6-2,1 0-1,8 3-1,-3 3-1,5 3 0,-2 0-1,4 4 0,0-1 0,-1-1 0,-2 1-1,1-1 0,-4-3 0,-2-1 0,4-2-1,-9-6-2,9-1-5,-11-4-11,5 0-4,-2-4-14,-2-2-33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24.9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185-2 137,'2'-6'35,"-2"6"-13,0 0-11,0 0-4,-4 7-2,-3 1-2,3 2 0,-5 3-1,-1 3-1,0 2 0,-4 2 0,1-1 0,-2 2-1,0-1 0,1 2-1,-3 0 1,-1-5-1,6-1-2,-2-4-2,8-1-8,6-11-7,-4 6-8,4-6-24,10-11-24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0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20 48,'-6'1'44,"6"-1"-7,0 0-16,0 0-6,-8 1-5,8-1-2,0 0-2,0 0-1,0 0-2,0 0 0,0 0-1,0 0 0,3-3 0,-3 3-1,8-1 1,-8 1-1,11-2 0,-3 2 1,-1-3-1,3 2 0,1 0 0,0 0-1,1-3 1,0 3 0,0-1 0,0 2-1,-3-2 1,2 2-1,-2-1 2,-1 1-1,-1 0-1,0 0 0,-7 0 1,9 1-1,-9-1 0,8 1 0,-8-1 1,6 0-2,-6 0 1,0 0-2,9 0-3,-9 0-6,0 0-10,0 0-7,0 0-23,1 5-27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0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7-1 128,'0'0'38,"0"0"-15,-7 0-12,7 3-4,0-3-2,6 12-1,-2-5-1,2 6 0,4-1-2,-2 4 1,2-1-1,2 3 0,0-1-1,0 0 1,0 1-1,-2-1 1,1-4-1,-1 3 0,-3-6 1,1 3-1,0-6-1,-1 0 0,-2-4-1,-5-3-2,13 0-9,-13 0-8,10-11-7,-6-2-20,0-1-31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1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0 104,'-7'6'49,"-1"4"-21,-1-3-14,-1 7-6,-3-2-3,1 3 0,-4 1-2,1 2-2,-1-4 1,3 3-1,-2-1-1,2-6 2,2 0-4,4-3 1,7-7-2,-9 2-5,9-2-11,2-6-6,3-4-18,-1 2-30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05.9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220 37 74,'0'0'52,"10"-8"-28,-3 3-9,-7 5-4,11-6-3,-11 6-1,0 0-1,6-12-1,-6 12-2,0 0 0,0 0 0,-9-6-1,9 6 1,-19 0-2,8 0 0,-2 0 0,-2 0 0,0 3-1,1 2 2,-5 2-1,10-4-1,-4 3 1,4 1-1,-2 1 1,5 2-1,6-10 0,-9 14 1,9-6-1,0 4 1,3-6-1,7 3 1,-5 0-1,12-1 1,-2 1 0,1-3 0,1 3 0,1-2-1,-5 0 1,6 1 0,-4-2 0,0 1-1,-6-1 1,0 4-1,-9-10 1,7 11 0,-7-2-1,0-9 1,-9 11-1,-2-6 1,-6-1-1,-3-2 0,-2 0 0,-2-2 0,-4 0-1,2 0 0,4-2-1,0-4-4,7 6-10,-4-6-6,7 0-6,-5 0-22,11-1-41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1.9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43 50,'0'0'56,"0"0"-13,0 0-26,-7 3-5,7-3-2,0 0-3,0 0-2,0 0-2,2-6 1,-2 6-2,7-8 0,-3 1-1,3 1 0,-3-2 1,3 4-1,-7 4 0,9-6 0,-9 6-1,9-1 1,-9 1 0,8 1-1,-8-1 2,10 9-2,-5-2 0,3-2 1,-2 2-1,2-2 0,0 1 0,-2 0 1,-1-1-1,3-2 0,-3-1 1,3 0-1,0-2 0,-1-1-1,4-1-1,-3-6-5,5 1-12,-1-1-4,0 0-13,0-4-32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3.1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48,'1'-6'42,"-1"6"-6,0 0-14,0 0-7,0 0-5,0 0-2,0 0-2,0 0-1,0 0-1,7 3 0,-3 2-1,0 2 0,3 1-1,-2 2 0,2 3 0,1-1-1,-1 1 0,2 1 0,-1 3 0,0-4-1,1 4 1,-2-1-1,3 1 1,-4 4 0,0-2-1,0-2 0,0 3 1,-5 1-1,4-1 0,-3 1 0,-2-2 0,1 1 0,-1 0 0,0-1 0,-1-2 0,-1 1 0,1 0 0,-3-3 0,3 2 0,-5-3 0,4 1 0,-4 1 0,1-2 0,0 0 0,-2-3 0,0 4 0,-2-2 0,1 0 0,0-3 0,1 1 0,-1-3 0,0 0 0,3 1-1,-1-2 1,6-7-3,-4 6-4,4-6-12,0 0-6,0 0-17,0 0-31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7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22 8,'0'0'32,"0"0"-5,-6-8-9,6 8-7,-2-7-3,2 7 0,0 0-1,0 0 0,-6-7 2,6 7 0,0 0-1,0 0-1,0 0 0,0 0-1,0 0-2,0 0 0,0 0 0,0 0-1,0 0 0,0 0-1,4 0 2,-4 0-2,10 1 1,-2 1-1,-2 0 0,7 0 0,-4-1 0,4 4-1,-1-5 1,3 2-1,-1-2 0,0 2 0,-2-1 0,3-1-1,-3 0 0,-1 0 1,0 2-1,-3-2 0,-2 0 0,-6 0-1,12 0-3,-12 0-3,6-5-12,-6 5-8,0-7-18,0 7-26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7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85,'0'0'55,"0"0"-24,0 0-17,-7 4-3,7 6-4,-5 0-2,2 4-2,0 2-1,1 4 0,-1-3 0,3 3-1,-3-1 0,3-4-1,0-1 0,0-4 0,0 0-1,0-10-1,4 11-3,-4-11-9,0 0-8,0 0-12,8-9-26,-1 1-18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8.5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0 243 100,'0'0'48,"0"0"-20,0 0-16,0 0-3,0-5-3,0 5-1,7-12-2,-4 4-1,1-5 1,0 1-2,1-4 0,3-2 0,-2 0 0,2-2-1,-3-3 2,6 2-2,-5 1 0,2 3 1,-5 2-1,2 4 1,-1 3-1,-4 8 0,4-6 0,-4 6 1,0 7-1,0 3 0,-1 4 0,-2 4 0,0 5 0,-2 2 1,4 3-2,-2-1 1,-1 1 0,1-1 1,-1-2-1,3-3 0,-3-2 0,2-4 0,1-4 0,0 1 0,1-4 0,0-4 0,0-5-1,0 6-2,0-6-2,0 0-6,0 0-10,0 0-7,0 7-23,0-7-27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8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30 104,'0'0'46,"1"-3"-18,-1 3-18,14-4-1,-7 1-3,5 3-2,-2 0-1,3 0 0,1-1-1,1 1 0,-3 1-1,3 1 0,-2-2 0,1 0 1,-2-3-1,0 0-1,-1 0 0,0-1-1,-2 3-2,-2-5-3,1 6-8,-8 0-8,7 0-11,-7 0-28,-1 6-19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39:39.5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28 81,'0'0'54,"0"0"-27,0 0-9,0 0-5,3 0-4,-3 0-3,12-7-1,-6 2-2,4 3 0,-1-3 0,3 0-2,-1 2 0,1 2 0,-3 1 0,2 0-1,-2 4 1,0 2-1,-4 2 0,-1 0 1,-3 4-1,-1-2 0,-4 4 0,0-2 0,-4 2 0,-1 1 0,-1-1 0,-2 0 0,3 0 0,0-4-1,1 3 1,1-6 0,3-1 0,4-6 1,-4 9-2,4-9 1,0 0 1,0 0-1,4 0 0,-4 0-1,5 0 1,-5 0 0,6 0 0,-6 0 0,10 4 0,-4-3 0,0 1 0,2 0 1,2-1-1,-1 1 0,5 0 0,-2-1 0,2 0 0,0 0-1,3 1-2,-5-2-10,6 0-8,-5-2-7,2-1-22,-2-2-34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3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10 33,'0'-7'52,"0"7"-13,0 0-15,-4-1-10,4 1-4,-8 0-3,8 0-1,-8 7-2,5 0-1,-2 0 0,0 2-1,-1 4-1,1 0 1,-3 4-2,1 2 2,-4 0-2,4 0 1,-1 3-1,2 1 0,-1-2 0,1 2 0,2-2 1,2 1-1,0 0 0,2 2 1,6-1-1,0 0 0,1 1 1,3-3-1,2-1 0,-3-3 0,2-1 0,1-4 0,-2 1 0,-2-5 0,-1-2 0,-1 0 0,-6-6-2,8 8-2,2-6-4,-10-2-14,4-2-10,-4 2-27,8-11-12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3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0 106,'0'0'46,"0"0"-20,0 4-16,2 5-2,-1 1-3,6 3-1,-2 2-2,3 3 1,3 0-2,-1 0 0,2 1 0,0-3-1,-2-1 1,-2-3-1,3-2-1,-6-4-1,3 0-2,-8-6-7,4 1-10,-4-1-12,7-5-26,-5-2-19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4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105 0 116,'0'0'41,"0"0"-15,0 8-16,0-8-3,-6 13-2,-1-4-2,3 5 0,-6-3-2,2 5 0,2 2 1,-5-2-2,1 1 1,2 1-1,-1-4-1,2 1 1,0-2-3,2-2 0,4-2-4,1-9-11,-6 6-8,6-6-20,3-2-26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18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181 438 18,'0'0'49,"0"0"-10,0 0-13,11 0-9,-11 0-6,5-7-3,-5 7-2,4-11-2,-4 11-1,6-15 0,-6 7 1,0 8-2,0-10 1,0 10 0,0 0-1,-12-8 0,5 6 0,-2 2 1,-1 2-2,0 3 0,-4 2 0,6 0 1,-7 3-2,0 6 1,4-2-1,-4 5 1,-1-2-1,1 5 0,2 0 1,2 1-1,-2 0 0,7-3 1,3-2-1,1-1 1,2-2-1,2-6 0,-2-9 1,18 12-1,-9-12 1,8 0 0,0-7-1,-1-1 1,3-3 0,0-5 1,-3 1-2,3-7 1,-4-2-1,-2-1 1,6-6-1,-2-1 0,-3-4 0,1-1 0,2-2-1,-6-4 1,2 1 0,-4 1 0,4 1 0,-7 3 0,3 1 0,-3 6 0,-3 5 0,-3 4 0,0 3 0,0 7 0,0 3 0,0 8 0,0 0 0,-7 0 0,7 0 0,-11 13 0,9 3 0,-4 3 1,3 6-1,-5 0 0,5 3 1,-3 5-1,2 1 1,3 2-1,-5 1 1,6 0-1,0-1 1,0 1-1,0-5 1,0 4-1,0-6 1,0-3-1,0-3 1,0-4-1,0-1 1,0-10-1,0 0 0,0-9 0,0 0 0,0 0 0,0 0-1,0 0-1,0 0-2,0-13-9,0 13-6,0-17-7,9 9-17,-5-5-33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4.5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21 104,'0'0'47,"5"6"-20,-5-6-17,12 0-4,-5-2-1,2 0-1,5-1-1,-2-1-1,1 2-1,2 0 0,-1 0-1,-5 1 0,4 1-3,-6-1-7,5-1-10,-4 2-9,-1-3-25,0 0-20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4.8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0 131,'0'0'37,"0"0"-14,0 0-15,0 0-2,5 6-1,2 5-2,-4-3 0,6 3-2,-2 4 0,2-2 0,-1 1 0,2 1-1,0-2 0,-2 1 2,-1-4-4,2 0 2,-2 1-2,-7-11-1,11 8-5,-11-8-12,9 0-7,-5-5-17,-3-3-32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5.0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150 1 137,'-9'5'35,"2"3"-11,-1 5-16,-5 0-2,2 5-1,0 0-2,-5 4-2,1 0 0,2-3 1,2-3-4,-1-2 0,4-3-1,1-6-5,7-5-13,-9 8-7,9-8-18,0 0-31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5.6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68 62,'0'0'61,"-5"-1"-23,5 1-23,0 0-3,0 0-3,-3-8-3,3 8-1,0-7-1,0 7-1,1-11-2,-1 11 1,6-12-1,-2 7 0,0-2 1,-2 1-2,-2 6 1,11-7-1,-11 7 0,7-4 1,-7 4-1,7 2 0,-7-2 1,8 13-1,-4-5 0,0 2 1,1 1-1,2 0 0,-2-3 0,2 2 0,-3-5 1,3-2-1,-1 1 0,1-3 0,0-1 0,0 0 0,1-2-1,1-2-3,2 2-8,-4-6-8,3 1-7,-3 0-18,2 2-33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06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79,'0'0'55,"0"0"-22,0 0-18,0 0-4,0 0-4,5 5-1,-1 1-2,-4-6-2,9 14 1,-1-4-1,0 3 0,0 0 1,0 1-2,0 0 0,3 3 0,-4-1-1,1 2 1,-3-1-1,2 0 1,-3 2-1,-1 1 0,-2 0 1,0 0-1,-1 3 1,0-1-1,0 1 0,-2 0 0,-1 0 0,0 0 0,-1 0 0,2-3 0,-4 0 0,2-2 0,-4 1-1,3-4 1,-5 3-2,-4-3-2,5-1-13,-5 0-6,-2-3-9,1 1-28,0-3-30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0.6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45,'0'0'51,"0"0"-12,0 0-16,0 0-8,0 0-5,6 1-2,-6-1-3,5 7-1,-2 0-1,3 4-1,1-1 0,2 6-1,-2 0 1,5 2-1,0 5 0,-1 0-1,0 1 1,1-1-1,-3-1 0,3 0 0,-1-1 0,-3-2 0,1-5 0,0 0 1,-3-4-1,0 0 0,-1-3 0,-2-1 0,-3-6 0,8 8 1,-8-8-1,0 0 0,5 3 0,-5-3 0,0 0 1,0 0-1,6-3 0,-6 3 0,7-12 1,-5 6-1,4-5 0,0 0 0,4-3 0,-5-1 0,7-5 1,-1 0-1,-2-2 0,3 2 0,-2-1 1,2 1-2,-4 1 2,0 4-1,-3 0 0,-1 3 0,-1 1 1,-2 1-1,-1 3 0,0-1 2,-1 1-2,1 7 0,-11-9 1,11 9-1,-9-9 0,2 6 1,-2-2-1,1 3 0,-3 1 0,-1 1 0,-2 0 0,0 0 0,-2 0 0,-3 0 0,0 0 1,3 1-1,-9 1 0,7 0 0,-4 1 0,5-1 0,1 0 0,-1-1 0,7 0 0,-1-1 0,7 1-1,4-1 1,0 0-2,-8-4-2,8 4-4,5-5-12,2 1-5,-7 4-17,13-9-28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1.5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94,'0'0'47,"0"0"-25,4-7-8,-4 7-5,0 0-3,7-7-1,-7 7-1,6-9-1,-6 9-1,11-10 0,-11 10 0,9-5-1,-9 5 0,12-6 0,-12 6 0,11 0 0,-3 0-1,-4 6 0,3-1 1,-1 1-1,-1 2 0,1 3 0,-2-1 1,0 2-1,0 0 0,-3 2 0,-1-4 0,0 4 1,-1-3-1,-3 3 0,-3-1 0,0-2 0,-1-1 1,-1 1-1,4-2 0,-3-2 0,4-1 0,4-6 0,-7 7 0,7-7 0,0 0 0,0 0 1,0 0-2,0 0 1,0 0 0,0 0 0,0 0 0,6 2 1,-6-2-1,5 0 0,-5 0 0,13 0 0,-2 0 0,-5 1-1,5 1 0,1-2-2,1 4-7,1-3-10,-2-1-7,0 0-21,-3-3-32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4.1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138 107 57,'0'0'45,"0"0"-15,6-6-9,-6 6-7,8-11-6,-7 4-1,5 0-3,-2-3 0,-2 5-2,0-3 0,0-1-1,-2 1 0,0 1-1,0-1 1,0 2-1,0 0 2,0 6-2,-2-9 2,2 9-1,-8-2 0,8 2 1,-10 5-1,1 2 0,3 3 0,-1 2-1,-1 2 1,1 1 0,-1 3-1,0-1 0,-1 1 0,3 3 0,-2-1 1,4 1-1,-1 1 0,2 2 1,0 0-1,2 1 0,1 0 1,0 3-1,0-1 0,0-1 0,0-1 1,0 3-1,0-2 0,0 1 1,-4-1-1,0-1 0,-2 0 0,3-3 0,-2 1 0,0-3-1,-2-2 0,1-5 0,4 1-2,-6-10-7,8-4-11,0 0-9,-6 4-26,5-9-21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4.3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86 132,'11'-6'37,"-4"-1"-13,5-4-15,2 6-3,0-3-2,3 1-1,-2-2-2,4 3 0,-2-3 0,-2 4-1,2-2 0,-4 5-1,3 2-5,-8 0-13,3-2-5,-3 1-16,-1 0-31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5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0 69,'0'0'59,"0"0"-22,0 0-22,-6 2-4,5 5-3,-6-1-3,5 6-1,-6-2-2,2 6 0,-3-1-1,4 3-1,-3 3 1,0 3 0,1 1 0,2 2-1,-3 0 1,2 4-1,0 1 1,3 2-1,0-3 1,2 1-1,1-4 0,0 1 0,0-3 0,4-3 1,1-3-1,2 0 0,-2-2 0,3-4 0,0 0 2,0-3-2,2 1 0,-5-4 0,6-1 0,-3-2 0,1 1-3,-1-6-3,1 1-12,0-1-6,-3-5-15,-6 5-31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19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216-1 62,'0'0'56,"0"0"-26,-7 0-11,-2 0-6,9 0-4,-18 14-2,8-5-2,-3-1-1,4 8-1,-8-5 0,4 4-2,-5 0 1,7 5-1,-4-2 1,0 8-1,0-5 1,6 6-2,-4 1 2,6 3-1,-3 4 0,7-1 0,-1-2-1,4-2 1,0 4-1,2-6 0,2 0 0,5-3 1,-2-3-1,-1-4 0,3-3 0,-2-2 0,0-5 0,-7-8 0,12 9-2,-12-9-4,19-5-8,-10-3-7,-2 1-6,4-9-26,-2 2-23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5.5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3 152,'3'-4'30,"-3"4"-9,0 0-14,4 3-1,-3 3-3,4 7 0,2-1-1,3 5-1,-4-2 0,8 4 0,-1-2-1,1 2 0,-2-3 1,2-1-1,-2-4 0,-1 2 1,-5-6-1,4 3-1,-5-1 0,-5-9 0,12 9-3,-12-9-11,0 0-6,0 0-9,0 0-26,0 0-26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5.8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173 0 148,'0'0'30,"-4"3"-8,-3 5-15,-1 1-2,-1 7-1,0 1-3,-3 2 0,0 4 0,-3-1 0,1 3 1,1-3-2,-1-2-2,3-1 1,-3-2-1,5-2-2,-1-5-2,3 0-6,2-3-12,5-7-12,0 0-30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7.0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-2 88 5,'0'0'10,"0"0"-2,0 0-3,0 0-3,0 0 6,0 0 2,0-8 2,0 8 2,0 0 2,0 0-2,0 0 1,0 0-5,0 0-2,0 0-1,0 0-2,0 0 1,0 0-1,1-6 0,-1 6 0,0 0 0,0 0 1,5-9-3,-5 9 1,3-8 0,-3 8-2,3-9 1,-3 9-1,3-8 0,-3 8 0,8-10 0,-8 10-1,4-11 1,-4 11 0,9-7-1,-9 7 0,4-5 0,-4 5-1,0 0 2,8-6-2,-8 6 1,0 0-1,0 0 0,5 4 0,-5-4 1,3 11-1,4-5 0,-5 2 0,2 2 0,3-2 0,-2 1 0,1 1 1,1-1-1,-5-2 0,5 1 1,-1-3-1,-6-5 0,12 6 1,-7-6-1,2 0 0,-1 0 0,2-4 0,-1 1 0,1-3-1,0 1 0,-2-2-2,3 5-3,-9 2-12,7-8-6,-7 8-17,10-8-30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18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0 38,'0'0'60,"0"0"-14,0 0-25,0 0-7,8 1-5,-8-1-2,0 0-2,6 7-2,-4-2 0,4 2-1,-1 4 0,-2-3-1,6 4 1,-2 1-1,2 1 0,1 0 0,-2 2 0,1-1 0,2 3 0,0-5 0,-5 5-1,5-1 2,-4 0-2,0 0 1,-3 1-1,2 1 1,-2 0-1,-2 0 0,-1 1 0,2-1 1,-1 0-1,-2 2 0,0 2 0,-2 0 0,-2-1 0,1 2 0,-4-1 0,2 1 0,-3 0 0,1-1 0,-4-2 0,1 0 0,0 0 0,-2-1 0,0-3-1,1 1 1,-2-1 0,3-3-1,2-1 0,-2-1-2,3-2 0,0 0-5,2-1-11,-3-4-8,2-1-17,-2-4-34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2.0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7 43,'0'0'38,"0"0"-5,0 0-9,0 0-9,-5-7-4,5 7-2,0 0-2,0 0-3,0 0 1,0 0-2,0 0 1,0 0-2,0 5 1,1 2-1,-1 3 0,2 3 0,-2 1 0,1 0-1,-1 3 0,1-3 0,2 0-1,-3 1 0,0-3 1,0 0-1,0-4 0,0-1 1,0-1-1,0-6 0,0 7-1,0-7 0,0 0-1,0 0-2,0 0-4,0 0-13,0 0-8,3-8-23,-3 3-19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2.4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57 38,'0'0'54,"0"0"-8,-7-3-28,7 3-5,0-6-3,0 6-3,0 0-2,5-8 0,-5 8-2,10-4 0,-1 0 0,0 4-2,1-3 1,3 3 0,0-1 0,2 1-1,1-2 1,-1 0-1,-1-1 0,4-1-1,-6 1 1,1 1-1,-2-2 1,-2 0-1,0 3 0,-9 1 0,10-2-2,-10 2 0,8 0-8,-8 0-10,0 0-7,0 5-19,0-5-33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4.1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137-1 48,'0'0'42,"0"0"-9,0 0-11,0-6-7,0 6-5,0 0-1,0 0-3,0 0-1,0 0-1,-4 4-1,0 5-1,-3-3 0,5 7 0,-8-1 0,5 3-1,-4 0 0,3 2 1,-3-1-1,2 0 0,-3 4 0,0 1-1,1-1 1,2 2 0,-3 0 0,4 3-1,-3 0 0,5 1 1,-1 1-1,1 0 0,4 1-1,0-2 1,0 1 0,1 0 0,4-3 1,-1 0-1,-1-2 0,5-2 1,-3-1-1,2-2 1,-2-3-1,-1 1 1,6-3-1,-6-1 0,4-1 0,-4-4 0,4 3 1,-3-3-1,2-2-1,-7-4 0,8 3-1,-8-3-6,8 0-12,-8 0-7,5-3-18,-5 3-33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4.5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0 135,'0'0'37,"0"0"-13,0 0-15,12 7-2,-6 0-3,2 6-1,3 2-2,2-2 2,1 1-2,0 2-1,1-1 1,0 3 0,-2-4-1,0 2 0,1-6 0,-2 2 0,-2-2-1,-4-1 0,4 1-4,-10-10-7,10 0-9,-10 0-8,6-2-26,-6-6-24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5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0 135,'0'0'37,"0"0"-13,0 0-15,12 7-2,-6 0-3,2 6-1,3 2-2,2-2 2,1 1-2,0 2-1,1-1 1,0 3 0,-2-4-1,0 2 0,1-6 0,-2 2 0,-2-2-1,-4-1 0,4 1-4,-10-10-7,10 0-9,-10 0-8,6-2-26,-6-6-24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5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6 149,'11'0'30,"0"0"-13,3 0-8,-2-2-3,6 2-2,-3 0-2,-1 0-1,2-1 0,2 0 0,-9 1-1,3 0 0,-2 0 0,-10 0-2,13 4-2,-13-4-7,0 0-11,7-1-9,-7 1-27,9-5-21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19.8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19 129,'0'0'37,"0"0"-15,-5-9-14,5 9-1,0 0-2,-4 12-1,-2-2 0,6 7-2,0 5-1,0 2 2,0 1-2,10 4-1,-5-4 1,6-1 0,-2-3-1,6-8 1,-2-5-1,5-8 0,-5-1 1,11-12-1,-5-4 0,1-5 0,0-6 0,0 0 0,-3-1 1,-1 2-2,-5 0 1,-3 7 0,-3 2 0,-5 8 0,0 10 0,0 0 0,-11 1 0,7 11 0,-1 6 1,-4 6-1,7 4 0,0 6 0,2 2 0,0 4 1,2 0-1,5 2 0,-1-1 0,1-1 1,-1-3-1,-3-4 0,-3-3 1,0-5 0,-2-1-1,-5-6 0,-4-2 1,-2-4-1,-1-1 0,-5-4 1,1-6-1,0-1 0,-3 0-1,4-1 1,-3-8-1,2 0-1,7 2-1,-4-5-7,9 1-9,1 0-4,5 1-15,7-4-30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6.5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0-1 106,'8'0'49,"-2"5"-28,0-4-6,4 7-5,-1-3-4,4 7-1,-2-4-2,3 5 0,0 1-2,2 3 0,0-4 1,-1 5-2,4-3 1,-3 2-1,-1-2 0,-2-2 0,1 0 0,-6-6-1,2 0-1,-2-4-1,0 5-4,-8-8-11,11-2-7,-11 2-18,8-15-31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6.8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208 5 85,'0'0'57,"-12"-9"-24,12 9-18,0 0-5,-10 3-3,5 4-2,0 2-2,-3 7-1,1 2-1,-4 3 1,-2 5 0,-3 3-2,-2 1 1,-2 0 0,4 0-1,-3-4 0,1-6-1,4-1 0,6-8-1,0-2-1,8-3-6,0-6-11,0-5-8,8-7-20,-1-2-31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7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44 38,'0'0'38,"0"0"0,0 5-12,0-5-9,0 0-4,0 0-3,0 0-3,0 0-2,0 0 0,0 0-2,5-2 0,-5 2-1,11-10 0,-7 4 0,4 2 0,-3-1-1,6-1 0,-2 0-1,-2 2 2,4-1-2,-6 4 1,5 1-1,-6 0 0,-4 0 1,10 8-1,-8 2 1,4-1-1,-3 3 0,1 1 0,6-3 1,0 0-1,-2-2 0,6-1 1,-1-4-1,2-3 0,-2 0 0,2-2 0,-2-3-1,1-3-1,-3 3-2,-9-5-6,6 4-11,-5 0-9,-3-1-24,0 7-26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28.1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88,'0'0'56,"0"0"-24,0 0-18,6 3-4,2 7-2,-3-3-3,5 5-2,-4 2 0,8 3 0,-5-2-1,3 3-1,-5 4 0,3 1 1,-5 0-1,2-2-1,-3 2 1,-3 2 0,2-2 0,1 2 0,-4 0-1,1 2 1,-1-1-1,0 2 0,-5-2 0,1 1 1,-4 0-1,1-1 0,-4-1-1,-2-2 1,1-2 0,4-4-1,-3 1 0,0-8 0,4 0-1,-1-4 0,7 0-2,1-6-4,0 0-13,0 0-4,0 0-20,-6 1-29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38.1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245 1 30,'0'0'37,"0"0"-6,-5 7-5,5-7-6,-6 7-8,6-7-4,-4 10-3,4-10 1,-9 10-3,9-10 0,-8 13 1,1-6-1,3-1 0,-4 2 0,4 3 0,-1-2-1,-2 3-1,2-3 0,-3 2 0,4 0 0,-4 0-1,3 1 0,0-1 0,-2 1 1,1-3-1,-2 2 1,1 0 0,-1 0-1,-3 0 0,6-4 1,-5 4-1,6 0 0,-4-4 1,4 0-1,0 1 0,4-8 0,-8 8 1,8-8-1,-6 7 1,6-7-1,0 0 0,-7 5 0,7-5 0,0 0-1,-7 7 2,7-7-2,-7 5 0,7-5 0,-9 5-1,9-5 0,0 0 0,-5 8-1,5-8-1,0 0-2,-11 6-11,11-6-14,0 0-21,-1-5-13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47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97 55,'0'0'49,"-8"5"-16,8-5-13,0 0-8,0 0-4,0 0-2,-4-3-2,4 3-1,0 0 1,1-7-2,-1 7 1,3-7-1,-3 7 0,6-8-1,-3 2 1,-3 6-1,10-12 0,-10 12-1,12-11 1,-6 6 0,1-3 0,1 3-1,0 1 1,-1 1 0,1-3 0,-2 1 0,2 0 0,-1 2-1,0 1 1,0 0-1,1 2 0,-2 0 1,1 0-1,-2 3 0,3 2 0,-2 1 0,2 1 0,-2-1 0,2 2 0,-2 0 1,2-1-1,-1-1 0,-1 0 0,1 1 0,1-2 1,1-2-1,-1 0 0,2 1 2,-1 0-2,-1-2 0,2-1 0,0 0 0,-2-1 0,2 0 1,-4 0-1,4-3 0,-2-1 0,0 1 0,1-2-1,1 0-1,-1 2-2,-1-7-10,4 5-7,-4 0-8,3-1-25,-2-2-24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0:49.0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85 3,'3'-6'50,"-3"6"-7,0 0-15,0 0-10,4-6-5,-4 6-4,0 0-3,0-6 0,0 6-1,0 0-2,0 0 0,0 0 0,0 0-1,0 0-1,0 0 0,0 0 0,0 0-1,-5-2 1,5 2-1,0 0 1,0 0-1,0 0 0,0 0 1,0 0 0,0 0 1,0 0-1,0 0 0,0 0 1,0-7-1,0 7 0,1-7 0,-1 7-1,9-5 0,-9 5 1,10-11 0,-4 5-1,-6 6 0,13-7 1,-8 2-1,-5 5 0,11-9 0,-11 9 1,10-5-1,-10 5 0,8-2 0,-8 2 0,10 0 0,-10 0 1,6 0-1,-6 0 0,8 5 0,-8-5 0,6 9 0,-6-9 0,10 7 1,-10-7-1,10 7 0,-4-3 1,-6-4-1,12 9 0,-4-5 0,-2-2 1,1 0-1,0 0 0,0 3 0,-1-2 0,4 0 1,-4 1-2,4-3 2,-1 2-1,-1-2 0,2 0 0,0-1 0,-2 0 0,2 0 0,-2 0 0,0 1 0,0 0 0,-1-1 0,-2 1 0,1-1 0,0 0 0,-6 0 1,11 0-2,-11 0 2,11-4-2,-11 4 1,13-10-1,-6 3-5,2 2-12,-1 0-5,4-5-14,-1 2-28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104 158 79,'0'0'45,"0"0"-17,0-8-11,0 8-4,0-6-5,0 6-2,1-13-1,-1 13-1,2-15-2,1 7 1,-3-4-1,0-1-1,0 1 1,0-2-1,0 0 0,-3 2 0,-2 1 0,-2 5 0,1-3-1,-3 6 2,1 2-1,-1 1-1,2 3 1,-1 7-1,1-1 0,-1 5 1,2 3-1,-1 2 0,4 4 0,0 2 0,0 1 0,3 2 0,0 0 1,0 2-1,3 1 0,0-1 1,0 2-1,1-3 1,-1 1-1,0-1 1,0 1-1,-1-1 0,1 2 0,-3-3 1,0-1-1,0 1 0,0-2 0,-5-4 1,4-3-1,-2 0 1,0-3-2,0-1 0,-2-5 0,5-10-1,-1 13-5,1-13-8,0 0-7,-9-14-9,6 2-25,-2-9-25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77 155,'0'0'29,"-9"6"-8,13-4-14,5-2-1,8 0-1,1-1-2,6 0-1,0-3-1,3 0 0,0-3 1,-3 0-2,-2 0 0,-2 1-2,-2-1-1,-6-2-5,1 2-11,-2 0-3,-5-1-15,0-2-30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6 159,'0'0'27,"0"-10"-8,0 10-13,-7 0-1,2 8-1,-4 4-1,4 4-1,-6 5-1,2 6 0,-1 2 0,-1 3 1,-1 2-2,5 0 1,-2 1 0,3 2 0,0-1-1,3 1 1,3 1-1,0-3 0,1-3 0,5 1 0,2-4 1,2-1-2,-1-7 1,3-3-1,2-3-2,-2-4 0,4 1-9,-6-11-7,5-1-7,-6-7-15,5-7-33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1.3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176 50 65,'0'0'58,"2"-10"-22,-2 10-19,-2-7-6,2 7-2,0 0-3,-9-8-2,9 8-1,-9-12 0,0 8-1,9 4 0,-19-8-1,19 8 1,-13-1-1,2 1 1,0 0-1,4 6-1,-7 0 1,9 2 0,-8 2-1,9-3 0,-3 5 0,1-2 1,1-2-1,3 1 0,0 0 0,2 1 1,0-10-1,2 11 0,-2-11 0,11 16 0,-4-10 1,4 2-1,0-3 0,2 4 1,1-3-1,1 4 1,-2-6-1,-1 1 0,-2 1 1,1 1 0,-11-7 0,14 11-1,-14-11 1,2 7-1,-2-7 1,0 8-1,0-8 1,-13 10-1,2-4 0,0 0 1,-5-3-1,1 0 0,-3-1 0,0 1 0,0-2-1,5-1 1,-2 0 0,0 0-2,15 0 0,-14 0-4,14 0-13,13-6-2,-1 3-9,3-6-24,9 2-28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1 163,'0'0'26,"0"0"-6,10 8-11,-4-1-4,6 6-2,0 0 0,2 6-2,1-2 1,1 2-1,1 2 0,-1-4-1,-2-1 0,-1-1 0,-2-2-1,-2-5-2,4 1-2,-13-9-8,15 0-7,-9-4-6,3-6-19,-6-7-28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3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3 151,'-12'-8'29,"12"8"-7,-12 7-14,7 10-2,-4-2-2,0 6 0,-3 2-1,-1 5-2,-1-1 1,2 1-2,-1-5 0,-1-1 0,2-2-2,2-9-2,5 4-9,5-15-7,0 0-6,0 0-16,-3-16-33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15 168,'2'-9'24,"-2"9"-4,3-6-14,-3 6-1,6 0-2,0 5-1,0 6 0,6 3 0,-3 1-1,3 6 0,3 1 0,0 5 0,-2 1 0,2 1 0,-4 1 0,-1 2-1,-2 3 1,-4 8-1,-4-4 1,-1 7-1,-8-1-1,-5 0 0,4 0-2,-11-5-4,7-1-13,-5-7-3,1-3-10,0-8-26,1-5-30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5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0 118 18,'0'0'61,"0"0"-9,0 0-27,0 0-9,0 0-5,0 0-2,0 0-3,5-1-1,-5 1-2,3-7 0,-3 7-1,10-7 0,-7-1 0,5 2-1,-1-3 1,4 4-1,-4-6 0,4 2 1,0 0-1,0-2-1,-1 3 1,2 0-1,-1 2 1,-1 2-1,-1-1 1,-1 2-1,1 3 1,-3 0-1,3 0 1,-3 6-1,1 3 1,1-5-1,-1 5 0,1 0 1,1 0-1,-5-1 1,7 0-1,-4 2 1,2-7-1,-1 3 0,1-2 1,-2 1-1,2-4 0,0 2 0,2-3 1,1 0-1,0-4 0,3-1 0,-3-1 0,3 0-1,0-2 0,-2-1-3,2 7-4,-7-6-7,-1 7-8,-7 1-10,0 0-31,0 0-21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6.1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-1 112 102,'0'0'46,"0"-13"-22,0 13-12,8-13-4,-2 10-1,0-7-2,-2 5-2,-4 5 1,12-8-2,-12 8 0,11-8 0,-11 8-1,11-7 0,-11 7-1,11-6 1,-11 6 1,9-3-2,-9 3 1,13 0-1,-13 0 1,14 0 0,-7 5-1,1 0 1,1 3-1,0-2 1,0-1-1,3 2 1,-3-3-1,4 2 1,-1-6-1,2 0 1,-2 0-1,3-4 1,-5-1 0,4 0-1,-2 0 0,1 0 1,-4 1-2,3-1 1,0 0 0,0 0-2,2 2 0,-4-4-6,11 3-10,-6-5-6,3 3-12,-1-4-32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7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124 207 55,'0'0'61,"9"0"-22,-9 0-24,9-10-4,0 6-4,-5-7-3,2 1-1,0-7-1,-1 0 0,-4 0 0,4-3-1,-4-2 2,2 4-2,-3-2 0,-4 5 2,-1 2-2,-1 7 1,-3 0 0,2 6-1,-2 0-1,-3 7 1,3 5 0,-3 6 0,-1 3-1,2 3 1,1 5 1,-1 2-2,1 4 1,2-1-1,2 0 1,2 3-1,2 0 1,-1-1-1,2 1 0,1-1 0,0 1 0,-2-6 0,-1 0 0,3-4 1,-1-2-1,-1-6 0,2-4-1,-3-6 0,3-2 0,0-7-4,0 0-6,0 0-10,-9-2-8,3-9-24,2 0-26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7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60 131,'0'0'38,"0"0"-14,0-9-14,9 9-2,-3-4-3,8 4-1,1-2 0,4 1-2,4-4-1,-1 3 0,4-3 0,-2 3-1,0-4-1,-3 2 0,0 3-6,-11-5-8,5 4-8,-5-2-9,-1 0-30,-3 0-23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13 153,'6'-8'30,"-6"2"-8,0 6-14,-6 0-3,0 7 0,-9 6-2,1 9 0,-5 3-1,-1 6-1,-1 5 0,3 4 0,0 0-1,2 6 1,2-3-1,2 1 0,3-1 0,5-2 0,1-3 0,3-2 0,3-3 0,4-4 0,2-6 0,3-4-1,3-4 0,-1-5-3,5-1-3,-5-7-13,2-2-5,-1-10-14,2-6-32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0 158,'0'0'28,"0"4"-6,0 9-15,-2-1-2,2 3 0,5 2-3,2 6 0,4-5-1,2 3 0,4-1 0,2-2-1,-1 0 1,6 0-1,-1-7-1,-5-1 0,3 0-2,-8-8-1,5 1-12,-9-3-6,2 0-9,-10-6-28,7-5-27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7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249 0 162,'0'0'27,"-9"4"-6,3 7-14,-3 1-2,-1 6-2,-5 0 0,1 3-2,-5 3 1,-1-1-1,-4 2-1,2-2 0,-2-1 1,3 0-2,3-7 0,0 0-1,9-6-2,-2-8-3,11-1-12,0 0-5,8-11-16,1-6-33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1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121 0 126,'0'0'38,"0"13"-14,0-13-13,0 15-3,0-15-2,-7 20-1,3-8-1,1 0-1,-5-1-1,3 2-1,-1-4 0,-5 4 0,-1-1-1,0-4-2,1 3-14,-5-5-4,7 0-6,-2-6-19,5-9-38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9.3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28 109 126,'-5'10'38,"5"-10"-13,-12 0-15,12 0-3,-6 0-3,6 0-1,0 0 0,-4-10-1,4 3 0,0 0 0,1-1-1,4-2 0,1-4 1,3 3-2,1-2 1,1 4 0,-1-4 0,2 5-1,0 3 1,-1 1-1,-1 4 1,-1 0 0,-1 9-1,1 3 0,-5 3 0,2-1 0,0 2 1,0 2-1,2-5 0,-1 0 0,2-3 0,-1-5 0,5 0 1,1-5-1,-1 0-1,1-5-1,2 2-3,-7-9-10,6 4-6,-3-2-7,0-1-24,-5-1-35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0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83,'0'0'54,"0"-5"-28,-3-5-11,3 10-3,0-8-4,0 8-1,0 0-2,6-6-1,-6 6 0,0 0-2,9 6 1,-5 8-1,-1-1-1,8 6 0,-4 3 0,5 6 0,0 2 0,3 3-1,-1-2 1,-1-2 0,-4 2 0,5-1-1,-5 0 1,-5-1-1,-2-3 0,-2 0 1,-3 0-1,-8-3 1,4 0-1,-7-1 0,-1 1 0,0-1 0,0-3 0,0-2-1,3 3-1,-3-10-1,14 9-9,-5-12-9,3-1-6,3-6-17,0 0-39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3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62,'0'0'44,"0"0"-15,0 0-9,0 0-6,0 0-4,0 0-2,0 0-2,9 1-1,-9-1-1,16 0-1,-4 0 0,3-1-1,3-1-1,3 1 1,-1-4-1,4 2 0,-2-1-1,4 1 1,-4 1-1,4 0 1,-5 0-1,-2 1 0,-1-1 0,-6 1 0,-1 1 0,-2 0 0,-9 0-1,6 1 0,-6-1-2,0 0-2,0 7-12,0-7-7,-8 5-18,1-5-29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3.6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14 119,'-6'-11'44,"6"11"-19,0 0-13,-10-3-4,10 3-2,0 8-2,0 1 0,0 3-3,0 3 1,0 4-1,0 0 0,-2 3-1,1 2 1,-2 2-1,-2-1 0,2 0 0,0-4 0,0 1 0,0-3 0,0-1 0,0-5 0,2-1-1,-1-3-2,2-2-4,0-7-10,0 0-8,0 0-12,6-11-34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6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21 35,'0'0'59,"0"0"-18,-7-8-18,7 8-9,0 0-4,0 0-2,0 0-2,0 0-2,0 0 1,4 6-2,-4-6-1,14 16 1,-4-1-1,4 2-1,2 4 1,5 2-1,-3 1-1,3 0 1,-3 0-1,5-1 2,-4-1-2,-2-7 0,-1 1 1,-1-7-1,-4-3 0,1-4 0,-5-2 1,2-2-1,-4-6 0,-1-1 0,2-5 0,-1 0 0,-2-4-1,3 1 1,-3-3 0,0-1 1,1 3-2,4-2 1,-2-1 0,1 3 1,1 2-1,1 2 0,-2 2 0,2 6 0,-9 6 1,9-12-1,-9 12 0,0 0 0,9-5 0,-9 5 1,0 0-1,0 0 1,0 0-1,0 0 1,-4-6-1,4 6 1,-12-2-1,3 1 1,-2 1-1,-4 0 1,-3 0-1,-3 0 1,-6 0-1,3 0 0,-7 0 0,-2 0 0,-2 0 0,2 0 0,0 0 0,5 0 0,7 0-1,0 0 0,12 0-1,0 0-2,9 0-10,12 1-8,1-1-7,4 0-28,2 0-25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7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163 178 62,'0'0'57,"0"0"-20,0 0-21,0-11-7,0 11-2,5-13-3,2 3 0,-4-2-1,3-1 0,0-2-1,0-2 0,-3 0-1,2 2 0,-4-2 1,-1 6-1,0 1 0,-6 0 0,2 5-1,-7 3 2,5 2-2,-6 6 1,-1 6-1,4-1 0,-3 7 1,0 1-1,0 6 1,3 3 0,0 1-1,2 2 1,1 3 1,1 1-1,2 0-1,-4 1 1,7-4-1,-3 1 1,0 0-1,0-3 0,-3-1 0,6-1 0,-3-2 0,1-5 0,1 1 0,-1-1 0,1-2 0,-1-4 0,-4-2 0,6-2-1,-3-2 0,3-9-3,-4 13-2,-4-13-10,8 0-8,-7-7-12,-1-4-32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7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68 88,'0'0'54,"-9"-9"-21,9 9-20,-2-8-2,2 8-4,5-8-3,7 7 1,-3-3-2,4 1-1,-2 0 1,5 2-1,-1-3-1,6 1 0,-3-1-1,2 1 1,-2 0-1,6-1-1,-3 2-1,-5-2-5,8 4-12,-6-1-5,-3-1-11,-3 1-33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8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168 7 48,'0'0'46,"0"0"-9,3-6-13,-3 6-8,0 0-6,-5-4-1,5 4-3,-13 4-2,2 5-1,-2 1 0,-2 8-1,-3 2-1,1 7 0,-1 2 0,2 2 0,1 1-1,3 3 0,0 1 1,9 3-1,1-2 0,2-1 0,3 2 0,8-5 0,2 2 1,4-4-1,1-3 0,1-1 0,4-5 0,-2-6-1,1-2-1,-4-8-4,2-2-13,-4-4-7,-2-4-18,-2-4-29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6 100,'0'0'49,"4"-7"-20,-4 7-19,12 0-1,-6 4-3,6 7-2,2 2-1,2 2 0,4 3-1,1 5-1,0-5 0,3 4 0,-2-2-1,2-2 0,-4-2-1,-2-4 0,-2-3-4,-4-8-5,2-1-11,-8 0-9,1-7-24,-2-2-19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280 10 114,'-7'-5'42,"-4"-1"-21,5 8-8,-7 3-3,7 6-4,-8 5-1,1 5-1,-4 1-2,1 4-1,-4 1 0,-1 1 0,0-1-2,-1-2 1,2-2-2,2-8 0,3 1-3,0-9-6,6-4-11,2-3-10,4-3-25,-2-6-21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9.6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158-1 140,'0'0'36,"0"-11"-13,0 11-12,0 0-3,-1 2 0,-5 5-4,-4 2 1,0 8-2,-1 1-1,-4 5 1,1 8-1,-3 4-1,1 10 0,0 3 0,1 5 0,3 3 0,3 1 0,3 1-1,6-4 1,0-2 0,0-8 1,9-5-2,-3-5 0,5-4 0,-5-2 0,6-5 0,-5-3 0,4-3 0,-2-4 0,-1 0 0,4-10-2,0 0-3,-1-7-6,9-6-11,-3-6-2,4-6-9,0-8-33,2-4-26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2.4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74,'0'0'55,"0"0"-25,0 0-11,-7-2-7,7 2-3,0 0-2,3 6-2,-3-6-1,13 12-1,-5-3-1,5 7 1,3 0-1,-1 7-1,4-3 0,3 5 0,-2 2-1,1-4 1,-1 2-1,-2-3 0,-2-7 0,-3 2 1,0-8-1,-2 2 0,-4-3-1,-7-8-1,13 7-3,-13-7-11,4-7-4,-2-3-8,-1-2-20,1-7-29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91 50,'0'0'64,"2"-6"-23,-2 6-23,1-8-5,-1 8-5,8-7-3,-8 7-1,4-8-1,-1-2 0,-3 10-1,14-13 0,-7 8 0,1-5-1,1 4 0,-2-1 0,2 3 0,-3 2-1,-6 2 0,14-6 1,-14 6-1,9 0 0,-9 0 0,9 12 2,-3-5-2,0 2 0,3-2 0,-2 1 0,2 0 1,0-2-1,2 0 0,-5-4 0,6 0 0,-3-2 1,-2 0-2,4 0 1,-5-1-1,4 0-3,-10 1-1,18-9-11,-6 5-6,-3 1-13,3-3-29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0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 96,'0'0'48,"0"0"-20,2-7-16,-2 7-6,0 0-1,12 0-1,-12 0-1,9 7 0,-9-7-1,15 15 1,-8-5-1,0 2 0,2 7 0,0 1 0,0 4-1,2 4 0,-2-1 1,0 5-1,-3-1-1,1 2 1,-2-1-1,-4-2 1,-1-3-1,0-2 0,-3 2 0,-1-3 0,-7-1 1,1 0-1,-1 1 0,-1-2 0,-1-1 0,2-1 0,0 0 0,-1-5 0,3 0-2,1-5 0,1 2-3,2-6-9,5-6-7,-6 8-10,6-8-26,0 0-24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5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16 67,'3'-9'45,"-3"9"-17,0 0-9,0-7-8,0 7-2,0 0-3,0 0-1,0 0-1,3 8-1,-3-8-1,1 16 1,-1-5-2,0 6 1,0 0-1,0 3 0,-3 1-1,0 1 1,0-1-1,0-1 0,-1 2 0,1-7 0,0-1 0,1-3-2,2 0 0,0-11-3,0 8-11,0-8-9,8-2-17,-1-7-26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6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96 92,'0'0'45,"-3"-8"-23,3 8-9,-3-8-4,3 8-2,0 0-3,0-8 0,0 8-1,9-5 0,0 2-1,0 0-1,5 0 1,1-1-1,3 1 0,-2-1 1,5-2-1,0 0 0,2 2 0,-2-4 0,0 6 0,1-3 0,-2 0-1,2 1 0,-5 1 0,-2 0-1,0 1-1,-3 2-4,-12 0-7,12 0-9,-12 0-13,0 0-24,0 0-20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6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188 7 74,'0'0'57,"7"-8"-24,-7 8-19,0 0-4,0 0-3,-6 0-2,-1 4 0,-5 2-2,3 6-1,-5 0 0,1 6 0,-4 2 0,2 2-2,0 5 1,2 3 0,1 3-1,-3 3 1,6-3-1,-2 3 0,4 1 1,-1 0-1,4-5 0,1 0 0,-2-2 0,5-2 0,0-1 0,0-4 0,0-3 0,3-2 0,0 1 0,2-6-1,2 1 1,-2-6-2,2 2 0,1-2-7,4-4-11,-3-1-6,3-3-20,1 0-30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7.1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0 141,'0'0'34,"0"0"-12,9 5-13,-3 5-3,-2 2-3,7 2 0,-1 2-1,5 2 0,0-1-1,2 3 0,-2-2-1,1-1 1,2-1-1,-4-1-1,-1-3 1,2-3-4,-3 3-1,-3-6-12,2 0-6,-5-5-12,0-1-31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7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241 0 121,'0'0'41,"-10"-2"-15,2 2-14,2 8-4,-7 0-3,2 10-1,-4-2-2,0 6 1,-1 0-1,-4 4-2,1-4 1,-1 2-1,2-1-1,-3-3-1,6 1-6,0-5-10,5-4-7,1-4-14,9-8-33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74,'0'0'55,"-6"-11"-20,6 11-21,0 0-4,0-7-3,0 7-2,0 0 0,5 0-2,-5 0 0,15-2 1,-5 2-2,5 0 0,0 0-1,2 0 2,4 0-3,-3 0 1,3 1-1,-5 0-2,4 4-2,-8-5-6,1 2-8,-4-2-8,0 1-17,-1-1-30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-1-1 162,'0'0'25,"0"0"-6,10 8-14,-8 3-1,5 3-2,1 3 0,1 7-1,1-3 2,2 5-2,-1-2-1,2 4 1,-1-2-1,1-3 0,-2-4 0,-4-2-2,2 2-4,-9-9-10,6 1-6,-6-11-9,0 0-29,8 6-20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310-1 157,'-9'0'28,"-1"8"-8,-5 0-12,3 6-3,-6 1-1,1 2-2,-1 4-1,-4-4 0,-2 4 0,-4 0-2,2-3 0,-4 0-2,5 1-2,-1-10-10,10 1-6,2-5-11,14-5-25,0 0-22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2.7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216-1 123,'0'0'39,"-11"0"-15,11 0-11,-11 3-5,11 6-2,0-9-1,-13 17-1,6-6-2,0 6 0,-4 1-1,0 4 0,-2 0 0,0 5-1,-3 0 1,2-5 0,-5-2 0,5-2-1,-1-2 0,0-4 0,6-3 0,-2-3-2,11-6-1,-11 6-5,11-6-10,0 0-5,0 0-9,7-12-29,-3 3-19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21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80 15,'0'0'52,"0"0"-19,0 0-7,0 0-11,0 0-4,0 0-2,0 0-2,0 0-1,0 0-2,0 0 0,0 0 0,0 0-1,-5-4 0,5 4-1,0 0 0,3-11 0,-3 11 0,3-9 0,0 1-1,-3 8 0,9-12 0,-9 12 0,11-13 0,-11 13-1,12-11 1,-12 11-1,10-8 1,-10 8 0,7-4-1,-7 4 1,0 0-1,9 1 1,-9-1-1,6 11 1,-3-4-1,3 2 0,-1 0 1,-1 1 0,2-1-1,5 0 0,-2 1 1,1-6-1,-1 0 1,0-1-1,3-2 1,-1-1-1,1 0 1,-2-4-1,5-2 0,-4 1-1,4-1-2,-5-3-6,5 3-11,-4 0-5,2-2-20,-4 2-28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22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30,'0'0'55,"0"0"-16,0 0-17,0 0-7,0 0-5,0 0-3,0 0-1,5 0-2,-5 0 0,0 0 0,0 0-1,9 1 0,-9-1 0,7 7-1,-7-7-1,11 8 2,-7-1-2,2 2 0,0-1 1,2 1 0,-1 1-1,2 2 0,-1-2 0,-1 3 1,1-2-2,-1 2 1,-1-2-1,0 3 0,-1 0 0,-1 1 0,-1-1 0,0 2 1,-1 1-1,-1 0 0,1 1 0,-2-2 0,0 1 0,0 2 0,-2 1 0,1-3 1,-4 0-1,2 2 0,-3-1 0,-1-1 0,4 1 0,-5-3 1,2 0-1,-1 0 0,-1-1 0,2 1 0,-3-2 0,3 1 0,0-1 0,0-1 0,-3 0 0,-1 2 0,1-4 0,0 3 0,0-2 0,-5 2 0,4-2 0,-2 2 1,-2 0-1,5-5-1,0 2 2,0 1-2,0-6 1,3 3 0,-1-1 0,7-7-1,-9 12 0,9-12-1,-8 13-2,8-13-4,-4 14-10,4-14-6,-9 14-16,3-3-31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40:36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2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104 158 79,'0'0'45,"0"0"-17,0-8-11,0 8-4,0-6-5,0 6-2,1-13-1,-1 13-1,2-15-2,1 7 1,-3-4-1,0-1-1,0 1 1,0-2-1,0 0 0,-3 2 0,-2 1 0,-2 5 0,1-3-1,-3 6 2,1 2-1,-1 1-1,2 3 1,-1 7-1,1-1 0,-1 5 1,2 3-1,-1 2 0,4 4 0,0 2 0,0 1 0,3 2 0,0 0 1,0 2-1,3 1 0,0-1 1,0 2-1,1-3 1,-1 1-1,0-1 1,0 1-1,-1-1 0,1 2 0,-3-3 1,0-1-1,0 1 0,0-2 0,-5-4 1,4-3-1,-2 0 1,0-3-2,0-1 0,-2-5 0,5-10-1,-1 13-5,1-13-8,0 0-7,-9-14-9,6 2-25,-2-9-25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77 155,'0'0'29,"-9"6"-8,13-4-14,5-2-1,8 0-1,1-1-2,6 0-1,0-3-1,3 0 0,0-3 1,-3 0-2,-2 0 0,-2 1-2,-2-1-1,-6-2-5,1 2-11,-2 0-3,-5-1-15,0-2-30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0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6 159,'0'0'27,"0"-10"-8,0 10-13,-7 0-1,2 8-1,-4 4-1,4 4-1,-6 5-1,2 6 0,-1 2 0,-1 3 1,-1 2-2,5 0 1,-2 1 0,3 2 0,0-1-1,3 1 1,3 1-1,0-3 0,1-3 0,5 1 0,2-4 1,2-1-2,-1-7 1,3-3-1,2-3-2,-2-4 0,4 1-9,-6-11-7,5-1-7,-6-7-15,5-7-33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1 163,'0'0'26,"0"0"-6,10 8-11,-4-1-4,6 6-2,0 0 0,2 6-2,1-2 1,1 2-1,1 2 0,-1-4-1,-2-1 0,-1-1 0,-2-2-1,-2-5-2,4 1-2,-13-9-8,15 0-7,-9-4-6,3-6-19,-6-7-28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3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155 3 151,'-12'-8'29,"12"8"-7,-12 7-14,7 10-2,-4-2-2,0 6 0,-3 2-1,-1 5-2,-1-1 1,2 1-2,-1-5 0,-1-1 0,2-2-2,2-9-2,5 4-9,5-15-7,0 0-6,0 0-16,-3-16-33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1.7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15 168,'2'-9'24,"-2"9"-4,3-6-14,-3 6-1,6 0-2,0 5-1,0 6 0,6 3 0,-3 1-1,3 6 0,3 1 0,0 5 0,-2 1 0,2 1 0,-4 1 0,-1 2-1,-2 3 1,-4 8-1,-4-4 1,-1 7-1,-8-1-1,-5 0 0,4 0-2,-11-5-4,7-1-13,-5-7-3,1-3-10,0-8-26,1-5-30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5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0 118 18,'0'0'61,"0"0"-9,0 0-27,0 0-9,0 0-5,0 0-2,0 0-3,5-1-1,-5 1-2,3-7 0,-3 7-1,10-7 0,-7-1 0,5 2-1,-1-3 1,4 4-1,-4-6 0,4 2 1,0 0-1,0-2-1,-1 3 1,2 0-1,-1 2 1,-1 2-1,-1-1 1,-1 2-1,1 3 1,-3 0-1,3 0 1,-3 6-1,1 3 1,1-5-1,-1 5 0,1 0 1,1 0-1,-5-1 1,7 0-1,-4 2 1,2-7-1,-1 3 0,1-2 1,-2 1-1,2-4 0,0 2 0,2-3 1,1 0-1,0-4 0,3-1 0,-3-1 0,3 0-1,0-2 0,-2-1-3,2 7-4,-7-6-7,-1 7-8,-7 1-10,0 0-31,0 0-21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3.3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10 104,'0'0'45,"5"-12"-19,-5 12-15,0 0-3,9 0-2,-9 0 0,0 0-2,9 12-1,-3-5 0,-2 1-1,5 2 0,-2 3 1,4 0-2,-4 1 1,6 1-2,0 4 1,-2 4 0,2-1 0,-2 3-1,2 3 0,-4 2 1,-2-1-1,-2 5 0,-3 0 0,2-1 0,-4 4 0,0-3 0,-6-2 1,1 0-1,-2 0 0,-2-6 1,-1 0-1,-1-2-1,4-4 1,-4-4-2,7 0-2,-7-4-12,11-12-4,-5 7-8,5-7-21,0-8-30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6.1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-1 112 102,'0'0'46,"0"-13"-22,0 13-12,8-13-4,-2 10-1,0-7-2,-2 5-2,-4 5 1,12-8-2,-12 8 0,11-8 0,-11 8-1,11-7 0,-11 7-1,11-6 1,-11 6 1,9-3-2,-9 3 1,13 0-1,-13 0 1,14 0 0,-7 5-1,1 0 1,1 3-1,0-2 1,0-1-1,3 2 1,-3-3-1,4 2 1,-1-6-1,2 0 1,-2 0-1,3-4 1,-5-1 0,4 0-1,-2 0 0,1 0 1,-4 1-2,3-1 1,0 0 0,0 0-2,2 2 0,-4-4-6,11 3-10,-6-5-6,3 3-12,-1-4-32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7.5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124 207 55,'0'0'61,"9"0"-22,-9 0-24,9-10-4,0 6-4,-5-7-3,2 1-1,0-7-1,-1 0 0,-4 0 0,4-3-1,-4-2 2,2 4-2,-3-2 0,-4 5 2,-1 2-2,-1 7 1,-3 0 0,2 6-1,-2 0-1,-3 7 1,3 5 0,-3 6 0,-1 3-1,2 3 1,1 5 1,-1 2-2,1 4 1,2-1-1,2 0 1,2 3-1,2 0 1,-1-1-1,2 1 0,1-1 0,0 1 0,-2-6 0,-1 0 0,3-4 1,-1-2-1,-1-6 0,2-4-1,-3-6 0,3-2 0,0-7-4,0 0-6,0 0-10,-9-2-8,3-9-24,2 0-26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7.8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60 131,'0'0'38,"0"0"-14,0-9-14,9 9-2,-3-4-3,8 4-1,1-2 0,4 1-2,4-4-1,-1 3 0,4-3 0,-2 3-1,0-4-1,-3 2 0,0 3-6,-11-5-8,5 4-8,-5-2-9,-1 0-30,-3 0-23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13 153,'6'-8'30,"-6"2"-8,0 6-14,-6 0-3,0 7 0,-9 6-2,1 9 0,-5 3-1,-1 6-1,-1 5 0,3 4 0,0 0-1,2 6 1,2-3-1,2 1 0,3-1 0,5-2 0,1-3 0,3-2 0,3-3 0,4-4 0,2-6 0,3-4-1,3-4 0,-1-5-3,5-1-3,-5-7-13,2-2-5,-1-10-14,2-6-32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0 158,'0'0'28,"0"4"-6,0 9-15,-2-1-2,2 3 0,5 2-3,2 6 0,4-5-1,2 3 0,4-1 0,2-2-1,-1 0 1,6 0-1,-1-7-1,-5-1 0,3 0-2,-8-8-1,5 1-12,-9-3-6,2 0-9,-10-6-28,7-5-27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8.7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249 0 162,'0'0'27,"-9"4"-6,3 7-14,-3 1-2,-1 6-2,-5 0 0,1 3-2,-5 3 1,-1-1-1,-4 2-1,2-2 0,-2-1 1,3 0-2,3-7 0,0 0-1,9-6-2,-2-8-3,11-1-12,0 0-5,8-11-16,1-6-33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6:59.3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28 109 126,'-5'10'38,"5"-10"-13,-12 0-15,12 0-3,-6 0-3,6 0-1,0 0 0,-4-10-1,4 3 0,0 0 0,1-1-1,4-2 0,1-4 1,3 3-2,1-2 1,1 4 0,-1-4 0,2 5-1,0 3 1,-1 1-1,-1 4 1,-1 0 0,-1 9-1,1 3 0,-5 3 0,2-1 0,0 2 1,0 2-1,2-5 0,-1 0 0,2-3 0,-1-5 0,5 0 1,1-5-1,-1 0-1,1-5-1,2 2-3,-7-9-10,6 4-6,-3-2-7,0-1-24,-5-1-35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0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83,'0'0'54,"0"-5"-28,-3-5-11,3 10-3,0-8-4,0 8-1,0 0-2,6-6-1,-6 6 0,0 0-2,9 6 1,-5 8-1,-1-1-1,8 6 0,-4 3 0,5 6 0,0 2 0,3 3-1,-1-2 1,-1-2 0,-4 2 0,5-1-1,-5 0 1,-5-1-1,-2-3 0,-2 0 1,-3 0-1,-8-3 1,4 0-1,-7-1 0,-1 1 0,0-1 0,0-3 0,0-2-1,3 3-1,-3-10-1,14 9-9,-5-12-9,3-1-6,3-6-17,0 0-39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3.3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29 62,'0'0'44,"0"0"-15,0 0-9,0 0-6,0 0-4,0 0-2,0 0-2,9 1-1,-9-1-1,16 0-1,-4 0 0,3-1-1,3-1-1,3 1 1,-1-4-1,4 2 0,-2-1-1,4 1 1,-4 1-1,4 0 1,-5 0-1,-2 1 0,-1-1 0,-6 1 0,-1 1 0,-2 0 0,-9 0-1,6 1 0,-6-1-2,0 0-2,0 7-12,0-7-7,-8 5-18,1-5-29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3.6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14 119,'-6'-11'44,"6"11"-19,0 0-13,-10-3-4,10 3-2,0 8-2,0 1 0,0 3-3,0 3 1,0 4-1,0 0 0,-2 3-1,1 2 1,-2 2-1,-2-1 0,2 0 0,0-4 0,0 1 0,0-3 0,0-1 0,0-5 0,2-1-1,-1-3-2,2-2-4,0-7-10,0 0-8,0 0-12,6-11-34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4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45 25,'0'0'49,"0"0"-9,0 0-16,-9-2-6,9 2-5,0 0-4,0 0-1,0 0-2,0 0-1,0 0-1,0 0-1,0 0 0,0 0 0,4-1-1,-4 1-1,18 0 2,-8 0-2,2 0 1,3 0-1,2 0 1,-3 0-1,1 0-1,-2 0 1,2 0-1,-4-2 0,1 1 0,-1-1 0,-3-4 0,-8 6 0,14-3 0,-14 3 0,10-5-2,-10 5-2,0 0-4,9-12-11,-9 12-5,0 0-14,-2-9-29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6.1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39 21 35,'0'0'59,"0"0"-18,-7-8-18,7 8-9,0 0-4,0 0-2,0 0-2,0 0-2,0 0 1,4 6-2,-4-6-1,14 16 1,-4-1-1,4 2-1,2 4 1,5 2-1,-3 1-1,3 0 1,-3 0-1,5-1 2,-4-1-2,-2-7 0,-1 1 1,-1-7-1,-4-3 0,1-4 0,-5-2 1,2-2-1,-4-6 0,-1-1 0,2-5 0,-1 0 0,-2-4-1,3 1 1,-3-3 0,0-1 1,1 3-2,4-2 1,-2-1 0,1 3 1,1 2-1,1 2 0,-2 2 0,2 6 0,-9 6 1,9-12-1,-9 12 0,0 0 0,9-5 0,-9 5 1,0 0-1,0 0 1,0 0-1,0 0 1,-4-6-1,4 6 1,-12-2-1,3 1 1,-2 1-1,-4 0 1,-3 0-1,-3 0 1,-6 0-1,3 0 0,-7 0 0,-2 0 0,-2 0 0,2 0 0,0 0 0,5 0 0,7 0-1,0 0 0,12 0-1,0 0-2,9 0-10,12 1-8,1-1-7,4 0-28,2 0-25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7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163 178 62,'0'0'57,"0"0"-20,0 0-21,0-11-7,0 11-2,5-13-3,2 3 0,-4-2-1,3-1 0,0-2-1,0-2 0,-3 0-1,2 2 0,-4-2 1,-1 6-1,0 1 0,-6 0 0,2 5-1,-7 3 2,5 2-2,-6 6 1,-1 6-1,4-1 0,-3 7 1,0 1-1,0 6 1,3 3 0,0 1-1,2 2 1,1 3 1,1 1-1,2 0-1,-4 1 1,7-4-1,-3 1 1,0 0-1,0-3 0,-3-1 0,6-1 0,-3-2 0,1-5 0,1 1 0,-1-1 0,1-2 0,-1-4 0,-4-2 0,6-2-1,-3-2 0,3-9-3,-4 13-2,-4-13-10,8 0-8,-7-7-12,-1-4-32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7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68 88,'0'0'54,"-9"-9"-21,9 9-20,-2-8-2,2 8-4,5-8-3,7 7 1,-3-3-2,4 1-1,-2 0 1,5 2-1,-1-3-1,6 1 0,-3-1-1,2 1 1,-2 0-1,6-1-1,-3 2-1,-5-2-5,8 4-12,-6-1-5,-3-1-11,-3 1-33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8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168 7 48,'0'0'46,"0"0"-9,3-6-13,-3 6-8,0 0-6,-5-4-1,5 4-3,-13 4-2,2 5-1,-2 1 0,-2 8-1,-3 2-1,1 7 0,-1 2 0,2 2 0,1 1-1,3 3 0,0 1 1,9 3-1,1-2 0,2-1 0,3 2 0,8-5 0,2 2 1,4-4-1,1-3 0,1-1 0,4-5 0,-2-6-1,1-2-1,-4-8-4,2-2-13,-4-4-7,-2-4-18,-2-4-29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6 100,'0'0'49,"4"-7"-20,-4 7-19,12 0-1,-6 4-3,6 7-2,2 2-1,2 2 0,4 3-1,1 5-1,0-5 0,3 4 0,-2-2-1,2-2 0,-4-2-1,-2-4 0,-2-3-4,-4-8-5,2-1-11,-8 0-9,1-7-24,-2-2-19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280 10 114,'-7'-5'42,"-4"-1"-21,5 8-8,-7 3-3,7 6-4,-8 5-1,1 5-1,-4 1-2,1 4-1,-4 1 0,-1 1 0,0-1-2,-1-2 1,2-2-2,2-8 0,3 1-3,0-9-6,6-4-11,2-3-10,4-3-25,-2-6-21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09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91 50,'0'0'64,"2"-6"-23,-2 6-23,1-8-5,-1 8-5,8-7-3,-8 7-1,4-8-1,-1-2 0,-3 10-1,14-13 0,-7 8 0,1-5-1,1 4 0,-2-1 0,2 3 0,-3 2-1,-6 2 0,14-6 1,-14 6-1,9 0 0,-9 0 0,9 12 2,-3-5-2,0 2 0,3-2 0,-2 1 0,2 0 1,0-2-1,2 0 0,-5-4 0,6 0 0,-3-2 1,-2 0-2,4 0 1,-5-1-1,4 0-3,-10 1-1,18-9-11,-6 5-6,-3 1-13,3-3-29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0.5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 96,'0'0'48,"0"0"-20,2-7-16,-2 7-6,0 0-1,12 0-1,-12 0-1,9 7 0,-9-7-1,15 15 1,-8-5-1,0 2 0,2 7 0,0 1 0,0 4-1,2 4 0,-2-1 1,0 5-1,-3-1-1,1 2 1,-2-1-1,-4-2 1,-1-3-1,0-2 0,-3 2 0,-1-3 0,-7-1 1,1 0-1,-1 1 0,-1-2 0,-1-1 0,2-1 0,0 0 0,-1-5 0,3 0-2,1-5 0,1 2-3,2-6-9,5-6-7,-6 8-10,6-8-26,0 0-24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5.7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16 67,'3'-9'45,"-3"9"-17,0 0-9,0-7-8,0 7-2,0 0-3,0 0-1,0 0-1,3 8-1,-3-8-1,1 16 1,-1-5-2,0 6 1,0 0-1,0 3 0,-3 1-1,0 1 1,0-1-1,0-1 0,-1 2 0,1-7 0,0-1 0,1-3-2,2 0 0,0-11-3,0 8-11,0-8-9,8-2-17,-1-7-26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6.1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96 92,'0'0'45,"-3"-8"-23,3 8-9,-3-8-4,3 8-2,0 0-3,0-8 0,0 8-1,9-5 0,0 2-1,0 0-1,5 0 1,1-1-1,3 1 0,-2-1 1,5-2-1,0 0 0,2 2 0,-2-4 0,0 6 0,1-3 0,-2 0-1,2 1 0,-5 1 0,-2 0-1,0 1-1,-3 2-4,-12 0-7,12 0-9,-12 0-13,0 0-24,0 0-20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5.0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3 129,'-11'-4'36,"11"4"-12,0 0-13,-11 4-3,11 5-3,-3 1 0,3 7-3,0-1 1,0 6-1,0 0-1,0 3 0,0-1-1,0 1 0,0-4 0,0-2 0,0-1-1,0-7-2,0-3-5,0-8-11,0 0-3,0 0-14,14-2-26,-8-11-14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6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188 7 74,'0'0'57,"7"-8"-24,-7 8-19,0 0-4,0 0-3,-6 0-2,-1 4 0,-5 2-2,3 6-1,-5 0 0,1 6 0,-4 2 0,2 2-2,0 5 1,2 3 0,1 3-1,-3 3 1,6-3-1,-2 3 0,4 1 1,-1 0-1,4-5 0,1 0 0,-2-2 0,5-2 0,0-1 0,0-4 0,0-3 0,3-2 0,0 1 0,2-6-1,2 1 1,-2-6-2,2 2 0,1-2-7,4-4-11,-3-1-6,3-3-20,1 0-30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7.1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0 141,'0'0'34,"0"0"-12,9 5-13,-3 5-3,-2 2-3,7 2 0,-1 2-1,5 2 0,0-1-1,2 3 0,-2-2-1,1-1 1,2-1-1,-4-1-1,-1-3 1,2-3-4,-3 3-1,-3-6-12,2 0-6,-5-5-12,0-1-31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7.4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241 0 121,'0'0'41,"-10"-2"-15,2 2-14,2 8-4,-7 0-3,2 10-1,-4-2-2,0 6 1,-1 0-1,-4 4-2,1-4 1,-1 2-1,2-1-1,-3-3-1,6 1-6,0-5-10,5-4-7,1-4-14,9-8-33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20 74,'0'0'55,"-6"-11"-20,6 11-21,0 0-4,0-7-3,0 7-2,0 0 0,5 0-2,-5 0 0,15-2 1,-5 2-2,5 0 0,0 0-1,2 0 2,4 0-3,-3 0 1,3 1-1,-5 0-2,4 4-2,-8-5-6,1 2-8,-4-2-8,0 1-17,-1-1-30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3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-1-1 162,'0'0'25,"0"0"-6,10 8-14,-8 3-1,5 3-2,1 3 0,1 7-1,1-3 2,2 5-2,-1-2-1,2 4 1,-1-2-1,1-3 0,-2-4 0,-4-2-2,2 2-4,-9-9-10,6 1-6,-6-11-9,0 0-29,8 6-20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18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310-1 157,'-9'0'28,"-1"8"-8,-5 0-12,3 6-3,-6 1-1,1 2-2,-1 4-1,-4-4 0,-2 4 0,-4 0-2,2-3 0,-4 0-2,5 1-2,-1-10-10,10 1-6,2-5-11,14-5-25,0 0-22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21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80 15,'0'0'52,"0"0"-19,0 0-7,0 0-11,0 0-4,0 0-2,0 0-2,0 0-1,0 0-2,0 0 0,0 0 0,0 0-1,-5-4 0,5 4-1,0 0 0,3-11 0,-3 11 0,3-9 0,0 1-1,-3 8 0,9-12 0,-9 12 0,11-13 0,-11 13-1,12-11 1,-12 11-1,10-8 1,-10 8 0,7-4-1,-7 4 1,0 0-1,9 1 1,-9-1-1,6 11 1,-3-4-1,3 2 0,-1 0 1,-1 1 0,2-1-1,5 0 0,-2 1 1,1-6-1,-1 0 1,0-1-1,3-2 1,-1-1-1,1 0 1,-2-4-1,5-2 0,-4 1-1,4-1-2,-5-3-6,5 3-11,-4 0-5,2-2-20,-4 2-28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47:22.9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30,'0'0'55,"0"0"-16,0 0-17,0 0-7,0 0-5,0 0-3,0 0-1,5 0-2,-5 0 0,0 0 0,0 0-1,9 1 0,-9-1 0,7 7-1,-7-7-1,11 8 2,-7-1-2,2 2 0,0-1 1,2 1 0,-1 1-1,2 2 0,-1-2 0,-1 3 1,1-2-2,-1 2 1,-1-2-1,0 3 0,-1 0 0,-1 1 0,-1-1 0,0 2 1,-1 1-1,-1 0 0,1 1 0,-2-2 0,0 1 0,0 2 0,-2 1 0,1-3 1,-4 0-1,2 2 0,-3-1 0,-1-1 0,4 1 0,-5-3 1,2 0-1,-1 0 0,-1-1 0,2 1 0,-3-2 0,3 1 0,0-1 0,0-1 0,-3 0 0,-1 2 0,1-4 0,0 3 0,0-2 0,-5 2 0,4-2 0,-2 2 1,-2 0-1,5-5-1,0 2 2,0 1-2,0-6 1,3 3 0,-1-1 0,7-7-1,-9 12 0,9-12-1,-8 13-2,8-13-4,-4 14-10,4-14-6,-9 14-16,3-3-31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51:23.7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2:33.7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35,'-8'6'57,"8"-6"-17,0 0-15,0 0-10,8 8-4,-8-8-4,12 5-1,-12-5-1,15 11-2,-8 0 0,8 0-1,-4 1 0,4 7 0,0 2 0,1 1-1,1 1 0,1 1 0,-2-1-1,-1-1 1,-3 0-1,2-5 0,-4-1 0,1-7-1,-4-1-1,-7-8-3,14 8-12,-14-8-5,0 0-13,3-8-30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6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160 416 30,'4'-5'42,"-4"5"-8,2-5-3,-2 5-10,0-11-6,0 11-4,0-10-3,0 10-2,-9-6-2,9 6 0,-11-2-2,0 2 0,-2 0 0,0 2-1,0 6 1,-1 2-1,-3 4-1,5 3 1,-3 1 0,2 4-1,4-1 1,2 2-1,3-2 0,0 0 1,4-6-1,2-2 0,4-4 0,-6-9 2,16 7-2,-3-7 0,2-6 0,-3-4 0,5-3 0,-1-3 0,3-4 0,-1-2 0,0-6 0,0 0 0,1-5 0,-1-1 0,-3-3 0,1-3 0,-3 2 0,-4-2 0,2 2 0,-4 0 0,0 2 0,-5 4 0,0 3 0,-2 8 1,0 3-1,0 6 0,0 12 1,-2-9-1,2 9 1,-9 8-1,7 4 1,-5 4 0,3 4-1,-1 3 1,3 4 0,-3 4-1,3 3 1,2 4-1,0 1 1,0 3 0,0 1 0,5-1-1,-3 1 0,-2-3 1,6-3-1,-3-8 0,-3-2-1,2-5 1,0-8 0,1-4 0,-3-10-1,0 0-1,0 0 1,0 0-3,13-10-3,-13-8-10,9 0-5,-3-6-11,-1-1-25,6-2-20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2:34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220 0 119,'0'0'41,"-8"0"-16,4 11-14,-7-2-4,1 8-2,-4 1-1,-1 9-1,-3 1-1,2 2-1,-2 0 0,0 2 0,0-4 1,0-2-2,4-1 1,-1-9-2,5-1 1,-1-4-2,7-5 0,4-6-3,0 0-8,0 0-9,7-13-10,2 0-26,2-5-20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2:34.8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85 13,'0'0'32,"-4"-10"-3,4 10 1,0 0-3,-2-7-9,2 7-5,0-7-4,0 7-2,0-10-2,0 10-1,3-9-1,-3 9 0,11-11 0,-11 11-2,12-10 1,-12 10 0,10-10 0,-2 5-1,1 3 0,-9 2 1,12-4-1,-12 4 0,13 0 0,-13 0 0,14 11 0,-8-5 0,0 5 0,0-2 0,1 0 0,-1 2-1,3-5 0,-3-1 1,5-3-1,-1-2 1,-1 0-1,3-4 1,-1 1-1,-1-7 0,2 1-1,-3 4-2,0-4-15,0 1-4,-6 0-15,2 1-27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5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112 157 72,'5'-7'54,"-5"7"-23,0-13-18,4 3-2,-4-2-5,3-2-2,-3-1-1,3 1 0,-3-1-1,0-2 1,0 4-1,-3 2 0,-4 2 0,1 4 0,-3 3-1,-1 2 0,-1 7 1,-4 7-1,5 1 0,-1 7-1,2 2 2,0 4-1,3 5 0,2 2 1,2 4-1,2 4 0,0 4-1,5-2 1,-4 3-1,4 2 0,-1-3 1,1-1-1,-4-4 1,-1-1-1,0-6 0,0-3 1,0-3-1,-1-4 0,-4-4 0,1-7-2,2-2-1,-5-9-7,7-3-9,-8-3-6,4-7-13,-1-4-31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6.1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53 153,'0'0'28,"-3"10"-7,3-10-13,9 3-3,6-3-2,1 0-1,7-3 1,-2-6-2,5 4 0,-2-2 0,0 2-2,1-2 0,-5-2-1,0 7-7,-3-4-10,0 2-5,-5-1-14,1 1-32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6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0 140,'0'0'33,"-5"-4"-11,-1 10-15,-7 0-2,5 7 0,-7 2-1,5 3-2,-5 3 2,1 6-2,4 1 0,-1 4 0,2 6-1,6 0 0,0 3-1,3 3 1,3-3-1,5 0 0,2-6 0,5-3-1,5-4 1,-2-6-2,6-1-2,-5-14-8,2 4-8,0-9-6,0-1-17,-4-2-35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6.9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0 162,'0'0'27,"0"0"-8,0 0-12,6 2-3,0 8 1,3 2-3,3 4 0,3 2 0,0 4-1,3 0 0,-4 1 0,4-2-1,-3 1 1,0-2-1,-3-1-1,-2-7-2,1 2-1,-11-14-10,15 7-7,-15-7-6,10-5-21,-7-8-33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7.1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152 0 158,'-7'12'28,"-1"2"-7,1 7-14,-4 1-2,1 5 0,-2 0-3,-2 4-1,-2-2 0,1 2 0,3-7-2,-2-1 0,4-7-2,-1-10-6,11-6-11,-6-4-5,6-10-16,2-12-33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7.7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14 127 74,'0'0'30,"0"0"-3,-9 0-12,9 0-5,0 0-4,0 0-3,0 0 0,0 0-2,-6 0 1,6 0 1,0 0 0,0-7 1,0 7 1,0-9-1,0 4 0,0 5 1,0-13-1,0 13 0,0-13-1,3 7-1,-2-4 1,4 1-1,-2-2 0,3-1-1,-3 2 1,3 2 0,-2-2-2,-4 10 1,12-4 0,-4 5-1,-2 6 0,1 6 1,1-1-1,1 4 1,0 0-1,-2 1 0,4-5 0,-1 1 1,-1-5 0,2-1-1,-2-2 0,-2-3 1,4-2 0,-2-2-2,4-2 0,-5-3-3,5 4-7,-1-4-9,-1-3-6,-1 1-19,1 0-31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28.7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12 38,'0'0'41,"0"0"-6,-5-11-12,5 11-8,0 0-5,0 0-2,0 0-1,-6-1-1,6 1-2,0 0 0,0 0-1,0 0-1,-9 0 1,9 0-2,0 0 1,0 0 0,0 0 0,0 8-1,5 0 0,-1 4 1,2 2-1,3 7 0,-2 1 0,7 3 1,-5 3 0,0 4-1,3 0 1,-6 1 0,0 2 0,-2 2-1,-4 3 0,0-3 0,-1 2-1,-7 1 1,-2-1-1,-1-3 1,-4 1-1,-1-6 0,1-3 1,-1-5-2,-1-2 0,2-7-2,3 1-5,3-7-10,9-8-5,0 0-13,0 0-32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30.9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17 83,'0'0'41,"0"0"-16,0 0-8,0 0-6,0 0-3,0 0-1,0 0-3,8 0 0,-8 0 0,19 1-1,-8 0 0,4-1-1,0 0 0,4 0 0,-2-1 0,2-2-1,1 0 0,-2 1-1,-3-1 2,0 1-1,0-1-1,-6 2 0,-2 0 0,-7 1 0,9 0-3,-9 0 0,0 0-3,0 0-11,-4 8-8,4-8-13,-12 7-31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6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156 4 138,'0'0'33,"-11"-5"-10,1 2-13,10 3-3,-13 6-2,4 4-1,-1 1 0,-1 2-2,-1 2 0,-1 3-2,0 1 1,0 3 0,3 3-1,-1 4 1,3-2-1,2 4 1,3 2-1,3 2 0,0 0 1,0 2-1,5 0 0,1-3 0,2 2 0,1-5 0,-1-2 0,-1-3 0,5-2-1,-5-9 1,1 0-2,-8-15 1,19 14-2,-19-14-5,17 0-10,-17 0-4,15-14-11,-7 2-27,1 0-17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31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7 100,'0'0'50,"-7"8"-22,7-8-16,0 0-3,0 0-3,0 0-2,10 0-1,-1-4 0,3 2-1,0-2-1,5 4 0,-1-1 0,5 1 1,-3 0-2,-1-1 1,4 1-2,-5 0 1,4 0-4,-8-1-3,6-2-12,-6 3-5,0 0-16,-2 0-33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1:31.7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12 135 138,'0'0'35,"9"-6"-12,-9 6-13,0 0-4,0 0-1,-1 5-2,-5 4 0,3 5-1,-3 3-1,0 6-1,6 0 1,0 4-1,0-1 0,4 1 0,7-4 1,1-5-2,3-4 2,3-5-1,-2-4 0,5-5 0,-1-4 1,-1-5-1,-1-4 0,-1-4 1,0-3-1,-5-3 0,3-2 1,-4-2-1,-5 0 1,1 2-1,-4-4 0,-3 2 0,0 2 0,-7-1 1,-2 4-1,-5 4 0,-1 5 1,-1 3 0,-3 3-1,-1 5 1,1 2-1,1 7 1,-2 1-1,2 4 0,3 5 0,5 1-2,-2 1-1,9 8-9,0-5-8,3 0-4,0-3-15,3-4-38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2:48.4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57,'0'0'59,"0"0"-24,0 0-17,0 0-7,0 10-3,0-10-3,5 12-1,-4-3-1,4 4-1,-1 1 1,4 5-1,-1 0-1,5 3 1,-1 1-1,2 0 0,-2 0 0,1 1 0,0 0 0,0-3 0,-5-4-1,4 4 0,-4-9 1,-1 2-1,-1-6 0,-1 0 1,-4-8-1,8 6 0,-8-6 0,0 0 0,6-3 1,-3-4-1,1 0 0,1-5 0,1 0 0,1-1 0,-2-5 0,7-1 1,-2-1-1,-1-2 0,5-3 0,-1 0 0,1 1 0,-1 0 0,2 2 0,-4 3 0,1 3 0,-3 1 0,-3 8 0,-5 0 0,-1 7 2,0 0-2,0 0 0,-4-3 0,-7 4 0,4 3 0,-5 0 1,-2 2-1,1-2 0,-4 0 0,5 1 0,-6-1 0,3-2 0,2-1 0,-5 0 0,3 1 1,-2-1-1,1-1 0,-2 0 1,1-3-1,-1 2 0,3 0 0,0-1 0,3-1 0,2 0 0,4 0-2,6 3-6,0 0-11,-2-7-6,2 7-15,6-11-36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2:53:46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47.8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88,'0'0'56,"8"0"-24,-1 4-16,-7-4-7,14 10-2,-7-3-1,8 8-2,-3-1 0,6 6-2,2 0 0,-2 4-1,1-1 0,-2 2 0,2-1-1,-1 2 1,-4-5-1,-4 1 0,3-6 0,-4-2 0,-1-1-1,-4-6 1,-4-7-2,9 9-1,-9-9-4,0 0-12,0 0-5,3-7-15,-3-2-31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48.12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223 6 151,'-1'-7'31,"1"7"-10,0 0-14,-11 0-2,7 7-1,-4 1 1,1 10-3,-5 1 0,0 6-1,-3 3 1,-4 4 0,1 1-2,-3 1 1,-2-3 0,4-2-1,1-7 0,3-3 0,3-4-1,4-5 0,7-3-3,1-7-5,0 0-11,7-7-6,-2 1-16,2-5-37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49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10 74,'0'0'54,"0"0"-27,0 0-14,0 0-4,0 0-2,0 0-3,0 0-2,0 0 1,1-5 0,-1 5 1,12-1-1,-6 1 0,5-2 0,2 2 0,1-2 0,2 2-1,1 0 0,1 0 1,0 0-2,-2 0 0,4 0 0,-1 0 0,-2 2-1,-4-2 1,-1 1-1,-1 0-1,-2 1 1,-9-2-3,7 4-3,-7-4-14,0 0-4,-6 0-15,-1 3-33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49.6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7 121,'0'0'42,"0"0"-17,-6 1-14,6-1-4,4 0-2,7 0-1,-2 0-2,4 0 1,1-2-1,2-1-1,1 2 0,-2-1 0,3 2 0,-3 0-1,-2 0 0,-1 0-1,2 1-4,-10 0-12,7 3-5,-4-3-11,1 1-32,-8-2-18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54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9 114,'0'0'42,"-9"-9"-22,9 9-6,0 0-5,0 0-2,0 0-3,5 3-1,-5-3 0,15 10-1,-5-1 0,4 2 0,2 2-1,4 3 1,-2 1-1,3 1 0,-2 1 0,-1-1-1,0 1 1,-3-1 0,-2-1-1,-1-2 0,-3-1 0,0 1 1,-4-2-1,4 1 0,-3-4 0,0 0 0,-3 0 0,0-2-1,-3-8-1,6 8-1,-6-8-9,9 3-8,-9-3-5,4-7-19,1-3-32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54.9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16 116,'1'-10'41,"-1"3"-22,0 7-7,0 0-3,0 0-1,0 0-3,0 0-2,-6 8 0,2 6 0,-2-3 1,-2 9-2,-2 3-1,-2 3 0,-2 3 0,-1 2 0,-1 1 0,-1-4-1,1 1 0,0-7 0,1-1 0,1-4 0,1-4-2,7-6 0,3 1-4,-5-7-9,8-1-8,0 0-9,0-3-28,0-6-27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7.2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0 145,'0'0'32,"0"5"-10,0 6-9,0 1-7,6 8 0,1-1-2,2 5-2,2 0 0,7 2-1,-1-3-1,3-2 1,-2-2-1,0-3 0,-3-1 0,1-3-1,-1-6-2,-6-3-1,6 2-12,-15-5-5,16-3-6,-7-4-19,1-6-32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55.6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93 110,'0'0'40,"0"0"-19,0 0-8,0 0-3,0 0-4,0 0-1,0-8-1,0 8-1,2-10 0,-2 10 0,10-11-2,-5 3 2,4-1-2,-3 0 0,3 0-1,-2 2 1,2 0-1,-3 3 1,3-4-1,-3 5 0,-6 3 1,10 0-1,-10 0 1,8 8-1,-4-1 0,1 2 0,-1 3 1,4-2-1,-2-2 1,1 2-1,-1-4 0,3 0 0,-1-3 1,1-1 0,-2-2-1,1 0-2,1-2 0,0-6-7,0 5-10,1-7-5,1-1-12,-4 0-37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57.8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2-1 60,'0'0'58,"0"0"-27,-5 0-12,5 0-6,0 0-3,0 0-4,0 0-2,0 0 0,0 0-2,0 0 0,0 0 0,0 0-1,6 8 0,-6-8 1,11 2 0,-2 1 0,1-2-1,2 3 1,3-4 0,-1 0-1,1 0 0,1 0 0,-1-2 0,2-1-1,-2 0 1,-2 2 0,-2 0-1,-1-1 2,-4 1-2,5 1 0,-11 0 1,9-2-1,-9 2 0,0 0 0,0 0 0,0 0 0,4 5 0,-4-5-1,0 0-2,0 0-1,5 7-11,-5-7-6,0 0-7,0 0-21,7 0-33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3:58.72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210 23 126,'0'0'38,"0"0"-17,0-9-9,0 9-3,0 0-2,0 0-3,0 0-1,0 0 1,-3-1-2,3 1 0,-7 9-1,2 1 0,-2 1-1,-1 5 2,-2 4-2,1 0 1,-5 3-1,1 1 0,-1 1 0,-1-2 0,2-1 0,0-5 0,4-2 1,-2-6-1,5-2 0,6-7 0,-12 5 0,12-5 0,-7-4 1,5-4-1,1-1 0,-2-7 0,1-2 0,-5-2 0,5-3 0,-2-3 0,1 0-1,-5 2 1,8-1 0,-1 6 0,1 1 0,0 5 0,1 1 0,-1 12 0,15-8 1,-4 8-1,-1 2 0,1 4 1,4 6-1,-2 1 1,4 3 0,-3 3-1,1 1 1,0 2 0,-1-2-1,1 1 1,-2-1-1,1-3 1,-5 2-1,4-4 0,-2-2 0,-5-1 0,6-5-2,-8-2-1,10 3-8,-14-8-9,13 2-3,-5-6-12,-4-3-32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2.4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63 67,'-6'-6'56,"6"6"-27,-4-7-10,4 7-6,0 0-4,-5-7-3,5 7-1,0 0-1,-3-8 0,3 8-1,0 0-1,0 0 0,0 0 1,2 8-1,1 0-1,1 1 1,-1 3-1,8 3 0,-2 0 0,0 1 1,0 2-2,-2 3 1,4-5 0,-5 1-1,4-2 0,-5 1 1,4-3-1,-3 0 0,0-3 0,0-2 0,-3-1 0,-3-7 1,10 6-1,-10-6 0,6 0 0,-6 0 0,12-7 0,-9-1 0,5 1 1,-1-4-1,1-1 0,-1 0 0,2-4 0,-1 1 0,4-1 0,-2 1 1,-2 0-1,4 0 0,-3 3 0,-2 1 0,1 1 0,-5 1 0,1 1 0,-4 1 0,0 1 1,0 6-1,-4-14 0,4 14 1,-15-12-1,4 4 0,-2 1 1,2 0-1,-4 3 1,-3-4 0,0 5-1,2 0 0,-4 3 1,1 0-1,-2 0 1,3 0-1,0 3-1,1 2 0,2 1-2,-1-5-5,7 3-12,-6-1-2,6-2-8,-2-1-28,1 0-34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3.2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93 129,'7'-9'34,"-4"0"-16,-3-3-7,2 4-4,-2-4-1,-3 3-3,-6-2 0,4 4-1,-4-1 1,-1 4-1,-2 2-1,0 2 0,-2 0 1,5 4-1,-3 3 1,2 3-1,2 3 0,1 3 0,4 2 1,1 5 0,2 2-1,0 4 0,0 0 1,3 6-2,-1 0 1,4 0-1,-5 0 1,-1-2-1,0 1 0,0-5 0,0-2 0,-4-4 0,1-2 0,0-2-1,1-2-2,-2-6-3,4-1-12,-6-3-4,6-7-6,0 0-22,0 0-32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3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45 164,'0'0'26,"0"0"-6,3-15-11,7 15-3,2-5-2,5 4 0,-2-1-2,3-1-1,-2 2 0,1 0-1,1 1-2,-6-1-3,4 1-10,-4-1-6,-1 0-4,-4-7-18,4 1-33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3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151 22 156,'0'-9'28,"0"9"-7,0-13-11,0 13-3,-9 0-2,3 3-2,-4 2 0,1 6-1,-5 1 0,1 4-1,1 3 0,-2 3 0,2 1 0,2 5-1,-2 0 1,1 2 0,5 2-1,2 1 1,-2 0-1,3-1 1,3-1-1,0 0 0,0-5 0,6-2 0,0-3-1,1-3-1,2-2-1,0-6-2,6 0-12,-7-6-3,4 0-6,-3-6-17,3-2-32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4.2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2 175,'7'-5'24,"-7"5"-5,11 5-12,-11-5-3,15 13 1,-6-3-2,1 5 0,4-2-2,1 6 1,-2-1-1,2 2 0,2-1 0,-4 3-1,2-2 1,-3-2-1,0-2 0,0-4 0,-3-4 0,-3 1-1,-6-9 0,8 6-1,-8-6-1,0 0-5,0 0-13,3-5 0,-3 5-9,0-14-26,-3 6-28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4.6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210 0 155,'0'0'28,"0"0"-7,0 0-12,-6-2-3,4 6 0,-8 0-2,2 8 0,-1 0-1,-3 7-1,-1 0 0,-2 6-1,-2 1 0,1 2-1,-1-2 0,-1 0 0,0 1-1,2-7-2,5-1-2,-2-9-9,4-2-6,9-8-4,0 0-16,0-11-33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5.1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79 158,'-9'-4'27,"9"4"-7,-4-11-13,4 11-2,0-11 1,0 11-3,4-14 0,-4 14 0,11-12-2,-4 4 1,-2 2-1,2-1 0,-7 7 0,11-7-1,-11 7 1,12-1-1,-12 1 0,11 7 1,-5 1-1,3 4 1,-2-3-1,1 1 1,4 1-1,-2-2 1,2-1-1,-3-1 0,5-3 0,-2-2-1,0 1-1,-1-5-3,1 2-8,-2-4-9,-1 0-2,0-5-15,0 1-33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7.5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275-1 148,'-7'0'30,"-6"3"-9,-1 1-13,3 8-1,-4-2-2,-2 12 0,-3-7-1,-2 12-2,3 2 0,-3 2-1,-2-1 0,3 0-1,0-1-1,1-5 1,7-3-3,1-10-1,8 1-11,4-12-5,0 0-5,0 0-20,0-12-31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4 55,'0'0'49,"0"0"-11,0 0-20,0 0-7,0 0-3,0 0-1,0 0-2,0 0 0,0 0-1,0 0 0,-6-5-1,6 5 0,0 0-1,0 0-1,0 0 1,-6 2 0,6-2-1,0 0 0,0 0 0,0 0 1,0 0-2,0 0 0,0 0 1,0 0-1,0 0 1,0 0 0,0 0-1,0 0 1,-5 6 0,5-6 0,0 0 0,0 0 0,0 0 0,0 0 0,0 0 0,0 0-1,0 0 1,0 0 0,5 9 0,-5-9 0,6 7 0,-2 1-1,1-1 1,4 3 0,-3 0 0,4 3 0,-1 0 0,-1-1-1,1 1 1,-2 2 0,1 0-1,-1 0 1,1 1 0,-2 1-1,-2 2 0,4 2 0,-5 0 0,3 0 1,-3 0-1,1 0 0,-2 0 0,-1-1 0,4 2 0,-5-3 0,0 4 0,0-1 0,0 1 0,-5 3 0,-1 0 0,0 0 0,-4-1 0,-2 3 0,-2-2 0,2 0 0,-1-3 0,-1-2-1,2-5 1,-1-1-2,2-1-1,1-5-3,5 2-11,-1-6-3,6-5-6,-9 5-16,9-5-39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9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61 152 85,'0'0'53,"4"-4"-22,-4-3-16,7 5-5,-5-11-2,4 8-3,-3-6-1,4 1-2,-5 1 1,3 0-2,-3-3 1,1 3-1,-3-1-1,0 0 2,-5 0-2,0 3 1,0-1 0,-3 3-1,-1 1 1,1-1 0,-2 3-1,2 2 1,0 2 0,-2 4-1,3 3 0,2 3 1,-2 6-1,3 8 0,2 1 0,1 4 1,1 1-1,3 4 0,2-3 0,2 3 1,0-4 0,3-3-1,-5-3 0,4-2 1,-4-4-1,1 1 0,-5 0 1,0-5-1,-1-1 1,0-3-2,0-2 0,-2-1-3,2-1-2,0-8-12,0 0-4,-3-10-10,3-2-27,-2 0-25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9.5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80 166,'-7'3'26,"-1"-3"-6,8 0-14,0 0 0,0 0-1,11-4-1,3-4-2,4 4-1,1-4 0,3 3 0,1 0-1,0-2 0,-2 1-2,3 0-1,-9-1-8,3 3-9,-1-1-4,-2-2-13,-3 0-35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09.8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7 173,'0'-8'24,"0"8"-4,-8-4-15,8 4-1,-17 6-1,7 4 1,-2 3-2,-1 4-1,-1 2 0,6 8 0,-3 3 0,2 6-1,4-3 1,5 3-1,0-1 0,3-2 0,6-1 0,1-3-1,7-6-1,-2-7-3,9 0-12,-5-9-5,3-4-5,1-6-25,-1-7-34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0.0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0 169,'-12'-5'25,"12"5"-5,-7 7-15,10 5 0,1 1-3,7 3 1,-1 3 0,5-2-2,2 1 0,-1 0 0,2-4-1,-2-1-1,0 0-2,-3-8-4,2 4-12,-4-9-5,-1 0-9,-3-5-34,0-3-14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0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121 1 173,'-9'8'25,"-8"1"-5,6 10-14,-3-1-3,1 1 0,-2 2-1,2 5-1,2-4-2,1-5-2,7 1-3,-1-9-14,4-3-3,0-6-12,6-2-31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0.5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0-1 162,'11'0'27,"1"0"-6,-2 0-15,8 7-2,-1 0 1,2 5-2,0 3 0,1 3-1,-2 2-1,1 8 1,-3-1-1,-5 5-1,-4 2 1,-6-1-1,-2 2 1,-8-2-2,0 1-1,-9-7-4,6 0-14,-6-9-3,6-4-11,2-7-31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5.7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-1 129 45,'0'0'45,"0"0"-12,0 0-10,0-6-6,0 6-6,0 0-4,0 0-2,2-4-1,-2 4 0,4-8-1,-4 8 0,7-11-1,-3 3-1,3 1 1,0-2 0,1 1-1,-1-1 1,4-2-1,1 3 0,-4-2 0,3 1 0,0 1 0,-1 1-1,-2 3 0,2 1 0,-3 3 0,1 3 1,-2 4-1,1 3 0,0 0 1,0 2-1,-2-1 0,1 2 0,-1-2 1,4-1-1,-4 1 0,1-4 1,2 0-1,-1-3 1,0 0-1,3-4 0,-4 0 0,3 0 2,-2-5-2,0 5 0,-1-3 0,-1 0-2,4-2 2,-9 5-1,14-3-2,-14 3-1,12-6-12,-8-1-9,-4 7-14,9-5-33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6.4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65 69,'0'0'60,"0"0"-25,0 0-23,-2-5-2,2 5-4,3-8-1,-3 8-1,10-9-1,-4 3-1,-6 6 0,13-6 0,-13 6-1,13-6 0,-13 6 1,13-9-1,-8 5-1,3 1 1,1-2-1,-2 5 1,1-3-1,-1 3 0,0 0 0,-1 0 0,-1 0 0,2 3 1,-7-3-2,13 8 2,-8-6-1,2 3 1,0 2-1,2-1 1,-2-1-1,2 0 0,1-3 2,-1-2-2,3 3 0,1-3 0,1 0 0,0-1 0,-1-2-2,1-3-1,6 6-9,-5-4-10,-1-3-9,0-4-31,-1 0-25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7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84 151 69,'4'-7'60,"-4"7"-25,6-16-24,-1 6-2,-1-4-3,5 4 0,-8-7-3,7 6 0,-5-4-1,0 6 0,-2-3 0,-1 4 0,0 0-1,0 8 0,-7-9 1,7 9-1,-12-4 1,12 4-1,-13 1-1,6 4 1,0 2 0,0 2 1,2 2-2,0 5 0,0 2 1,1 3-1,2 1 1,-1 6-1,3-1 0,0 3 1,2 1-1,1 0 1,-2 2-1,3-2 1,-3-3 0,2-1-1,-3-3 0,0-1 0,-3 1 0,-2-6 0,1-1 0,-3-4-1,0 0 0,-2-8 0,5 4-4,-5-8-3,9-1-14,-9-3-7,5-7-22,0-4-36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8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5 118,'0'0'41,"7"-6"-16,-7 6-13,0 0-3,12-1-3,-12 1-1,2 6-1,-2-6-1,7 20-1,-5-9 0,0 5-1,-2 0-1,-2 6 1,-4-2-2,-7 0-1,2-2-7,-1-5-9,3-6-5,9-7-12,-10-4-27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8.1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26 102,'0'0'53,"-10"3"-24,10-3-17,0 0-3,5 7-3,6-9-2,5 2 0,2-3-1,8-1-1,0 1-1,-2-1 0,3 3-2,-4-5 0,-1 6-4,-8-1-13,2-2-5,-7 0-15,1-3-33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8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90 11 128,'0'0'41,"7"-12"-16,-7 12-16,0 0-4,0 0 0,-10 0-1,5 10-1,-5-1 0,-2 7-2,2 4 1,0 4-1,-1 3 0,1 2 0,3 2-1,0 4 1,4-1-1,2 1 0,1-5 0,0 4 0,4-6 0,3-2 0,-3-1 0,6-8 0,-3-1-2,1-6-1,5 2-6,-5-12-12,6 0-8,-3-5-19,5-6-37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8.7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0 149,'0'0'32,"3"4"-8,-3-4-17,12 12-2,-6-4 0,8 6-2,0 0-1,1 4 0,-1 0-1,2-1-1,-2 0 0,-3-3 0,1 0-1,-5-4-2,3 2-5,-10-12-13,11 4-6,-11-4-17,11-6-37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18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183 0 150,'-10'1'34,"-2"5"-11,-1 6-15,-4 1-4,6 3 1,-4 5-3,-1-2 0,2 3-2,-2-1 1,-1-3-1,2 0-1,3-3-1,-2-3-2,12-2-12,2-10-8,0 0-10,0 0-35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20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65 57,'-7'0'61,"7"0"-29,-5-2-12,5 2-7,0 0-4,0 0-2,0 0-2,0 0-2,0 0 1,0 0-2,-2-6 1,2 6-2,4-7 1,-4 7-1,10-9 1,-4 3-1,-1 1 0,4-2-1,-4 1 0,2 0 1,-3 3-1,5 1 1,-9 2-1,9-6 0,-9 6 0,9 0 1,-9 0-2,5 2 2,-5-2-1,10 6 0,-3 0 0,0 0 1,1 1-1,-1 0 1,6-3-1,-2 3 0,0-2 1,-3 4-1,5-8 0,-2 0 0,-2-1-1,0 0-1,2 0-3,-6-4-11,6 1-8,-4-5-10,2 1-35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21.8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53,'-8'2'65,"8"-2"-23,0 0-24,0 0-6,4 0-4,-4 0-3,0 0 0,8 0-2,-2 2 0,-6-2-1,11 5 0,-4 1-1,1 3 0,0-2-1,3 3 2,-2 1-1,3 2 0,1 1 0,-1 0 0,-1 1-1,-3 2 1,2 1 0,-3 2-1,0 2 1,-3 0-1,0 0 1,-4 3-1,0-4 0,0 2 1,0-1-1,-4-2 0,-2-3 0,1 3 1,-2-5-1,-3 1 0,3 1 0,-4-1 0,0 0 0,-1 0 0,1-2 0,0-5-2,0 7-1,-4-8-5,6 5-13,-2-2-5,3-5-18,-2 0-41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23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9 129,'0'0'38,"0"0"-20,0 0-9,0 0-3,0 0 0,4-2-3,6 2 0,-4 0 0,8-1 0,-2-2-1,5 3 1,-3-1-2,7 0 0,-1 1 0,-1-1 0,2 1 0,-1 0 0,-1 0 0,0 0-1,-3 0 0,0 1 1,-4 0 0,-1-1-1,-4 0 0,0 2 0,-7-2 0,6 2 1,-6-2-1,0 0 0,0 0 0,0 0 0,0 0 0,0 0 0,-3-2 0,3 2 0,-10 0 0,10 0 0,-7 0 0,0-1 0,0 0 0,-1 1 0,1 0 0,-4 0 0,0 0 1,2 2-1,-2 1 0,0-1 0,0 0-1,2-1 2,-2 2-1,3-3 0,-1 1 0,1-1 0,-2 0 0,3 0 0,-3 0 0,5 0 0,-4 0 0,4 1-1,5-1-2,-14 0-4,14 0-12,-10 0-5,10 0-14,-3-10-37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32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251 7 79,'7'-7'49,"-7"7"-24,0 0-8,0 0-6,0 0-4,0 0-1,0 0-3,0 0 1,0 0-2,-6 2 1,6-2-2,-7 5 1,7-5-1,-11 11 1,4-5-1,0 3 0,-4-3 0,4 6 1,-3-2-1,-3 4 0,5-2 0,-2-2-1,-1 2 2,3-1-1,-2-1-1,0 0 1,2-3-1,0 1 0,1-4 1,-2 3-1,4-4 0,-4 0 0,-2 2 0,6-1 0,-4-2 0,2 1 0,-1-1 0,2 3 0,-1-5 0,7 0 0,-8 0 0,8 0 0,-7-9 0,6 1 0,-1-1 0,1-4 0,0 0 0,1 2 0,-2-4 0,2 4 0,0-2 0,0 2 1,0 1-1,2 0 1,0 3 0,1-1-1,-3 8 1,13-6-1,-6 4 1,-2 2-1,4 2 2,-1 4-2,2 2 0,2 3 0,-3 0 1,4 2-1,1 4 0,0-4 0,2 1 1,2 1-1,-3-2 0,2-2 1,-2 1-1,-1-2 0,0-1 0,-1 1 0,-1-3-2,-4-5-1,5 5-10,-6-3-7,0-3-5,-7-1-19,11-7-34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3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4 137,'0'0'35,"0"0"-13,-8-7-11,8 7-3,4 4-2,3 6-1,0-3-2,3 7-1,1 2 0,3 0-1,-2 3 0,1 1 0,0 5-1,-2-5 1,-3 0-1,0-2 0,-2-3 0,1-1 0,-1-5 0,-1-3 0,-5-6 1,10 5-1,-10-5 0,11 0 0,-5-6 0,1-1 0,0 1 1,1-2-2,0-5 1,2 1 0,0-1 0,0-1 0,1-4 0,0 5 1,-3 0-1,2 3 0,-2 1 0,-2-1 0,-3 2 0,-1 0 0,-2 8 0,0-9 0,0 9 0,-2-10 0,-1 2 1,-1 1-1,4 7 0,-13-11 0,6 4 0,0 2 1,-3 1-2,5 1 1,-6 3 0,1-1 1,-4 1-1,-3 1 0,2 0 0,-5 6 0,-2-4 1,0 5-1,-2-4 0,-1 1 0,7-2 0,0-2 0,4 4-2,3-5-4,11 0-12,0-7-2,1-2-7,7-3-22,5-3-39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4.4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148 233 236,'7'5'0,"-7"-5"0,11 0 0,-5-6 0,1-1 0,0 1 1,1-3-2,1-3 1,0-1 0,1 0 0,0-1 0,1-3 0,0 4 1,-3 1-1,2 2 0,-2 0 0,-2 0 0,-3 2 0,-1 0 0,-2 8 0,0-9 0,0 9 0,-2-10 0,-1 2 1,-1 1-1,4 7 0,-13-11 0,6 4 0,0 1 1,-2 3-2,3 0 1,-5 3 0,1-1 1,-4 1-1,-2 1 0,0 0 0,-3 6 0,-4-4 1,0 5-1,0-5 0,-2 3 0,7-3 0,0-2 0,4 4-2,3-5-4,11 0-12,0-7-2,1-2-7,7-3-22,5-3-39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2T10:17:49.8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0 192,'-3'5'23,"0"11"-2,6 6-17,5 1 0,7 9-1,2 4 0,6 2-1,-3 1-1,1 2 1,5-6-2,-6-2 0,3-5 0,-7-4 0,3-3 0,-7-9 0,0-3 0,-1-8-2,2 1-5,-3-7-14,-1-8-2,4-8-6,-2-4-21,-3-9-40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9.0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289 110 110,'7'-16'42,"-3"5"-16,-2 2-14,-2-5-4,0 3-2,-2-2-2,-2 3 0,-3 2-1,-2-2-1,-2 4-1,-4 4 1,-1 2 0,-2 3-1,-4 3 0,2 6 0,0-1-1,1 4 1,1-1-1,4 4 1,3-2-1,3 5 0,5-3 1,3 6-1,7-4 0,4 1 1,3 1-1,-1-1 0,4-1 1,-1 0 0,-1-1 0,-4-2-1,-2 4 1,-2-4-1,-5 3 1,-2 2-1,-6-3 1,-3 4-1,-7-5 0,-4 3 0,-4-5 0,0 2 0,-1-4-1,-1-6-1,6 2 0,0-10-4,11 0-13,2-10-3,7-3-9,1-8-25,12-1-25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4.9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158 64 98,'0'0'46,"0"0"-18,0 0-16,-4 0-3,4 0-2,0 0-1,0-4-2,1-3-2,-1 7 0,3-10-1,-3 3 0,0 7 0,0-13-1,0 7 1,0 6 0,-10-9-1,10 9 1,-14-8 1,7 8-1,-1 0 0,0 2-1,-2 3 1,4 0 0,-2 3 0,2 2-1,-2 5 1,4-1-1,-3 5 1,3 2 0,-2 4 0,2 6 0,0 0 0,2 1-1,-1 2 1,2 1-1,0-3 0,-2-1 1,3-2-2,-3-4 1,0-4 1,0-4-1,-2-2 0,3-4 0,-3 0-1,5-11 0,-4 6 0,4-6-4,0 0-8,0 0-7,0 0-5,-7-3-13,5-4-31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5.6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 37 83,'0'0'45,"-7"0"-21,7 0-11,0 0-3,0 0-4,0 0 0,-7-6-2,7 6 1,0 0-1,0 0-1,0 0 1,4-5-1,-4 5-1,0 0 1,0 0-2,10-5 1,-10 5-1,16-1 0,-7 1 1,2-4-1,4 2 0,0 0 0,1 0-1,-1-2 0,2 1 1,-3 0-2,-1 3-4,-3 0-11,0 0-4,-4 0-8,-6 0-24,8 0-27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7.4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91 4 76,'0'0'50,"0"0"-18,0 0-15,-7-5-6,7 5-3,-11 0-1,11 0-2,-14 7-1,7 1-2,0-3 1,-1 1-1,3 2 0,-2 3-1,2-1 1,1 1 0,0 0-1,1 2 0,1 2-1,2 1 1,-5 1 0,5 0-1,0 2 1,-2 4-1,2-2 0,0-1 1,0 0-1,2-2 0,0-2 0,2 2 1,0-6-1,2-1 1,-1-1-1,1 0 0,2 0 0,0-4 1,-2 2 0,2-3-1,-2 3 0,-6-8 0,12 1 0,-12-1-1,11 1-2,-11-1-4,14-6-11,-14 6-3,10-9-7,-4 3-28,-1 3-24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49.8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67,'0'0'52,"0"-10"-19,0 10-12,0-8-8,0 8-3,0 0-3,0 0-1,0 0-2,9 0 0,-9 0-2,6 14 1,1-4-1,-2 4-1,4-1 1,-1 2-1,2-2 0,1 5 0,0-1-1,2-3 0,-2-1 0,2 0 1,-1-4 0,-1 1-1,-1 0 0,-3-4 0,0 0-1,-7-6-1,8 8 0,-8-8-6,0 0-10,0 0-4,0 0-9,0-6-27,0-1-22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50.1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17 129,'0'-9'35,"0"9"-13,0 0-11,-1-7-2,1 7-3,-7 3-1,3 7-2,-3 0 1,0 5-2,-4 3 0,-2 3 0,2 0 0,0 3-1,-3-4 0,0 0-1,1-3 1,3-2-1,2-7 0,0 0-1,5-1 0,3-7-2,-3 6-2,3-6-9,0 0-6,0-6-5,0 6-17,0-11-29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4:50.7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58 62,'0'0'54,"0"0"-21,0 0-13,0 0-6,-4-6-5,4 6-2,0 0-2,0-7-1,0 7-1,1-7-1,-1 7 1,7-9-1,-7 9-1,11-9 2,-5 2-2,-1 3 1,2 0-1,0 1-1,0 1 1,0 2-1,0 5 0,0 1 1,-2 3-1,1 0 0,1 3 1,-2-1-1,1-1 1,1 0-1,0-4 1,0-2 0,0-2-1,1-1 0,-1 0 0,2-1-2,1 0-3,-3-4-10,3 3-5,-5-2-5,5-2-21,-5-1-28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3.9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67,'0'0'49,"0"0"-19,0 0-11,0 0-6,0 0-4,0-7-2,0 7-2,0 0-1,4 0 0,-4 0-1,0 0-1,10 4 0,-6 4-1,2-1 1,2 4-1,-2 2 0,4 2-1,-2 3 1,0 0 1,-1 3-1,1 0 0,-2 3-1,1-2 1,-3 1-1,-1 1 1,-2-4-1,-1 5 1,-1-5-1,-6 2 1,0-6-1,-3 2 0,1-5 0,0 1 1,0-4-1,-1-1-1,4-2 1,-2-3-2,8-4-1,-8 2-8,8-2-7,0 0-7,0 0-13,-2-6-33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4.7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7 119,'0'0'41,"4"-7"-16,-4 7-13,0 0-5,0 0-1,0 0-2,-6 3-1,6 5-1,-1-2 1,1 7-1,-2 0-1,2 4 0,-3 0 0,2 2 0,1-2-1,-2-2 0,2-2 0,0-3-1,0-2-3,0-8-4,0 0-11,0 0-4,3-8-15,-3-5-28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4.9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39 119,'-6'-3'42,"6"3"-17,-10 0-13,10 0-3,0 0-1,-5-5-3,5 5-1,5-3-1,4 1 0,3 0 0,4 0-1,5 0-1,-1 1 0,3-2 0,6 1 0,-3 1-1,2-1-1,-3 1-1,-1-3-7,0 4-10,-8 0-3,1-1-9,-6-1-30,-2-1-28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6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69 148,'-8'0'30,"8"0"-10,-2 10-12,2-10-3,3 20 0,4-7-3,1 6 0,2-3 0,1 2-1,2-1-1,-1-1 0,-4 0 0,1-4 1,-2-4-1,-2 1 0,-5-9 1,7 9-1,-7-9 1,0 0-1,0 0 1,8-2-1,-6-4 0,3-3 0,1 1 0,1-4 0,1-1 0,0-3 0,0-4 0,3 1 0,-2-3 1,2 2-2,-3 1 2,-4 0-1,3 3 0,-3 3 0,-2 3 1,-1 2-1,-1 8 1,0-10-1,0 10 0,-3-7 1,3 7 0,-8-3-1,8 3 1,-12 0 0,5 0-1,-6 0 2,2 0-2,-5 2 1,-1 4-1,-4-1 1,-1 1-1,0 0 0,-1 2-1,2 0 1,3 2-3,4-4-3,14-6-12,-7 7-3,10-7-8,7-1-25,6-5-29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29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84-2 114,'-9'0'44,"9"0"-17,0 0-13,-6 16-6,5-4 0,1 6-3,-2 0-1,2 6-2,0 2 0,-4 1-1,2 4-1,0-1 1,-3 0-1,-1 1 0,-1-1 0,0-4 0,-2-4 0,3-1 0,-1-5 0,1-2 1,4-4-1,2-10 1,-3 7-1,3-7 0,0 0 1,9-6-1,2-3 0,-2-6 0,4-1 0,3-2 0,3-1 0,-1-1 0,2 2 0,0-5 0,-2 6 0,-5 4 1,-4 3-1,-9 10 0,13-11 0,-13 11 0,0 0 0,-13 7 0,4 0-1,-2 3 2,-2 0-2,0 1 1,1 0 1,3 3-1,0-2 0,5-2 0,-3 2 0,3-4 0,4 1 1,0 1-1,4 2 1,3-6 0,0 3-1,6 0 1,-4 2-1,5-4 1,3 1-1,-6-2 0,2-1 1,-1-1-1,-4 0-1,-8-4 1,18 0-2,-18 0-6,11-3-11,-11 3-2,13-8-8,-6-1-27,0 0-30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7.8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97 50,'0'0'48,"0"0"-12,0 0-17,0 0-4,0 0-5,0 0-3,0 0 0,3-9-2,-3 9-1,7-8 0,-7 8-2,8-10-1,-8 10 1,7-14-1,-5 7 0,-2 7-1,4-14 1,-4 6 0,-2-1 0,-5 3 0,2 0 0,-5 3 0,3 1 0,-4 1 0,-2 2 2,2 4-2,-1 4-1,2 4 1,-3 2 0,1 5-1,5 4 1,0 0 0,1 7-1,2 1 1,0-1 0,2 3-1,2 0 1,-1-2 0,-1 0-1,-2-2 0,1-2 0,-1-4 0,3-2 1,-5 0-1,3-4-1,-1-2 1,3-5-3,1 1-2,0-12-13,-2 8-3,2-8-9,0 0-27,-4-6-21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8.0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51 156,'-9'-4'28,"9"4"-7,0 0-13,7-3-2,2-1-1,6 4-2,0-2-1,6-1 0,0 3-1,0-6-1,1 4-2,-4-2 0,3 4-9,-6-6-9,2 3-3,-5-3-16,1-1-31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8.4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29 168,'3'-10'25,"-3"1"-5,0 9-14,-2-10 0,2 10-2,-11 2-1,0 8-1,-2 3 0,-1 7-1,0 6 0,-1 6 0,0 4 0,-1 7-1,4 0 1,2 0-1,-1-2 0,8-4 1,2-6-1,1-1 0,2-9-1,7-4 1,2-7-3,0-3-1,9-2-13,-6-5-4,5 0-5,-2-8-18,3 0-34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8.6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14-1 163,'-10'-1'26,"9"6"-5,-2 5-11,4 5-5,5 2-1,5 4-1,0-2-1,5 1-1,1-3 0,1-1 0,-1-3-1,-3 1 0,0-3-2,-3-3-1,-1 5-9,-2-11-7,-2 3-4,-6-5-13,8-1-30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8.8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193 6 167,'-7'-3'25,"-5"-2"-4,3 12-12,-5 3-4,0 6 0,-1 3-3,0 2 0,-4 2-1,3-3 0,1 2-1,0-5-2,2-2-1,-1-7-14,7 0-3,0-7-7,7-1-16,-1-9-38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9.3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88 155,'0'0'29,"7"-4"-9,-7-5-12,0 9-3,8-9 1,-1 1-2,0 1-2,5-1 0,-4-2-1,2 1 0,2-1 0,1 3 0,-5 2-1,1 3 1,-3 1-1,-6 1 1,9 8-1,-5 2 1,-3 1-1,4 1 0,-3 0 1,3 0-1,-1-1 1,3-3-1,3-1 0,-2-5 0,2 1 0,2-3-1,1 0-1,-3-4-3,4 1-11,-6-4-4,3 1-7,-7-2-16,6 2-35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09.6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108-1 181,'6'0'22,"-1"8"-2,-3 1-15,5 8 0,0-3-2,0 7 0,2 2-1,1 2-1,-1 0 1,0 6-1,-2-2 1,0 7-2,-7 3 0,0 1 1,0 1-1,-8-2 1,0 1-1,-5-4 0,-2-2 0,-1-3-1,-2-8 0,0-4-1,1 1-3,-1-6-15,3-4-1,-5-5-7,7 0-19,-1-9-39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49.5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59 124,'-7'3'36,"7"-3"-12,0 0-17,-9 0-2,9 0 0,0 0 0,0 0-2,0 0 0,0 0 0,0-8 0,0 8-1,3-8 1,-3 8-1,7-8-1,-7 8 1,10-7-2,-2 0 1,-8 7 0,11-8-1,-2 6 0,1-2 0,-1 0 0,0 3 1,0-1-1,0 2 1,-2-3-1,2 2 1,-3 1-1,-6 0 0,10 4 1,-10-4 0,12 10-1,-7-4 1,-5-6-1,11 13 1,-3-11 0,-1 5 0,3-3-1,0-2 0,-2-2 1,4 0-1,-2 0 0,3 0 0,-5-1 0,3-5 0,-1 1 0,-3 1 0,1-4 0,2 3 0,-1 1-2,-7-4-2,11 8-7,-13 0-9,7-1-4,-7 1-11,0 0-35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0.4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33 90,'0'0'51,"0"0"-22,0 0-14,0 0-7,0 0-2,0 0-3,0 0-1,0 0-1,-7 0 1,7 0-1,0 0 1,0 0-1,-3 4 0,3-4 0,0 0 1,0 0 0,0 0-1,-7 6 0,7-6 0,0 0-1,0 0 2,5 0-1,-5 0 0,9-3 0,-9 3 0,10-4 0,-10 4 0,13-5 0,-8 1-1,4 2 1,-1-2-1,1-1 1,2 3 0,-1 0-1,-2-1 0,3 2 0,-1 1 0,-2 0 1,4 0-1,-5 0-1,1 1 1,-1 1 1,0 2-1,0-3 1,1 1-1,-1 1 0,0 0 0,-1-2 0,1 1 0,0-1 0,0 0 0,-3 2 0,-4-3 0,13 1 0,-6 1 0,0-2 0,0 0 0,1 0 0,-1 0 1,0 0-1,0-2 0,1 1-1,4 0-1,-5-3-4,5 4-10,-2-4-6,-2-2-6,-1 0-28,2-4-30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2.5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163 108 116,'0'0'36,"0"0"-12,0 0-19,0-3 0,0 3 0,9-13 0,-4 6-1,1-2-1,-2 1 0,-1-2-1,1 2 1,-1-3-1,-2 3 0,-1-2 0,0 4 0,-4 0-1,4 6 1,-8-9-1,8 9 0,-13 0 0,6 2 0,-1 5-1,0 1 0,-1 4 1,-3 1-1,3 2 1,-3 2-1,4 3 0,2 3 1,0 1 0,5 3 0,0 1 0,1 0-1,1 3 1,3-3-1,0 3 1,1-3-1,-1-1 0,-2-2 1,-1 0 0,-1-2-1,-3 0 0,-1 0 0,-5 0 0,1 0 0,-3-2-2,-3-5-1,4 2-2,-6-12-6,7 1-10,0-7-5,1-3-16,2-13-34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30.7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22 60,'0'0'54,"-2"-9"-19,2 9-14,-4-9-6,4 9-4,0 0-2,-7-11-2,7 11-1,0 0-2,0 0-1,0 0-1,0 0 0,0 0-1,2 7 1,-2-7-2,15 17 1,-6-7-1,6 4 1,-1 4-1,1 4 0,4 0 1,-1 2-1,-1 2 0,-4 2 1,3-1-1,-7 4 0,1 1 0,-5-1 0,-5 2 0,0 0 1,0-2-1,-4-1 0,1-3 0,-6-5 0,1 0 0,-3-4-1,4-1 0,-3-5-2,7 3-6,3-15-11,-6 11-2,6-11-11,0 0-32,15-8-18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2.7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73 162,'-6'-10'26,"6"10"-5,0-9-14,0 9-1,10-8-2,2 4-1,1-1 0,4 3-2,-2-2 0,5 0 0,0 2-2,-3-1-1,3 3-3,-9-3-11,1 3-5,-1-5-7,-2 0-20,-1-3-36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3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110 6 181,'0'0'21,"0"-6"-1,0 6-16,0 0-1,-9 0 1,9 0-2,-9 10 0,2-1-1,-1 6 0,1 2 0,-4 4 0,2 6 0,-1 3-1,-1 5 0,4 0 1,-1 1-1,4-2 0,-2-1 0,2-3-1,4-4 1,0-2-1,0-8-1,4-2 0,-2-8-6,6 1-10,0-7-4,2 0-7,0-9-27,2-1-25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3.3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0 171,'13'5'25,"-13"-5"-5,17 15-13,-8-6-3,7 5-1,-4-2 0,5 3-1,-1 2-1,0 2 0,-1-1-1,2-2 1,-4 0-2,-1-3-1,1-1-1,-13-12-5,14 12-10,-14-12-5,7 0-9,-7-8-29,0-2-21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3.5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174-1 166,'-7'0'25,"0"0"-5,0 10-12,-1-1-2,-1 9-2,-3 1-1,0 3 0,-1 3-2,-2-2 0,-2 1-2,2-6 0,1 1-3,-1-11-9,6 2-6,-2-8-5,11-2-14,-4-7-34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4.0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35 167,'0'0'24,"0"0"-5,0 0-12,0 0-1,6-3-2,-6 3-1,8-4-1,-8 4 0,13-11-1,-13 11 0,12-10 0,-12 10-1,9-5 0,-9 5 0,8-4 1,-8 4-1,0 0 0,7 7 0,-6 1-1,-1-8 1,10 15 1,-3-8-1,-1-1 0,3 0 0,1 0 0,-2-4 0,4-2 0,-4 0-1,0 0-1,-1 0-5,-4-5-9,-3 5-5,4-10-6,-4 10-23,0-11-31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4.4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61-1 175,'0'0'24,"11"9"-6,-3 3-11,0 0-2,4 7-1,-4-2-1,2 9-1,1 1-1,-2 5 0,-2 6 0,-4 3-1,-3 2 0,-3 2 0,-7-1 0,0-1 1,-5 0-1,-5-8 0,3 0-1,-1-8-2,1 3-6,0-11-10,7-8-2,0-6-10,10-5-29,-1-12-28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4.7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36 176,'0'0'24,"10"0"-4,-3 0-13,1-3-3,3 2 0,-2-1-1,2-1-1,3 1 0,-2 2-2,1 0 1,-1-2-1,0 2-1,-3-2-2,4 3-6,-6-1-11,1 0-4,-8 0-7,11-14-32,-8 6-29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5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0 148,'0'0'30,"0"0"-8,0 0-12,-9 4-4,9 6 0,-3-2-1,-1 5-2,-5 2 0,1 4-2,-3-2 0,-3 3 0,-6-1 0,-1 0-1,-4 0-1,4-5 2,-2 0-1,0-4 0,5-4 0,3-2 0,4-2 0,5-3 0,3-10 1,3 1-1,0-7 0,5-1 0,2-4 0,0-2 0,4 2 0,-3 2 0,0 3 0,-1 3 0,2 4 0,-2 8 1,1 2-1,3 6 0,0 6 0,3 2 1,-1 3-1,6 3 0,-2 0 0,1 2 0,2-2 0,-5-3-2,3 1-7,-5-6-10,1-3-3,-10-4-10,6-5-28,-8-4-33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6.6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 6 153,'-3'-7'29,"3"7"-11,-11 0-9,10 3-2,-7 2-3,3 6 0,1 4-1,1 7-2,-4 6 0,6 3 0,-2 5 0,2 2 0,-3-2-1,-2 3 1,3 0-1,-4-6 1,0-6-1,-2-5 0,6-2-1,-3-4 0,-1-3-2,3-7-1,4-6-10,0 0-7,0 0-4,3-6-19,3-7-29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6.9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17 164,'4'-10'24,"-1"3"-5,-3 7-14,0 0-1,6 3 0,-6 5 0,3 7-2,-3 4 0,0 9 0,0 5 0,1 5 0,-1 1-1,0 3 0,-4 1 0,3-2 0,-3-1-1,0-9 1,-1-5 0,2-2-1,-1-7 0,1-4 0,3-4-1,0-9-2,6 6-8,-6-6-9,5-5-3,2-4-10,-1-4-33,5-3-17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32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 27 10,'9'-12'30,"-9"12"-5,5-6-2,-5 6-7,0 0 1,2-10-4,-2 10-5,0 0 0,0 0-3,0 0-2,0 0 0,0 0 0,0 0 1,0 0-1,0 0 1,0 0-1,0 0 2,-7 1-2,7-1 1,-9 12-2,3-4 1,-1 0-1,-4 5 0,2-2 0,0 5 0,-6-3-1,8 0 1,-4 1-1,2 1 0,-2 1 1,2 1-2,-2 1 2,1 1-2,-2 1 1,4 3 0,-3 0 0,2 0-1,-2 1 1,4 1-1,-2 0 1,3 0-1,-3 2 0,5 0 0,1-4 0,1 1 0,2 2 1,0 0-1,0-4 0,2 1 0,3 4 0,4-4 1,1 2-1,2 1 1,1 0-1,-2-2 0,4 0 0,-1-3 0,-3 1 2,2-4-2,-5-4 0,3-1-2,-4 0 0,-7-13-10,18 8-8,-9-8-8,-1-5-26,3-11-30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7.57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0 163,'0'0'27,"6"5"-6,-6-5-9,5 18-6,-1-3-1,3 3-2,-3 2 0,8 6-1,-3-1-1,1 0 0,0-1-1,2-3 1,-2-3-1,-3-4 0,3-3 0,-5-2 0,5-2 0,-6-5 0,-4-2 0,14-2 0,-6-5 0,-1-2 0,6-2 0,1-3 0,1-6 0,0 1 0,7-1 0,-2-1 1,1 1-1,-3 2 0,-2 2 0,-2 2 0,-3 2 0,-7 2 0,-1 3 0,-3 7 1,-3-11-1,-1 10 0,-7-3 0,-1 4 1,-2 0-1,-3-3 1,-2 2-1,-5 1 1,-2 0-1,-1 0 0,1 0 0,-5 4 0,8-3 0,-2 2 0,1-1-1,6-1-2,7 4-4,-3-5-8,14 0-6,0 0-4,2-4-16,10-4-39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8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57 98,'0'0'44,"5"-7"-17,-5 7-15,0 0-5,8-8-3,-8 8-2,0 0 0,1-6 1,-1 6 0,0 0 0,2-6 2,-2 6-1,0-5 1,0 5 0,-2-9-1,2 9-1,-9-6 0,9 6 0,-7-8-1,0 6-1,1 2 1,-2 0-2,1 5 1,-1 3-1,1 2 1,-2 4-1,1 4 0,1 5 1,0 0-1,3 0 0,0 3 0,-5-1 1,7 3-1,0-2 0,-1 1 0,2-4 1,-3 1-1,1 1 0,2-3 0,-1 0-1,-1-2 1,2-1 0,-6-2 1,6-1-1,-2-2 0,-1 4 0,-2-5 0,3 1 0,1-6-2,-1 2-1,3-10-2,-6 12-6,6-12-9,0 0-4,-7-7-10,6-3-31,-3-3-18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8.5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63 167,'-3'-9'25,"3"9"-5,-4-13-9,8 13-6,-4 0 0,17-6-1,-6 6-2,6-1 0,-2-1-1,6 1-1,-3 1-1,-1-4-2,0 4-6,-3-1-10,2-2-3,-6-5-9,4 3-30,-4-5-27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8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21 184,'0'-11'22,"0"11"-3,-3-10-14,3 10 0,-8 6-2,-2 4-1,3 4 0,-6 7-1,-1 3 0,0 5 0,0 7 0,0 0-1,1-1 1,5 2-1,-1-1 0,5-3 1,0-3-1,4-5 0,0-3 1,7-3-1,-3-1 0,6-3 0,1-2 1,-4-2-3,7 0 0,-5-5-3,6 3-4,-9-8-12,8-1-2,-3-8-9,1 0-32,-4-6-23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9.22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0 180,'0'0'23,"0"4"-4,0-4-13,3 18-2,1-6 0,8 5-1,0 2-2,2 0 1,0-2-1,1 2-1,1 0 0,-3 0 1,0-3-2,-7-4-1,4-5-1,-10-7-5,10 8-10,-10-8-3,3-4-8,-3-7-21,1 0-34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9.4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180 10 174,'-4'-10'25,"4"10"-5,-14 4-12,5 7-3,-1 3-1,-3 3-1,-2 2-1,0 1-1,-3 1 0,2-1-1,2-2 0,1 0-1,3-3-2,-1-7-8,1 0-9,4-5-2,6-3-12,0 0-28,-2-11-28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5:59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51 162,'0'0'25,"0"0"-7,-6 0-12,6 0 0,0 0 0,3-6-2,-3 6-1,10-8 0,-6 1-2,3 2 1,-2 0-1,4 0 0,-4 0-1,4 0 1,-9 5-1,8-6 0,-8 6 1,8 0-1,-8 0 0,6 6 0,-6-6 1,8 13-1,-2-5 0,1 2 1,1-2-1,0-1 0,1-1 0,3-1 1,-1 0-1,2-3 0,-2-1-1,-1-1-1,2-1-2,-4-7-7,-1 5-9,2-3-4,-5 1-11,-4-5-30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6:00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7 132,'-1'-8'37,"1"8"-13,0 0-10,0 0-5,0 0-2,2-3-3,-2 3 0,3 6-2,4 2 0,-3 2 0,0-1-1,6 3 0,-4 2 0,4 2 0,-2-1 0,0 2-1,-1-2 1,0 4-1,-4 3 1,4-3-1,-4 4 0,-2-3 0,-1 3 0,0 0 1,-2 3-1,-7-4 0,4 0 0,-7-3 0,0 0 0,-2 1 0,3-4 0,-7 1-1,4-5 1,-2 0-1,2 0-2,0-4-3,9 1-10,-7-7-5,12-2-5,-5 1-19,5-1-38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6:02.0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15 116,'0'-7'39,"0"7"-20,0 0-7,6-8-4,-6 8-2,0 0 0,0 0-1,0 0 0,0 6-2,0-6 2,-6 18-3,6-5 0,-1 4 0,1 1 0,0 5 0,1 3-1,5 1 0,-3 0 0,1 2 0,1-3-1,-2 1 1,-1 3 0,0-6-1,0-1 0,-2 0 1,1-3-1,-1-1 0,0-1 0,-1 1 0,-1-6 0,0 1-1,-1 0 1,-3-5-1,5 1 1,1-10-3,0 6-3,0-6-10,1-4-5,3-5-5,2-5-20,-3-2-35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6:02.4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7 161,'0'0'27,"2"-9"-7,-2 9-11,-2 8-3,2 5-1,-2 1-1,0 7-1,-1 1-1,-1 8 0,3 1-1,1 4 0,0-1 0,0 0-1,0-2 1,0 1 0,5-4-1,-5 0 0,0-3 0,2-4 1,-2 1-1,0-5 0,0 2 0,1-8 0,-1 0 0,2-2 0,-2-1 0,0-2-1,0 0-1,0-7-3,1 8-8,-1-8-7,0 0-3,0 0-14,0 0-38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34.1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74 22 30,'-10'-5'27,"10"5"-3,0 0-3,0 0 3,0 0-6,-9-11-5,9 11-2,0 0-3,0 0-1,0 0-2,0 0 1,-9-6-2,9 6 0,0 0-1,0 0-1,0 0 1,0 0-2,0 0 0,0 0 0,0 0-1,0 0 0,0 0 1,-2 6 0,2-6-1,2 17 1,1-4 0,1 0 0,0 3 0,3-3 2,-1 0-2,4 4 0,-5-1 0,3 1 0,-3-6 0,1 8-1,1-5 1,-5 5-1,5-3 0,-1 3 0,-4-2 1,1 3-1,-3-4 0,2 2 0,2-4 1,-2 4-1,-2-5 0,0 5 1,0-2 0,0 5-1,0-2 0,0 3 1,-2-1-1,-4 0 0,4 2 0,-5-2 0,3 1 0,-1-1 0,-4-1 0,3 0 0,-1 0 0,-2 0 0,1-4 0,-2 3 0,1-5 0,3 5 0,-3-7 0,2 1 0,-1-1 0,1-4-1,7-8 0,-9 11-1,9-11-2,0 0-10,0 0-7,-9 5-5,9-10-19,7-7-34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6:04.3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65 102,'0'0'43,"0"0"-21,0 0-8,-3-8-5,3 8-1,0 0-2,0 0-2,0-9 0,0 9 0,0 0-1,2-9 0,-2 9-1,9-9 0,-9 9-1,11-10 0,-4 5 1,4 1-1,-5 0 0,5 1 0,-3-1 0,-1 4-1,2 0 1,-4 1 0,-5-1-1,10 11 1,-9-2-1,1 1 0,-1 2 0,-1 2 1,0-2-1,-1-1 0,-3 3 0,-3-5 1,3 1-1,-5-1 0,4 0 1,-7-2-1,6 1 0,-4 0 0,-1-4 1,4 2-2,-3 0 1,-1-2 0,7 1 0,4-5 0,-11 6 0,11-6 0,0 0 0,-6 4 0,6-4 1,0 0-1,0 0 0,0 0 0,0 0 0,3 0 1,-3 0-1,0 0 0,8 1 0,-8-1 0,7 1 1,-7-1-2,11 1 1,-5 1 1,4-2-1,-1 1 0,0-1 0,3 0 0,-2 2 0,-2 0 0,5 1-2,-1-3-2,2 5-10,-4-5-7,-3 1-4,2-1-15,-3-4-40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05.6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312 5 116,'10'-6'40,"-10"6"-19,0 0-6,0 0-6,0 0-2,-7 1-1,-1 5-2,2 5 0,-6 2-2,2 8 0,-5-3 0,1 4 0,-1 3-1,0 1 0,-1-2-1,-1-1 1,1-1-1,1-5 0,0-1 1,0 0-1,1-7 0,1-2 0,2-2 0,1-1 0,-2-4 0,1 0 0,2-1 0,0-4 0,0-2 0,2-3 0,-1 0 0,2 1 1,3-6-1,0-1 0,3-1 0,0 1 0,2-2 0,2 2 0,4 1 0,-1 1 0,5 6 0,-1-2 0,-1 4 0,2 4 1,2 0 0,-2 2-1,1 4 1,1 1-1,-4 7 1,5 1 0,0-3 0,3 2-1,-4 3 0,1-1 1,3-1-1,1 0 1,-1-4-1,0 0 0,0 2 0,3-3 1,-3-3-1,-1 4 0,1-3-2,-3-5-3,1 2-13,-4-1-3,-3-2-6,-9 0-21,11-11-42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09.9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75 0,'0'0'18,"1"10"-6,-1-10 3,0 0 0,0 0-3,2 8 4,-2-8-2,0 0 5,0 0-6,0 0-2,0 0-3,0 0 0,0 0-1,7 0-2,-7 0-1,0 0-2,6-8 1,-6 8-1,3-11 0,-3 11 1,3-10 0,-3 2-1,0 8 1,0-15-1,0 15 1,0-8-2,0 8 2,-3-7-2,3 7 0,-7-8 1,7 8 0,-9-7-1,9 7 1,-11-6-1,11 6 0,-10-5 0,10 5 0,-8 0-1,8 0 1,-9 0 1,9 0-2,-7 2 1,7-2-1,-8 10 0,8-10 1,-7 12-1,2-4 0,1 2 1,1 2-1,1 3 1,1 2-1,1 6 1,0-4-1,0 4 0,0 8 1,0-1-1,1 4 0,4-6 0,-4-2 1,2 1-1,-1 3 1,1-2-1,-2-6 1,-1-3 0,0-4-1,0 5 1,0-1 0,-1-7-1,-2 1 1,1-6-2,2-7 0,-7 11-2,7-11-7,0 0-8,-6 0-6,6-8-12,-2-6-34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0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67 158,'-8'-3'27,"8"3"-8,0 0-13,-3-10-1,3 10-1,9-4 0,0 0-2,0 0 0,5 1-1,-1-1 1,4 0-2,-2 2 0,3-1-1,0 2-2,-3-6-9,1 4-7,-1-2-6,0 2-14,-3-4-32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0.71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0 171,'0'0'23,"-6"-4"-6,6 4-11,-15 1 0,6 7-3,-1 1 0,-2 7 0,-2-3-1,2 6-1,-1 2 1,2 9-1,1 1-1,-1-2 1,6 1 0,0 0-1,4-2 0,1 0 1,0-1-2,6-3 2,2-7-1,0 2-1,4-3 0,-3-3-1,4 0-2,-4-6-11,5-1-5,-5-6-6,1 0-17,1-11-36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1.0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0 164,'-9'10'26,"9"1"-6,0-3-11,9 10-4,0-6-2,6 7 0,0 3 0,3-5-2,3 0 0,-2-3 0,-1 1-1,-1-4 0,-1 1-2,-4-7 0,-1 0-5,-11-5-11,15 0-3,-15 0-9,9-9-24,-5-3-28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1.2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10 158,'-7'-10'28,"7"10"-8,-15 0-10,10 4-3,-5 2-3,2 7 1,-5 3-3,1 2 0,-6 6 0,0-3-1,0-2 0,0 0-1,3 1-1,0-9-2,10 5-4,-4-13-11,9-3-4,8-3-7,2-10-27,5-1-28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1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4 176,'0'0'23,"15"-4"-4,-8 2-12,7 4-4,-4 4 1,4 3-2,-4 4 0,2 5-1,-3 1 0,0 3-1,-3 5 1,-3 3 0,-1 3-1,-2 1 1,0-1-1,0 0 0,-5 4 0,-1-4 1,0-2-1,0-4 0,0-1-2,-7-7-9,7 1-9,-3-10-4,0 1-9,1-10-31,8-1-24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5.92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157 14 0,'0'0'15,"0"0"-2,0 0-3,0 0 2,0 0 0,0 0-2,0 0-6,0 0 1,0 0-3,0 0 3,0 0 1,0 0-2,0 0 0,0 0 4,0 0-4,8-4 0,-8 4 1,0 0 1,0 0 0,0 0 1,1-10 2,-1 10-1,0 0 0,0 0-2,0 0 0,0 0-1,0 0-1,0 0 0,0 0 0,0 0-2,0 0 0,0 0 1,0 0-2,0 0 1,0 0-1,0 0 0,-4 4 1,4-4-1,-11 12-1,4-6 1,-1 2 0,-1 0 1,0-1-1,1 3 0,-6-2-1,4 2 1,-2-4 0,1 3-1,-1-2 1,3 0-1,2-3 0,-2 0 0,3 2 0,6-6 0,-11 7 2,11-7-2,-6 8 0,6-8 0,0 0 1,-4 7-1,4-7 0,0 0 1,3 6-1,-3-6 1,7 7 0,2-4-1,0 2 1,3-1-1,-1 1 1,5-2 0,-2 5-1,1-1 1,-3-3-1,1 1 0,0-2 1,-2 1 0,1 2-1,-5-6 0,2 2 0,-9-2 0,9 1 0,-9-1 0,0 0-1,0 0-1,8 5-1,-8-5-3,0 7-7,0-7-9,0 0-7,-9 7-25,9-7-28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7.9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97 153 10,'0'8'52,"0"-8"0,0 0-28,0 0-9,0 0-2,6 0-4,-6 0-3,0 0 1,8-8-3,-8 8 0,7-9 0,1 6-1,-5-7-1,6 3 0,-3-1-1,3-1 1,-1-2 0,2 2-1,-7-3 1,3 0-1,-3-2 0,0 3 2,-3 1-1,0 0-1,-6 2 0,6 8 1,-12-10-2,5 10 1,-1 0 0,-1 2-1,3 1 1,-3 4-1,-2 2 0,1 2 1,-1 1-1,2 1 0,2 2 1,1 1-1,0 9 0,4-7 1,1 6-1,-1 1 1,2 3-1,0 1 1,0-1-1,0 1 1,0-5-1,0 1 0,0-3 0,-6-2 0,0-1 0,3-3 1,-3-2-1,0 2 0,-2-4 0,1-2 1,-1 2-1,2-5-1,5 1-1,1-8-2,-6 7-7,6-7-9,0 0-4,-3-6-16,3-3-35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8T06:30:35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0-2 60,'0'0'54,"0"0"-20,0 0-14,0-8-8,0 8-4,0 0-1,0 0-2,0 0-2,0 0 0,0 0-1,0 0 0,0 0 0,7 6-1,-7-6 1,11 15 0,-7-5-1,3 2 1,0-1 0,-1 4-1,6 0 0,-7 3 0,2-2 0,2-2-1,-1 0 1,-3 0-1,2 1 1,1-3-1,1-1 1,-6 3-1,3-1 0,1 1 1,-2 0-1,2 2 0,-4-1 0,6-1 0,-7 3 0,4-1 0,-3 0 0,5-1 0,-7 2 0,-1-4 0,2 6 0,2-5 0,-4 2 0,0 0 1,0 1-1,0 1 0,0 0 0,0-2 0,0 2 0,0 0 0,0 1-1,-4-2 2,2 3-1,2-4 0,-3 2 0,1 0 0,-3 2 0,1-7 1,0 3-2,-1-1 1,-1 1 0,-1-1 1,4-5-2,0 2 1,-3-1 0,3-3 0,-3 1 0,6 1 0,-2-1 0,-1-1 1,-4 0-1,3 2 0,0-1 0,1-1 0,-5 0 0,3 3 0,1-3 0,-1 0-1,1 2 1,4-10 0,-9 16 0,6-8 0,-5 0 0,2 1 0,6-9 1,-9 15-1,9-15 0,-9 13 0,9-13 0,-9 12 0,9-12 0,-4 7-1,4-7 1,0 0-1,0 0 0,0 0-1,-2 9-2,2-9-9,0 0-8,4-7-6,-4 7-19,13-14-32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8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39 165,'0'0'25,"0"0"-4,0 0-15,9-1-1,0 1-1,6 0-2,3 0-1,3-3 0,3 3 1,-2-1-2,2-6 1,-1 6-1,-2-3-2,-6 2-1,4 2-11,-8-4-6,-1-1-6,-4-6-19,-6 11-35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8.7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 0 148,'0'0'31,"0"0"-8,-8 2-12,1 1-5,1 6-1,-3 0-1,0 4-2,-1 3 1,1 6-2,0-2 1,1 5-2,-1 4 0,3 1 0,0 3 0,2-3 0,1 2 0,3-1 0,0 2 0,0-5 1,6-5-1,1-1 1,1-1-1,1-6 0,3 1-1,-5-10-1,5 3-4,-1-6-11,-1-3-4,-1-7-9,3-6-19,-3 0-40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9.0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0 176,'0'0'24,"3"6"-5,-3 6-12,12 3-3,-3-1 0,3 4-2,3 1 0,3 0-1,-3 2 0,-2-8-1,1 0 1,1-2-1,-3-1-1,-3-4 0,1 2-1,-10-8-2,14 4-2,-14-4-9,7-4-7,-5-2-6,5-2-22,-5-9-32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19.2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216 4 140,'0'0'35,"-12"-7"-11,12 7-10,-20 0-7,16 11-2,-8 2-1,0 1-1,0 7-2,0 4 0,-2 2 0,-1 1-1,0-4 1,-3-1-1,5-5-1,-2-5-1,3 3-6,-3-10-11,9-2-3,-2-4-10,8 0-28,-1-7-27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22.0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59 3,'0'0'22,"0"0"1,0 0-2,0 0 4,0 0-5,0 0-5,0 0-2,0 0-3,0 0-2,0 0 0,0-7-2,0 7-1,0 0 0,0 0-1,0 0 0,0 0 0,0 0-1,0 0 0,0 0 1,6 0-2,-6 0 1,0 0 0,9-5-1,-9 5 0,7-9-2,-7 9 1,9-9-1,-9 9 1,9-10-1,-1 3 0,-8 7 0,6-7 0,-6 7 2,0 0-2,0 0 1,0 0-2,9-5 2,-9 5-1,1 5 0,-1-5 1,8 9-1,-1-4 1,-7-5 0,15 12 0,-4-6 0,-2-2 0,0-3 0,0 1 0,-2-2 0,2 0-1,-1 0-1,-1-3-1,1 0-1,-8 3-11,12-10-6,-12 10-5,10-9-19,-5 1-34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2:58:22.5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60 0 150,'0'8'30,"3"4"-8,-3-5-13,6 10-3,0-4-1,-2 3-2,2 4 0,3-1-1,-3 0 1,3 3-2,-3-2 1,0 4 0,-3-2-1,3 2 0,-3 0 0,-3 3 0,0-1-1,0-1 1,0-1-1,-3 4-1,-3-4 1,-1-1 0,-1-3 0,-1-2-1,0-2 1,-3 0-2,2 6-2,-4-10-2,7 9-12,-8-5-4,6 5-9,-2-5-25,-1-3-28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1:42:41.114"/>
    </inkml:context>
    <inkml:brush xml:id="br0">
      <inkml:brushProperty name="width" value="0.00441" units="cm"/>
      <inkml:brushProperty name="height" value="0.00882" units="cm"/>
      <inkml:brushProperty name="color" value="#5EA226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0,0 0,0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45.0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29 57,'0'0'37,"-6"-9"-7,6 9-12,0 0-3,-2-10-4,2 10-4,0 0 0,0-5-1,0 5-1,0 0-1,0 0-1,3-5 0,-3 5 0,9 3-1,-9-3 0,6 15 0,2-2-1,-4 2 2,1 4-2,5 0 0,-5 1-1,7 2 1,-2 0-1,-1-3 1,5-2-1,-2 1 2,1-7-2,-2 2 0,1-2 0,1-2 1,-1-1-1,-1 0 0,-2 1 1,0-3-1,-3 0 0,-6-6 0,12 9-2,-12-9-4,0 0-11,0 0-5,0 0-11,3-4-26,-3-6-21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45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284-1 118,'-10'1'39,"4"5"-13,-6-1-15,7 10-3,-8-6-2,1 10-2,-2-3 0,4 6-1,-5-1 0,1 2-1,-2-5-1,-1 3-1,-5 0 1,5-2-1,-1-2 1,0 1-1,2-5 1,1 2-2,1-4 0,2-4-1,9 5-3,-6-11-7,9-1-7,0 0-8,0 0-16,9 0-30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5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141 168 33,'0'0'41,"6"5"-3,-6-5-12,0 0-8,0 0-5,11 0-4,-11 0-2,6-7-1,-2-2-1,1 2-2,-2-3-2,3-2 2,-5-1-3,2-2 2,-1-2-2,-2 0 1,0 3-1,0 0 1,-5 2-1,-1 1 1,2 3 0,4 8-1,-12-7 1,12 7-1,-9 0 0,9 0 0,-11 9 0,7-1 0,-1 4 0,1-1 1,-1 3-2,2-1 1,-1 6 1,-1-2-1,2 3 0,0 3 0,-1 4 1,1 1-1,-2 4 0,2 0 1,0 2-1,0-1 0,2 3 0,1-2-1,-2-3 1,2 0 1,0-2-2,0-2 2,0 0-1,-1-3 0,-2 0 1,0 0-1,-3 2 1,1-1-1,-2-3 0,1 1 1,0-4-1,-2-3 0,2-1-1,0-5 0,2-4-1,-2-6-4,6 0-12,0 0-5,-11-12-16,8-2-27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5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0 72,'0'0'59,"-9"6"-30,9-6-12,-8 11-6,8-11-4,-7 15-2,6-8-2,1 3 0,1-1-1,6 5 0,3-2-1,2 4 1,2-1 0,4 1-1,-1 1 1,2 4-1,-3-3 0,2 1 1,-1-4-2,-1 0 1,-2-3-1,-4 1 1,1-5-1,-1-1 0,-4-2 0,2-2-1,-8-3 1,6 1-3,-6-1 1,4-4-3,-4 4-6,6-11-10,-6 2-11,0-7-27,0-1-21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5.7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59 102,'0'0'46,"10"3"-19,-10-3-17,15 0-3,-7 0 0,7 0-3,-3-4-1,6 2-1,-1-3 1,1 1-2,-2-1 0,2 2-1,-3-1 0,-4-3-2,3 4-4,-5-3-13,-2 2-5,1-2-17,-4-3-27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123 0 110,'0'0'41,"-5"3"-14,-2-1-18,4 7-2,-5-2 0,2 4-3,-3 1 0,0 5-2,-1 0 1,2 1-1,-1 3-1,2 6 0,-2 0-1,3 2 1,1 4-1,-2 1 0,2 3 1,2-2-1,-1-1 0,2-2 2,1-3-2,1-1 0,0-5 0,3 1 1,1-7-1,2-1 0,-1-2 0,2-3 0,1-3-1,-1-2-1,1-1 0,1-5-4,0 0-11,0-7-6,1 0-12,-2-4-30,1-3-7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5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96,'2'7'49,"1"5"-19,0 2-19,-2 0-2,5 3-2,-1-1-3,4 3-1,-2-4 0,4 2-2,-1-4 1,2 2-1,-1-6-1,-1 1 0,-2-3 0,1-1-2,0-1-1,-9-5-1,10 2-9,-10-2-9,9-2-12,-9-4-25,3-5-12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6.8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177 0 118,'-6'9'39,"0"0"-14,-7-2-15,5 11-2,-5-5-3,1 8 0,-2-5-3,1 5 1,-1 0-2,4 0 0,-4-1-1,2-1 0,0-2 0,3-2 0,-1-1-1,1-5-2,6-1-2,3-8-9,0 0-8,0 0-13,1-9-23,8-5-18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2:57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81 0 79,'0'0'52,"0"0"-20,0 0-19,9-2-4,-9 2-3,7 4-1,-7-4-2,15 17 0,-6-7 0,0 3-1,3 2 0,0 5 0,-1-3 0,-1 3-1,-1 0 1,0-1-2,-1 1 1,2 0 0,-5-2-1,1 2 1,-2 0-1,1 0 1,-4-1-1,1 3 0,-2-4 0,0 1 0,0 2 2,0-4-2,-3 2 0,-2 0 0,-2-4 0,1 2 1,-6-2-1,3 0 1,-2-2-1,-4 1 0,0 2 1,-1 0-1,-4 2 0,2 0-1,-1 1 1,3-1-2,1 1-1,0-3-1,4 2-4,-1-5-11,6-5-8,2-1-16,4-7-30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36:20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36 43,'0'0'53,"-5"0"-17,5 0-12,0 0-10,-5 2-4,5-2-3,0 0-2,-5 7 0,5-7-2,-3 7-1,3-7-1,-2 10 1,2-10-1,-2 12 0,2-5-1,0 5 1,-1-4 0,1 4 0,0 0-1,0 1 1,1 1-1,0-2 0,2 0 0,0-2 0,1-2 1,1-1-1,1 0 0,-1-4 1,3-1-1,1-2 1,-1 0 0,1 0-1,0-3 0,0-2 1,-2-1-1,1-1 0,-2 0 0,0 0 0,0-5 0,-2 2 1,0-3-1,-1-2 0,-2 2 0,0-1 0,-1-1 0,-2 1 0,-2-1 0,-2 2 0,-1 0 0,0 2 1,-2 3-1,-1 1 0,1 3 1,-1 3-1,0 1 1,2 3-1,-1 6 2,1 0-2,3 2 0,-2-1-2,3 3-1,-3-3-13,4-3-5,3-7-10,0 0-28,0 0-23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7.0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21 65,'0'0'53,"0"0"-21,0-10-13,0 10-5,0 0-5,0 0-2,-1-10-1,1 10-1,0 0-2,0 0 1,0 0-2,0 0 1,-9 8-2,9 5 1,0 1-1,0 10 0,-2 4-1,-1 4 1,2 3 0,-2 4 0,-3 0-1,3-2 1,-2 1 0,-1-4-1,3-5 1,0-2-1,0-6 0,0-7 1,0-6-1,3 0 1,0-8-1,0 0 0,0-15 1,3-1-1,0-6 0,2-4 0,1-3 0,3-2 0,3-3 1,0-2-2,3 3 2,-2 3-1,5 2 0,-1 4 0,-2 6 0,0 1 0,-3 10 0,0 4 0,0 5 0,-3 9 1,-3 7-1,-3 6 0,1 1 1,-1 6-1,-1 0 0,-2 1 0,0-1 0,-2-2 0,-1-3 0,2-4 0,-2-8 1,3-2-1,0-12 0,0 0 0,0 0 0,7-13 0,-2-6 1,2 0-1,2-5 0,3-1 0,0-3 0,0 1 0,2 3 0,1 2 1,-2 3-1,1 1-1,-2 8 2,-5 4-1,4 3 0,-4 5 0,1 5 1,-4 7-1,4 3 1,-4 6-1,2 2 0,-1 2 1,-2 2-1,0-1 0,-2-1 1,-1-4-1,0 0 0,0-3 1,0-4-1,0-3 0,0-3 0,0-10-1,0 12 0,0-12-2,0 0-3,5-14-6,4 5-10,0-7-3,0 2-15,3-3-37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7.2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15 152,'3'-7'32,"-3"7"-11,5-8-10,-5 8-3,1 7-3,1 5-1,-2-1-1,-2 8-1,-4 0 0,5 0-1,-1 0-1,-1-3 0,2-3-1,1-7-1,0-6-2,0 0-6,9-7-11,-3-8-3,0-3-13,-5-5-31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7.4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9 168,'0'0'25,"-10"-9"-5,10 9-13,-6 4-2,3 1-2,0 1-3,3-6-2,6 19-8,0-11-9,6-4-4,-2-1-16,8-1-29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7.9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50 174,'0'7'24,"0"7"-4,0 0-13,0 8-2,0-2 0,1 3-2,-1-1-2,0 1 1,0-4-1,2-3 0,-2 0-1,3-8 0,-3-8 0,7 4 1,-7-4-1,14-11 0,-7-7 0,7 0 0,-2-7 1,1 0-1,1-4 0,-2 1 0,0-1 0,3 5 0,-3 3 0,0 4 0,-5 8 0,4 5 1,-7 4-1,5 8 0,-6 7 1,2 4-1,-1 3 1,-1 3 0,-1 0 0,1 3-1,-2-1 0,1-1 1,-2-2-1,4-4 1,-2-3-2,-2-4 1,1 1-2,-1-14-2,6 9-8,-6-9-10,2-3-3,1-7-12,1-6-38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5.81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243 0 118,'0'0'42,"0"0"-16,-7 5-16,0-1-4,0 7-1,-3-4 0,1 10-1,-4 0-2,2 3 0,0 2 0,-2 2 0,-1 1-1,0 0-1,-1 3 1,0-4-1,-1-1 1,2-2-1,-2-1 0,3-3 0,-1-3 0,3-4-1,2-2-1,4-4 0,5-4-5,0 0-12,0 0-7,1-5-15,8-3-31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9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162 203 85,'0'0'46,"0"0"-24,0 0-7,0 0-5,0 0-2,0 0-2,0 0 1,9-6-3,-9 6 0,6-7 0,-5-2 0,8 2-2,-3-8 0,2 3-1,-2-6 2,3 3-2,-5-4-1,1 0 1,-1 1 0,-4 2-1,0 4 0,-4-2 1,-4 6-1,-2 3 1,-4 2-1,-1 3 1,0 4 0,-1 5-1,-1 4 2,1 7-1,1 2-1,3 6 1,5 5-1,2 6 1,1 0 0,4 4-1,0 1 1,0-1-1,6 4 1,0-2-1,-2-3 0,1 1 0,-4-6 1,1 2-1,-2-3 0,0-3 0,-3-6 0,-6 0 0,3-7 0,-3-3-1,-3-3-1,6-4 0,-3-5-3,-2-5-5,11 0-10,-13-10-5,5-3-15,-1-2-32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9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85 165,'0'0'27,"7"-5"-7,1-3-12,7 5-2,4-3-1,4 2-1,2-3-2,1-1 0,2-2-1,-1 3-1,-2-2-1,-4 0-1,0 6-3,-7-3-7,-1 6-8,-4 2-4,-3 5-15,-3 0-33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39.8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40 163,'9'-7'27,"-9"7"-7,3-6-13,-3 6-1,9 2-1,-5 9-1,-1 2-2,0 0 0,5 3 0,-4-1-1,5 2 0,-1-2 0,1-2-1,0-9 0,1-2 1,2-2-1,-4-6 1,5-5-1,-4-2 0,-3-7 1,-3-1-1,-3 2 0,0-3 0,-3 9 0,-4 0 0,-5 6 0,-3 5 0,0 2 0,0 10-1,1 3 0,2 2-2,6-4-1,6 3-9,0-6-8,6-8-5,9-5-15,6-8-36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40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172 9 180,'-1'-9'23,"1"9"-3,-15 0-14,6 9-1,-2 6-1,-2 7-1,-4 7-2,2 7 1,-6 5-1,3 8 0,2 3-1,1-1 0,3-1 0,4-4 0,7-3 0,1-5 0,1-6 0,7-6 0,7-3-1,0-9 0,1-2-2,5-8-2,3 0-11,-1-8-4,-2-4-6,-3-7-17,4-6-38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40.4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0 186,'0'15'22,"6"6"-2,-6-1-15,8 3-2,1-2 1,4 4-2,2 0 0,3-2-1,0-3 0,2-3-1,1 0 0,-2-7 0,1 0-2,-4-9-3,4 3-7,-5-5-9,-4-7-4,-5-4-11,0-7-35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40.6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220 0 187,'-18'19'23,"-2"2"-4,-5 3-14,4 8-2,-6-2 0,0 0-2,4 2 0,-1-7-2,8 1-1,4-10-2,4 3-9,8-19-9,0 0-3,0 0-15,8-14-38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49:41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84 0 178,'0'0'23,"0"0"-2,7 5-16,-4 4 0,9 7-1,-3 0-1,5 6 0,-2 1-2,3 5 1,-3 3-1,3 0 0,-5 2-1,2 3 0,-4 0 1,-4 6-1,-4 0 0,0 3 0,-4 3 0,-7 1-1,-4-1 1,-4 0 0,-2-4-2,-5-1 0,4-7-4,-7-8-9,7-1-7,1-8-4,6-10-20,3-9-39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3:49:54.7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3:50:32.9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3.8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0 137,'0'0'33,"0"12"-13,0-12-13,0 18-1,1-8 0,10 6-2,-4-1-1,8 5 0,-1 0 0,5-1-1,2 3-1,0-1 0,-2 1 0,4 0 0,-5-3-1,-2 2 1,1-3 0,-4-2-1,-1-2 0,-3-2 0,0-1 0,-3-5 0,-6-6 0,9 10-1,-9-10-1,0 0-3,0 0-10,6 0-5,-6 0-8,2-12-21,1 0-28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6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0 138,'0'0'36,"0"0"-14,3 6-15,-3-6-2,0 8 0,0-8-1,0 15-1,-3-6 0,3 3-1,-1 1-1,-1 4 0,0-1 0,2 4 0,-2-1-1,2 0 1,0 1-2,0-2 0,0 0-1,0-6-5,6 2-13,-5-4-4,1-3-19,-2-7-34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4.2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264 1 155,'0'0'28,"-6"-4"-8,6 4-14,-9 0-1,9 0 0,-9 8-1,2 1-1,-1 3-1,-1 4 0,0 5 0,-3 0-1,-3 4 1,0 3-1,-1-2 0,-2 1-1,-5-3 0,5-2 0,-1-3 0,1-3 0,0-1-1,3-6-1,6-1-1,0-6-1,9-2-5,0 0-11,0 0-3,3-3-17,9-7-28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5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 17 124,'0'-6'33,"0"6"-12,0 0-7,-8-11-3,8 11-4,0 0-2,0 0-2,-7 0 2,7 0-3,-2 8-1,2-3 0,0-5 0,0 14 0,2-6-1,-2-8 1,7 5-1,-7-5 0,11 0 0,-11 0 1,6-3-1,-6 3 0,1-9 0,-1 9 1,-3-7-1,-3 7 0,6 0 0,-13 2 0,13-2 0,-12 8-2,10 1-1,2-9-4,0 9-11,0-9-5,9 13-11,-6-6-30,3 3-17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5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9 140,'-3'2'34,"3"-2"-12,-7 4-11,-1-4-6,8 0 0,-6 5 0,6-5-2,0 0-1,-1 9-1,1-9 0,0 0 0,6-1 1,0-1-2,-6 2 1,12-12-1,-12 12 0,10-9 1,-10 9-1,0 0 1,0 0-1,-7-3 0,1 3 1,0 1-1,6-1 0,-12 8-1,12-8 0,0 0-4,0 0-8,3 2-7,6-2-7,-2-6-16,4 1-35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6.0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8 156,'0'0'29,"0"0"-8,-12 0-14,12 0-2,0 0 1,0 0-2,0 0-1,9 3-1,-9-3 0,15 1 0,-3-1 0,3 0-1,2 0 0,1-1 0,1 0-1,0-1 1,2 0 0,-3 2-1,0 0 0,-3 0 0,-1-1 0,-2 1 0,-5 0 0,-7 0-1,9-1 0,-9 1-1,0 0-2,0 0-3,0 0-11,0 0-5,0 3-7,0-3-28,-13 8-27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6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41 149,'0'0'31,"0"0"-9,-8 0-13,8 0-3,0 0 0,6-3-2,-6 3-1,15-3 0,-4 0-1,2 2 0,2-3-1,2 0 0,-1 2 0,2 0 0,2-2-1,-3 2 1,3-1 0,-2 1-1,-2 2 0,-1-2 0,-1 0 0,-4 2 0,2 0 0,-3-1 0,-3 1 0,-6 0-1,11 0 0,-11 0-2,7 0-7,-7 0-11,0 0-3,0-3-11,0 3-37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7.7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67,'-9'-3'61,"9"3"-24,0 0-20,-14-5-5,14 5-3,0 0-2,0 0-2,-6 4-1,6-4 0,0 11-1,2-3-1,1 4 0,6 2 0,1 2-1,4 2 0,1 2-1,4 2 1,2 0-1,-3 1 0,2-4 1,1 4-1,-5-5-1,1-2 2,-4 1-1,-2-6 0,-1-1 0,-2-2-1,1 0 1,-9-8-2,12 5-2,-12-5-6,0 0-11,6-6-4,-6-2-19,0-5-35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8.0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251 1 160,'-11'-3'28,"2"5"-8,3 8-14,-4 2-2,-2 3 1,-3 5-2,0 4 0,-3-1 0,1 4-2,-4-1 1,2 2-1,1-3 0,1 1-1,1-6 1,1 0-1,1-5 0,2-5-2,8 0 0,4-10-6,0 0-12,0 0-4,0 0-12,-2-11-36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39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26 98,'-8'0'48,"8"0"-24,-7 0-10,7 0-3,0 0-4,0 0-2,-9 0-1,9 0-1,0 0 0,0 0-1,9-4-1,-3 4 2,1-1-2,5 1 0,0 0 0,5 0 0,2 0 0,1 0 0,2 0-1,4 0 1,-2 0 0,-2-2 0,2 1-1,-3-1 1,0-1-1,-3 0 1,-4 0-1,-1 2 0,-2 0 1,-2 0-1,-3 1 0,-6 0 0,9 0 0,-9 0 0,0 0-1,0 0 0,6 2-4,-6-2-11,0 0-6,0 0-8,-2-6-26,2 6-33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1.0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3-2 114,'0'0'44,"-6"0"-18,6 0-16,0 0-1,0 0-4,0 0 0,0 7-1,3 1-2,-3-8 2,17 14-3,-7-3 1,5 3 0,0 2-1,3 1 0,0 3 0,0 1 0,2 1 0,1 2-1,-5-1 0,1 3 0,-4 1 0,-1-2 0,-4 2 1,-4-1-1,-1-3 0,-3 0 0,-7 1 0,-4-4 0,-4-1 1,-1-1-1,-5-2 0,0-5 0,-3-1 0,1-2 0,1-4 0,4-4 0,3 0 0,1-4 0,4-8 0,5-1 0,4-5 0,1-2 0,1-3 1,8-2-1,2-3 1,2 0-1,7 1 1,1 0 0,0 0 0,4 0 0,-2 2 0,2 2 0,-4 0-1,0 1 1,-4 4 0,-4 3-1,-2 0 0,-2 3 0,-5 3-1,1 0 1,-5 9-3,0-7-3,0 7-11,0 0-5,-12 0-6,1 0-24,-4 0-41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4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42 33,'-6'-9'48,"6"9"-8,0 0-16,0 0-6,-9-5-6,9 5-3,0 0-2,0 0-2,0 0-1,0 0 0,0 0-1,0 5-1,0-5 0,0 13 0,3-7 0,4 8-1,-1 1 1,5 6-1,2-2 0,4 2 2,-1 2-2,1 1-1,1 1 1,4-4 0,-4 0-1,-1-3 0,-4-3 1,-1 0-1,-3-5 1,0-2-1,-9-8 0,8 11 1,-8-11-1,0 0 0,0 0 0,6 7 0,-6-7 0,0 0 1,0 0-1,0 0 0,1-4 0,-1 4 0,2-7 0,-2 7 0,4-17 1,-1 10-1,3-5 0,-1-1 1,4-3-1,-2-2 0,4-3 0,-1-1 1,2-3-1,2-1 0,-2 2 0,1-1 0,-2 2 0,-1 3 0,1 2 1,-5 5-1,0 3 0,-2 1 0,-4 9 0,2-8 0,-2 8 0,0 0 0,0 0 0,-5-5 0,5 5 0,-9 0 0,9 0 1,-12 3-1,5-2 0,-2 0 0,0-1 0,-2 0 1,-2 0-1,-1 0 1,-1 0-1,-3 0 0,-1 0 0,-5 0 1,0 0-1,-2 4 0,-1-2 0,3 1 0,0 2 0,5-2-1,2 1-2,2-4-1,15 0-9,-9 0-8,9 0-6,3-10-19,3 0-42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09:26:08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6 5,'-7'-7'30,"7"7"0,0 0-5,0 0-1,0 0-4,0 0-6,0 0-2,0 0-3,-4 8-2,4 3-2,0-2-1,2 5 0,3-3-1,0 4 0,1-4-1,4 5 0,-2-5-1,5 1 1,-1 0-1,2-1 1,0 2-2,2-1 1,-1-1 0,1 0-1,0 0 1,-1-1 0,-1 2-1,1-5 1,-3 2-1,1-2 0,-1 0 1,-2-1-1,-3-3 0,1 0 0,-8-3 0,9 2-2,-9-2-1,0 0-6,3-4-10,-3-3-9,0-1-22,0-2-17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6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181 196 3,'0'0'2,"0"0"1,0 0-3,0 0 2,0 0 1,0 0-3,0 0 5,0 0-3,0 0 6,0 0-1,0 0 3,0 0 2,0 0 0,0 0 4,0 0-1,8-8 4,-8 8-7,0 0-3,0 0-1,0 0-3,0 0 1,0 0-1,0 0-1,0 0 0,0 0 0,0 0 0,0 0 0,3-6 0,-3 6-1,4-7 0,-4 7 0,3-10-1,-3 10 0,9-13-1,-6 4 0,-1-1 0,-1-2 0,-1-1 0,0 0-1,-3-2 1,-1 1-1,-7-3 1,-1 4 0,3 0 0,-3 5 0,-1-1 0,1 6 0,1 0 0,-1 3 0,2 4 0,2 6-1,-1-1 1,3 7 0,-1 1-1,5 5 1,-1 2 0,2 5 1,1 4-1,0 4-1,0 4 1,0 1-1,0 1 1,1-2-1,-1 2 0,2-5 0,-2-1 0,0-4 0,0-1 1,0-6-1,0 0 0,-2-2 0,-1-2 1,2-2-1,-5-5 0,3-1 0,0-5 0,-5 0-1,8-9-1,-7 4-2,7-4-4,-14-1-12,8-7-6,-3-2-17,-1-4-37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7.0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42 145,'0'0'33,"0"-10"-9,9 10-16,0-5-3,7 3-1,1-2 0,2 2-2,2-1 0,2 0-2,-1-2-1,-1 1 0,2 4-4,-7-5-4,1 5-12,-4 0-5,-2 5-22,-1 1-33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7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31 159,'0'0'27,"0"0"-7,2 10-15,-2-3-1,0 5-2,0 2 1,4-2-1,1 3 0,4-4-1,-2-1 1,7-1-1,0-7-1,1-2 1,2-3 0,-2-5-1,-2-4 0,-1 1 2,-6-5-2,0 0 0,-6 0 1,-6 2-1,-4 1 1,-5 4 0,-5 1-1,-1 4 0,2 4-1,-3 1-1,5 11-5,1-8-12,4 2-4,12-6-11,0 0-34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0-24T13:50:48.1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0,'0'0,"0"0,-31 114,24-91,-1-8,16-7,-16-8,8 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9.3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18 50,'0'-7'60,"0"7"-29,0 0-10,0 0-6,0-10-6,0 10-1,0 0-3,0 0-1,0 0 0,0 0-1,0 0-1,0 0 1,0 0-2,-6-1 0,6 1 0,-7 4 0,7-4 0,-8 14 1,1-5-1,1 3 0,-2 1 0,1 3 0,-2 1 0,1 4 0,-1-1-1,2 2 1,-1 0 0,4 3-1,-4 2 2,7-3-2,-2 1 0,3 3 1,0-2-1,3 0 0,-2 0 0,8 0 1,-3-2-1,3-1 0,-3-2 0,5-2 0,-5-1 0,6-5 0,-2 1 0,2-5 0,-3 1 0,3-3 0,-1-3 0,-1-3 0,4-1-1,-4 0-2,5-1-2,-7-9-12,7 3-5,-3-4-11,1-5-28,1 2-26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9.7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1 165,'0'0'27,"0"0"-7,0 6-15,6 2 0,4-1-1,4 5-1,-1 2-1,4 1 0,1-1-1,0 3 0,0 1 0,1 0 0,-2-4-1,-1 1 0,-1-2 0,-3 1 0,0-5 0,0 0-1,-1-1-1,-4-7-4,7 3-7,-4-4-9,-2-4-5,-1-6-21,1-2-35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49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0 148,'-9'2'32,"0"6"-10,2 8-12,-4-1-5,5 6 0,-6 0-2,0 2 0,-3 2-1,0-4-1,0 0 0,4 0 0,-1-5-1,0-2-1,1-4-1,5-4-1,5 1-5,1-7-11,0 0-5,-3-6-15,6-5-31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50.4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5 146,'0'0'32,"-3"-7"-9,3 7-16,0 0-2,0 0-1,8 0 1,1 1-3,4 9 0,2 2 0,2 1 0,1 4 0,1 4-1,1-1 1,-3 5-1,0 0 0,-1 2 0,-2 1-1,-2 0 1,-5 2-1,-1 0 0,0 2 0,-4-3 1,-2-1-1,0 1 0,-8-2 0,-1-1 0,-4-1 1,-2 0-2,-3-3 1,-2-2 0,0 0-1,0-3 0,4-4-2,-1-4-2,10 0-9,-1-8-6,8-1-7,-6-4-19,11-6-37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51.1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0 134,'0'0'37,"0"0"-14,0 0-12,0 0-5,0 3-1,0-3-2,0 10 1,0-3-2,3 4-1,-3-1 1,0 1-1,-3 2 0,-2-3-1,1 4 0,-4 0 0,1 1 1,-2-2-2,-2 1 1,4-1 0,-1 0-1,-1-2 0,3-3-1,-1-4-2,7-4-11,0 0-6,0 0-9,0-4-24,7-5-28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24T13:50:51.8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32 144,'0'0'30,"0"0"-10,0-8-15,0 8-2,0-6-1,0 6 0,4-8 0,-4 8-1,3-9 0,-3 9 0,0 0 0,0 0 0,-7-2 0,7 2 0,-7 1 0,7-1-1,-7 8 1,7-8-1,0 0 0,0 0 1,0 0-1,0 0 0,0 0 0,0 0 1,0 0-1,0 0 0,0 0 0,0 0 0,0 9 0,-3-2 1,1 1-1,2-1 0,0 2 0,0-4 0,0-5 0,8 6 2,-8-6-2,7 0 0,-7 0 0,4-7 0,-1 0 1,-3 7-1,0-12 0,0 12 0,-10-10 0,10 10 0,-12-1 0,12 1 1,-9 1-1,9-1 0,-8 9 0,8-9 0,-1 13-1,1-13-4,3 7-10,-3-7-7,8 3-9,-8-3-27,7-2-26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235" cy="354316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5847" y="1"/>
            <a:ext cx="4435235" cy="354316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r">
              <a:defRPr sz="2500"/>
            </a:lvl1pPr>
          </a:lstStyle>
          <a:p>
            <a:fld id="{5B05B4F2-621E-394B-B243-7A510F2EBCCE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52800" y="533400"/>
            <a:ext cx="352901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1805" tIns="95902" rIns="191805" bIns="959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876" y="3370869"/>
            <a:ext cx="8184863" cy="3195334"/>
          </a:xfrm>
          <a:prstGeom prst="rect">
            <a:avLst/>
          </a:prstGeom>
        </p:spPr>
        <p:txBody>
          <a:bodyPr vert="horz" lIns="191805" tIns="95902" rIns="191805" bIns="959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1735"/>
            <a:ext cx="4435235" cy="35756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5847" y="6741735"/>
            <a:ext cx="4435235" cy="35756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r">
              <a:defRPr sz="2500"/>
            </a:lvl1pPr>
          </a:lstStyle>
          <a:p>
            <a:fld id="{ACD32F9C-0AD7-9D46-BB21-C6E762B7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</a:t>
            </a:r>
            <a:r>
              <a:rPr lang="en-US" baseline="0" dirty="0" smtClean="0"/>
              <a:t> a tree (as you can see with Stochastic programming). Some tools are more universal than others and can handle different tasks.</a:t>
            </a:r>
          </a:p>
          <a:p>
            <a:r>
              <a:rPr lang="en-US" baseline="0" dirty="0" smtClean="0"/>
              <a:t>Quite often we cannot solve the problem exactly, and in any case different methods take different amount of time (and require different amount of fine-tuning).</a:t>
            </a:r>
          </a:p>
          <a:p>
            <a:r>
              <a:rPr lang="en-US" baseline="0" dirty="0" smtClean="0"/>
              <a:t>So for each problem, there are typically several methods, and some are better than others.</a:t>
            </a:r>
          </a:p>
          <a:p>
            <a:r>
              <a:rPr lang="en-US" baseline="0" dirty="0" smtClean="0"/>
              <a:t>As a rule of thumb, the more universal the method, the worse it is for a specific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pipeline is not</a:t>
            </a:r>
            <a:r>
              <a:rPr lang="en-US" baseline="0" dirty="0" smtClean="0"/>
              <a:t> so straight-forward/feed-forward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arsenal of the available tools affects our mapping. Some mappings are very </a:t>
            </a:r>
            <a:r>
              <a:rPr lang="en-US" baseline="0" dirty="0" err="1" smtClean="0"/>
              <a:t>straighforward</a:t>
            </a:r>
            <a:r>
              <a:rPr lang="en-US" baseline="0" dirty="0" smtClean="0"/>
              <a:t> but lead to optimization programs that we cannot solve well. Then we have to compromise (use programs which do not reflect our real-life problem perfectly, but are solvable with our tools).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most</a:t>
            </a:r>
            <a:r>
              <a:rPr lang="en-US" baseline="0" dirty="0" smtClean="0"/>
              <a:t> applications, we just care about a good value. In some cases, we must know that some values do not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81" y="878586"/>
            <a:ext cx="3896232" cy="179354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7"/>
          <p:cNvSpPr/>
          <p:nvPr/>
        </p:nvSpPr>
        <p:spPr>
          <a:xfrm>
            <a:off x="-4006" y="3338069"/>
            <a:ext cx="4607940" cy="129031"/>
          </a:xfrm>
          <a:custGeom>
            <a:avLst/>
            <a:gdLst/>
            <a:ahLst/>
            <a:cxnLst/>
            <a:rect l="l" t="t" r="r" b="b"/>
            <a:pathLst>
              <a:path w="4607940" h="129031">
                <a:moveTo>
                  <a:pt x="0" y="129031"/>
                </a:moveTo>
                <a:lnTo>
                  <a:pt x="4607940" y="129031"/>
                </a:lnTo>
                <a:lnTo>
                  <a:pt x="4607940" y="0"/>
                </a:lnTo>
                <a:lnTo>
                  <a:pt x="0" y="0"/>
                </a:lnTo>
                <a:lnTo>
                  <a:pt x="0" y="129031"/>
                </a:lnTo>
              </a:path>
            </a:pathLst>
          </a:custGeom>
          <a:solidFill>
            <a:srgbClr val="6C6D7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“Optimization methods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”, Fall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2015:      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Lecture 1: Introduction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257318"/>
            <a:ext cx="46042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400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552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704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857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009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162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1314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466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619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1771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1924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076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2228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2381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2533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2686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2838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990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0" y="3143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0" y="3295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 b="1">
          <a:solidFill>
            <a:schemeClr val="accent1">
              <a:lumMod val="75000"/>
            </a:schemeClr>
          </a:solidFill>
          <a:latin typeface="+mn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2.emf"/><Relationship Id="rId117" Type="http://schemas.openxmlformats.org/officeDocument/2006/relationships/customXml" Target="../ink/ink403.xml"/><Relationship Id="rId21" Type="http://schemas.openxmlformats.org/officeDocument/2006/relationships/customXml" Target="../ink/ink378.xml"/><Relationship Id="rId42" Type="http://schemas.openxmlformats.org/officeDocument/2006/relationships/customXml" Target="../ink/ink389.xml"/><Relationship Id="rId47" Type="http://schemas.openxmlformats.org/officeDocument/2006/relationships/image" Target="../media/image282.emf"/><Relationship Id="rId112" Type="http://schemas.openxmlformats.org/officeDocument/2006/relationships/customXml" Target="../ink/ink398.xml"/><Relationship Id="rId63" Type="http://schemas.openxmlformats.org/officeDocument/2006/relationships/image" Target="../media/image290.emf"/><Relationship Id="rId89" Type="http://schemas.openxmlformats.org/officeDocument/2006/relationships/image" Target="../media/image303.emf"/><Relationship Id="rId133" Type="http://schemas.openxmlformats.org/officeDocument/2006/relationships/customXml" Target="../ink/ink419.xml"/><Relationship Id="rId16" Type="http://schemas.openxmlformats.org/officeDocument/2006/relationships/image" Target="../media/image267.emf"/><Relationship Id="rId107" Type="http://schemas.openxmlformats.org/officeDocument/2006/relationships/image" Target="../media/image312.emf"/><Relationship Id="rId11" Type="http://schemas.openxmlformats.org/officeDocument/2006/relationships/customXml" Target="../ink/ink373.xml"/><Relationship Id="rId32" Type="http://schemas.openxmlformats.org/officeDocument/2006/relationships/image" Target="../media/image275.emf"/><Relationship Id="rId37" Type="http://schemas.openxmlformats.org/officeDocument/2006/relationships/customXml" Target="../ink/ink386.xml"/><Relationship Id="rId53" Type="http://schemas.openxmlformats.org/officeDocument/2006/relationships/image" Target="../media/image285.emf"/><Relationship Id="rId79" Type="http://schemas.openxmlformats.org/officeDocument/2006/relationships/image" Target="../media/image298.emf"/><Relationship Id="rId123" Type="http://schemas.openxmlformats.org/officeDocument/2006/relationships/customXml" Target="../ink/ink409.xml"/><Relationship Id="rId128" Type="http://schemas.openxmlformats.org/officeDocument/2006/relationships/customXml" Target="../ink/ink414.xml"/><Relationship Id="rId5" Type="http://schemas.openxmlformats.org/officeDocument/2006/relationships/customXml" Target="../ink/ink370.xml"/><Relationship Id="rId95" Type="http://schemas.openxmlformats.org/officeDocument/2006/relationships/image" Target="../media/image306.emf"/><Relationship Id="rId22" Type="http://schemas.openxmlformats.org/officeDocument/2006/relationships/image" Target="../media/image270.emf"/><Relationship Id="rId27" Type="http://schemas.openxmlformats.org/officeDocument/2006/relationships/customXml" Target="../ink/ink381.xml"/><Relationship Id="rId43" Type="http://schemas.openxmlformats.org/officeDocument/2006/relationships/image" Target="../media/image280.emf"/><Relationship Id="rId48" Type="http://schemas.openxmlformats.org/officeDocument/2006/relationships/customXml" Target="../ink/ink392.xml"/><Relationship Id="rId113" Type="http://schemas.openxmlformats.org/officeDocument/2006/relationships/customXml" Target="../ink/ink399.xml"/><Relationship Id="rId69" Type="http://schemas.openxmlformats.org/officeDocument/2006/relationships/image" Target="../media/image293.emf"/><Relationship Id="rId118" Type="http://schemas.openxmlformats.org/officeDocument/2006/relationships/customXml" Target="../ink/ink404.xml"/><Relationship Id="rId134" Type="http://schemas.openxmlformats.org/officeDocument/2006/relationships/customXml" Target="../ink/ink420.xml"/><Relationship Id="rId85" Type="http://schemas.openxmlformats.org/officeDocument/2006/relationships/image" Target="../media/image301.emf"/><Relationship Id="rId12" Type="http://schemas.openxmlformats.org/officeDocument/2006/relationships/image" Target="../media/image265.emf"/><Relationship Id="rId17" Type="http://schemas.openxmlformats.org/officeDocument/2006/relationships/customXml" Target="../ink/ink376.xml"/><Relationship Id="rId33" Type="http://schemas.openxmlformats.org/officeDocument/2006/relationships/customXml" Target="../ink/ink384.xml"/><Relationship Id="rId38" Type="http://schemas.openxmlformats.org/officeDocument/2006/relationships/customXml" Target="../ink/ink387.xml"/><Relationship Id="rId59" Type="http://schemas.openxmlformats.org/officeDocument/2006/relationships/image" Target="../media/image288.emf"/><Relationship Id="rId124" Type="http://schemas.openxmlformats.org/officeDocument/2006/relationships/customXml" Target="../ink/ink410.xml"/><Relationship Id="rId129" Type="http://schemas.openxmlformats.org/officeDocument/2006/relationships/customXml" Target="../ink/ink415.xml"/><Relationship Id="rId103" Type="http://schemas.openxmlformats.org/officeDocument/2006/relationships/image" Target="../media/image310.emf"/><Relationship Id="rId54" Type="http://schemas.openxmlformats.org/officeDocument/2006/relationships/customXml" Target="../ink/ink395.xml"/><Relationship Id="rId75" Type="http://schemas.openxmlformats.org/officeDocument/2006/relationships/image" Target="../media/image296.emf"/><Relationship Id="rId91" Type="http://schemas.openxmlformats.org/officeDocument/2006/relationships/image" Target="../media/image30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emf"/><Relationship Id="rId15" Type="http://schemas.openxmlformats.org/officeDocument/2006/relationships/customXml" Target="../ink/ink375.xml"/><Relationship Id="rId23" Type="http://schemas.openxmlformats.org/officeDocument/2006/relationships/customXml" Target="../ink/ink379.xml"/><Relationship Id="rId28" Type="http://schemas.openxmlformats.org/officeDocument/2006/relationships/image" Target="../media/image273.emf"/><Relationship Id="rId36" Type="http://schemas.openxmlformats.org/officeDocument/2006/relationships/image" Target="../media/image277.emf"/><Relationship Id="rId49" Type="http://schemas.openxmlformats.org/officeDocument/2006/relationships/image" Target="../media/image283.emf"/><Relationship Id="rId57" Type="http://schemas.openxmlformats.org/officeDocument/2006/relationships/image" Target="../media/image287.emf"/><Relationship Id="rId114" Type="http://schemas.openxmlformats.org/officeDocument/2006/relationships/customXml" Target="../ink/ink400.xml"/><Relationship Id="rId119" Type="http://schemas.openxmlformats.org/officeDocument/2006/relationships/customXml" Target="../ink/ink405.xml"/><Relationship Id="rId127" Type="http://schemas.openxmlformats.org/officeDocument/2006/relationships/customXml" Target="../ink/ink413.xml"/><Relationship Id="rId10" Type="http://schemas.openxmlformats.org/officeDocument/2006/relationships/image" Target="../media/image264.emf"/><Relationship Id="rId31" Type="http://schemas.openxmlformats.org/officeDocument/2006/relationships/customXml" Target="../ink/ink383.xml"/><Relationship Id="rId44" Type="http://schemas.openxmlformats.org/officeDocument/2006/relationships/customXml" Target="../ink/ink390.xml"/><Relationship Id="rId52" Type="http://schemas.openxmlformats.org/officeDocument/2006/relationships/customXml" Target="../ink/ink394.xml"/><Relationship Id="rId65" Type="http://schemas.openxmlformats.org/officeDocument/2006/relationships/image" Target="../media/image291.emf"/><Relationship Id="rId73" Type="http://schemas.openxmlformats.org/officeDocument/2006/relationships/image" Target="../media/image295.emf"/><Relationship Id="rId122" Type="http://schemas.openxmlformats.org/officeDocument/2006/relationships/customXml" Target="../ink/ink408.xml"/><Relationship Id="rId81" Type="http://schemas.openxmlformats.org/officeDocument/2006/relationships/image" Target="../media/image299.emf"/><Relationship Id="rId130" Type="http://schemas.openxmlformats.org/officeDocument/2006/relationships/customXml" Target="../ink/ink416.xml"/><Relationship Id="rId99" Type="http://schemas.openxmlformats.org/officeDocument/2006/relationships/image" Target="../media/image308.emf"/><Relationship Id="rId101" Type="http://schemas.openxmlformats.org/officeDocument/2006/relationships/image" Target="../media/image309.emf"/><Relationship Id="rId135" Type="http://schemas.openxmlformats.org/officeDocument/2006/relationships/customXml" Target="../ink/ink421.xml"/><Relationship Id="rId4" Type="http://schemas.openxmlformats.org/officeDocument/2006/relationships/image" Target="../media/image6.wmf"/><Relationship Id="rId9" Type="http://schemas.openxmlformats.org/officeDocument/2006/relationships/customXml" Target="../ink/ink372.xml"/><Relationship Id="rId13" Type="http://schemas.openxmlformats.org/officeDocument/2006/relationships/customXml" Target="../ink/ink374.xml"/><Relationship Id="rId18" Type="http://schemas.openxmlformats.org/officeDocument/2006/relationships/image" Target="../media/image268.emf"/><Relationship Id="rId39" Type="http://schemas.openxmlformats.org/officeDocument/2006/relationships/image" Target="../media/image278.emf"/><Relationship Id="rId109" Type="http://schemas.openxmlformats.org/officeDocument/2006/relationships/image" Target="../media/image313.emf"/><Relationship Id="rId34" Type="http://schemas.openxmlformats.org/officeDocument/2006/relationships/image" Target="../media/image276.emf"/><Relationship Id="rId50" Type="http://schemas.openxmlformats.org/officeDocument/2006/relationships/customXml" Target="../ink/ink393.xml"/><Relationship Id="rId55" Type="http://schemas.openxmlformats.org/officeDocument/2006/relationships/image" Target="../media/image286.emf"/><Relationship Id="rId120" Type="http://schemas.openxmlformats.org/officeDocument/2006/relationships/customXml" Target="../ink/ink406.xml"/><Relationship Id="rId125" Type="http://schemas.openxmlformats.org/officeDocument/2006/relationships/customXml" Target="../ink/ink411.xml"/><Relationship Id="rId97" Type="http://schemas.openxmlformats.org/officeDocument/2006/relationships/image" Target="../media/image307.emf"/><Relationship Id="rId7" Type="http://schemas.openxmlformats.org/officeDocument/2006/relationships/customXml" Target="../ink/ink371.xml"/><Relationship Id="rId71" Type="http://schemas.openxmlformats.org/officeDocument/2006/relationships/image" Target="../media/image294.emf"/><Relationship Id="rId2" Type="http://schemas.openxmlformats.org/officeDocument/2006/relationships/image" Target="../media/image4.png"/><Relationship Id="rId29" Type="http://schemas.openxmlformats.org/officeDocument/2006/relationships/customXml" Target="../ink/ink382.xml"/><Relationship Id="rId24" Type="http://schemas.openxmlformats.org/officeDocument/2006/relationships/image" Target="../media/image271.emf"/><Relationship Id="rId40" Type="http://schemas.openxmlformats.org/officeDocument/2006/relationships/customXml" Target="../ink/ink388.xml"/><Relationship Id="rId45" Type="http://schemas.openxmlformats.org/officeDocument/2006/relationships/image" Target="../media/image281.emf"/><Relationship Id="rId110" Type="http://schemas.openxmlformats.org/officeDocument/2006/relationships/customXml" Target="../ink/ink396.xml"/><Relationship Id="rId115" Type="http://schemas.openxmlformats.org/officeDocument/2006/relationships/customXml" Target="../ink/ink401.xml"/><Relationship Id="rId87" Type="http://schemas.openxmlformats.org/officeDocument/2006/relationships/image" Target="../media/image302.emf"/><Relationship Id="rId131" Type="http://schemas.openxmlformats.org/officeDocument/2006/relationships/customXml" Target="../ink/ink417.xml"/><Relationship Id="rId136" Type="http://schemas.openxmlformats.org/officeDocument/2006/relationships/customXml" Target="../ink/ink422.xml"/><Relationship Id="rId61" Type="http://schemas.openxmlformats.org/officeDocument/2006/relationships/image" Target="../media/image289.emf"/><Relationship Id="rId19" Type="http://schemas.openxmlformats.org/officeDocument/2006/relationships/customXml" Target="../ink/ink377.xml"/><Relationship Id="rId14" Type="http://schemas.openxmlformats.org/officeDocument/2006/relationships/image" Target="../media/image266.emf"/><Relationship Id="rId30" Type="http://schemas.openxmlformats.org/officeDocument/2006/relationships/image" Target="../media/image274.emf"/><Relationship Id="rId35" Type="http://schemas.openxmlformats.org/officeDocument/2006/relationships/customXml" Target="../ink/ink385.xml"/><Relationship Id="rId77" Type="http://schemas.openxmlformats.org/officeDocument/2006/relationships/image" Target="../media/image297.emf"/><Relationship Id="rId126" Type="http://schemas.openxmlformats.org/officeDocument/2006/relationships/customXml" Target="../ink/ink412.xml"/><Relationship Id="rId105" Type="http://schemas.openxmlformats.org/officeDocument/2006/relationships/image" Target="../media/image311.emf"/><Relationship Id="rId8" Type="http://schemas.openxmlformats.org/officeDocument/2006/relationships/image" Target="../media/image263.emf"/><Relationship Id="rId51" Type="http://schemas.openxmlformats.org/officeDocument/2006/relationships/image" Target="../media/image284.emf"/><Relationship Id="rId121" Type="http://schemas.openxmlformats.org/officeDocument/2006/relationships/customXml" Target="../ink/ink407.xml"/><Relationship Id="rId93" Type="http://schemas.openxmlformats.org/officeDocument/2006/relationships/image" Target="../media/image305.emf"/><Relationship Id="rId3" Type="http://schemas.openxmlformats.org/officeDocument/2006/relationships/image" Target="../media/image5.wmf"/><Relationship Id="rId25" Type="http://schemas.openxmlformats.org/officeDocument/2006/relationships/customXml" Target="../ink/ink380.xml"/><Relationship Id="rId46" Type="http://schemas.openxmlformats.org/officeDocument/2006/relationships/customXml" Target="../ink/ink391.xml"/><Relationship Id="rId116" Type="http://schemas.openxmlformats.org/officeDocument/2006/relationships/customXml" Target="../ink/ink402.xml"/><Relationship Id="rId67" Type="http://schemas.openxmlformats.org/officeDocument/2006/relationships/image" Target="../media/image292.emf"/><Relationship Id="rId20" Type="http://schemas.openxmlformats.org/officeDocument/2006/relationships/image" Target="../media/image269.emf"/><Relationship Id="rId41" Type="http://schemas.openxmlformats.org/officeDocument/2006/relationships/image" Target="../media/image279.emf"/><Relationship Id="rId111" Type="http://schemas.openxmlformats.org/officeDocument/2006/relationships/customXml" Target="../ink/ink397.xml"/><Relationship Id="rId83" Type="http://schemas.openxmlformats.org/officeDocument/2006/relationships/image" Target="../media/image300.emf"/><Relationship Id="rId132" Type="http://schemas.openxmlformats.org/officeDocument/2006/relationships/customXml" Target="../ink/ink41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6.xml"/><Relationship Id="rId138" Type="http://schemas.openxmlformats.org/officeDocument/2006/relationships/customXml" Target="../ink/ink453.xml"/><Relationship Id="rId42" Type="http://schemas.openxmlformats.org/officeDocument/2006/relationships/image" Target="../media/image332.emf"/><Relationship Id="rId159" Type="http://schemas.openxmlformats.org/officeDocument/2006/relationships/customXml" Target="../ink/ink474.xml"/><Relationship Id="rId84" Type="http://schemas.openxmlformats.org/officeDocument/2006/relationships/image" Target="../media/image353.emf"/><Relationship Id="rId170" Type="http://schemas.openxmlformats.org/officeDocument/2006/relationships/image" Target="../media/image375.emf"/><Relationship Id="rId191" Type="http://schemas.openxmlformats.org/officeDocument/2006/relationships/customXml" Target="../ink/ink494.xml"/><Relationship Id="rId205" Type="http://schemas.openxmlformats.org/officeDocument/2006/relationships/image" Target="../media/image384.emf"/><Relationship Id="rId226" Type="http://schemas.openxmlformats.org/officeDocument/2006/relationships/customXml" Target="../ink/ink512.xml"/><Relationship Id="rId247" Type="http://schemas.openxmlformats.org/officeDocument/2006/relationships/image" Target="../media/image413.emf"/><Relationship Id="rId107" Type="http://schemas.openxmlformats.org/officeDocument/2006/relationships/customXml" Target="../ink/ink431.xml"/><Relationship Id="rId128" Type="http://schemas.openxmlformats.org/officeDocument/2006/relationships/customXml" Target="../ink/ink443.xml"/><Relationship Id="rId32" Type="http://schemas.openxmlformats.org/officeDocument/2006/relationships/image" Target="../media/image327.emf"/><Relationship Id="rId149" Type="http://schemas.openxmlformats.org/officeDocument/2006/relationships/customXml" Target="../ink/ink464.xml"/><Relationship Id="rId74" Type="http://schemas.openxmlformats.org/officeDocument/2006/relationships/image" Target="../media/image348.emf"/><Relationship Id="rId5" Type="http://schemas.openxmlformats.org/officeDocument/2006/relationships/customXml" Target="../ink/ink423.xml"/><Relationship Id="rId95" Type="http://schemas.openxmlformats.org/officeDocument/2006/relationships/customXml" Target="../ink/ink425.xml"/><Relationship Id="rId160" Type="http://schemas.openxmlformats.org/officeDocument/2006/relationships/customXml" Target="../ink/ink475.xml"/><Relationship Id="rId181" Type="http://schemas.openxmlformats.org/officeDocument/2006/relationships/customXml" Target="../ink/ink489.xml"/><Relationship Id="rId216" Type="http://schemas.openxmlformats.org/officeDocument/2006/relationships/customXml" Target="../ink/ink507.xml"/><Relationship Id="rId237" Type="http://schemas.openxmlformats.org/officeDocument/2006/relationships/image" Target="../media/image408.emf"/><Relationship Id="rId118" Type="http://schemas.openxmlformats.org/officeDocument/2006/relationships/image" Target="../media/image370.emf"/><Relationship Id="rId22" Type="http://schemas.openxmlformats.org/officeDocument/2006/relationships/image" Target="../media/image322.emf"/><Relationship Id="rId139" Type="http://schemas.openxmlformats.org/officeDocument/2006/relationships/customXml" Target="../ink/ink454.xml"/><Relationship Id="rId64" Type="http://schemas.openxmlformats.org/officeDocument/2006/relationships/image" Target="../media/image343.emf"/><Relationship Id="rId150" Type="http://schemas.openxmlformats.org/officeDocument/2006/relationships/customXml" Target="../ink/ink465.xml"/><Relationship Id="rId171" Type="http://schemas.openxmlformats.org/officeDocument/2006/relationships/customXml" Target="../ink/ink484.xml"/><Relationship Id="rId192" Type="http://schemas.openxmlformats.org/officeDocument/2006/relationships/customXml" Target="../ink/ink495.xml"/><Relationship Id="rId206" Type="http://schemas.openxmlformats.org/officeDocument/2006/relationships/customXml" Target="../ink/ink502.xml"/><Relationship Id="rId227" Type="http://schemas.openxmlformats.org/officeDocument/2006/relationships/image" Target="../media/image403.emf"/><Relationship Id="rId248" Type="http://schemas.openxmlformats.org/officeDocument/2006/relationships/customXml" Target="../ink/ink523.xml"/><Relationship Id="rId108" Type="http://schemas.openxmlformats.org/officeDocument/2006/relationships/image" Target="../media/image365.emf"/><Relationship Id="rId12" Type="http://schemas.openxmlformats.org/officeDocument/2006/relationships/image" Target="../media/image317.emf"/><Relationship Id="rId129" Type="http://schemas.openxmlformats.org/officeDocument/2006/relationships/customXml" Target="../ink/ink444.xml"/><Relationship Id="rId96" Type="http://schemas.openxmlformats.org/officeDocument/2006/relationships/image" Target="../media/image359.emf"/><Relationship Id="rId140" Type="http://schemas.openxmlformats.org/officeDocument/2006/relationships/customXml" Target="../ink/ink455.xml"/><Relationship Id="rId54" Type="http://schemas.openxmlformats.org/officeDocument/2006/relationships/image" Target="../media/image338.emf"/><Relationship Id="rId161" Type="http://schemas.openxmlformats.org/officeDocument/2006/relationships/customXml" Target="../ink/ink476.xml"/><Relationship Id="rId182" Type="http://schemas.openxmlformats.org/officeDocument/2006/relationships/image" Target="../media/image389.emf"/><Relationship Id="rId217" Type="http://schemas.openxmlformats.org/officeDocument/2006/relationships/image" Target="../media/image398.emf"/><Relationship Id="rId6" Type="http://schemas.openxmlformats.org/officeDocument/2006/relationships/image" Target="../media/image314.emf"/><Relationship Id="rId238" Type="http://schemas.openxmlformats.org/officeDocument/2006/relationships/customXml" Target="../ink/ink518.xml"/><Relationship Id="rId119" Type="http://schemas.openxmlformats.org/officeDocument/2006/relationships/customXml" Target="../ink/ink437.xml"/><Relationship Id="rId130" Type="http://schemas.openxmlformats.org/officeDocument/2006/relationships/customXml" Target="../ink/ink445.xml"/><Relationship Id="rId44" Type="http://schemas.openxmlformats.org/officeDocument/2006/relationships/image" Target="../media/image333.emf"/><Relationship Id="rId151" Type="http://schemas.openxmlformats.org/officeDocument/2006/relationships/customXml" Target="../ink/ink466.xml"/><Relationship Id="rId86" Type="http://schemas.openxmlformats.org/officeDocument/2006/relationships/image" Target="../media/image354.emf"/><Relationship Id="rId172" Type="http://schemas.openxmlformats.org/officeDocument/2006/relationships/image" Target="../media/image376.emf"/><Relationship Id="rId193" Type="http://schemas.openxmlformats.org/officeDocument/2006/relationships/image" Target="../media/image378.emf"/><Relationship Id="rId207" Type="http://schemas.openxmlformats.org/officeDocument/2006/relationships/image" Target="../media/image385.emf"/><Relationship Id="rId228" Type="http://schemas.openxmlformats.org/officeDocument/2006/relationships/customXml" Target="../ink/ink513.xml"/><Relationship Id="rId249" Type="http://schemas.openxmlformats.org/officeDocument/2006/relationships/image" Target="../media/image414.emf"/><Relationship Id="rId109" Type="http://schemas.openxmlformats.org/officeDocument/2006/relationships/customXml" Target="../ink/ink432.xml"/><Relationship Id="rId97" Type="http://schemas.openxmlformats.org/officeDocument/2006/relationships/customXml" Target="../ink/ink426.xml"/><Relationship Id="rId120" Type="http://schemas.openxmlformats.org/officeDocument/2006/relationships/image" Target="../media/image371.emf"/><Relationship Id="rId34" Type="http://schemas.openxmlformats.org/officeDocument/2006/relationships/image" Target="../media/image328.emf"/><Relationship Id="rId141" Type="http://schemas.openxmlformats.org/officeDocument/2006/relationships/customXml" Target="../ink/ink456.xml"/><Relationship Id="rId76" Type="http://schemas.openxmlformats.org/officeDocument/2006/relationships/image" Target="../media/image349.emf"/><Relationship Id="rId162" Type="http://schemas.openxmlformats.org/officeDocument/2006/relationships/customXml" Target="../ink/ink477.xml"/><Relationship Id="rId183" Type="http://schemas.openxmlformats.org/officeDocument/2006/relationships/customXml" Target="../ink/ink490.xml"/><Relationship Id="rId218" Type="http://schemas.openxmlformats.org/officeDocument/2006/relationships/customXml" Target="../ink/ink508.xml"/><Relationship Id="rId239" Type="http://schemas.openxmlformats.org/officeDocument/2006/relationships/image" Target="../media/image409.emf"/><Relationship Id="rId250" Type="http://schemas.openxmlformats.org/officeDocument/2006/relationships/customXml" Target="../ink/ink524.xml"/><Relationship Id="rId110" Type="http://schemas.openxmlformats.org/officeDocument/2006/relationships/image" Target="../media/image366.emf"/><Relationship Id="rId131" Type="http://schemas.openxmlformats.org/officeDocument/2006/relationships/customXml" Target="../ink/ink446.xml"/><Relationship Id="rId24" Type="http://schemas.openxmlformats.org/officeDocument/2006/relationships/image" Target="../media/image323.emf"/><Relationship Id="rId66" Type="http://schemas.openxmlformats.org/officeDocument/2006/relationships/image" Target="../media/image344.emf"/><Relationship Id="rId152" Type="http://schemas.openxmlformats.org/officeDocument/2006/relationships/customXml" Target="../ink/ink467.xml"/><Relationship Id="rId173" Type="http://schemas.openxmlformats.org/officeDocument/2006/relationships/customXml" Target="../ink/ink485.xml"/><Relationship Id="rId194" Type="http://schemas.openxmlformats.org/officeDocument/2006/relationships/customXml" Target="../ink/ink496.xml"/><Relationship Id="rId208" Type="http://schemas.openxmlformats.org/officeDocument/2006/relationships/customXml" Target="../ink/ink503.xml"/><Relationship Id="rId229" Type="http://schemas.openxmlformats.org/officeDocument/2006/relationships/image" Target="../media/image404.emf"/><Relationship Id="rId224" Type="http://schemas.openxmlformats.org/officeDocument/2006/relationships/customXml" Target="../ink/ink511.xml"/><Relationship Id="rId240" Type="http://schemas.openxmlformats.org/officeDocument/2006/relationships/customXml" Target="../ink/ink519.xml"/><Relationship Id="rId245" Type="http://schemas.openxmlformats.org/officeDocument/2006/relationships/image" Target="../media/image412.emf"/><Relationship Id="rId100" Type="http://schemas.openxmlformats.org/officeDocument/2006/relationships/image" Target="../media/image361.emf"/><Relationship Id="rId105" Type="http://schemas.openxmlformats.org/officeDocument/2006/relationships/customXml" Target="../ink/ink430.xml"/><Relationship Id="rId126" Type="http://schemas.openxmlformats.org/officeDocument/2006/relationships/customXml" Target="../ink/ink441.xml"/><Relationship Id="rId14" Type="http://schemas.openxmlformats.org/officeDocument/2006/relationships/image" Target="../media/image318.emf"/><Relationship Id="rId147" Type="http://schemas.openxmlformats.org/officeDocument/2006/relationships/customXml" Target="../ink/ink462.xml"/><Relationship Id="rId56" Type="http://schemas.openxmlformats.org/officeDocument/2006/relationships/image" Target="../media/image339.emf"/><Relationship Id="rId168" Type="http://schemas.openxmlformats.org/officeDocument/2006/relationships/image" Target="../media/image374.emf"/><Relationship Id="rId30" Type="http://schemas.openxmlformats.org/officeDocument/2006/relationships/image" Target="../media/image326.emf"/><Relationship Id="rId93" Type="http://schemas.openxmlformats.org/officeDocument/2006/relationships/customXml" Target="../ink/ink424.xml"/><Relationship Id="rId98" Type="http://schemas.openxmlformats.org/officeDocument/2006/relationships/image" Target="../media/image360.emf"/><Relationship Id="rId121" Type="http://schemas.openxmlformats.org/officeDocument/2006/relationships/customXml" Target="../ink/ink438.xml"/><Relationship Id="rId8" Type="http://schemas.openxmlformats.org/officeDocument/2006/relationships/image" Target="../media/image315.emf"/><Relationship Id="rId142" Type="http://schemas.openxmlformats.org/officeDocument/2006/relationships/customXml" Target="../ink/ink457.xml"/><Relationship Id="rId72" Type="http://schemas.openxmlformats.org/officeDocument/2006/relationships/image" Target="../media/image347.emf"/><Relationship Id="rId163" Type="http://schemas.openxmlformats.org/officeDocument/2006/relationships/customXml" Target="../ink/ink478.xml"/><Relationship Id="rId184" Type="http://schemas.openxmlformats.org/officeDocument/2006/relationships/image" Target="../media/image390.emf"/><Relationship Id="rId189" Type="http://schemas.openxmlformats.org/officeDocument/2006/relationships/customXml" Target="../ink/ink493.xml"/><Relationship Id="rId219" Type="http://schemas.openxmlformats.org/officeDocument/2006/relationships/image" Target="../media/image399.emf"/><Relationship Id="rId3" Type="http://schemas.openxmlformats.org/officeDocument/2006/relationships/image" Target="../media/image5.wmf"/><Relationship Id="rId214" Type="http://schemas.openxmlformats.org/officeDocument/2006/relationships/customXml" Target="../ink/ink506.xml"/><Relationship Id="rId230" Type="http://schemas.openxmlformats.org/officeDocument/2006/relationships/customXml" Target="../ink/ink514.xml"/><Relationship Id="rId235" Type="http://schemas.openxmlformats.org/officeDocument/2006/relationships/image" Target="../media/image407.emf"/><Relationship Id="rId251" Type="http://schemas.openxmlformats.org/officeDocument/2006/relationships/image" Target="../media/image415.emf"/><Relationship Id="rId256" Type="http://schemas.openxmlformats.org/officeDocument/2006/relationships/customXml" Target="../ink/ink527.xml"/><Relationship Id="rId116" Type="http://schemas.openxmlformats.org/officeDocument/2006/relationships/image" Target="../media/image369.emf"/><Relationship Id="rId137" Type="http://schemas.openxmlformats.org/officeDocument/2006/relationships/customXml" Target="../ink/ink452.xml"/><Relationship Id="rId46" Type="http://schemas.openxmlformats.org/officeDocument/2006/relationships/image" Target="../media/image334.emf"/><Relationship Id="rId158" Type="http://schemas.openxmlformats.org/officeDocument/2006/relationships/customXml" Target="../ink/ink473.xml"/><Relationship Id="rId111" Type="http://schemas.openxmlformats.org/officeDocument/2006/relationships/customXml" Target="../ink/ink433.xml"/><Relationship Id="rId132" Type="http://schemas.openxmlformats.org/officeDocument/2006/relationships/customXml" Target="../ink/ink447.xml"/><Relationship Id="rId20" Type="http://schemas.openxmlformats.org/officeDocument/2006/relationships/image" Target="../media/image321.emf"/><Relationship Id="rId62" Type="http://schemas.openxmlformats.org/officeDocument/2006/relationships/image" Target="../media/image342.emf"/><Relationship Id="rId153" Type="http://schemas.openxmlformats.org/officeDocument/2006/relationships/customXml" Target="../ink/ink468.xml"/><Relationship Id="rId88" Type="http://schemas.openxmlformats.org/officeDocument/2006/relationships/image" Target="../media/image355.emf"/><Relationship Id="rId174" Type="http://schemas.openxmlformats.org/officeDocument/2006/relationships/image" Target="../media/image377.emf"/><Relationship Id="rId179" Type="http://schemas.openxmlformats.org/officeDocument/2006/relationships/customXml" Target="../ink/ink488.xml"/><Relationship Id="rId195" Type="http://schemas.openxmlformats.org/officeDocument/2006/relationships/image" Target="../media/image379.emf"/><Relationship Id="rId209" Type="http://schemas.openxmlformats.org/officeDocument/2006/relationships/image" Target="../media/image394.emf"/><Relationship Id="rId190" Type="http://schemas.openxmlformats.org/officeDocument/2006/relationships/image" Target="../media/image393.emf"/><Relationship Id="rId204" Type="http://schemas.openxmlformats.org/officeDocument/2006/relationships/customXml" Target="../ink/ink501.xml"/><Relationship Id="rId220" Type="http://schemas.openxmlformats.org/officeDocument/2006/relationships/customXml" Target="../ink/ink509.xml"/><Relationship Id="rId225" Type="http://schemas.openxmlformats.org/officeDocument/2006/relationships/image" Target="../media/image402.emf"/><Relationship Id="rId241" Type="http://schemas.openxmlformats.org/officeDocument/2006/relationships/image" Target="../media/image410.emf"/><Relationship Id="rId246" Type="http://schemas.openxmlformats.org/officeDocument/2006/relationships/customXml" Target="../ink/ink522.xml"/><Relationship Id="rId106" Type="http://schemas.openxmlformats.org/officeDocument/2006/relationships/image" Target="../media/image364.emf"/><Relationship Id="rId127" Type="http://schemas.openxmlformats.org/officeDocument/2006/relationships/customXml" Target="../ink/ink442.xml"/><Relationship Id="rId36" Type="http://schemas.openxmlformats.org/officeDocument/2006/relationships/image" Target="../media/image329.emf"/><Relationship Id="rId94" Type="http://schemas.openxmlformats.org/officeDocument/2006/relationships/image" Target="../media/image358.emf"/><Relationship Id="rId99" Type="http://schemas.openxmlformats.org/officeDocument/2006/relationships/customXml" Target="../ink/ink427.xml"/><Relationship Id="rId101" Type="http://schemas.openxmlformats.org/officeDocument/2006/relationships/customXml" Target="../ink/ink428.xml"/><Relationship Id="rId122" Type="http://schemas.openxmlformats.org/officeDocument/2006/relationships/image" Target="../media/image372.emf"/><Relationship Id="rId10" Type="http://schemas.openxmlformats.org/officeDocument/2006/relationships/image" Target="../media/image316.emf"/><Relationship Id="rId143" Type="http://schemas.openxmlformats.org/officeDocument/2006/relationships/customXml" Target="../ink/ink458.xml"/><Relationship Id="rId52" Type="http://schemas.openxmlformats.org/officeDocument/2006/relationships/image" Target="../media/image337.emf"/><Relationship Id="rId148" Type="http://schemas.openxmlformats.org/officeDocument/2006/relationships/customXml" Target="../ink/ink463.xml"/><Relationship Id="rId78" Type="http://schemas.openxmlformats.org/officeDocument/2006/relationships/image" Target="../media/image350.emf"/><Relationship Id="rId164" Type="http://schemas.openxmlformats.org/officeDocument/2006/relationships/customXml" Target="../ink/ink479.xml"/><Relationship Id="rId169" Type="http://schemas.openxmlformats.org/officeDocument/2006/relationships/customXml" Target="../ink/ink483.xml"/><Relationship Id="rId185" Type="http://schemas.openxmlformats.org/officeDocument/2006/relationships/customXml" Target="../ink/ink491.xml"/><Relationship Id="rId4" Type="http://schemas.openxmlformats.org/officeDocument/2006/relationships/image" Target="../media/image6.wmf"/><Relationship Id="rId180" Type="http://schemas.openxmlformats.org/officeDocument/2006/relationships/image" Target="../media/image388.emf"/><Relationship Id="rId210" Type="http://schemas.openxmlformats.org/officeDocument/2006/relationships/customXml" Target="../ink/ink504.xml"/><Relationship Id="rId215" Type="http://schemas.openxmlformats.org/officeDocument/2006/relationships/image" Target="../media/image397.emf"/><Relationship Id="rId236" Type="http://schemas.openxmlformats.org/officeDocument/2006/relationships/customXml" Target="../ink/ink517.xml"/><Relationship Id="rId257" Type="http://schemas.openxmlformats.org/officeDocument/2006/relationships/image" Target="../media/image418.emf"/><Relationship Id="rId26" Type="http://schemas.openxmlformats.org/officeDocument/2006/relationships/image" Target="../media/image324.emf"/><Relationship Id="rId231" Type="http://schemas.openxmlformats.org/officeDocument/2006/relationships/image" Target="../media/image405.emf"/><Relationship Id="rId252" Type="http://schemas.openxmlformats.org/officeDocument/2006/relationships/customXml" Target="../ink/ink525.xml"/><Relationship Id="rId112" Type="http://schemas.openxmlformats.org/officeDocument/2006/relationships/image" Target="../media/image367.emf"/><Relationship Id="rId133" Type="http://schemas.openxmlformats.org/officeDocument/2006/relationships/customXml" Target="../ink/ink448.xml"/><Relationship Id="rId154" Type="http://schemas.openxmlformats.org/officeDocument/2006/relationships/customXml" Target="../ink/ink469.xml"/><Relationship Id="rId68" Type="http://schemas.openxmlformats.org/officeDocument/2006/relationships/image" Target="../media/image345.emf"/><Relationship Id="rId175" Type="http://schemas.openxmlformats.org/officeDocument/2006/relationships/customXml" Target="../ink/ink486.xml"/><Relationship Id="rId196" Type="http://schemas.openxmlformats.org/officeDocument/2006/relationships/customXml" Target="../ink/ink497.xml"/><Relationship Id="rId200" Type="http://schemas.openxmlformats.org/officeDocument/2006/relationships/customXml" Target="../ink/ink499.xml"/><Relationship Id="rId16" Type="http://schemas.openxmlformats.org/officeDocument/2006/relationships/image" Target="../media/image319.emf"/><Relationship Id="rId221" Type="http://schemas.openxmlformats.org/officeDocument/2006/relationships/image" Target="../media/image400.emf"/><Relationship Id="rId242" Type="http://schemas.openxmlformats.org/officeDocument/2006/relationships/customXml" Target="../ink/ink520.xml"/><Relationship Id="rId102" Type="http://schemas.openxmlformats.org/officeDocument/2006/relationships/image" Target="../media/image362.emf"/><Relationship Id="rId123" Type="http://schemas.openxmlformats.org/officeDocument/2006/relationships/customXml" Target="../ink/ink439.xml"/><Relationship Id="rId144" Type="http://schemas.openxmlformats.org/officeDocument/2006/relationships/customXml" Target="../ink/ink459.xml"/><Relationship Id="rId58" Type="http://schemas.openxmlformats.org/officeDocument/2006/relationships/image" Target="../media/image340.emf"/><Relationship Id="rId165" Type="http://schemas.openxmlformats.org/officeDocument/2006/relationships/customXml" Target="../ink/ink480.xml"/><Relationship Id="rId90" Type="http://schemas.openxmlformats.org/officeDocument/2006/relationships/image" Target="../media/image356.emf"/><Relationship Id="rId186" Type="http://schemas.openxmlformats.org/officeDocument/2006/relationships/image" Target="../media/image391.emf"/><Relationship Id="rId211" Type="http://schemas.openxmlformats.org/officeDocument/2006/relationships/image" Target="../media/image395.emf"/><Relationship Id="rId232" Type="http://schemas.openxmlformats.org/officeDocument/2006/relationships/customXml" Target="../ink/ink515.xml"/><Relationship Id="rId253" Type="http://schemas.openxmlformats.org/officeDocument/2006/relationships/image" Target="../media/image416.emf"/><Relationship Id="rId113" Type="http://schemas.openxmlformats.org/officeDocument/2006/relationships/customXml" Target="../ink/ink434.xml"/><Relationship Id="rId134" Type="http://schemas.openxmlformats.org/officeDocument/2006/relationships/customXml" Target="../ink/ink449.xml"/><Relationship Id="rId48" Type="http://schemas.openxmlformats.org/officeDocument/2006/relationships/image" Target="../media/image335.emf"/><Relationship Id="rId155" Type="http://schemas.openxmlformats.org/officeDocument/2006/relationships/customXml" Target="../ink/ink470.xml"/><Relationship Id="rId80" Type="http://schemas.openxmlformats.org/officeDocument/2006/relationships/image" Target="../media/image351.emf"/><Relationship Id="rId176" Type="http://schemas.openxmlformats.org/officeDocument/2006/relationships/image" Target="../media/image386.emf"/><Relationship Id="rId197" Type="http://schemas.openxmlformats.org/officeDocument/2006/relationships/image" Target="../media/image380.emf"/><Relationship Id="rId201" Type="http://schemas.openxmlformats.org/officeDocument/2006/relationships/image" Target="../media/image382.emf"/><Relationship Id="rId222" Type="http://schemas.openxmlformats.org/officeDocument/2006/relationships/customXml" Target="../ink/ink510.xml"/><Relationship Id="rId243" Type="http://schemas.openxmlformats.org/officeDocument/2006/relationships/image" Target="../media/image411.emf"/><Relationship Id="rId103" Type="http://schemas.openxmlformats.org/officeDocument/2006/relationships/customXml" Target="../ink/ink429.xml"/><Relationship Id="rId124" Type="http://schemas.openxmlformats.org/officeDocument/2006/relationships/image" Target="../media/image373.emf"/><Relationship Id="rId38" Type="http://schemas.openxmlformats.org/officeDocument/2006/relationships/image" Target="../media/image330.emf"/><Relationship Id="rId145" Type="http://schemas.openxmlformats.org/officeDocument/2006/relationships/customXml" Target="../ink/ink460.xml"/><Relationship Id="rId70" Type="http://schemas.openxmlformats.org/officeDocument/2006/relationships/image" Target="../media/image346.emf"/><Relationship Id="rId166" Type="http://schemas.openxmlformats.org/officeDocument/2006/relationships/customXml" Target="../ink/ink481.xml"/><Relationship Id="rId187" Type="http://schemas.openxmlformats.org/officeDocument/2006/relationships/customXml" Target="../ink/ink49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5.xml"/><Relationship Id="rId233" Type="http://schemas.openxmlformats.org/officeDocument/2006/relationships/image" Target="../media/image406.emf"/><Relationship Id="rId254" Type="http://schemas.openxmlformats.org/officeDocument/2006/relationships/customXml" Target="../ink/ink526.xml"/><Relationship Id="rId114" Type="http://schemas.openxmlformats.org/officeDocument/2006/relationships/image" Target="../media/image368.emf"/><Relationship Id="rId28" Type="http://schemas.openxmlformats.org/officeDocument/2006/relationships/image" Target="../media/image325.emf"/><Relationship Id="rId135" Type="http://schemas.openxmlformats.org/officeDocument/2006/relationships/customXml" Target="../ink/ink450.xml"/><Relationship Id="rId60" Type="http://schemas.openxmlformats.org/officeDocument/2006/relationships/image" Target="../media/image341.emf"/><Relationship Id="rId156" Type="http://schemas.openxmlformats.org/officeDocument/2006/relationships/customXml" Target="../ink/ink471.xml"/><Relationship Id="rId177" Type="http://schemas.openxmlformats.org/officeDocument/2006/relationships/customXml" Target="../ink/ink487.xml"/><Relationship Id="rId198" Type="http://schemas.openxmlformats.org/officeDocument/2006/relationships/customXml" Target="../ink/ink498.xml"/><Relationship Id="rId202" Type="http://schemas.openxmlformats.org/officeDocument/2006/relationships/customXml" Target="../ink/ink500.xml"/><Relationship Id="rId223" Type="http://schemas.openxmlformats.org/officeDocument/2006/relationships/image" Target="../media/image401.emf"/><Relationship Id="rId244" Type="http://schemas.openxmlformats.org/officeDocument/2006/relationships/customXml" Target="../ink/ink521.xml"/><Relationship Id="rId18" Type="http://schemas.openxmlformats.org/officeDocument/2006/relationships/image" Target="../media/image320.emf"/><Relationship Id="rId104" Type="http://schemas.openxmlformats.org/officeDocument/2006/relationships/image" Target="../media/image363.emf"/><Relationship Id="rId125" Type="http://schemas.openxmlformats.org/officeDocument/2006/relationships/customXml" Target="../ink/ink440.xml"/><Relationship Id="rId146" Type="http://schemas.openxmlformats.org/officeDocument/2006/relationships/customXml" Target="../ink/ink461.xml"/><Relationship Id="rId50" Type="http://schemas.openxmlformats.org/officeDocument/2006/relationships/image" Target="../media/image336.emf"/><Relationship Id="rId167" Type="http://schemas.openxmlformats.org/officeDocument/2006/relationships/customXml" Target="../ink/ink482.xml"/><Relationship Id="rId188" Type="http://schemas.openxmlformats.org/officeDocument/2006/relationships/image" Target="../media/image392.emf"/><Relationship Id="rId92" Type="http://schemas.openxmlformats.org/officeDocument/2006/relationships/image" Target="../media/image357.emf"/><Relationship Id="rId213" Type="http://schemas.openxmlformats.org/officeDocument/2006/relationships/image" Target="../media/image396.emf"/><Relationship Id="rId234" Type="http://schemas.openxmlformats.org/officeDocument/2006/relationships/customXml" Target="../ink/ink516.xml"/><Relationship Id="rId2" Type="http://schemas.openxmlformats.org/officeDocument/2006/relationships/image" Target="../media/image4.png"/><Relationship Id="rId255" Type="http://schemas.openxmlformats.org/officeDocument/2006/relationships/image" Target="../media/image417.emf"/><Relationship Id="rId115" Type="http://schemas.openxmlformats.org/officeDocument/2006/relationships/customXml" Target="../ink/ink435.xml"/><Relationship Id="rId136" Type="http://schemas.openxmlformats.org/officeDocument/2006/relationships/customXml" Target="../ink/ink451.xml"/><Relationship Id="rId40" Type="http://schemas.openxmlformats.org/officeDocument/2006/relationships/image" Target="../media/image331.emf"/><Relationship Id="rId157" Type="http://schemas.openxmlformats.org/officeDocument/2006/relationships/customXml" Target="../ink/ink472.xml"/><Relationship Id="rId178" Type="http://schemas.openxmlformats.org/officeDocument/2006/relationships/image" Target="../media/image387.emf"/><Relationship Id="rId82" Type="http://schemas.openxmlformats.org/officeDocument/2006/relationships/image" Target="../media/image352.emf"/><Relationship Id="rId199" Type="http://schemas.openxmlformats.org/officeDocument/2006/relationships/image" Target="../media/image381.emf"/><Relationship Id="rId203" Type="http://schemas.openxmlformats.org/officeDocument/2006/relationships/image" Target="../media/image38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0.xml"/><Relationship Id="rId117" Type="http://schemas.openxmlformats.org/officeDocument/2006/relationships/image" Target="../media/image512.emf"/><Relationship Id="rId21" Type="http://schemas.openxmlformats.org/officeDocument/2006/relationships/image" Target="../media/image464.emf"/><Relationship Id="rId42" Type="http://schemas.openxmlformats.org/officeDocument/2006/relationships/customXml" Target="../ink/ink548.xml"/><Relationship Id="rId47" Type="http://schemas.openxmlformats.org/officeDocument/2006/relationships/image" Target="../media/image477.emf"/><Relationship Id="rId63" Type="http://schemas.openxmlformats.org/officeDocument/2006/relationships/image" Target="../media/image485.emf"/><Relationship Id="rId68" Type="http://schemas.openxmlformats.org/officeDocument/2006/relationships/customXml" Target="../ink/ink561.xml"/><Relationship Id="rId84" Type="http://schemas.openxmlformats.org/officeDocument/2006/relationships/customXml" Target="../ink/ink569.xml"/><Relationship Id="rId89" Type="http://schemas.openxmlformats.org/officeDocument/2006/relationships/image" Target="../media/image498.emf"/><Relationship Id="rId112" Type="http://schemas.openxmlformats.org/officeDocument/2006/relationships/customXml" Target="../ink/ink583.xml"/><Relationship Id="rId16" Type="http://schemas.openxmlformats.org/officeDocument/2006/relationships/customXml" Target="../ink/ink535.xml"/><Relationship Id="rId107" Type="http://schemas.openxmlformats.org/officeDocument/2006/relationships/image" Target="../media/image507.emf"/><Relationship Id="rId11" Type="http://schemas.openxmlformats.org/officeDocument/2006/relationships/image" Target="../media/image459.emf"/><Relationship Id="rId32" Type="http://schemas.openxmlformats.org/officeDocument/2006/relationships/customXml" Target="../ink/ink543.xml"/><Relationship Id="rId37" Type="http://schemas.openxmlformats.org/officeDocument/2006/relationships/image" Target="../media/image472.emf"/><Relationship Id="rId53" Type="http://schemas.openxmlformats.org/officeDocument/2006/relationships/image" Target="../media/image480.emf"/><Relationship Id="rId58" Type="http://schemas.openxmlformats.org/officeDocument/2006/relationships/customXml" Target="../ink/ink556.xml"/><Relationship Id="rId74" Type="http://schemas.openxmlformats.org/officeDocument/2006/relationships/customXml" Target="../ink/ink564.xml"/><Relationship Id="rId79" Type="http://schemas.openxmlformats.org/officeDocument/2006/relationships/image" Target="../media/image493.emf"/><Relationship Id="rId102" Type="http://schemas.openxmlformats.org/officeDocument/2006/relationships/customXml" Target="../ink/ink578.xml"/><Relationship Id="rId123" Type="http://schemas.openxmlformats.org/officeDocument/2006/relationships/image" Target="../media/image515.emf"/><Relationship Id="rId5" Type="http://schemas.openxmlformats.org/officeDocument/2006/relationships/image" Target="../media/image456.emf"/><Relationship Id="rId90" Type="http://schemas.openxmlformats.org/officeDocument/2006/relationships/customXml" Target="../ink/ink572.xml"/><Relationship Id="rId95" Type="http://schemas.openxmlformats.org/officeDocument/2006/relationships/image" Target="../media/image501.emf"/><Relationship Id="rId22" Type="http://schemas.openxmlformats.org/officeDocument/2006/relationships/customXml" Target="../ink/ink538.xml"/><Relationship Id="rId27" Type="http://schemas.openxmlformats.org/officeDocument/2006/relationships/image" Target="../media/image467.emf"/><Relationship Id="rId43" Type="http://schemas.openxmlformats.org/officeDocument/2006/relationships/image" Target="../media/image475.emf"/><Relationship Id="rId48" Type="http://schemas.openxmlformats.org/officeDocument/2006/relationships/customXml" Target="../ink/ink551.xml"/><Relationship Id="rId64" Type="http://schemas.openxmlformats.org/officeDocument/2006/relationships/customXml" Target="../ink/ink559.xml"/><Relationship Id="rId69" Type="http://schemas.openxmlformats.org/officeDocument/2006/relationships/image" Target="../media/image488.emf"/><Relationship Id="rId113" Type="http://schemas.openxmlformats.org/officeDocument/2006/relationships/image" Target="../media/image510.emf"/><Relationship Id="rId118" Type="http://schemas.openxmlformats.org/officeDocument/2006/relationships/customXml" Target="../ink/ink586.xml"/><Relationship Id="rId80" Type="http://schemas.openxmlformats.org/officeDocument/2006/relationships/customXml" Target="../ink/ink567.xml"/><Relationship Id="rId85" Type="http://schemas.openxmlformats.org/officeDocument/2006/relationships/image" Target="../media/image496.emf"/><Relationship Id="rId12" Type="http://schemas.openxmlformats.org/officeDocument/2006/relationships/customXml" Target="../ink/ink533.xml"/><Relationship Id="rId17" Type="http://schemas.openxmlformats.org/officeDocument/2006/relationships/image" Target="../media/image462.emf"/><Relationship Id="rId33" Type="http://schemas.openxmlformats.org/officeDocument/2006/relationships/image" Target="../media/image470.emf"/><Relationship Id="rId38" Type="http://schemas.openxmlformats.org/officeDocument/2006/relationships/customXml" Target="../ink/ink546.xml"/><Relationship Id="rId59" Type="http://schemas.openxmlformats.org/officeDocument/2006/relationships/image" Target="../media/image483.emf"/><Relationship Id="rId103" Type="http://schemas.openxmlformats.org/officeDocument/2006/relationships/image" Target="../media/image505.emf"/><Relationship Id="rId108" Type="http://schemas.openxmlformats.org/officeDocument/2006/relationships/customXml" Target="../ink/ink581.xml"/><Relationship Id="rId124" Type="http://schemas.openxmlformats.org/officeDocument/2006/relationships/customXml" Target="../ink/ink589.xml"/><Relationship Id="rId54" Type="http://schemas.openxmlformats.org/officeDocument/2006/relationships/customXml" Target="../ink/ink554.xml"/><Relationship Id="rId70" Type="http://schemas.openxmlformats.org/officeDocument/2006/relationships/customXml" Target="../ink/ink562.xml"/><Relationship Id="rId75" Type="http://schemas.openxmlformats.org/officeDocument/2006/relationships/image" Target="../media/image491.emf"/><Relationship Id="rId91" Type="http://schemas.openxmlformats.org/officeDocument/2006/relationships/image" Target="../media/image499.emf"/><Relationship Id="rId96" Type="http://schemas.openxmlformats.org/officeDocument/2006/relationships/customXml" Target="../ink/ink5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0.xml"/><Relationship Id="rId23" Type="http://schemas.openxmlformats.org/officeDocument/2006/relationships/image" Target="../media/image465.emf"/><Relationship Id="rId28" Type="http://schemas.openxmlformats.org/officeDocument/2006/relationships/customXml" Target="../ink/ink541.xml"/><Relationship Id="rId49" Type="http://schemas.openxmlformats.org/officeDocument/2006/relationships/image" Target="../media/image478.emf"/><Relationship Id="rId114" Type="http://schemas.openxmlformats.org/officeDocument/2006/relationships/customXml" Target="../ink/ink584.xml"/><Relationship Id="rId119" Type="http://schemas.openxmlformats.org/officeDocument/2006/relationships/image" Target="../media/image513.emf"/><Relationship Id="rId44" Type="http://schemas.openxmlformats.org/officeDocument/2006/relationships/customXml" Target="../ink/ink549.xml"/><Relationship Id="rId60" Type="http://schemas.openxmlformats.org/officeDocument/2006/relationships/customXml" Target="../ink/ink557.xml"/><Relationship Id="rId65" Type="http://schemas.openxmlformats.org/officeDocument/2006/relationships/image" Target="../media/image486.emf"/><Relationship Id="rId81" Type="http://schemas.openxmlformats.org/officeDocument/2006/relationships/image" Target="../media/image494.emf"/><Relationship Id="rId86" Type="http://schemas.openxmlformats.org/officeDocument/2006/relationships/customXml" Target="../ink/ink570.xml"/><Relationship Id="rId13" Type="http://schemas.openxmlformats.org/officeDocument/2006/relationships/image" Target="../media/image460.emf"/><Relationship Id="rId18" Type="http://schemas.openxmlformats.org/officeDocument/2006/relationships/customXml" Target="../ink/ink536.xml"/><Relationship Id="rId39" Type="http://schemas.openxmlformats.org/officeDocument/2006/relationships/image" Target="../media/image473.emf"/><Relationship Id="rId109" Type="http://schemas.openxmlformats.org/officeDocument/2006/relationships/image" Target="../media/image508.emf"/><Relationship Id="rId34" Type="http://schemas.openxmlformats.org/officeDocument/2006/relationships/customXml" Target="../ink/ink544.xml"/><Relationship Id="rId50" Type="http://schemas.openxmlformats.org/officeDocument/2006/relationships/customXml" Target="../ink/ink552.xml"/><Relationship Id="rId55" Type="http://schemas.openxmlformats.org/officeDocument/2006/relationships/image" Target="../media/image481.emf"/><Relationship Id="rId76" Type="http://schemas.openxmlformats.org/officeDocument/2006/relationships/customXml" Target="../ink/ink565.xml"/><Relationship Id="rId97" Type="http://schemas.openxmlformats.org/officeDocument/2006/relationships/image" Target="../media/image502.emf"/><Relationship Id="rId104" Type="http://schemas.openxmlformats.org/officeDocument/2006/relationships/customXml" Target="../ink/ink579.xml"/><Relationship Id="rId120" Type="http://schemas.openxmlformats.org/officeDocument/2006/relationships/customXml" Target="../ink/ink587.xml"/><Relationship Id="rId125" Type="http://schemas.openxmlformats.org/officeDocument/2006/relationships/image" Target="../media/image516.emf"/><Relationship Id="rId7" Type="http://schemas.openxmlformats.org/officeDocument/2006/relationships/image" Target="../media/image457.emf"/><Relationship Id="rId71" Type="http://schemas.openxmlformats.org/officeDocument/2006/relationships/image" Target="../media/image489.emf"/><Relationship Id="rId92" Type="http://schemas.openxmlformats.org/officeDocument/2006/relationships/customXml" Target="../ink/ink573.xml"/><Relationship Id="rId2" Type="http://schemas.openxmlformats.org/officeDocument/2006/relationships/customXml" Target="../ink/ink528.xml"/><Relationship Id="rId29" Type="http://schemas.openxmlformats.org/officeDocument/2006/relationships/image" Target="../media/image468.emf"/><Relationship Id="rId24" Type="http://schemas.openxmlformats.org/officeDocument/2006/relationships/customXml" Target="../ink/ink539.xml"/><Relationship Id="rId40" Type="http://schemas.openxmlformats.org/officeDocument/2006/relationships/customXml" Target="../ink/ink547.xml"/><Relationship Id="rId45" Type="http://schemas.openxmlformats.org/officeDocument/2006/relationships/image" Target="../media/image476.emf"/><Relationship Id="rId66" Type="http://schemas.openxmlformats.org/officeDocument/2006/relationships/customXml" Target="../ink/ink560.xml"/><Relationship Id="rId87" Type="http://schemas.openxmlformats.org/officeDocument/2006/relationships/image" Target="../media/image497.emf"/><Relationship Id="rId110" Type="http://schemas.openxmlformats.org/officeDocument/2006/relationships/customXml" Target="../ink/ink582.xml"/><Relationship Id="rId115" Type="http://schemas.openxmlformats.org/officeDocument/2006/relationships/image" Target="../media/image511.emf"/><Relationship Id="rId61" Type="http://schemas.openxmlformats.org/officeDocument/2006/relationships/image" Target="../media/image484.emf"/><Relationship Id="rId82" Type="http://schemas.openxmlformats.org/officeDocument/2006/relationships/customXml" Target="../ink/ink568.xml"/><Relationship Id="rId19" Type="http://schemas.openxmlformats.org/officeDocument/2006/relationships/image" Target="../media/image463.emf"/><Relationship Id="rId14" Type="http://schemas.openxmlformats.org/officeDocument/2006/relationships/customXml" Target="../ink/ink534.xml"/><Relationship Id="rId30" Type="http://schemas.openxmlformats.org/officeDocument/2006/relationships/customXml" Target="../ink/ink542.xml"/><Relationship Id="rId35" Type="http://schemas.openxmlformats.org/officeDocument/2006/relationships/image" Target="../media/image471.emf"/><Relationship Id="rId56" Type="http://schemas.openxmlformats.org/officeDocument/2006/relationships/customXml" Target="../ink/ink555.xml"/><Relationship Id="rId77" Type="http://schemas.openxmlformats.org/officeDocument/2006/relationships/image" Target="../media/image492.emf"/><Relationship Id="rId100" Type="http://schemas.openxmlformats.org/officeDocument/2006/relationships/customXml" Target="../ink/ink577.xml"/><Relationship Id="rId105" Type="http://schemas.openxmlformats.org/officeDocument/2006/relationships/image" Target="../media/image506.emf"/><Relationship Id="rId8" Type="http://schemas.openxmlformats.org/officeDocument/2006/relationships/customXml" Target="../ink/ink531.xml"/><Relationship Id="rId51" Type="http://schemas.openxmlformats.org/officeDocument/2006/relationships/image" Target="../media/image479.emf"/><Relationship Id="rId72" Type="http://schemas.openxmlformats.org/officeDocument/2006/relationships/customXml" Target="../ink/ink563.xml"/><Relationship Id="rId93" Type="http://schemas.openxmlformats.org/officeDocument/2006/relationships/image" Target="../media/image500.emf"/><Relationship Id="rId98" Type="http://schemas.openxmlformats.org/officeDocument/2006/relationships/customXml" Target="../ink/ink576.xml"/><Relationship Id="rId121" Type="http://schemas.openxmlformats.org/officeDocument/2006/relationships/image" Target="../media/image514.emf"/><Relationship Id="rId3" Type="http://schemas.openxmlformats.org/officeDocument/2006/relationships/image" Target="../media/image455.emf"/><Relationship Id="rId25" Type="http://schemas.openxmlformats.org/officeDocument/2006/relationships/image" Target="../media/image466.emf"/><Relationship Id="rId46" Type="http://schemas.openxmlformats.org/officeDocument/2006/relationships/customXml" Target="../ink/ink550.xml"/><Relationship Id="rId67" Type="http://schemas.openxmlformats.org/officeDocument/2006/relationships/image" Target="../media/image487.emf"/><Relationship Id="rId116" Type="http://schemas.openxmlformats.org/officeDocument/2006/relationships/customXml" Target="../ink/ink585.xml"/><Relationship Id="rId20" Type="http://schemas.openxmlformats.org/officeDocument/2006/relationships/customXml" Target="../ink/ink537.xml"/><Relationship Id="rId41" Type="http://schemas.openxmlformats.org/officeDocument/2006/relationships/image" Target="../media/image474.emf"/><Relationship Id="rId62" Type="http://schemas.openxmlformats.org/officeDocument/2006/relationships/customXml" Target="../ink/ink558.xml"/><Relationship Id="rId83" Type="http://schemas.openxmlformats.org/officeDocument/2006/relationships/image" Target="../media/image495.emf"/><Relationship Id="rId88" Type="http://schemas.openxmlformats.org/officeDocument/2006/relationships/customXml" Target="../ink/ink571.xml"/><Relationship Id="rId111" Type="http://schemas.openxmlformats.org/officeDocument/2006/relationships/image" Target="../media/image509.emf"/><Relationship Id="rId15" Type="http://schemas.openxmlformats.org/officeDocument/2006/relationships/image" Target="../media/image461.emf"/><Relationship Id="rId36" Type="http://schemas.openxmlformats.org/officeDocument/2006/relationships/customXml" Target="../ink/ink545.xml"/><Relationship Id="rId57" Type="http://schemas.openxmlformats.org/officeDocument/2006/relationships/image" Target="../media/image482.emf"/><Relationship Id="rId106" Type="http://schemas.openxmlformats.org/officeDocument/2006/relationships/customXml" Target="../ink/ink580.xml"/><Relationship Id="rId10" Type="http://schemas.openxmlformats.org/officeDocument/2006/relationships/customXml" Target="../ink/ink532.xml"/><Relationship Id="rId31" Type="http://schemas.openxmlformats.org/officeDocument/2006/relationships/image" Target="../media/image469.emf"/><Relationship Id="rId52" Type="http://schemas.openxmlformats.org/officeDocument/2006/relationships/customXml" Target="../ink/ink553.xml"/><Relationship Id="rId73" Type="http://schemas.openxmlformats.org/officeDocument/2006/relationships/image" Target="../media/image490.emf"/><Relationship Id="rId78" Type="http://schemas.openxmlformats.org/officeDocument/2006/relationships/customXml" Target="../ink/ink566.xml"/><Relationship Id="rId94" Type="http://schemas.openxmlformats.org/officeDocument/2006/relationships/customXml" Target="../ink/ink574.xml"/><Relationship Id="rId99" Type="http://schemas.openxmlformats.org/officeDocument/2006/relationships/image" Target="../media/image503.emf"/><Relationship Id="rId101" Type="http://schemas.openxmlformats.org/officeDocument/2006/relationships/image" Target="../media/image504.emf"/><Relationship Id="rId122" Type="http://schemas.openxmlformats.org/officeDocument/2006/relationships/customXml" Target="../ink/ink588.xml"/><Relationship Id="rId4" Type="http://schemas.openxmlformats.org/officeDocument/2006/relationships/customXml" Target="../ink/ink529.xml"/><Relationship Id="rId9" Type="http://schemas.openxmlformats.org/officeDocument/2006/relationships/image" Target="../media/image458.em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1.emf"/><Relationship Id="rId21" Type="http://schemas.openxmlformats.org/officeDocument/2006/relationships/customXml" Target="../ink/ink599.xml"/><Relationship Id="rId42" Type="http://schemas.openxmlformats.org/officeDocument/2006/relationships/image" Target="../media/image440.emf"/><Relationship Id="rId47" Type="http://schemas.openxmlformats.org/officeDocument/2006/relationships/customXml" Target="../ink/ink612.xml"/><Relationship Id="rId63" Type="http://schemas.openxmlformats.org/officeDocument/2006/relationships/customXml" Target="../ink/ink620.xml"/><Relationship Id="rId68" Type="http://schemas.openxmlformats.org/officeDocument/2006/relationships/image" Target="../media/image526.emf"/><Relationship Id="rId84" Type="http://schemas.openxmlformats.org/officeDocument/2006/relationships/image" Target="../media/image534.emf"/><Relationship Id="rId89" Type="http://schemas.openxmlformats.org/officeDocument/2006/relationships/customXml" Target="../ink/ink633.xml"/><Relationship Id="rId16" Type="http://schemas.openxmlformats.org/officeDocument/2006/relationships/image" Target="../media/image425.emf"/><Relationship Id="rId11" Type="http://schemas.openxmlformats.org/officeDocument/2006/relationships/customXml" Target="../ink/ink594.xml"/><Relationship Id="rId32" Type="http://schemas.openxmlformats.org/officeDocument/2006/relationships/image" Target="../media/image434.emf"/><Relationship Id="rId37" Type="http://schemas.openxmlformats.org/officeDocument/2006/relationships/customXml" Target="../ink/ink607.xml"/><Relationship Id="rId53" Type="http://schemas.openxmlformats.org/officeDocument/2006/relationships/customXml" Target="../ink/ink615.xml"/><Relationship Id="rId58" Type="http://schemas.openxmlformats.org/officeDocument/2006/relationships/image" Target="../media/image521.emf"/><Relationship Id="rId74" Type="http://schemas.openxmlformats.org/officeDocument/2006/relationships/image" Target="../media/image529.emf"/><Relationship Id="rId79" Type="http://schemas.openxmlformats.org/officeDocument/2006/relationships/customXml" Target="../ink/ink628.xml"/><Relationship Id="rId102" Type="http://schemas.openxmlformats.org/officeDocument/2006/relationships/image" Target="../media/image543.emf"/><Relationship Id="rId5" Type="http://schemas.openxmlformats.org/officeDocument/2006/relationships/customXml" Target="../ink/ink591.xml"/><Relationship Id="rId90" Type="http://schemas.openxmlformats.org/officeDocument/2006/relationships/image" Target="../media/image537.emf"/><Relationship Id="rId95" Type="http://schemas.openxmlformats.org/officeDocument/2006/relationships/customXml" Target="../ink/ink636.xml"/><Relationship Id="rId22" Type="http://schemas.openxmlformats.org/officeDocument/2006/relationships/image" Target="../media/image428.emf"/><Relationship Id="rId27" Type="http://schemas.openxmlformats.org/officeDocument/2006/relationships/customXml" Target="../ink/ink602.xml"/><Relationship Id="rId43" Type="http://schemas.openxmlformats.org/officeDocument/2006/relationships/customXml" Target="../ink/ink610.xml"/><Relationship Id="rId48" Type="http://schemas.openxmlformats.org/officeDocument/2006/relationships/image" Target="../media/image443.emf"/><Relationship Id="rId64" Type="http://schemas.openxmlformats.org/officeDocument/2006/relationships/image" Target="../media/image524.emf"/><Relationship Id="rId69" Type="http://schemas.openxmlformats.org/officeDocument/2006/relationships/customXml" Target="../ink/ink623.xml"/><Relationship Id="rId80" Type="http://schemas.openxmlformats.org/officeDocument/2006/relationships/image" Target="../media/image532.emf"/><Relationship Id="rId85" Type="http://schemas.openxmlformats.org/officeDocument/2006/relationships/customXml" Target="../ink/ink631.xml"/><Relationship Id="rId12" Type="http://schemas.openxmlformats.org/officeDocument/2006/relationships/image" Target="../media/image423.emf"/><Relationship Id="rId17" Type="http://schemas.openxmlformats.org/officeDocument/2006/relationships/customXml" Target="../ink/ink597.xml"/><Relationship Id="rId25" Type="http://schemas.openxmlformats.org/officeDocument/2006/relationships/customXml" Target="../ink/ink601.xml"/><Relationship Id="rId33" Type="http://schemas.openxmlformats.org/officeDocument/2006/relationships/customXml" Target="../ink/ink605.xml"/><Relationship Id="rId38" Type="http://schemas.openxmlformats.org/officeDocument/2006/relationships/image" Target="../media/image438.emf"/><Relationship Id="rId46" Type="http://schemas.openxmlformats.org/officeDocument/2006/relationships/image" Target="../media/image442.emf"/><Relationship Id="rId59" Type="http://schemas.openxmlformats.org/officeDocument/2006/relationships/customXml" Target="../ink/ink618.xml"/><Relationship Id="rId67" Type="http://schemas.openxmlformats.org/officeDocument/2006/relationships/customXml" Target="../ink/ink622.xml"/><Relationship Id="rId103" Type="http://schemas.openxmlformats.org/officeDocument/2006/relationships/customXml" Target="../ink/ink640.xml"/><Relationship Id="rId20" Type="http://schemas.openxmlformats.org/officeDocument/2006/relationships/image" Target="../media/image427.emf"/><Relationship Id="rId41" Type="http://schemas.openxmlformats.org/officeDocument/2006/relationships/customXml" Target="../ink/ink609.xml"/><Relationship Id="rId54" Type="http://schemas.openxmlformats.org/officeDocument/2006/relationships/image" Target="../media/image519.emf"/><Relationship Id="rId62" Type="http://schemas.openxmlformats.org/officeDocument/2006/relationships/image" Target="../media/image523.emf"/><Relationship Id="rId70" Type="http://schemas.openxmlformats.org/officeDocument/2006/relationships/image" Target="../media/image527.emf"/><Relationship Id="rId75" Type="http://schemas.openxmlformats.org/officeDocument/2006/relationships/customXml" Target="../ink/ink626.xml"/><Relationship Id="rId83" Type="http://schemas.openxmlformats.org/officeDocument/2006/relationships/customXml" Target="../ink/ink630.xml"/><Relationship Id="rId88" Type="http://schemas.openxmlformats.org/officeDocument/2006/relationships/image" Target="../media/image536.emf"/><Relationship Id="rId91" Type="http://schemas.openxmlformats.org/officeDocument/2006/relationships/customXml" Target="../ink/ink634.xml"/><Relationship Id="rId96" Type="http://schemas.openxmlformats.org/officeDocument/2006/relationships/image" Target="../media/image5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emf"/><Relationship Id="rId15" Type="http://schemas.openxmlformats.org/officeDocument/2006/relationships/customXml" Target="../ink/ink596.xml"/><Relationship Id="rId23" Type="http://schemas.openxmlformats.org/officeDocument/2006/relationships/customXml" Target="../ink/ink600.xml"/><Relationship Id="rId28" Type="http://schemas.openxmlformats.org/officeDocument/2006/relationships/image" Target="../media/image432.emf"/><Relationship Id="rId36" Type="http://schemas.openxmlformats.org/officeDocument/2006/relationships/image" Target="../media/image437.emf"/><Relationship Id="rId49" Type="http://schemas.openxmlformats.org/officeDocument/2006/relationships/customXml" Target="../ink/ink613.xml"/><Relationship Id="rId57" Type="http://schemas.openxmlformats.org/officeDocument/2006/relationships/customXml" Target="../ink/ink617.xml"/><Relationship Id="rId106" Type="http://schemas.openxmlformats.org/officeDocument/2006/relationships/image" Target="../media/image447.emf"/><Relationship Id="rId10" Type="http://schemas.openxmlformats.org/officeDocument/2006/relationships/image" Target="../media/image422.emf"/><Relationship Id="rId31" Type="http://schemas.openxmlformats.org/officeDocument/2006/relationships/customXml" Target="../ink/ink604.xml"/><Relationship Id="rId44" Type="http://schemas.openxmlformats.org/officeDocument/2006/relationships/image" Target="../media/image441.emf"/><Relationship Id="rId52" Type="http://schemas.openxmlformats.org/officeDocument/2006/relationships/image" Target="../media/image518.emf"/><Relationship Id="rId60" Type="http://schemas.openxmlformats.org/officeDocument/2006/relationships/image" Target="../media/image522.emf"/><Relationship Id="rId65" Type="http://schemas.openxmlformats.org/officeDocument/2006/relationships/customXml" Target="../ink/ink621.xml"/><Relationship Id="rId73" Type="http://schemas.openxmlformats.org/officeDocument/2006/relationships/customXml" Target="../ink/ink625.xml"/><Relationship Id="rId78" Type="http://schemas.openxmlformats.org/officeDocument/2006/relationships/image" Target="../media/image531.emf"/><Relationship Id="rId81" Type="http://schemas.openxmlformats.org/officeDocument/2006/relationships/customXml" Target="../ink/ink629.xml"/><Relationship Id="rId86" Type="http://schemas.openxmlformats.org/officeDocument/2006/relationships/image" Target="../media/image535.emf"/><Relationship Id="rId94" Type="http://schemas.openxmlformats.org/officeDocument/2006/relationships/image" Target="../media/image539.emf"/><Relationship Id="rId99" Type="http://schemas.openxmlformats.org/officeDocument/2006/relationships/customXml" Target="../ink/ink638.xml"/><Relationship Id="rId101" Type="http://schemas.openxmlformats.org/officeDocument/2006/relationships/customXml" Target="../ink/ink639.xml"/><Relationship Id="rId4" Type="http://schemas.openxmlformats.org/officeDocument/2006/relationships/image" Target="../media/image419.emf"/><Relationship Id="rId9" Type="http://schemas.openxmlformats.org/officeDocument/2006/relationships/customXml" Target="../ink/ink593.xml"/><Relationship Id="rId13" Type="http://schemas.openxmlformats.org/officeDocument/2006/relationships/customXml" Target="../ink/ink595.xml"/><Relationship Id="rId18" Type="http://schemas.openxmlformats.org/officeDocument/2006/relationships/image" Target="../media/image426.emf"/><Relationship Id="rId39" Type="http://schemas.openxmlformats.org/officeDocument/2006/relationships/customXml" Target="../ink/ink608.xml"/><Relationship Id="rId34" Type="http://schemas.openxmlformats.org/officeDocument/2006/relationships/image" Target="../media/image435.emf"/><Relationship Id="rId50" Type="http://schemas.openxmlformats.org/officeDocument/2006/relationships/image" Target="../media/image517.emf"/><Relationship Id="rId55" Type="http://schemas.openxmlformats.org/officeDocument/2006/relationships/customXml" Target="../ink/ink616.xml"/><Relationship Id="rId76" Type="http://schemas.openxmlformats.org/officeDocument/2006/relationships/image" Target="../media/image530.emf"/><Relationship Id="rId97" Type="http://schemas.openxmlformats.org/officeDocument/2006/relationships/customXml" Target="../ink/ink637.xml"/><Relationship Id="rId7" Type="http://schemas.openxmlformats.org/officeDocument/2006/relationships/customXml" Target="../ink/ink592.xml"/><Relationship Id="rId71" Type="http://schemas.openxmlformats.org/officeDocument/2006/relationships/customXml" Target="../ink/ink624.xml"/><Relationship Id="rId92" Type="http://schemas.openxmlformats.org/officeDocument/2006/relationships/image" Target="../media/image538.emf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603.xml"/><Relationship Id="rId24" Type="http://schemas.openxmlformats.org/officeDocument/2006/relationships/image" Target="../media/image429.emf"/><Relationship Id="rId40" Type="http://schemas.openxmlformats.org/officeDocument/2006/relationships/image" Target="../media/image439.emf"/><Relationship Id="rId45" Type="http://schemas.openxmlformats.org/officeDocument/2006/relationships/customXml" Target="../ink/ink611.xml"/><Relationship Id="rId66" Type="http://schemas.openxmlformats.org/officeDocument/2006/relationships/image" Target="../media/image525.emf"/><Relationship Id="rId87" Type="http://schemas.openxmlformats.org/officeDocument/2006/relationships/customXml" Target="../ink/ink632.xml"/><Relationship Id="rId61" Type="http://schemas.openxmlformats.org/officeDocument/2006/relationships/customXml" Target="../ink/ink619.xml"/><Relationship Id="rId82" Type="http://schemas.openxmlformats.org/officeDocument/2006/relationships/image" Target="../media/image533.emf"/><Relationship Id="rId19" Type="http://schemas.openxmlformats.org/officeDocument/2006/relationships/customXml" Target="../ink/ink598.xml"/><Relationship Id="rId14" Type="http://schemas.openxmlformats.org/officeDocument/2006/relationships/image" Target="../media/image424.emf"/><Relationship Id="rId30" Type="http://schemas.openxmlformats.org/officeDocument/2006/relationships/image" Target="../media/image433.emf"/><Relationship Id="rId35" Type="http://schemas.openxmlformats.org/officeDocument/2006/relationships/customXml" Target="../ink/ink606.xml"/><Relationship Id="rId56" Type="http://schemas.openxmlformats.org/officeDocument/2006/relationships/image" Target="../media/image520.emf"/><Relationship Id="rId77" Type="http://schemas.openxmlformats.org/officeDocument/2006/relationships/customXml" Target="../ink/ink627.xml"/><Relationship Id="rId100" Type="http://schemas.openxmlformats.org/officeDocument/2006/relationships/image" Target="../media/image542.emf"/><Relationship Id="rId8" Type="http://schemas.openxmlformats.org/officeDocument/2006/relationships/image" Target="../media/image421.emf"/><Relationship Id="rId51" Type="http://schemas.openxmlformats.org/officeDocument/2006/relationships/customXml" Target="../ink/ink614.xml"/><Relationship Id="rId72" Type="http://schemas.openxmlformats.org/officeDocument/2006/relationships/image" Target="../media/image528.emf"/><Relationship Id="rId93" Type="http://schemas.openxmlformats.org/officeDocument/2006/relationships/customXml" Target="../ink/ink635.xml"/><Relationship Id="rId98" Type="http://schemas.openxmlformats.org/officeDocument/2006/relationships/image" Target="../media/image541.emf"/><Relationship Id="rId3" Type="http://schemas.openxmlformats.org/officeDocument/2006/relationships/customXml" Target="../ink/ink590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emf"/><Relationship Id="rId21" Type="http://schemas.openxmlformats.org/officeDocument/2006/relationships/image" Target="../media/image553.emf"/><Relationship Id="rId42" Type="http://schemas.openxmlformats.org/officeDocument/2006/relationships/customXml" Target="../ink/ink661.xml"/><Relationship Id="rId63" Type="http://schemas.openxmlformats.org/officeDocument/2006/relationships/image" Target="../media/image571.emf"/><Relationship Id="rId84" Type="http://schemas.openxmlformats.org/officeDocument/2006/relationships/customXml" Target="../ink/ink682.xml"/><Relationship Id="rId16" Type="http://schemas.openxmlformats.org/officeDocument/2006/relationships/customXml" Target="../ink/ink648.xml"/><Relationship Id="rId107" Type="http://schemas.openxmlformats.org/officeDocument/2006/relationships/image" Target="../media/image593.emf"/><Relationship Id="rId11" Type="http://schemas.openxmlformats.org/officeDocument/2006/relationships/image" Target="../media/image548.emf"/><Relationship Id="rId32" Type="http://schemas.openxmlformats.org/officeDocument/2006/relationships/customXml" Target="../ink/ink656.xml"/><Relationship Id="rId37" Type="http://schemas.openxmlformats.org/officeDocument/2006/relationships/image" Target="../media/image561.emf"/><Relationship Id="rId53" Type="http://schemas.openxmlformats.org/officeDocument/2006/relationships/image" Target="../media/image519.emf"/><Relationship Id="rId58" Type="http://schemas.openxmlformats.org/officeDocument/2006/relationships/customXml" Target="../ink/ink669.xml"/><Relationship Id="rId74" Type="http://schemas.openxmlformats.org/officeDocument/2006/relationships/customXml" Target="../ink/ink677.xml"/><Relationship Id="rId79" Type="http://schemas.openxmlformats.org/officeDocument/2006/relationships/image" Target="../media/image579.emf"/><Relationship Id="rId102" Type="http://schemas.openxmlformats.org/officeDocument/2006/relationships/customXml" Target="../ink/ink691.xml"/><Relationship Id="rId123" Type="http://schemas.openxmlformats.org/officeDocument/2006/relationships/image" Target="../media/image601.emf"/><Relationship Id="rId128" Type="http://schemas.openxmlformats.org/officeDocument/2006/relationships/customXml" Target="../ink/ink704.xml"/><Relationship Id="rId5" Type="http://schemas.openxmlformats.org/officeDocument/2006/relationships/image" Target="../media/image545.emf"/><Relationship Id="rId90" Type="http://schemas.openxmlformats.org/officeDocument/2006/relationships/customXml" Target="../ink/ink685.xml"/><Relationship Id="rId95" Type="http://schemas.openxmlformats.org/officeDocument/2006/relationships/image" Target="../media/image587.emf"/><Relationship Id="rId22" Type="http://schemas.openxmlformats.org/officeDocument/2006/relationships/customXml" Target="../ink/ink651.xml"/><Relationship Id="rId27" Type="http://schemas.openxmlformats.org/officeDocument/2006/relationships/image" Target="../media/image556.emf"/><Relationship Id="rId43" Type="http://schemas.openxmlformats.org/officeDocument/2006/relationships/image" Target="../media/image564.emf"/><Relationship Id="rId48" Type="http://schemas.openxmlformats.org/officeDocument/2006/relationships/customXml" Target="../ink/ink664.xml"/><Relationship Id="rId64" Type="http://schemas.openxmlformats.org/officeDocument/2006/relationships/customXml" Target="../ink/ink672.xml"/><Relationship Id="rId69" Type="http://schemas.openxmlformats.org/officeDocument/2006/relationships/image" Target="../media/image574.emf"/><Relationship Id="rId113" Type="http://schemas.openxmlformats.org/officeDocument/2006/relationships/image" Target="../media/image596.emf"/><Relationship Id="rId118" Type="http://schemas.openxmlformats.org/officeDocument/2006/relationships/customXml" Target="../ink/ink699.xml"/><Relationship Id="rId80" Type="http://schemas.openxmlformats.org/officeDocument/2006/relationships/customXml" Target="../ink/ink680.xml"/><Relationship Id="rId85" Type="http://schemas.openxmlformats.org/officeDocument/2006/relationships/image" Target="../media/image582.emf"/><Relationship Id="rId12" Type="http://schemas.openxmlformats.org/officeDocument/2006/relationships/customXml" Target="../ink/ink646.xml"/><Relationship Id="rId17" Type="http://schemas.openxmlformats.org/officeDocument/2006/relationships/image" Target="../media/image551.emf"/><Relationship Id="rId33" Type="http://schemas.openxmlformats.org/officeDocument/2006/relationships/image" Target="../media/image559.emf"/><Relationship Id="rId38" Type="http://schemas.openxmlformats.org/officeDocument/2006/relationships/customXml" Target="../ink/ink659.xml"/><Relationship Id="rId59" Type="http://schemas.openxmlformats.org/officeDocument/2006/relationships/image" Target="../media/image569.emf"/><Relationship Id="rId103" Type="http://schemas.openxmlformats.org/officeDocument/2006/relationships/image" Target="../media/image591.emf"/><Relationship Id="rId108" Type="http://schemas.openxmlformats.org/officeDocument/2006/relationships/customXml" Target="../ink/ink694.xml"/><Relationship Id="rId124" Type="http://schemas.openxmlformats.org/officeDocument/2006/relationships/customXml" Target="../ink/ink702.xml"/><Relationship Id="rId129" Type="http://schemas.openxmlformats.org/officeDocument/2006/relationships/image" Target="../media/image604.emf"/><Relationship Id="rId54" Type="http://schemas.openxmlformats.org/officeDocument/2006/relationships/customXml" Target="../ink/ink667.xml"/><Relationship Id="rId70" Type="http://schemas.openxmlformats.org/officeDocument/2006/relationships/customXml" Target="../ink/ink675.xml"/><Relationship Id="rId75" Type="http://schemas.openxmlformats.org/officeDocument/2006/relationships/image" Target="../media/image577.emf"/><Relationship Id="rId91" Type="http://schemas.openxmlformats.org/officeDocument/2006/relationships/image" Target="../media/image585.emf"/><Relationship Id="rId96" Type="http://schemas.openxmlformats.org/officeDocument/2006/relationships/customXml" Target="../ink/ink6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3.xml"/><Relationship Id="rId23" Type="http://schemas.openxmlformats.org/officeDocument/2006/relationships/image" Target="../media/image554.emf"/><Relationship Id="rId28" Type="http://schemas.openxmlformats.org/officeDocument/2006/relationships/customXml" Target="../ink/ink654.xml"/><Relationship Id="rId49" Type="http://schemas.openxmlformats.org/officeDocument/2006/relationships/image" Target="../media/image517.emf"/><Relationship Id="rId114" Type="http://schemas.openxmlformats.org/officeDocument/2006/relationships/customXml" Target="../ink/ink697.xml"/><Relationship Id="rId119" Type="http://schemas.openxmlformats.org/officeDocument/2006/relationships/image" Target="../media/image599.emf"/><Relationship Id="rId44" Type="http://schemas.openxmlformats.org/officeDocument/2006/relationships/customXml" Target="../ink/ink662.xml"/><Relationship Id="rId60" Type="http://schemas.openxmlformats.org/officeDocument/2006/relationships/customXml" Target="../ink/ink670.xml"/><Relationship Id="rId65" Type="http://schemas.openxmlformats.org/officeDocument/2006/relationships/image" Target="../media/image572.emf"/><Relationship Id="rId81" Type="http://schemas.openxmlformats.org/officeDocument/2006/relationships/image" Target="../media/image580.emf"/><Relationship Id="rId86" Type="http://schemas.openxmlformats.org/officeDocument/2006/relationships/customXml" Target="../ink/ink683.xml"/><Relationship Id="rId130" Type="http://schemas.openxmlformats.org/officeDocument/2006/relationships/customXml" Target="../ink/ink705.xml"/><Relationship Id="rId13" Type="http://schemas.openxmlformats.org/officeDocument/2006/relationships/image" Target="../media/image549.emf"/><Relationship Id="rId18" Type="http://schemas.openxmlformats.org/officeDocument/2006/relationships/customXml" Target="../ink/ink649.xml"/><Relationship Id="rId39" Type="http://schemas.openxmlformats.org/officeDocument/2006/relationships/image" Target="../media/image562.emf"/><Relationship Id="rId109" Type="http://schemas.openxmlformats.org/officeDocument/2006/relationships/image" Target="../media/image594.emf"/><Relationship Id="rId34" Type="http://schemas.openxmlformats.org/officeDocument/2006/relationships/customXml" Target="../ink/ink657.xml"/><Relationship Id="rId50" Type="http://schemas.openxmlformats.org/officeDocument/2006/relationships/customXml" Target="../ink/ink665.xml"/><Relationship Id="rId55" Type="http://schemas.openxmlformats.org/officeDocument/2006/relationships/image" Target="../media/image567.emf"/><Relationship Id="rId76" Type="http://schemas.openxmlformats.org/officeDocument/2006/relationships/customXml" Target="../ink/ink678.xml"/><Relationship Id="rId97" Type="http://schemas.openxmlformats.org/officeDocument/2006/relationships/image" Target="../media/image588.emf"/><Relationship Id="rId104" Type="http://schemas.openxmlformats.org/officeDocument/2006/relationships/customXml" Target="../ink/ink692.xml"/><Relationship Id="rId120" Type="http://schemas.openxmlformats.org/officeDocument/2006/relationships/customXml" Target="../ink/ink700.xml"/><Relationship Id="rId125" Type="http://schemas.openxmlformats.org/officeDocument/2006/relationships/image" Target="../media/image602.emf"/><Relationship Id="rId7" Type="http://schemas.openxmlformats.org/officeDocument/2006/relationships/image" Target="../media/image546.emf"/><Relationship Id="rId71" Type="http://schemas.openxmlformats.org/officeDocument/2006/relationships/image" Target="../media/image575.emf"/><Relationship Id="rId92" Type="http://schemas.openxmlformats.org/officeDocument/2006/relationships/customXml" Target="../ink/ink686.xml"/><Relationship Id="rId2" Type="http://schemas.openxmlformats.org/officeDocument/2006/relationships/customXml" Target="../ink/ink641.xml"/><Relationship Id="rId29" Type="http://schemas.openxmlformats.org/officeDocument/2006/relationships/image" Target="../media/image557.emf"/><Relationship Id="rId24" Type="http://schemas.openxmlformats.org/officeDocument/2006/relationships/customXml" Target="../ink/ink652.xml"/><Relationship Id="rId40" Type="http://schemas.openxmlformats.org/officeDocument/2006/relationships/customXml" Target="../ink/ink660.xml"/><Relationship Id="rId45" Type="http://schemas.openxmlformats.org/officeDocument/2006/relationships/image" Target="../media/image565.emf"/><Relationship Id="rId66" Type="http://schemas.openxmlformats.org/officeDocument/2006/relationships/customXml" Target="../ink/ink673.xml"/><Relationship Id="rId87" Type="http://schemas.openxmlformats.org/officeDocument/2006/relationships/image" Target="../media/image583.emf"/><Relationship Id="rId110" Type="http://schemas.openxmlformats.org/officeDocument/2006/relationships/customXml" Target="../ink/ink695.xml"/><Relationship Id="rId115" Type="http://schemas.openxmlformats.org/officeDocument/2006/relationships/image" Target="../media/image597.emf"/><Relationship Id="rId131" Type="http://schemas.openxmlformats.org/officeDocument/2006/relationships/image" Target="../media/image448.emf"/><Relationship Id="rId61" Type="http://schemas.openxmlformats.org/officeDocument/2006/relationships/image" Target="../media/image570.emf"/><Relationship Id="rId82" Type="http://schemas.openxmlformats.org/officeDocument/2006/relationships/customXml" Target="../ink/ink681.xml"/><Relationship Id="rId19" Type="http://schemas.openxmlformats.org/officeDocument/2006/relationships/image" Target="../media/image552.emf"/><Relationship Id="rId14" Type="http://schemas.openxmlformats.org/officeDocument/2006/relationships/customXml" Target="../ink/ink647.xml"/><Relationship Id="rId30" Type="http://schemas.openxmlformats.org/officeDocument/2006/relationships/customXml" Target="../ink/ink655.xml"/><Relationship Id="rId35" Type="http://schemas.openxmlformats.org/officeDocument/2006/relationships/image" Target="../media/image560.emf"/><Relationship Id="rId56" Type="http://schemas.openxmlformats.org/officeDocument/2006/relationships/customXml" Target="../ink/ink668.xml"/><Relationship Id="rId77" Type="http://schemas.openxmlformats.org/officeDocument/2006/relationships/image" Target="../media/image578.emf"/><Relationship Id="rId100" Type="http://schemas.openxmlformats.org/officeDocument/2006/relationships/customXml" Target="../ink/ink690.xml"/><Relationship Id="rId105" Type="http://schemas.openxmlformats.org/officeDocument/2006/relationships/image" Target="../media/image592.emf"/><Relationship Id="rId126" Type="http://schemas.openxmlformats.org/officeDocument/2006/relationships/customXml" Target="../ink/ink703.xml"/><Relationship Id="rId8" Type="http://schemas.openxmlformats.org/officeDocument/2006/relationships/customXml" Target="../ink/ink644.xml"/><Relationship Id="rId51" Type="http://schemas.openxmlformats.org/officeDocument/2006/relationships/image" Target="../media/image518.emf"/><Relationship Id="rId72" Type="http://schemas.openxmlformats.org/officeDocument/2006/relationships/customXml" Target="../ink/ink676.xml"/><Relationship Id="rId93" Type="http://schemas.openxmlformats.org/officeDocument/2006/relationships/image" Target="../media/image586.emf"/><Relationship Id="rId98" Type="http://schemas.openxmlformats.org/officeDocument/2006/relationships/customXml" Target="../ink/ink689.xml"/><Relationship Id="rId121" Type="http://schemas.openxmlformats.org/officeDocument/2006/relationships/image" Target="../media/image600.emf"/><Relationship Id="rId3" Type="http://schemas.openxmlformats.org/officeDocument/2006/relationships/image" Target="../media/image544.emf"/><Relationship Id="rId25" Type="http://schemas.openxmlformats.org/officeDocument/2006/relationships/image" Target="../media/image555.emf"/><Relationship Id="rId46" Type="http://schemas.openxmlformats.org/officeDocument/2006/relationships/customXml" Target="../ink/ink663.xml"/><Relationship Id="rId67" Type="http://schemas.openxmlformats.org/officeDocument/2006/relationships/image" Target="../media/image573.emf"/><Relationship Id="rId116" Type="http://schemas.openxmlformats.org/officeDocument/2006/relationships/customXml" Target="../ink/ink698.xml"/><Relationship Id="rId20" Type="http://schemas.openxmlformats.org/officeDocument/2006/relationships/customXml" Target="../ink/ink650.xml"/><Relationship Id="rId41" Type="http://schemas.openxmlformats.org/officeDocument/2006/relationships/image" Target="../media/image563.emf"/><Relationship Id="rId62" Type="http://schemas.openxmlformats.org/officeDocument/2006/relationships/customXml" Target="../ink/ink671.xml"/><Relationship Id="rId83" Type="http://schemas.openxmlformats.org/officeDocument/2006/relationships/image" Target="../media/image581.emf"/><Relationship Id="rId88" Type="http://schemas.openxmlformats.org/officeDocument/2006/relationships/customXml" Target="../ink/ink684.xml"/><Relationship Id="rId111" Type="http://schemas.openxmlformats.org/officeDocument/2006/relationships/image" Target="../media/image595.emf"/><Relationship Id="rId132" Type="http://schemas.openxmlformats.org/officeDocument/2006/relationships/customXml" Target="../ink/ink706.xml"/><Relationship Id="rId15" Type="http://schemas.openxmlformats.org/officeDocument/2006/relationships/image" Target="../media/image550.emf"/><Relationship Id="rId36" Type="http://schemas.openxmlformats.org/officeDocument/2006/relationships/customXml" Target="../ink/ink658.xml"/><Relationship Id="rId57" Type="http://schemas.openxmlformats.org/officeDocument/2006/relationships/image" Target="../media/image568.emf"/><Relationship Id="rId106" Type="http://schemas.openxmlformats.org/officeDocument/2006/relationships/customXml" Target="../ink/ink693.xml"/><Relationship Id="rId127" Type="http://schemas.openxmlformats.org/officeDocument/2006/relationships/image" Target="../media/image603.emf"/><Relationship Id="rId10" Type="http://schemas.openxmlformats.org/officeDocument/2006/relationships/customXml" Target="../ink/ink645.xml"/><Relationship Id="rId31" Type="http://schemas.openxmlformats.org/officeDocument/2006/relationships/image" Target="../media/image558.emf"/><Relationship Id="rId52" Type="http://schemas.openxmlformats.org/officeDocument/2006/relationships/customXml" Target="../ink/ink666.xml"/><Relationship Id="rId73" Type="http://schemas.openxmlformats.org/officeDocument/2006/relationships/image" Target="../media/image576.emf"/><Relationship Id="rId78" Type="http://schemas.openxmlformats.org/officeDocument/2006/relationships/customXml" Target="../ink/ink679.xml"/><Relationship Id="rId94" Type="http://schemas.openxmlformats.org/officeDocument/2006/relationships/customXml" Target="../ink/ink687.xml"/><Relationship Id="rId99" Type="http://schemas.openxmlformats.org/officeDocument/2006/relationships/image" Target="../media/image589.emf"/><Relationship Id="rId101" Type="http://schemas.openxmlformats.org/officeDocument/2006/relationships/image" Target="../media/image590.emf"/><Relationship Id="rId122" Type="http://schemas.openxmlformats.org/officeDocument/2006/relationships/customXml" Target="../ink/ink701.xml"/><Relationship Id="rId4" Type="http://schemas.openxmlformats.org/officeDocument/2006/relationships/customXml" Target="../ink/ink642.xml"/><Relationship Id="rId9" Type="http://schemas.openxmlformats.org/officeDocument/2006/relationships/image" Target="../media/image547.emf"/><Relationship Id="rId26" Type="http://schemas.openxmlformats.org/officeDocument/2006/relationships/customXml" Target="../ink/ink653.xml"/><Relationship Id="rId47" Type="http://schemas.openxmlformats.org/officeDocument/2006/relationships/image" Target="../media/image566.emf"/><Relationship Id="rId68" Type="http://schemas.openxmlformats.org/officeDocument/2006/relationships/customXml" Target="../ink/ink674.xml"/><Relationship Id="rId89" Type="http://schemas.openxmlformats.org/officeDocument/2006/relationships/image" Target="../media/image584.emf"/><Relationship Id="rId112" Type="http://schemas.openxmlformats.org/officeDocument/2006/relationships/customXml" Target="../ink/ink696.xml"/><Relationship Id="rId133" Type="http://schemas.openxmlformats.org/officeDocument/2006/relationships/image" Target="../media/image60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2.emf"/><Relationship Id="rId21" Type="http://schemas.openxmlformats.org/officeDocument/2006/relationships/image" Target="../media/image614.emf"/><Relationship Id="rId42" Type="http://schemas.openxmlformats.org/officeDocument/2006/relationships/customXml" Target="../ink/ink727.xml"/><Relationship Id="rId63" Type="http://schemas.openxmlformats.org/officeDocument/2006/relationships/image" Target="../media/image635.emf"/><Relationship Id="rId84" Type="http://schemas.openxmlformats.org/officeDocument/2006/relationships/customXml" Target="../ink/ink748.xml"/><Relationship Id="rId138" Type="http://schemas.openxmlformats.org/officeDocument/2006/relationships/image" Target="../media/image672.emf"/><Relationship Id="rId159" Type="http://schemas.openxmlformats.org/officeDocument/2006/relationships/customXml" Target="../ink/ink786.xml"/><Relationship Id="rId170" Type="http://schemas.openxmlformats.org/officeDocument/2006/relationships/image" Target="../media/image688.emf"/><Relationship Id="rId191" Type="http://schemas.openxmlformats.org/officeDocument/2006/relationships/customXml" Target="../ink/ink802.xml"/><Relationship Id="rId205" Type="http://schemas.openxmlformats.org/officeDocument/2006/relationships/customXml" Target="../ink/ink809.xml"/><Relationship Id="rId107" Type="http://schemas.openxmlformats.org/officeDocument/2006/relationships/image" Target="../media/image657.emf"/><Relationship Id="rId11" Type="http://schemas.openxmlformats.org/officeDocument/2006/relationships/image" Target="../media/image609.emf"/><Relationship Id="rId32" Type="http://schemas.openxmlformats.org/officeDocument/2006/relationships/customXml" Target="../ink/ink722.xml"/><Relationship Id="rId53" Type="http://schemas.openxmlformats.org/officeDocument/2006/relationships/image" Target="../media/image630.emf"/><Relationship Id="rId74" Type="http://schemas.openxmlformats.org/officeDocument/2006/relationships/customXml" Target="../ink/ink743.xml"/><Relationship Id="rId128" Type="http://schemas.openxmlformats.org/officeDocument/2006/relationships/image" Target="../media/image667.emf"/><Relationship Id="rId149" Type="http://schemas.openxmlformats.org/officeDocument/2006/relationships/customXml" Target="../ink/ink781.xml"/><Relationship Id="rId5" Type="http://schemas.openxmlformats.org/officeDocument/2006/relationships/image" Target="../media/image606.emf"/><Relationship Id="rId95" Type="http://schemas.openxmlformats.org/officeDocument/2006/relationships/image" Target="../media/image651.emf"/><Relationship Id="rId160" Type="http://schemas.openxmlformats.org/officeDocument/2006/relationships/image" Target="../media/image683.emf"/><Relationship Id="rId181" Type="http://schemas.openxmlformats.org/officeDocument/2006/relationships/customXml" Target="../ink/ink797.xml"/><Relationship Id="rId22" Type="http://schemas.openxmlformats.org/officeDocument/2006/relationships/customXml" Target="../ink/ink717.xml"/><Relationship Id="rId43" Type="http://schemas.openxmlformats.org/officeDocument/2006/relationships/image" Target="../media/image625.emf"/><Relationship Id="rId64" Type="http://schemas.openxmlformats.org/officeDocument/2006/relationships/customXml" Target="../ink/ink738.xml"/><Relationship Id="rId118" Type="http://schemas.openxmlformats.org/officeDocument/2006/relationships/customXml" Target="../ink/ink765.xml"/><Relationship Id="rId139" Type="http://schemas.openxmlformats.org/officeDocument/2006/relationships/customXml" Target="../ink/ink776.xml"/><Relationship Id="rId85" Type="http://schemas.openxmlformats.org/officeDocument/2006/relationships/image" Target="../media/image646.emf"/><Relationship Id="rId150" Type="http://schemas.openxmlformats.org/officeDocument/2006/relationships/image" Target="../media/image678.emf"/><Relationship Id="rId171" Type="http://schemas.openxmlformats.org/officeDocument/2006/relationships/customXml" Target="../ink/ink792.xml"/><Relationship Id="rId192" Type="http://schemas.openxmlformats.org/officeDocument/2006/relationships/image" Target="../media/image699.emf"/><Relationship Id="rId206" Type="http://schemas.openxmlformats.org/officeDocument/2006/relationships/image" Target="../media/image706.emf"/><Relationship Id="rId12" Type="http://schemas.openxmlformats.org/officeDocument/2006/relationships/customXml" Target="../ink/ink712.xml"/><Relationship Id="rId33" Type="http://schemas.openxmlformats.org/officeDocument/2006/relationships/image" Target="../media/image620.emf"/><Relationship Id="rId108" Type="http://schemas.openxmlformats.org/officeDocument/2006/relationships/customXml" Target="../ink/ink760.xml"/><Relationship Id="rId129" Type="http://schemas.openxmlformats.org/officeDocument/2006/relationships/customXml" Target="../ink/ink771.xml"/><Relationship Id="rId54" Type="http://schemas.openxmlformats.org/officeDocument/2006/relationships/customXml" Target="../ink/ink733.xml"/><Relationship Id="rId75" Type="http://schemas.openxmlformats.org/officeDocument/2006/relationships/image" Target="../media/image641.emf"/><Relationship Id="rId96" Type="http://schemas.openxmlformats.org/officeDocument/2006/relationships/customXml" Target="../ink/ink754.xml"/><Relationship Id="rId140" Type="http://schemas.openxmlformats.org/officeDocument/2006/relationships/image" Target="../media/image673.emf"/><Relationship Id="rId161" Type="http://schemas.openxmlformats.org/officeDocument/2006/relationships/customXml" Target="../ink/ink787.xml"/><Relationship Id="rId182" Type="http://schemas.openxmlformats.org/officeDocument/2006/relationships/image" Target="../media/image694.emf"/><Relationship Id="rId6" Type="http://schemas.openxmlformats.org/officeDocument/2006/relationships/customXml" Target="../ink/ink709.xml"/><Relationship Id="rId23" Type="http://schemas.openxmlformats.org/officeDocument/2006/relationships/image" Target="../media/image615.emf"/><Relationship Id="rId119" Type="http://schemas.openxmlformats.org/officeDocument/2006/relationships/image" Target="../media/image663.emf"/><Relationship Id="rId44" Type="http://schemas.openxmlformats.org/officeDocument/2006/relationships/customXml" Target="../ink/ink728.xml"/><Relationship Id="rId65" Type="http://schemas.openxmlformats.org/officeDocument/2006/relationships/image" Target="../media/image636.emf"/><Relationship Id="rId86" Type="http://schemas.openxmlformats.org/officeDocument/2006/relationships/customXml" Target="../ink/ink749.xml"/><Relationship Id="rId130" Type="http://schemas.openxmlformats.org/officeDocument/2006/relationships/image" Target="../media/image668.emf"/><Relationship Id="rId151" Type="http://schemas.openxmlformats.org/officeDocument/2006/relationships/customXml" Target="../ink/ink782.xml"/><Relationship Id="rId172" Type="http://schemas.openxmlformats.org/officeDocument/2006/relationships/image" Target="../media/image689.emf"/><Relationship Id="rId193" Type="http://schemas.openxmlformats.org/officeDocument/2006/relationships/customXml" Target="../ink/ink803.xml"/><Relationship Id="rId207" Type="http://schemas.openxmlformats.org/officeDocument/2006/relationships/customXml" Target="../ink/ink810.xml"/><Relationship Id="rId13" Type="http://schemas.openxmlformats.org/officeDocument/2006/relationships/image" Target="../media/image610.emf"/><Relationship Id="rId109" Type="http://schemas.openxmlformats.org/officeDocument/2006/relationships/image" Target="../media/image658.emf"/><Relationship Id="rId34" Type="http://schemas.openxmlformats.org/officeDocument/2006/relationships/customXml" Target="../ink/ink723.xml"/><Relationship Id="rId55" Type="http://schemas.openxmlformats.org/officeDocument/2006/relationships/image" Target="../media/image631.emf"/><Relationship Id="rId76" Type="http://schemas.openxmlformats.org/officeDocument/2006/relationships/customXml" Target="../ink/ink744.xml"/><Relationship Id="rId97" Type="http://schemas.openxmlformats.org/officeDocument/2006/relationships/image" Target="../media/image652.emf"/><Relationship Id="rId120" Type="http://schemas.openxmlformats.org/officeDocument/2006/relationships/customXml" Target="../ink/ink766.xml"/><Relationship Id="rId141" Type="http://schemas.openxmlformats.org/officeDocument/2006/relationships/customXml" Target="../ink/ink777.xml"/><Relationship Id="rId7" Type="http://schemas.openxmlformats.org/officeDocument/2006/relationships/image" Target="../media/image607.emf"/><Relationship Id="rId162" Type="http://schemas.openxmlformats.org/officeDocument/2006/relationships/image" Target="../media/image684.emf"/><Relationship Id="rId183" Type="http://schemas.openxmlformats.org/officeDocument/2006/relationships/customXml" Target="../ink/ink798.xml"/><Relationship Id="rId24" Type="http://schemas.openxmlformats.org/officeDocument/2006/relationships/customXml" Target="../ink/ink718.xml"/><Relationship Id="rId45" Type="http://schemas.openxmlformats.org/officeDocument/2006/relationships/image" Target="../media/image626.emf"/><Relationship Id="rId66" Type="http://schemas.openxmlformats.org/officeDocument/2006/relationships/customXml" Target="../ink/ink739.xml"/><Relationship Id="rId87" Type="http://schemas.openxmlformats.org/officeDocument/2006/relationships/image" Target="../media/image647.emf"/><Relationship Id="rId110" Type="http://schemas.openxmlformats.org/officeDocument/2006/relationships/customXml" Target="../ink/ink761.xml"/><Relationship Id="rId131" Type="http://schemas.openxmlformats.org/officeDocument/2006/relationships/customXml" Target="../ink/ink772.xml"/><Relationship Id="rId61" Type="http://schemas.openxmlformats.org/officeDocument/2006/relationships/image" Target="../media/image634.emf"/><Relationship Id="rId82" Type="http://schemas.openxmlformats.org/officeDocument/2006/relationships/customXml" Target="../ink/ink747.xml"/><Relationship Id="rId152" Type="http://schemas.openxmlformats.org/officeDocument/2006/relationships/image" Target="../media/image679.emf"/><Relationship Id="rId173" Type="http://schemas.openxmlformats.org/officeDocument/2006/relationships/customXml" Target="../ink/ink793.xml"/><Relationship Id="rId194" Type="http://schemas.openxmlformats.org/officeDocument/2006/relationships/image" Target="../media/image700.emf"/><Relationship Id="rId199" Type="http://schemas.openxmlformats.org/officeDocument/2006/relationships/customXml" Target="../ink/ink806.xml"/><Relationship Id="rId203" Type="http://schemas.openxmlformats.org/officeDocument/2006/relationships/customXml" Target="../ink/ink808.xml"/><Relationship Id="rId208" Type="http://schemas.openxmlformats.org/officeDocument/2006/relationships/image" Target="../media/image707.emf"/><Relationship Id="rId19" Type="http://schemas.openxmlformats.org/officeDocument/2006/relationships/image" Target="../media/image613.emf"/><Relationship Id="rId14" Type="http://schemas.openxmlformats.org/officeDocument/2006/relationships/customXml" Target="../ink/ink713.xml"/><Relationship Id="rId30" Type="http://schemas.openxmlformats.org/officeDocument/2006/relationships/customXml" Target="../ink/ink721.xml"/><Relationship Id="rId35" Type="http://schemas.openxmlformats.org/officeDocument/2006/relationships/image" Target="../media/image621.emf"/><Relationship Id="rId56" Type="http://schemas.openxmlformats.org/officeDocument/2006/relationships/customXml" Target="../ink/ink734.xml"/><Relationship Id="rId77" Type="http://schemas.openxmlformats.org/officeDocument/2006/relationships/image" Target="../media/image642.emf"/><Relationship Id="rId100" Type="http://schemas.openxmlformats.org/officeDocument/2006/relationships/customXml" Target="../ink/ink756.xml"/><Relationship Id="rId105" Type="http://schemas.openxmlformats.org/officeDocument/2006/relationships/image" Target="../media/image656.emf"/><Relationship Id="rId126" Type="http://schemas.openxmlformats.org/officeDocument/2006/relationships/image" Target="../media/image666.emf"/><Relationship Id="rId147" Type="http://schemas.openxmlformats.org/officeDocument/2006/relationships/customXml" Target="../ink/ink780.xml"/><Relationship Id="rId168" Type="http://schemas.openxmlformats.org/officeDocument/2006/relationships/image" Target="../media/image687.emf"/><Relationship Id="rId8" Type="http://schemas.openxmlformats.org/officeDocument/2006/relationships/customXml" Target="../ink/ink710.xml"/><Relationship Id="rId51" Type="http://schemas.openxmlformats.org/officeDocument/2006/relationships/image" Target="../media/image629.emf"/><Relationship Id="rId72" Type="http://schemas.openxmlformats.org/officeDocument/2006/relationships/customXml" Target="../ink/ink742.xml"/><Relationship Id="rId93" Type="http://schemas.openxmlformats.org/officeDocument/2006/relationships/image" Target="../media/image650.emf"/><Relationship Id="rId98" Type="http://schemas.openxmlformats.org/officeDocument/2006/relationships/customXml" Target="../ink/ink755.xml"/><Relationship Id="rId121" Type="http://schemas.openxmlformats.org/officeDocument/2006/relationships/image" Target="../media/image664.emf"/><Relationship Id="rId142" Type="http://schemas.openxmlformats.org/officeDocument/2006/relationships/image" Target="../media/image674.emf"/><Relationship Id="rId163" Type="http://schemas.openxmlformats.org/officeDocument/2006/relationships/customXml" Target="../ink/ink788.xml"/><Relationship Id="rId184" Type="http://schemas.openxmlformats.org/officeDocument/2006/relationships/image" Target="../media/image695.emf"/><Relationship Id="rId189" Type="http://schemas.openxmlformats.org/officeDocument/2006/relationships/customXml" Target="../ink/ink801.xml"/><Relationship Id="rId3" Type="http://schemas.openxmlformats.org/officeDocument/2006/relationships/image" Target="../media/image6050.emf"/><Relationship Id="rId25" Type="http://schemas.openxmlformats.org/officeDocument/2006/relationships/image" Target="../media/image616.emf"/><Relationship Id="rId46" Type="http://schemas.openxmlformats.org/officeDocument/2006/relationships/customXml" Target="../ink/ink729.xml"/><Relationship Id="rId67" Type="http://schemas.openxmlformats.org/officeDocument/2006/relationships/image" Target="../media/image637.emf"/><Relationship Id="rId116" Type="http://schemas.openxmlformats.org/officeDocument/2006/relationships/customXml" Target="../ink/ink764.xml"/><Relationship Id="rId137" Type="http://schemas.openxmlformats.org/officeDocument/2006/relationships/customXml" Target="../ink/ink775.xml"/><Relationship Id="rId158" Type="http://schemas.openxmlformats.org/officeDocument/2006/relationships/image" Target="../media/image682.emf"/><Relationship Id="rId20" Type="http://schemas.openxmlformats.org/officeDocument/2006/relationships/customXml" Target="../ink/ink716.xml"/><Relationship Id="rId41" Type="http://schemas.openxmlformats.org/officeDocument/2006/relationships/image" Target="../media/image624.emf"/><Relationship Id="rId62" Type="http://schemas.openxmlformats.org/officeDocument/2006/relationships/customXml" Target="../ink/ink737.xml"/><Relationship Id="rId83" Type="http://schemas.openxmlformats.org/officeDocument/2006/relationships/image" Target="../media/image645.emf"/><Relationship Id="rId88" Type="http://schemas.openxmlformats.org/officeDocument/2006/relationships/customXml" Target="../ink/ink750.xml"/><Relationship Id="rId111" Type="http://schemas.openxmlformats.org/officeDocument/2006/relationships/image" Target="../media/image659.emf"/><Relationship Id="rId132" Type="http://schemas.openxmlformats.org/officeDocument/2006/relationships/image" Target="../media/image669.emf"/><Relationship Id="rId153" Type="http://schemas.openxmlformats.org/officeDocument/2006/relationships/customXml" Target="../ink/ink783.xml"/><Relationship Id="rId174" Type="http://schemas.openxmlformats.org/officeDocument/2006/relationships/image" Target="../media/image690.emf"/><Relationship Id="rId179" Type="http://schemas.openxmlformats.org/officeDocument/2006/relationships/customXml" Target="../ink/ink796.xml"/><Relationship Id="rId195" Type="http://schemas.openxmlformats.org/officeDocument/2006/relationships/customXml" Target="../ink/ink804.xml"/><Relationship Id="rId209" Type="http://schemas.openxmlformats.org/officeDocument/2006/relationships/customXml" Target="../ink/ink811.xml"/><Relationship Id="rId190" Type="http://schemas.openxmlformats.org/officeDocument/2006/relationships/image" Target="../media/image698.emf"/><Relationship Id="rId204" Type="http://schemas.openxmlformats.org/officeDocument/2006/relationships/image" Target="../media/image705.emf"/><Relationship Id="rId15" Type="http://schemas.openxmlformats.org/officeDocument/2006/relationships/image" Target="../media/image611.emf"/><Relationship Id="rId36" Type="http://schemas.openxmlformats.org/officeDocument/2006/relationships/customXml" Target="../ink/ink724.xml"/><Relationship Id="rId57" Type="http://schemas.openxmlformats.org/officeDocument/2006/relationships/image" Target="../media/image632.emf"/><Relationship Id="rId106" Type="http://schemas.openxmlformats.org/officeDocument/2006/relationships/customXml" Target="../ink/ink759.xml"/><Relationship Id="rId127" Type="http://schemas.openxmlformats.org/officeDocument/2006/relationships/customXml" Target="../ink/ink770.xml"/><Relationship Id="rId10" Type="http://schemas.openxmlformats.org/officeDocument/2006/relationships/customXml" Target="../ink/ink711.xml"/><Relationship Id="rId31" Type="http://schemas.openxmlformats.org/officeDocument/2006/relationships/image" Target="../media/image619.emf"/><Relationship Id="rId52" Type="http://schemas.openxmlformats.org/officeDocument/2006/relationships/customXml" Target="../ink/ink732.xml"/><Relationship Id="rId73" Type="http://schemas.openxmlformats.org/officeDocument/2006/relationships/image" Target="../media/image640.emf"/><Relationship Id="rId78" Type="http://schemas.openxmlformats.org/officeDocument/2006/relationships/customXml" Target="../ink/ink745.xml"/><Relationship Id="rId94" Type="http://schemas.openxmlformats.org/officeDocument/2006/relationships/customXml" Target="../ink/ink753.xml"/><Relationship Id="rId99" Type="http://schemas.openxmlformats.org/officeDocument/2006/relationships/image" Target="../media/image653.emf"/><Relationship Id="rId101" Type="http://schemas.openxmlformats.org/officeDocument/2006/relationships/image" Target="../media/image654.emf"/><Relationship Id="rId122" Type="http://schemas.openxmlformats.org/officeDocument/2006/relationships/customXml" Target="../ink/ink767.xml"/><Relationship Id="rId143" Type="http://schemas.openxmlformats.org/officeDocument/2006/relationships/customXml" Target="../ink/ink778.xml"/><Relationship Id="rId148" Type="http://schemas.openxmlformats.org/officeDocument/2006/relationships/image" Target="../media/image677.emf"/><Relationship Id="rId164" Type="http://schemas.openxmlformats.org/officeDocument/2006/relationships/image" Target="../media/image685.emf"/><Relationship Id="rId169" Type="http://schemas.openxmlformats.org/officeDocument/2006/relationships/customXml" Target="../ink/ink791.xml"/><Relationship Id="rId185" Type="http://schemas.openxmlformats.org/officeDocument/2006/relationships/customXml" Target="../ink/ink799.xml"/><Relationship Id="rId4" Type="http://schemas.openxmlformats.org/officeDocument/2006/relationships/customXml" Target="../ink/ink708.xml"/><Relationship Id="rId9" Type="http://schemas.openxmlformats.org/officeDocument/2006/relationships/image" Target="../media/image608.emf"/><Relationship Id="rId180" Type="http://schemas.openxmlformats.org/officeDocument/2006/relationships/image" Target="../media/image693.emf"/><Relationship Id="rId210" Type="http://schemas.openxmlformats.org/officeDocument/2006/relationships/image" Target="../media/image708.emf"/><Relationship Id="rId26" Type="http://schemas.openxmlformats.org/officeDocument/2006/relationships/customXml" Target="../ink/ink719.xml"/><Relationship Id="rId47" Type="http://schemas.openxmlformats.org/officeDocument/2006/relationships/image" Target="../media/image627.emf"/><Relationship Id="rId68" Type="http://schemas.openxmlformats.org/officeDocument/2006/relationships/customXml" Target="../ink/ink740.xml"/><Relationship Id="rId89" Type="http://schemas.openxmlformats.org/officeDocument/2006/relationships/image" Target="../media/image648.emf"/><Relationship Id="rId112" Type="http://schemas.openxmlformats.org/officeDocument/2006/relationships/customXml" Target="../ink/ink762.xml"/><Relationship Id="rId133" Type="http://schemas.openxmlformats.org/officeDocument/2006/relationships/customXml" Target="../ink/ink773.xml"/><Relationship Id="rId154" Type="http://schemas.openxmlformats.org/officeDocument/2006/relationships/image" Target="../media/image680.emf"/><Relationship Id="rId175" Type="http://schemas.openxmlformats.org/officeDocument/2006/relationships/customXml" Target="../ink/ink794.xml"/><Relationship Id="rId196" Type="http://schemas.openxmlformats.org/officeDocument/2006/relationships/image" Target="../media/image701.emf"/><Relationship Id="rId200" Type="http://schemas.openxmlformats.org/officeDocument/2006/relationships/image" Target="../media/image703.emf"/><Relationship Id="rId16" Type="http://schemas.openxmlformats.org/officeDocument/2006/relationships/customXml" Target="../ink/ink714.xml"/><Relationship Id="rId37" Type="http://schemas.openxmlformats.org/officeDocument/2006/relationships/image" Target="../media/image622.emf"/><Relationship Id="rId58" Type="http://schemas.openxmlformats.org/officeDocument/2006/relationships/customXml" Target="../ink/ink735.xml"/><Relationship Id="rId79" Type="http://schemas.openxmlformats.org/officeDocument/2006/relationships/image" Target="../media/image643.emf"/><Relationship Id="rId102" Type="http://schemas.openxmlformats.org/officeDocument/2006/relationships/customXml" Target="../ink/ink757.xml"/><Relationship Id="rId123" Type="http://schemas.openxmlformats.org/officeDocument/2006/relationships/image" Target="../media/image665.emf"/><Relationship Id="rId144" Type="http://schemas.openxmlformats.org/officeDocument/2006/relationships/image" Target="../media/image675.emf"/><Relationship Id="rId90" Type="http://schemas.openxmlformats.org/officeDocument/2006/relationships/customXml" Target="../ink/ink751.xml"/><Relationship Id="rId165" Type="http://schemas.openxmlformats.org/officeDocument/2006/relationships/customXml" Target="../ink/ink789.xml"/><Relationship Id="rId186" Type="http://schemas.openxmlformats.org/officeDocument/2006/relationships/image" Target="../media/image696.emf"/><Relationship Id="rId27" Type="http://schemas.openxmlformats.org/officeDocument/2006/relationships/image" Target="../media/image617.emf"/><Relationship Id="rId48" Type="http://schemas.openxmlformats.org/officeDocument/2006/relationships/customXml" Target="../ink/ink730.xml"/><Relationship Id="rId69" Type="http://schemas.openxmlformats.org/officeDocument/2006/relationships/image" Target="../media/image638.emf"/><Relationship Id="rId113" Type="http://schemas.openxmlformats.org/officeDocument/2006/relationships/image" Target="../media/image660.emf"/><Relationship Id="rId134" Type="http://schemas.openxmlformats.org/officeDocument/2006/relationships/image" Target="../media/image670.emf"/><Relationship Id="rId80" Type="http://schemas.openxmlformats.org/officeDocument/2006/relationships/customXml" Target="../ink/ink746.xml"/><Relationship Id="rId155" Type="http://schemas.openxmlformats.org/officeDocument/2006/relationships/customXml" Target="../ink/ink784.xml"/><Relationship Id="rId176" Type="http://schemas.openxmlformats.org/officeDocument/2006/relationships/image" Target="../media/image691.emf"/><Relationship Id="rId197" Type="http://schemas.openxmlformats.org/officeDocument/2006/relationships/customXml" Target="../ink/ink805.xml"/><Relationship Id="rId201" Type="http://schemas.openxmlformats.org/officeDocument/2006/relationships/customXml" Target="../ink/ink807.xml"/><Relationship Id="rId17" Type="http://schemas.openxmlformats.org/officeDocument/2006/relationships/image" Target="../media/image612.emf"/><Relationship Id="rId38" Type="http://schemas.openxmlformats.org/officeDocument/2006/relationships/customXml" Target="../ink/ink725.xml"/><Relationship Id="rId59" Type="http://schemas.openxmlformats.org/officeDocument/2006/relationships/image" Target="../media/image633.emf"/><Relationship Id="rId103" Type="http://schemas.openxmlformats.org/officeDocument/2006/relationships/image" Target="../media/image655.emf"/><Relationship Id="rId124" Type="http://schemas.openxmlformats.org/officeDocument/2006/relationships/customXml" Target="../ink/ink768.xml"/><Relationship Id="rId70" Type="http://schemas.openxmlformats.org/officeDocument/2006/relationships/customXml" Target="../ink/ink741.xml"/><Relationship Id="rId91" Type="http://schemas.openxmlformats.org/officeDocument/2006/relationships/image" Target="../media/image649.emf"/><Relationship Id="rId145" Type="http://schemas.openxmlformats.org/officeDocument/2006/relationships/customXml" Target="../ink/ink779.xml"/><Relationship Id="rId166" Type="http://schemas.openxmlformats.org/officeDocument/2006/relationships/image" Target="../media/image686.emf"/><Relationship Id="rId187" Type="http://schemas.openxmlformats.org/officeDocument/2006/relationships/customXml" Target="../ink/ink800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20.xml"/><Relationship Id="rId49" Type="http://schemas.openxmlformats.org/officeDocument/2006/relationships/image" Target="../media/image628.emf"/><Relationship Id="rId114" Type="http://schemas.openxmlformats.org/officeDocument/2006/relationships/customXml" Target="../ink/ink763.xml"/><Relationship Id="rId60" Type="http://schemas.openxmlformats.org/officeDocument/2006/relationships/customXml" Target="../ink/ink736.xml"/><Relationship Id="rId81" Type="http://schemas.openxmlformats.org/officeDocument/2006/relationships/image" Target="../media/image644.emf"/><Relationship Id="rId135" Type="http://schemas.openxmlformats.org/officeDocument/2006/relationships/customXml" Target="../ink/ink774.xml"/><Relationship Id="rId156" Type="http://schemas.openxmlformats.org/officeDocument/2006/relationships/image" Target="../media/image681.emf"/><Relationship Id="rId177" Type="http://schemas.openxmlformats.org/officeDocument/2006/relationships/customXml" Target="../ink/ink795.xml"/><Relationship Id="rId198" Type="http://schemas.openxmlformats.org/officeDocument/2006/relationships/image" Target="../media/image702.emf"/><Relationship Id="rId202" Type="http://schemas.openxmlformats.org/officeDocument/2006/relationships/image" Target="../media/image704.emf"/><Relationship Id="rId18" Type="http://schemas.openxmlformats.org/officeDocument/2006/relationships/customXml" Target="../ink/ink715.xml"/><Relationship Id="rId39" Type="http://schemas.openxmlformats.org/officeDocument/2006/relationships/image" Target="../media/image623.emf"/><Relationship Id="rId50" Type="http://schemas.openxmlformats.org/officeDocument/2006/relationships/customXml" Target="../ink/ink731.xml"/><Relationship Id="rId104" Type="http://schemas.openxmlformats.org/officeDocument/2006/relationships/customXml" Target="../ink/ink758.xml"/><Relationship Id="rId125" Type="http://schemas.openxmlformats.org/officeDocument/2006/relationships/customXml" Target="../ink/ink769.xml"/><Relationship Id="rId146" Type="http://schemas.openxmlformats.org/officeDocument/2006/relationships/image" Target="../media/image676.emf"/><Relationship Id="rId167" Type="http://schemas.openxmlformats.org/officeDocument/2006/relationships/customXml" Target="../ink/ink790.xml"/><Relationship Id="rId188" Type="http://schemas.openxmlformats.org/officeDocument/2006/relationships/image" Target="../media/image697.emf"/><Relationship Id="rId71" Type="http://schemas.openxmlformats.org/officeDocument/2006/relationships/image" Target="../media/image639.emf"/><Relationship Id="rId92" Type="http://schemas.openxmlformats.org/officeDocument/2006/relationships/customXml" Target="../ink/ink752.xml"/><Relationship Id="rId2" Type="http://schemas.openxmlformats.org/officeDocument/2006/relationships/customXml" Target="../ink/ink707.xml"/><Relationship Id="rId29" Type="http://schemas.openxmlformats.org/officeDocument/2006/relationships/image" Target="../media/image618.emf"/><Relationship Id="rId40" Type="http://schemas.openxmlformats.org/officeDocument/2006/relationships/customXml" Target="../ink/ink726.xml"/><Relationship Id="rId115" Type="http://schemas.openxmlformats.org/officeDocument/2006/relationships/image" Target="../media/image661.emf"/><Relationship Id="rId136" Type="http://schemas.openxmlformats.org/officeDocument/2006/relationships/image" Target="../media/image671.emf"/><Relationship Id="rId157" Type="http://schemas.openxmlformats.org/officeDocument/2006/relationships/customXml" Target="../ink/ink785.xml"/><Relationship Id="rId178" Type="http://schemas.openxmlformats.org/officeDocument/2006/relationships/image" Target="../media/image692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4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37.emf"/><Relationship Id="rId21" Type="http://schemas.openxmlformats.org/officeDocument/2006/relationships/image" Target="../media/image428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41.emf"/><Relationship Id="rId50" Type="http://schemas.openxmlformats.org/officeDocument/2006/relationships/customXml" Target="../ink/ink25.xml"/><Relationship Id="rId7" Type="http://schemas.openxmlformats.org/officeDocument/2006/relationships/image" Target="../media/image421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32.emf"/><Relationship Id="rId11" Type="http://schemas.openxmlformats.org/officeDocument/2006/relationships/image" Target="../media/image423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36.emf"/><Relationship Id="rId40" Type="http://schemas.openxmlformats.org/officeDocument/2006/relationships/customXml" Target="../ink/ink20.xml"/><Relationship Id="rId45" Type="http://schemas.openxmlformats.org/officeDocument/2006/relationships/image" Target="../media/image440.emf"/><Relationship Id="rId5" Type="http://schemas.openxmlformats.org/officeDocument/2006/relationships/image" Target="../media/image420.emf"/><Relationship Id="rId15" Type="http://schemas.openxmlformats.org/officeDocument/2006/relationships/image" Target="../media/image425.emf"/><Relationship Id="rId23" Type="http://schemas.openxmlformats.org/officeDocument/2006/relationships/image" Target="../media/image429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42.emf"/><Relationship Id="rId10" Type="http://schemas.openxmlformats.org/officeDocument/2006/relationships/customXml" Target="../ink/ink5.xml"/><Relationship Id="rId19" Type="http://schemas.openxmlformats.org/officeDocument/2006/relationships/image" Target="../media/image427.emf"/><Relationship Id="rId31" Type="http://schemas.openxmlformats.org/officeDocument/2006/relationships/image" Target="../media/image433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22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31.emf"/><Relationship Id="rId30" Type="http://schemas.openxmlformats.org/officeDocument/2006/relationships/customXml" Target="../ink/ink15.xml"/><Relationship Id="rId35" Type="http://schemas.openxmlformats.org/officeDocument/2006/relationships/image" Target="../media/image435.emf"/><Relationship Id="rId43" Type="http://schemas.openxmlformats.org/officeDocument/2006/relationships/image" Target="../media/image439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443.emf"/><Relationship Id="rId3" Type="http://schemas.openxmlformats.org/officeDocument/2006/relationships/image" Target="../media/image419.emf"/><Relationship Id="rId12" Type="http://schemas.openxmlformats.org/officeDocument/2006/relationships/customXml" Target="../ink/ink6.xml"/><Relationship Id="rId17" Type="http://schemas.openxmlformats.org/officeDocument/2006/relationships/image" Target="../media/image426.emf"/><Relationship Id="rId25" Type="http://schemas.openxmlformats.org/officeDocument/2006/relationships/image" Target="../media/image430.emf"/><Relationship Id="rId33" Type="http://schemas.openxmlformats.org/officeDocument/2006/relationships/image" Target="../media/image434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3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9.emf"/><Relationship Id="rId21" Type="http://schemas.openxmlformats.org/officeDocument/2006/relationships/image" Target="../media/image682.emf"/><Relationship Id="rId63" Type="http://schemas.openxmlformats.org/officeDocument/2006/relationships/image" Target="../media/image703.emf"/><Relationship Id="rId159" Type="http://schemas.openxmlformats.org/officeDocument/2006/relationships/image" Target="../media/image750.emf"/><Relationship Id="rId170" Type="http://schemas.openxmlformats.org/officeDocument/2006/relationships/customXml" Target="../ink/ink896.xml"/><Relationship Id="rId226" Type="http://schemas.openxmlformats.org/officeDocument/2006/relationships/customXml" Target="../ink/ink924.xml"/><Relationship Id="rId268" Type="http://schemas.openxmlformats.org/officeDocument/2006/relationships/customXml" Target="../ink/ink945.xml"/><Relationship Id="rId32" Type="http://schemas.openxmlformats.org/officeDocument/2006/relationships/customXml" Target="../ink/ink827.xml"/><Relationship Id="rId74" Type="http://schemas.openxmlformats.org/officeDocument/2006/relationships/customXml" Target="../ink/ink848.xml"/><Relationship Id="rId128" Type="http://schemas.openxmlformats.org/officeDocument/2006/relationships/customXml" Target="../ink/ink875.xml"/><Relationship Id="rId5" Type="http://schemas.openxmlformats.org/officeDocument/2006/relationships/image" Target="../media/image674.emf"/><Relationship Id="rId181" Type="http://schemas.openxmlformats.org/officeDocument/2006/relationships/image" Target="../media/image761.emf"/><Relationship Id="rId237" Type="http://schemas.openxmlformats.org/officeDocument/2006/relationships/image" Target="../media/image789.emf"/><Relationship Id="rId279" Type="http://schemas.openxmlformats.org/officeDocument/2006/relationships/image" Target="../media/image810.emf"/><Relationship Id="rId43" Type="http://schemas.openxmlformats.org/officeDocument/2006/relationships/image" Target="../media/image693.emf"/><Relationship Id="rId139" Type="http://schemas.openxmlformats.org/officeDocument/2006/relationships/image" Target="../media/image740.emf"/><Relationship Id="rId85" Type="http://schemas.openxmlformats.org/officeDocument/2006/relationships/image" Target="../media/image713.emf"/><Relationship Id="rId150" Type="http://schemas.openxmlformats.org/officeDocument/2006/relationships/customXml" Target="../ink/ink886.xml"/><Relationship Id="rId192" Type="http://schemas.openxmlformats.org/officeDocument/2006/relationships/customXml" Target="../ink/ink907.xml"/><Relationship Id="rId206" Type="http://schemas.openxmlformats.org/officeDocument/2006/relationships/customXml" Target="../ink/ink914.xml"/><Relationship Id="rId248" Type="http://schemas.openxmlformats.org/officeDocument/2006/relationships/customXml" Target="../ink/ink935.xml"/><Relationship Id="rId269" Type="http://schemas.openxmlformats.org/officeDocument/2006/relationships/image" Target="../media/image805.emf"/><Relationship Id="rId12" Type="http://schemas.openxmlformats.org/officeDocument/2006/relationships/customXml" Target="../ink/ink817.xml"/><Relationship Id="rId33" Type="http://schemas.openxmlformats.org/officeDocument/2006/relationships/image" Target="../media/image688.emf"/><Relationship Id="rId108" Type="http://schemas.openxmlformats.org/officeDocument/2006/relationships/customXml" Target="../ink/ink865.xml"/><Relationship Id="rId129" Type="http://schemas.openxmlformats.org/officeDocument/2006/relationships/image" Target="../media/image735.emf"/><Relationship Id="rId280" Type="http://schemas.openxmlformats.org/officeDocument/2006/relationships/customXml" Target="../ink/ink951.xml"/><Relationship Id="rId54" Type="http://schemas.openxmlformats.org/officeDocument/2006/relationships/customXml" Target="../ink/ink838.xml"/><Relationship Id="rId75" Type="http://schemas.openxmlformats.org/officeDocument/2006/relationships/image" Target="../media/image2110.emf"/><Relationship Id="rId96" Type="http://schemas.openxmlformats.org/officeDocument/2006/relationships/customXml" Target="../ink/ink859.xml"/><Relationship Id="rId140" Type="http://schemas.openxmlformats.org/officeDocument/2006/relationships/customXml" Target="../ink/ink881.xml"/><Relationship Id="rId161" Type="http://schemas.openxmlformats.org/officeDocument/2006/relationships/image" Target="../media/image751.emf"/><Relationship Id="rId182" Type="http://schemas.openxmlformats.org/officeDocument/2006/relationships/customXml" Target="../ink/ink902.xml"/><Relationship Id="rId217" Type="http://schemas.openxmlformats.org/officeDocument/2006/relationships/image" Target="../media/image779.emf"/><Relationship Id="rId6" Type="http://schemas.openxmlformats.org/officeDocument/2006/relationships/customXml" Target="../ink/ink814.xml"/><Relationship Id="rId238" Type="http://schemas.openxmlformats.org/officeDocument/2006/relationships/customXml" Target="../ink/ink930.xml"/><Relationship Id="rId259" Type="http://schemas.openxmlformats.org/officeDocument/2006/relationships/image" Target="../media/image800.emf"/><Relationship Id="rId23" Type="http://schemas.openxmlformats.org/officeDocument/2006/relationships/image" Target="../media/image683.emf"/><Relationship Id="rId119" Type="http://schemas.openxmlformats.org/officeDocument/2006/relationships/image" Target="../media/image730.emf"/><Relationship Id="rId270" Type="http://schemas.openxmlformats.org/officeDocument/2006/relationships/customXml" Target="../ink/ink946.xml"/><Relationship Id="rId44" Type="http://schemas.openxmlformats.org/officeDocument/2006/relationships/customXml" Target="../ink/ink833.xml"/><Relationship Id="rId65" Type="http://schemas.openxmlformats.org/officeDocument/2006/relationships/image" Target="../media/image704.emf"/><Relationship Id="rId86" Type="http://schemas.openxmlformats.org/officeDocument/2006/relationships/customXml" Target="../ink/ink854.xml"/><Relationship Id="rId130" Type="http://schemas.openxmlformats.org/officeDocument/2006/relationships/customXml" Target="../ink/ink876.xml"/><Relationship Id="rId151" Type="http://schemas.openxmlformats.org/officeDocument/2006/relationships/image" Target="../media/image746.emf"/><Relationship Id="rId172" Type="http://schemas.openxmlformats.org/officeDocument/2006/relationships/customXml" Target="../ink/ink897.xml"/><Relationship Id="rId193" Type="http://schemas.openxmlformats.org/officeDocument/2006/relationships/image" Target="../media/image767.emf"/><Relationship Id="rId207" Type="http://schemas.openxmlformats.org/officeDocument/2006/relationships/image" Target="../media/image774.emf"/><Relationship Id="rId228" Type="http://schemas.openxmlformats.org/officeDocument/2006/relationships/customXml" Target="../ink/ink925.xml"/><Relationship Id="rId249" Type="http://schemas.openxmlformats.org/officeDocument/2006/relationships/image" Target="../media/image795.emf"/><Relationship Id="rId13" Type="http://schemas.openxmlformats.org/officeDocument/2006/relationships/image" Target="../media/image678.emf"/><Relationship Id="rId109" Type="http://schemas.openxmlformats.org/officeDocument/2006/relationships/image" Target="../media/image725.emf"/><Relationship Id="rId260" Type="http://schemas.openxmlformats.org/officeDocument/2006/relationships/customXml" Target="../ink/ink941.xml"/><Relationship Id="rId281" Type="http://schemas.openxmlformats.org/officeDocument/2006/relationships/image" Target="../media/image811.emf"/><Relationship Id="rId34" Type="http://schemas.openxmlformats.org/officeDocument/2006/relationships/customXml" Target="../ink/ink828.xml"/><Relationship Id="rId55" Type="http://schemas.openxmlformats.org/officeDocument/2006/relationships/image" Target="../media/image699.emf"/><Relationship Id="rId76" Type="http://schemas.openxmlformats.org/officeDocument/2006/relationships/customXml" Target="../ink/ink849.xml"/><Relationship Id="rId97" Type="http://schemas.openxmlformats.org/officeDocument/2006/relationships/image" Target="../media/image719.emf"/><Relationship Id="rId120" Type="http://schemas.openxmlformats.org/officeDocument/2006/relationships/customXml" Target="../ink/ink871.xml"/><Relationship Id="rId141" Type="http://schemas.openxmlformats.org/officeDocument/2006/relationships/image" Target="../media/image741.emf"/><Relationship Id="rId7" Type="http://schemas.openxmlformats.org/officeDocument/2006/relationships/image" Target="../media/image675.emf"/><Relationship Id="rId162" Type="http://schemas.openxmlformats.org/officeDocument/2006/relationships/customXml" Target="../ink/ink892.xml"/><Relationship Id="rId183" Type="http://schemas.openxmlformats.org/officeDocument/2006/relationships/image" Target="../media/image762.emf"/><Relationship Id="rId218" Type="http://schemas.openxmlformats.org/officeDocument/2006/relationships/customXml" Target="../ink/ink920.xml"/><Relationship Id="rId239" Type="http://schemas.openxmlformats.org/officeDocument/2006/relationships/image" Target="../media/image790.emf"/><Relationship Id="rId250" Type="http://schemas.openxmlformats.org/officeDocument/2006/relationships/customXml" Target="../ink/ink936.xml"/><Relationship Id="rId271" Type="http://schemas.openxmlformats.org/officeDocument/2006/relationships/image" Target="../media/image806.emf"/><Relationship Id="rId24" Type="http://schemas.openxmlformats.org/officeDocument/2006/relationships/customXml" Target="../ink/ink823.xml"/><Relationship Id="rId45" Type="http://schemas.openxmlformats.org/officeDocument/2006/relationships/image" Target="../media/image694.emf"/><Relationship Id="rId66" Type="http://schemas.openxmlformats.org/officeDocument/2006/relationships/customXml" Target="../ink/ink844.xml"/><Relationship Id="rId87" Type="http://schemas.openxmlformats.org/officeDocument/2006/relationships/image" Target="../media/image714.emf"/><Relationship Id="rId110" Type="http://schemas.openxmlformats.org/officeDocument/2006/relationships/customXml" Target="../ink/ink866.xml"/><Relationship Id="rId131" Type="http://schemas.openxmlformats.org/officeDocument/2006/relationships/image" Target="../media/image736.emf"/><Relationship Id="rId152" Type="http://schemas.openxmlformats.org/officeDocument/2006/relationships/customXml" Target="../ink/ink887.xml"/><Relationship Id="rId173" Type="http://schemas.openxmlformats.org/officeDocument/2006/relationships/image" Target="../media/image757.emf"/><Relationship Id="rId194" Type="http://schemas.openxmlformats.org/officeDocument/2006/relationships/customXml" Target="../ink/ink908.xml"/><Relationship Id="rId208" Type="http://schemas.openxmlformats.org/officeDocument/2006/relationships/customXml" Target="../ink/ink915.xml"/><Relationship Id="rId229" Type="http://schemas.openxmlformats.org/officeDocument/2006/relationships/image" Target="../media/image785.emf"/><Relationship Id="rId240" Type="http://schemas.openxmlformats.org/officeDocument/2006/relationships/customXml" Target="../ink/ink931.xml"/><Relationship Id="rId261" Type="http://schemas.openxmlformats.org/officeDocument/2006/relationships/image" Target="../media/image801.emf"/><Relationship Id="rId14" Type="http://schemas.openxmlformats.org/officeDocument/2006/relationships/customXml" Target="../ink/ink818.xml"/><Relationship Id="rId35" Type="http://schemas.openxmlformats.org/officeDocument/2006/relationships/image" Target="../media/image689.emf"/><Relationship Id="rId56" Type="http://schemas.openxmlformats.org/officeDocument/2006/relationships/customXml" Target="../ink/ink839.xml"/><Relationship Id="rId77" Type="http://schemas.openxmlformats.org/officeDocument/2006/relationships/image" Target="../media/image7090.emf"/><Relationship Id="rId100" Type="http://schemas.openxmlformats.org/officeDocument/2006/relationships/customXml" Target="../ink/ink861.xml"/><Relationship Id="rId282" Type="http://schemas.openxmlformats.org/officeDocument/2006/relationships/customXml" Target="../ink/ink952.xml"/><Relationship Id="rId8" Type="http://schemas.openxmlformats.org/officeDocument/2006/relationships/customXml" Target="../ink/ink815.xml"/><Relationship Id="rId98" Type="http://schemas.openxmlformats.org/officeDocument/2006/relationships/customXml" Target="../ink/ink860.xml"/><Relationship Id="rId121" Type="http://schemas.openxmlformats.org/officeDocument/2006/relationships/image" Target="../media/image731.emf"/><Relationship Id="rId142" Type="http://schemas.openxmlformats.org/officeDocument/2006/relationships/customXml" Target="../ink/ink882.xml"/><Relationship Id="rId163" Type="http://schemas.openxmlformats.org/officeDocument/2006/relationships/image" Target="../media/image752.emf"/><Relationship Id="rId184" Type="http://schemas.openxmlformats.org/officeDocument/2006/relationships/customXml" Target="../ink/ink903.xml"/><Relationship Id="rId219" Type="http://schemas.openxmlformats.org/officeDocument/2006/relationships/image" Target="../media/image780.emf"/><Relationship Id="rId230" Type="http://schemas.openxmlformats.org/officeDocument/2006/relationships/customXml" Target="../ink/ink926.xml"/><Relationship Id="rId251" Type="http://schemas.openxmlformats.org/officeDocument/2006/relationships/image" Target="../media/image796.emf"/><Relationship Id="rId25" Type="http://schemas.openxmlformats.org/officeDocument/2006/relationships/image" Target="../media/image684.emf"/><Relationship Id="rId46" Type="http://schemas.openxmlformats.org/officeDocument/2006/relationships/customXml" Target="../ink/ink834.xml"/><Relationship Id="rId67" Type="http://schemas.openxmlformats.org/officeDocument/2006/relationships/image" Target="../media/image705.emf"/><Relationship Id="rId272" Type="http://schemas.openxmlformats.org/officeDocument/2006/relationships/customXml" Target="../ink/ink947.xml"/><Relationship Id="rId88" Type="http://schemas.openxmlformats.org/officeDocument/2006/relationships/customXml" Target="../ink/ink855.xml"/><Relationship Id="rId111" Type="http://schemas.openxmlformats.org/officeDocument/2006/relationships/image" Target="../media/image726.emf"/><Relationship Id="rId132" Type="http://schemas.openxmlformats.org/officeDocument/2006/relationships/customXml" Target="../ink/ink877.xml"/><Relationship Id="rId153" Type="http://schemas.openxmlformats.org/officeDocument/2006/relationships/image" Target="../media/image747.emf"/><Relationship Id="rId174" Type="http://schemas.openxmlformats.org/officeDocument/2006/relationships/customXml" Target="../ink/ink898.xml"/><Relationship Id="rId195" Type="http://schemas.openxmlformats.org/officeDocument/2006/relationships/image" Target="../media/image768.emf"/><Relationship Id="rId209" Type="http://schemas.openxmlformats.org/officeDocument/2006/relationships/image" Target="../media/image775.emf"/><Relationship Id="rId220" Type="http://schemas.openxmlformats.org/officeDocument/2006/relationships/customXml" Target="../ink/ink921.xml"/><Relationship Id="rId241" Type="http://schemas.openxmlformats.org/officeDocument/2006/relationships/image" Target="../media/image791.emf"/><Relationship Id="rId15" Type="http://schemas.openxmlformats.org/officeDocument/2006/relationships/image" Target="../media/image679.emf"/><Relationship Id="rId36" Type="http://schemas.openxmlformats.org/officeDocument/2006/relationships/customXml" Target="../ink/ink829.xml"/><Relationship Id="rId57" Type="http://schemas.openxmlformats.org/officeDocument/2006/relationships/image" Target="../media/image700.emf"/><Relationship Id="rId262" Type="http://schemas.openxmlformats.org/officeDocument/2006/relationships/customXml" Target="../ink/ink942.xml"/><Relationship Id="rId283" Type="http://schemas.openxmlformats.org/officeDocument/2006/relationships/image" Target="../media/image812.emf"/><Relationship Id="rId78" Type="http://schemas.openxmlformats.org/officeDocument/2006/relationships/customXml" Target="../ink/ink850.xml"/><Relationship Id="rId99" Type="http://schemas.openxmlformats.org/officeDocument/2006/relationships/image" Target="../media/image720.emf"/><Relationship Id="rId101" Type="http://schemas.openxmlformats.org/officeDocument/2006/relationships/image" Target="../media/image721.emf"/><Relationship Id="rId122" Type="http://schemas.openxmlformats.org/officeDocument/2006/relationships/customXml" Target="../ink/ink872.xml"/><Relationship Id="rId143" Type="http://schemas.openxmlformats.org/officeDocument/2006/relationships/image" Target="../media/image742.emf"/><Relationship Id="rId164" Type="http://schemas.openxmlformats.org/officeDocument/2006/relationships/customXml" Target="../ink/ink893.xml"/><Relationship Id="rId185" Type="http://schemas.openxmlformats.org/officeDocument/2006/relationships/image" Target="../media/image763.emf"/><Relationship Id="rId9" Type="http://schemas.openxmlformats.org/officeDocument/2006/relationships/image" Target="../media/image676.emf"/><Relationship Id="rId210" Type="http://schemas.openxmlformats.org/officeDocument/2006/relationships/customXml" Target="../ink/ink916.xml"/><Relationship Id="rId26" Type="http://schemas.openxmlformats.org/officeDocument/2006/relationships/customXml" Target="../ink/ink824.xml"/><Relationship Id="rId231" Type="http://schemas.openxmlformats.org/officeDocument/2006/relationships/image" Target="../media/image786.emf"/><Relationship Id="rId252" Type="http://schemas.openxmlformats.org/officeDocument/2006/relationships/customXml" Target="../ink/ink937.xml"/><Relationship Id="rId273" Type="http://schemas.openxmlformats.org/officeDocument/2006/relationships/image" Target="../media/image807.emf"/><Relationship Id="rId47" Type="http://schemas.openxmlformats.org/officeDocument/2006/relationships/image" Target="../media/image695.emf"/><Relationship Id="rId68" Type="http://schemas.openxmlformats.org/officeDocument/2006/relationships/customXml" Target="../ink/ink845.xml"/><Relationship Id="rId89" Type="http://schemas.openxmlformats.org/officeDocument/2006/relationships/image" Target="../media/image715.emf"/><Relationship Id="rId112" Type="http://schemas.openxmlformats.org/officeDocument/2006/relationships/customXml" Target="../ink/ink867.xml"/><Relationship Id="rId133" Type="http://schemas.openxmlformats.org/officeDocument/2006/relationships/image" Target="../media/image737.emf"/><Relationship Id="rId154" Type="http://schemas.openxmlformats.org/officeDocument/2006/relationships/customXml" Target="../ink/ink888.xml"/><Relationship Id="rId175" Type="http://schemas.openxmlformats.org/officeDocument/2006/relationships/image" Target="../media/image758.emf"/><Relationship Id="rId196" Type="http://schemas.openxmlformats.org/officeDocument/2006/relationships/customXml" Target="../ink/ink909.xml"/><Relationship Id="rId200" Type="http://schemas.openxmlformats.org/officeDocument/2006/relationships/customXml" Target="../ink/ink911.xml"/><Relationship Id="rId16" Type="http://schemas.openxmlformats.org/officeDocument/2006/relationships/customXml" Target="../ink/ink819.xml"/><Relationship Id="rId221" Type="http://schemas.openxmlformats.org/officeDocument/2006/relationships/image" Target="../media/image781.emf"/><Relationship Id="rId242" Type="http://schemas.openxmlformats.org/officeDocument/2006/relationships/customXml" Target="../ink/ink932.xml"/><Relationship Id="rId263" Type="http://schemas.openxmlformats.org/officeDocument/2006/relationships/image" Target="../media/image802.emf"/><Relationship Id="rId284" Type="http://schemas.openxmlformats.org/officeDocument/2006/relationships/customXml" Target="../ink/ink953.xml"/><Relationship Id="rId37" Type="http://schemas.openxmlformats.org/officeDocument/2006/relationships/image" Target="../media/image690.emf"/><Relationship Id="rId58" Type="http://schemas.openxmlformats.org/officeDocument/2006/relationships/customXml" Target="../ink/ink840.xml"/><Relationship Id="rId79" Type="http://schemas.openxmlformats.org/officeDocument/2006/relationships/image" Target="../media/image710.emf"/><Relationship Id="rId102" Type="http://schemas.openxmlformats.org/officeDocument/2006/relationships/customXml" Target="../ink/ink862.xml"/><Relationship Id="rId123" Type="http://schemas.openxmlformats.org/officeDocument/2006/relationships/image" Target="../media/image732.emf"/><Relationship Id="rId144" Type="http://schemas.openxmlformats.org/officeDocument/2006/relationships/customXml" Target="../ink/ink883.xml"/><Relationship Id="rId90" Type="http://schemas.openxmlformats.org/officeDocument/2006/relationships/customXml" Target="../ink/ink856.xml"/><Relationship Id="rId165" Type="http://schemas.openxmlformats.org/officeDocument/2006/relationships/image" Target="../media/image753.emf"/><Relationship Id="rId186" Type="http://schemas.openxmlformats.org/officeDocument/2006/relationships/customXml" Target="../ink/ink904.xml"/><Relationship Id="rId211" Type="http://schemas.openxmlformats.org/officeDocument/2006/relationships/image" Target="../media/image776.emf"/><Relationship Id="rId232" Type="http://schemas.openxmlformats.org/officeDocument/2006/relationships/customXml" Target="../ink/ink927.xml"/><Relationship Id="rId253" Type="http://schemas.openxmlformats.org/officeDocument/2006/relationships/image" Target="../media/image797.emf"/><Relationship Id="rId274" Type="http://schemas.openxmlformats.org/officeDocument/2006/relationships/customXml" Target="../ink/ink948.xml"/><Relationship Id="rId27" Type="http://schemas.openxmlformats.org/officeDocument/2006/relationships/image" Target="../media/image685.emf"/><Relationship Id="rId48" Type="http://schemas.openxmlformats.org/officeDocument/2006/relationships/customXml" Target="../ink/ink835.xml"/><Relationship Id="rId69" Type="http://schemas.openxmlformats.org/officeDocument/2006/relationships/image" Target="../media/image706.emf"/><Relationship Id="rId113" Type="http://schemas.openxmlformats.org/officeDocument/2006/relationships/image" Target="../media/image727.emf"/><Relationship Id="rId134" Type="http://schemas.openxmlformats.org/officeDocument/2006/relationships/customXml" Target="../ink/ink878.xml"/><Relationship Id="rId80" Type="http://schemas.openxmlformats.org/officeDocument/2006/relationships/customXml" Target="../ink/ink851.xml"/><Relationship Id="rId155" Type="http://schemas.openxmlformats.org/officeDocument/2006/relationships/image" Target="../media/image748.emf"/><Relationship Id="rId176" Type="http://schemas.openxmlformats.org/officeDocument/2006/relationships/customXml" Target="../ink/ink899.xml"/><Relationship Id="rId197" Type="http://schemas.openxmlformats.org/officeDocument/2006/relationships/image" Target="../media/image769.emf"/><Relationship Id="rId201" Type="http://schemas.openxmlformats.org/officeDocument/2006/relationships/image" Target="../media/image771.emf"/><Relationship Id="rId222" Type="http://schemas.openxmlformats.org/officeDocument/2006/relationships/customXml" Target="../ink/ink922.xml"/><Relationship Id="rId243" Type="http://schemas.openxmlformats.org/officeDocument/2006/relationships/image" Target="../media/image792.emf"/><Relationship Id="rId264" Type="http://schemas.openxmlformats.org/officeDocument/2006/relationships/customXml" Target="../ink/ink943.xml"/><Relationship Id="rId285" Type="http://schemas.openxmlformats.org/officeDocument/2006/relationships/image" Target="../media/image813.emf"/><Relationship Id="rId17" Type="http://schemas.openxmlformats.org/officeDocument/2006/relationships/image" Target="../media/image680.emf"/><Relationship Id="rId38" Type="http://schemas.openxmlformats.org/officeDocument/2006/relationships/customXml" Target="../ink/ink830.xml"/><Relationship Id="rId59" Type="http://schemas.openxmlformats.org/officeDocument/2006/relationships/image" Target="../media/image701.emf"/><Relationship Id="rId103" Type="http://schemas.openxmlformats.org/officeDocument/2006/relationships/image" Target="../media/image722.emf"/><Relationship Id="rId124" Type="http://schemas.openxmlformats.org/officeDocument/2006/relationships/customXml" Target="../ink/ink873.xml"/><Relationship Id="rId70" Type="http://schemas.openxmlformats.org/officeDocument/2006/relationships/customXml" Target="../ink/ink846.xml"/><Relationship Id="rId91" Type="http://schemas.openxmlformats.org/officeDocument/2006/relationships/image" Target="../media/image716.emf"/><Relationship Id="rId145" Type="http://schemas.openxmlformats.org/officeDocument/2006/relationships/image" Target="../media/image743.emf"/><Relationship Id="rId166" Type="http://schemas.openxmlformats.org/officeDocument/2006/relationships/customXml" Target="../ink/ink894.xml"/><Relationship Id="rId187" Type="http://schemas.openxmlformats.org/officeDocument/2006/relationships/image" Target="../media/image764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17.xml"/><Relationship Id="rId233" Type="http://schemas.openxmlformats.org/officeDocument/2006/relationships/image" Target="../media/image787.emf"/><Relationship Id="rId254" Type="http://schemas.openxmlformats.org/officeDocument/2006/relationships/customXml" Target="../ink/ink938.xml"/><Relationship Id="rId28" Type="http://schemas.openxmlformats.org/officeDocument/2006/relationships/customXml" Target="../ink/ink825.xml"/><Relationship Id="rId49" Type="http://schemas.openxmlformats.org/officeDocument/2006/relationships/image" Target="../media/image696.emf"/><Relationship Id="rId114" Type="http://schemas.openxmlformats.org/officeDocument/2006/relationships/customXml" Target="../ink/ink868.xml"/><Relationship Id="rId275" Type="http://schemas.openxmlformats.org/officeDocument/2006/relationships/image" Target="../media/image808.emf"/><Relationship Id="rId60" Type="http://schemas.openxmlformats.org/officeDocument/2006/relationships/customXml" Target="../ink/ink841.xml"/><Relationship Id="rId81" Type="http://schemas.openxmlformats.org/officeDocument/2006/relationships/image" Target="../media/image711.emf"/><Relationship Id="rId135" Type="http://schemas.openxmlformats.org/officeDocument/2006/relationships/image" Target="../media/image738.emf"/><Relationship Id="rId156" Type="http://schemas.openxmlformats.org/officeDocument/2006/relationships/customXml" Target="../ink/ink889.xml"/><Relationship Id="rId177" Type="http://schemas.openxmlformats.org/officeDocument/2006/relationships/image" Target="../media/image759.emf"/><Relationship Id="rId198" Type="http://schemas.openxmlformats.org/officeDocument/2006/relationships/customXml" Target="../ink/ink910.xml"/><Relationship Id="rId202" Type="http://schemas.openxmlformats.org/officeDocument/2006/relationships/customXml" Target="../ink/ink912.xml"/><Relationship Id="rId223" Type="http://schemas.openxmlformats.org/officeDocument/2006/relationships/image" Target="../media/image782.emf"/><Relationship Id="rId244" Type="http://schemas.openxmlformats.org/officeDocument/2006/relationships/customXml" Target="../ink/ink933.xml"/><Relationship Id="rId18" Type="http://schemas.openxmlformats.org/officeDocument/2006/relationships/customXml" Target="../ink/ink820.xml"/><Relationship Id="rId39" Type="http://schemas.openxmlformats.org/officeDocument/2006/relationships/image" Target="../media/image691.emf"/><Relationship Id="rId265" Type="http://schemas.openxmlformats.org/officeDocument/2006/relationships/image" Target="../media/image803.emf"/><Relationship Id="rId286" Type="http://schemas.openxmlformats.org/officeDocument/2006/relationships/customXml" Target="../ink/ink954.xml"/><Relationship Id="rId50" Type="http://schemas.openxmlformats.org/officeDocument/2006/relationships/customXml" Target="../ink/ink836.xml"/><Relationship Id="rId104" Type="http://schemas.openxmlformats.org/officeDocument/2006/relationships/customXml" Target="../ink/ink863.xml"/><Relationship Id="rId125" Type="http://schemas.openxmlformats.org/officeDocument/2006/relationships/image" Target="../media/image733.emf"/><Relationship Id="rId146" Type="http://schemas.openxmlformats.org/officeDocument/2006/relationships/customXml" Target="../ink/ink884.xml"/><Relationship Id="rId167" Type="http://schemas.openxmlformats.org/officeDocument/2006/relationships/image" Target="../media/image754.emf"/><Relationship Id="rId188" Type="http://schemas.openxmlformats.org/officeDocument/2006/relationships/customXml" Target="../ink/ink905.xml"/><Relationship Id="rId71" Type="http://schemas.openxmlformats.org/officeDocument/2006/relationships/image" Target="../media/image707.emf"/><Relationship Id="rId92" Type="http://schemas.openxmlformats.org/officeDocument/2006/relationships/customXml" Target="../ink/ink857.xml"/><Relationship Id="rId213" Type="http://schemas.openxmlformats.org/officeDocument/2006/relationships/image" Target="../media/image777.emf"/><Relationship Id="rId234" Type="http://schemas.openxmlformats.org/officeDocument/2006/relationships/customXml" Target="../ink/ink928.xml"/><Relationship Id="rId2" Type="http://schemas.openxmlformats.org/officeDocument/2006/relationships/customXml" Target="../ink/ink812.xml"/><Relationship Id="rId29" Type="http://schemas.openxmlformats.org/officeDocument/2006/relationships/image" Target="../media/image686.emf"/><Relationship Id="rId255" Type="http://schemas.openxmlformats.org/officeDocument/2006/relationships/image" Target="../media/image798.emf"/><Relationship Id="rId276" Type="http://schemas.openxmlformats.org/officeDocument/2006/relationships/customXml" Target="../ink/ink949.xml"/><Relationship Id="rId40" Type="http://schemas.openxmlformats.org/officeDocument/2006/relationships/customXml" Target="../ink/ink831.xml"/><Relationship Id="rId115" Type="http://schemas.openxmlformats.org/officeDocument/2006/relationships/image" Target="../media/image728.emf"/><Relationship Id="rId136" Type="http://schemas.openxmlformats.org/officeDocument/2006/relationships/customXml" Target="../ink/ink879.xml"/><Relationship Id="rId157" Type="http://schemas.openxmlformats.org/officeDocument/2006/relationships/image" Target="../media/image749.emf"/><Relationship Id="rId178" Type="http://schemas.openxmlformats.org/officeDocument/2006/relationships/customXml" Target="../ink/ink900.xml"/><Relationship Id="rId61" Type="http://schemas.openxmlformats.org/officeDocument/2006/relationships/image" Target="../media/image702.emf"/><Relationship Id="rId82" Type="http://schemas.openxmlformats.org/officeDocument/2006/relationships/customXml" Target="../ink/ink852.xml"/><Relationship Id="rId199" Type="http://schemas.openxmlformats.org/officeDocument/2006/relationships/image" Target="../media/image770.emf"/><Relationship Id="rId203" Type="http://schemas.openxmlformats.org/officeDocument/2006/relationships/image" Target="../media/image772.emf"/><Relationship Id="rId19" Type="http://schemas.openxmlformats.org/officeDocument/2006/relationships/image" Target="../media/image681.emf"/><Relationship Id="rId224" Type="http://schemas.openxmlformats.org/officeDocument/2006/relationships/customXml" Target="../ink/ink923.xml"/><Relationship Id="rId245" Type="http://schemas.openxmlformats.org/officeDocument/2006/relationships/image" Target="../media/image793.emf"/><Relationship Id="rId266" Type="http://schemas.openxmlformats.org/officeDocument/2006/relationships/customXml" Target="../ink/ink944.xml"/><Relationship Id="rId287" Type="http://schemas.openxmlformats.org/officeDocument/2006/relationships/image" Target="../media/image814.emf"/><Relationship Id="rId30" Type="http://schemas.openxmlformats.org/officeDocument/2006/relationships/customXml" Target="../ink/ink826.xml"/><Relationship Id="rId105" Type="http://schemas.openxmlformats.org/officeDocument/2006/relationships/image" Target="../media/image723.emf"/><Relationship Id="rId126" Type="http://schemas.openxmlformats.org/officeDocument/2006/relationships/customXml" Target="../ink/ink874.xml"/><Relationship Id="rId147" Type="http://schemas.openxmlformats.org/officeDocument/2006/relationships/image" Target="../media/image744.emf"/><Relationship Id="rId168" Type="http://schemas.openxmlformats.org/officeDocument/2006/relationships/customXml" Target="../ink/ink895.xml"/><Relationship Id="rId51" Type="http://schemas.openxmlformats.org/officeDocument/2006/relationships/image" Target="../media/image697.emf"/><Relationship Id="rId72" Type="http://schemas.openxmlformats.org/officeDocument/2006/relationships/customXml" Target="../ink/ink847.xml"/><Relationship Id="rId93" Type="http://schemas.openxmlformats.org/officeDocument/2006/relationships/image" Target="../media/image717.emf"/><Relationship Id="rId189" Type="http://schemas.openxmlformats.org/officeDocument/2006/relationships/image" Target="../media/image765.emf"/><Relationship Id="rId3" Type="http://schemas.openxmlformats.org/officeDocument/2006/relationships/image" Target="../media/image607.emf"/><Relationship Id="rId214" Type="http://schemas.openxmlformats.org/officeDocument/2006/relationships/customXml" Target="../ink/ink918.xml"/><Relationship Id="rId235" Type="http://schemas.openxmlformats.org/officeDocument/2006/relationships/image" Target="../media/image788.emf"/><Relationship Id="rId256" Type="http://schemas.openxmlformats.org/officeDocument/2006/relationships/customXml" Target="../ink/ink939.xml"/><Relationship Id="rId277" Type="http://schemas.openxmlformats.org/officeDocument/2006/relationships/image" Target="../media/image809.emf"/><Relationship Id="rId116" Type="http://schemas.openxmlformats.org/officeDocument/2006/relationships/customXml" Target="../ink/ink869.xml"/><Relationship Id="rId137" Type="http://schemas.openxmlformats.org/officeDocument/2006/relationships/image" Target="../media/image739.emf"/><Relationship Id="rId158" Type="http://schemas.openxmlformats.org/officeDocument/2006/relationships/customXml" Target="../ink/ink890.xml"/><Relationship Id="rId20" Type="http://schemas.openxmlformats.org/officeDocument/2006/relationships/customXml" Target="../ink/ink821.xml"/><Relationship Id="rId41" Type="http://schemas.openxmlformats.org/officeDocument/2006/relationships/image" Target="../media/image692.emf"/><Relationship Id="rId62" Type="http://schemas.openxmlformats.org/officeDocument/2006/relationships/customXml" Target="../ink/ink842.xml"/><Relationship Id="rId83" Type="http://schemas.openxmlformats.org/officeDocument/2006/relationships/image" Target="../media/image712.emf"/><Relationship Id="rId179" Type="http://schemas.openxmlformats.org/officeDocument/2006/relationships/image" Target="../media/image760.emf"/><Relationship Id="rId190" Type="http://schemas.openxmlformats.org/officeDocument/2006/relationships/customXml" Target="../ink/ink906.xml"/><Relationship Id="rId204" Type="http://schemas.openxmlformats.org/officeDocument/2006/relationships/customXml" Target="../ink/ink913.xml"/><Relationship Id="rId225" Type="http://schemas.openxmlformats.org/officeDocument/2006/relationships/image" Target="../media/image783.emf"/><Relationship Id="rId246" Type="http://schemas.openxmlformats.org/officeDocument/2006/relationships/customXml" Target="../ink/ink934.xml"/><Relationship Id="rId267" Type="http://schemas.openxmlformats.org/officeDocument/2006/relationships/image" Target="../media/image804.emf"/><Relationship Id="rId288" Type="http://schemas.openxmlformats.org/officeDocument/2006/relationships/customXml" Target="../ink/ink955.xml"/><Relationship Id="rId106" Type="http://schemas.openxmlformats.org/officeDocument/2006/relationships/customXml" Target="../ink/ink864.xml"/><Relationship Id="rId127" Type="http://schemas.openxmlformats.org/officeDocument/2006/relationships/image" Target="../media/image734.emf"/><Relationship Id="rId10" Type="http://schemas.openxmlformats.org/officeDocument/2006/relationships/customXml" Target="../ink/ink816.xml"/><Relationship Id="rId31" Type="http://schemas.openxmlformats.org/officeDocument/2006/relationships/image" Target="../media/image687.emf"/><Relationship Id="rId52" Type="http://schemas.openxmlformats.org/officeDocument/2006/relationships/customXml" Target="../ink/ink837.xml"/><Relationship Id="rId73" Type="http://schemas.openxmlformats.org/officeDocument/2006/relationships/image" Target="../media/image708.emf"/><Relationship Id="rId94" Type="http://schemas.openxmlformats.org/officeDocument/2006/relationships/customXml" Target="../ink/ink858.xml"/><Relationship Id="rId148" Type="http://schemas.openxmlformats.org/officeDocument/2006/relationships/customXml" Target="../ink/ink885.xml"/><Relationship Id="rId169" Type="http://schemas.openxmlformats.org/officeDocument/2006/relationships/image" Target="../media/image755.emf"/><Relationship Id="rId4" Type="http://schemas.openxmlformats.org/officeDocument/2006/relationships/customXml" Target="../ink/ink813.xml"/><Relationship Id="rId180" Type="http://schemas.openxmlformats.org/officeDocument/2006/relationships/customXml" Target="../ink/ink901.xml"/><Relationship Id="rId215" Type="http://schemas.openxmlformats.org/officeDocument/2006/relationships/image" Target="../media/image778.emf"/><Relationship Id="rId236" Type="http://schemas.openxmlformats.org/officeDocument/2006/relationships/customXml" Target="../ink/ink929.xml"/><Relationship Id="rId257" Type="http://schemas.openxmlformats.org/officeDocument/2006/relationships/image" Target="../media/image799.emf"/><Relationship Id="rId278" Type="http://schemas.openxmlformats.org/officeDocument/2006/relationships/customXml" Target="../ink/ink950.xml"/><Relationship Id="rId42" Type="http://schemas.openxmlformats.org/officeDocument/2006/relationships/customXml" Target="../ink/ink832.xml"/><Relationship Id="rId84" Type="http://schemas.openxmlformats.org/officeDocument/2006/relationships/customXml" Target="../ink/ink853.xml"/><Relationship Id="rId138" Type="http://schemas.openxmlformats.org/officeDocument/2006/relationships/customXml" Target="../ink/ink880.xml"/><Relationship Id="rId191" Type="http://schemas.openxmlformats.org/officeDocument/2006/relationships/image" Target="../media/image766.emf"/><Relationship Id="rId205" Type="http://schemas.openxmlformats.org/officeDocument/2006/relationships/image" Target="../media/image773.emf"/><Relationship Id="rId247" Type="http://schemas.openxmlformats.org/officeDocument/2006/relationships/image" Target="../media/image794.emf"/><Relationship Id="rId107" Type="http://schemas.openxmlformats.org/officeDocument/2006/relationships/image" Target="../media/image724.emf"/><Relationship Id="rId289" Type="http://schemas.openxmlformats.org/officeDocument/2006/relationships/image" Target="../media/image815.emf"/><Relationship Id="rId11" Type="http://schemas.openxmlformats.org/officeDocument/2006/relationships/image" Target="../media/image677.emf"/><Relationship Id="rId53" Type="http://schemas.openxmlformats.org/officeDocument/2006/relationships/image" Target="../media/image698.emf"/><Relationship Id="rId149" Type="http://schemas.openxmlformats.org/officeDocument/2006/relationships/image" Target="../media/image745.emf"/><Relationship Id="rId95" Type="http://schemas.openxmlformats.org/officeDocument/2006/relationships/image" Target="../media/image718.emf"/><Relationship Id="rId160" Type="http://schemas.openxmlformats.org/officeDocument/2006/relationships/customXml" Target="../ink/ink891.xml"/><Relationship Id="rId216" Type="http://schemas.openxmlformats.org/officeDocument/2006/relationships/customXml" Target="../ink/ink919.xml"/><Relationship Id="rId258" Type="http://schemas.openxmlformats.org/officeDocument/2006/relationships/customXml" Target="../ink/ink940.xml"/><Relationship Id="rId22" Type="http://schemas.openxmlformats.org/officeDocument/2006/relationships/customXml" Target="../ink/ink822.xml"/><Relationship Id="rId64" Type="http://schemas.openxmlformats.org/officeDocument/2006/relationships/customXml" Target="../ink/ink843.xml"/><Relationship Id="rId118" Type="http://schemas.openxmlformats.org/officeDocument/2006/relationships/customXml" Target="../ink/ink870.xml"/><Relationship Id="rId171" Type="http://schemas.openxmlformats.org/officeDocument/2006/relationships/image" Target="../media/image756.emf"/><Relationship Id="rId227" Type="http://schemas.openxmlformats.org/officeDocument/2006/relationships/image" Target="../media/image78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9.xml"/><Relationship Id="rId13" Type="http://schemas.openxmlformats.org/officeDocument/2006/relationships/image" Target="../media/image821.emf"/><Relationship Id="rId18" Type="http://schemas.openxmlformats.org/officeDocument/2006/relationships/customXml" Target="../ink/ink964.xml"/><Relationship Id="rId3" Type="http://schemas.openxmlformats.org/officeDocument/2006/relationships/image" Target="../media/image816.emf"/><Relationship Id="rId21" Type="http://schemas.openxmlformats.org/officeDocument/2006/relationships/image" Target="../media/image825.emf"/><Relationship Id="rId7" Type="http://schemas.openxmlformats.org/officeDocument/2006/relationships/image" Target="../media/image818.emf"/><Relationship Id="rId12" Type="http://schemas.openxmlformats.org/officeDocument/2006/relationships/customXml" Target="../ink/ink961.xml"/><Relationship Id="rId17" Type="http://schemas.openxmlformats.org/officeDocument/2006/relationships/image" Target="../media/image823.emf"/><Relationship Id="rId2" Type="http://schemas.openxmlformats.org/officeDocument/2006/relationships/customXml" Target="../ink/ink956.xml"/><Relationship Id="rId16" Type="http://schemas.openxmlformats.org/officeDocument/2006/relationships/customXml" Target="../ink/ink963.xml"/><Relationship Id="rId20" Type="http://schemas.openxmlformats.org/officeDocument/2006/relationships/customXml" Target="../ink/ink9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8.xml"/><Relationship Id="rId11" Type="http://schemas.openxmlformats.org/officeDocument/2006/relationships/image" Target="../media/image820.emf"/><Relationship Id="rId5" Type="http://schemas.openxmlformats.org/officeDocument/2006/relationships/image" Target="../media/image817.emf"/><Relationship Id="rId15" Type="http://schemas.openxmlformats.org/officeDocument/2006/relationships/image" Target="../media/image822.emf"/><Relationship Id="rId10" Type="http://schemas.openxmlformats.org/officeDocument/2006/relationships/customXml" Target="../ink/ink960.xml"/><Relationship Id="rId19" Type="http://schemas.openxmlformats.org/officeDocument/2006/relationships/image" Target="../media/image824.emf"/><Relationship Id="rId4" Type="http://schemas.openxmlformats.org/officeDocument/2006/relationships/customXml" Target="../ink/ink957.xml"/><Relationship Id="rId9" Type="http://schemas.openxmlformats.org/officeDocument/2006/relationships/image" Target="../media/image819.emf"/><Relationship Id="rId14" Type="http://schemas.openxmlformats.org/officeDocument/2006/relationships/customXml" Target="../ink/ink96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8.xml"/><Relationship Id="rId21" Type="http://schemas.openxmlformats.org/officeDocument/2006/relationships/image" Target="../media/image835.emf"/><Relationship Id="rId42" Type="http://schemas.openxmlformats.org/officeDocument/2006/relationships/customXml" Target="../ink/ink986.xml"/><Relationship Id="rId47" Type="http://schemas.openxmlformats.org/officeDocument/2006/relationships/image" Target="../media/image848.emf"/><Relationship Id="rId63" Type="http://schemas.openxmlformats.org/officeDocument/2006/relationships/image" Target="../media/image856.emf"/><Relationship Id="rId68" Type="http://schemas.openxmlformats.org/officeDocument/2006/relationships/customXml" Target="../ink/ink999.xml"/><Relationship Id="rId84" Type="http://schemas.openxmlformats.org/officeDocument/2006/relationships/customXml" Target="../ink/ink1007.xml"/><Relationship Id="rId89" Type="http://schemas.openxmlformats.org/officeDocument/2006/relationships/image" Target="../media/image869.emf"/><Relationship Id="rId16" Type="http://schemas.openxmlformats.org/officeDocument/2006/relationships/customXml" Target="../ink/ink973.xml"/><Relationship Id="rId11" Type="http://schemas.openxmlformats.org/officeDocument/2006/relationships/image" Target="../media/image830.emf"/><Relationship Id="rId32" Type="http://schemas.openxmlformats.org/officeDocument/2006/relationships/customXml" Target="../ink/ink981.xml"/><Relationship Id="rId37" Type="http://schemas.openxmlformats.org/officeDocument/2006/relationships/image" Target="../media/image843.emf"/><Relationship Id="rId53" Type="http://schemas.openxmlformats.org/officeDocument/2006/relationships/image" Target="../media/image851.emf"/><Relationship Id="rId58" Type="http://schemas.openxmlformats.org/officeDocument/2006/relationships/customXml" Target="../ink/ink994.xml"/><Relationship Id="rId74" Type="http://schemas.openxmlformats.org/officeDocument/2006/relationships/customXml" Target="../ink/ink1002.xml"/><Relationship Id="rId79" Type="http://schemas.openxmlformats.org/officeDocument/2006/relationships/image" Target="../media/image864.emf"/><Relationship Id="rId5" Type="http://schemas.openxmlformats.org/officeDocument/2006/relationships/image" Target="../media/image827.emf"/><Relationship Id="rId90" Type="http://schemas.openxmlformats.org/officeDocument/2006/relationships/customXml" Target="../ink/ink1010.xml"/><Relationship Id="rId95" Type="http://schemas.openxmlformats.org/officeDocument/2006/relationships/image" Target="../media/image872.emf"/><Relationship Id="rId22" Type="http://schemas.openxmlformats.org/officeDocument/2006/relationships/customXml" Target="../ink/ink976.xml"/><Relationship Id="rId27" Type="http://schemas.openxmlformats.org/officeDocument/2006/relationships/image" Target="../media/image838.emf"/><Relationship Id="rId43" Type="http://schemas.openxmlformats.org/officeDocument/2006/relationships/image" Target="../media/image846.emf"/><Relationship Id="rId48" Type="http://schemas.openxmlformats.org/officeDocument/2006/relationships/customXml" Target="../ink/ink989.xml"/><Relationship Id="rId64" Type="http://schemas.openxmlformats.org/officeDocument/2006/relationships/customXml" Target="../ink/ink997.xml"/><Relationship Id="rId69" Type="http://schemas.openxmlformats.org/officeDocument/2006/relationships/image" Target="../media/image859.emf"/><Relationship Id="rId80" Type="http://schemas.openxmlformats.org/officeDocument/2006/relationships/customXml" Target="../ink/ink1005.xml"/><Relationship Id="rId85" Type="http://schemas.openxmlformats.org/officeDocument/2006/relationships/image" Target="../media/image867.emf"/><Relationship Id="rId12" Type="http://schemas.openxmlformats.org/officeDocument/2006/relationships/customXml" Target="../ink/ink971.xml"/><Relationship Id="rId17" Type="http://schemas.openxmlformats.org/officeDocument/2006/relationships/image" Target="../media/image833.emf"/><Relationship Id="rId25" Type="http://schemas.openxmlformats.org/officeDocument/2006/relationships/image" Target="../media/image837.emf"/><Relationship Id="rId33" Type="http://schemas.openxmlformats.org/officeDocument/2006/relationships/image" Target="../media/image841.emf"/><Relationship Id="rId38" Type="http://schemas.openxmlformats.org/officeDocument/2006/relationships/customXml" Target="../ink/ink984.xml"/><Relationship Id="rId46" Type="http://schemas.openxmlformats.org/officeDocument/2006/relationships/customXml" Target="../ink/ink988.xml"/><Relationship Id="rId59" Type="http://schemas.openxmlformats.org/officeDocument/2006/relationships/image" Target="../media/image854.emf"/><Relationship Id="rId67" Type="http://schemas.openxmlformats.org/officeDocument/2006/relationships/image" Target="../media/image858.emf"/><Relationship Id="rId20" Type="http://schemas.openxmlformats.org/officeDocument/2006/relationships/customXml" Target="../ink/ink975.xml"/><Relationship Id="rId41" Type="http://schemas.openxmlformats.org/officeDocument/2006/relationships/image" Target="../media/image845.emf"/><Relationship Id="rId54" Type="http://schemas.openxmlformats.org/officeDocument/2006/relationships/customXml" Target="../ink/ink992.xml"/><Relationship Id="rId62" Type="http://schemas.openxmlformats.org/officeDocument/2006/relationships/customXml" Target="../ink/ink996.xml"/><Relationship Id="rId70" Type="http://schemas.openxmlformats.org/officeDocument/2006/relationships/customXml" Target="../ink/ink1000.xml"/><Relationship Id="rId75" Type="http://schemas.openxmlformats.org/officeDocument/2006/relationships/image" Target="../media/image862.emf"/><Relationship Id="rId83" Type="http://schemas.openxmlformats.org/officeDocument/2006/relationships/image" Target="../media/image866.emf"/><Relationship Id="rId88" Type="http://schemas.openxmlformats.org/officeDocument/2006/relationships/customXml" Target="../ink/ink1009.xml"/><Relationship Id="rId91" Type="http://schemas.openxmlformats.org/officeDocument/2006/relationships/image" Target="../media/image870.emf"/><Relationship Id="rId96" Type="http://schemas.openxmlformats.org/officeDocument/2006/relationships/customXml" Target="../ink/ink10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8.xml"/><Relationship Id="rId15" Type="http://schemas.openxmlformats.org/officeDocument/2006/relationships/image" Target="../media/image832.emf"/><Relationship Id="rId23" Type="http://schemas.openxmlformats.org/officeDocument/2006/relationships/image" Target="../media/image836.emf"/><Relationship Id="rId28" Type="http://schemas.openxmlformats.org/officeDocument/2006/relationships/customXml" Target="../ink/ink979.xml"/><Relationship Id="rId36" Type="http://schemas.openxmlformats.org/officeDocument/2006/relationships/customXml" Target="../ink/ink983.xml"/><Relationship Id="rId49" Type="http://schemas.openxmlformats.org/officeDocument/2006/relationships/image" Target="../media/image849.emf"/><Relationship Id="rId57" Type="http://schemas.openxmlformats.org/officeDocument/2006/relationships/image" Target="../media/image853.emf"/><Relationship Id="rId10" Type="http://schemas.openxmlformats.org/officeDocument/2006/relationships/customXml" Target="../ink/ink970.xml"/><Relationship Id="rId31" Type="http://schemas.openxmlformats.org/officeDocument/2006/relationships/image" Target="../media/image840.emf"/><Relationship Id="rId44" Type="http://schemas.openxmlformats.org/officeDocument/2006/relationships/customXml" Target="../ink/ink987.xml"/><Relationship Id="rId52" Type="http://schemas.openxmlformats.org/officeDocument/2006/relationships/customXml" Target="../ink/ink991.xml"/><Relationship Id="rId60" Type="http://schemas.openxmlformats.org/officeDocument/2006/relationships/customXml" Target="../ink/ink995.xml"/><Relationship Id="rId65" Type="http://schemas.openxmlformats.org/officeDocument/2006/relationships/image" Target="../media/image857.emf"/><Relationship Id="rId73" Type="http://schemas.openxmlformats.org/officeDocument/2006/relationships/image" Target="../media/image861.emf"/><Relationship Id="rId78" Type="http://schemas.openxmlformats.org/officeDocument/2006/relationships/customXml" Target="../ink/ink1004.xml"/><Relationship Id="rId81" Type="http://schemas.openxmlformats.org/officeDocument/2006/relationships/image" Target="../media/image865.emf"/><Relationship Id="rId86" Type="http://schemas.openxmlformats.org/officeDocument/2006/relationships/customXml" Target="../ink/ink1008.xml"/><Relationship Id="rId94" Type="http://schemas.openxmlformats.org/officeDocument/2006/relationships/customXml" Target="../ink/ink1012.xml"/><Relationship Id="rId99" Type="http://schemas.openxmlformats.org/officeDocument/2006/relationships/image" Target="../media/image874.emf"/><Relationship Id="rId101" Type="http://schemas.openxmlformats.org/officeDocument/2006/relationships/image" Target="../media/image875.emf"/><Relationship Id="rId4" Type="http://schemas.openxmlformats.org/officeDocument/2006/relationships/customXml" Target="../ink/ink967.xml"/><Relationship Id="rId9" Type="http://schemas.openxmlformats.org/officeDocument/2006/relationships/image" Target="../media/image829.emf"/><Relationship Id="rId13" Type="http://schemas.openxmlformats.org/officeDocument/2006/relationships/image" Target="../media/image831.emf"/><Relationship Id="rId18" Type="http://schemas.openxmlformats.org/officeDocument/2006/relationships/customXml" Target="../ink/ink974.xml"/><Relationship Id="rId39" Type="http://schemas.openxmlformats.org/officeDocument/2006/relationships/image" Target="../media/image844.emf"/><Relationship Id="rId34" Type="http://schemas.openxmlformats.org/officeDocument/2006/relationships/customXml" Target="../ink/ink982.xml"/><Relationship Id="rId50" Type="http://schemas.openxmlformats.org/officeDocument/2006/relationships/customXml" Target="../ink/ink990.xml"/><Relationship Id="rId55" Type="http://schemas.openxmlformats.org/officeDocument/2006/relationships/image" Target="../media/image852.emf"/><Relationship Id="rId76" Type="http://schemas.openxmlformats.org/officeDocument/2006/relationships/customXml" Target="../ink/ink1003.xml"/><Relationship Id="rId97" Type="http://schemas.openxmlformats.org/officeDocument/2006/relationships/image" Target="../media/image873.emf"/><Relationship Id="rId7" Type="http://schemas.openxmlformats.org/officeDocument/2006/relationships/image" Target="../media/image828.emf"/><Relationship Id="rId71" Type="http://schemas.openxmlformats.org/officeDocument/2006/relationships/image" Target="../media/image860.emf"/><Relationship Id="rId92" Type="http://schemas.openxmlformats.org/officeDocument/2006/relationships/customXml" Target="../ink/ink1011.xml"/><Relationship Id="rId2" Type="http://schemas.openxmlformats.org/officeDocument/2006/relationships/customXml" Target="../ink/ink966.xml"/><Relationship Id="rId29" Type="http://schemas.openxmlformats.org/officeDocument/2006/relationships/image" Target="../media/image839.emf"/><Relationship Id="rId24" Type="http://schemas.openxmlformats.org/officeDocument/2006/relationships/customXml" Target="../ink/ink977.xml"/><Relationship Id="rId40" Type="http://schemas.openxmlformats.org/officeDocument/2006/relationships/customXml" Target="../ink/ink985.xml"/><Relationship Id="rId45" Type="http://schemas.openxmlformats.org/officeDocument/2006/relationships/image" Target="../media/image847.emf"/><Relationship Id="rId66" Type="http://schemas.openxmlformats.org/officeDocument/2006/relationships/customXml" Target="../ink/ink998.xml"/><Relationship Id="rId87" Type="http://schemas.openxmlformats.org/officeDocument/2006/relationships/image" Target="../media/image868.emf"/><Relationship Id="rId61" Type="http://schemas.openxmlformats.org/officeDocument/2006/relationships/image" Target="../media/image855.emf"/><Relationship Id="rId82" Type="http://schemas.openxmlformats.org/officeDocument/2006/relationships/customXml" Target="../ink/ink1006.xml"/><Relationship Id="rId19" Type="http://schemas.openxmlformats.org/officeDocument/2006/relationships/image" Target="../media/image834.emf"/><Relationship Id="rId14" Type="http://schemas.openxmlformats.org/officeDocument/2006/relationships/customXml" Target="../ink/ink972.xml"/><Relationship Id="rId30" Type="http://schemas.openxmlformats.org/officeDocument/2006/relationships/customXml" Target="../ink/ink980.xml"/><Relationship Id="rId35" Type="http://schemas.openxmlformats.org/officeDocument/2006/relationships/image" Target="../media/image842.emf"/><Relationship Id="rId56" Type="http://schemas.openxmlformats.org/officeDocument/2006/relationships/customXml" Target="../ink/ink993.xml"/><Relationship Id="rId77" Type="http://schemas.openxmlformats.org/officeDocument/2006/relationships/image" Target="../media/image863.emf"/><Relationship Id="rId100" Type="http://schemas.openxmlformats.org/officeDocument/2006/relationships/customXml" Target="../ink/ink1015.xml"/><Relationship Id="rId8" Type="http://schemas.openxmlformats.org/officeDocument/2006/relationships/customXml" Target="../ink/ink969.xml"/><Relationship Id="rId51" Type="http://schemas.openxmlformats.org/officeDocument/2006/relationships/image" Target="../media/image850.emf"/><Relationship Id="rId72" Type="http://schemas.openxmlformats.org/officeDocument/2006/relationships/customXml" Target="../ink/ink1001.xml"/><Relationship Id="rId93" Type="http://schemas.openxmlformats.org/officeDocument/2006/relationships/image" Target="../media/image871.emf"/><Relationship Id="rId98" Type="http://schemas.openxmlformats.org/officeDocument/2006/relationships/customXml" Target="../ink/ink1014.xml"/><Relationship Id="rId3" Type="http://schemas.openxmlformats.org/officeDocument/2006/relationships/image" Target="../media/image8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9.xml"/><Relationship Id="rId13" Type="http://schemas.openxmlformats.org/officeDocument/2006/relationships/image" Target="../media/image821.emf"/><Relationship Id="rId18" Type="http://schemas.openxmlformats.org/officeDocument/2006/relationships/customXml" Target="../ink/ink1024.xml"/><Relationship Id="rId3" Type="http://schemas.openxmlformats.org/officeDocument/2006/relationships/image" Target="../media/image816.emf"/><Relationship Id="rId21" Type="http://schemas.openxmlformats.org/officeDocument/2006/relationships/image" Target="../media/image825.emf"/><Relationship Id="rId7" Type="http://schemas.openxmlformats.org/officeDocument/2006/relationships/image" Target="../media/image818.emf"/><Relationship Id="rId12" Type="http://schemas.openxmlformats.org/officeDocument/2006/relationships/customXml" Target="../ink/ink1021.xml"/><Relationship Id="rId17" Type="http://schemas.openxmlformats.org/officeDocument/2006/relationships/image" Target="../media/image823.emf"/><Relationship Id="rId2" Type="http://schemas.openxmlformats.org/officeDocument/2006/relationships/customXml" Target="../ink/ink1016.xml"/><Relationship Id="rId16" Type="http://schemas.openxmlformats.org/officeDocument/2006/relationships/customXml" Target="../ink/ink1023.xml"/><Relationship Id="rId20" Type="http://schemas.openxmlformats.org/officeDocument/2006/relationships/customXml" Target="../ink/ink10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8.xml"/><Relationship Id="rId11" Type="http://schemas.openxmlformats.org/officeDocument/2006/relationships/image" Target="../media/image820.emf"/><Relationship Id="rId5" Type="http://schemas.openxmlformats.org/officeDocument/2006/relationships/image" Target="../media/image817.emf"/><Relationship Id="rId15" Type="http://schemas.openxmlformats.org/officeDocument/2006/relationships/image" Target="../media/image822.emf"/><Relationship Id="rId10" Type="http://schemas.openxmlformats.org/officeDocument/2006/relationships/customXml" Target="../ink/ink1020.xml"/><Relationship Id="rId19" Type="http://schemas.openxmlformats.org/officeDocument/2006/relationships/image" Target="../media/image824.emf"/><Relationship Id="rId4" Type="http://schemas.openxmlformats.org/officeDocument/2006/relationships/customXml" Target="../ink/ink1017.xml"/><Relationship Id="rId9" Type="http://schemas.openxmlformats.org/officeDocument/2006/relationships/image" Target="../media/image819.emf"/><Relationship Id="rId14" Type="http://schemas.openxmlformats.org/officeDocument/2006/relationships/customXml" Target="../ink/ink10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8.xml"/><Relationship Id="rId21" Type="http://schemas.openxmlformats.org/officeDocument/2006/relationships/image" Target="../media/image885.emf"/><Relationship Id="rId47" Type="http://schemas.openxmlformats.org/officeDocument/2006/relationships/image" Target="../media/image900.emf"/><Relationship Id="rId63" Type="http://schemas.openxmlformats.org/officeDocument/2006/relationships/customXml" Target="../ink/ink1057.xml"/><Relationship Id="rId68" Type="http://schemas.openxmlformats.org/officeDocument/2006/relationships/image" Target="../media/image905.emf"/><Relationship Id="rId84" Type="http://schemas.openxmlformats.org/officeDocument/2006/relationships/customXml" Target="../ink/ink1069.xml"/><Relationship Id="rId89" Type="http://schemas.openxmlformats.org/officeDocument/2006/relationships/image" Target="../media/image8780.emf"/><Relationship Id="rId16" Type="http://schemas.openxmlformats.org/officeDocument/2006/relationships/customXml" Target="../ink/ink1033.xml"/><Relationship Id="rId11" Type="http://schemas.openxmlformats.org/officeDocument/2006/relationships/image" Target="../media/image880.emf"/><Relationship Id="rId32" Type="http://schemas.openxmlformats.org/officeDocument/2006/relationships/customXml" Target="../ink/ink1041.xml"/><Relationship Id="rId37" Type="http://schemas.openxmlformats.org/officeDocument/2006/relationships/image" Target="../media/image893.emf"/><Relationship Id="rId53" Type="http://schemas.openxmlformats.org/officeDocument/2006/relationships/customXml" Target="../ink/ink1051.xml"/><Relationship Id="rId58" Type="http://schemas.openxmlformats.org/officeDocument/2006/relationships/customXml" Target="../ink/ink1054.xml"/><Relationship Id="rId74" Type="http://schemas.openxmlformats.org/officeDocument/2006/relationships/image" Target="../media/image908.emf"/><Relationship Id="rId79" Type="http://schemas.openxmlformats.org/officeDocument/2006/relationships/customXml" Target="../ink/ink1066.xml"/><Relationship Id="rId5" Type="http://schemas.openxmlformats.org/officeDocument/2006/relationships/image" Target="../media/image877.emf"/><Relationship Id="rId90" Type="http://schemas.openxmlformats.org/officeDocument/2006/relationships/customXml" Target="../ink/ink1072.xml"/><Relationship Id="rId95" Type="http://schemas.openxmlformats.org/officeDocument/2006/relationships/image" Target="../media/image915.emf"/><Relationship Id="rId22" Type="http://schemas.openxmlformats.org/officeDocument/2006/relationships/customXml" Target="../ink/ink1036.xml"/><Relationship Id="rId27" Type="http://schemas.openxmlformats.org/officeDocument/2006/relationships/image" Target="../media/image888.emf"/><Relationship Id="rId43" Type="http://schemas.openxmlformats.org/officeDocument/2006/relationships/image" Target="../media/image898.emf"/><Relationship Id="rId48" Type="http://schemas.openxmlformats.org/officeDocument/2006/relationships/customXml" Target="../ink/ink1048.xml"/><Relationship Id="rId64" Type="http://schemas.openxmlformats.org/officeDocument/2006/relationships/customXml" Target="../ink/ink1058.xml"/><Relationship Id="rId69" Type="http://schemas.openxmlformats.org/officeDocument/2006/relationships/customXml" Target="../ink/ink1061.xml"/><Relationship Id="rId8" Type="http://schemas.openxmlformats.org/officeDocument/2006/relationships/customXml" Target="../ink/ink1029.xml"/><Relationship Id="rId51" Type="http://schemas.openxmlformats.org/officeDocument/2006/relationships/image" Target="../media/image895.emf"/><Relationship Id="rId72" Type="http://schemas.openxmlformats.org/officeDocument/2006/relationships/image" Target="../media/image907.emf"/><Relationship Id="rId80" Type="http://schemas.openxmlformats.org/officeDocument/2006/relationships/customXml" Target="../ink/ink1067.xml"/><Relationship Id="rId85" Type="http://schemas.openxmlformats.org/officeDocument/2006/relationships/image" Target="../media/image912.emf"/><Relationship Id="rId93" Type="http://schemas.openxmlformats.org/officeDocument/2006/relationships/image" Target="../media/image914.emf"/><Relationship Id="rId3" Type="http://schemas.openxmlformats.org/officeDocument/2006/relationships/image" Target="../media/image876.emf"/><Relationship Id="rId12" Type="http://schemas.openxmlformats.org/officeDocument/2006/relationships/customXml" Target="../ink/ink1031.xml"/><Relationship Id="rId17" Type="http://schemas.openxmlformats.org/officeDocument/2006/relationships/image" Target="../media/image883.emf"/><Relationship Id="rId25" Type="http://schemas.openxmlformats.org/officeDocument/2006/relationships/image" Target="../media/image887.emf"/><Relationship Id="rId33" Type="http://schemas.openxmlformats.org/officeDocument/2006/relationships/image" Target="../media/image891.emf"/><Relationship Id="rId38" Type="http://schemas.openxmlformats.org/officeDocument/2006/relationships/customXml" Target="../ink/ink1044.xml"/><Relationship Id="rId46" Type="http://schemas.openxmlformats.org/officeDocument/2006/relationships/customXml" Target="../ink/ink1047.xml"/><Relationship Id="rId59" Type="http://schemas.openxmlformats.org/officeDocument/2006/relationships/image" Target="../media/image902.emf"/><Relationship Id="rId67" Type="http://schemas.openxmlformats.org/officeDocument/2006/relationships/customXml" Target="../ink/ink1060.xml"/><Relationship Id="rId20" Type="http://schemas.openxmlformats.org/officeDocument/2006/relationships/customXml" Target="../ink/ink1035.xml"/><Relationship Id="rId54" Type="http://schemas.openxmlformats.org/officeDocument/2006/relationships/image" Target="../media/image896.emf"/><Relationship Id="rId62" Type="http://schemas.openxmlformats.org/officeDocument/2006/relationships/image" Target="../media/image903.emf"/><Relationship Id="rId70" Type="http://schemas.openxmlformats.org/officeDocument/2006/relationships/image" Target="../media/image906.emf"/><Relationship Id="rId75" Type="http://schemas.openxmlformats.org/officeDocument/2006/relationships/customXml" Target="../ink/ink1064.xml"/><Relationship Id="rId83" Type="http://schemas.openxmlformats.org/officeDocument/2006/relationships/image" Target="../media/image9101.emf"/><Relationship Id="rId88" Type="http://schemas.openxmlformats.org/officeDocument/2006/relationships/customXml" Target="../ink/ink1071.xml"/><Relationship Id="rId91" Type="http://schemas.openxmlformats.org/officeDocument/2006/relationships/image" Target="../media/image9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8.xml"/><Relationship Id="rId15" Type="http://schemas.openxmlformats.org/officeDocument/2006/relationships/image" Target="../media/image882.emf"/><Relationship Id="rId23" Type="http://schemas.openxmlformats.org/officeDocument/2006/relationships/image" Target="../media/image886.emf"/><Relationship Id="rId28" Type="http://schemas.openxmlformats.org/officeDocument/2006/relationships/customXml" Target="../ink/ink1039.xml"/><Relationship Id="rId36" Type="http://schemas.openxmlformats.org/officeDocument/2006/relationships/customXml" Target="../ink/ink1043.xml"/><Relationship Id="rId49" Type="http://schemas.openxmlformats.org/officeDocument/2006/relationships/image" Target="../media/image901.emf"/><Relationship Id="rId57" Type="http://schemas.openxmlformats.org/officeDocument/2006/relationships/image" Target="../media/image897.emf"/><Relationship Id="rId10" Type="http://schemas.openxmlformats.org/officeDocument/2006/relationships/customXml" Target="../ink/ink1030.xml"/><Relationship Id="rId31" Type="http://schemas.openxmlformats.org/officeDocument/2006/relationships/image" Target="../media/image890.emf"/><Relationship Id="rId44" Type="http://schemas.openxmlformats.org/officeDocument/2006/relationships/customXml" Target="../ink/ink1046.xml"/><Relationship Id="rId52" Type="http://schemas.openxmlformats.org/officeDocument/2006/relationships/customXml" Target="../ink/ink1050.xml"/><Relationship Id="rId60" Type="http://schemas.openxmlformats.org/officeDocument/2006/relationships/customXml" Target="../ink/ink1055.xml"/><Relationship Id="rId65" Type="http://schemas.openxmlformats.org/officeDocument/2006/relationships/customXml" Target="../ink/ink1059.xml"/><Relationship Id="rId73" Type="http://schemas.openxmlformats.org/officeDocument/2006/relationships/customXml" Target="../ink/ink1063.xml"/><Relationship Id="rId78" Type="http://schemas.openxmlformats.org/officeDocument/2006/relationships/image" Target="../media/image910.emf"/><Relationship Id="rId81" Type="http://schemas.openxmlformats.org/officeDocument/2006/relationships/image" Target="../media/image911.emf"/><Relationship Id="rId86" Type="http://schemas.openxmlformats.org/officeDocument/2006/relationships/customXml" Target="../ink/ink1070.xml"/><Relationship Id="rId94" Type="http://schemas.openxmlformats.org/officeDocument/2006/relationships/customXml" Target="../ink/ink1074.xml"/><Relationship Id="rId4" Type="http://schemas.openxmlformats.org/officeDocument/2006/relationships/customXml" Target="../ink/ink1027.xml"/><Relationship Id="rId9" Type="http://schemas.openxmlformats.org/officeDocument/2006/relationships/image" Target="../media/image879.emf"/><Relationship Id="rId13" Type="http://schemas.openxmlformats.org/officeDocument/2006/relationships/image" Target="../media/image881.emf"/><Relationship Id="rId18" Type="http://schemas.openxmlformats.org/officeDocument/2006/relationships/customXml" Target="../ink/ink1034.xml"/><Relationship Id="rId39" Type="http://schemas.openxmlformats.org/officeDocument/2006/relationships/image" Target="../media/image894.emf"/><Relationship Id="rId34" Type="http://schemas.openxmlformats.org/officeDocument/2006/relationships/customXml" Target="../ink/ink1042.xml"/><Relationship Id="rId50" Type="http://schemas.openxmlformats.org/officeDocument/2006/relationships/customXml" Target="../ink/ink1049.xml"/><Relationship Id="rId55" Type="http://schemas.openxmlformats.org/officeDocument/2006/relationships/customXml" Target="../ink/ink1052.xml"/><Relationship Id="rId76" Type="http://schemas.openxmlformats.org/officeDocument/2006/relationships/image" Target="../media/image909.emf"/><Relationship Id="rId7" Type="http://schemas.openxmlformats.org/officeDocument/2006/relationships/image" Target="../media/image878.emf"/><Relationship Id="rId71" Type="http://schemas.openxmlformats.org/officeDocument/2006/relationships/customXml" Target="../ink/ink1062.xml"/><Relationship Id="rId92" Type="http://schemas.openxmlformats.org/officeDocument/2006/relationships/customXml" Target="../ink/ink1073.xml"/><Relationship Id="rId2" Type="http://schemas.openxmlformats.org/officeDocument/2006/relationships/customXml" Target="../ink/ink1026.xml"/><Relationship Id="rId29" Type="http://schemas.openxmlformats.org/officeDocument/2006/relationships/image" Target="../media/image889.emf"/><Relationship Id="rId24" Type="http://schemas.openxmlformats.org/officeDocument/2006/relationships/customXml" Target="../ink/ink1037.xml"/><Relationship Id="rId40" Type="http://schemas.openxmlformats.org/officeDocument/2006/relationships/customXml" Target="../ink/ink1045.xml"/><Relationship Id="rId45" Type="http://schemas.openxmlformats.org/officeDocument/2006/relationships/image" Target="../media/image899.emf"/><Relationship Id="rId66" Type="http://schemas.openxmlformats.org/officeDocument/2006/relationships/image" Target="../media/image904.emf"/><Relationship Id="rId87" Type="http://schemas.openxmlformats.org/officeDocument/2006/relationships/image" Target="../media/image9120.emf"/><Relationship Id="rId61" Type="http://schemas.openxmlformats.org/officeDocument/2006/relationships/customXml" Target="../ink/ink1056.xml"/><Relationship Id="rId82" Type="http://schemas.openxmlformats.org/officeDocument/2006/relationships/customXml" Target="../ink/ink1068.xml"/><Relationship Id="rId19" Type="http://schemas.openxmlformats.org/officeDocument/2006/relationships/image" Target="../media/image884.emf"/><Relationship Id="rId14" Type="http://schemas.openxmlformats.org/officeDocument/2006/relationships/customXml" Target="../ink/ink1032.xml"/><Relationship Id="rId30" Type="http://schemas.openxmlformats.org/officeDocument/2006/relationships/customXml" Target="../ink/ink1040.xml"/><Relationship Id="rId35" Type="http://schemas.openxmlformats.org/officeDocument/2006/relationships/image" Target="../media/image892.emf"/><Relationship Id="rId56" Type="http://schemas.openxmlformats.org/officeDocument/2006/relationships/customXml" Target="../ink/ink1053.xml"/><Relationship Id="rId77" Type="http://schemas.openxmlformats.org/officeDocument/2006/relationships/customXml" Target="../ink/ink106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45.emf"/><Relationship Id="rId4" Type="http://schemas.openxmlformats.org/officeDocument/2006/relationships/customXml" Target="../ink/ink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robi.com/" TargetMode="External"/><Relationship Id="rId2" Type="http://schemas.openxmlformats.org/officeDocument/2006/relationships/hyperlink" Target="http://www.cvx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vxr.com/cvx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425.emf"/><Relationship Id="rId26" Type="http://schemas.openxmlformats.org/officeDocument/2006/relationships/image" Target="../media/image429.emf"/><Relationship Id="rId39" Type="http://schemas.openxmlformats.org/officeDocument/2006/relationships/customXml" Target="../ink/ink45.xml"/><Relationship Id="rId21" Type="http://schemas.openxmlformats.org/officeDocument/2006/relationships/customXml" Target="../ink/ink36.xml"/><Relationship Id="rId34" Type="http://schemas.openxmlformats.org/officeDocument/2006/relationships/image" Target="../media/image434.emf"/><Relationship Id="rId42" Type="http://schemas.openxmlformats.org/officeDocument/2006/relationships/image" Target="../media/image439.emf"/><Relationship Id="rId47" Type="http://schemas.openxmlformats.org/officeDocument/2006/relationships/customXml" Target="../ink/ink49.xml"/><Relationship Id="rId50" Type="http://schemas.openxmlformats.org/officeDocument/2006/relationships/image" Target="../media/image443.emf"/><Relationship Id="rId55" Type="http://schemas.openxmlformats.org/officeDocument/2006/relationships/customXml" Target="../ink/ink53.xml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4.emf"/><Relationship Id="rId29" Type="http://schemas.openxmlformats.org/officeDocument/2006/relationships/customXml" Target="../ink/ink40.xml"/><Relationship Id="rId11" Type="http://schemas.openxmlformats.org/officeDocument/2006/relationships/customXml" Target="../ink/ink31.xml"/><Relationship Id="rId24" Type="http://schemas.openxmlformats.org/officeDocument/2006/relationships/image" Target="../media/image428.emf"/><Relationship Id="rId32" Type="http://schemas.openxmlformats.org/officeDocument/2006/relationships/image" Target="../media/image433.emf"/><Relationship Id="rId37" Type="http://schemas.openxmlformats.org/officeDocument/2006/relationships/customXml" Target="../ink/ink44.xml"/><Relationship Id="rId40" Type="http://schemas.openxmlformats.org/officeDocument/2006/relationships/image" Target="../media/image438.emf"/><Relationship Id="rId45" Type="http://schemas.openxmlformats.org/officeDocument/2006/relationships/customXml" Target="../ink/ink48.xml"/><Relationship Id="rId53" Type="http://schemas.openxmlformats.org/officeDocument/2006/relationships/customXml" Target="../ink/ink52.xml"/><Relationship Id="rId58" Type="http://schemas.openxmlformats.org/officeDocument/2006/relationships/image" Target="../media/image452.emf"/><Relationship Id="rId5" Type="http://schemas.openxmlformats.org/officeDocument/2006/relationships/customXml" Target="../ink/ink28.xml"/><Relationship Id="rId61" Type="http://schemas.openxmlformats.org/officeDocument/2006/relationships/customXml" Target="../ink/ink56.xml"/><Relationship Id="rId19" Type="http://schemas.openxmlformats.org/officeDocument/2006/relationships/customXml" Target="../ink/ink35.xml"/><Relationship Id="rId14" Type="http://schemas.openxmlformats.org/officeDocument/2006/relationships/image" Target="../media/image423.emf"/><Relationship Id="rId22" Type="http://schemas.openxmlformats.org/officeDocument/2006/relationships/image" Target="../media/image427.emf"/><Relationship Id="rId27" Type="http://schemas.openxmlformats.org/officeDocument/2006/relationships/customXml" Target="../ink/ink39.xml"/><Relationship Id="rId30" Type="http://schemas.openxmlformats.org/officeDocument/2006/relationships/image" Target="../media/image432.emf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48" Type="http://schemas.openxmlformats.org/officeDocument/2006/relationships/image" Target="../media/image442.emf"/><Relationship Id="rId56" Type="http://schemas.openxmlformats.org/officeDocument/2006/relationships/image" Target="../media/image451.emf"/><Relationship Id="rId8" Type="http://schemas.openxmlformats.org/officeDocument/2006/relationships/image" Target="../media/image420.emf"/><Relationship Id="rId51" Type="http://schemas.openxmlformats.org/officeDocument/2006/relationships/customXml" Target="../ink/ink51.xml"/><Relationship Id="rId3" Type="http://schemas.openxmlformats.org/officeDocument/2006/relationships/customXml" Target="../ink/ink27.xml"/><Relationship Id="rId12" Type="http://schemas.openxmlformats.org/officeDocument/2006/relationships/image" Target="../media/image422.emf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37.emf"/><Relationship Id="rId46" Type="http://schemas.openxmlformats.org/officeDocument/2006/relationships/image" Target="../media/image441.emf"/><Relationship Id="rId59" Type="http://schemas.openxmlformats.org/officeDocument/2006/relationships/customXml" Target="../ink/ink55.xml"/><Relationship Id="rId20" Type="http://schemas.openxmlformats.org/officeDocument/2006/relationships/image" Target="../media/image426.emf"/><Relationship Id="rId41" Type="http://schemas.openxmlformats.org/officeDocument/2006/relationships/customXml" Target="../ink/ink46.xml"/><Relationship Id="rId54" Type="http://schemas.openxmlformats.org/officeDocument/2006/relationships/image" Target="../media/image450.emf"/><Relationship Id="rId62" Type="http://schemas.openxmlformats.org/officeDocument/2006/relationships/image" Target="../media/image4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9.emf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31.emf"/><Relationship Id="rId36" Type="http://schemas.openxmlformats.org/officeDocument/2006/relationships/image" Target="../media/image435.emf"/><Relationship Id="rId49" Type="http://schemas.openxmlformats.org/officeDocument/2006/relationships/customXml" Target="../ink/ink50.xml"/><Relationship Id="rId57" Type="http://schemas.openxmlformats.org/officeDocument/2006/relationships/customXml" Target="../ink/ink54.xml"/><Relationship Id="rId10" Type="http://schemas.openxmlformats.org/officeDocument/2006/relationships/image" Target="../media/image421.emf"/><Relationship Id="rId31" Type="http://schemas.openxmlformats.org/officeDocument/2006/relationships/customXml" Target="../ink/ink41.xml"/><Relationship Id="rId44" Type="http://schemas.openxmlformats.org/officeDocument/2006/relationships/image" Target="../media/image440.emf"/><Relationship Id="rId52" Type="http://schemas.openxmlformats.org/officeDocument/2006/relationships/image" Target="../media/image449.emf"/><Relationship Id="rId60" Type="http://schemas.openxmlformats.org/officeDocument/2006/relationships/image" Target="../media/image453.emf"/><Relationship Id="rId4" Type="http://schemas.openxmlformats.org/officeDocument/2006/relationships/image" Target="../media/image444.emf"/><Relationship Id="rId9" Type="http://schemas.openxmlformats.org/officeDocument/2006/relationships/customXml" Target="../ink/ink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11.emf"/><Relationship Id="rId42" Type="http://schemas.openxmlformats.org/officeDocument/2006/relationships/customXml" Target="../ink/ink75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88.xml"/><Relationship Id="rId16" Type="http://schemas.openxmlformats.org/officeDocument/2006/relationships/customXml" Target="../ink/ink62.xml"/><Relationship Id="rId11" Type="http://schemas.openxmlformats.org/officeDocument/2006/relationships/image" Target="../media/image6.emf"/><Relationship Id="rId32" Type="http://schemas.openxmlformats.org/officeDocument/2006/relationships/customXml" Target="../ink/ink70.xml"/><Relationship Id="rId37" Type="http://schemas.openxmlformats.org/officeDocument/2006/relationships/image" Target="../media/image19.emf"/><Relationship Id="rId53" Type="http://schemas.openxmlformats.org/officeDocument/2006/relationships/image" Target="../media/image27.emf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40.emf"/><Relationship Id="rId5" Type="http://schemas.openxmlformats.org/officeDocument/2006/relationships/image" Target="../media/image6.wmf"/><Relationship Id="rId61" Type="http://schemas.openxmlformats.org/officeDocument/2006/relationships/image" Target="../media/image31.emf"/><Relationship Id="rId82" Type="http://schemas.openxmlformats.org/officeDocument/2006/relationships/customXml" Target="../ink/ink95.xml"/><Relationship Id="rId19" Type="http://schemas.openxmlformats.org/officeDocument/2006/relationships/image" Target="../media/image10.emf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14.emf"/><Relationship Id="rId30" Type="http://schemas.openxmlformats.org/officeDocument/2006/relationships/customXml" Target="../ink/ink69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64" Type="http://schemas.openxmlformats.org/officeDocument/2006/relationships/customXml" Target="../ink/ink86.xml"/><Relationship Id="rId69" Type="http://schemas.openxmlformats.org/officeDocument/2006/relationships/image" Target="../media/image35.emf"/><Relationship Id="rId77" Type="http://schemas.openxmlformats.org/officeDocument/2006/relationships/image" Target="../media/image39.emf"/><Relationship Id="rId8" Type="http://schemas.openxmlformats.org/officeDocument/2006/relationships/customXml" Target="../ink/ink58.xml"/><Relationship Id="rId51" Type="http://schemas.openxmlformats.org/officeDocument/2006/relationships/image" Target="../media/image26.emf"/><Relationship Id="rId72" Type="http://schemas.openxmlformats.org/officeDocument/2006/relationships/customXml" Target="../ink/ink90.xml"/><Relationship Id="rId80" Type="http://schemas.openxmlformats.org/officeDocument/2006/relationships/customXml" Target="../ink/ink94.xml"/><Relationship Id="rId3" Type="http://schemas.openxmlformats.org/officeDocument/2006/relationships/image" Target="../media/image4.png"/><Relationship Id="rId12" Type="http://schemas.openxmlformats.org/officeDocument/2006/relationships/customXml" Target="../ink/ink60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30.emf"/><Relationship Id="rId67" Type="http://schemas.openxmlformats.org/officeDocument/2006/relationships/image" Target="../media/image34.emf"/><Relationship Id="rId20" Type="http://schemas.openxmlformats.org/officeDocument/2006/relationships/customXml" Target="../ink/ink64.xml"/><Relationship Id="rId41" Type="http://schemas.openxmlformats.org/officeDocument/2006/relationships/image" Target="../media/image21.emf"/><Relationship Id="rId54" Type="http://schemas.openxmlformats.org/officeDocument/2006/relationships/customXml" Target="../ink/ink81.xml"/><Relationship Id="rId62" Type="http://schemas.openxmlformats.org/officeDocument/2006/relationships/customXml" Target="../ink/ink85.xml"/><Relationship Id="rId70" Type="http://schemas.openxmlformats.org/officeDocument/2006/relationships/customXml" Target="../ink/ink89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" Type="http://schemas.openxmlformats.org/officeDocument/2006/relationships/customXml" Target="../ink/ink59.xml"/><Relationship Id="rId31" Type="http://schemas.openxmlformats.org/officeDocument/2006/relationships/image" Target="../media/image16.emf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93.xml"/><Relationship Id="rId81" Type="http://schemas.openxmlformats.org/officeDocument/2006/relationships/image" Target="../media/image41.emf"/><Relationship Id="rId4" Type="http://schemas.openxmlformats.org/officeDocument/2006/relationships/image" Target="../media/image5.wmf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63.xml"/><Relationship Id="rId39" Type="http://schemas.openxmlformats.org/officeDocument/2006/relationships/image" Target="../media/image20.emf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28.emf"/><Relationship Id="rId76" Type="http://schemas.openxmlformats.org/officeDocument/2006/relationships/customXml" Target="../ink/ink92.xml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5.emf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23.emf"/><Relationship Id="rId66" Type="http://schemas.openxmlformats.org/officeDocument/2006/relationships/customXml" Target="../ink/ink8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8.xml"/><Relationship Id="rId42" Type="http://schemas.openxmlformats.org/officeDocument/2006/relationships/customXml" Target="../ink/ink103.xml"/><Relationship Id="rId21" Type="http://schemas.openxmlformats.org/officeDocument/2006/relationships/image" Target="../media/image1117.emf"/><Relationship Id="rId84" Type="http://schemas.openxmlformats.org/officeDocument/2006/relationships/customXml" Target="../ink/ink112.xml"/><Relationship Id="rId63" Type="http://schemas.openxmlformats.org/officeDocument/2006/relationships/image" Target="../media/image3210.emf"/><Relationship Id="rId138" Type="http://schemas.openxmlformats.org/officeDocument/2006/relationships/customXml" Target="../ink/ink149.xml"/><Relationship Id="rId159" Type="http://schemas.openxmlformats.org/officeDocument/2006/relationships/image" Target="../media/image66.emf"/><Relationship Id="rId170" Type="http://schemas.openxmlformats.org/officeDocument/2006/relationships/customXml" Target="../ink/ink165.xml"/><Relationship Id="rId107" Type="http://schemas.openxmlformats.org/officeDocument/2006/relationships/customXml" Target="../ink/ink133.xml"/><Relationship Id="rId11" Type="http://schemas.openxmlformats.org/officeDocument/2006/relationships/image" Target="../media/image6100.emf"/><Relationship Id="rId53" Type="http://schemas.openxmlformats.org/officeDocument/2006/relationships/image" Target="../media/image2710.emf"/><Relationship Id="rId128" Type="http://schemas.openxmlformats.org/officeDocument/2006/relationships/customXml" Target="../ink/ink144.xml"/><Relationship Id="rId149" Type="http://schemas.openxmlformats.org/officeDocument/2006/relationships/image" Target="../media/image61.emf"/><Relationship Id="rId5" Type="http://schemas.openxmlformats.org/officeDocument/2006/relationships/image" Target="../media/image6.wmf"/><Relationship Id="rId95" Type="http://schemas.openxmlformats.org/officeDocument/2006/relationships/customXml" Target="../ink/ink123.xml"/><Relationship Id="rId160" Type="http://schemas.openxmlformats.org/officeDocument/2006/relationships/customXml" Target="../ink/ink160.xml"/><Relationship Id="rId181" Type="http://schemas.openxmlformats.org/officeDocument/2006/relationships/image" Target="../media/image77.emf"/><Relationship Id="rId43" Type="http://schemas.openxmlformats.org/officeDocument/2006/relationships/image" Target="../media/image2210.emf"/><Relationship Id="rId118" Type="http://schemas.openxmlformats.org/officeDocument/2006/relationships/image" Target="../media/image46.emf"/><Relationship Id="rId139" Type="http://schemas.openxmlformats.org/officeDocument/2006/relationships/image" Target="../media/image56.emf"/><Relationship Id="rId80" Type="http://schemas.openxmlformats.org/officeDocument/2006/relationships/customXml" Target="../ink/ink108.xml"/><Relationship Id="rId85" Type="http://schemas.openxmlformats.org/officeDocument/2006/relationships/customXml" Target="../ink/ink113.xml"/><Relationship Id="rId150" Type="http://schemas.openxmlformats.org/officeDocument/2006/relationships/customXml" Target="../ink/ink155.xml"/><Relationship Id="rId155" Type="http://schemas.openxmlformats.org/officeDocument/2006/relationships/image" Target="../media/image64.emf"/><Relationship Id="rId171" Type="http://schemas.openxmlformats.org/officeDocument/2006/relationships/image" Target="../media/image72.emf"/><Relationship Id="rId176" Type="http://schemas.openxmlformats.org/officeDocument/2006/relationships/customXml" Target="../ink/ink168.xml"/><Relationship Id="rId12" Type="http://schemas.openxmlformats.org/officeDocument/2006/relationships/customXml" Target="../ink/ink99.xml"/><Relationship Id="rId17" Type="http://schemas.openxmlformats.org/officeDocument/2006/relationships/image" Target="../media/image9100.emf"/><Relationship Id="rId33" Type="http://schemas.openxmlformats.org/officeDocument/2006/relationships/image" Target="../media/image1710.emf"/><Relationship Id="rId59" Type="http://schemas.openxmlformats.org/officeDocument/2006/relationships/image" Target="../media/image3010.emf"/><Relationship Id="rId103" Type="http://schemas.openxmlformats.org/officeDocument/2006/relationships/customXml" Target="../ink/ink131.xml"/><Relationship Id="rId108" Type="http://schemas.openxmlformats.org/officeDocument/2006/relationships/image" Target="../media/image4110.emf"/><Relationship Id="rId124" Type="http://schemas.openxmlformats.org/officeDocument/2006/relationships/customXml" Target="../ink/ink142.xml"/><Relationship Id="rId129" Type="http://schemas.openxmlformats.org/officeDocument/2006/relationships/image" Target="../media/image51.emf"/><Relationship Id="rId75" Type="http://schemas.openxmlformats.org/officeDocument/2006/relationships/image" Target="../media/image3810.emf"/><Relationship Id="rId91" Type="http://schemas.openxmlformats.org/officeDocument/2006/relationships/customXml" Target="../ink/ink119.xml"/><Relationship Id="rId96" Type="http://schemas.openxmlformats.org/officeDocument/2006/relationships/customXml" Target="../ink/ink124.xml"/><Relationship Id="rId140" Type="http://schemas.openxmlformats.org/officeDocument/2006/relationships/customXml" Target="../ink/ink150.xml"/><Relationship Id="rId145" Type="http://schemas.openxmlformats.org/officeDocument/2006/relationships/image" Target="../media/image59.emf"/><Relationship Id="rId161" Type="http://schemas.openxmlformats.org/officeDocument/2006/relationships/image" Target="../media/image67.emf"/><Relationship Id="rId166" Type="http://schemas.openxmlformats.org/officeDocument/2006/relationships/customXml" Target="../ink/ink163.xml"/><Relationship Id="rId182" Type="http://schemas.openxmlformats.org/officeDocument/2006/relationships/customXml" Target="../ink/ink1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23" Type="http://schemas.openxmlformats.org/officeDocument/2006/relationships/image" Target="../media/image1210.emf"/><Relationship Id="rId49" Type="http://schemas.openxmlformats.org/officeDocument/2006/relationships/image" Target="../media/image2510.emf"/><Relationship Id="rId114" Type="http://schemas.openxmlformats.org/officeDocument/2006/relationships/image" Target="../media/image44.emf"/><Relationship Id="rId119" Type="http://schemas.openxmlformats.org/officeDocument/2006/relationships/customXml" Target="../ink/ink139.xml"/><Relationship Id="rId81" Type="http://schemas.openxmlformats.org/officeDocument/2006/relationships/customXml" Target="../ink/ink109.xml"/><Relationship Id="rId86" Type="http://schemas.openxmlformats.org/officeDocument/2006/relationships/customXml" Target="../ink/ink114.xml"/><Relationship Id="rId65" Type="http://schemas.openxmlformats.org/officeDocument/2006/relationships/image" Target="../media/image3310.emf"/><Relationship Id="rId130" Type="http://schemas.openxmlformats.org/officeDocument/2006/relationships/customXml" Target="../ink/ink145.xml"/><Relationship Id="rId135" Type="http://schemas.openxmlformats.org/officeDocument/2006/relationships/image" Target="../media/image54.emf"/><Relationship Id="rId151" Type="http://schemas.openxmlformats.org/officeDocument/2006/relationships/image" Target="../media/image62.emf"/><Relationship Id="rId156" Type="http://schemas.openxmlformats.org/officeDocument/2006/relationships/customXml" Target="../ink/ink158.xml"/><Relationship Id="rId177" Type="http://schemas.openxmlformats.org/officeDocument/2006/relationships/image" Target="../media/image75.emf"/><Relationship Id="rId172" Type="http://schemas.openxmlformats.org/officeDocument/2006/relationships/customXml" Target="../ink/ink166.xml"/><Relationship Id="rId13" Type="http://schemas.openxmlformats.org/officeDocument/2006/relationships/image" Target="../media/image7100.emf"/><Relationship Id="rId18" Type="http://schemas.openxmlformats.org/officeDocument/2006/relationships/customXml" Target="../ink/ink102.xml"/><Relationship Id="rId39" Type="http://schemas.openxmlformats.org/officeDocument/2006/relationships/image" Target="../media/image2010.emf"/><Relationship Id="rId109" Type="http://schemas.openxmlformats.org/officeDocument/2006/relationships/customXml" Target="../ink/ink134.xml"/><Relationship Id="rId76" Type="http://schemas.openxmlformats.org/officeDocument/2006/relationships/customXml" Target="../ink/ink104.xml"/><Relationship Id="rId55" Type="http://schemas.openxmlformats.org/officeDocument/2006/relationships/image" Target="../media/image2810.emf"/><Relationship Id="rId97" Type="http://schemas.openxmlformats.org/officeDocument/2006/relationships/customXml" Target="../ink/ink125.xml"/><Relationship Id="rId104" Type="http://schemas.openxmlformats.org/officeDocument/2006/relationships/image" Target="../media/image3910.emf"/><Relationship Id="rId120" Type="http://schemas.openxmlformats.org/officeDocument/2006/relationships/image" Target="../media/image47.emf"/><Relationship Id="rId125" Type="http://schemas.openxmlformats.org/officeDocument/2006/relationships/image" Target="../media/image49.emf"/><Relationship Id="rId141" Type="http://schemas.openxmlformats.org/officeDocument/2006/relationships/image" Target="../media/image57.emf"/><Relationship Id="rId146" Type="http://schemas.openxmlformats.org/officeDocument/2006/relationships/customXml" Target="../ink/ink153.xml"/><Relationship Id="rId167" Type="http://schemas.openxmlformats.org/officeDocument/2006/relationships/image" Target="../media/image70.emf"/><Relationship Id="rId7" Type="http://schemas.openxmlformats.org/officeDocument/2006/relationships/image" Target="../media/image4100.emf"/><Relationship Id="rId92" Type="http://schemas.openxmlformats.org/officeDocument/2006/relationships/customXml" Target="../ink/ink120.xml"/><Relationship Id="rId71" Type="http://schemas.openxmlformats.org/officeDocument/2006/relationships/image" Target="../media/image3610.emf"/><Relationship Id="rId162" Type="http://schemas.openxmlformats.org/officeDocument/2006/relationships/customXml" Target="../ink/ink161.xml"/><Relationship Id="rId183" Type="http://schemas.openxmlformats.org/officeDocument/2006/relationships/image" Target="../media/image78.emf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510.emf"/><Relationship Id="rId87" Type="http://schemas.openxmlformats.org/officeDocument/2006/relationships/customXml" Target="../ink/ink115.xml"/><Relationship Id="rId45" Type="http://schemas.openxmlformats.org/officeDocument/2006/relationships/image" Target="../media/image2310.emf"/><Relationship Id="rId110" Type="http://schemas.openxmlformats.org/officeDocument/2006/relationships/image" Target="../media/image4210.emf"/><Relationship Id="rId115" Type="http://schemas.openxmlformats.org/officeDocument/2006/relationships/customXml" Target="../ink/ink137.xml"/><Relationship Id="rId131" Type="http://schemas.openxmlformats.org/officeDocument/2006/relationships/image" Target="../media/image52.emf"/><Relationship Id="rId136" Type="http://schemas.openxmlformats.org/officeDocument/2006/relationships/customXml" Target="../ink/ink148.xml"/><Relationship Id="rId157" Type="http://schemas.openxmlformats.org/officeDocument/2006/relationships/image" Target="../media/image65.emf"/><Relationship Id="rId178" Type="http://schemas.openxmlformats.org/officeDocument/2006/relationships/customXml" Target="../ink/ink169.xml"/><Relationship Id="rId82" Type="http://schemas.openxmlformats.org/officeDocument/2006/relationships/customXml" Target="../ink/ink110.xml"/><Relationship Id="rId61" Type="http://schemas.openxmlformats.org/officeDocument/2006/relationships/image" Target="../media/image3110.emf"/><Relationship Id="rId152" Type="http://schemas.openxmlformats.org/officeDocument/2006/relationships/customXml" Target="../ink/ink156.xml"/><Relationship Id="rId173" Type="http://schemas.openxmlformats.org/officeDocument/2006/relationships/image" Target="../media/image73.emf"/><Relationship Id="rId19" Type="http://schemas.openxmlformats.org/officeDocument/2006/relationships/image" Target="../media/image10100.emf"/><Relationship Id="rId14" Type="http://schemas.openxmlformats.org/officeDocument/2006/relationships/customXml" Target="../ink/ink100.xml"/><Relationship Id="rId77" Type="http://schemas.openxmlformats.org/officeDocument/2006/relationships/customXml" Target="../ink/ink105.xml"/><Relationship Id="rId35" Type="http://schemas.openxmlformats.org/officeDocument/2006/relationships/image" Target="../media/image1810.emf"/><Relationship Id="rId100" Type="http://schemas.openxmlformats.org/officeDocument/2006/relationships/customXml" Target="../ink/ink128.xml"/><Relationship Id="rId105" Type="http://schemas.openxmlformats.org/officeDocument/2006/relationships/customXml" Target="../ink/ink132.xml"/><Relationship Id="rId126" Type="http://schemas.openxmlformats.org/officeDocument/2006/relationships/customXml" Target="../ink/ink143.xml"/><Relationship Id="rId147" Type="http://schemas.openxmlformats.org/officeDocument/2006/relationships/image" Target="../media/image60.emf"/><Relationship Id="rId168" Type="http://schemas.openxmlformats.org/officeDocument/2006/relationships/customXml" Target="../ink/ink164.xml"/><Relationship Id="rId8" Type="http://schemas.openxmlformats.org/officeDocument/2006/relationships/customXml" Target="../ink/ink97.xml"/><Relationship Id="rId51" Type="http://schemas.openxmlformats.org/officeDocument/2006/relationships/image" Target="../media/image2610.emf"/><Relationship Id="rId93" Type="http://schemas.openxmlformats.org/officeDocument/2006/relationships/customXml" Target="../ink/ink121.xml"/><Relationship Id="rId98" Type="http://schemas.openxmlformats.org/officeDocument/2006/relationships/customXml" Target="../ink/ink126.xml"/><Relationship Id="rId121" Type="http://schemas.openxmlformats.org/officeDocument/2006/relationships/customXml" Target="../ink/ink140.xml"/><Relationship Id="rId142" Type="http://schemas.openxmlformats.org/officeDocument/2006/relationships/customXml" Target="../ink/ink151.xml"/><Relationship Id="rId163" Type="http://schemas.openxmlformats.org/officeDocument/2006/relationships/image" Target="../media/image68.emf"/><Relationship Id="rId184" Type="http://schemas.openxmlformats.org/officeDocument/2006/relationships/customXml" Target="../ink/ink172.xml"/><Relationship Id="rId3" Type="http://schemas.openxmlformats.org/officeDocument/2006/relationships/image" Target="../media/image4.png"/><Relationship Id="rId25" Type="http://schemas.openxmlformats.org/officeDocument/2006/relationships/image" Target="../media/image1310.emf"/><Relationship Id="rId67" Type="http://schemas.openxmlformats.org/officeDocument/2006/relationships/image" Target="../media/image3410.emf"/><Relationship Id="rId116" Type="http://schemas.openxmlformats.org/officeDocument/2006/relationships/image" Target="../media/image45.emf"/><Relationship Id="rId137" Type="http://schemas.openxmlformats.org/officeDocument/2006/relationships/image" Target="../media/image55.emf"/><Relationship Id="rId158" Type="http://schemas.openxmlformats.org/officeDocument/2006/relationships/customXml" Target="../ink/ink159.xml"/><Relationship Id="rId41" Type="http://schemas.openxmlformats.org/officeDocument/2006/relationships/image" Target="../media/image2110.emf"/><Relationship Id="rId83" Type="http://schemas.openxmlformats.org/officeDocument/2006/relationships/customXml" Target="../ink/ink111.xml"/><Relationship Id="rId88" Type="http://schemas.openxmlformats.org/officeDocument/2006/relationships/customXml" Target="../ink/ink116.xml"/><Relationship Id="rId111" Type="http://schemas.openxmlformats.org/officeDocument/2006/relationships/customXml" Target="../ink/ink135.xml"/><Relationship Id="rId132" Type="http://schemas.openxmlformats.org/officeDocument/2006/relationships/customXml" Target="../ink/ink146.xml"/><Relationship Id="rId153" Type="http://schemas.openxmlformats.org/officeDocument/2006/relationships/image" Target="../media/image63.emf"/><Relationship Id="rId174" Type="http://schemas.openxmlformats.org/officeDocument/2006/relationships/customXml" Target="../ink/ink167.xml"/><Relationship Id="rId179" Type="http://schemas.openxmlformats.org/officeDocument/2006/relationships/image" Target="../media/image76.emf"/><Relationship Id="rId15" Type="http://schemas.openxmlformats.org/officeDocument/2006/relationships/image" Target="../media/image8100.emf"/><Relationship Id="rId57" Type="http://schemas.openxmlformats.org/officeDocument/2006/relationships/image" Target="../media/image2910.emf"/><Relationship Id="rId106" Type="http://schemas.openxmlformats.org/officeDocument/2006/relationships/image" Target="../media/image4010.emf"/><Relationship Id="rId127" Type="http://schemas.openxmlformats.org/officeDocument/2006/relationships/image" Target="../media/image50.emf"/><Relationship Id="rId10" Type="http://schemas.openxmlformats.org/officeDocument/2006/relationships/customXml" Target="../ink/ink98.xml"/><Relationship Id="rId78" Type="http://schemas.openxmlformats.org/officeDocument/2006/relationships/customXml" Target="../ink/ink106.xml"/><Relationship Id="rId31" Type="http://schemas.openxmlformats.org/officeDocument/2006/relationships/image" Target="../media/image1610.emf"/><Relationship Id="rId94" Type="http://schemas.openxmlformats.org/officeDocument/2006/relationships/customXml" Target="../ink/ink122.xml"/><Relationship Id="rId99" Type="http://schemas.openxmlformats.org/officeDocument/2006/relationships/customXml" Target="../ink/ink127.xml"/><Relationship Id="rId101" Type="http://schemas.openxmlformats.org/officeDocument/2006/relationships/customXml" Target="../ink/ink129.xml"/><Relationship Id="rId73" Type="http://schemas.openxmlformats.org/officeDocument/2006/relationships/image" Target="../media/image3710.emf"/><Relationship Id="rId122" Type="http://schemas.openxmlformats.org/officeDocument/2006/relationships/image" Target="../media/image48.emf"/><Relationship Id="rId143" Type="http://schemas.openxmlformats.org/officeDocument/2006/relationships/image" Target="../media/image58.emf"/><Relationship Id="rId148" Type="http://schemas.openxmlformats.org/officeDocument/2006/relationships/customXml" Target="../ink/ink154.xml"/><Relationship Id="rId164" Type="http://schemas.openxmlformats.org/officeDocument/2006/relationships/customXml" Target="../ink/ink162.xml"/><Relationship Id="rId169" Type="http://schemas.openxmlformats.org/officeDocument/2006/relationships/image" Target="../media/image71.emf"/><Relationship Id="rId185" Type="http://schemas.openxmlformats.org/officeDocument/2006/relationships/image" Target="../media/image79.emf"/><Relationship Id="rId4" Type="http://schemas.openxmlformats.org/officeDocument/2006/relationships/image" Target="../media/image5.wmf"/><Relationship Id="rId9" Type="http://schemas.openxmlformats.org/officeDocument/2006/relationships/image" Target="../media/image5100.emf"/><Relationship Id="rId180" Type="http://schemas.openxmlformats.org/officeDocument/2006/relationships/customXml" Target="../ink/ink170.xml"/><Relationship Id="rId89" Type="http://schemas.openxmlformats.org/officeDocument/2006/relationships/customXml" Target="../ink/ink117.xml"/><Relationship Id="rId47" Type="http://schemas.openxmlformats.org/officeDocument/2006/relationships/image" Target="../media/image2410.emf"/><Relationship Id="rId112" Type="http://schemas.openxmlformats.org/officeDocument/2006/relationships/image" Target="../media/image43.emf"/><Relationship Id="rId133" Type="http://schemas.openxmlformats.org/officeDocument/2006/relationships/image" Target="../media/image53.emf"/><Relationship Id="rId154" Type="http://schemas.openxmlformats.org/officeDocument/2006/relationships/customXml" Target="../ink/ink157.xml"/><Relationship Id="rId175" Type="http://schemas.openxmlformats.org/officeDocument/2006/relationships/image" Target="../media/image74.emf"/><Relationship Id="rId16" Type="http://schemas.openxmlformats.org/officeDocument/2006/relationships/customXml" Target="../ink/ink101.xml"/><Relationship Id="rId79" Type="http://schemas.openxmlformats.org/officeDocument/2006/relationships/customXml" Target="../ink/ink107.xml"/><Relationship Id="rId37" Type="http://schemas.openxmlformats.org/officeDocument/2006/relationships/image" Target="../media/image1910.emf"/><Relationship Id="rId102" Type="http://schemas.openxmlformats.org/officeDocument/2006/relationships/customXml" Target="../ink/ink130.xml"/><Relationship Id="rId123" Type="http://schemas.openxmlformats.org/officeDocument/2006/relationships/customXml" Target="../ink/ink141.xml"/><Relationship Id="rId144" Type="http://schemas.openxmlformats.org/officeDocument/2006/relationships/customXml" Target="../ink/ink152.xml"/><Relationship Id="rId90" Type="http://schemas.openxmlformats.org/officeDocument/2006/relationships/customXml" Target="../ink/ink118.xml"/><Relationship Id="rId165" Type="http://schemas.openxmlformats.org/officeDocument/2006/relationships/image" Target="../media/image69.emf"/><Relationship Id="rId27" Type="http://schemas.openxmlformats.org/officeDocument/2006/relationships/image" Target="../media/image1410.emf"/><Relationship Id="rId69" Type="http://schemas.openxmlformats.org/officeDocument/2006/relationships/image" Target="../media/image3510.emf"/><Relationship Id="rId113" Type="http://schemas.openxmlformats.org/officeDocument/2006/relationships/customXml" Target="../ink/ink136.xml"/><Relationship Id="rId134" Type="http://schemas.openxmlformats.org/officeDocument/2006/relationships/customXml" Target="../ink/ink14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.emf"/><Relationship Id="rId299" Type="http://schemas.openxmlformats.org/officeDocument/2006/relationships/image" Target="../media/image213.emf"/><Relationship Id="rId21" Type="http://schemas.openxmlformats.org/officeDocument/2006/relationships/customXml" Target="../ink/ink181.xml"/><Relationship Id="rId63" Type="http://schemas.openxmlformats.org/officeDocument/2006/relationships/customXml" Target="../ink/ink202.xml"/><Relationship Id="rId159" Type="http://schemas.openxmlformats.org/officeDocument/2006/relationships/image" Target="../media/image143.emf"/><Relationship Id="rId324" Type="http://schemas.openxmlformats.org/officeDocument/2006/relationships/image" Target="../media/image225.emf"/><Relationship Id="rId366" Type="http://schemas.openxmlformats.org/officeDocument/2006/relationships/image" Target="../media/image246.emf"/><Relationship Id="rId170" Type="http://schemas.openxmlformats.org/officeDocument/2006/relationships/customXml" Target="../ink/ink256.xml"/><Relationship Id="rId226" Type="http://schemas.openxmlformats.org/officeDocument/2006/relationships/customXml" Target="../ink/ink284.xml"/><Relationship Id="rId268" Type="http://schemas.openxmlformats.org/officeDocument/2006/relationships/customXml" Target="../ink/ink305.xml"/><Relationship Id="rId32" Type="http://schemas.openxmlformats.org/officeDocument/2006/relationships/image" Target="../media/image86.emf"/><Relationship Id="rId74" Type="http://schemas.openxmlformats.org/officeDocument/2006/relationships/image" Target="../media/image107.emf"/><Relationship Id="rId128" Type="http://schemas.openxmlformats.org/officeDocument/2006/relationships/customXml" Target="../ink/ink235.xml"/><Relationship Id="rId335" Type="http://schemas.openxmlformats.org/officeDocument/2006/relationships/customXml" Target="../ink/ink339.xml"/><Relationship Id="rId377" Type="http://schemas.openxmlformats.org/officeDocument/2006/relationships/customXml" Target="../ink/ink360.xml"/><Relationship Id="rId5" Type="http://schemas.openxmlformats.org/officeDocument/2006/relationships/customXml" Target="../ink/ink174.xml"/><Relationship Id="rId181" Type="http://schemas.openxmlformats.org/officeDocument/2006/relationships/image" Target="../media/image154.emf"/><Relationship Id="rId237" Type="http://schemas.openxmlformats.org/officeDocument/2006/relationships/image" Target="../media/image182.emf"/><Relationship Id="rId279" Type="http://schemas.openxmlformats.org/officeDocument/2006/relationships/image" Target="../media/image203.emf"/><Relationship Id="rId43" Type="http://schemas.openxmlformats.org/officeDocument/2006/relationships/customXml" Target="../ink/ink192.xml"/><Relationship Id="rId139" Type="http://schemas.openxmlformats.org/officeDocument/2006/relationships/image" Target="../media/image139.emf"/><Relationship Id="rId290" Type="http://schemas.openxmlformats.org/officeDocument/2006/relationships/customXml" Target="../ink/ink316.xml"/><Relationship Id="rId304" Type="http://schemas.openxmlformats.org/officeDocument/2006/relationships/customXml" Target="../ink/ink323.xml"/><Relationship Id="rId346" Type="http://schemas.openxmlformats.org/officeDocument/2006/relationships/image" Target="../media/image236.emf"/><Relationship Id="rId388" Type="http://schemas.openxmlformats.org/officeDocument/2006/relationships/image" Target="../media/image257.emf"/><Relationship Id="rId85" Type="http://schemas.openxmlformats.org/officeDocument/2006/relationships/customXml" Target="../ink/ink213.xml"/><Relationship Id="rId150" Type="http://schemas.openxmlformats.org/officeDocument/2006/relationships/customXml" Target="../ink/ink246.xml"/><Relationship Id="rId192" Type="http://schemas.openxmlformats.org/officeDocument/2006/relationships/customXml" Target="../ink/ink267.xml"/><Relationship Id="rId206" Type="http://schemas.openxmlformats.org/officeDocument/2006/relationships/customXml" Target="../ink/ink274.xml"/><Relationship Id="rId248" Type="http://schemas.openxmlformats.org/officeDocument/2006/relationships/customXml" Target="../ink/ink295.xml"/><Relationship Id="rId12" Type="http://schemas.openxmlformats.org/officeDocument/2006/relationships/image" Target="../media/image8100.emf"/><Relationship Id="rId108" Type="http://schemas.openxmlformats.org/officeDocument/2006/relationships/customXml" Target="../ink/ink225.xml"/><Relationship Id="rId315" Type="http://schemas.openxmlformats.org/officeDocument/2006/relationships/image" Target="../media/image221.emf"/><Relationship Id="rId357" Type="http://schemas.openxmlformats.org/officeDocument/2006/relationships/customXml" Target="../ink/ink350.xml"/><Relationship Id="rId54" Type="http://schemas.openxmlformats.org/officeDocument/2006/relationships/image" Target="../media/image97.emf"/><Relationship Id="rId96" Type="http://schemas.openxmlformats.org/officeDocument/2006/relationships/customXml" Target="../ink/ink219.xml"/><Relationship Id="rId161" Type="http://schemas.openxmlformats.org/officeDocument/2006/relationships/image" Target="../media/image144.emf"/><Relationship Id="rId217" Type="http://schemas.openxmlformats.org/officeDocument/2006/relationships/image" Target="../media/image172.emf"/><Relationship Id="rId259" Type="http://schemas.openxmlformats.org/officeDocument/2006/relationships/image" Target="../media/image193.emf"/><Relationship Id="rId23" Type="http://schemas.openxmlformats.org/officeDocument/2006/relationships/customXml" Target="../ink/ink182.xml"/><Relationship Id="rId119" Type="http://schemas.openxmlformats.org/officeDocument/2006/relationships/image" Target="../media/image129.emf"/><Relationship Id="rId270" Type="http://schemas.openxmlformats.org/officeDocument/2006/relationships/customXml" Target="../ink/ink306.xml"/><Relationship Id="rId326" Type="http://schemas.openxmlformats.org/officeDocument/2006/relationships/image" Target="../media/image226.emf"/><Relationship Id="rId65" Type="http://schemas.openxmlformats.org/officeDocument/2006/relationships/customXml" Target="../ink/ink203.xml"/><Relationship Id="rId130" Type="http://schemas.openxmlformats.org/officeDocument/2006/relationships/customXml" Target="../ink/ink236.xml"/><Relationship Id="rId368" Type="http://schemas.openxmlformats.org/officeDocument/2006/relationships/image" Target="../media/image247.emf"/><Relationship Id="rId172" Type="http://schemas.openxmlformats.org/officeDocument/2006/relationships/customXml" Target="../ink/ink257.xml"/><Relationship Id="rId228" Type="http://schemas.openxmlformats.org/officeDocument/2006/relationships/customXml" Target="../ink/ink285.xml"/><Relationship Id="rId281" Type="http://schemas.openxmlformats.org/officeDocument/2006/relationships/image" Target="../media/image204.emf"/><Relationship Id="rId337" Type="http://schemas.openxmlformats.org/officeDocument/2006/relationships/customXml" Target="../ink/ink340.xml"/><Relationship Id="rId34" Type="http://schemas.openxmlformats.org/officeDocument/2006/relationships/image" Target="../media/image87.emf"/><Relationship Id="rId76" Type="http://schemas.openxmlformats.org/officeDocument/2006/relationships/image" Target="../media/image108.emf"/><Relationship Id="rId141" Type="http://schemas.openxmlformats.org/officeDocument/2006/relationships/image" Target="../media/image140.emf"/><Relationship Id="rId379" Type="http://schemas.openxmlformats.org/officeDocument/2006/relationships/customXml" Target="../ink/ink361.xml"/><Relationship Id="rId7" Type="http://schemas.openxmlformats.org/officeDocument/2006/relationships/customXml" Target="../ink/ink175.xml"/><Relationship Id="rId183" Type="http://schemas.openxmlformats.org/officeDocument/2006/relationships/image" Target="../media/image155.emf"/><Relationship Id="rId239" Type="http://schemas.openxmlformats.org/officeDocument/2006/relationships/image" Target="../media/image183.emf"/><Relationship Id="rId390" Type="http://schemas.openxmlformats.org/officeDocument/2006/relationships/image" Target="../media/image258.emf"/><Relationship Id="rId250" Type="http://schemas.openxmlformats.org/officeDocument/2006/relationships/customXml" Target="../ink/ink296.xml"/><Relationship Id="rId292" Type="http://schemas.openxmlformats.org/officeDocument/2006/relationships/customXml" Target="../ink/ink317.xml"/><Relationship Id="rId306" Type="http://schemas.openxmlformats.org/officeDocument/2006/relationships/customXml" Target="../ink/ink324.xml"/><Relationship Id="rId45" Type="http://schemas.openxmlformats.org/officeDocument/2006/relationships/customXml" Target="../ink/ink193.xml"/><Relationship Id="rId87" Type="http://schemas.openxmlformats.org/officeDocument/2006/relationships/customXml" Target="../ink/ink214.xml"/><Relationship Id="rId110" Type="http://schemas.openxmlformats.org/officeDocument/2006/relationships/customXml" Target="../ink/ink226.xml"/><Relationship Id="rId348" Type="http://schemas.openxmlformats.org/officeDocument/2006/relationships/image" Target="../media/image237.emf"/><Relationship Id="rId152" Type="http://schemas.openxmlformats.org/officeDocument/2006/relationships/customXml" Target="../ink/ink247.xml"/><Relationship Id="rId194" Type="http://schemas.openxmlformats.org/officeDocument/2006/relationships/customXml" Target="../ink/ink268.xml"/><Relationship Id="rId208" Type="http://schemas.openxmlformats.org/officeDocument/2006/relationships/customXml" Target="../ink/ink275.xml"/><Relationship Id="rId261" Type="http://schemas.openxmlformats.org/officeDocument/2006/relationships/image" Target="../media/image194.emf"/><Relationship Id="rId14" Type="http://schemas.openxmlformats.org/officeDocument/2006/relationships/image" Target="../media/image9100.emf"/><Relationship Id="rId56" Type="http://schemas.openxmlformats.org/officeDocument/2006/relationships/image" Target="../media/image98.emf"/><Relationship Id="rId317" Type="http://schemas.openxmlformats.org/officeDocument/2006/relationships/customXml" Target="../ink/ink330.xml"/><Relationship Id="rId359" Type="http://schemas.openxmlformats.org/officeDocument/2006/relationships/customXml" Target="../ink/ink351.xml"/><Relationship Id="rId98" Type="http://schemas.openxmlformats.org/officeDocument/2006/relationships/customXml" Target="../ink/ink220.xml"/><Relationship Id="rId121" Type="http://schemas.openxmlformats.org/officeDocument/2006/relationships/image" Target="../media/image130.emf"/><Relationship Id="rId163" Type="http://schemas.openxmlformats.org/officeDocument/2006/relationships/image" Target="../media/image145.emf"/><Relationship Id="rId219" Type="http://schemas.openxmlformats.org/officeDocument/2006/relationships/image" Target="../media/image173.emf"/><Relationship Id="rId370" Type="http://schemas.openxmlformats.org/officeDocument/2006/relationships/image" Target="../media/image248.emf"/><Relationship Id="rId230" Type="http://schemas.openxmlformats.org/officeDocument/2006/relationships/customXml" Target="../ink/ink286.xml"/><Relationship Id="rId25" Type="http://schemas.openxmlformats.org/officeDocument/2006/relationships/customXml" Target="../ink/ink183.xml"/><Relationship Id="rId67" Type="http://schemas.openxmlformats.org/officeDocument/2006/relationships/customXml" Target="../ink/ink204.xml"/><Relationship Id="rId272" Type="http://schemas.openxmlformats.org/officeDocument/2006/relationships/customXml" Target="../ink/ink307.xml"/><Relationship Id="rId328" Type="http://schemas.openxmlformats.org/officeDocument/2006/relationships/image" Target="../media/image227.emf"/><Relationship Id="rId132" Type="http://schemas.openxmlformats.org/officeDocument/2006/relationships/customXml" Target="../ink/ink237.xml"/><Relationship Id="rId174" Type="http://schemas.openxmlformats.org/officeDocument/2006/relationships/customXml" Target="../ink/ink258.xml"/><Relationship Id="rId381" Type="http://schemas.openxmlformats.org/officeDocument/2006/relationships/customXml" Target="../ink/ink362.xml"/><Relationship Id="rId241" Type="http://schemas.openxmlformats.org/officeDocument/2006/relationships/image" Target="../media/image184.emf"/><Relationship Id="rId36" Type="http://schemas.openxmlformats.org/officeDocument/2006/relationships/image" Target="../media/image88.emf"/><Relationship Id="rId283" Type="http://schemas.openxmlformats.org/officeDocument/2006/relationships/image" Target="../media/image205.emf"/><Relationship Id="rId339" Type="http://schemas.openxmlformats.org/officeDocument/2006/relationships/customXml" Target="../ink/ink341.xml"/><Relationship Id="rId78" Type="http://schemas.openxmlformats.org/officeDocument/2006/relationships/image" Target="../media/image109.emf"/><Relationship Id="rId101" Type="http://schemas.openxmlformats.org/officeDocument/2006/relationships/image" Target="../media/image120.emf"/><Relationship Id="rId143" Type="http://schemas.openxmlformats.org/officeDocument/2006/relationships/image" Target="../media/image141.emf"/><Relationship Id="rId185" Type="http://schemas.openxmlformats.org/officeDocument/2006/relationships/image" Target="../media/image156.emf"/><Relationship Id="rId350" Type="http://schemas.openxmlformats.org/officeDocument/2006/relationships/image" Target="../media/image238.emf"/><Relationship Id="rId9" Type="http://schemas.openxmlformats.org/officeDocument/2006/relationships/customXml" Target="../ink/ink176.xml"/><Relationship Id="rId210" Type="http://schemas.openxmlformats.org/officeDocument/2006/relationships/customXml" Target="../ink/ink276.xml"/><Relationship Id="rId392" Type="http://schemas.openxmlformats.org/officeDocument/2006/relationships/image" Target="../media/image259.emf"/><Relationship Id="rId252" Type="http://schemas.openxmlformats.org/officeDocument/2006/relationships/customXml" Target="../ink/ink297.xml"/><Relationship Id="rId294" Type="http://schemas.openxmlformats.org/officeDocument/2006/relationships/customXml" Target="../ink/ink318.xml"/><Relationship Id="rId308" Type="http://schemas.openxmlformats.org/officeDocument/2006/relationships/customXml" Target="../ink/ink325.xml"/><Relationship Id="rId47" Type="http://schemas.openxmlformats.org/officeDocument/2006/relationships/customXml" Target="../ink/ink194.xml"/><Relationship Id="rId89" Type="http://schemas.openxmlformats.org/officeDocument/2006/relationships/customXml" Target="../ink/ink215.xml"/><Relationship Id="rId112" Type="http://schemas.openxmlformats.org/officeDocument/2006/relationships/customXml" Target="../ink/ink227.xml"/><Relationship Id="rId154" Type="http://schemas.openxmlformats.org/officeDocument/2006/relationships/customXml" Target="../ink/ink248.xml"/><Relationship Id="rId361" Type="http://schemas.openxmlformats.org/officeDocument/2006/relationships/customXml" Target="../ink/ink352.xml"/><Relationship Id="rId196" Type="http://schemas.openxmlformats.org/officeDocument/2006/relationships/customXml" Target="../ink/ink269.xml"/><Relationship Id="rId16" Type="http://schemas.openxmlformats.org/officeDocument/2006/relationships/image" Target="../media/image2110.emf"/><Relationship Id="rId221" Type="http://schemas.openxmlformats.org/officeDocument/2006/relationships/image" Target="../media/image174.emf"/><Relationship Id="rId242" Type="http://schemas.openxmlformats.org/officeDocument/2006/relationships/customXml" Target="../ink/ink292.xml"/><Relationship Id="rId263" Type="http://schemas.openxmlformats.org/officeDocument/2006/relationships/image" Target="../media/image195.emf"/><Relationship Id="rId284" Type="http://schemas.openxmlformats.org/officeDocument/2006/relationships/customXml" Target="../ink/ink313.xml"/><Relationship Id="rId319" Type="http://schemas.openxmlformats.org/officeDocument/2006/relationships/customXml" Target="../ink/ink331.xml"/><Relationship Id="rId37" Type="http://schemas.openxmlformats.org/officeDocument/2006/relationships/customXml" Target="../ink/ink189.xml"/><Relationship Id="rId58" Type="http://schemas.openxmlformats.org/officeDocument/2006/relationships/image" Target="../media/image99.emf"/><Relationship Id="rId79" Type="http://schemas.openxmlformats.org/officeDocument/2006/relationships/customXml" Target="../ink/ink210.xml"/><Relationship Id="rId102" Type="http://schemas.openxmlformats.org/officeDocument/2006/relationships/customXml" Target="../ink/ink222.xml"/><Relationship Id="rId123" Type="http://schemas.openxmlformats.org/officeDocument/2006/relationships/image" Target="../media/image131.emf"/><Relationship Id="rId144" Type="http://schemas.openxmlformats.org/officeDocument/2006/relationships/customXml" Target="../ink/ink243.xml"/><Relationship Id="rId330" Type="http://schemas.openxmlformats.org/officeDocument/2006/relationships/image" Target="../media/image228.emf"/><Relationship Id="rId90" Type="http://schemas.openxmlformats.org/officeDocument/2006/relationships/image" Target="../media/image115.emf"/><Relationship Id="rId165" Type="http://schemas.openxmlformats.org/officeDocument/2006/relationships/image" Target="../media/image146.emf"/><Relationship Id="rId186" Type="http://schemas.openxmlformats.org/officeDocument/2006/relationships/customXml" Target="../ink/ink264.xml"/><Relationship Id="rId351" Type="http://schemas.openxmlformats.org/officeDocument/2006/relationships/customXml" Target="../ink/ink347.xml"/><Relationship Id="rId372" Type="http://schemas.openxmlformats.org/officeDocument/2006/relationships/image" Target="../media/image249.emf"/><Relationship Id="rId393" Type="http://schemas.openxmlformats.org/officeDocument/2006/relationships/customXml" Target="../ink/ink368.xml"/><Relationship Id="rId211" Type="http://schemas.openxmlformats.org/officeDocument/2006/relationships/image" Target="../media/image169.emf"/><Relationship Id="rId232" Type="http://schemas.openxmlformats.org/officeDocument/2006/relationships/customXml" Target="../ink/ink287.xml"/><Relationship Id="rId253" Type="http://schemas.openxmlformats.org/officeDocument/2006/relationships/image" Target="../media/image190.emf"/><Relationship Id="rId274" Type="http://schemas.openxmlformats.org/officeDocument/2006/relationships/customXml" Target="../ink/ink308.xml"/><Relationship Id="rId295" Type="http://schemas.openxmlformats.org/officeDocument/2006/relationships/image" Target="../media/image211.emf"/><Relationship Id="rId309" Type="http://schemas.openxmlformats.org/officeDocument/2006/relationships/image" Target="../media/image218.emf"/><Relationship Id="rId27" Type="http://schemas.openxmlformats.org/officeDocument/2006/relationships/customXml" Target="../ink/ink184.xml"/><Relationship Id="rId48" Type="http://schemas.openxmlformats.org/officeDocument/2006/relationships/image" Target="../media/image94.emf"/><Relationship Id="rId69" Type="http://schemas.openxmlformats.org/officeDocument/2006/relationships/customXml" Target="../ink/ink205.xml"/><Relationship Id="rId113" Type="http://schemas.openxmlformats.org/officeDocument/2006/relationships/image" Target="../media/image126.emf"/><Relationship Id="rId134" Type="http://schemas.openxmlformats.org/officeDocument/2006/relationships/customXml" Target="../ink/ink238.xml"/><Relationship Id="rId320" Type="http://schemas.openxmlformats.org/officeDocument/2006/relationships/image" Target="../media/image223.emf"/><Relationship Id="rId80" Type="http://schemas.openxmlformats.org/officeDocument/2006/relationships/image" Target="../media/image110.emf"/><Relationship Id="rId155" Type="http://schemas.openxmlformats.org/officeDocument/2006/relationships/image" Target="../media/image79.emf"/><Relationship Id="rId176" Type="http://schemas.openxmlformats.org/officeDocument/2006/relationships/customXml" Target="../ink/ink259.xml"/><Relationship Id="rId197" Type="http://schemas.openxmlformats.org/officeDocument/2006/relationships/image" Target="../media/image162.emf"/><Relationship Id="rId341" Type="http://schemas.openxmlformats.org/officeDocument/2006/relationships/customXml" Target="../ink/ink342.xml"/><Relationship Id="rId362" Type="http://schemas.openxmlformats.org/officeDocument/2006/relationships/image" Target="../media/image244.emf"/><Relationship Id="rId383" Type="http://schemas.openxmlformats.org/officeDocument/2006/relationships/customXml" Target="../ink/ink363.xml"/><Relationship Id="rId201" Type="http://schemas.openxmlformats.org/officeDocument/2006/relationships/image" Target="../media/image164.emf"/><Relationship Id="rId222" Type="http://schemas.openxmlformats.org/officeDocument/2006/relationships/customXml" Target="../ink/ink282.xml"/><Relationship Id="rId243" Type="http://schemas.openxmlformats.org/officeDocument/2006/relationships/image" Target="../media/image185.emf"/><Relationship Id="rId264" Type="http://schemas.openxmlformats.org/officeDocument/2006/relationships/customXml" Target="../ink/ink303.xml"/><Relationship Id="rId285" Type="http://schemas.openxmlformats.org/officeDocument/2006/relationships/image" Target="../media/image206.emf"/><Relationship Id="rId17" Type="http://schemas.openxmlformats.org/officeDocument/2006/relationships/customXml" Target="../ink/ink180.xml"/><Relationship Id="rId38" Type="http://schemas.openxmlformats.org/officeDocument/2006/relationships/image" Target="../media/image89.emf"/><Relationship Id="rId59" Type="http://schemas.openxmlformats.org/officeDocument/2006/relationships/customXml" Target="../ink/ink200.xml"/><Relationship Id="rId103" Type="http://schemas.openxmlformats.org/officeDocument/2006/relationships/image" Target="../media/image121.emf"/><Relationship Id="rId124" Type="http://schemas.openxmlformats.org/officeDocument/2006/relationships/customXml" Target="../ink/ink233.xml"/><Relationship Id="rId310" Type="http://schemas.openxmlformats.org/officeDocument/2006/relationships/customXml" Target="../ink/ink326.xml"/><Relationship Id="rId70" Type="http://schemas.openxmlformats.org/officeDocument/2006/relationships/image" Target="../media/image105.emf"/><Relationship Id="rId91" Type="http://schemas.openxmlformats.org/officeDocument/2006/relationships/customXml" Target="../ink/ink216.xml"/><Relationship Id="rId145" Type="http://schemas.openxmlformats.org/officeDocument/2006/relationships/image" Target="../media/image74.emf"/><Relationship Id="rId166" Type="http://schemas.openxmlformats.org/officeDocument/2006/relationships/customXml" Target="../ink/ink254.xml"/><Relationship Id="rId187" Type="http://schemas.openxmlformats.org/officeDocument/2006/relationships/image" Target="../media/image157.emf"/><Relationship Id="rId331" Type="http://schemas.openxmlformats.org/officeDocument/2006/relationships/customXml" Target="../ink/ink337.xml"/><Relationship Id="rId352" Type="http://schemas.openxmlformats.org/officeDocument/2006/relationships/image" Target="../media/image239.emf"/><Relationship Id="rId373" Type="http://schemas.openxmlformats.org/officeDocument/2006/relationships/customXml" Target="../ink/ink358.xml"/><Relationship Id="rId394" Type="http://schemas.openxmlformats.org/officeDocument/2006/relationships/image" Target="../media/image260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7.xml"/><Relationship Id="rId233" Type="http://schemas.openxmlformats.org/officeDocument/2006/relationships/image" Target="../media/image180.emf"/><Relationship Id="rId254" Type="http://schemas.openxmlformats.org/officeDocument/2006/relationships/customXml" Target="../ink/ink298.xml"/><Relationship Id="rId28" Type="http://schemas.openxmlformats.org/officeDocument/2006/relationships/image" Target="../media/image84.emf"/><Relationship Id="rId49" Type="http://schemas.openxmlformats.org/officeDocument/2006/relationships/customXml" Target="../ink/ink195.xml"/><Relationship Id="rId114" Type="http://schemas.openxmlformats.org/officeDocument/2006/relationships/customXml" Target="../ink/ink228.xml"/><Relationship Id="rId275" Type="http://schemas.openxmlformats.org/officeDocument/2006/relationships/image" Target="../media/image201.emf"/><Relationship Id="rId296" Type="http://schemas.openxmlformats.org/officeDocument/2006/relationships/customXml" Target="../ink/ink319.xml"/><Relationship Id="rId300" Type="http://schemas.openxmlformats.org/officeDocument/2006/relationships/customXml" Target="../ink/ink321.xml"/><Relationship Id="rId60" Type="http://schemas.openxmlformats.org/officeDocument/2006/relationships/image" Target="../media/image100.emf"/><Relationship Id="rId81" Type="http://schemas.openxmlformats.org/officeDocument/2006/relationships/customXml" Target="../ink/ink211.xml"/><Relationship Id="rId135" Type="http://schemas.openxmlformats.org/officeDocument/2006/relationships/image" Target="../media/image137.emf"/><Relationship Id="rId156" Type="http://schemas.openxmlformats.org/officeDocument/2006/relationships/customXml" Target="../ink/ink249.xml"/><Relationship Id="rId177" Type="http://schemas.openxmlformats.org/officeDocument/2006/relationships/image" Target="../media/image152.emf"/><Relationship Id="rId198" Type="http://schemas.openxmlformats.org/officeDocument/2006/relationships/customXml" Target="../ink/ink270.xml"/><Relationship Id="rId321" Type="http://schemas.openxmlformats.org/officeDocument/2006/relationships/customXml" Target="../ink/ink332.xml"/><Relationship Id="rId342" Type="http://schemas.openxmlformats.org/officeDocument/2006/relationships/image" Target="../media/image234.emf"/><Relationship Id="rId363" Type="http://schemas.openxmlformats.org/officeDocument/2006/relationships/customXml" Target="../ink/ink353.xml"/><Relationship Id="rId384" Type="http://schemas.openxmlformats.org/officeDocument/2006/relationships/image" Target="../media/image255.emf"/><Relationship Id="rId202" Type="http://schemas.openxmlformats.org/officeDocument/2006/relationships/customXml" Target="../ink/ink272.xml"/><Relationship Id="rId223" Type="http://schemas.openxmlformats.org/officeDocument/2006/relationships/image" Target="../media/image175.emf"/><Relationship Id="rId244" Type="http://schemas.openxmlformats.org/officeDocument/2006/relationships/customXml" Target="../ink/ink293.xml"/><Relationship Id="rId39" Type="http://schemas.openxmlformats.org/officeDocument/2006/relationships/customXml" Target="../ink/ink190.xml"/><Relationship Id="rId265" Type="http://schemas.openxmlformats.org/officeDocument/2006/relationships/image" Target="../media/image196.emf"/><Relationship Id="rId286" Type="http://schemas.openxmlformats.org/officeDocument/2006/relationships/customXml" Target="../ink/ink314.xml"/><Relationship Id="rId18" Type="http://schemas.openxmlformats.org/officeDocument/2006/relationships/image" Target="../media/image3810.emf"/><Relationship Id="rId50" Type="http://schemas.openxmlformats.org/officeDocument/2006/relationships/image" Target="../media/image95.emf"/><Relationship Id="rId104" Type="http://schemas.openxmlformats.org/officeDocument/2006/relationships/customXml" Target="../ink/ink223.xml"/><Relationship Id="rId125" Type="http://schemas.openxmlformats.org/officeDocument/2006/relationships/image" Target="../media/image132.emf"/><Relationship Id="rId146" Type="http://schemas.openxmlformats.org/officeDocument/2006/relationships/customXml" Target="../ink/ink244.xml"/><Relationship Id="rId167" Type="http://schemas.openxmlformats.org/officeDocument/2006/relationships/image" Target="../media/image147.emf"/><Relationship Id="rId188" Type="http://schemas.openxmlformats.org/officeDocument/2006/relationships/customXml" Target="../ink/ink265.xml"/><Relationship Id="rId311" Type="http://schemas.openxmlformats.org/officeDocument/2006/relationships/image" Target="../media/image219.emf"/><Relationship Id="rId332" Type="http://schemas.openxmlformats.org/officeDocument/2006/relationships/image" Target="../media/image229.emf"/><Relationship Id="rId353" Type="http://schemas.openxmlformats.org/officeDocument/2006/relationships/customXml" Target="../ink/ink348.xml"/><Relationship Id="rId374" Type="http://schemas.openxmlformats.org/officeDocument/2006/relationships/image" Target="../media/image250.emf"/><Relationship Id="rId395" Type="http://schemas.openxmlformats.org/officeDocument/2006/relationships/customXml" Target="../ink/ink369.xml"/><Relationship Id="rId71" Type="http://schemas.openxmlformats.org/officeDocument/2006/relationships/customXml" Target="../ink/ink206.xml"/><Relationship Id="rId92" Type="http://schemas.openxmlformats.org/officeDocument/2006/relationships/image" Target="../media/image116.emf"/><Relationship Id="rId213" Type="http://schemas.openxmlformats.org/officeDocument/2006/relationships/image" Target="../media/image170.emf"/><Relationship Id="rId234" Type="http://schemas.openxmlformats.org/officeDocument/2006/relationships/customXml" Target="../ink/ink288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185.xml"/><Relationship Id="rId255" Type="http://schemas.openxmlformats.org/officeDocument/2006/relationships/image" Target="../media/image191.emf"/><Relationship Id="rId276" Type="http://schemas.openxmlformats.org/officeDocument/2006/relationships/customXml" Target="../ink/ink309.xml"/><Relationship Id="rId297" Type="http://schemas.openxmlformats.org/officeDocument/2006/relationships/image" Target="../media/image212.emf"/><Relationship Id="rId40" Type="http://schemas.openxmlformats.org/officeDocument/2006/relationships/image" Target="../media/image90.emf"/><Relationship Id="rId115" Type="http://schemas.openxmlformats.org/officeDocument/2006/relationships/image" Target="../media/image127.emf"/><Relationship Id="rId136" Type="http://schemas.openxmlformats.org/officeDocument/2006/relationships/customXml" Target="../ink/ink239.xml"/><Relationship Id="rId157" Type="http://schemas.openxmlformats.org/officeDocument/2006/relationships/image" Target="../media/image142.emf"/><Relationship Id="rId178" Type="http://schemas.openxmlformats.org/officeDocument/2006/relationships/customXml" Target="../ink/ink260.xml"/><Relationship Id="rId301" Type="http://schemas.openxmlformats.org/officeDocument/2006/relationships/image" Target="../media/image214.emf"/><Relationship Id="rId322" Type="http://schemas.openxmlformats.org/officeDocument/2006/relationships/image" Target="../media/image224.emf"/><Relationship Id="rId343" Type="http://schemas.openxmlformats.org/officeDocument/2006/relationships/customXml" Target="../ink/ink343.xml"/><Relationship Id="rId364" Type="http://schemas.openxmlformats.org/officeDocument/2006/relationships/image" Target="../media/image245.emf"/><Relationship Id="rId61" Type="http://schemas.openxmlformats.org/officeDocument/2006/relationships/customXml" Target="../ink/ink201.xml"/><Relationship Id="rId82" Type="http://schemas.openxmlformats.org/officeDocument/2006/relationships/image" Target="../media/image111.emf"/><Relationship Id="rId199" Type="http://schemas.openxmlformats.org/officeDocument/2006/relationships/image" Target="../media/image163.emf"/><Relationship Id="rId203" Type="http://schemas.openxmlformats.org/officeDocument/2006/relationships/image" Target="../media/image165.emf"/><Relationship Id="rId385" Type="http://schemas.openxmlformats.org/officeDocument/2006/relationships/customXml" Target="../ink/ink364.xml"/><Relationship Id="rId224" Type="http://schemas.openxmlformats.org/officeDocument/2006/relationships/customXml" Target="../ink/ink283.xml"/><Relationship Id="rId245" Type="http://schemas.openxmlformats.org/officeDocument/2006/relationships/image" Target="../media/image186.emf"/><Relationship Id="rId266" Type="http://schemas.openxmlformats.org/officeDocument/2006/relationships/customXml" Target="../ink/ink304.xml"/><Relationship Id="rId287" Type="http://schemas.openxmlformats.org/officeDocument/2006/relationships/image" Target="../media/image207.emf"/><Relationship Id="rId30" Type="http://schemas.openxmlformats.org/officeDocument/2006/relationships/image" Target="../media/image85.emf"/><Relationship Id="rId105" Type="http://schemas.openxmlformats.org/officeDocument/2006/relationships/image" Target="../media/image122.emf"/><Relationship Id="rId126" Type="http://schemas.openxmlformats.org/officeDocument/2006/relationships/customXml" Target="../ink/ink234.xml"/><Relationship Id="rId147" Type="http://schemas.openxmlformats.org/officeDocument/2006/relationships/image" Target="../media/image75.emf"/><Relationship Id="rId168" Type="http://schemas.openxmlformats.org/officeDocument/2006/relationships/customXml" Target="../ink/ink255.xml"/><Relationship Id="rId312" Type="http://schemas.openxmlformats.org/officeDocument/2006/relationships/customXml" Target="../ink/ink327.xml"/><Relationship Id="rId333" Type="http://schemas.openxmlformats.org/officeDocument/2006/relationships/customXml" Target="../ink/ink338.xml"/><Relationship Id="rId354" Type="http://schemas.openxmlformats.org/officeDocument/2006/relationships/image" Target="../media/image240.emf"/><Relationship Id="rId51" Type="http://schemas.openxmlformats.org/officeDocument/2006/relationships/customXml" Target="../ink/ink196.xml"/><Relationship Id="rId72" Type="http://schemas.openxmlformats.org/officeDocument/2006/relationships/image" Target="../media/image106.emf"/><Relationship Id="rId93" Type="http://schemas.openxmlformats.org/officeDocument/2006/relationships/customXml" Target="../ink/ink217.xml"/><Relationship Id="rId189" Type="http://schemas.openxmlformats.org/officeDocument/2006/relationships/image" Target="../media/image158.emf"/><Relationship Id="rId375" Type="http://schemas.openxmlformats.org/officeDocument/2006/relationships/customXml" Target="../ink/ink359.xml"/><Relationship Id="rId396" Type="http://schemas.openxmlformats.org/officeDocument/2006/relationships/image" Target="../media/image261.emf"/><Relationship Id="rId3" Type="http://schemas.openxmlformats.org/officeDocument/2006/relationships/customXml" Target="../ink/ink173.xml"/><Relationship Id="rId214" Type="http://schemas.openxmlformats.org/officeDocument/2006/relationships/customXml" Target="../ink/ink278.xml"/><Relationship Id="rId235" Type="http://schemas.openxmlformats.org/officeDocument/2006/relationships/image" Target="../media/image181.emf"/><Relationship Id="rId256" Type="http://schemas.openxmlformats.org/officeDocument/2006/relationships/customXml" Target="../ink/ink299.xml"/><Relationship Id="rId277" Type="http://schemas.openxmlformats.org/officeDocument/2006/relationships/image" Target="../media/image202.emf"/><Relationship Id="rId298" Type="http://schemas.openxmlformats.org/officeDocument/2006/relationships/customXml" Target="../ink/ink320.xml"/><Relationship Id="rId116" Type="http://schemas.openxmlformats.org/officeDocument/2006/relationships/customXml" Target="../ink/ink229.xml"/><Relationship Id="rId137" Type="http://schemas.openxmlformats.org/officeDocument/2006/relationships/image" Target="../media/image138.emf"/><Relationship Id="rId158" Type="http://schemas.openxmlformats.org/officeDocument/2006/relationships/customXml" Target="../ink/ink250.xml"/><Relationship Id="rId302" Type="http://schemas.openxmlformats.org/officeDocument/2006/relationships/customXml" Target="../ink/ink322.xml"/><Relationship Id="rId323" Type="http://schemas.openxmlformats.org/officeDocument/2006/relationships/customXml" Target="../ink/ink333.xml"/><Relationship Id="rId344" Type="http://schemas.openxmlformats.org/officeDocument/2006/relationships/image" Target="../media/image235.emf"/><Relationship Id="rId20" Type="http://schemas.openxmlformats.org/officeDocument/2006/relationships/image" Target="../media/image80.emf"/><Relationship Id="rId41" Type="http://schemas.openxmlformats.org/officeDocument/2006/relationships/customXml" Target="../ink/ink191.xml"/><Relationship Id="rId62" Type="http://schemas.openxmlformats.org/officeDocument/2006/relationships/image" Target="../media/image101.emf"/><Relationship Id="rId83" Type="http://schemas.openxmlformats.org/officeDocument/2006/relationships/customXml" Target="../ink/ink212.xml"/><Relationship Id="rId179" Type="http://schemas.openxmlformats.org/officeDocument/2006/relationships/image" Target="../media/image153.emf"/><Relationship Id="rId365" Type="http://schemas.openxmlformats.org/officeDocument/2006/relationships/customXml" Target="../ink/ink354.xml"/><Relationship Id="rId386" Type="http://schemas.openxmlformats.org/officeDocument/2006/relationships/image" Target="../media/image256.emf"/><Relationship Id="rId190" Type="http://schemas.openxmlformats.org/officeDocument/2006/relationships/customXml" Target="../ink/ink266.xml"/><Relationship Id="rId204" Type="http://schemas.openxmlformats.org/officeDocument/2006/relationships/customXml" Target="../ink/ink273.xml"/><Relationship Id="rId225" Type="http://schemas.openxmlformats.org/officeDocument/2006/relationships/image" Target="../media/image176.emf"/><Relationship Id="rId246" Type="http://schemas.openxmlformats.org/officeDocument/2006/relationships/customXml" Target="../ink/ink294.xml"/><Relationship Id="rId267" Type="http://schemas.openxmlformats.org/officeDocument/2006/relationships/image" Target="../media/image197.emf"/><Relationship Id="rId288" Type="http://schemas.openxmlformats.org/officeDocument/2006/relationships/customXml" Target="../ink/ink315.xml"/><Relationship Id="rId106" Type="http://schemas.openxmlformats.org/officeDocument/2006/relationships/customXml" Target="../ink/ink224.xml"/><Relationship Id="rId127" Type="http://schemas.openxmlformats.org/officeDocument/2006/relationships/image" Target="../media/image133.emf"/><Relationship Id="rId313" Type="http://schemas.openxmlformats.org/officeDocument/2006/relationships/image" Target="../media/image220.emf"/><Relationship Id="rId10" Type="http://schemas.openxmlformats.org/officeDocument/2006/relationships/image" Target="../media/image7100.emf"/><Relationship Id="rId31" Type="http://schemas.openxmlformats.org/officeDocument/2006/relationships/customXml" Target="../ink/ink186.xml"/><Relationship Id="rId52" Type="http://schemas.openxmlformats.org/officeDocument/2006/relationships/image" Target="../media/image96.emf"/><Relationship Id="rId73" Type="http://schemas.openxmlformats.org/officeDocument/2006/relationships/customXml" Target="../ink/ink207.xml"/><Relationship Id="rId94" Type="http://schemas.openxmlformats.org/officeDocument/2006/relationships/customXml" Target="../ink/ink218.xml"/><Relationship Id="rId148" Type="http://schemas.openxmlformats.org/officeDocument/2006/relationships/customXml" Target="../ink/ink245.xml"/><Relationship Id="rId169" Type="http://schemas.openxmlformats.org/officeDocument/2006/relationships/image" Target="../media/image148.emf"/><Relationship Id="rId334" Type="http://schemas.openxmlformats.org/officeDocument/2006/relationships/image" Target="../media/image230.emf"/><Relationship Id="rId355" Type="http://schemas.openxmlformats.org/officeDocument/2006/relationships/customXml" Target="../ink/ink349.xml"/><Relationship Id="rId376" Type="http://schemas.openxmlformats.org/officeDocument/2006/relationships/image" Target="../media/image251.emf"/><Relationship Id="rId4" Type="http://schemas.openxmlformats.org/officeDocument/2006/relationships/image" Target="../media/image4100.emf"/><Relationship Id="rId180" Type="http://schemas.openxmlformats.org/officeDocument/2006/relationships/customXml" Target="../ink/ink261.xml"/><Relationship Id="rId215" Type="http://schemas.openxmlformats.org/officeDocument/2006/relationships/image" Target="../media/image171.emf"/><Relationship Id="rId236" Type="http://schemas.openxmlformats.org/officeDocument/2006/relationships/customXml" Target="../ink/ink289.xml"/><Relationship Id="rId257" Type="http://schemas.openxmlformats.org/officeDocument/2006/relationships/image" Target="../media/image192.emf"/><Relationship Id="rId278" Type="http://schemas.openxmlformats.org/officeDocument/2006/relationships/customXml" Target="../ink/ink310.xml"/><Relationship Id="rId303" Type="http://schemas.openxmlformats.org/officeDocument/2006/relationships/image" Target="../media/image215.emf"/><Relationship Id="rId42" Type="http://schemas.openxmlformats.org/officeDocument/2006/relationships/image" Target="../media/image91.emf"/><Relationship Id="rId84" Type="http://schemas.openxmlformats.org/officeDocument/2006/relationships/image" Target="../media/image112.emf"/><Relationship Id="rId138" Type="http://schemas.openxmlformats.org/officeDocument/2006/relationships/customXml" Target="../ink/ink240.xml"/><Relationship Id="rId345" Type="http://schemas.openxmlformats.org/officeDocument/2006/relationships/customXml" Target="../ink/ink344.xml"/><Relationship Id="rId387" Type="http://schemas.openxmlformats.org/officeDocument/2006/relationships/customXml" Target="../ink/ink365.xml"/><Relationship Id="rId191" Type="http://schemas.openxmlformats.org/officeDocument/2006/relationships/image" Target="../media/image159.emf"/><Relationship Id="rId205" Type="http://schemas.openxmlformats.org/officeDocument/2006/relationships/image" Target="../media/image166.emf"/><Relationship Id="rId247" Type="http://schemas.openxmlformats.org/officeDocument/2006/relationships/image" Target="../media/image187.emf"/><Relationship Id="rId107" Type="http://schemas.openxmlformats.org/officeDocument/2006/relationships/image" Target="../media/image123.emf"/><Relationship Id="rId289" Type="http://schemas.openxmlformats.org/officeDocument/2006/relationships/image" Target="../media/image208.emf"/><Relationship Id="rId11" Type="http://schemas.openxmlformats.org/officeDocument/2006/relationships/customXml" Target="../ink/ink177.xml"/><Relationship Id="rId53" Type="http://schemas.openxmlformats.org/officeDocument/2006/relationships/customXml" Target="../ink/ink197.xml"/><Relationship Id="rId149" Type="http://schemas.openxmlformats.org/officeDocument/2006/relationships/image" Target="../media/image76.emf"/><Relationship Id="rId314" Type="http://schemas.openxmlformats.org/officeDocument/2006/relationships/customXml" Target="../ink/ink328.xml"/><Relationship Id="rId356" Type="http://schemas.openxmlformats.org/officeDocument/2006/relationships/image" Target="../media/image241.emf"/><Relationship Id="rId95" Type="http://schemas.openxmlformats.org/officeDocument/2006/relationships/image" Target="../media/image117.emf"/><Relationship Id="rId160" Type="http://schemas.openxmlformats.org/officeDocument/2006/relationships/customXml" Target="../ink/ink251.xml"/><Relationship Id="rId216" Type="http://schemas.openxmlformats.org/officeDocument/2006/relationships/customXml" Target="../ink/ink279.xml"/><Relationship Id="rId258" Type="http://schemas.openxmlformats.org/officeDocument/2006/relationships/customXml" Target="../ink/ink300.xml"/><Relationship Id="rId22" Type="http://schemas.openxmlformats.org/officeDocument/2006/relationships/image" Target="../media/image81.emf"/><Relationship Id="rId64" Type="http://schemas.openxmlformats.org/officeDocument/2006/relationships/image" Target="../media/image102.emf"/><Relationship Id="rId118" Type="http://schemas.openxmlformats.org/officeDocument/2006/relationships/customXml" Target="../ink/ink230.xml"/><Relationship Id="rId325" Type="http://schemas.openxmlformats.org/officeDocument/2006/relationships/customXml" Target="../ink/ink334.xml"/><Relationship Id="rId367" Type="http://schemas.openxmlformats.org/officeDocument/2006/relationships/customXml" Target="../ink/ink355.xml"/><Relationship Id="rId171" Type="http://schemas.openxmlformats.org/officeDocument/2006/relationships/image" Target="../media/image149.emf"/><Relationship Id="rId227" Type="http://schemas.openxmlformats.org/officeDocument/2006/relationships/image" Target="../media/image177.emf"/><Relationship Id="rId269" Type="http://schemas.openxmlformats.org/officeDocument/2006/relationships/image" Target="../media/image198.emf"/><Relationship Id="rId33" Type="http://schemas.openxmlformats.org/officeDocument/2006/relationships/customXml" Target="../ink/ink187.xml"/><Relationship Id="rId129" Type="http://schemas.openxmlformats.org/officeDocument/2006/relationships/image" Target="../media/image134.emf"/><Relationship Id="rId280" Type="http://schemas.openxmlformats.org/officeDocument/2006/relationships/customXml" Target="../ink/ink311.xml"/><Relationship Id="rId336" Type="http://schemas.openxmlformats.org/officeDocument/2006/relationships/image" Target="../media/image231.emf"/><Relationship Id="rId75" Type="http://schemas.openxmlformats.org/officeDocument/2006/relationships/customXml" Target="../ink/ink208.xml"/><Relationship Id="rId140" Type="http://schemas.openxmlformats.org/officeDocument/2006/relationships/customXml" Target="../ink/ink241.xml"/><Relationship Id="rId182" Type="http://schemas.openxmlformats.org/officeDocument/2006/relationships/customXml" Target="../ink/ink262.xml"/><Relationship Id="rId378" Type="http://schemas.openxmlformats.org/officeDocument/2006/relationships/image" Target="../media/image252.emf"/><Relationship Id="rId6" Type="http://schemas.openxmlformats.org/officeDocument/2006/relationships/image" Target="../media/image5100.emf"/><Relationship Id="rId238" Type="http://schemas.openxmlformats.org/officeDocument/2006/relationships/customXml" Target="../ink/ink290.xml"/><Relationship Id="rId291" Type="http://schemas.openxmlformats.org/officeDocument/2006/relationships/image" Target="../media/image209.emf"/><Relationship Id="rId305" Type="http://schemas.openxmlformats.org/officeDocument/2006/relationships/image" Target="../media/image216.emf"/><Relationship Id="rId347" Type="http://schemas.openxmlformats.org/officeDocument/2006/relationships/customXml" Target="../ink/ink345.xml"/><Relationship Id="rId44" Type="http://schemas.openxmlformats.org/officeDocument/2006/relationships/image" Target="../media/image92.emf"/><Relationship Id="rId86" Type="http://schemas.openxmlformats.org/officeDocument/2006/relationships/image" Target="../media/image113.emf"/><Relationship Id="rId151" Type="http://schemas.openxmlformats.org/officeDocument/2006/relationships/image" Target="../media/image77.emf"/><Relationship Id="rId389" Type="http://schemas.openxmlformats.org/officeDocument/2006/relationships/customXml" Target="../ink/ink366.xml"/><Relationship Id="rId193" Type="http://schemas.openxmlformats.org/officeDocument/2006/relationships/image" Target="../media/image160.emf"/><Relationship Id="rId207" Type="http://schemas.openxmlformats.org/officeDocument/2006/relationships/image" Target="../media/image167.emf"/><Relationship Id="rId249" Type="http://schemas.openxmlformats.org/officeDocument/2006/relationships/image" Target="../media/image188.emf"/><Relationship Id="rId13" Type="http://schemas.openxmlformats.org/officeDocument/2006/relationships/customXml" Target="../ink/ink178.xml"/><Relationship Id="rId109" Type="http://schemas.openxmlformats.org/officeDocument/2006/relationships/image" Target="../media/image124.emf"/><Relationship Id="rId260" Type="http://schemas.openxmlformats.org/officeDocument/2006/relationships/customXml" Target="../ink/ink301.xml"/><Relationship Id="rId316" Type="http://schemas.openxmlformats.org/officeDocument/2006/relationships/customXml" Target="../ink/ink329.xml"/><Relationship Id="rId55" Type="http://schemas.openxmlformats.org/officeDocument/2006/relationships/customXml" Target="../ink/ink198.xml"/><Relationship Id="rId97" Type="http://schemas.openxmlformats.org/officeDocument/2006/relationships/image" Target="../media/image118.emf"/><Relationship Id="rId120" Type="http://schemas.openxmlformats.org/officeDocument/2006/relationships/customXml" Target="../ink/ink231.xml"/><Relationship Id="rId358" Type="http://schemas.openxmlformats.org/officeDocument/2006/relationships/image" Target="../media/image242.emf"/><Relationship Id="rId162" Type="http://schemas.openxmlformats.org/officeDocument/2006/relationships/customXml" Target="../ink/ink252.xml"/><Relationship Id="rId218" Type="http://schemas.openxmlformats.org/officeDocument/2006/relationships/customXml" Target="../ink/ink280.xml"/><Relationship Id="rId271" Type="http://schemas.openxmlformats.org/officeDocument/2006/relationships/image" Target="../media/image199.emf"/><Relationship Id="rId24" Type="http://schemas.openxmlformats.org/officeDocument/2006/relationships/image" Target="../media/image82.emf"/><Relationship Id="rId66" Type="http://schemas.openxmlformats.org/officeDocument/2006/relationships/image" Target="../media/image103.emf"/><Relationship Id="rId131" Type="http://schemas.openxmlformats.org/officeDocument/2006/relationships/image" Target="../media/image135.emf"/><Relationship Id="rId327" Type="http://schemas.openxmlformats.org/officeDocument/2006/relationships/customXml" Target="../ink/ink335.xml"/><Relationship Id="rId369" Type="http://schemas.openxmlformats.org/officeDocument/2006/relationships/customXml" Target="../ink/ink356.xml"/><Relationship Id="rId173" Type="http://schemas.openxmlformats.org/officeDocument/2006/relationships/image" Target="../media/image150.emf"/><Relationship Id="rId229" Type="http://schemas.openxmlformats.org/officeDocument/2006/relationships/image" Target="../media/image178.emf"/><Relationship Id="rId380" Type="http://schemas.openxmlformats.org/officeDocument/2006/relationships/image" Target="../media/image253.emf"/><Relationship Id="rId240" Type="http://schemas.openxmlformats.org/officeDocument/2006/relationships/customXml" Target="../ink/ink291.xml"/><Relationship Id="rId35" Type="http://schemas.openxmlformats.org/officeDocument/2006/relationships/customXml" Target="../ink/ink188.xml"/><Relationship Id="rId77" Type="http://schemas.openxmlformats.org/officeDocument/2006/relationships/customXml" Target="../ink/ink209.xml"/><Relationship Id="rId100" Type="http://schemas.openxmlformats.org/officeDocument/2006/relationships/customXml" Target="../ink/ink221.xml"/><Relationship Id="rId282" Type="http://schemas.openxmlformats.org/officeDocument/2006/relationships/customXml" Target="../ink/ink312.xml"/><Relationship Id="rId338" Type="http://schemas.openxmlformats.org/officeDocument/2006/relationships/image" Target="../media/image232.emf"/><Relationship Id="rId8" Type="http://schemas.openxmlformats.org/officeDocument/2006/relationships/image" Target="../media/image6100.emf"/><Relationship Id="rId142" Type="http://schemas.openxmlformats.org/officeDocument/2006/relationships/customXml" Target="../ink/ink242.xml"/><Relationship Id="rId184" Type="http://schemas.openxmlformats.org/officeDocument/2006/relationships/customXml" Target="../ink/ink263.xml"/><Relationship Id="rId391" Type="http://schemas.openxmlformats.org/officeDocument/2006/relationships/customXml" Target="../ink/ink367.xml"/><Relationship Id="rId251" Type="http://schemas.openxmlformats.org/officeDocument/2006/relationships/image" Target="../media/image189.emf"/><Relationship Id="rId46" Type="http://schemas.openxmlformats.org/officeDocument/2006/relationships/image" Target="../media/image93.emf"/><Relationship Id="rId293" Type="http://schemas.openxmlformats.org/officeDocument/2006/relationships/image" Target="../media/image210.emf"/><Relationship Id="rId307" Type="http://schemas.openxmlformats.org/officeDocument/2006/relationships/image" Target="../media/image217.emf"/><Relationship Id="rId349" Type="http://schemas.openxmlformats.org/officeDocument/2006/relationships/customXml" Target="../ink/ink346.xml"/><Relationship Id="rId88" Type="http://schemas.openxmlformats.org/officeDocument/2006/relationships/image" Target="../media/image114.emf"/><Relationship Id="rId111" Type="http://schemas.openxmlformats.org/officeDocument/2006/relationships/image" Target="../media/image125.emf"/><Relationship Id="rId153" Type="http://schemas.openxmlformats.org/officeDocument/2006/relationships/image" Target="../media/image78.emf"/><Relationship Id="rId195" Type="http://schemas.openxmlformats.org/officeDocument/2006/relationships/image" Target="../media/image161.emf"/><Relationship Id="rId209" Type="http://schemas.openxmlformats.org/officeDocument/2006/relationships/image" Target="../media/image168.emf"/><Relationship Id="rId360" Type="http://schemas.openxmlformats.org/officeDocument/2006/relationships/image" Target="../media/image243.emf"/><Relationship Id="rId220" Type="http://schemas.openxmlformats.org/officeDocument/2006/relationships/customXml" Target="../ink/ink281.xml"/><Relationship Id="rId15" Type="http://schemas.openxmlformats.org/officeDocument/2006/relationships/customXml" Target="../ink/ink179.xml"/><Relationship Id="rId57" Type="http://schemas.openxmlformats.org/officeDocument/2006/relationships/customXml" Target="../ink/ink199.xml"/><Relationship Id="rId262" Type="http://schemas.openxmlformats.org/officeDocument/2006/relationships/customXml" Target="../ink/ink302.xml"/><Relationship Id="rId318" Type="http://schemas.openxmlformats.org/officeDocument/2006/relationships/image" Target="../media/image222.emf"/><Relationship Id="rId99" Type="http://schemas.openxmlformats.org/officeDocument/2006/relationships/image" Target="../media/image119.emf"/><Relationship Id="rId122" Type="http://schemas.openxmlformats.org/officeDocument/2006/relationships/customXml" Target="../ink/ink232.xml"/><Relationship Id="rId164" Type="http://schemas.openxmlformats.org/officeDocument/2006/relationships/customXml" Target="../ink/ink253.xml"/><Relationship Id="rId371" Type="http://schemas.openxmlformats.org/officeDocument/2006/relationships/customXml" Target="../ink/ink357.xml"/><Relationship Id="rId26" Type="http://schemas.openxmlformats.org/officeDocument/2006/relationships/image" Target="../media/image83.emf"/><Relationship Id="rId231" Type="http://schemas.openxmlformats.org/officeDocument/2006/relationships/image" Target="../media/image179.emf"/><Relationship Id="rId273" Type="http://schemas.openxmlformats.org/officeDocument/2006/relationships/image" Target="../media/image200.emf"/><Relationship Id="rId329" Type="http://schemas.openxmlformats.org/officeDocument/2006/relationships/customXml" Target="../ink/ink336.xml"/><Relationship Id="rId68" Type="http://schemas.openxmlformats.org/officeDocument/2006/relationships/image" Target="../media/image104.emf"/><Relationship Id="rId133" Type="http://schemas.openxmlformats.org/officeDocument/2006/relationships/image" Target="../media/image136.emf"/><Relationship Id="rId175" Type="http://schemas.openxmlformats.org/officeDocument/2006/relationships/image" Target="../media/image151.emf"/><Relationship Id="rId340" Type="http://schemas.openxmlformats.org/officeDocument/2006/relationships/image" Target="../media/image233.emf"/><Relationship Id="rId200" Type="http://schemas.openxmlformats.org/officeDocument/2006/relationships/customXml" Target="../ink/ink271.xml"/><Relationship Id="rId382" Type="http://schemas.openxmlformats.org/officeDocument/2006/relationships/image" Target="../media/image2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4124218" cy="728091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Lecture 1: Introduction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more stops?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60" y="127833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94" y="118188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27" y="110648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49" y="105591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94" y="95051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54" y="80904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77" y="63896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52109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146" y="1915258"/>
            <a:ext cx="43561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From a certain number, exhaustive search becomes infeasible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What about making the number of stops part of optimization?</a:t>
            </a:r>
          </a:p>
        </p:txBody>
      </p:sp>
    </p:spTree>
    <p:extLst>
      <p:ext uri="{BB962C8B-B14F-4D97-AF65-F5344CB8AC3E}">
        <p14:creationId xmlns:p14="http://schemas.microsoft.com/office/powerpoint/2010/main" val="11100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modeling approach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60" y="127833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94" y="118188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27" y="110648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49" y="105591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94" y="95051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54" y="80904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77" y="63896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52109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91" y="123246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3601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58" y="106061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80" y="101004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90464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85" y="76317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08" y="59309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17" y="47522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" y="154072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8" y="143073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1" y="135532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3" y="1304754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8" y="119935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08" y="105788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1" y="887807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0" y="76993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7" y="129562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61" y="119918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94" y="112377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16" y="1073207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1" y="96780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21" y="826342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44" y="65626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53" y="538384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6" y="1512382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1" y="148850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2605" y="1902373"/>
            <a:ext cx="4209695" cy="307777"/>
            <a:chOff x="222605" y="1902373"/>
            <a:chExt cx="4209695" cy="307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/>
                <p14:cNvContentPartPr/>
                <p14:nvPr/>
              </p14:nvContentPartPr>
              <p14:xfrm>
                <a:off x="224765" y="2022817"/>
                <a:ext cx="70560" cy="946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3685" y="2020657"/>
                  <a:ext cx="72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/>
                <p14:cNvContentPartPr/>
                <p14:nvPr/>
              </p14:nvContentPartPr>
              <p14:xfrm>
                <a:off x="222605" y="2016697"/>
                <a:ext cx="73080" cy="10512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165" y="2014537"/>
                  <a:ext cx="75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4" name="Ink 53"/>
                <p14:cNvContentPartPr/>
                <p14:nvPr/>
              </p14:nvContentPartPr>
              <p14:xfrm>
                <a:off x="345725" y="2139817"/>
                <a:ext cx="37080" cy="4140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85" y="2137297"/>
                  <a:ext cx="3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5" name="Ink 54"/>
                <p14:cNvContentPartPr/>
                <p14:nvPr/>
              </p14:nvContentPartPr>
              <p14:xfrm>
                <a:off x="361925" y="2073577"/>
                <a:ext cx="15480" cy="2088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0845" y="2071417"/>
                  <a:ext cx="17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2" name="Ink 81"/>
                <p14:cNvContentPartPr/>
                <p14:nvPr/>
              </p14:nvContentPartPr>
              <p14:xfrm>
                <a:off x="531845" y="2126137"/>
                <a:ext cx="5400" cy="3096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0765" y="2125417"/>
                  <a:ext cx="7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Ink 90"/>
                <p14:cNvContentPartPr/>
                <p14:nvPr/>
              </p14:nvContentPartPr>
              <p14:xfrm>
                <a:off x="668645" y="2072857"/>
                <a:ext cx="36360" cy="5904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565" y="2070697"/>
                  <a:ext cx="37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7" name="Ink 156"/>
                <p14:cNvContentPartPr/>
                <p14:nvPr/>
              </p14:nvContentPartPr>
              <p14:xfrm>
                <a:off x="668645" y="2012017"/>
                <a:ext cx="15840" cy="1908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7565" y="2009857"/>
                  <a:ext cx="17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8" name="Ink 157"/>
                <p14:cNvContentPartPr/>
                <p14:nvPr/>
              </p14:nvContentPartPr>
              <p14:xfrm>
                <a:off x="789605" y="2051977"/>
                <a:ext cx="65880" cy="900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8525" y="2049457"/>
                  <a:ext cx="680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9" name="Ink 158"/>
                <p14:cNvContentPartPr/>
                <p14:nvPr/>
              </p14:nvContentPartPr>
              <p14:xfrm>
                <a:off x="791405" y="2076457"/>
                <a:ext cx="77760" cy="1332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5" y="2076097"/>
                  <a:ext cx="78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0" name="Ink 159"/>
                <p14:cNvContentPartPr/>
                <p14:nvPr/>
              </p14:nvContentPartPr>
              <p14:xfrm>
                <a:off x="918485" y="2021737"/>
                <a:ext cx="86400" cy="10512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405" y="2019217"/>
                  <a:ext cx="87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1" name="Ink 160"/>
                <p14:cNvContentPartPr/>
                <p14:nvPr/>
              </p14:nvContentPartPr>
              <p14:xfrm>
                <a:off x="1072205" y="2107057"/>
                <a:ext cx="6120" cy="612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1125" y="2104897"/>
                  <a:ext cx="75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2" name="Ink 161"/>
                <p14:cNvContentPartPr/>
                <p14:nvPr/>
              </p14:nvContentPartPr>
              <p14:xfrm>
                <a:off x="1144565" y="2103817"/>
                <a:ext cx="6480" cy="540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3485" y="2101297"/>
                  <a:ext cx="82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3" name="Ink 162"/>
                <p14:cNvContentPartPr/>
                <p14:nvPr/>
              </p14:nvContentPartPr>
              <p14:xfrm>
                <a:off x="1200365" y="2100577"/>
                <a:ext cx="6480" cy="1548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99645" y="2099137"/>
                  <a:ext cx="8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5" name="Ink 164"/>
                <p14:cNvContentPartPr/>
                <p14:nvPr/>
              </p14:nvContentPartPr>
              <p14:xfrm>
                <a:off x="1269845" y="1998697"/>
                <a:ext cx="101160" cy="1220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68765" y="1996177"/>
                  <a:ext cx="103680" cy="1270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7" name="TextBox 206"/>
            <p:cNvSpPr txBox="1"/>
            <p:nvPr/>
          </p:nvSpPr>
          <p:spPr>
            <a:xfrm>
              <a:off x="1496881" y="1902373"/>
              <a:ext cx="2935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  <a:r>
                <a:rPr lang="en-US" sz="1400" dirty="0" smtClean="0"/>
                <a:t>ixed candidate locations of the stops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3685" y="2218168"/>
            <a:ext cx="3682830" cy="307777"/>
            <a:chOff x="223685" y="2218168"/>
            <a:chExt cx="3682830" cy="307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6" name="Ink 165"/>
                <p14:cNvContentPartPr/>
                <p14:nvPr/>
              </p14:nvContentPartPr>
              <p14:xfrm>
                <a:off x="223685" y="2326837"/>
                <a:ext cx="60120" cy="14904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2605" y="2324317"/>
                  <a:ext cx="62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7" name="Ink 166"/>
                <p14:cNvContentPartPr/>
                <p14:nvPr/>
              </p14:nvContentPartPr>
              <p14:xfrm>
                <a:off x="351125" y="2394157"/>
                <a:ext cx="37080" cy="7056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765" y="2391637"/>
                  <a:ext cx="38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8" name="Ink 167"/>
                <p14:cNvContentPartPr/>
                <p14:nvPr/>
              </p14:nvContentPartPr>
              <p14:xfrm>
                <a:off x="351125" y="2394157"/>
                <a:ext cx="37080" cy="705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765" y="2391637"/>
                  <a:ext cx="38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9" name="Ink 168"/>
                <p14:cNvContentPartPr/>
                <p14:nvPr/>
              </p14:nvContentPartPr>
              <p14:xfrm>
                <a:off x="514205" y="2418997"/>
                <a:ext cx="27000" cy="7920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485" y="2416837"/>
                  <a:ext cx="28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2" name="Ink 171"/>
                <p14:cNvContentPartPr/>
                <p14:nvPr/>
              </p14:nvContentPartPr>
              <p14:xfrm>
                <a:off x="775205" y="2344117"/>
                <a:ext cx="54720" cy="54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4125" y="2341597"/>
                  <a:ext cx="568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3" name="Ink 172"/>
                <p14:cNvContentPartPr/>
                <p14:nvPr/>
              </p14:nvContentPartPr>
              <p14:xfrm>
                <a:off x="784925" y="2362117"/>
                <a:ext cx="52200" cy="720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845" y="2361037"/>
                  <a:ext cx="536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/>
                <p14:cNvContentPartPr/>
                <p14:nvPr/>
              </p14:nvContentPartPr>
              <p14:xfrm>
                <a:off x="901205" y="2310277"/>
                <a:ext cx="14040" cy="8676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125" y="2307757"/>
                  <a:ext cx="1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/>
                <p14:cNvContentPartPr/>
                <p14:nvPr/>
              </p14:nvContentPartPr>
              <p14:xfrm>
                <a:off x="996245" y="2391277"/>
                <a:ext cx="10080" cy="612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4805" y="2390557"/>
                  <a:ext cx="1224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/>
                <p14:cNvContentPartPr/>
                <p14:nvPr/>
              </p14:nvContentPartPr>
              <p14:xfrm>
                <a:off x="1036565" y="2388037"/>
                <a:ext cx="15840" cy="684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5125" y="2387317"/>
                  <a:ext cx="176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/>
                <p14:cNvContentPartPr/>
                <p14:nvPr/>
              </p14:nvContentPartPr>
              <p14:xfrm>
                <a:off x="1095965" y="2391277"/>
                <a:ext cx="11160" cy="1044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4885" y="2389477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/>
                <p14:cNvContentPartPr/>
                <p14:nvPr/>
              </p14:nvContentPartPr>
              <p14:xfrm>
                <a:off x="1219805" y="2300917"/>
                <a:ext cx="97200" cy="10080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18365" y="2298397"/>
                  <a:ext cx="9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6" name="Ink 205"/>
                <p14:cNvContentPartPr/>
                <p14:nvPr/>
              </p14:nvContentPartPr>
              <p14:xfrm>
                <a:off x="620405" y="2304517"/>
                <a:ext cx="96840" cy="10332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9325" y="2301997"/>
                  <a:ext cx="99360" cy="10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8" name="TextBox 207"/>
            <p:cNvSpPr txBox="1"/>
            <p:nvPr/>
          </p:nvSpPr>
          <p:spPr>
            <a:xfrm>
              <a:off x="1496881" y="2218168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  <a:r>
                <a:rPr lang="en-US" sz="1400" dirty="0" smtClean="0"/>
                <a:t>ixed locations of the students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2343" y="2533963"/>
            <a:ext cx="3349527" cy="307777"/>
            <a:chOff x="212343" y="2533963"/>
            <a:chExt cx="3349527" cy="307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9" name="Ink 178"/>
                <p14:cNvContentPartPr/>
                <p14:nvPr/>
              </p14:nvContentPartPr>
              <p14:xfrm>
                <a:off x="212343" y="2648317"/>
                <a:ext cx="96480" cy="11340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1263" y="2645797"/>
                  <a:ext cx="98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0" name="Ink 179"/>
                <p14:cNvContentPartPr/>
                <p14:nvPr/>
              </p14:nvContentPartPr>
              <p14:xfrm>
                <a:off x="240423" y="2703397"/>
                <a:ext cx="66600" cy="1296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9343" y="2700877"/>
                  <a:ext cx="68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1" name="Ink 180"/>
                <p14:cNvContentPartPr/>
                <p14:nvPr/>
              </p14:nvContentPartPr>
              <p14:xfrm>
                <a:off x="384783" y="2754877"/>
                <a:ext cx="38880" cy="5580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703" y="2752717"/>
                  <a:ext cx="40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2" name="Ink 181"/>
                <p14:cNvContentPartPr/>
                <p14:nvPr/>
              </p14:nvContentPartPr>
              <p14:xfrm>
                <a:off x="400983" y="2703757"/>
                <a:ext cx="8280" cy="1260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9903" y="2701237"/>
                  <a:ext cx="97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3" name="Ink 182"/>
                <p14:cNvContentPartPr/>
                <p14:nvPr/>
              </p14:nvContentPartPr>
              <p14:xfrm>
                <a:off x="514743" y="2750557"/>
                <a:ext cx="15120" cy="5688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4383" y="2748037"/>
                  <a:ext cx="16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" name="Ink 183"/>
                <p14:cNvContentPartPr/>
                <p14:nvPr/>
              </p14:nvContentPartPr>
              <p14:xfrm>
                <a:off x="682503" y="2713117"/>
                <a:ext cx="28440" cy="5652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783" y="2710957"/>
                  <a:ext cx="29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5" name="Ink 184"/>
                <p14:cNvContentPartPr/>
                <p14:nvPr/>
              </p14:nvContentPartPr>
              <p14:xfrm>
                <a:off x="692223" y="2651557"/>
                <a:ext cx="14760" cy="756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783" y="2649037"/>
                  <a:ext cx="165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/>
                <p14:cNvContentPartPr/>
                <p14:nvPr/>
              </p14:nvContentPartPr>
              <p14:xfrm>
                <a:off x="777183" y="2688637"/>
                <a:ext cx="57600" cy="432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6463" y="2686117"/>
                  <a:ext cx="5940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Ink 186"/>
                <p14:cNvContentPartPr/>
                <p14:nvPr/>
              </p14:nvContentPartPr>
              <p14:xfrm>
                <a:off x="771423" y="2717437"/>
                <a:ext cx="63000" cy="1260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0343" y="2716357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8" name="Ink 187"/>
                <p14:cNvContentPartPr/>
                <p14:nvPr/>
              </p14:nvContentPartPr>
              <p14:xfrm>
                <a:off x="898863" y="2656597"/>
                <a:ext cx="14400" cy="7488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7783" y="2654077"/>
                  <a:ext cx="16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Ink 188"/>
                <p14:cNvContentPartPr/>
                <p14:nvPr/>
              </p14:nvContentPartPr>
              <p14:xfrm>
                <a:off x="1017663" y="2719597"/>
                <a:ext cx="5040" cy="504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583" y="2717437"/>
                  <a:ext cx="72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0" name="Ink 189"/>
                <p14:cNvContentPartPr/>
                <p14:nvPr/>
              </p14:nvContentPartPr>
              <p14:xfrm>
                <a:off x="1060143" y="2714557"/>
                <a:ext cx="20160" cy="756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9423" y="2713837"/>
                  <a:ext cx="21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1" name="Ink 190"/>
                <p14:cNvContentPartPr/>
                <p14:nvPr/>
              </p14:nvContentPartPr>
              <p14:xfrm>
                <a:off x="1124583" y="2707357"/>
                <a:ext cx="6840" cy="396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3503" y="2705197"/>
                  <a:ext cx="828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2" name="Ink 191"/>
                <p14:cNvContentPartPr/>
                <p14:nvPr/>
              </p14:nvContentPartPr>
              <p14:xfrm>
                <a:off x="1181823" y="2718877"/>
                <a:ext cx="360" cy="36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0743" y="2717077"/>
                  <a:ext cx="2520" cy="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3" name="Ink 192"/>
                <p14:cNvContentPartPr/>
                <p14:nvPr/>
              </p14:nvContentPartPr>
              <p14:xfrm>
                <a:off x="1245903" y="2631037"/>
                <a:ext cx="120600" cy="10116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44823" y="2628517"/>
                  <a:ext cx="122760" cy="106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9" name="TextBox 208"/>
            <p:cNvSpPr txBox="1"/>
            <p:nvPr/>
          </p:nvSpPr>
          <p:spPr>
            <a:xfrm>
              <a:off x="1496881" y="2533963"/>
              <a:ext cx="2064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should we open the stop?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4190" y="2849758"/>
            <a:ext cx="4024945" cy="307777"/>
            <a:chOff x="254190" y="2849758"/>
            <a:chExt cx="4024945" cy="307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4" name="Ink 193"/>
                <p14:cNvContentPartPr/>
                <p14:nvPr/>
              </p14:nvContentPartPr>
              <p14:xfrm>
                <a:off x="254190" y="2949817"/>
                <a:ext cx="84960" cy="12204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3110" y="2947657"/>
                  <a:ext cx="87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5" name="Ink 194"/>
                <p14:cNvContentPartPr/>
                <p14:nvPr/>
              </p14:nvContentPartPr>
              <p14:xfrm>
                <a:off x="379470" y="3035497"/>
                <a:ext cx="50040" cy="842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8750" y="3032977"/>
                  <a:ext cx="51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6" name="Ink 195"/>
                <p14:cNvContentPartPr/>
                <p14:nvPr/>
              </p14:nvContentPartPr>
              <p14:xfrm>
                <a:off x="536070" y="3086977"/>
                <a:ext cx="13320" cy="5076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5710" y="3085537"/>
                  <a:ext cx="14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7" name="Ink 196"/>
                <p14:cNvContentPartPr/>
                <p14:nvPr/>
              </p14:nvContentPartPr>
              <p14:xfrm>
                <a:off x="660990" y="2988697"/>
                <a:ext cx="44280" cy="9000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270" y="2986177"/>
                  <a:ext cx="46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8" name="Ink 197"/>
                <p14:cNvContentPartPr/>
                <p14:nvPr/>
              </p14:nvContentPartPr>
              <p14:xfrm>
                <a:off x="779070" y="3018217"/>
                <a:ext cx="56160" cy="576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630" y="3015697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9" name="Ink 198"/>
                <p14:cNvContentPartPr/>
                <p14:nvPr/>
              </p14:nvContentPartPr>
              <p14:xfrm>
                <a:off x="772950" y="3042697"/>
                <a:ext cx="58680" cy="1764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1870" y="3042337"/>
                  <a:ext cx="60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0" name="Ink 199"/>
                <p14:cNvContentPartPr/>
                <p14:nvPr/>
              </p14:nvContentPartPr>
              <p14:xfrm>
                <a:off x="910110" y="2981857"/>
                <a:ext cx="64800" cy="11268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9030" y="2979337"/>
                  <a:ext cx="66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1" name="Ink 200"/>
                <p14:cNvContentPartPr/>
                <p14:nvPr/>
              </p14:nvContentPartPr>
              <p14:xfrm>
                <a:off x="1035390" y="3072937"/>
                <a:ext cx="7560" cy="396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50" y="3070417"/>
                  <a:ext cx="93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2" name="Ink 201"/>
                <p14:cNvContentPartPr/>
                <p14:nvPr/>
              </p14:nvContentPartPr>
              <p14:xfrm>
                <a:off x="1083990" y="3069697"/>
                <a:ext cx="30600" cy="93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2910" y="3067537"/>
                  <a:ext cx="324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3" name="Ink 202"/>
                <p14:cNvContentPartPr/>
                <p14:nvPr/>
              </p14:nvContentPartPr>
              <p14:xfrm>
                <a:off x="1166070" y="3068617"/>
                <a:ext cx="720" cy="756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4630" y="3066817"/>
                  <a:ext cx="36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4" name="Ink 203"/>
                <p14:cNvContentPartPr/>
                <p14:nvPr/>
              </p14:nvContentPartPr>
              <p14:xfrm>
                <a:off x="1239510" y="2968897"/>
                <a:ext cx="13680" cy="8784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38430" y="2966377"/>
                  <a:ext cx="15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5" name="Ink 204"/>
                <p14:cNvContentPartPr/>
                <p14:nvPr/>
              </p14:nvContentPartPr>
              <p14:xfrm>
                <a:off x="1251750" y="2955577"/>
                <a:ext cx="115560" cy="13212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50670" y="2953057"/>
                  <a:ext cx="117720" cy="136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0" name="TextBox 209"/>
            <p:cNvSpPr txBox="1"/>
            <p:nvPr/>
          </p:nvSpPr>
          <p:spPr>
            <a:xfrm>
              <a:off x="1505619" y="2849758"/>
              <a:ext cx="2773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</a:t>
              </a:r>
              <a:r>
                <a:rPr lang="en-US" sz="1400" dirty="0" smtClean="0"/>
                <a:t>hich stop should the student use?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5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modeling approach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60" y="127833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94" y="118188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27" y="110648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49" y="105591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94" y="95051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54" y="80904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77" y="63896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52109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91" y="123246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3601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58" y="106061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80" y="101004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90464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85" y="76317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08" y="59309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17" y="47522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" y="154072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8" y="143073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1" y="135532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3" y="1304754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8" y="1199356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08" y="105788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1" y="887807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0" y="769931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7" y="1295625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61" y="1199183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94" y="112377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16" y="1073207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1" y="967809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21" y="826342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44" y="656260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53" y="538384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6" y="1512382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1" y="1488508"/>
            <a:ext cx="175314" cy="19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343435" y="2450715"/>
            <a:ext cx="1920960" cy="256680"/>
            <a:chOff x="343435" y="2450715"/>
            <a:chExt cx="19209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4" name="Ink 93"/>
                <p14:cNvContentPartPr/>
                <p14:nvPr/>
              </p14:nvContentPartPr>
              <p14:xfrm>
                <a:off x="343435" y="2509035"/>
                <a:ext cx="90720" cy="11160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1995" y="2506515"/>
                  <a:ext cx="93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/>
                <p14:cNvContentPartPr/>
                <p14:nvPr/>
              </p14:nvContentPartPr>
              <p14:xfrm>
                <a:off x="467635" y="2597235"/>
                <a:ext cx="6480" cy="1656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6195" y="2594715"/>
                  <a:ext cx="9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6" name="Ink 95"/>
                <p14:cNvContentPartPr/>
                <p14:nvPr/>
              </p14:nvContentPartPr>
              <p14:xfrm>
                <a:off x="577435" y="2450715"/>
                <a:ext cx="55440" cy="1738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995" y="2448195"/>
                  <a:ext cx="57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/>
                <p14:cNvContentPartPr/>
                <p14:nvPr/>
              </p14:nvContentPartPr>
              <p14:xfrm>
                <a:off x="548635" y="2527755"/>
                <a:ext cx="85680" cy="720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7195" y="2525235"/>
                  <a:ext cx="8748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/>
                <p14:cNvContentPartPr/>
                <p14:nvPr/>
              </p14:nvContentPartPr>
              <p14:xfrm>
                <a:off x="689755" y="2609115"/>
                <a:ext cx="9360" cy="1044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8675" y="2606595"/>
                  <a:ext cx="11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9" name="Ink 98"/>
                <p14:cNvContentPartPr/>
                <p14:nvPr/>
              </p14:nvContentPartPr>
              <p14:xfrm>
                <a:off x="800635" y="2537475"/>
                <a:ext cx="8640" cy="1692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9555" y="2534955"/>
                  <a:ext cx="10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0" name="Ink 99"/>
                <p14:cNvContentPartPr/>
                <p14:nvPr/>
              </p14:nvContentPartPr>
              <p14:xfrm>
                <a:off x="798115" y="2608755"/>
                <a:ext cx="6840" cy="1152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7035" y="2607675"/>
                  <a:ext cx="9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1" name="Ink 100"/>
                <p14:cNvContentPartPr/>
                <p14:nvPr/>
              </p14:nvContentPartPr>
              <p14:xfrm>
                <a:off x="1082515" y="2457915"/>
                <a:ext cx="125280" cy="16344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81435" y="2455755"/>
                  <a:ext cx="127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2" name="Ink 101"/>
                <p14:cNvContentPartPr/>
                <p14:nvPr/>
              </p14:nvContentPartPr>
              <p14:xfrm>
                <a:off x="1110955" y="2518035"/>
                <a:ext cx="100080" cy="140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9875" y="2515875"/>
                  <a:ext cx="101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/>
                <p14:cNvContentPartPr/>
                <p14:nvPr/>
              </p14:nvContentPartPr>
              <p14:xfrm>
                <a:off x="1223995" y="2546475"/>
                <a:ext cx="62640" cy="8604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23275" y="2543955"/>
                  <a:ext cx="64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/>
                <p14:cNvContentPartPr/>
                <p14:nvPr/>
              </p14:nvContentPartPr>
              <p14:xfrm>
                <a:off x="1571755" y="2477715"/>
                <a:ext cx="142200" cy="15948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70315" y="2475195"/>
                  <a:ext cx="144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/>
                <p14:cNvContentPartPr/>
                <p14:nvPr/>
              </p14:nvContentPartPr>
              <p14:xfrm>
                <a:off x="1608475" y="2546835"/>
                <a:ext cx="98640" cy="2304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07395" y="2546115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6" name="Ink 105"/>
                <p14:cNvContentPartPr/>
                <p14:nvPr/>
              </p14:nvContentPartPr>
              <p14:xfrm>
                <a:off x="1780555" y="2576355"/>
                <a:ext cx="73440" cy="8676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79115" y="2573475"/>
                  <a:ext cx="75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" name="Ink 106"/>
                <p14:cNvContentPartPr/>
                <p14:nvPr/>
              </p14:nvContentPartPr>
              <p14:xfrm>
                <a:off x="1895035" y="2617395"/>
                <a:ext cx="58680" cy="9000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93955" y="2614875"/>
                  <a:ext cx="61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8" name="Ink 107"/>
                <p14:cNvContentPartPr/>
                <p14:nvPr/>
              </p14:nvContentPartPr>
              <p14:xfrm>
                <a:off x="2048755" y="2541795"/>
                <a:ext cx="73440" cy="576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47675" y="2539275"/>
                  <a:ext cx="756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9" name="Ink 108"/>
                <p14:cNvContentPartPr/>
                <p14:nvPr/>
              </p14:nvContentPartPr>
              <p14:xfrm>
                <a:off x="2042275" y="2582835"/>
                <a:ext cx="69120" cy="612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41195" y="2580315"/>
                  <a:ext cx="716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0" name="Ink 109"/>
                <p14:cNvContentPartPr/>
                <p14:nvPr/>
              </p14:nvContentPartPr>
              <p14:xfrm>
                <a:off x="2184115" y="2476635"/>
                <a:ext cx="80280" cy="14004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2675" y="2473755"/>
                  <a:ext cx="831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28155" y="1885875"/>
            <a:ext cx="3935160" cy="472320"/>
            <a:chOff x="128155" y="1885875"/>
            <a:chExt cx="393516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" name="Ink 2"/>
                <p14:cNvContentPartPr/>
                <p14:nvPr/>
              </p14:nvContentPartPr>
              <p14:xfrm>
                <a:off x="160195" y="2037435"/>
                <a:ext cx="119520" cy="91080"/>
              </p14:xfrm>
            </p:contentPart>
          </mc:Choice>
          <mc:Fallback xmlns="">
            <p:pic>
              <p:nvPicPr>
                <p:cNvPr id="3" name="Ink 2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755" y="2035275"/>
                  <a:ext cx="121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" name="Ink 11"/>
                <p14:cNvContentPartPr/>
                <p14:nvPr/>
              </p14:nvContentPartPr>
              <p14:xfrm>
                <a:off x="324355" y="2094315"/>
                <a:ext cx="14400" cy="28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275" y="2092155"/>
                  <a:ext cx="15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7" name="Ink 46"/>
                <p14:cNvContentPartPr/>
                <p14:nvPr/>
              </p14:nvContentPartPr>
              <p14:xfrm>
                <a:off x="338755" y="2039235"/>
                <a:ext cx="14760" cy="2520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675" y="2037075"/>
                  <a:ext cx="1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8" name="Ink 47"/>
                <p14:cNvContentPartPr/>
                <p14:nvPr/>
              </p14:nvContentPartPr>
              <p14:xfrm>
                <a:off x="377275" y="2069475"/>
                <a:ext cx="78480" cy="612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195" y="2066955"/>
                  <a:ext cx="80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9" name="Ink 48"/>
                <p14:cNvContentPartPr/>
                <p14:nvPr/>
              </p14:nvContentPartPr>
              <p14:xfrm>
                <a:off x="579235" y="1976595"/>
                <a:ext cx="175320" cy="1566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155" y="1974435"/>
                  <a:ext cx="177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" name="Ink 49"/>
                <p14:cNvContentPartPr/>
                <p14:nvPr/>
              </p14:nvContentPartPr>
              <p14:xfrm>
                <a:off x="616675" y="2181075"/>
                <a:ext cx="93240" cy="1004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5955" y="2178555"/>
                  <a:ext cx="95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3" name="Ink 52"/>
                <p14:cNvContentPartPr/>
                <p14:nvPr/>
              </p14:nvContentPartPr>
              <p14:xfrm>
                <a:off x="281875" y="2293755"/>
                <a:ext cx="21960" cy="644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1155" y="2291235"/>
                  <a:ext cx="24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6" name="Ink 55"/>
                <p14:cNvContentPartPr/>
                <p14:nvPr/>
              </p14:nvContentPartPr>
              <p14:xfrm>
                <a:off x="923755" y="1969395"/>
                <a:ext cx="90720" cy="1562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2675" y="1966875"/>
                  <a:ext cx="92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7" name="Ink 56"/>
                <p14:cNvContentPartPr/>
                <p14:nvPr/>
              </p14:nvContentPartPr>
              <p14:xfrm>
                <a:off x="1070995" y="1989195"/>
                <a:ext cx="40680" cy="12852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9915" y="1986675"/>
                  <a:ext cx="43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8" name="Ink 57"/>
                <p14:cNvContentPartPr/>
                <p14:nvPr/>
              </p14:nvContentPartPr>
              <p14:xfrm>
                <a:off x="1179355" y="2022315"/>
                <a:ext cx="61200" cy="7740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8275" y="2019795"/>
                  <a:ext cx="63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9" name="Ink 58"/>
                <p14:cNvContentPartPr/>
                <p14:nvPr/>
              </p14:nvContentPartPr>
              <p14:xfrm>
                <a:off x="1167115" y="2014395"/>
                <a:ext cx="77040" cy="10152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66755" y="2011875"/>
                  <a:ext cx="78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0" name="Ink 59"/>
                <p14:cNvContentPartPr/>
                <p14:nvPr/>
              </p14:nvContentPartPr>
              <p14:xfrm>
                <a:off x="382315" y="2186475"/>
                <a:ext cx="90360" cy="957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235" y="2184315"/>
                  <a:ext cx="91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2" name="Ink 61"/>
                <p14:cNvContentPartPr/>
                <p14:nvPr/>
              </p14:nvContentPartPr>
              <p14:xfrm>
                <a:off x="1291315" y="2081355"/>
                <a:ext cx="75600" cy="763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90235" y="2078835"/>
                  <a:ext cx="78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/>
                <p14:cNvContentPartPr/>
                <p14:nvPr/>
              </p14:nvContentPartPr>
              <p14:xfrm>
                <a:off x="1402915" y="2120595"/>
                <a:ext cx="39240" cy="579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02555" y="2118075"/>
                  <a:ext cx="41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" name="Ink 63"/>
                <p14:cNvContentPartPr/>
                <p14:nvPr/>
              </p14:nvContentPartPr>
              <p14:xfrm>
                <a:off x="1535755" y="2108715"/>
                <a:ext cx="12600" cy="6984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35395" y="2106555"/>
                  <a:ext cx="14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/>
                <p14:cNvContentPartPr/>
                <p14:nvPr/>
              </p14:nvContentPartPr>
              <p14:xfrm>
                <a:off x="1627915" y="2014395"/>
                <a:ext cx="71640" cy="1908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6835" y="2012235"/>
                  <a:ext cx="7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6" name="Ink 65"/>
                <p14:cNvContentPartPr/>
                <p14:nvPr/>
              </p14:nvContentPartPr>
              <p14:xfrm>
                <a:off x="1737355" y="2097195"/>
                <a:ext cx="57960" cy="784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36995" y="2094675"/>
                  <a:ext cx="59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/>
                <p14:cNvContentPartPr/>
                <p14:nvPr/>
              </p14:nvContentPartPr>
              <p14:xfrm>
                <a:off x="1846075" y="1988475"/>
                <a:ext cx="54360" cy="18468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45355" y="1986315"/>
                  <a:ext cx="5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8" name="Ink 67"/>
                <p14:cNvContentPartPr/>
                <p14:nvPr/>
              </p14:nvContentPartPr>
              <p14:xfrm>
                <a:off x="2004475" y="2082795"/>
                <a:ext cx="85320" cy="684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03395" y="2080995"/>
                  <a:ext cx="874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/>
                <p14:cNvContentPartPr/>
                <p14:nvPr/>
              </p14:nvContentPartPr>
              <p14:xfrm>
                <a:off x="2048035" y="2031315"/>
                <a:ext cx="7560" cy="9144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46595" y="2028795"/>
                  <a:ext cx="10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" name="Ink 69"/>
                <p14:cNvContentPartPr/>
                <p14:nvPr/>
              </p14:nvContentPartPr>
              <p14:xfrm>
                <a:off x="2179435" y="1960755"/>
                <a:ext cx="69840" cy="16272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8355" y="1958235"/>
                  <a:ext cx="72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1" name="Ink 70"/>
                <p14:cNvContentPartPr/>
                <p14:nvPr/>
              </p14:nvContentPartPr>
              <p14:xfrm>
                <a:off x="2313715" y="1970115"/>
                <a:ext cx="48960" cy="15732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635" y="1967955"/>
                  <a:ext cx="51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2" name="Ink 71"/>
                <p14:cNvContentPartPr/>
                <p14:nvPr/>
              </p14:nvContentPartPr>
              <p14:xfrm>
                <a:off x="2411275" y="2003955"/>
                <a:ext cx="82800" cy="8964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09835" y="2001435"/>
                  <a:ext cx="84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3" name="Ink 72"/>
                <p14:cNvContentPartPr/>
                <p14:nvPr/>
              </p14:nvContentPartPr>
              <p14:xfrm>
                <a:off x="2405155" y="1994595"/>
                <a:ext cx="81720" cy="1083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04075" y="1992075"/>
                  <a:ext cx="83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4" name="Ink 73"/>
                <p14:cNvContentPartPr/>
                <p14:nvPr/>
              </p14:nvContentPartPr>
              <p14:xfrm>
                <a:off x="2535115" y="2075955"/>
                <a:ext cx="49320" cy="5760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34035" y="2073435"/>
                  <a:ext cx="51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5" name="Ink 74"/>
                <p14:cNvContentPartPr/>
                <p14:nvPr/>
              </p14:nvContentPartPr>
              <p14:xfrm>
                <a:off x="2615035" y="2114115"/>
                <a:ext cx="46800" cy="5796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13955" y="2111595"/>
                  <a:ext cx="49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6" name="Ink 75"/>
                <p14:cNvContentPartPr/>
                <p14:nvPr/>
              </p14:nvContentPartPr>
              <p14:xfrm>
                <a:off x="2719795" y="2114835"/>
                <a:ext cx="15120" cy="5220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19435" y="2112675"/>
                  <a:ext cx="16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7" name="Ink 76"/>
                <p14:cNvContentPartPr/>
                <p14:nvPr/>
              </p14:nvContentPartPr>
              <p14:xfrm>
                <a:off x="2824195" y="1978755"/>
                <a:ext cx="55080" cy="1188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23115" y="1976235"/>
                  <a:ext cx="57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Ink 77"/>
                <p14:cNvContentPartPr/>
                <p14:nvPr/>
              </p14:nvContentPartPr>
              <p14:xfrm>
                <a:off x="2928955" y="1992075"/>
                <a:ext cx="72720" cy="1105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7875" y="1989555"/>
                  <a:ext cx="74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9" name="Ink 78"/>
                <p14:cNvContentPartPr/>
                <p14:nvPr/>
              </p14:nvContentPartPr>
              <p14:xfrm>
                <a:off x="3011395" y="1970475"/>
                <a:ext cx="60840" cy="20700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1035" y="1968315"/>
                  <a:ext cx="62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0" name="Ink 79"/>
                <p14:cNvContentPartPr/>
                <p14:nvPr/>
              </p14:nvContentPartPr>
              <p14:xfrm>
                <a:off x="833035" y="1942395"/>
                <a:ext cx="51120" cy="22428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1595" y="1940235"/>
                  <a:ext cx="53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1" name="Ink 80"/>
                <p14:cNvContentPartPr/>
                <p14:nvPr/>
              </p14:nvContentPartPr>
              <p14:xfrm>
                <a:off x="3128395" y="1968675"/>
                <a:ext cx="51120" cy="23544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27675" y="1966155"/>
                  <a:ext cx="53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3" name="Ink 82"/>
                <p14:cNvContentPartPr/>
                <p14:nvPr/>
              </p14:nvContentPartPr>
              <p14:xfrm>
                <a:off x="3261955" y="2070915"/>
                <a:ext cx="105480" cy="684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60875" y="2068395"/>
                  <a:ext cx="1076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/>
                <p14:cNvContentPartPr/>
                <p14:nvPr/>
              </p14:nvContentPartPr>
              <p14:xfrm>
                <a:off x="3309115" y="2011515"/>
                <a:ext cx="19800" cy="1112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08755" y="2009355"/>
                  <a:ext cx="21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Ink 84"/>
                <p14:cNvContentPartPr/>
                <p14:nvPr/>
              </p14:nvContentPartPr>
              <p14:xfrm>
                <a:off x="3426475" y="1967235"/>
                <a:ext cx="178920" cy="16776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25395" y="1965075"/>
                  <a:ext cx="18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" name="Ink 85"/>
                <p14:cNvContentPartPr/>
                <p14:nvPr/>
              </p14:nvContentPartPr>
              <p14:xfrm>
                <a:off x="3494515" y="2207715"/>
                <a:ext cx="45720" cy="576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93075" y="2205555"/>
                  <a:ext cx="47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7" name="Ink 86"/>
                <p14:cNvContentPartPr/>
                <p14:nvPr/>
              </p14:nvContentPartPr>
              <p14:xfrm>
                <a:off x="3503515" y="2156235"/>
                <a:ext cx="15480" cy="1080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02435" y="2154075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8" name="Ink 87"/>
                <p14:cNvContentPartPr/>
                <p14:nvPr/>
              </p14:nvContentPartPr>
              <p14:xfrm>
                <a:off x="3672355" y="2002155"/>
                <a:ext cx="77760" cy="10980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70915" y="1999995"/>
                  <a:ext cx="80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9" name="Ink 88"/>
                <p14:cNvContentPartPr/>
                <p14:nvPr/>
              </p14:nvContentPartPr>
              <p14:xfrm>
                <a:off x="3787555" y="2107275"/>
                <a:ext cx="47520" cy="5004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86115" y="2104755"/>
                  <a:ext cx="50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/>
                <p14:cNvContentPartPr/>
                <p14:nvPr/>
              </p14:nvContentPartPr>
              <p14:xfrm>
                <a:off x="3801595" y="2053275"/>
                <a:ext cx="9720" cy="1260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00155" y="2050755"/>
                  <a:ext cx="115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" name="Ink 91"/>
                <p14:cNvContentPartPr/>
                <p14:nvPr/>
              </p14:nvContentPartPr>
              <p14:xfrm>
                <a:off x="4032715" y="2100435"/>
                <a:ext cx="30600" cy="4248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31275" y="2097915"/>
                  <a:ext cx="3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/>
                <p14:cNvContentPartPr/>
                <p14:nvPr/>
              </p14:nvContentPartPr>
              <p14:xfrm>
                <a:off x="4046395" y="2053275"/>
                <a:ext cx="7560" cy="115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45315" y="2050755"/>
                  <a:ext cx="10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/>
                <p14:cNvContentPartPr/>
                <p14:nvPr/>
              </p14:nvContentPartPr>
              <p14:xfrm>
                <a:off x="128155" y="2181435"/>
                <a:ext cx="112680" cy="13860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6715" y="2178915"/>
                  <a:ext cx="115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/>
                <p14:cNvContentPartPr/>
                <p14:nvPr/>
              </p14:nvContentPartPr>
              <p14:xfrm>
                <a:off x="160555" y="2250915"/>
                <a:ext cx="78840" cy="1296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9475" y="2248395"/>
                  <a:ext cx="813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/>
                <p14:cNvContentPartPr/>
                <p14:nvPr/>
              </p14:nvContentPartPr>
              <p14:xfrm>
                <a:off x="3901675" y="1975875"/>
                <a:ext cx="93960" cy="10872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00595" y="1973355"/>
                  <a:ext cx="96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/>
                <p14:cNvContentPartPr/>
                <p14:nvPr/>
              </p14:nvContentPartPr>
              <p14:xfrm>
                <a:off x="3910315" y="2025195"/>
                <a:ext cx="78480" cy="684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09595" y="2022675"/>
                  <a:ext cx="799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/>
                <p14:cNvContentPartPr/>
                <p14:nvPr/>
              </p14:nvContentPartPr>
              <p14:xfrm>
                <a:off x="3543475" y="2192235"/>
                <a:ext cx="38880" cy="1152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42395" y="2189715"/>
                  <a:ext cx="414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5" name="Ink 124"/>
                <p14:cNvContentPartPr/>
                <p14:nvPr/>
              </p14:nvContentPartPr>
              <p14:xfrm>
                <a:off x="3540235" y="2223555"/>
                <a:ext cx="48240" cy="64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39155" y="2221755"/>
                  <a:ext cx="496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6" name="Ink 125"/>
                <p14:cNvContentPartPr/>
                <p14:nvPr/>
              </p14:nvContentPartPr>
              <p14:xfrm>
                <a:off x="3609355" y="2181075"/>
                <a:ext cx="18000" cy="8244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607915" y="2178555"/>
                  <a:ext cx="20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" name="Ink 126"/>
                <p14:cNvContentPartPr/>
                <p14:nvPr/>
              </p14:nvContentPartPr>
              <p14:xfrm>
                <a:off x="3508555" y="1898835"/>
                <a:ext cx="70200" cy="615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07475" y="1896315"/>
                  <a:ext cx="72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8" name="Ink 127"/>
                <p14:cNvContentPartPr/>
                <p14:nvPr/>
              </p14:nvContentPartPr>
              <p14:xfrm>
                <a:off x="732595" y="2219955"/>
                <a:ext cx="35280" cy="720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1515" y="2217795"/>
                  <a:ext cx="374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9" name="Ink 128"/>
                <p14:cNvContentPartPr/>
                <p14:nvPr/>
              </p14:nvContentPartPr>
              <p14:xfrm>
                <a:off x="733675" y="2250555"/>
                <a:ext cx="34200" cy="468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2595" y="2249115"/>
                  <a:ext cx="352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0" name="Ink 129"/>
                <p14:cNvContentPartPr/>
                <p14:nvPr/>
              </p14:nvContentPartPr>
              <p14:xfrm>
                <a:off x="791995" y="2212035"/>
                <a:ext cx="17280" cy="7704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0915" y="2209875"/>
                  <a:ext cx="19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/>
                <p14:cNvContentPartPr/>
                <p14:nvPr/>
              </p14:nvContentPartPr>
              <p14:xfrm>
                <a:off x="638995" y="1885875"/>
                <a:ext cx="92520" cy="8388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7555" y="1883355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1108075" y="2690817"/>
            <a:ext cx="3215520" cy="261933"/>
            <a:chOff x="1108075" y="2690817"/>
            <a:chExt cx="3215520" cy="2619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1" name="Ink 60"/>
                <p14:cNvContentPartPr/>
                <p14:nvPr/>
              </p14:nvContentPartPr>
              <p14:xfrm>
                <a:off x="2420275" y="2799390"/>
                <a:ext cx="0" cy="2844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0" y="0"/>
                  <a:ext cx="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/>
                <p14:cNvContentPartPr/>
                <p14:nvPr/>
              </p14:nvContentPartPr>
              <p14:xfrm>
                <a:off x="1108075" y="2791110"/>
                <a:ext cx="106920" cy="15228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6635" y="2788590"/>
                  <a:ext cx="109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/>
                <p14:cNvContentPartPr/>
                <p14:nvPr/>
              </p14:nvContentPartPr>
              <p14:xfrm>
                <a:off x="1123915" y="2835390"/>
                <a:ext cx="74160" cy="1260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22835" y="2832870"/>
                  <a:ext cx="75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/>
                <p14:cNvContentPartPr/>
                <p14:nvPr/>
              </p14:nvContentPartPr>
              <p14:xfrm>
                <a:off x="1243795" y="2887590"/>
                <a:ext cx="15120" cy="3636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42715" y="2885790"/>
                  <a:ext cx="16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/>
                <p14:cNvContentPartPr/>
                <p14:nvPr/>
              </p14:nvContentPartPr>
              <p14:xfrm>
                <a:off x="1267195" y="2829630"/>
                <a:ext cx="7560" cy="756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65755" y="2827110"/>
                  <a:ext cx="9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/>
                <p14:cNvContentPartPr/>
                <p14:nvPr/>
              </p14:nvContentPartPr>
              <p14:xfrm>
                <a:off x="1616395" y="2820270"/>
                <a:ext cx="95040" cy="10116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15315" y="2817750"/>
                  <a:ext cx="9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/>
                <p14:cNvContentPartPr/>
                <p14:nvPr/>
              </p14:nvContentPartPr>
              <p14:xfrm>
                <a:off x="1624315" y="2876790"/>
                <a:ext cx="91080" cy="648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23235" y="2874990"/>
                  <a:ext cx="92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/>
                <p14:cNvContentPartPr/>
                <p14:nvPr/>
              </p14:nvContentPartPr>
              <p14:xfrm>
                <a:off x="1747795" y="2897670"/>
                <a:ext cx="23400" cy="5508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6355" y="2895510"/>
                  <a:ext cx="25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/>
                <p14:cNvContentPartPr/>
                <p14:nvPr/>
              </p14:nvContentPartPr>
              <p14:xfrm>
                <a:off x="1758595" y="2859150"/>
                <a:ext cx="8280" cy="792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7515" y="2856630"/>
                  <a:ext cx="104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/>
                <p14:cNvContentPartPr/>
                <p14:nvPr/>
              </p14:nvContentPartPr>
              <p14:xfrm>
                <a:off x="1851115" y="2811990"/>
                <a:ext cx="103680" cy="8208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50035" y="2809470"/>
                  <a:ext cx="105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/>
                <p14:cNvContentPartPr/>
                <p14:nvPr/>
              </p14:nvContentPartPr>
              <p14:xfrm>
                <a:off x="1867315" y="2844750"/>
                <a:ext cx="84960" cy="1692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66235" y="2844390"/>
                  <a:ext cx="86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/>
                <p14:cNvContentPartPr/>
                <p14:nvPr/>
              </p14:nvContentPartPr>
              <p14:xfrm>
                <a:off x="2033635" y="2736390"/>
                <a:ext cx="80640" cy="21636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32195" y="2734230"/>
                  <a:ext cx="82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/>
                <p14:cNvContentPartPr/>
                <p14:nvPr/>
              </p14:nvContentPartPr>
              <p14:xfrm>
                <a:off x="2146315" y="2815590"/>
                <a:ext cx="65160" cy="6480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45235" y="2813070"/>
                  <a:ext cx="676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/>
                <p14:cNvContentPartPr/>
                <p14:nvPr/>
              </p14:nvContentPartPr>
              <p14:xfrm>
                <a:off x="2236675" y="2876070"/>
                <a:ext cx="15480" cy="3528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36315" y="2873550"/>
                  <a:ext cx="16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/>
                <p14:cNvContentPartPr/>
                <p14:nvPr/>
              </p14:nvContentPartPr>
              <p14:xfrm>
                <a:off x="2260795" y="2824230"/>
                <a:ext cx="8640" cy="1044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60435" y="2821710"/>
                  <a:ext cx="10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Ink 137"/>
                <p14:cNvContentPartPr/>
                <p14:nvPr/>
              </p14:nvContentPartPr>
              <p14:xfrm>
                <a:off x="2305435" y="2794710"/>
                <a:ext cx="72000" cy="7776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355" y="2792190"/>
                  <a:ext cx="73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Ink 138"/>
                <p14:cNvContentPartPr/>
                <p14:nvPr/>
              </p14:nvContentPartPr>
              <p14:xfrm>
                <a:off x="2382115" y="2720550"/>
                <a:ext cx="65880" cy="20484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81395" y="2718030"/>
                  <a:ext cx="68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Ink 139"/>
                <p14:cNvContentPartPr/>
                <p14:nvPr/>
              </p14:nvContentPartPr>
              <p14:xfrm>
                <a:off x="2796115" y="2786577"/>
                <a:ext cx="91800" cy="1234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95035" y="2784057"/>
                  <a:ext cx="94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Ink 140"/>
                <p14:cNvContentPartPr/>
                <p14:nvPr/>
              </p14:nvContentPartPr>
              <p14:xfrm>
                <a:off x="2808715" y="2835177"/>
                <a:ext cx="91440" cy="1512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07635" y="2834457"/>
                  <a:ext cx="92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2" name="Ink 141"/>
                <p14:cNvContentPartPr/>
                <p14:nvPr/>
              </p14:nvContentPartPr>
              <p14:xfrm>
                <a:off x="2930755" y="2819697"/>
                <a:ext cx="63000" cy="8568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30035" y="2817177"/>
                  <a:ext cx="65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3" name="Ink 142"/>
                <p14:cNvContentPartPr/>
                <p14:nvPr/>
              </p14:nvContentPartPr>
              <p14:xfrm>
                <a:off x="3199675" y="2778657"/>
                <a:ext cx="73080" cy="946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99315" y="2776137"/>
                  <a:ext cx="74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/>
                <p14:cNvContentPartPr/>
                <p14:nvPr/>
              </p14:nvContentPartPr>
              <p14:xfrm>
                <a:off x="3307675" y="2852457"/>
                <a:ext cx="61560" cy="662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07675" y="2849937"/>
                  <a:ext cx="63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/>
                <p14:cNvContentPartPr/>
                <p14:nvPr/>
              </p14:nvContentPartPr>
              <p14:xfrm>
                <a:off x="3426475" y="2783337"/>
                <a:ext cx="93240" cy="889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25035" y="2780817"/>
                  <a:ext cx="94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/>
                <p14:cNvContentPartPr/>
                <p14:nvPr/>
              </p14:nvContentPartPr>
              <p14:xfrm>
                <a:off x="3448795" y="2825097"/>
                <a:ext cx="65880" cy="1512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47355" y="2824017"/>
                  <a:ext cx="68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/>
                <p14:cNvContentPartPr/>
                <p14:nvPr/>
              </p14:nvContentPartPr>
              <p14:xfrm>
                <a:off x="3561835" y="2716737"/>
                <a:ext cx="43560" cy="2037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60395" y="2714217"/>
                  <a:ext cx="46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/>
                <p14:cNvContentPartPr/>
                <p14:nvPr/>
              </p14:nvContentPartPr>
              <p14:xfrm>
                <a:off x="3653635" y="2755257"/>
                <a:ext cx="60120" cy="10800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52555" y="2752737"/>
                  <a:ext cx="62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/>
                <p14:cNvContentPartPr/>
                <p14:nvPr/>
              </p14:nvContentPartPr>
              <p14:xfrm>
                <a:off x="3736435" y="2850657"/>
                <a:ext cx="25200" cy="475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36435" y="2848497"/>
                  <a:ext cx="26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/>
                <p14:cNvContentPartPr/>
                <p14:nvPr/>
              </p14:nvContentPartPr>
              <p14:xfrm>
                <a:off x="3786475" y="2763537"/>
                <a:ext cx="75600" cy="8748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785755" y="2761017"/>
                  <a:ext cx="76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/>
                <p14:cNvContentPartPr/>
                <p14:nvPr/>
              </p14:nvContentPartPr>
              <p14:xfrm>
                <a:off x="3893035" y="2844537"/>
                <a:ext cx="10440" cy="252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91955" y="2842377"/>
                  <a:ext cx="12240" cy="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/>
                <p14:cNvContentPartPr/>
                <p14:nvPr/>
              </p14:nvContentPartPr>
              <p14:xfrm>
                <a:off x="3952795" y="2835897"/>
                <a:ext cx="9000" cy="684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51715" y="2833737"/>
                  <a:ext cx="104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/>
                <p14:cNvContentPartPr/>
                <p14:nvPr/>
              </p14:nvContentPartPr>
              <p14:xfrm>
                <a:off x="3978355" y="2833737"/>
                <a:ext cx="24840" cy="111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76915" y="2831217"/>
                  <a:ext cx="26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/>
                <p14:cNvContentPartPr/>
                <p14:nvPr/>
              </p14:nvContentPartPr>
              <p14:xfrm>
                <a:off x="4055035" y="2830497"/>
                <a:ext cx="2520" cy="648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53955" y="2827977"/>
                  <a:ext cx="50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/>
                <p14:cNvContentPartPr/>
                <p14:nvPr/>
              </p14:nvContentPartPr>
              <p14:xfrm>
                <a:off x="4149355" y="2710257"/>
                <a:ext cx="81720" cy="1407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48275" y="2707737"/>
                  <a:ext cx="8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/>
                <p14:cNvContentPartPr/>
                <p14:nvPr/>
              </p14:nvContentPartPr>
              <p14:xfrm>
                <a:off x="4233595" y="2690817"/>
                <a:ext cx="90000" cy="22608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33235" y="2688297"/>
                  <a:ext cx="91800" cy="23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7" name="TextBox 156"/>
          <p:cNvSpPr txBox="1"/>
          <p:nvPr/>
        </p:nvSpPr>
        <p:spPr>
          <a:xfrm>
            <a:off x="175685" y="2952750"/>
            <a:ext cx="3815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 instance of the </a:t>
            </a:r>
            <a:r>
              <a:rPr lang="en-US" sz="1600" i="1" dirty="0" smtClean="0"/>
              <a:t>facility location </a:t>
            </a:r>
            <a:r>
              <a:rPr lang="en-US" sz="1600" dirty="0" smtClean="0"/>
              <a:t>problem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46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the modeling step?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361949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objective function should reflect the task we are facing (not at all trivial!)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The domain must exclude unacceptable solutions (especially those with the low objective) and include all acceptable solutions (especially those with low objective)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resulting formulation (the </a:t>
            </a:r>
            <a:r>
              <a:rPr lang="en-US" sz="1400" i="1" dirty="0" smtClean="0"/>
              <a:t>program</a:t>
            </a:r>
            <a:r>
              <a:rPr lang="en-US" sz="1400" dirty="0" smtClean="0"/>
              <a:t>) should be amenable for the efficient optimization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5939" y="2688981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Quite often, we have to seek trade-off between 1+2 and 3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361950"/>
            <a:ext cx="2783712" cy="1066800"/>
          </a:xfrm>
        </p:spPr>
        <p:txBody>
          <a:bodyPr/>
          <a:lstStyle/>
          <a:p>
            <a:r>
              <a:rPr lang="en-US" dirty="0" smtClean="0"/>
              <a:t>Main assumption: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evaluate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check if a point is within the domain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48812" y="356035"/>
            <a:ext cx="1447674" cy="881193"/>
            <a:chOff x="2643886" y="356035"/>
            <a:chExt cx="1752600" cy="10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2741092" y="580792"/>
                <a:ext cx="162720" cy="139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9783" y="577736"/>
                  <a:ext cx="164901" cy="145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/>
                <p14:cNvContentPartPr/>
                <p14:nvPr/>
              </p14:nvContentPartPr>
              <p14:xfrm>
                <a:off x="2932612" y="656392"/>
                <a:ext cx="11880" cy="4392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0852" y="653783"/>
                  <a:ext cx="14080" cy="49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/>
                <p14:cNvContentPartPr/>
                <p14:nvPr/>
              </p14:nvContentPartPr>
              <p14:xfrm>
                <a:off x="2942332" y="579352"/>
                <a:ext cx="6480" cy="187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1036" y="576305"/>
                  <a:ext cx="9072" cy="23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/>
                <p14:cNvContentPartPr/>
                <p14:nvPr/>
              </p14:nvContentPartPr>
              <p14:xfrm>
                <a:off x="2999572" y="599512"/>
                <a:ext cx="115200" cy="1339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7833" y="596034"/>
                  <a:ext cx="117374" cy="140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/>
                <p14:cNvContentPartPr/>
                <p14:nvPr/>
              </p14:nvContentPartPr>
              <p14:xfrm>
                <a:off x="3328252" y="434992"/>
                <a:ext cx="126000" cy="36540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27816" y="431943"/>
                  <a:ext cx="128180" cy="371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/>
                <p14:cNvContentPartPr/>
                <p14:nvPr/>
              </p14:nvContentPartPr>
              <p14:xfrm>
                <a:off x="3287212" y="645592"/>
                <a:ext cx="123840" cy="1404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5904" y="642614"/>
                  <a:ext cx="125584" cy="19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/>
                <p14:cNvContentPartPr/>
                <p14:nvPr/>
              </p14:nvContentPartPr>
              <p14:xfrm>
                <a:off x="3408172" y="668272"/>
                <a:ext cx="84960" cy="69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6420" y="664776"/>
                  <a:ext cx="88464" cy="76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/>
                <p14:cNvContentPartPr/>
                <p14:nvPr/>
              </p14:nvContentPartPr>
              <p14:xfrm>
                <a:off x="3574852" y="441472"/>
                <a:ext cx="78120" cy="2952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3106" y="438424"/>
                  <a:ext cx="80302" cy="301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/>
                <p14:cNvContentPartPr/>
                <p14:nvPr/>
              </p14:nvContentPartPr>
              <p14:xfrm>
                <a:off x="3678532" y="528952"/>
                <a:ext cx="111240" cy="1508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6787" y="526336"/>
                  <a:ext cx="113421" cy="156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/>
                <p14:cNvContentPartPr/>
                <p14:nvPr/>
              </p14:nvContentPartPr>
              <p14:xfrm>
                <a:off x="3678532" y="540112"/>
                <a:ext cx="99720" cy="15192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6783" y="537500"/>
                  <a:ext cx="102782" cy="158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/>
                <p14:cNvContentPartPr/>
                <p14:nvPr/>
              </p14:nvContentPartPr>
              <p14:xfrm>
                <a:off x="3771772" y="456592"/>
                <a:ext cx="79200" cy="32472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0902" y="453977"/>
                  <a:ext cx="81811" cy="329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/>
                <p14:cNvContentPartPr/>
                <p14:nvPr/>
              </p14:nvContentPartPr>
              <p14:xfrm>
                <a:off x="2815252" y="1041592"/>
                <a:ext cx="108720" cy="1990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3505" y="1038543"/>
                  <a:ext cx="112213" cy="205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/>
                <p14:cNvContentPartPr/>
                <p14:nvPr/>
              </p14:nvContentPartPr>
              <p14:xfrm>
                <a:off x="2984812" y="1248232"/>
                <a:ext cx="18360" cy="2664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3104" y="1246922"/>
                  <a:ext cx="20922" cy="31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/>
                <p14:cNvContentPartPr/>
                <p14:nvPr/>
              </p14:nvContentPartPr>
              <p14:xfrm>
                <a:off x="3094612" y="989752"/>
                <a:ext cx="66960" cy="2516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2873" y="986699"/>
                  <a:ext cx="69569" cy="258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/>
                <p14:cNvContentPartPr/>
                <p14:nvPr/>
              </p14:nvContentPartPr>
              <p14:xfrm>
                <a:off x="3037012" y="1121872"/>
                <a:ext cx="115920" cy="1152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35262" y="1118885"/>
                  <a:ext cx="118107" cy="17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/>
                <p14:cNvContentPartPr/>
                <p14:nvPr/>
              </p14:nvContentPartPr>
              <p14:xfrm>
                <a:off x="3233932" y="1219792"/>
                <a:ext cx="12960" cy="187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2144" y="1219357"/>
                  <a:ext cx="15194" cy="22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/>
                <p14:cNvContentPartPr/>
                <p14:nvPr/>
              </p14:nvContentPartPr>
              <p14:xfrm>
                <a:off x="3341932" y="1076872"/>
                <a:ext cx="24480" cy="360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0621" y="1073836"/>
                  <a:ext cx="27540" cy="40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/>
                <p14:cNvContentPartPr/>
                <p14:nvPr/>
              </p14:nvContentPartPr>
              <p14:xfrm>
                <a:off x="3345892" y="1193152"/>
                <a:ext cx="38160" cy="356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157" y="1190979"/>
                  <a:ext cx="41629" cy="4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/>
                <p14:cNvContentPartPr/>
                <p14:nvPr/>
              </p14:nvContentPartPr>
              <p14:xfrm>
                <a:off x="3554332" y="1077952"/>
                <a:ext cx="102960" cy="1566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3023" y="1074899"/>
                  <a:ext cx="105141" cy="1627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/>
                <p14:cNvContentPartPr/>
                <p14:nvPr/>
              </p14:nvContentPartPr>
              <p14:xfrm>
                <a:off x="3526972" y="1091272"/>
                <a:ext cx="115560" cy="13644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5228" y="1088221"/>
                  <a:ext cx="118613" cy="14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/>
                <p14:cNvContentPartPr/>
                <p14:nvPr/>
              </p14:nvContentPartPr>
              <p14:xfrm>
                <a:off x="3766732" y="1077592"/>
                <a:ext cx="129960" cy="1346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4988" y="1074532"/>
                  <a:ext cx="132577" cy="141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/>
                <p14:cNvContentPartPr/>
                <p14:nvPr/>
              </p14:nvContentPartPr>
              <p14:xfrm>
                <a:off x="3789412" y="1139872"/>
                <a:ext cx="97920" cy="208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7671" y="1138983"/>
                  <a:ext cx="100096" cy="25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/>
                <p14:cNvContentPartPr/>
                <p14:nvPr/>
              </p14:nvContentPartPr>
              <p14:xfrm>
                <a:off x="4019812" y="1003792"/>
                <a:ext cx="293040" cy="2343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8070" y="1000301"/>
                  <a:ext cx="296088" cy="24090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7" name="Rectangle 26"/>
            <p:cNvSpPr/>
            <p:nvPr/>
          </p:nvSpPr>
          <p:spPr>
            <a:xfrm>
              <a:off x="2643886" y="356035"/>
              <a:ext cx="1752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19540" y="1504950"/>
            <a:ext cx="1447674" cy="1600200"/>
            <a:chOff x="3019540" y="1504950"/>
            <a:chExt cx="1447674" cy="16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/>
                <p14:cNvContentPartPr/>
                <p14:nvPr/>
              </p14:nvContentPartPr>
              <p14:xfrm>
                <a:off x="3099834" y="1690603"/>
                <a:ext cx="134409" cy="115378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753" y="1688446"/>
                  <a:ext cx="136211" cy="120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/>
                <p14:cNvContentPartPr/>
                <p14:nvPr/>
              </p14:nvContentPartPr>
              <p14:xfrm>
                <a:off x="3258032" y="1753049"/>
                <a:ext cx="9813" cy="36279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6578" y="1750894"/>
                  <a:ext cx="11630" cy="41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/>
                <p14:cNvContentPartPr/>
                <p14:nvPr/>
              </p14:nvContentPartPr>
              <p14:xfrm>
                <a:off x="3266061" y="1689413"/>
                <a:ext cx="5353" cy="15463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4990" y="1686896"/>
                  <a:ext cx="7494" cy="19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/>
                <p14:cNvContentPartPr/>
                <p14:nvPr/>
              </p14:nvContentPartPr>
              <p14:xfrm>
                <a:off x="3313342" y="1706066"/>
                <a:ext cx="95157" cy="1106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1900" y="1703544"/>
                  <a:ext cx="97320" cy="1156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/>
                <p14:cNvContentPartPr/>
                <p14:nvPr/>
              </p14:nvContentPartPr>
              <p14:xfrm>
                <a:off x="3584837" y="1570170"/>
                <a:ext cx="104078" cy="301826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4477" y="1567649"/>
                  <a:ext cx="105519" cy="30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/>
                <p14:cNvContentPartPr/>
                <p14:nvPr/>
              </p14:nvContentPartPr>
              <p14:xfrm>
                <a:off x="3550937" y="1744128"/>
                <a:ext cx="102294" cy="11597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49856" y="1741591"/>
                  <a:ext cx="103735" cy="1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/>
                <p14:cNvContentPartPr/>
                <p14:nvPr/>
              </p14:nvContentPartPr>
              <p14:xfrm>
                <a:off x="3650852" y="1762863"/>
                <a:ext cx="70178" cy="57392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49412" y="1759975"/>
                  <a:ext cx="72697" cy="63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/>
                <p14:cNvContentPartPr/>
                <p14:nvPr/>
              </p14:nvContentPartPr>
              <p14:xfrm>
                <a:off x="3788532" y="1575522"/>
                <a:ext cx="64528" cy="2438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7090" y="1573001"/>
                  <a:ext cx="65970" cy="24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/>
                <p14:cNvContentPartPr/>
                <p14:nvPr/>
              </p14:nvContentPartPr>
              <p14:xfrm>
                <a:off x="3874173" y="1647782"/>
                <a:ext cx="91886" cy="124596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72732" y="1645628"/>
                  <a:ext cx="93688" cy="129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/>
                <p14:cNvContentPartPr/>
                <p14:nvPr/>
              </p14:nvContentPartPr>
              <p14:xfrm>
                <a:off x="3874173" y="1657000"/>
                <a:ext cx="82370" cy="125488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72734" y="1654836"/>
                  <a:ext cx="84888" cy="130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/>
                <p14:cNvContentPartPr/>
                <p14:nvPr/>
              </p14:nvContentPartPr>
              <p14:xfrm>
                <a:off x="3951191" y="1588012"/>
                <a:ext cx="65420" cy="268224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50472" y="1585852"/>
                  <a:ext cx="67577" cy="272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/>
                <p14:cNvContentPartPr/>
                <p14:nvPr/>
              </p14:nvContentPartPr>
              <p14:xfrm>
                <a:off x="3161091" y="2071230"/>
                <a:ext cx="89804" cy="164443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59654" y="2068711"/>
                  <a:ext cx="92678" cy="1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/>
                <p14:cNvContentPartPr/>
                <p14:nvPr/>
              </p14:nvContentPartPr>
              <p14:xfrm>
                <a:off x="3301150" y="2241918"/>
                <a:ext cx="15166" cy="22005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99706" y="2240836"/>
                  <a:ext cx="16971" cy="25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/>
                <p14:cNvContentPartPr/>
                <p14:nvPr/>
              </p14:nvContentPartPr>
              <p14:xfrm>
                <a:off x="3391846" y="2028410"/>
                <a:ext cx="55310" cy="207858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90409" y="2025888"/>
                  <a:ext cx="57824" cy="212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/>
                <p14:cNvContentPartPr/>
                <p14:nvPr/>
              </p14:nvContentPartPr>
              <p14:xfrm>
                <a:off x="3344268" y="2137543"/>
                <a:ext cx="95752" cy="9516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2828" y="2134981"/>
                  <a:ext cx="97552" cy="15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/>
                <p14:cNvContentPartPr/>
                <p14:nvPr/>
              </p14:nvContentPartPr>
              <p14:xfrm>
                <a:off x="3506927" y="2218426"/>
                <a:ext cx="10705" cy="15463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05500" y="2218058"/>
                  <a:ext cx="12489" cy="18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/>
                <p14:cNvContentPartPr/>
                <p14:nvPr/>
              </p14:nvContentPartPr>
              <p14:xfrm>
                <a:off x="3596137" y="2100372"/>
                <a:ext cx="20221" cy="29737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95054" y="2097833"/>
                  <a:ext cx="22749" cy="333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/>
                <p14:cNvContentPartPr/>
                <p14:nvPr/>
              </p14:nvContentPartPr>
              <p14:xfrm>
                <a:off x="3599408" y="2196421"/>
                <a:ext cx="31521" cy="29439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8333" y="2194604"/>
                  <a:ext cx="34028" cy="33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Rectangle 52"/>
            <p:cNvSpPr/>
            <p:nvPr/>
          </p:nvSpPr>
          <p:spPr>
            <a:xfrm>
              <a:off x="3019540" y="1504950"/>
              <a:ext cx="1447674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/>
                <p14:cNvContentPartPr/>
                <p14:nvPr/>
              </p14:nvContentPartPr>
              <p14:xfrm>
                <a:off x="3420187" y="2321835"/>
                <a:ext cx="68400" cy="23832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9467" y="2319315"/>
                  <a:ext cx="70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/>
                <p14:cNvContentPartPr/>
                <p14:nvPr/>
              </p14:nvContentPartPr>
              <p14:xfrm>
                <a:off x="3365467" y="2466915"/>
                <a:ext cx="103680" cy="255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4387" y="2464395"/>
                  <a:ext cx="105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/>
                <p14:cNvContentPartPr/>
                <p14:nvPr/>
              </p14:nvContentPartPr>
              <p14:xfrm>
                <a:off x="3503707" y="2516955"/>
                <a:ext cx="29880" cy="5580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02267" y="2514795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/>
                <p14:cNvContentPartPr/>
                <p14:nvPr/>
              </p14:nvContentPartPr>
              <p14:xfrm>
                <a:off x="3504427" y="2467995"/>
                <a:ext cx="21960" cy="576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2987" y="2465475"/>
                  <a:ext cx="24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/>
                <p14:cNvContentPartPr/>
                <p14:nvPr/>
              </p14:nvContentPartPr>
              <p14:xfrm>
                <a:off x="3637267" y="2333715"/>
                <a:ext cx="32400" cy="18216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5827" y="2331195"/>
                  <a:ext cx="34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/>
                <p14:cNvContentPartPr/>
                <p14:nvPr/>
              </p14:nvContentPartPr>
              <p14:xfrm>
                <a:off x="3728347" y="2386995"/>
                <a:ext cx="51840" cy="968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6907" y="2384835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/>
                <p14:cNvContentPartPr/>
                <p14:nvPr/>
              </p14:nvContentPartPr>
              <p14:xfrm>
                <a:off x="3729427" y="2408955"/>
                <a:ext cx="49320" cy="813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7987" y="2406435"/>
                  <a:ext cx="51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/>
                <p14:cNvContentPartPr/>
                <p14:nvPr/>
              </p14:nvContentPartPr>
              <p14:xfrm>
                <a:off x="3810067" y="2330115"/>
                <a:ext cx="55080" cy="2314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09347" y="2327595"/>
                  <a:ext cx="5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/>
                <p14:cNvContentPartPr/>
                <p14:nvPr/>
              </p14:nvContentPartPr>
              <p14:xfrm>
                <a:off x="4012747" y="2353515"/>
                <a:ext cx="86760" cy="979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1307" y="2351355"/>
                  <a:ext cx="89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/>
                <p14:cNvContentPartPr/>
                <p14:nvPr/>
              </p14:nvContentPartPr>
              <p14:xfrm>
                <a:off x="3994747" y="2463315"/>
                <a:ext cx="101160" cy="201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93307" y="2461155"/>
                  <a:ext cx="10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/>
                <p14:cNvContentPartPr/>
                <p14:nvPr/>
              </p14:nvContentPartPr>
              <p14:xfrm>
                <a:off x="4181587" y="2353155"/>
                <a:ext cx="124560" cy="14472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80147" y="2350635"/>
                  <a:ext cx="127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/>
                <p14:cNvContentPartPr/>
                <p14:nvPr/>
              </p14:nvContentPartPr>
              <p14:xfrm>
                <a:off x="3420187" y="2688675"/>
                <a:ext cx="97560" cy="22536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18747" y="2686155"/>
                  <a:ext cx="9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/>
                <p14:cNvContentPartPr/>
                <p14:nvPr/>
              </p14:nvContentPartPr>
              <p14:xfrm>
                <a:off x="3578947" y="2885955"/>
                <a:ext cx="21240" cy="532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77507" y="2883435"/>
                  <a:ext cx="23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/>
                <p14:cNvContentPartPr/>
                <p14:nvPr/>
              </p14:nvContentPartPr>
              <p14:xfrm>
                <a:off x="3589747" y="2845635"/>
                <a:ext cx="11880" cy="90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88667" y="2843115"/>
                  <a:ext cx="136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/>
                <p14:cNvContentPartPr/>
                <p14:nvPr/>
              </p14:nvContentPartPr>
              <p14:xfrm>
                <a:off x="3694867" y="2695155"/>
                <a:ext cx="62280" cy="1897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3427" y="2692635"/>
                  <a:ext cx="64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/>
                <p14:cNvContentPartPr/>
                <p14:nvPr/>
              </p14:nvContentPartPr>
              <p14:xfrm>
                <a:off x="3796747" y="2754195"/>
                <a:ext cx="39240" cy="1008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95307" y="2752035"/>
                  <a:ext cx="40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/>
                <p14:cNvContentPartPr/>
                <p14:nvPr/>
              </p14:nvContentPartPr>
              <p14:xfrm>
                <a:off x="3760387" y="2781195"/>
                <a:ext cx="73080" cy="8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59667" y="2779395"/>
                  <a:ext cx="74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/>
                <p14:cNvContentPartPr/>
                <p14:nvPr/>
              </p14:nvContentPartPr>
              <p14:xfrm>
                <a:off x="3848947" y="2680755"/>
                <a:ext cx="68760" cy="2019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48587" y="2678235"/>
                  <a:ext cx="70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/>
                <p14:cNvContentPartPr/>
                <p14:nvPr/>
              </p14:nvContentPartPr>
              <p14:xfrm>
                <a:off x="4005907" y="2763915"/>
                <a:ext cx="117720" cy="136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04827" y="2761035"/>
                  <a:ext cx="119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/>
                <p14:cNvContentPartPr/>
                <p14:nvPr/>
              </p14:nvContentPartPr>
              <p14:xfrm>
                <a:off x="4028947" y="2808555"/>
                <a:ext cx="98640" cy="72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27867" y="2807835"/>
                  <a:ext cx="1004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/>
                <p14:cNvContentPartPr/>
                <p14:nvPr/>
              </p14:nvContentPartPr>
              <p14:xfrm>
                <a:off x="4231987" y="2704515"/>
                <a:ext cx="102600" cy="1598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30907" y="2701995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Rectangle 28"/>
          <p:cNvSpPr/>
          <p:nvPr/>
        </p:nvSpPr>
        <p:spPr>
          <a:xfrm>
            <a:off x="113541" y="1504950"/>
            <a:ext cx="2905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Common additional assumptions: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evaluate first-order derivatives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evaluate second-order derivatives </a:t>
            </a:r>
          </a:p>
        </p:txBody>
      </p:sp>
    </p:spTree>
    <p:extLst>
      <p:ext uri="{BB962C8B-B14F-4D97-AF65-F5344CB8AC3E}">
        <p14:creationId xmlns:p14="http://schemas.microsoft.com/office/powerpoint/2010/main" val="10392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What do we want from an optimization algorithm?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183" y="352425"/>
            <a:ext cx="3012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Ideally, we want all </a:t>
            </a:r>
            <a:r>
              <a:rPr lang="en-US" sz="1400" b="1" dirty="0" smtClean="0"/>
              <a:t>global minima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Well, maybe at least one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/>
              <p14:cNvContentPartPr/>
              <p14:nvPr/>
            </p14:nvContentPartPr>
            <p14:xfrm>
              <a:off x="1390605" y="1129344"/>
              <a:ext cx="162720" cy="1396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525" y="1126824"/>
                <a:ext cx="164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1582125" y="1204944"/>
              <a:ext cx="11880" cy="439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685" y="1202784"/>
                <a:ext cx="13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1591845" y="1127904"/>
              <a:ext cx="6480" cy="18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0405" y="1125384"/>
                <a:ext cx="9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/>
              <p14:cNvContentPartPr/>
              <p14:nvPr/>
            </p14:nvContentPartPr>
            <p14:xfrm>
              <a:off x="1649085" y="1148064"/>
              <a:ext cx="115200" cy="1339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7645" y="1145184"/>
                <a:ext cx="117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1977765" y="983544"/>
              <a:ext cx="126000" cy="365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7405" y="981024"/>
                <a:ext cx="1278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/>
              <p14:cNvContentPartPr/>
              <p14:nvPr/>
            </p14:nvContentPartPr>
            <p14:xfrm>
              <a:off x="1936725" y="1194144"/>
              <a:ext cx="123840" cy="14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35645" y="1191624"/>
                <a:ext cx="1252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/>
              <p14:cNvContentPartPr/>
              <p14:nvPr/>
            </p14:nvContentPartPr>
            <p14:xfrm>
              <a:off x="2057685" y="1216824"/>
              <a:ext cx="84960" cy="69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6245" y="1214304"/>
                <a:ext cx="87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/>
              <p14:cNvContentPartPr/>
              <p14:nvPr/>
            </p14:nvContentPartPr>
            <p14:xfrm>
              <a:off x="2224365" y="990024"/>
              <a:ext cx="78120" cy="295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22925" y="987504"/>
                <a:ext cx="799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/>
              <p14:cNvContentPartPr/>
              <p14:nvPr/>
            </p14:nvContentPartPr>
            <p14:xfrm>
              <a:off x="2328045" y="1077504"/>
              <a:ext cx="111240" cy="1508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26965" y="1075344"/>
                <a:ext cx="11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/>
              <p14:cNvContentPartPr/>
              <p14:nvPr/>
            </p14:nvContentPartPr>
            <p14:xfrm>
              <a:off x="2328045" y="1088664"/>
              <a:ext cx="99720" cy="1519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26965" y="1086504"/>
                <a:ext cx="101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/>
              <p14:cNvContentPartPr/>
              <p14:nvPr/>
            </p14:nvContentPartPr>
            <p14:xfrm>
              <a:off x="2421285" y="1005144"/>
              <a:ext cx="79200" cy="324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565" y="1002984"/>
                <a:ext cx="813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/>
              <p14:cNvContentPartPr/>
              <p14:nvPr/>
            </p14:nvContentPartPr>
            <p14:xfrm>
              <a:off x="1464765" y="1590144"/>
              <a:ext cx="108720" cy="1990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63685" y="1587624"/>
                <a:ext cx="111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/>
              <p14:cNvContentPartPr/>
              <p14:nvPr/>
            </p14:nvContentPartPr>
            <p14:xfrm>
              <a:off x="1634325" y="1796784"/>
              <a:ext cx="18360" cy="266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32885" y="1795704"/>
                <a:ext cx="20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/>
              <p14:cNvContentPartPr/>
              <p14:nvPr/>
            </p14:nvContentPartPr>
            <p14:xfrm>
              <a:off x="1744125" y="1538304"/>
              <a:ext cx="66960" cy="251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42685" y="1535784"/>
                <a:ext cx="69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/>
              <p14:cNvContentPartPr/>
              <p14:nvPr/>
            </p14:nvContentPartPr>
            <p14:xfrm>
              <a:off x="1686525" y="1670424"/>
              <a:ext cx="115920" cy="115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85085" y="1667904"/>
                <a:ext cx="1173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/>
              <p14:cNvContentPartPr/>
              <p14:nvPr/>
            </p14:nvContentPartPr>
            <p14:xfrm>
              <a:off x="1883445" y="1768344"/>
              <a:ext cx="12960" cy="187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82005" y="1767984"/>
                <a:ext cx="14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/>
              <p14:cNvContentPartPr/>
              <p14:nvPr/>
            </p14:nvContentPartPr>
            <p14:xfrm>
              <a:off x="1991445" y="1625424"/>
              <a:ext cx="24480" cy="360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90005" y="1622544"/>
                <a:ext cx="27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/>
              <p14:cNvContentPartPr/>
              <p14:nvPr/>
            </p14:nvContentPartPr>
            <p14:xfrm>
              <a:off x="1995405" y="1741704"/>
              <a:ext cx="38160" cy="356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93965" y="1739904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/>
              <p14:cNvContentPartPr/>
              <p14:nvPr/>
            </p14:nvContentPartPr>
            <p14:xfrm>
              <a:off x="2203845" y="1626504"/>
              <a:ext cx="102960" cy="1566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02765" y="1624344"/>
                <a:ext cx="104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/>
              <p14:cNvContentPartPr/>
              <p14:nvPr/>
            </p14:nvContentPartPr>
            <p14:xfrm>
              <a:off x="2176485" y="1639824"/>
              <a:ext cx="115560" cy="1364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75045" y="1637304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/>
              <p14:cNvContentPartPr/>
              <p14:nvPr/>
            </p14:nvContentPartPr>
            <p14:xfrm>
              <a:off x="2416245" y="1626144"/>
              <a:ext cx="129960" cy="1346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14805" y="1623624"/>
                <a:ext cx="132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Ink 59"/>
              <p14:cNvContentPartPr/>
              <p14:nvPr/>
            </p14:nvContentPartPr>
            <p14:xfrm>
              <a:off x="2438925" y="1688424"/>
              <a:ext cx="97920" cy="208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37485" y="1687344"/>
                <a:ext cx="99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/>
              <p14:cNvContentPartPr/>
              <p14:nvPr/>
            </p14:nvContentPartPr>
            <p14:xfrm>
              <a:off x="2669325" y="1552344"/>
              <a:ext cx="293040" cy="234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67885" y="1549824"/>
                <a:ext cx="29592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Rectangle 61"/>
          <p:cNvSpPr/>
          <p:nvPr/>
        </p:nvSpPr>
        <p:spPr>
          <a:xfrm>
            <a:off x="1293399" y="904587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5100" y="2190750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Definition</a:t>
            </a:r>
            <a:r>
              <a:rPr lang="en-US" sz="1600" dirty="0" smtClean="0"/>
              <a:t>:       is a global minimum, if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8" name="Ink 67"/>
              <p14:cNvContentPartPr/>
              <p14:nvPr/>
            </p14:nvContentPartPr>
            <p14:xfrm>
              <a:off x="1322557" y="2291087"/>
              <a:ext cx="95040" cy="1144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321477" y="2289287"/>
                <a:ext cx="96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9" name="Ink 68"/>
              <p14:cNvContentPartPr/>
              <p14:nvPr/>
            </p14:nvContentPartPr>
            <p14:xfrm>
              <a:off x="1315357" y="2293247"/>
              <a:ext cx="104040" cy="1335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14277" y="2290727"/>
                <a:ext cx="106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0" name="Ink 69"/>
              <p14:cNvContentPartPr/>
              <p14:nvPr/>
            </p14:nvContentPartPr>
            <p14:xfrm>
              <a:off x="1331917" y="2199647"/>
              <a:ext cx="132840" cy="356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30477" y="2198927"/>
                <a:ext cx="134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1" name="Ink 70"/>
              <p14:cNvContentPartPr/>
              <p14:nvPr/>
            </p14:nvContentPartPr>
            <p14:xfrm>
              <a:off x="460365" y="2553038"/>
              <a:ext cx="141480" cy="1742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9285" y="2551238"/>
                <a:ext cx="143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2" name="Ink 71"/>
              <p14:cNvContentPartPr/>
              <p14:nvPr/>
            </p14:nvContentPartPr>
            <p14:xfrm>
              <a:off x="522645" y="2618558"/>
              <a:ext cx="80280" cy="223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205" y="2616038"/>
                <a:ext cx="82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3" name="Ink 72"/>
              <p14:cNvContentPartPr/>
              <p14:nvPr/>
            </p14:nvContentPartPr>
            <p14:xfrm>
              <a:off x="702285" y="2645558"/>
              <a:ext cx="78120" cy="8028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0845" y="2643038"/>
                <a:ext cx="79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4" name="Ink 73"/>
              <p14:cNvContentPartPr/>
              <p14:nvPr/>
            </p14:nvContentPartPr>
            <p14:xfrm>
              <a:off x="725325" y="2629718"/>
              <a:ext cx="61920" cy="885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4245" y="2627198"/>
                <a:ext cx="64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5" name="Ink 74"/>
              <p14:cNvContentPartPr/>
              <p14:nvPr/>
            </p14:nvContentPartPr>
            <p14:xfrm>
              <a:off x="907125" y="2644838"/>
              <a:ext cx="87120" cy="842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5685" y="2642318"/>
                <a:ext cx="89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6" name="Ink 75"/>
              <p14:cNvContentPartPr/>
              <p14:nvPr/>
            </p14:nvContentPartPr>
            <p14:xfrm>
              <a:off x="928005" y="2687678"/>
              <a:ext cx="78480" cy="198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26565" y="2686958"/>
                <a:ext cx="80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7" name="Ink 76"/>
              <p14:cNvContentPartPr/>
              <p14:nvPr/>
            </p14:nvContentPartPr>
            <p14:xfrm>
              <a:off x="1158765" y="2581838"/>
              <a:ext cx="172080" cy="1490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57685" y="2579318"/>
                <a:ext cx="174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/>
              <p14:cNvContentPartPr/>
              <p14:nvPr/>
            </p14:nvContentPartPr>
            <p14:xfrm>
              <a:off x="1940325" y="2521358"/>
              <a:ext cx="74520" cy="2905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39965" y="2518838"/>
                <a:ext cx="75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k 78"/>
              <p14:cNvContentPartPr/>
              <p14:nvPr/>
            </p14:nvContentPartPr>
            <p14:xfrm>
              <a:off x="1918005" y="2645918"/>
              <a:ext cx="85680" cy="414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16925" y="2643758"/>
                <a:ext cx="87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/>
              <p14:cNvContentPartPr/>
              <p14:nvPr/>
            </p14:nvContentPartPr>
            <p14:xfrm>
              <a:off x="2044365" y="2664998"/>
              <a:ext cx="56520" cy="723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43285" y="2662478"/>
                <a:ext cx="58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/>
              <p14:cNvContentPartPr/>
              <p14:nvPr/>
            </p14:nvContentPartPr>
            <p14:xfrm>
              <a:off x="2185125" y="2509478"/>
              <a:ext cx="61560" cy="2487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84045" y="2506958"/>
                <a:ext cx="62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/>
              <p14:cNvContentPartPr/>
              <p14:nvPr/>
            </p14:nvContentPartPr>
            <p14:xfrm>
              <a:off x="2292765" y="2592638"/>
              <a:ext cx="94680" cy="1015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291685" y="2590478"/>
                <a:ext cx="96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/>
              <p14:cNvContentPartPr/>
              <p14:nvPr/>
            </p14:nvContentPartPr>
            <p14:xfrm>
              <a:off x="2296005" y="2574638"/>
              <a:ext cx="108000" cy="126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94925" y="2572478"/>
                <a:ext cx="109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4" name="Ink 83"/>
              <p14:cNvContentPartPr/>
              <p14:nvPr/>
            </p14:nvContentPartPr>
            <p14:xfrm>
              <a:off x="2474205" y="2505878"/>
              <a:ext cx="43560" cy="2412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73845" y="2503718"/>
                <a:ext cx="45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5" name="Ink 84"/>
              <p14:cNvContentPartPr/>
              <p14:nvPr/>
            </p14:nvContentPartPr>
            <p14:xfrm>
              <a:off x="2659605" y="2567798"/>
              <a:ext cx="110520" cy="1090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58525" y="2565278"/>
                <a:ext cx="112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6" name="Ink 85"/>
              <p14:cNvContentPartPr/>
              <p14:nvPr/>
            </p14:nvContentPartPr>
            <p14:xfrm>
              <a:off x="2674005" y="2652038"/>
              <a:ext cx="130680" cy="824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73285" y="2649878"/>
                <a:ext cx="132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7" name="Ink 86"/>
              <p14:cNvContentPartPr/>
              <p14:nvPr/>
            </p14:nvContentPartPr>
            <p14:xfrm>
              <a:off x="2970915" y="2515958"/>
              <a:ext cx="100080" cy="2505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970555" y="2513798"/>
                <a:ext cx="101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8" name="Ink 87"/>
              <p14:cNvContentPartPr/>
              <p14:nvPr/>
            </p14:nvContentPartPr>
            <p14:xfrm>
              <a:off x="2955075" y="2671478"/>
              <a:ext cx="78120" cy="97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53635" y="2668958"/>
                <a:ext cx="799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9" name="Ink 88"/>
              <p14:cNvContentPartPr/>
              <p14:nvPr/>
            </p14:nvContentPartPr>
            <p14:xfrm>
              <a:off x="3048315" y="2675078"/>
              <a:ext cx="66600" cy="630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47595" y="2672198"/>
                <a:ext cx="68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0" name="Ink 89"/>
              <p14:cNvContentPartPr/>
              <p14:nvPr/>
            </p14:nvContentPartPr>
            <p14:xfrm>
              <a:off x="3214995" y="2544398"/>
              <a:ext cx="73440" cy="1850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13915" y="2541878"/>
                <a:ext cx="74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1" name="Ink 90"/>
              <p14:cNvContentPartPr/>
              <p14:nvPr/>
            </p14:nvContentPartPr>
            <p14:xfrm>
              <a:off x="3319755" y="2623238"/>
              <a:ext cx="97200" cy="720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319035" y="2620718"/>
                <a:ext cx="98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2" name="Ink 91"/>
              <p14:cNvContentPartPr/>
              <p14:nvPr/>
            </p14:nvContentPartPr>
            <p14:xfrm>
              <a:off x="3303555" y="2625758"/>
              <a:ext cx="93960" cy="1008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02835" y="2623598"/>
                <a:ext cx="95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3" name="Ink 92"/>
              <p14:cNvContentPartPr/>
              <p14:nvPr/>
            </p14:nvContentPartPr>
            <p14:xfrm>
              <a:off x="3347115" y="2535398"/>
              <a:ext cx="98640" cy="270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46035" y="2532878"/>
                <a:ext cx="100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4" name="Ink 93"/>
              <p14:cNvContentPartPr/>
              <p14:nvPr/>
            </p14:nvContentPartPr>
            <p14:xfrm>
              <a:off x="3471315" y="2510558"/>
              <a:ext cx="65880" cy="2700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71315" y="2508038"/>
                <a:ext cx="67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" name="Ink 3"/>
              <p14:cNvContentPartPr/>
              <p14:nvPr/>
            </p14:nvContentPartPr>
            <p14:xfrm>
              <a:off x="4188690" y="20391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87970" y="2037660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3347115" y="1293805"/>
            <a:ext cx="111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Examples of functions with multiple global minima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70211" y="371187"/>
            <a:ext cx="1301514" cy="792226"/>
            <a:chOff x="1519125" y="371187"/>
            <a:chExt cx="1752600" cy="10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/>
                <p14:cNvContentPartPr/>
                <p14:nvPr/>
              </p14:nvContentPartPr>
              <p14:xfrm>
                <a:off x="1616331" y="595944"/>
                <a:ext cx="162720" cy="13968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874" y="592549"/>
                  <a:ext cx="165149" cy="146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/>
                <p14:cNvContentPartPr/>
                <p14:nvPr/>
              </p14:nvContentPartPr>
              <p14:xfrm>
                <a:off x="1807851" y="671544"/>
                <a:ext cx="11880" cy="4392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5871" y="668616"/>
                  <a:ext cx="14355" cy="502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/>
                <p14:cNvContentPartPr/>
                <p14:nvPr/>
              </p14:nvContentPartPr>
              <p14:xfrm>
                <a:off x="1817571" y="594504"/>
                <a:ext cx="6480" cy="187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5720" y="591144"/>
                  <a:ext cx="9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/>
                <p14:cNvContentPartPr/>
                <p14:nvPr/>
              </p14:nvContentPartPr>
              <p14:xfrm>
                <a:off x="1874811" y="614664"/>
                <a:ext cx="115200" cy="1339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2875" y="610782"/>
                  <a:ext cx="117620" cy="141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/>
                <p14:cNvContentPartPr/>
                <p14:nvPr/>
              </p14:nvContentPartPr>
              <p14:xfrm>
                <a:off x="2203491" y="450144"/>
                <a:ext cx="126000" cy="36540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3006" y="446752"/>
                  <a:ext cx="128423" cy="372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/>
                <p14:cNvContentPartPr/>
                <p14:nvPr/>
              </p14:nvContentPartPr>
              <p14:xfrm>
                <a:off x="2162451" y="660744"/>
                <a:ext cx="123840" cy="140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0994" y="657234"/>
                  <a:ext cx="125783" cy="21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/>
                <p14:cNvContentPartPr/>
                <p14:nvPr/>
              </p14:nvContentPartPr>
              <p14:xfrm>
                <a:off x="2283411" y="683424"/>
                <a:ext cx="84960" cy="6948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1480" y="679537"/>
                  <a:ext cx="88339" cy="77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/>
                <p14:cNvContentPartPr/>
                <p14:nvPr/>
              </p14:nvContentPartPr>
              <p14:xfrm>
                <a:off x="2450091" y="456624"/>
                <a:ext cx="78120" cy="2952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50" y="453231"/>
                  <a:ext cx="80546" cy="301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/>
                <p14:cNvContentPartPr/>
                <p14:nvPr/>
              </p14:nvContentPartPr>
              <p14:xfrm>
                <a:off x="2553771" y="544104"/>
                <a:ext cx="111240" cy="15084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828" y="541194"/>
                  <a:ext cx="113669" cy="157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/>
                <p14:cNvContentPartPr/>
                <p14:nvPr/>
              </p14:nvContentPartPr>
              <p14:xfrm>
                <a:off x="2553771" y="555264"/>
                <a:ext cx="99720" cy="15192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1825" y="552352"/>
                  <a:ext cx="103125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/>
                <p14:cNvContentPartPr/>
                <p14:nvPr/>
              </p14:nvContentPartPr>
              <p14:xfrm>
                <a:off x="2647011" y="471744"/>
                <a:ext cx="79200" cy="324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6039" y="468836"/>
                  <a:ext cx="81629" cy="329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/>
                <p14:cNvContentPartPr/>
                <p14:nvPr/>
              </p14:nvContentPartPr>
              <p14:xfrm>
                <a:off x="1690491" y="1056744"/>
                <a:ext cx="108720" cy="1990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8550" y="1052869"/>
                  <a:ext cx="112603" cy="206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/>
                <p14:cNvContentPartPr/>
                <p14:nvPr/>
              </p14:nvContentPartPr>
              <p14:xfrm>
                <a:off x="1860051" y="1263384"/>
                <a:ext cx="18360" cy="2664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8118" y="1261904"/>
                  <a:ext cx="21259" cy="31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/>
                <p14:cNvContentPartPr/>
                <p14:nvPr/>
              </p14:nvContentPartPr>
              <p14:xfrm>
                <a:off x="1969851" y="1004904"/>
                <a:ext cx="66960" cy="2516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7910" y="1001510"/>
                  <a:ext cx="69871" cy="258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/>
                <p14:cNvContentPartPr/>
                <p14:nvPr/>
              </p14:nvContentPartPr>
              <p14:xfrm>
                <a:off x="1912251" y="1137024"/>
                <a:ext cx="115920" cy="115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10311" y="1133518"/>
                  <a:ext cx="118345" cy="1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/>
                <p14:cNvContentPartPr/>
                <p14:nvPr/>
              </p14:nvContentPartPr>
              <p14:xfrm>
                <a:off x="2109171" y="1234944"/>
                <a:ext cx="12960" cy="1872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7177" y="1234451"/>
                  <a:ext cx="15452" cy="23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/>
                <p14:cNvContentPartPr/>
                <p14:nvPr/>
              </p14:nvContentPartPr>
              <p14:xfrm>
                <a:off x="2217171" y="1092024"/>
                <a:ext cx="24480" cy="3600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5702" y="1088619"/>
                  <a:ext cx="27907" cy="40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/>
                <p14:cNvContentPartPr/>
                <p14:nvPr/>
              </p14:nvContentPartPr>
              <p14:xfrm>
                <a:off x="2221131" y="1208304"/>
                <a:ext cx="38160" cy="356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19174" y="1205863"/>
                  <a:ext cx="42074" cy="41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/>
                <p14:cNvContentPartPr/>
                <p14:nvPr/>
              </p14:nvContentPartPr>
              <p14:xfrm>
                <a:off x="2429571" y="1093104"/>
                <a:ext cx="102960" cy="1566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28114" y="1089710"/>
                  <a:ext cx="105388" cy="163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/>
                <p14:cNvContentPartPr/>
                <p14:nvPr/>
              </p14:nvContentPartPr>
              <p14:xfrm>
                <a:off x="2402211" y="1106424"/>
                <a:ext cx="115560" cy="13644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00754" y="1103025"/>
                  <a:ext cx="118473" cy="143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/>
                <p14:cNvContentPartPr/>
                <p14:nvPr/>
              </p14:nvContentPartPr>
              <p14:xfrm>
                <a:off x="2641971" y="1092744"/>
                <a:ext cx="129960" cy="1346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0031" y="1089354"/>
                  <a:ext cx="132870" cy="14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/>
                <p14:cNvContentPartPr/>
                <p14:nvPr/>
              </p14:nvContentPartPr>
              <p14:xfrm>
                <a:off x="2664651" y="1155024"/>
                <a:ext cx="97920" cy="208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2712" y="1154053"/>
                  <a:ext cx="100344" cy="2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/>
                <p14:cNvContentPartPr/>
                <p14:nvPr/>
              </p14:nvContentPartPr>
              <p14:xfrm>
                <a:off x="2895051" y="1018944"/>
                <a:ext cx="293040" cy="2343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93110" y="1015062"/>
                  <a:ext cx="296921" cy="24212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Rectangle 27"/>
            <p:cNvSpPr/>
            <p:nvPr/>
          </p:nvSpPr>
          <p:spPr>
            <a:xfrm>
              <a:off x="1519125" y="371187"/>
              <a:ext cx="1752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311" y="1210330"/>
            <a:ext cx="464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 many cases, finding a global minimum is not possible.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Typically, we should still be able to find a </a:t>
            </a:r>
            <a:r>
              <a:rPr lang="en-US" sz="1400" b="1" dirty="0" smtClean="0"/>
              <a:t>local minimum 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5746" y="1727219"/>
            <a:ext cx="320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Definition</a:t>
            </a:r>
            <a:r>
              <a:rPr lang="en-US" sz="1600" dirty="0" smtClean="0"/>
              <a:t>:       is a local minimum, if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/>
              <p14:cNvContentPartPr/>
              <p14:nvPr/>
            </p14:nvContentPartPr>
            <p14:xfrm>
              <a:off x="1314989" y="1856126"/>
              <a:ext cx="95040" cy="1144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13909" y="1854326"/>
                <a:ext cx="96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/>
              <p14:cNvContentPartPr/>
              <p14:nvPr/>
            </p14:nvContentPartPr>
            <p14:xfrm>
              <a:off x="1307789" y="1858286"/>
              <a:ext cx="104040" cy="1335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06709" y="1855766"/>
                <a:ext cx="106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/>
              <p14:cNvContentPartPr/>
              <p14:nvPr/>
            </p14:nvContentPartPr>
            <p14:xfrm>
              <a:off x="1324349" y="1764686"/>
              <a:ext cx="132840" cy="35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22909" y="1763966"/>
                <a:ext cx="134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/>
              <p14:cNvContentPartPr/>
              <p14:nvPr/>
            </p14:nvContentPartPr>
            <p14:xfrm>
              <a:off x="249848" y="2076145"/>
              <a:ext cx="133560" cy="2354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8768" y="2073625"/>
                <a:ext cx="136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/>
              <p14:cNvContentPartPr/>
              <p14:nvPr/>
            </p14:nvContentPartPr>
            <p14:xfrm>
              <a:off x="281528" y="2215825"/>
              <a:ext cx="70920" cy="165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448" y="2215105"/>
                <a:ext cx="723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/>
              <p14:cNvContentPartPr/>
              <p14:nvPr/>
            </p14:nvContentPartPr>
            <p14:xfrm>
              <a:off x="514808" y="2101705"/>
              <a:ext cx="118080" cy="1947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3728" y="2099185"/>
                <a:ext cx="120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/>
              <p14:cNvContentPartPr/>
              <p14:nvPr/>
            </p14:nvContentPartPr>
            <p14:xfrm>
              <a:off x="703088" y="2102065"/>
              <a:ext cx="56160" cy="2131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008" y="2099905"/>
                <a:ext cx="57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/>
              <p14:cNvContentPartPr/>
              <p14:nvPr/>
            </p14:nvContentPartPr>
            <p14:xfrm>
              <a:off x="803888" y="2176585"/>
              <a:ext cx="38880" cy="882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2808" y="2174425"/>
                <a:ext cx="40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/>
              <p14:cNvContentPartPr/>
              <p14:nvPr/>
            </p14:nvContentPartPr>
            <p14:xfrm>
              <a:off x="790208" y="2179105"/>
              <a:ext cx="66240" cy="810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9128" y="2176585"/>
                <a:ext cx="68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7" name="Ink 66"/>
              <p14:cNvContentPartPr/>
              <p14:nvPr/>
            </p14:nvContentPartPr>
            <p14:xfrm>
              <a:off x="870488" y="2098105"/>
              <a:ext cx="69120" cy="2210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0488" y="2095945"/>
                <a:ext cx="70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8" name="Ink 67"/>
              <p14:cNvContentPartPr/>
              <p14:nvPr/>
            </p14:nvContentPartPr>
            <p14:xfrm>
              <a:off x="1008728" y="2161105"/>
              <a:ext cx="104040" cy="1069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7648" y="2158945"/>
                <a:ext cx="106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/>
              <p14:cNvContentPartPr/>
              <p14:nvPr/>
            </p14:nvContentPartPr>
            <p14:xfrm>
              <a:off x="1184048" y="2123665"/>
              <a:ext cx="160920" cy="1515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82608" y="2121145"/>
                <a:ext cx="163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0" name="Ink 69"/>
              <p14:cNvContentPartPr/>
              <p14:nvPr/>
            </p14:nvContentPartPr>
            <p14:xfrm>
              <a:off x="1395368" y="2271265"/>
              <a:ext cx="36360" cy="691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95008" y="2268745"/>
                <a:ext cx="37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1" name="Ink 70"/>
              <p14:cNvContentPartPr/>
              <p14:nvPr/>
            </p14:nvContentPartPr>
            <p14:xfrm>
              <a:off x="793448" y="2112505"/>
              <a:ext cx="74160" cy="27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2368" y="2109985"/>
                <a:ext cx="76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Ink 71"/>
              <p14:cNvContentPartPr/>
              <p14:nvPr/>
            </p14:nvContentPartPr>
            <p14:xfrm>
              <a:off x="1626488" y="2093785"/>
              <a:ext cx="116640" cy="1785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25408" y="2091265"/>
                <a:ext cx="11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Ink 72"/>
              <p14:cNvContentPartPr/>
              <p14:nvPr/>
            </p14:nvContentPartPr>
            <p14:xfrm>
              <a:off x="1640888" y="2153905"/>
              <a:ext cx="81720" cy="20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0168" y="2151745"/>
                <a:ext cx="828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/>
              <p14:cNvContentPartPr/>
              <p14:nvPr/>
            </p14:nvContentPartPr>
            <p14:xfrm>
              <a:off x="1832768" y="2170825"/>
              <a:ext cx="63360" cy="1033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2048" y="2168665"/>
                <a:ext cx="64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Ink 74"/>
              <p14:cNvContentPartPr/>
              <p14:nvPr/>
            </p14:nvContentPartPr>
            <p14:xfrm>
              <a:off x="1807208" y="2169385"/>
              <a:ext cx="114120" cy="1069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06128" y="2167225"/>
                <a:ext cx="1162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6" name="Ink 75"/>
              <p14:cNvContentPartPr/>
              <p14:nvPr/>
            </p14:nvContentPartPr>
            <p14:xfrm>
              <a:off x="1975688" y="2184505"/>
              <a:ext cx="95400" cy="709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74248" y="2182345"/>
                <a:ext cx="975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7" name="Ink 76"/>
              <p14:cNvContentPartPr/>
              <p14:nvPr/>
            </p14:nvContentPartPr>
            <p14:xfrm>
              <a:off x="1990088" y="2206825"/>
              <a:ext cx="61920" cy="20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89008" y="2204305"/>
                <a:ext cx="64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8" name="Ink 77"/>
              <p14:cNvContentPartPr/>
              <p14:nvPr/>
            </p14:nvContentPartPr>
            <p14:xfrm>
              <a:off x="2153528" y="2114665"/>
              <a:ext cx="131400" cy="1609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52448" y="2112865"/>
                <a:ext cx="132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" name="Ink 78"/>
              <p14:cNvContentPartPr/>
              <p14:nvPr/>
            </p14:nvContentPartPr>
            <p14:xfrm>
              <a:off x="2332448" y="2118265"/>
              <a:ext cx="52200" cy="1720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31008" y="2116105"/>
                <a:ext cx="54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0" name="Ink 79"/>
              <p14:cNvContentPartPr/>
              <p14:nvPr/>
            </p14:nvContentPartPr>
            <p14:xfrm>
              <a:off x="2437928" y="2167945"/>
              <a:ext cx="50760" cy="8064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36848" y="2165785"/>
                <a:ext cx="52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1" name="Ink 80"/>
              <p14:cNvContentPartPr/>
              <p14:nvPr/>
            </p14:nvContentPartPr>
            <p14:xfrm>
              <a:off x="2416688" y="2171545"/>
              <a:ext cx="82080" cy="759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15608" y="2169745"/>
                <a:ext cx="84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2" name="Ink 81"/>
              <p14:cNvContentPartPr/>
              <p14:nvPr/>
            </p14:nvContentPartPr>
            <p14:xfrm>
              <a:off x="2433248" y="2094505"/>
              <a:ext cx="94680" cy="3996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32168" y="2091985"/>
                <a:ext cx="95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3" name="Ink 82"/>
              <p14:cNvContentPartPr/>
              <p14:nvPr/>
            </p14:nvContentPartPr>
            <p14:xfrm>
              <a:off x="2523608" y="2067865"/>
              <a:ext cx="76320" cy="2476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23608" y="2065705"/>
                <a:ext cx="77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4" name="Ink 83"/>
              <p14:cNvContentPartPr/>
              <p14:nvPr/>
            </p14:nvContentPartPr>
            <p14:xfrm>
              <a:off x="2843288" y="2109985"/>
              <a:ext cx="87480" cy="2044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42928" y="2107465"/>
                <a:ext cx="88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5" name="Ink 84"/>
              <p14:cNvContentPartPr/>
              <p14:nvPr/>
            </p14:nvContentPartPr>
            <p14:xfrm>
              <a:off x="2832128" y="2215465"/>
              <a:ext cx="84600" cy="302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31048" y="2213305"/>
                <a:ext cx="86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6" name="Ink 85"/>
              <p14:cNvContentPartPr/>
              <p14:nvPr/>
            </p14:nvContentPartPr>
            <p14:xfrm>
              <a:off x="2930408" y="2232025"/>
              <a:ext cx="44640" cy="626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29688" y="2229505"/>
                <a:ext cx="46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7" name="Ink 86"/>
              <p14:cNvContentPartPr/>
              <p14:nvPr/>
            </p14:nvContentPartPr>
            <p14:xfrm>
              <a:off x="3021848" y="2127625"/>
              <a:ext cx="49680" cy="165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0408" y="2125465"/>
                <a:ext cx="52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8" name="Ink 87"/>
              <p14:cNvContentPartPr/>
              <p14:nvPr/>
            </p14:nvContentPartPr>
            <p14:xfrm>
              <a:off x="3124088" y="2180905"/>
              <a:ext cx="44280" cy="69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23008" y="2178745"/>
                <a:ext cx="45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9" name="Ink 88"/>
              <p14:cNvContentPartPr/>
              <p14:nvPr/>
            </p14:nvContentPartPr>
            <p14:xfrm>
              <a:off x="3102128" y="2175505"/>
              <a:ext cx="72000" cy="928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01408" y="2172985"/>
                <a:ext cx="73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0" name="Ink 89"/>
              <p14:cNvContentPartPr/>
              <p14:nvPr/>
            </p14:nvContentPartPr>
            <p14:xfrm>
              <a:off x="3212648" y="2104585"/>
              <a:ext cx="74880" cy="2080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11928" y="2102065"/>
                <a:ext cx="77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1" name="Ink 90"/>
              <p14:cNvContentPartPr/>
              <p14:nvPr/>
            </p14:nvContentPartPr>
            <p14:xfrm>
              <a:off x="3379328" y="2145625"/>
              <a:ext cx="111960" cy="882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77888" y="2143465"/>
                <a:ext cx="114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2" name="Ink 91"/>
              <p14:cNvContentPartPr/>
              <p14:nvPr/>
            </p14:nvContentPartPr>
            <p14:xfrm>
              <a:off x="3418208" y="2203945"/>
              <a:ext cx="81360" cy="604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17488" y="2201785"/>
                <a:ext cx="83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3" name="Ink 92"/>
              <p14:cNvContentPartPr/>
              <p14:nvPr/>
            </p14:nvContentPartPr>
            <p14:xfrm>
              <a:off x="3641408" y="2071105"/>
              <a:ext cx="67320" cy="2185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1048" y="2068585"/>
                <a:ext cx="687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4" name="Ink 93"/>
              <p14:cNvContentPartPr/>
              <p14:nvPr/>
            </p14:nvContentPartPr>
            <p14:xfrm>
              <a:off x="3619808" y="2203225"/>
              <a:ext cx="83880" cy="248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18728" y="2202505"/>
                <a:ext cx="85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5" name="Ink 94"/>
              <p14:cNvContentPartPr/>
              <p14:nvPr/>
            </p14:nvContentPartPr>
            <p14:xfrm>
              <a:off x="3772448" y="2102425"/>
              <a:ext cx="56520" cy="1724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71368" y="2099905"/>
                <a:ext cx="58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6" name="Ink 95"/>
              <p14:cNvContentPartPr/>
              <p14:nvPr/>
            </p14:nvContentPartPr>
            <p14:xfrm>
              <a:off x="3878288" y="2163625"/>
              <a:ext cx="68400" cy="565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77208" y="2161465"/>
                <a:ext cx="69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7" name="Ink 96"/>
              <p14:cNvContentPartPr/>
              <p14:nvPr/>
            </p14:nvContentPartPr>
            <p14:xfrm>
              <a:off x="3848048" y="2158945"/>
              <a:ext cx="96120" cy="961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46968" y="2156785"/>
                <a:ext cx="97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8" name="Ink 97"/>
              <p14:cNvContentPartPr/>
              <p14:nvPr/>
            </p14:nvContentPartPr>
            <p14:xfrm>
              <a:off x="3942728" y="2086225"/>
              <a:ext cx="72720" cy="2188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42368" y="2084065"/>
                <a:ext cx="7452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/>
          <p:cNvSpPr txBox="1"/>
          <p:nvPr/>
        </p:nvSpPr>
        <p:spPr>
          <a:xfrm>
            <a:off x="994594" y="2276305"/>
            <a:ext cx="2492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(D must be a topological space)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635" y="2538188"/>
            <a:ext cx="4379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Sometimes (non-smooth, high dimensional functions, complex domains), even getting to a local minimum is hard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" name="Ink 3"/>
              <p14:cNvContentPartPr/>
              <p14:nvPr/>
            </p14:nvContentPartPr>
            <p14:xfrm>
              <a:off x="3675330" y="2297040"/>
              <a:ext cx="52200" cy="4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73890" y="2294520"/>
                <a:ext cx="54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" name="Ink 34"/>
              <p14:cNvContentPartPr/>
              <p14:nvPr/>
            </p14:nvContentPartPr>
            <p14:xfrm>
              <a:off x="3863970" y="2102640"/>
              <a:ext cx="109440" cy="352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62890" y="2101920"/>
                <a:ext cx="1108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5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space (from Wikipedia)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42921"/>
            <a:ext cx="449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Let </a:t>
            </a:r>
            <a:r>
              <a:rPr lang="en-US" sz="1200" i="1" dirty="0"/>
              <a:t>X</a:t>
            </a:r>
            <a:r>
              <a:rPr lang="en-US" sz="1200" dirty="0"/>
              <a:t> be a set; the elements of </a:t>
            </a:r>
            <a:r>
              <a:rPr lang="en-US" sz="1200" i="1" dirty="0"/>
              <a:t>X</a:t>
            </a:r>
            <a:r>
              <a:rPr lang="en-US" sz="1200" dirty="0"/>
              <a:t> are usually called </a:t>
            </a:r>
            <a:r>
              <a:rPr lang="en-US" sz="1200" i="1" dirty="0"/>
              <a:t>points</a:t>
            </a:r>
            <a:r>
              <a:rPr lang="en-US" sz="1200" dirty="0"/>
              <a:t>, though they can be any mathematical object. </a:t>
            </a:r>
            <a:r>
              <a:rPr lang="en-US" sz="1200" dirty="0" smtClean="0"/>
              <a:t>Let</a:t>
            </a:r>
            <a:r>
              <a:rPr lang="en-US" sz="1200" dirty="0"/>
              <a:t> </a:t>
            </a:r>
            <a:r>
              <a:rPr lang="en-US" sz="1200" b="1" dirty="0"/>
              <a:t>N</a:t>
            </a:r>
            <a:r>
              <a:rPr lang="en-US" sz="1200" dirty="0"/>
              <a:t> be a function assigning to each </a:t>
            </a:r>
            <a:r>
              <a:rPr lang="en-US" sz="1200" i="1" dirty="0"/>
              <a:t>x</a:t>
            </a:r>
            <a:r>
              <a:rPr lang="en-US" sz="1200" dirty="0"/>
              <a:t> (point) in </a:t>
            </a:r>
            <a:r>
              <a:rPr lang="en-US" sz="1200" i="1" dirty="0"/>
              <a:t>X</a:t>
            </a:r>
            <a:r>
              <a:rPr lang="en-US" sz="1200" dirty="0"/>
              <a:t> a non-empty collection </a:t>
            </a:r>
            <a:r>
              <a:rPr lang="en-US" sz="1200" b="1" dirty="0"/>
              <a:t>N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of subsets of </a:t>
            </a:r>
            <a:r>
              <a:rPr lang="en-US" sz="1200" i="1" dirty="0"/>
              <a:t>X</a:t>
            </a:r>
            <a:r>
              <a:rPr lang="en-US" sz="1200" dirty="0"/>
              <a:t>. The elements of </a:t>
            </a:r>
            <a:r>
              <a:rPr lang="en-US" sz="1200" b="1" dirty="0"/>
              <a:t>N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will be </a:t>
            </a:r>
            <a:r>
              <a:rPr lang="en-US" sz="1200" dirty="0" smtClean="0"/>
              <a:t>called </a:t>
            </a:r>
            <a:r>
              <a:rPr lang="en-US" sz="1200" i="1" dirty="0" smtClean="0"/>
              <a:t>neighbourhoods</a:t>
            </a:r>
            <a:r>
              <a:rPr lang="en-US" sz="1200" dirty="0"/>
              <a:t> of </a:t>
            </a:r>
            <a:r>
              <a:rPr lang="en-US" sz="1200" i="1" dirty="0"/>
              <a:t>x</a:t>
            </a:r>
            <a:r>
              <a:rPr lang="en-US" sz="1200" dirty="0"/>
              <a:t> with respect to </a:t>
            </a:r>
            <a:r>
              <a:rPr lang="en-US" sz="1200" b="1" dirty="0"/>
              <a:t>N</a:t>
            </a:r>
            <a:r>
              <a:rPr lang="en-US" sz="1200" dirty="0"/>
              <a:t> (or, simply, </a:t>
            </a:r>
            <a:r>
              <a:rPr lang="en-US" sz="1200" i="1" dirty="0"/>
              <a:t>neighbourhoods of x</a:t>
            </a:r>
            <a:r>
              <a:rPr lang="en-US" sz="1200" dirty="0"/>
              <a:t>). The function </a:t>
            </a:r>
            <a:r>
              <a:rPr lang="en-US" sz="1200" b="1" dirty="0"/>
              <a:t>N</a:t>
            </a:r>
            <a:r>
              <a:rPr lang="en-US" sz="1200" dirty="0"/>
              <a:t> is called a </a:t>
            </a:r>
            <a:r>
              <a:rPr lang="en-US" sz="1200" dirty="0" smtClean="0"/>
              <a:t>neighbourhood</a:t>
            </a:r>
            <a:r>
              <a:rPr lang="en-US" sz="1200" dirty="0"/>
              <a:t> topology if the axioms </a:t>
            </a:r>
            <a:r>
              <a:rPr lang="en-US" sz="1200" dirty="0" smtClean="0"/>
              <a:t>below</a:t>
            </a:r>
            <a:r>
              <a:rPr lang="en-US" sz="1200" dirty="0"/>
              <a:t> are satisfied; and then </a:t>
            </a:r>
            <a:r>
              <a:rPr lang="en-US" sz="1200" i="1" dirty="0"/>
              <a:t>X</a:t>
            </a:r>
            <a:r>
              <a:rPr lang="en-US" sz="1200" dirty="0"/>
              <a:t> with </a:t>
            </a:r>
            <a:r>
              <a:rPr lang="en-US" sz="1200" b="1" dirty="0"/>
              <a:t>N</a:t>
            </a:r>
            <a:r>
              <a:rPr lang="en-US" sz="1200" dirty="0"/>
              <a:t> is called a </a:t>
            </a:r>
            <a:r>
              <a:rPr lang="en-US" sz="1200" b="1" dirty="0"/>
              <a:t>topological space</a:t>
            </a:r>
            <a:r>
              <a:rPr lang="en-US" sz="1200" dirty="0"/>
              <a:t>.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If</a:t>
            </a:r>
            <a:r>
              <a:rPr lang="en-US" sz="1200" dirty="0"/>
              <a:t> </a:t>
            </a:r>
            <a:r>
              <a:rPr lang="en-US" sz="1200" i="1" dirty="0"/>
              <a:t>N</a:t>
            </a:r>
            <a:r>
              <a:rPr lang="en-US" sz="1200" dirty="0"/>
              <a:t> is a neighbourhood of </a:t>
            </a:r>
            <a:r>
              <a:rPr lang="en-US" sz="1200" i="1" dirty="0"/>
              <a:t>x</a:t>
            </a:r>
            <a:r>
              <a:rPr lang="en-US" sz="1200" dirty="0"/>
              <a:t> (i.e., </a:t>
            </a:r>
            <a:r>
              <a:rPr lang="en-US" sz="1200" i="1" dirty="0"/>
              <a:t>N</a:t>
            </a:r>
            <a:r>
              <a:rPr lang="en-US" sz="1200" dirty="0"/>
              <a:t> ∈ </a:t>
            </a:r>
            <a:r>
              <a:rPr lang="en-US" sz="1200" b="1" dirty="0"/>
              <a:t>N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)), then </a:t>
            </a:r>
            <a:r>
              <a:rPr lang="en-US" sz="1200" i="1" dirty="0"/>
              <a:t>x</a:t>
            </a:r>
            <a:r>
              <a:rPr lang="en-US" sz="1200" dirty="0"/>
              <a:t> ∈ </a:t>
            </a:r>
            <a:r>
              <a:rPr lang="en-US" sz="1200" i="1" dirty="0"/>
              <a:t>N</a:t>
            </a:r>
            <a:r>
              <a:rPr lang="en-US" sz="1200" dirty="0"/>
              <a:t>. In other words, each point belongs to every one of its neighbourhoods.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If </a:t>
            </a:r>
            <a:r>
              <a:rPr lang="en-US" sz="1200" i="1" dirty="0"/>
              <a:t>N</a:t>
            </a:r>
            <a:r>
              <a:rPr lang="en-US" sz="1200" dirty="0"/>
              <a:t> is a subset of </a:t>
            </a:r>
            <a:r>
              <a:rPr lang="en-US" sz="1200" i="1" dirty="0"/>
              <a:t>X</a:t>
            </a:r>
            <a:r>
              <a:rPr lang="en-US" sz="1200" dirty="0"/>
              <a:t> and contains a neighbourhood of </a:t>
            </a:r>
            <a:r>
              <a:rPr lang="en-US" sz="1200" i="1" dirty="0"/>
              <a:t>x</a:t>
            </a:r>
            <a:r>
              <a:rPr lang="en-US" sz="1200" dirty="0"/>
              <a:t>, then </a:t>
            </a:r>
            <a:r>
              <a:rPr lang="en-US" sz="1200" i="1" dirty="0"/>
              <a:t>N</a:t>
            </a:r>
            <a:r>
              <a:rPr lang="en-US" sz="1200" dirty="0"/>
              <a:t> is a neighbourhood of </a:t>
            </a:r>
            <a:r>
              <a:rPr lang="en-US" sz="1200" i="1" dirty="0"/>
              <a:t>x</a:t>
            </a:r>
            <a:r>
              <a:rPr lang="en-US" sz="1200" dirty="0"/>
              <a:t>. I.e., every superset of a neighbourhood of a point </a:t>
            </a:r>
            <a:r>
              <a:rPr lang="en-US" sz="1200" i="1" dirty="0"/>
              <a:t>x</a:t>
            </a:r>
            <a:r>
              <a:rPr lang="en-US" sz="1200" dirty="0"/>
              <a:t> in </a:t>
            </a:r>
            <a:r>
              <a:rPr lang="en-US" sz="1200" i="1" dirty="0"/>
              <a:t>X</a:t>
            </a:r>
            <a:r>
              <a:rPr lang="en-US" sz="1200" dirty="0"/>
              <a:t> is again a neighbourhood of </a:t>
            </a:r>
            <a:r>
              <a:rPr lang="en-US" sz="1200" i="1" dirty="0"/>
              <a:t>x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 intersection of two neighbourhoods of </a:t>
            </a:r>
            <a:r>
              <a:rPr lang="en-US" sz="1200" i="1" dirty="0"/>
              <a:t>x</a:t>
            </a:r>
            <a:r>
              <a:rPr lang="en-US" sz="1200" dirty="0"/>
              <a:t> is a neighbourhood of </a:t>
            </a:r>
            <a:r>
              <a:rPr lang="en-US" sz="1200" i="1" dirty="0"/>
              <a:t>x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Any neighbourhood </a:t>
            </a:r>
            <a:r>
              <a:rPr lang="en-US" sz="1200" i="1" dirty="0"/>
              <a:t>N</a:t>
            </a:r>
            <a:r>
              <a:rPr lang="en-US" sz="1200" dirty="0"/>
              <a:t> of </a:t>
            </a:r>
            <a:r>
              <a:rPr lang="en-US" sz="1200" i="1" dirty="0"/>
              <a:t>x</a:t>
            </a:r>
            <a:r>
              <a:rPr lang="en-US" sz="1200" dirty="0"/>
              <a:t> contains </a:t>
            </a:r>
            <a:r>
              <a:rPr lang="en-US" sz="1200" dirty="0" smtClean="0"/>
              <a:t>a neighbourhood</a:t>
            </a:r>
            <a:r>
              <a:rPr lang="en-US" sz="1200" dirty="0"/>
              <a:t> </a:t>
            </a:r>
            <a:r>
              <a:rPr lang="en-US" sz="1200" i="1" dirty="0"/>
              <a:t>M</a:t>
            </a:r>
            <a:r>
              <a:rPr lang="en-US" sz="1200" dirty="0"/>
              <a:t> of </a:t>
            </a:r>
            <a:r>
              <a:rPr lang="en-US" sz="1200" i="1" dirty="0"/>
              <a:t>x</a:t>
            </a:r>
            <a:r>
              <a:rPr lang="en-US" sz="1200" dirty="0"/>
              <a:t> such that </a:t>
            </a:r>
            <a:r>
              <a:rPr lang="en-US" sz="1200" i="1" dirty="0"/>
              <a:t>N</a:t>
            </a:r>
            <a:r>
              <a:rPr lang="en-US" sz="1200" dirty="0"/>
              <a:t> is a neighbourhood of each point of </a:t>
            </a:r>
            <a:r>
              <a:rPr lang="en-US" sz="1200" i="1" dirty="0"/>
              <a:t>M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9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minima in nature</a:t>
            </a:r>
            <a:endParaRPr lang="en-US" dirty="0"/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39" y="529377"/>
            <a:ext cx="2768142" cy="20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9710" y="221600"/>
            <a:ext cx="1741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Image from Wikipedia</a:t>
            </a:r>
            <a:endParaRPr lang="en-US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80260" y="375488"/>
            <a:ext cx="0" cy="27334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" y="275129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minimum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8514" y="275129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that we are at local minimum?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2596088" y="2784067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368" y="2782267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/>
              <p14:cNvContentPartPr/>
              <p14:nvPr/>
            </p14:nvContentPartPr>
            <p14:xfrm>
              <a:off x="3914768" y="2868006"/>
              <a:ext cx="360" cy="3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4048" y="2866206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5" name="Ink 84"/>
              <p14:cNvContentPartPr/>
              <p14:nvPr/>
            </p14:nvContentPartPr>
            <p14:xfrm>
              <a:off x="4962620" y="21200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1900" y="211824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/>
          <p:cNvGrpSpPr/>
          <p:nvPr/>
        </p:nvGrpSpPr>
        <p:grpSpPr>
          <a:xfrm>
            <a:off x="115688" y="2434236"/>
            <a:ext cx="4350240" cy="349831"/>
            <a:chOff x="112700" y="699840"/>
            <a:chExt cx="487512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/>
                <p14:cNvContentPartPr/>
                <p14:nvPr/>
              </p14:nvContentPartPr>
              <p14:xfrm>
                <a:off x="163100" y="699840"/>
                <a:ext cx="51480" cy="3024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893" y="697014"/>
                  <a:ext cx="54295" cy="30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/>
                <p14:cNvContentPartPr/>
                <p14:nvPr/>
              </p14:nvContentPartPr>
              <p14:xfrm>
                <a:off x="112700" y="887400"/>
                <a:ext cx="103320" cy="417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89" y="886597"/>
                  <a:ext cx="104934" cy="4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/>
                <p14:cNvContentPartPr/>
                <p14:nvPr/>
              </p14:nvContentPartPr>
              <p14:xfrm>
                <a:off x="267500" y="741240"/>
                <a:ext cx="43920" cy="2494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888" y="738419"/>
                  <a:ext cx="46741" cy="2547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/>
                <p14:cNvContentPartPr/>
                <p14:nvPr/>
              </p14:nvContentPartPr>
              <p14:xfrm>
                <a:off x="363980" y="842400"/>
                <a:ext cx="63360" cy="795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769" y="840391"/>
                  <a:ext cx="64974" cy="8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/>
                <p14:cNvContentPartPr/>
                <p14:nvPr/>
              </p14:nvContentPartPr>
              <p14:xfrm>
                <a:off x="372980" y="850320"/>
                <a:ext cx="48960" cy="943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2171" y="848305"/>
                  <a:ext cx="50983" cy="98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/>
                <p14:cNvContentPartPr/>
                <p14:nvPr/>
              </p14:nvContentPartPr>
              <p14:xfrm>
                <a:off x="444980" y="729000"/>
                <a:ext cx="66600" cy="2782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173" y="726580"/>
                  <a:ext cx="69022" cy="282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/>
                <p14:cNvContentPartPr/>
                <p14:nvPr/>
              </p14:nvContentPartPr>
              <p14:xfrm>
                <a:off x="841700" y="739440"/>
                <a:ext cx="64440" cy="2880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484" y="737020"/>
                  <a:ext cx="66872" cy="29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/>
                <p14:cNvContentPartPr/>
                <p14:nvPr/>
              </p14:nvContentPartPr>
              <p14:xfrm>
                <a:off x="793100" y="912240"/>
                <a:ext cx="107640" cy="2412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294" y="910632"/>
                  <a:ext cx="109253" cy="28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/>
                <p14:cNvContentPartPr/>
                <p14:nvPr/>
              </p14:nvContentPartPr>
              <p14:xfrm>
                <a:off x="952220" y="778320"/>
                <a:ext cx="60840" cy="2325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1011" y="775902"/>
                  <a:ext cx="62452" cy="2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/>
                <p14:cNvContentPartPr/>
                <p14:nvPr/>
              </p14:nvContentPartPr>
              <p14:xfrm>
                <a:off x="1062020" y="860040"/>
                <a:ext cx="64800" cy="979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0813" y="857622"/>
                  <a:ext cx="66812" cy="102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/>
                <p14:cNvContentPartPr/>
                <p14:nvPr/>
              </p14:nvContentPartPr>
              <p14:xfrm>
                <a:off x="1061300" y="875880"/>
                <a:ext cx="64440" cy="8316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0489" y="873458"/>
                  <a:ext cx="66466" cy="87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/>
                <p14:cNvContentPartPr/>
                <p14:nvPr/>
              </p14:nvContentPartPr>
              <p14:xfrm>
                <a:off x="1074980" y="773280"/>
                <a:ext cx="90720" cy="482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3765" y="770442"/>
                  <a:ext cx="92745" cy="53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/>
                <p14:cNvContentPartPr/>
                <p14:nvPr/>
              </p14:nvContentPartPr>
              <p14:xfrm>
                <a:off x="1186580" y="741240"/>
                <a:ext cx="73080" cy="32508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86176" y="738820"/>
                  <a:ext cx="75099" cy="32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/>
                <p14:cNvContentPartPr/>
                <p14:nvPr/>
              </p14:nvContentPartPr>
              <p14:xfrm>
                <a:off x="1342460" y="901800"/>
                <a:ext cx="105120" cy="64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1247" y="899370"/>
                  <a:ext cx="107142" cy="11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/>
                <p14:cNvContentPartPr/>
                <p14:nvPr/>
              </p14:nvContentPartPr>
              <p14:xfrm>
                <a:off x="1391420" y="871560"/>
                <a:ext cx="12600" cy="727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90201" y="869944"/>
                  <a:ext cx="14632" cy="76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/>
                <p14:cNvContentPartPr/>
                <p14:nvPr/>
              </p14:nvContentPartPr>
              <p14:xfrm>
                <a:off x="1587620" y="837000"/>
                <a:ext cx="125280" cy="13500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86412" y="834179"/>
                  <a:ext cx="128100" cy="140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/>
                <p14:cNvContentPartPr/>
                <p14:nvPr/>
              </p14:nvContentPartPr>
              <p14:xfrm>
                <a:off x="1795700" y="741240"/>
                <a:ext cx="56160" cy="2631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4488" y="738419"/>
                  <a:ext cx="58988" cy="268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/>
                <p14:cNvContentPartPr/>
                <p14:nvPr/>
              </p14:nvContentPartPr>
              <p14:xfrm>
                <a:off x="1758980" y="904680"/>
                <a:ext cx="77760" cy="241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7368" y="903454"/>
                  <a:ext cx="80177" cy="27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/>
                <p14:cNvContentPartPr/>
                <p14:nvPr/>
              </p14:nvContentPartPr>
              <p14:xfrm>
                <a:off x="1900460" y="756000"/>
                <a:ext cx="50400" cy="2394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98834" y="753174"/>
                  <a:ext cx="53245" cy="244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/>
                <p14:cNvContentPartPr/>
                <p14:nvPr/>
              </p14:nvContentPartPr>
              <p14:xfrm>
                <a:off x="1985780" y="873360"/>
                <a:ext cx="65160" cy="828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4573" y="870937"/>
                  <a:ext cx="66367" cy="87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/>
                <p14:cNvContentPartPr/>
                <p14:nvPr/>
              </p14:nvContentPartPr>
              <p14:xfrm>
                <a:off x="1985420" y="892080"/>
                <a:ext cx="61200" cy="8892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4212" y="889655"/>
                  <a:ext cx="63213" cy="94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/>
                <p14:cNvContentPartPr/>
                <p14:nvPr/>
              </p14:nvContentPartPr>
              <p14:xfrm>
                <a:off x="1985780" y="811080"/>
                <a:ext cx="88920" cy="453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84573" y="808270"/>
                  <a:ext cx="90529" cy="49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/>
                <p14:cNvContentPartPr/>
                <p14:nvPr/>
              </p14:nvContentPartPr>
              <p14:xfrm>
                <a:off x="2098460" y="754920"/>
                <a:ext cx="55440" cy="274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7246" y="752096"/>
                  <a:ext cx="57868" cy="277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/>
                <p14:cNvContentPartPr/>
                <p14:nvPr/>
              </p14:nvContentPartPr>
              <p14:xfrm>
                <a:off x="2190260" y="733680"/>
                <a:ext cx="97200" cy="8856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9050" y="732871"/>
                  <a:ext cx="98813" cy="92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/>
                <p14:cNvContentPartPr/>
                <p14:nvPr/>
              </p14:nvContentPartPr>
              <p14:xfrm>
                <a:off x="2324180" y="782640"/>
                <a:ext cx="52200" cy="2440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22561" y="780219"/>
                  <a:ext cx="55437" cy="24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/>
                <p14:cNvContentPartPr/>
                <p14:nvPr/>
              </p14:nvContentPartPr>
              <p14:xfrm>
                <a:off x="2424620" y="881640"/>
                <a:ext cx="67320" cy="8028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23008" y="879219"/>
                  <a:ext cx="69739" cy="855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/>
                <p14:cNvContentPartPr/>
                <p14:nvPr/>
              </p14:nvContentPartPr>
              <p14:xfrm>
                <a:off x="2419580" y="881640"/>
                <a:ext cx="74520" cy="1000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18365" y="878827"/>
                  <a:ext cx="76950" cy="104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/>
                <p14:cNvContentPartPr/>
                <p14:nvPr/>
              </p14:nvContentPartPr>
              <p14:xfrm>
                <a:off x="2550260" y="935640"/>
                <a:ext cx="81000" cy="93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9051" y="932791"/>
                  <a:ext cx="83015" cy="14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/>
                <p14:cNvContentPartPr/>
                <p14:nvPr/>
              </p14:nvContentPartPr>
              <p14:xfrm>
                <a:off x="2687420" y="889200"/>
                <a:ext cx="76680" cy="9468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6209" y="886772"/>
                  <a:ext cx="78294" cy="99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/>
                <p14:cNvContentPartPr/>
                <p14:nvPr/>
              </p14:nvContentPartPr>
              <p14:xfrm>
                <a:off x="2700380" y="897480"/>
                <a:ext cx="70560" cy="7056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9170" y="895867"/>
                  <a:ext cx="72576" cy="7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/>
                <p14:cNvContentPartPr/>
                <p14:nvPr/>
              </p14:nvContentPartPr>
              <p14:xfrm>
                <a:off x="2705780" y="832680"/>
                <a:ext cx="87840" cy="2376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4571" y="829861"/>
                  <a:ext cx="89855" cy="29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/>
                <p14:cNvContentPartPr/>
                <p14:nvPr/>
              </p14:nvContentPartPr>
              <p14:xfrm>
                <a:off x="2828180" y="782640"/>
                <a:ext cx="54000" cy="26100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27374" y="780220"/>
                  <a:ext cx="56015" cy="266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/>
                <p14:cNvContentPartPr/>
                <p14:nvPr/>
              </p14:nvContentPartPr>
              <p14:xfrm>
                <a:off x="2944820" y="930600"/>
                <a:ext cx="85320" cy="93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3607" y="928260"/>
                  <a:ext cx="87746" cy="13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/>
                <p14:cNvContentPartPr/>
                <p14:nvPr/>
              </p14:nvContentPartPr>
              <p14:xfrm>
                <a:off x="2981540" y="905760"/>
                <a:ext cx="10800" cy="752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80340" y="903333"/>
                  <a:ext cx="13200" cy="80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/>
                <p14:cNvContentPartPr/>
                <p14:nvPr/>
              </p14:nvContentPartPr>
              <p14:xfrm>
                <a:off x="3129500" y="745200"/>
                <a:ext cx="37080" cy="1382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28291" y="742379"/>
                  <a:ext cx="39901" cy="142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/>
                <p14:cNvContentPartPr/>
                <p14:nvPr/>
              </p14:nvContentPartPr>
              <p14:xfrm>
                <a:off x="3099260" y="927720"/>
                <a:ext cx="86760" cy="1152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98453" y="924939"/>
                  <a:ext cx="88778" cy="16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/>
                <p14:cNvContentPartPr/>
                <p14:nvPr/>
              </p14:nvContentPartPr>
              <p14:xfrm>
                <a:off x="3113300" y="992160"/>
                <a:ext cx="97560" cy="849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12091" y="989341"/>
                  <a:ext cx="99173" cy="90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/>
                <p14:cNvContentPartPr/>
                <p14:nvPr/>
              </p14:nvContentPartPr>
              <p14:xfrm>
                <a:off x="3265940" y="815400"/>
                <a:ext cx="54360" cy="2048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64732" y="812981"/>
                  <a:ext cx="55971" cy="209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/>
                <p14:cNvContentPartPr/>
                <p14:nvPr/>
              </p14:nvContentPartPr>
              <p14:xfrm>
                <a:off x="3342620" y="896760"/>
                <a:ext cx="50040" cy="770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1409" y="894340"/>
                  <a:ext cx="51654" cy="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/>
                <p14:cNvContentPartPr/>
                <p14:nvPr/>
              </p14:nvContentPartPr>
              <p14:xfrm>
                <a:off x="3345860" y="900000"/>
                <a:ext cx="42480" cy="842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5058" y="897582"/>
                  <a:ext cx="44484" cy="88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/>
                <p14:cNvContentPartPr/>
                <p14:nvPr/>
              </p14:nvContentPartPr>
              <p14:xfrm>
                <a:off x="3408140" y="942840"/>
                <a:ext cx="66600" cy="1080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06929" y="942040"/>
                  <a:ext cx="68215" cy="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/>
                <p14:cNvContentPartPr/>
                <p14:nvPr/>
              </p14:nvContentPartPr>
              <p14:xfrm>
                <a:off x="3510020" y="907560"/>
                <a:ext cx="50040" cy="6480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819" y="905130"/>
                  <a:ext cx="51641" cy="70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/>
                <p14:cNvContentPartPr/>
                <p14:nvPr/>
              </p14:nvContentPartPr>
              <p14:xfrm>
                <a:off x="3499220" y="910080"/>
                <a:ext cx="60840" cy="7812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98003" y="908056"/>
                  <a:ext cx="63274" cy="82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/>
                <p14:cNvContentPartPr/>
                <p14:nvPr/>
              </p14:nvContentPartPr>
              <p14:xfrm>
                <a:off x="3513980" y="833760"/>
                <a:ext cx="73440" cy="352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12769" y="830921"/>
                  <a:ext cx="75458" cy="40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/>
                <p14:cNvContentPartPr/>
                <p14:nvPr/>
              </p14:nvContentPartPr>
              <p14:xfrm>
                <a:off x="3603980" y="799920"/>
                <a:ext cx="52920" cy="2419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3576" y="797497"/>
                  <a:ext cx="54940" cy="244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/>
                <p14:cNvContentPartPr/>
                <p14:nvPr/>
              </p14:nvContentPartPr>
              <p14:xfrm>
                <a:off x="3742580" y="873720"/>
                <a:ext cx="133920" cy="1353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41370" y="871303"/>
                  <a:ext cx="136744" cy="140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/>
                <p14:cNvContentPartPr/>
                <p14:nvPr/>
              </p14:nvContentPartPr>
              <p14:xfrm>
                <a:off x="3890540" y="819360"/>
                <a:ext cx="70560" cy="8820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9323" y="816541"/>
                  <a:ext cx="72182" cy="93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/>
                <p14:cNvContentPartPr/>
                <p14:nvPr/>
              </p14:nvContentPartPr>
              <p14:xfrm>
                <a:off x="4001780" y="789840"/>
                <a:ext cx="69120" cy="27252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01378" y="787418"/>
                  <a:ext cx="71129" cy="276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/>
                <p14:cNvContentPartPr/>
                <p14:nvPr/>
              </p14:nvContentPartPr>
              <p14:xfrm>
                <a:off x="3974060" y="946800"/>
                <a:ext cx="89640" cy="3492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3252" y="945582"/>
                  <a:ext cx="90851" cy="37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/>
                <p14:cNvContentPartPr/>
                <p14:nvPr/>
              </p14:nvContentPartPr>
              <p14:xfrm>
                <a:off x="4105100" y="792000"/>
                <a:ext cx="49680" cy="2473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3888" y="789579"/>
                  <a:ext cx="51700" cy="252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/>
                <p14:cNvContentPartPr/>
                <p14:nvPr/>
              </p14:nvContentPartPr>
              <p14:xfrm>
                <a:off x="4187540" y="897120"/>
                <a:ext cx="64440" cy="853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86332" y="894289"/>
                  <a:ext cx="67259" cy="9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/>
                <p14:cNvContentPartPr/>
                <p14:nvPr/>
              </p14:nvContentPartPr>
              <p14:xfrm>
                <a:off x="4184300" y="899640"/>
                <a:ext cx="70200" cy="10620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83090" y="897217"/>
                  <a:ext cx="72217" cy="110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/>
                <p14:cNvContentPartPr/>
                <p14:nvPr/>
              </p14:nvContentPartPr>
              <p14:xfrm>
                <a:off x="4197980" y="828000"/>
                <a:ext cx="81000" cy="414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6771" y="825186"/>
                  <a:ext cx="83015" cy="47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/>
                <p14:cNvContentPartPr/>
                <p14:nvPr/>
              </p14:nvContentPartPr>
              <p14:xfrm>
                <a:off x="4280060" y="778680"/>
                <a:ext cx="74880" cy="31320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9657" y="776258"/>
                  <a:ext cx="76893" cy="317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/>
                <p14:cNvContentPartPr/>
                <p14:nvPr/>
              </p14:nvContentPartPr>
              <p14:xfrm>
                <a:off x="3696860" y="749160"/>
                <a:ext cx="4680" cy="6984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95690" y="746738"/>
                  <a:ext cx="6630" cy="74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/>
                <p14:cNvContentPartPr/>
                <p14:nvPr/>
              </p14:nvContentPartPr>
              <p14:xfrm>
                <a:off x="3654020" y="731160"/>
                <a:ext cx="88560" cy="2340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52812" y="728336"/>
                  <a:ext cx="90975" cy="28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/>
                <p14:cNvContentPartPr/>
                <p14:nvPr/>
              </p14:nvContentPartPr>
              <p14:xfrm>
                <a:off x="4435220" y="779040"/>
                <a:ext cx="55440" cy="27216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33601" y="776621"/>
                  <a:ext cx="58273" cy="277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/>
                <p14:cNvContentPartPr/>
                <p14:nvPr/>
              </p14:nvContentPartPr>
              <p14:xfrm>
                <a:off x="4530620" y="918000"/>
                <a:ext cx="81360" cy="8100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29412" y="915582"/>
                  <a:ext cx="83374" cy="85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/>
                <p14:cNvContentPartPr/>
                <p14:nvPr/>
              </p14:nvContentPartPr>
              <p14:xfrm>
                <a:off x="4530620" y="918000"/>
                <a:ext cx="81360" cy="810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29412" y="915582"/>
                  <a:ext cx="83374" cy="85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/>
                <p14:cNvContentPartPr/>
                <p14:nvPr/>
              </p14:nvContentPartPr>
              <p14:xfrm>
                <a:off x="4668140" y="946080"/>
                <a:ext cx="77040" cy="252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67329" y="943980"/>
                  <a:ext cx="78256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/>
                <p14:cNvContentPartPr/>
                <p14:nvPr/>
              </p14:nvContentPartPr>
              <p14:xfrm>
                <a:off x="4767500" y="892800"/>
                <a:ext cx="108360" cy="8496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766694" y="890787"/>
                  <a:ext cx="109568" cy="89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/>
                <p14:cNvContentPartPr/>
                <p14:nvPr/>
              </p14:nvContentPartPr>
              <p14:xfrm>
                <a:off x="4783700" y="894600"/>
                <a:ext cx="84240" cy="12456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82491" y="892174"/>
                  <a:ext cx="86255" cy="12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/>
                <p14:cNvContentPartPr/>
                <p14:nvPr/>
              </p14:nvContentPartPr>
              <p14:xfrm>
                <a:off x="4793420" y="824760"/>
                <a:ext cx="105840" cy="367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92213" y="821935"/>
                  <a:ext cx="108255" cy="42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/>
                <p14:cNvContentPartPr/>
                <p14:nvPr/>
              </p14:nvContentPartPr>
              <p14:xfrm>
                <a:off x="4941740" y="797040"/>
                <a:ext cx="46080" cy="25416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40527" y="794619"/>
                  <a:ext cx="48909" cy="259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/>
                <p14:cNvContentPartPr/>
                <p14:nvPr/>
              </p14:nvContentPartPr>
              <p14:xfrm>
                <a:off x="4512980" y="895320"/>
                <a:ext cx="99000" cy="1321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12172" y="894108"/>
                  <a:ext cx="100616" cy="13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/>
                <p14:cNvContentPartPr/>
                <p14:nvPr/>
              </p14:nvContentPartPr>
              <p14:xfrm>
                <a:off x="568100" y="835560"/>
                <a:ext cx="164880" cy="4104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6891" y="832744"/>
                  <a:ext cx="166493" cy="46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/>
                <p14:cNvContentPartPr/>
                <p14:nvPr/>
              </p14:nvContentPartPr>
              <p14:xfrm>
                <a:off x="577460" y="909000"/>
                <a:ext cx="159840" cy="3420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6653" y="906184"/>
                  <a:ext cx="161455" cy="3741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/>
          <p:cNvSpPr txBox="1"/>
          <p:nvPr/>
        </p:nvSpPr>
        <p:spPr>
          <a:xfrm>
            <a:off x="98488" y="285750"/>
            <a:ext cx="2735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Assume: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here are no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domain is continuous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objective is smooth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86231" y="1466850"/>
            <a:ext cx="18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Taylor expansion: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620" y="1885950"/>
            <a:ext cx="3184200" cy="381000"/>
            <a:chOff x="147620" y="1885950"/>
            <a:chExt cx="3184200" cy="3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/>
                <p14:cNvContentPartPr/>
                <p14:nvPr/>
              </p14:nvContentPartPr>
              <p14:xfrm>
                <a:off x="197660" y="1971720"/>
                <a:ext cx="40680" cy="26100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7300" y="1969200"/>
                  <a:ext cx="42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Ink 101"/>
                <p14:cNvContentPartPr/>
                <p14:nvPr/>
              </p14:nvContentPartPr>
              <p14:xfrm>
                <a:off x="147620" y="2114280"/>
                <a:ext cx="102240" cy="3060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6540" y="2113200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/>
                <p14:cNvContentPartPr/>
                <p14:nvPr/>
              </p14:nvContentPartPr>
              <p14:xfrm>
                <a:off x="336620" y="1979280"/>
                <a:ext cx="49320" cy="22680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5180" y="1976760"/>
                  <a:ext cx="51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/>
                <p14:cNvContentPartPr/>
                <p14:nvPr/>
              </p14:nvContentPartPr>
              <p14:xfrm>
                <a:off x="419060" y="2067120"/>
                <a:ext cx="76320" cy="7056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7980" y="2064960"/>
                  <a:ext cx="77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Ink 104"/>
                <p14:cNvContentPartPr/>
                <p14:nvPr/>
              </p14:nvContentPartPr>
              <p14:xfrm>
                <a:off x="434540" y="2062440"/>
                <a:ext cx="56520" cy="9036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4180" y="2060280"/>
                  <a:ext cx="57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" name="Ink 105"/>
                <p14:cNvContentPartPr/>
                <p14:nvPr/>
              </p14:nvContentPartPr>
              <p14:xfrm>
                <a:off x="524900" y="1987200"/>
                <a:ext cx="54000" cy="25524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4180" y="1984680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/>
                <p14:cNvContentPartPr/>
                <p14:nvPr/>
              </p14:nvContentPartPr>
              <p14:xfrm>
                <a:off x="692660" y="2042640"/>
                <a:ext cx="153000" cy="4284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1580" y="2040120"/>
                  <a:ext cx="155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/>
                <p14:cNvContentPartPr/>
                <p14:nvPr/>
              </p14:nvContentPartPr>
              <p14:xfrm>
                <a:off x="697340" y="2100600"/>
                <a:ext cx="152640" cy="4068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6260" y="2099520"/>
                  <a:ext cx="154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/>
                <p14:cNvContentPartPr/>
                <p14:nvPr/>
              </p14:nvContentPartPr>
              <p14:xfrm>
                <a:off x="1014500" y="1963800"/>
                <a:ext cx="65880" cy="226440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4140" y="1961280"/>
                  <a:ext cx="67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/>
                <p14:cNvContentPartPr/>
                <p14:nvPr/>
              </p14:nvContentPartPr>
              <p14:xfrm>
                <a:off x="983540" y="2089440"/>
                <a:ext cx="99000" cy="21960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2460" y="2088720"/>
                  <a:ext cx="100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/>
                <p14:cNvContentPartPr/>
                <p14:nvPr/>
              </p14:nvContentPartPr>
              <p14:xfrm>
                <a:off x="1170380" y="1966320"/>
                <a:ext cx="70560" cy="23292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68940" y="1963800"/>
                  <a:ext cx="73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Ink 112"/>
                <p14:cNvContentPartPr/>
                <p14:nvPr/>
              </p14:nvContentPartPr>
              <p14:xfrm>
                <a:off x="1293500" y="2038680"/>
                <a:ext cx="86040" cy="8388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92420" y="2036520"/>
                  <a:ext cx="87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Ink 113"/>
                <p14:cNvContentPartPr/>
                <p14:nvPr/>
              </p14:nvContentPartPr>
              <p14:xfrm>
                <a:off x="1276580" y="2050200"/>
                <a:ext cx="90000" cy="946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75500" y="2048040"/>
                  <a:ext cx="92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k 114"/>
                <p14:cNvContentPartPr/>
                <p14:nvPr/>
              </p14:nvContentPartPr>
              <p14:xfrm>
                <a:off x="1323380" y="1964520"/>
                <a:ext cx="109440" cy="4752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21940" y="1962000"/>
                  <a:ext cx="111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k 115"/>
                <p14:cNvContentPartPr/>
                <p14:nvPr/>
              </p14:nvContentPartPr>
              <p14:xfrm>
                <a:off x="1474220" y="1968480"/>
                <a:ext cx="51480" cy="22860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73140" y="1965960"/>
                  <a:ext cx="53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8" name="Ink 117"/>
                <p14:cNvContentPartPr/>
                <p14:nvPr/>
              </p14:nvContentPartPr>
              <p14:xfrm>
                <a:off x="1623260" y="2090160"/>
                <a:ext cx="118440" cy="1080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622180" y="2088000"/>
                  <a:ext cx="1206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9" name="Ink 118"/>
                <p14:cNvContentPartPr/>
                <p14:nvPr/>
              </p14:nvContentPartPr>
              <p14:xfrm>
                <a:off x="1674020" y="2036160"/>
                <a:ext cx="18000" cy="11664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72940" y="2033640"/>
                  <a:ext cx="19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/>
                <p14:cNvContentPartPr/>
                <p14:nvPr/>
              </p14:nvContentPartPr>
              <p14:xfrm>
                <a:off x="1842140" y="2058390"/>
                <a:ext cx="147240" cy="9972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40700" y="2055870"/>
                  <a:ext cx="150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/>
                <p14:cNvContentPartPr/>
                <p14:nvPr/>
              </p14:nvContentPartPr>
              <p14:xfrm>
                <a:off x="2074340" y="1959390"/>
                <a:ext cx="74160" cy="24264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073980" y="1956870"/>
                  <a:ext cx="75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/>
                <p14:cNvContentPartPr/>
                <p14:nvPr/>
              </p14:nvContentPartPr>
              <p14:xfrm>
                <a:off x="2045180" y="2088630"/>
                <a:ext cx="104040" cy="248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44100" y="2087190"/>
                  <a:ext cx="105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" name="Ink 122"/>
                <p14:cNvContentPartPr/>
                <p14:nvPr/>
              </p14:nvContentPartPr>
              <p14:xfrm>
                <a:off x="2194220" y="1965870"/>
                <a:ext cx="82440" cy="22140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93140" y="1963710"/>
                  <a:ext cx="83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/>
                <p14:cNvContentPartPr/>
                <p14:nvPr/>
              </p14:nvContentPartPr>
              <p14:xfrm>
                <a:off x="2311220" y="2059470"/>
                <a:ext cx="106200" cy="7164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10140" y="2057310"/>
                  <a:ext cx="107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Ink 124"/>
                <p14:cNvContentPartPr/>
                <p14:nvPr/>
              </p14:nvContentPartPr>
              <p14:xfrm>
                <a:off x="2306540" y="2067030"/>
                <a:ext cx="101160" cy="9828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06540" y="2064870"/>
                  <a:ext cx="101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/>
                <p14:cNvContentPartPr/>
                <p14:nvPr/>
              </p14:nvContentPartPr>
              <p14:xfrm>
                <a:off x="2305820" y="1974510"/>
                <a:ext cx="100800" cy="3276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05100" y="1971990"/>
                  <a:ext cx="102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/>
                <p14:cNvContentPartPr/>
                <p14:nvPr/>
              </p14:nvContentPartPr>
              <p14:xfrm>
                <a:off x="2452340" y="1965870"/>
                <a:ext cx="48600" cy="2293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51620" y="1963350"/>
                  <a:ext cx="50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/>
                <p14:cNvContentPartPr/>
                <p14:nvPr/>
              </p14:nvContentPartPr>
              <p14:xfrm>
                <a:off x="2596700" y="1906110"/>
                <a:ext cx="8640" cy="914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95620" y="1903950"/>
                  <a:ext cx="11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/>
                <p14:cNvContentPartPr/>
                <p14:nvPr/>
              </p14:nvContentPartPr>
              <p14:xfrm>
                <a:off x="2556740" y="1885950"/>
                <a:ext cx="119880" cy="349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55660" y="1883430"/>
                  <a:ext cx="122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/>
                <p14:cNvContentPartPr/>
                <p14:nvPr/>
              </p14:nvContentPartPr>
              <p14:xfrm>
                <a:off x="2678780" y="2003070"/>
                <a:ext cx="70560" cy="23472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77700" y="2000550"/>
                  <a:ext cx="72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Ink 130"/>
                <p14:cNvContentPartPr/>
                <p14:nvPr/>
              </p14:nvContentPartPr>
              <p14:xfrm>
                <a:off x="2819180" y="2113590"/>
                <a:ext cx="80640" cy="8100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18100" y="2111430"/>
                  <a:ext cx="82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Ink 131"/>
                <p14:cNvContentPartPr/>
                <p14:nvPr/>
              </p14:nvContentPartPr>
              <p14:xfrm>
                <a:off x="2815940" y="2120790"/>
                <a:ext cx="87120" cy="9540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15220" y="2118270"/>
                  <a:ext cx="88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Ink 132"/>
                <p14:cNvContentPartPr/>
                <p14:nvPr/>
              </p14:nvContentPartPr>
              <p14:xfrm>
                <a:off x="2989100" y="2146350"/>
                <a:ext cx="81000" cy="756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88020" y="2143830"/>
                  <a:ext cx="82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Ink 133"/>
                <p14:cNvContentPartPr/>
                <p14:nvPr/>
              </p14:nvContentPartPr>
              <p14:xfrm>
                <a:off x="3140300" y="2095230"/>
                <a:ext cx="53280" cy="109440"/>
              </p14:xfrm>
            </p:contentPart>
          </mc:Choice>
          <mc:Fallback xmlns="">
            <p:pic>
              <p:nvPicPr>
                <p:cNvPr id="134" name="Ink 133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38860" y="2092710"/>
                  <a:ext cx="55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Ink 134"/>
                <p14:cNvContentPartPr/>
                <p14:nvPr/>
              </p14:nvContentPartPr>
              <p14:xfrm>
                <a:off x="3100340" y="2133750"/>
                <a:ext cx="111960" cy="795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99620" y="2131590"/>
                  <a:ext cx="113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/>
                <p14:cNvContentPartPr/>
                <p14:nvPr/>
              </p14:nvContentPartPr>
              <p14:xfrm>
                <a:off x="3154340" y="2023230"/>
                <a:ext cx="103320" cy="3204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3260" y="2020710"/>
                  <a:ext cx="104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/>
                <p14:cNvContentPartPr/>
                <p14:nvPr/>
              </p14:nvContentPartPr>
              <p14:xfrm>
                <a:off x="3233180" y="1985070"/>
                <a:ext cx="98640" cy="28188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32820" y="1982910"/>
                  <a:ext cx="100080" cy="28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80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Optimization problem/program</a:t>
            </a:r>
            <a:endParaRPr lang="en-US" b="1" dirty="0">
              <a:latin typeface="+mn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50115" y="6667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55900" y="20383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9057" y="74295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“minimize”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7100" y="211799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“subject to”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20708" y="1305663"/>
              <a:ext cx="162720" cy="139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628" y="1303143"/>
                <a:ext cx="164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12228" y="1381263"/>
              <a:ext cx="11880" cy="4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788" y="1379103"/>
                <a:ext cx="13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721948" y="1304223"/>
              <a:ext cx="6480" cy="18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0508" y="1301703"/>
                <a:ext cx="9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779188" y="1324383"/>
              <a:ext cx="115200" cy="133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7748" y="1321503"/>
                <a:ext cx="117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2107868" y="1159863"/>
              <a:ext cx="126000" cy="36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7508" y="1157343"/>
                <a:ext cx="1278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066828" y="1370463"/>
              <a:ext cx="123840" cy="14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748" y="1367943"/>
                <a:ext cx="1252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187788" y="1393143"/>
              <a:ext cx="84960" cy="69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6348" y="1390623"/>
                <a:ext cx="87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354468" y="1166343"/>
              <a:ext cx="78120" cy="295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3028" y="1163823"/>
                <a:ext cx="799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458148" y="1253823"/>
              <a:ext cx="111240" cy="150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7068" y="1251663"/>
                <a:ext cx="11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458148" y="1264983"/>
              <a:ext cx="99720" cy="151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7068" y="1262823"/>
                <a:ext cx="101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551388" y="1181463"/>
              <a:ext cx="79200" cy="324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0668" y="1179303"/>
                <a:ext cx="813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5250540" y="3363603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9820" y="336180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1594868" y="1766463"/>
              <a:ext cx="108720" cy="199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93788" y="1763943"/>
                <a:ext cx="111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1764428" y="1973103"/>
              <a:ext cx="18360" cy="26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2988" y="1972023"/>
                <a:ext cx="20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1874228" y="1714623"/>
              <a:ext cx="66960" cy="251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72788" y="1712103"/>
                <a:ext cx="69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1816628" y="1846743"/>
              <a:ext cx="115920" cy="115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15188" y="1844223"/>
                <a:ext cx="1173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2013548" y="1944663"/>
              <a:ext cx="12960" cy="187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12108" y="1944303"/>
                <a:ext cx="14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5642940" y="3407883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41860" y="3406443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2121548" y="1801743"/>
              <a:ext cx="24480" cy="36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20108" y="1798863"/>
                <a:ext cx="27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2125508" y="1918023"/>
              <a:ext cx="38160" cy="35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4068" y="1916223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2333948" y="1802823"/>
              <a:ext cx="102960" cy="156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32868" y="1800663"/>
                <a:ext cx="104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2306588" y="1816143"/>
              <a:ext cx="115560" cy="136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05148" y="1813623"/>
                <a:ext cx="118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2546348" y="1802463"/>
              <a:ext cx="129960" cy="134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44908" y="1799943"/>
                <a:ext cx="132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2569028" y="1864743"/>
              <a:ext cx="97920" cy="20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67588" y="1863663"/>
                <a:ext cx="99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2799428" y="1728663"/>
              <a:ext cx="293040" cy="234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97988" y="1726143"/>
                <a:ext cx="29592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4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that we are at local minimum?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Ink 84"/>
              <p14:cNvContentPartPr/>
              <p14:nvPr/>
            </p14:nvContentPartPr>
            <p14:xfrm>
              <a:off x="4962620" y="2120040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1900" y="2118240"/>
                <a:ext cx="1800" cy="36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/>
          <p:cNvSpPr txBox="1"/>
          <p:nvPr/>
        </p:nvSpPr>
        <p:spPr>
          <a:xfrm>
            <a:off x="154934" y="361950"/>
            <a:ext cx="166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Taylor expansion: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1" name="Ink 100"/>
              <p14:cNvContentPartPr/>
              <p14:nvPr/>
            </p14:nvContentPartPr>
            <p14:xfrm>
              <a:off x="236906" y="828720"/>
              <a:ext cx="40680" cy="2610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546" y="826200"/>
                <a:ext cx="42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Ink 101"/>
              <p14:cNvContentPartPr/>
              <p14:nvPr/>
            </p14:nvContentPartPr>
            <p14:xfrm>
              <a:off x="186866" y="971280"/>
              <a:ext cx="102240" cy="306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786" y="970200"/>
                <a:ext cx="103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Ink 102"/>
              <p14:cNvContentPartPr/>
              <p14:nvPr/>
            </p14:nvContentPartPr>
            <p14:xfrm>
              <a:off x="375866" y="836280"/>
              <a:ext cx="49320" cy="2268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426" y="833760"/>
                <a:ext cx="51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" name="Ink 103"/>
              <p14:cNvContentPartPr/>
              <p14:nvPr/>
            </p14:nvContentPartPr>
            <p14:xfrm>
              <a:off x="458306" y="924120"/>
              <a:ext cx="76320" cy="705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226" y="921960"/>
                <a:ext cx="77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/>
              <p14:cNvContentPartPr/>
              <p14:nvPr/>
            </p14:nvContentPartPr>
            <p14:xfrm>
              <a:off x="473786" y="919440"/>
              <a:ext cx="56520" cy="90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26" y="917280"/>
                <a:ext cx="57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Ink 105"/>
              <p14:cNvContentPartPr/>
              <p14:nvPr/>
            </p14:nvContentPartPr>
            <p14:xfrm>
              <a:off x="564146" y="844200"/>
              <a:ext cx="54000" cy="2552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3426" y="841680"/>
                <a:ext cx="5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7" name="Ink 106"/>
              <p14:cNvContentPartPr/>
              <p14:nvPr/>
            </p14:nvContentPartPr>
            <p14:xfrm>
              <a:off x="731906" y="899640"/>
              <a:ext cx="153000" cy="428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826" y="897120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8" name="Ink 107"/>
              <p14:cNvContentPartPr/>
              <p14:nvPr/>
            </p14:nvContentPartPr>
            <p14:xfrm>
              <a:off x="736586" y="957600"/>
              <a:ext cx="152640" cy="406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506" y="956520"/>
                <a:ext cx="154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0" name="Ink 109"/>
              <p14:cNvContentPartPr/>
              <p14:nvPr/>
            </p14:nvContentPartPr>
            <p14:xfrm>
              <a:off x="1053746" y="820800"/>
              <a:ext cx="65880" cy="2264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3386" y="818280"/>
                <a:ext cx="67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1" name="Ink 110"/>
              <p14:cNvContentPartPr/>
              <p14:nvPr/>
            </p14:nvContentPartPr>
            <p14:xfrm>
              <a:off x="1022786" y="946440"/>
              <a:ext cx="99000" cy="219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1706" y="945720"/>
                <a:ext cx="100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/>
              <p14:cNvContentPartPr/>
              <p14:nvPr/>
            </p14:nvContentPartPr>
            <p14:xfrm>
              <a:off x="1209626" y="823320"/>
              <a:ext cx="70560" cy="2329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8186" y="820800"/>
                <a:ext cx="73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2"/>
              <p14:cNvContentPartPr/>
              <p14:nvPr/>
            </p14:nvContentPartPr>
            <p14:xfrm>
              <a:off x="1332746" y="895680"/>
              <a:ext cx="86040" cy="8388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31666" y="893520"/>
                <a:ext cx="87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Ink 113"/>
              <p14:cNvContentPartPr/>
              <p14:nvPr/>
            </p14:nvContentPartPr>
            <p14:xfrm>
              <a:off x="1315826" y="907200"/>
              <a:ext cx="90000" cy="946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4746" y="905040"/>
                <a:ext cx="921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/>
              <p14:cNvContentPartPr/>
              <p14:nvPr/>
            </p14:nvContentPartPr>
            <p14:xfrm>
              <a:off x="1362626" y="821520"/>
              <a:ext cx="109440" cy="4752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61186" y="819000"/>
                <a:ext cx="111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6" name="Ink 115"/>
              <p14:cNvContentPartPr/>
              <p14:nvPr/>
            </p14:nvContentPartPr>
            <p14:xfrm>
              <a:off x="1513466" y="825480"/>
              <a:ext cx="51480" cy="2286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12386" y="822960"/>
                <a:ext cx="536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Ink 117"/>
              <p14:cNvContentPartPr/>
              <p14:nvPr/>
            </p14:nvContentPartPr>
            <p14:xfrm>
              <a:off x="1662506" y="947160"/>
              <a:ext cx="118440" cy="108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61426" y="945000"/>
                <a:ext cx="120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9" name="Ink 118"/>
              <p14:cNvContentPartPr/>
              <p14:nvPr/>
            </p14:nvContentPartPr>
            <p14:xfrm>
              <a:off x="1713266" y="893160"/>
              <a:ext cx="18000" cy="1166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2186" y="890640"/>
                <a:ext cx="19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/>
              <p14:cNvContentPartPr/>
              <p14:nvPr/>
            </p14:nvContentPartPr>
            <p14:xfrm>
              <a:off x="1881386" y="915390"/>
              <a:ext cx="147240" cy="997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79946" y="912870"/>
                <a:ext cx="1501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/>
              <p14:cNvContentPartPr/>
              <p14:nvPr/>
            </p14:nvContentPartPr>
            <p14:xfrm>
              <a:off x="2113586" y="816390"/>
              <a:ext cx="74160" cy="24264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13226" y="813870"/>
                <a:ext cx="75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/>
              <p14:cNvContentPartPr/>
              <p14:nvPr/>
            </p14:nvContentPartPr>
            <p14:xfrm>
              <a:off x="2084426" y="945630"/>
              <a:ext cx="104040" cy="248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3346" y="944190"/>
                <a:ext cx="10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/>
              <p14:cNvContentPartPr/>
              <p14:nvPr/>
            </p14:nvContentPartPr>
            <p14:xfrm>
              <a:off x="2233466" y="822870"/>
              <a:ext cx="82440" cy="2214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32386" y="820710"/>
                <a:ext cx="83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/>
              <p14:cNvContentPartPr/>
              <p14:nvPr/>
            </p14:nvContentPartPr>
            <p14:xfrm>
              <a:off x="2350466" y="916470"/>
              <a:ext cx="106200" cy="716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49386" y="914310"/>
                <a:ext cx="107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/>
              <p14:cNvContentPartPr/>
              <p14:nvPr/>
            </p14:nvContentPartPr>
            <p14:xfrm>
              <a:off x="2345786" y="924030"/>
              <a:ext cx="101160" cy="9828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45786" y="921870"/>
                <a:ext cx="101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6" name="Ink 125"/>
              <p14:cNvContentPartPr/>
              <p14:nvPr/>
            </p14:nvContentPartPr>
            <p14:xfrm>
              <a:off x="2345066" y="831510"/>
              <a:ext cx="100800" cy="327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44346" y="828990"/>
                <a:ext cx="102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7" name="Ink 126"/>
              <p14:cNvContentPartPr/>
              <p14:nvPr/>
            </p14:nvContentPartPr>
            <p14:xfrm>
              <a:off x="2491586" y="822870"/>
              <a:ext cx="48600" cy="2293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90866" y="820350"/>
                <a:ext cx="50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/>
              <p14:cNvContentPartPr/>
              <p14:nvPr/>
            </p14:nvContentPartPr>
            <p14:xfrm>
              <a:off x="2635946" y="763110"/>
              <a:ext cx="8640" cy="914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34866" y="760950"/>
                <a:ext cx="11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/>
              <p14:cNvContentPartPr/>
              <p14:nvPr/>
            </p14:nvContentPartPr>
            <p14:xfrm>
              <a:off x="2595986" y="742950"/>
              <a:ext cx="119880" cy="349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94906" y="740430"/>
                <a:ext cx="122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" name="Ink 129"/>
              <p14:cNvContentPartPr/>
              <p14:nvPr/>
            </p14:nvContentPartPr>
            <p14:xfrm>
              <a:off x="2718026" y="827102"/>
              <a:ext cx="70560" cy="23472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16946" y="824582"/>
                <a:ext cx="72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Ink 130"/>
              <p14:cNvContentPartPr/>
              <p14:nvPr/>
            </p14:nvContentPartPr>
            <p14:xfrm>
              <a:off x="2858426" y="937622"/>
              <a:ext cx="80640" cy="810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57346" y="935462"/>
                <a:ext cx="82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2" name="Ink 131"/>
              <p14:cNvContentPartPr/>
              <p14:nvPr/>
            </p14:nvContentPartPr>
            <p14:xfrm>
              <a:off x="2855186" y="944822"/>
              <a:ext cx="87120" cy="9540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54466" y="942302"/>
                <a:ext cx="889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3" name="Ink 132"/>
              <p14:cNvContentPartPr/>
              <p14:nvPr/>
            </p14:nvContentPartPr>
            <p14:xfrm>
              <a:off x="3028346" y="970382"/>
              <a:ext cx="81000" cy="75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27266" y="967862"/>
                <a:ext cx="824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4" name="Ink 133"/>
              <p14:cNvContentPartPr/>
              <p14:nvPr/>
            </p14:nvContentPartPr>
            <p14:xfrm>
              <a:off x="3179546" y="919262"/>
              <a:ext cx="53280" cy="10944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78106" y="916742"/>
                <a:ext cx="55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5" name="Ink 134"/>
              <p14:cNvContentPartPr/>
              <p14:nvPr/>
            </p14:nvContentPartPr>
            <p14:xfrm>
              <a:off x="3139586" y="957782"/>
              <a:ext cx="111960" cy="795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38866" y="955622"/>
                <a:ext cx="113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6" name="Ink 135"/>
              <p14:cNvContentPartPr/>
              <p14:nvPr/>
            </p14:nvContentPartPr>
            <p14:xfrm>
              <a:off x="3193586" y="847262"/>
              <a:ext cx="103320" cy="320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92506" y="844742"/>
                <a:ext cx="104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/>
              <p14:cNvContentPartPr/>
              <p14:nvPr/>
            </p14:nvContentPartPr>
            <p14:xfrm>
              <a:off x="3272426" y="809102"/>
              <a:ext cx="98640" cy="28188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72066" y="806942"/>
                <a:ext cx="1000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" name="Ink 3"/>
              <p14:cNvContentPartPr/>
              <p14:nvPr/>
            </p14:nvContentPartPr>
            <p14:xfrm>
              <a:off x="4661660" y="23634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60940" y="236196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108751" y="1276350"/>
            <a:ext cx="4552909" cy="338554"/>
            <a:chOff x="108751" y="1276350"/>
            <a:chExt cx="4552909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108751" y="1276350"/>
              <a:ext cx="4552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Necessary condition (for      to be a local minimum):</a:t>
              </a:r>
              <a:endParaRPr lang="en-US" sz="16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/>
                <p14:cNvContentPartPr/>
                <p14:nvPr/>
              </p14:nvContentPartPr>
              <p14:xfrm>
                <a:off x="2287681" y="1397160"/>
                <a:ext cx="88920" cy="10692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86961" y="1396440"/>
                  <a:ext cx="90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/>
                <p14:cNvContentPartPr/>
                <p14:nvPr/>
              </p14:nvContentPartPr>
              <p14:xfrm>
                <a:off x="2299201" y="1404720"/>
                <a:ext cx="79920" cy="1173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97761" y="1402920"/>
                  <a:ext cx="82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Ink 78"/>
                <p14:cNvContentPartPr/>
                <p14:nvPr/>
              </p14:nvContentPartPr>
              <p14:xfrm>
                <a:off x="2304241" y="1319400"/>
                <a:ext cx="90000" cy="3096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3161" y="1316880"/>
                  <a:ext cx="914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/>
          <p:cNvGrpSpPr/>
          <p:nvPr/>
        </p:nvGrpSpPr>
        <p:grpSpPr>
          <a:xfrm>
            <a:off x="1579963" y="1654230"/>
            <a:ext cx="977927" cy="299520"/>
            <a:chOff x="1598780" y="1811550"/>
            <a:chExt cx="977927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" name="Ink 5"/>
                <p14:cNvContentPartPr/>
                <p14:nvPr/>
              </p14:nvContentPartPr>
              <p14:xfrm>
                <a:off x="1822147" y="1823790"/>
                <a:ext cx="46080" cy="2872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21787" y="1821270"/>
                  <a:ext cx="47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" name="Ink 6"/>
                <p14:cNvContentPartPr/>
                <p14:nvPr/>
              </p14:nvContentPartPr>
              <p14:xfrm>
                <a:off x="1772467" y="1995510"/>
                <a:ext cx="100800" cy="2448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1027" y="1994430"/>
                  <a:ext cx="102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" name="Ink 7"/>
                <p14:cNvContentPartPr/>
                <p14:nvPr/>
              </p14:nvContentPartPr>
              <p14:xfrm>
                <a:off x="1926907" y="1852230"/>
                <a:ext cx="71640" cy="20304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5827" y="1850070"/>
                  <a:ext cx="73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Ink 8"/>
                <p14:cNvContentPartPr/>
                <p14:nvPr/>
              </p14:nvContentPartPr>
              <p14:xfrm>
                <a:off x="2032027" y="1922430"/>
                <a:ext cx="73800" cy="867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30947" y="1919910"/>
                  <a:ext cx="75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" name="Ink 9"/>
                <p14:cNvContentPartPr/>
                <p14:nvPr/>
              </p14:nvContentPartPr>
              <p14:xfrm>
                <a:off x="2032387" y="1923150"/>
                <a:ext cx="55080" cy="1022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31307" y="1921350"/>
                  <a:ext cx="57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Ink 10"/>
                <p14:cNvContentPartPr/>
                <p14:nvPr/>
              </p14:nvContentPartPr>
              <p14:xfrm>
                <a:off x="2033107" y="1837110"/>
                <a:ext cx="90720" cy="468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1667" y="1834590"/>
                  <a:ext cx="92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Ink 11"/>
                <p14:cNvContentPartPr/>
                <p14:nvPr/>
              </p14:nvContentPartPr>
              <p14:xfrm>
                <a:off x="2175667" y="1811550"/>
                <a:ext cx="53280" cy="2574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74587" y="1809390"/>
                  <a:ext cx="55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/>
                <p14:cNvContentPartPr/>
                <p14:nvPr/>
              </p14:nvContentPartPr>
              <p14:xfrm>
                <a:off x="2342347" y="1911990"/>
                <a:ext cx="83160" cy="72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41267" y="1909470"/>
                  <a:ext cx="856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/>
                <p14:cNvContentPartPr/>
                <p14:nvPr/>
              </p14:nvContentPartPr>
              <p14:xfrm>
                <a:off x="2336587" y="1972470"/>
                <a:ext cx="91440" cy="576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35507" y="1970310"/>
                  <a:ext cx="928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/>
                <p14:cNvContentPartPr/>
                <p14:nvPr/>
              </p14:nvContentPartPr>
              <p14:xfrm>
                <a:off x="2489227" y="1900830"/>
                <a:ext cx="87480" cy="13320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87787" y="1897950"/>
                  <a:ext cx="90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3" name="Ink 92"/>
                <p14:cNvContentPartPr/>
                <p14:nvPr/>
              </p14:nvContentPartPr>
              <p14:xfrm>
                <a:off x="1598780" y="1931760"/>
                <a:ext cx="120960" cy="1238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97700" y="1929960"/>
                  <a:ext cx="123480" cy="12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80898" y="1946452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Proof</a:t>
            </a:r>
            <a:r>
              <a:rPr lang="en-US" sz="1600" dirty="0" smtClean="0"/>
              <a:t> (idea): assume converse, let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5" name="Ink 94"/>
              <p14:cNvContentPartPr/>
              <p14:nvPr/>
            </p14:nvContentPartPr>
            <p14:xfrm>
              <a:off x="2574020" y="3356280"/>
              <a:ext cx="360" cy="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73300" y="3354840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/>
          <p:cNvGrpSpPr/>
          <p:nvPr/>
        </p:nvGrpSpPr>
        <p:grpSpPr>
          <a:xfrm>
            <a:off x="3134237" y="1958587"/>
            <a:ext cx="1409040" cy="275400"/>
            <a:chOff x="1337060" y="2357280"/>
            <a:chExt cx="14090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6" name="Ink 95"/>
                <p14:cNvContentPartPr/>
                <p14:nvPr/>
              </p14:nvContentPartPr>
              <p14:xfrm>
                <a:off x="1337060" y="2477160"/>
                <a:ext cx="94320" cy="1126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36340" y="2475000"/>
                  <a:ext cx="96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k 96"/>
                <p14:cNvContentPartPr/>
                <p14:nvPr/>
              </p14:nvContentPartPr>
              <p14:xfrm>
                <a:off x="1350020" y="2482920"/>
                <a:ext cx="80640" cy="1213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48580" y="2480400"/>
                  <a:ext cx="83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/>
                <p14:cNvContentPartPr/>
                <p14:nvPr/>
              </p14:nvContentPartPr>
              <p14:xfrm>
                <a:off x="1507700" y="2516760"/>
                <a:ext cx="89640" cy="504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06620" y="2514240"/>
                  <a:ext cx="9216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/>
                <p14:cNvContentPartPr/>
                <p14:nvPr/>
              </p14:nvContentPartPr>
              <p14:xfrm>
                <a:off x="1501220" y="2556000"/>
                <a:ext cx="73080" cy="360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0140" y="2553480"/>
                  <a:ext cx="7452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/>
                <p14:cNvContentPartPr/>
                <p14:nvPr/>
              </p14:nvContentPartPr>
              <p14:xfrm>
                <a:off x="1717580" y="2470320"/>
                <a:ext cx="104040" cy="11088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16500" y="2468160"/>
                  <a:ext cx="10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9" name="Ink 108"/>
                <p14:cNvContentPartPr/>
                <p14:nvPr/>
              </p14:nvContentPartPr>
              <p14:xfrm>
                <a:off x="1741340" y="2463480"/>
                <a:ext cx="71640" cy="12204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40260" y="2460960"/>
                  <a:ext cx="74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7" name="Ink 116"/>
                <p14:cNvContentPartPr/>
                <p14:nvPr/>
              </p14:nvContentPartPr>
              <p14:xfrm>
                <a:off x="1741340" y="2385000"/>
                <a:ext cx="83520" cy="3384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40260" y="2382480"/>
                  <a:ext cx="85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8" name="Ink 137"/>
                <p14:cNvContentPartPr/>
                <p14:nvPr/>
              </p14:nvContentPartPr>
              <p14:xfrm>
                <a:off x="1916660" y="2514240"/>
                <a:ext cx="82440" cy="648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15580" y="2512080"/>
                  <a:ext cx="838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/>
                <p14:cNvContentPartPr/>
                <p14:nvPr/>
              </p14:nvContentPartPr>
              <p14:xfrm>
                <a:off x="2084420" y="2463120"/>
                <a:ext cx="104040" cy="9720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82980" y="2460240"/>
                  <a:ext cx="106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/>
                <p14:cNvContentPartPr/>
                <p14:nvPr/>
              </p14:nvContentPartPr>
              <p14:xfrm>
                <a:off x="2235260" y="2445480"/>
                <a:ext cx="115200" cy="10044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34900" y="2442600"/>
                  <a:ext cx="11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/>
                <p14:cNvContentPartPr/>
                <p14:nvPr/>
              </p14:nvContentPartPr>
              <p14:xfrm>
                <a:off x="2412380" y="2387520"/>
                <a:ext cx="48960" cy="1972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11300" y="2385000"/>
                  <a:ext cx="51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/>
                <p14:cNvContentPartPr/>
                <p14:nvPr/>
              </p14:nvContentPartPr>
              <p14:xfrm>
                <a:off x="2384660" y="2507040"/>
                <a:ext cx="70200" cy="1656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3220" y="2505960"/>
                  <a:ext cx="72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Ink 142"/>
                <p14:cNvContentPartPr/>
                <p14:nvPr/>
              </p14:nvContentPartPr>
              <p14:xfrm>
                <a:off x="2493740" y="2390400"/>
                <a:ext cx="54360" cy="18828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92300" y="2387880"/>
                  <a:ext cx="57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4" name="Ink 143"/>
                <p14:cNvContentPartPr/>
                <p14:nvPr/>
              </p14:nvContentPartPr>
              <p14:xfrm>
                <a:off x="2569340" y="2459160"/>
                <a:ext cx="77760" cy="8604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8260" y="2457000"/>
                  <a:ext cx="79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/>
                <p14:cNvContentPartPr/>
                <p14:nvPr/>
              </p14:nvContentPartPr>
              <p14:xfrm>
                <a:off x="2572580" y="2463840"/>
                <a:ext cx="75960" cy="1015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1500" y="2461320"/>
                  <a:ext cx="78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/>
                <p14:cNvContentPartPr/>
                <p14:nvPr/>
              </p14:nvContentPartPr>
              <p14:xfrm>
                <a:off x="2592740" y="2400480"/>
                <a:ext cx="87120" cy="3240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1300" y="2397600"/>
                  <a:ext cx="89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7" name="Ink 146"/>
                <p14:cNvContentPartPr/>
                <p14:nvPr/>
              </p14:nvContentPartPr>
              <p14:xfrm>
                <a:off x="2688500" y="2357280"/>
                <a:ext cx="57600" cy="27540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7780" y="2354760"/>
                  <a:ext cx="594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/>
          <p:cNvGrpSpPr/>
          <p:nvPr/>
        </p:nvGrpSpPr>
        <p:grpSpPr>
          <a:xfrm>
            <a:off x="175148" y="2403236"/>
            <a:ext cx="4281515" cy="273590"/>
            <a:chOff x="334820" y="2726280"/>
            <a:chExt cx="4611240" cy="2946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8" name="Ink 147"/>
                <p14:cNvContentPartPr/>
                <p14:nvPr/>
              </p14:nvContentPartPr>
              <p14:xfrm>
                <a:off x="360740" y="2784240"/>
                <a:ext cx="40320" cy="19764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9577" y="2781527"/>
                  <a:ext cx="42646" cy="20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9" name="Ink 148"/>
                <p14:cNvContentPartPr/>
                <p14:nvPr/>
              </p14:nvContentPartPr>
              <p14:xfrm>
                <a:off x="334820" y="2892960"/>
                <a:ext cx="97560" cy="3276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3265" y="2891790"/>
                  <a:ext cx="99892" cy="36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0" name="Ink 149"/>
                <p14:cNvContentPartPr/>
                <p14:nvPr/>
              </p14:nvContentPartPr>
              <p14:xfrm>
                <a:off x="478460" y="2800440"/>
                <a:ext cx="64080" cy="16200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6907" y="2797727"/>
                  <a:ext cx="66022" cy="166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1" name="Ink 150"/>
                <p14:cNvContentPartPr/>
                <p14:nvPr/>
              </p14:nvContentPartPr>
              <p14:xfrm>
                <a:off x="576020" y="2868840"/>
                <a:ext cx="73800" cy="6624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4466" y="2866128"/>
                  <a:ext cx="75354" cy="71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2" name="Ink 151"/>
                <p14:cNvContentPartPr/>
                <p14:nvPr/>
              </p14:nvContentPartPr>
              <p14:xfrm>
                <a:off x="583220" y="2876760"/>
                <a:ext cx="47160" cy="745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2060" y="2874819"/>
                  <a:ext cx="49479" cy="78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3" name="Ink 152"/>
                <p14:cNvContentPartPr/>
                <p14:nvPr/>
              </p14:nvContentPartPr>
              <p14:xfrm>
                <a:off x="656660" y="2815200"/>
                <a:ext cx="77400" cy="16596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499" y="2812486"/>
                  <a:ext cx="80109" cy="169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" name="Ink 153"/>
                <p14:cNvContentPartPr/>
                <p14:nvPr/>
              </p14:nvContentPartPr>
              <p14:xfrm>
                <a:off x="883460" y="2846520"/>
                <a:ext cx="126000" cy="5076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297" y="2843808"/>
                  <a:ext cx="127551" cy="55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" name="Ink 154"/>
                <p14:cNvContentPartPr/>
                <p14:nvPr/>
              </p14:nvContentPartPr>
              <p14:xfrm>
                <a:off x="889220" y="2932200"/>
                <a:ext cx="138960" cy="255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8059" y="2929489"/>
                  <a:ext cx="140121" cy="305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6" name="Ink 155"/>
                <p14:cNvContentPartPr/>
                <p14:nvPr/>
              </p14:nvContentPartPr>
              <p14:xfrm>
                <a:off x="1187660" y="2801520"/>
                <a:ext cx="50400" cy="20304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7272" y="2798802"/>
                  <a:ext cx="52338" cy="208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7" name="Ink 156"/>
                <p14:cNvContentPartPr/>
                <p14:nvPr/>
              </p14:nvContentPartPr>
              <p14:xfrm>
                <a:off x="1157780" y="2920320"/>
                <a:ext cx="96120" cy="1368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6617" y="2919147"/>
                  <a:ext cx="98058" cy="17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8" name="Ink 157"/>
                <p14:cNvContentPartPr/>
                <p14:nvPr/>
              </p14:nvContentPartPr>
              <p14:xfrm>
                <a:off x="1303220" y="2804760"/>
                <a:ext cx="40320" cy="1814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02057" y="2802046"/>
                  <a:ext cx="41871" cy="18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9" name="Ink 158"/>
                <p14:cNvContentPartPr/>
                <p14:nvPr/>
              </p14:nvContentPartPr>
              <p14:xfrm>
                <a:off x="1384580" y="2874240"/>
                <a:ext cx="66240" cy="6732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83418" y="2871919"/>
                  <a:ext cx="68177" cy="71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0" name="Ink 159"/>
                <p14:cNvContentPartPr/>
                <p14:nvPr/>
              </p14:nvContentPartPr>
              <p14:xfrm>
                <a:off x="1385660" y="2876040"/>
                <a:ext cx="71640" cy="7956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84103" y="2874100"/>
                  <a:ext cx="74365" cy="83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1" name="Ink 160"/>
                <p14:cNvContentPartPr/>
                <p14:nvPr/>
              </p14:nvContentPartPr>
              <p14:xfrm>
                <a:off x="1390700" y="2807280"/>
                <a:ext cx="96120" cy="2556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9537" y="2804569"/>
                  <a:ext cx="98058" cy="30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2" name="Ink 161"/>
                <p14:cNvContentPartPr/>
                <p14:nvPr/>
              </p14:nvContentPartPr>
              <p14:xfrm>
                <a:off x="1514180" y="2786760"/>
                <a:ext cx="63360" cy="21564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13014" y="2785209"/>
                  <a:ext cx="66081" cy="217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/>
                <p14:cNvContentPartPr/>
                <p14:nvPr/>
              </p14:nvContentPartPr>
              <p14:xfrm>
                <a:off x="1607587" y="2908260"/>
                <a:ext cx="113040" cy="684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6426" y="2905600"/>
                  <a:ext cx="115750" cy="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/>
                <p14:cNvContentPartPr/>
                <p14:nvPr/>
              </p14:nvContentPartPr>
              <p14:xfrm>
                <a:off x="1755380" y="2864340"/>
                <a:ext cx="117360" cy="9036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54214" y="2862013"/>
                  <a:ext cx="118914" cy="95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7" name="Ink 166"/>
                <p14:cNvContentPartPr/>
                <p14:nvPr/>
              </p14:nvContentPartPr>
              <p14:xfrm>
                <a:off x="1926380" y="2872980"/>
                <a:ext cx="113040" cy="9144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24832" y="2870655"/>
                  <a:ext cx="116137" cy="96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8" name="Ink 167"/>
                <p14:cNvContentPartPr/>
                <p14:nvPr/>
              </p14:nvContentPartPr>
              <p14:xfrm>
                <a:off x="1926380" y="2871900"/>
                <a:ext cx="112680" cy="921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24826" y="2870738"/>
                  <a:ext cx="115788" cy="9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9" name="Ink 168"/>
                <p14:cNvContentPartPr/>
                <p14:nvPr/>
              </p14:nvContentPartPr>
              <p14:xfrm>
                <a:off x="2114660" y="2810340"/>
                <a:ext cx="61920" cy="18720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14273" y="2807627"/>
                  <a:ext cx="63468" cy="192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0" name="Ink 169"/>
                <p14:cNvContentPartPr/>
                <p14:nvPr/>
              </p14:nvContentPartPr>
              <p14:xfrm>
                <a:off x="2105660" y="2904300"/>
                <a:ext cx="73800" cy="1440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04495" y="2901576"/>
                  <a:ext cx="75354" cy="19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1" name="Ink 170"/>
                <p14:cNvContentPartPr/>
                <p14:nvPr/>
              </p14:nvContentPartPr>
              <p14:xfrm>
                <a:off x="2248220" y="2823660"/>
                <a:ext cx="48240" cy="15228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46664" y="2821329"/>
                  <a:ext cx="50185" cy="157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2" name="Ink 171"/>
                <p14:cNvContentPartPr/>
                <p14:nvPr/>
              </p14:nvContentPartPr>
              <p14:xfrm>
                <a:off x="2353340" y="2852820"/>
                <a:ext cx="64440" cy="774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51787" y="2850111"/>
                  <a:ext cx="67546" cy="82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3" name="Ink 172"/>
                <p14:cNvContentPartPr/>
                <p14:nvPr/>
              </p14:nvContentPartPr>
              <p14:xfrm>
                <a:off x="2356580" y="2857860"/>
                <a:ext cx="56520" cy="8676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55419" y="2855536"/>
                  <a:ext cx="59230" cy="91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4" name="Ink 173"/>
                <p14:cNvContentPartPr/>
                <p14:nvPr/>
              </p14:nvContentPartPr>
              <p14:xfrm>
                <a:off x="2365220" y="2789820"/>
                <a:ext cx="78120" cy="3348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64054" y="2787095"/>
                  <a:ext cx="79675" cy="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6" name="Ink 175"/>
                <p14:cNvContentPartPr/>
                <p14:nvPr/>
              </p14:nvContentPartPr>
              <p14:xfrm>
                <a:off x="2487620" y="2806740"/>
                <a:ext cx="39240" cy="15732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86454" y="2804028"/>
                  <a:ext cx="41960" cy="162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7" name="Ink 176"/>
                <p14:cNvContentPartPr/>
                <p14:nvPr/>
              </p14:nvContentPartPr>
              <p14:xfrm>
                <a:off x="2597780" y="2815380"/>
                <a:ext cx="5760" cy="5976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96628" y="2813052"/>
                  <a:ext cx="8448" cy="64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8" name="Ink 177"/>
                <p14:cNvContentPartPr/>
                <p14:nvPr/>
              </p14:nvContentPartPr>
              <p14:xfrm>
                <a:off x="2557820" y="2791260"/>
                <a:ext cx="122400" cy="1548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56271" y="2790873"/>
                  <a:ext cx="123949" cy="17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9" name="Ink 178"/>
                <p14:cNvContentPartPr/>
                <p14:nvPr/>
              </p14:nvContentPartPr>
              <p14:xfrm>
                <a:off x="2679860" y="2853180"/>
                <a:ext cx="91440" cy="9900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78698" y="2850462"/>
                  <a:ext cx="94152" cy="1044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0" name="Ink 179"/>
                <p14:cNvContentPartPr/>
                <p14:nvPr/>
              </p14:nvContentPartPr>
              <p14:xfrm>
                <a:off x="2817020" y="2794140"/>
                <a:ext cx="69480" cy="20484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16634" y="2791424"/>
                  <a:ext cx="71024" cy="209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1" name="Ink 180"/>
                <p14:cNvContentPartPr/>
                <p14:nvPr/>
              </p14:nvContentPartPr>
              <p14:xfrm>
                <a:off x="2786060" y="2919780"/>
                <a:ext cx="88560" cy="2016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84895" y="2919005"/>
                  <a:ext cx="90114" cy="22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2" name="Ink 181"/>
                <p14:cNvContentPartPr/>
                <p14:nvPr/>
              </p14:nvContentPartPr>
              <p14:xfrm>
                <a:off x="2912780" y="2791980"/>
                <a:ext cx="57600" cy="18180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11223" y="2789267"/>
                  <a:ext cx="60324" cy="187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3" name="Ink 182"/>
                <p14:cNvContentPartPr/>
                <p14:nvPr/>
              </p14:nvContentPartPr>
              <p14:xfrm>
                <a:off x="2998820" y="2866140"/>
                <a:ext cx="65160" cy="7956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97656" y="2863823"/>
                  <a:ext cx="67099" cy="84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4" name="Ink 183"/>
                <p14:cNvContentPartPr/>
                <p14:nvPr/>
              </p14:nvContentPartPr>
              <p14:xfrm>
                <a:off x="2996660" y="2882700"/>
                <a:ext cx="74880" cy="7164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96272" y="2880364"/>
                  <a:ext cx="76432" cy="7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5" name="Ink 184"/>
                <p14:cNvContentPartPr/>
                <p14:nvPr/>
              </p14:nvContentPartPr>
              <p14:xfrm>
                <a:off x="3013940" y="2804940"/>
                <a:ext cx="98640" cy="3780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12780" y="2802240"/>
                  <a:ext cx="100187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6" name="Ink 185"/>
                <p14:cNvContentPartPr/>
                <p14:nvPr/>
              </p14:nvContentPartPr>
              <p14:xfrm>
                <a:off x="3094220" y="2775780"/>
                <a:ext cx="74880" cy="24516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93834" y="2773456"/>
                  <a:ext cx="76810" cy="24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7" name="Ink 186"/>
                <p14:cNvContentPartPr/>
                <p14:nvPr/>
              </p14:nvContentPartPr>
              <p14:xfrm>
                <a:off x="3245420" y="2859480"/>
                <a:ext cx="123120" cy="2520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44258" y="2856766"/>
                  <a:ext cx="125443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8" name="Ink 187"/>
                <p14:cNvContentPartPr/>
                <p14:nvPr/>
              </p14:nvContentPartPr>
              <p14:xfrm>
                <a:off x="3240020" y="2909880"/>
                <a:ext cx="140760" cy="1692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38860" y="2909495"/>
                  <a:ext cx="142307" cy="19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9" name="Ink 188"/>
                <p14:cNvContentPartPr/>
                <p14:nvPr/>
              </p14:nvContentPartPr>
              <p14:xfrm>
                <a:off x="3437660" y="2781720"/>
                <a:ext cx="77400" cy="23364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37273" y="2779008"/>
                  <a:ext cx="79335" cy="238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/>
                <p14:cNvContentPartPr/>
                <p14:nvPr/>
              </p14:nvContentPartPr>
              <p14:xfrm>
                <a:off x="3429380" y="2910240"/>
                <a:ext cx="75600" cy="2844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28217" y="2909461"/>
                  <a:ext cx="77151" cy="31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/>
                <p14:cNvContentPartPr/>
                <p14:nvPr/>
              </p14:nvContentPartPr>
              <p14:xfrm>
                <a:off x="3554300" y="2794320"/>
                <a:ext cx="42480" cy="16524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52755" y="2791605"/>
                  <a:ext cx="45569" cy="170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2" name="Ink 191"/>
                <p14:cNvContentPartPr/>
                <p14:nvPr/>
              </p14:nvContentPartPr>
              <p14:xfrm>
                <a:off x="3620180" y="2855520"/>
                <a:ext cx="80280" cy="7488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19017" y="2853192"/>
                  <a:ext cx="82219" cy="79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Ink 192"/>
                <p14:cNvContentPartPr/>
                <p14:nvPr/>
              </p14:nvContentPartPr>
              <p14:xfrm>
                <a:off x="3614060" y="2873160"/>
                <a:ext cx="68400" cy="7884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13674" y="2870841"/>
                  <a:ext cx="69946" cy="83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Ink 193"/>
                <p14:cNvContentPartPr/>
                <p14:nvPr/>
              </p14:nvContentPartPr>
              <p14:xfrm>
                <a:off x="3648620" y="2789280"/>
                <a:ext cx="60480" cy="2160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47457" y="2786580"/>
                  <a:ext cx="62806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Ink 194"/>
                <p14:cNvContentPartPr/>
                <p14:nvPr/>
              </p14:nvContentPartPr>
              <p14:xfrm>
                <a:off x="3708740" y="2757600"/>
                <a:ext cx="57240" cy="2372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08353" y="2754886"/>
                  <a:ext cx="59174" cy="242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Ink 195"/>
                <p14:cNvContentPartPr/>
                <p14:nvPr/>
              </p14:nvContentPartPr>
              <p14:xfrm>
                <a:off x="3804140" y="2899080"/>
                <a:ext cx="66240" cy="136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02978" y="2898700"/>
                  <a:ext cx="67789" cy="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Ink 196"/>
                <p14:cNvContentPartPr/>
                <p14:nvPr/>
              </p14:nvContentPartPr>
              <p14:xfrm>
                <a:off x="3912500" y="2850120"/>
                <a:ext cx="107280" cy="8352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11338" y="2847401"/>
                  <a:ext cx="108829" cy="88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Ink 197"/>
                <p14:cNvContentPartPr/>
                <p14:nvPr/>
              </p14:nvContentPartPr>
              <p14:xfrm>
                <a:off x="4063340" y="2791800"/>
                <a:ext cx="39600" cy="16884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62175" y="2789083"/>
                  <a:ext cx="41929" cy="174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9" name="Ink 198"/>
                <p14:cNvContentPartPr/>
                <p14:nvPr/>
              </p14:nvContentPartPr>
              <p14:xfrm>
                <a:off x="4115900" y="2790000"/>
                <a:ext cx="14040" cy="18216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14340" y="2787287"/>
                  <a:ext cx="15990" cy="187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0" name="Ink 199"/>
                <p14:cNvContentPartPr/>
                <p14:nvPr/>
              </p14:nvContentPartPr>
              <p14:xfrm>
                <a:off x="4209500" y="2842920"/>
                <a:ext cx="131400" cy="10008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08337" y="2840593"/>
                  <a:ext cx="134113" cy="10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/>
                <p14:cNvContentPartPr/>
                <p14:nvPr/>
              </p14:nvContentPartPr>
              <p14:xfrm>
                <a:off x="4375820" y="2779560"/>
                <a:ext cx="69480" cy="20736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75432" y="2776459"/>
                  <a:ext cx="71033" cy="213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/>
                <p14:cNvContentPartPr/>
                <p14:nvPr/>
              </p14:nvContentPartPr>
              <p14:xfrm>
                <a:off x="4355660" y="2903760"/>
                <a:ext cx="78120" cy="2448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54105" y="2903371"/>
                  <a:ext cx="80063" cy="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/>
                <p14:cNvContentPartPr/>
                <p14:nvPr/>
              </p14:nvContentPartPr>
              <p14:xfrm>
                <a:off x="4480580" y="2784600"/>
                <a:ext cx="52200" cy="19296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79022" y="2781888"/>
                  <a:ext cx="55316" cy="198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/>
                <p14:cNvContentPartPr/>
                <p14:nvPr/>
              </p14:nvContentPartPr>
              <p14:xfrm>
                <a:off x="4572020" y="2848320"/>
                <a:ext cx="56160" cy="7992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70858" y="2846003"/>
                  <a:ext cx="57709" cy="84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/>
                <p14:cNvContentPartPr/>
                <p14:nvPr/>
              </p14:nvContentPartPr>
              <p14:xfrm>
                <a:off x="4559420" y="2866320"/>
                <a:ext cx="70200" cy="7596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59032" y="2863607"/>
                  <a:ext cx="71751" cy="80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/>
                <p14:cNvContentPartPr/>
                <p14:nvPr/>
              </p14:nvContentPartPr>
              <p14:xfrm>
                <a:off x="4584260" y="2791800"/>
                <a:ext cx="83880" cy="2844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83095" y="2788725"/>
                  <a:ext cx="85822" cy="34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7" name="Ink 206"/>
                <p14:cNvContentPartPr/>
                <p14:nvPr/>
              </p14:nvContentPartPr>
              <p14:xfrm>
                <a:off x="4671020" y="2789640"/>
                <a:ext cx="63360" cy="18792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670247" y="2786928"/>
                  <a:ext cx="65678" cy="192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8" name="Ink 207"/>
                <p14:cNvContentPartPr/>
                <p14:nvPr/>
              </p14:nvContentPartPr>
              <p14:xfrm>
                <a:off x="4784420" y="2773800"/>
                <a:ext cx="11520" cy="19152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82884" y="2771086"/>
                  <a:ext cx="14592" cy="196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9" name="Ink 208"/>
                <p14:cNvContentPartPr/>
                <p14:nvPr/>
              </p14:nvContentPartPr>
              <p14:xfrm>
                <a:off x="4817900" y="2768400"/>
                <a:ext cx="5760" cy="20916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16364" y="2765684"/>
                  <a:ext cx="8448" cy="214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0" name="Ink 209"/>
                <p14:cNvContentPartPr/>
                <p14:nvPr/>
              </p14:nvContentPartPr>
              <p14:xfrm>
                <a:off x="4881980" y="2726280"/>
                <a:ext cx="64080" cy="8208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80427" y="2723570"/>
                  <a:ext cx="66022" cy="871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50866" y="2870088"/>
            <a:ext cx="3567594" cy="338554"/>
            <a:chOff x="150866" y="2870088"/>
            <a:chExt cx="3567594" cy="338554"/>
          </a:xfrm>
        </p:grpSpPr>
        <p:sp>
          <p:nvSpPr>
            <p:cNvPr id="213" name="TextBox 212"/>
            <p:cNvSpPr txBox="1"/>
            <p:nvPr/>
          </p:nvSpPr>
          <p:spPr>
            <a:xfrm>
              <a:off x="150866" y="2870088"/>
              <a:ext cx="2156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Thus, for small enough </a:t>
              </a:r>
              <a:endParaRPr lang="en-US" sz="16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4" name="Ink 213"/>
                <p14:cNvContentPartPr/>
                <p14:nvPr/>
              </p14:nvContentPartPr>
              <p14:xfrm>
                <a:off x="2298980" y="2985840"/>
                <a:ext cx="156960" cy="10296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97900" y="2983320"/>
                  <a:ext cx="158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5" name="Ink 214"/>
                <p14:cNvContentPartPr/>
                <p14:nvPr/>
              </p14:nvContentPartPr>
              <p14:xfrm>
                <a:off x="2707940" y="2977200"/>
                <a:ext cx="36360" cy="18828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07580" y="2974680"/>
                  <a:ext cx="3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6" name="Ink 215"/>
                <p14:cNvContentPartPr/>
                <p14:nvPr/>
              </p14:nvContentPartPr>
              <p14:xfrm>
                <a:off x="2677700" y="3065400"/>
                <a:ext cx="70560" cy="2412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76620" y="3064320"/>
                  <a:ext cx="72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7" name="Ink 216"/>
                <p14:cNvContentPartPr/>
                <p14:nvPr/>
              </p14:nvContentPartPr>
              <p14:xfrm>
                <a:off x="2818100" y="2964240"/>
                <a:ext cx="48960" cy="15516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16660" y="2961720"/>
                  <a:ext cx="51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8" name="Ink 217"/>
                <p14:cNvContentPartPr/>
                <p14:nvPr/>
              </p14:nvContentPartPr>
              <p14:xfrm>
                <a:off x="2897300" y="3013200"/>
                <a:ext cx="74880" cy="7092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95860" y="3011400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9" name="Ink 218"/>
                <p14:cNvContentPartPr/>
                <p14:nvPr/>
              </p14:nvContentPartPr>
              <p14:xfrm>
                <a:off x="2908100" y="3029040"/>
                <a:ext cx="67320" cy="6840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07020" y="3026880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0" name="Ink 219"/>
                <p14:cNvContentPartPr/>
                <p14:nvPr/>
              </p14:nvContentPartPr>
              <p14:xfrm>
                <a:off x="2991980" y="2961360"/>
                <a:ext cx="40680" cy="17712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90900" y="2958840"/>
                  <a:ext cx="42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1" name="Ink 220"/>
                <p14:cNvContentPartPr/>
                <p14:nvPr/>
              </p14:nvContentPartPr>
              <p14:xfrm>
                <a:off x="3131660" y="3011040"/>
                <a:ext cx="68760" cy="8352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30220" y="3008880"/>
                  <a:ext cx="71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2" name="Ink 221"/>
                <p14:cNvContentPartPr/>
                <p14:nvPr/>
              </p14:nvContentPartPr>
              <p14:xfrm>
                <a:off x="3330020" y="2955240"/>
                <a:ext cx="68400" cy="18108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28940" y="2952720"/>
                  <a:ext cx="70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3" name="Ink 222"/>
                <p14:cNvContentPartPr/>
                <p14:nvPr/>
              </p14:nvContentPartPr>
              <p14:xfrm>
                <a:off x="3312380" y="3053880"/>
                <a:ext cx="88920" cy="1440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10940" y="3052440"/>
                  <a:ext cx="91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4" name="Ink 223"/>
                <p14:cNvContentPartPr/>
                <p14:nvPr/>
              </p14:nvContentPartPr>
              <p14:xfrm>
                <a:off x="3488060" y="2956680"/>
                <a:ext cx="40680" cy="17352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86620" y="2954520"/>
                  <a:ext cx="42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5" name="Ink 224"/>
                <p14:cNvContentPartPr/>
                <p14:nvPr/>
              </p14:nvContentPartPr>
              <p14:xfrm>
                <a:off x="3564020" y="3016800"/>
                <a:ext cx="68400" cy="6804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62940" y="3014640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6" name="Ink 225"/>
                <p14:cNvContentPartPr/>
                <p14:nvPr/>
              </p14:nvContentPartPr>
              <p14:xfrm>
                <a:off x="3559700" y="3018960"/>
                <a:ext cx="78120" cy="8676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59340" y="3016440"/>
                  <a:ext cx="79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7" name="Ink 226"/>
                <p14:cNvContentPartPr/>
                <p14:nvPr/>
              </p14:nvContentPartPr>
              <p14:xfrm>
                <a:off x="3581300" y="2948400"/>
                <a:ext cx="71640" cy="2124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80220" y="2945880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8" name="Ink 227"/>
                <p14:cNvContentPartPr/>
                <p14:nvPr/>
              </p14:nvContentPartPr>
              <p14:xfrm>
                <a:off x="3669860" y="2925000"/>
                <a:ext cx="48600" cy="22932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69860" y="2923200"/>
                  <a:ext cx="5004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78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8500" y="74295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5100" y="2114550"/>
            <a:ext cx="411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92547" y="2302275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827" y="2300835"/>
                <a:ext cx="216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eeform 9"/>
          <p:cNvSpPr/>
          <p:nvPr/>
        </p:nvSpPr>
        <p:spPr>
          <a:xfrm>
            <a:off x="823913" y="619125"/>
            <a:ext cx="2619375" cy="1377433"/>
          </a:xfrm>
          <a:custGeom>
            <a:avLst/>
            <a:gdLst>
              <a:gd name="connsiteX0" fmla="*/ 0 w 2619375"/>
              <a:gd name="connsiteY0" fmla="*/ 4763 h 1377433"/>
              <a:gd name="connsiteX1" fmla="*/ 152400 w 2619375"/>
              <a:gd name="connsiteY1" fmla="*/ 547688 h 1377433"/>
              <a:gd name="connsiteX2" fmla="*/ 409575 w 2619375"/>
              <a:gd name="connsiteY2" fmla="*/ 833438 h 1377433"/>
              <a:gd name="connsiteX3" fmla="*/ 652462 w 2619375"/>
              <a:gd name="connsiteY3" fmla="*/ 657225 h 1377433"/>
              <a:gd name="connsiteX4" fmla="*/ 900112 w 2619375"/>
              <a:gd name="connsiteY4" fmla="*/ 652463 h 1377433"/>
              <a:gd name="connsiteX5" fmla="*/ 1214437 w 2619375"/>
              <a:gd name="connsiteY5" fmla="*/ 1223963 h 1377433"/>
              <a:gd name="connsiteX6" fmla="*/ 1524000 w 2619375"/>
              <a:gd name="connsiteY6" fmla="*/ 1366838 h 1377433"/>
              <a:gd name="connsiteX7" fmla="*/ 1800225 w 2619375"/>
              <a:gd name="connsiteY7" fmla="*/ 1004888 h 1377433"/>
              <a:gd name="connsiteX8" fmla="*/ 2024062 w 2619375"/>
              <a:gd name="connsiteY8" fmla="*/ 628650 h 1377433"/>
              <a:gd name="connsiteX9" fmla="*/ 2362200 w 2619375"/>
              <a:gd name="connsiteY9" fmla="*/ 500063 h 1377433"/>
              <a:gd name="connsiteX10" fmla="*/ 2552700 w 2619375"/>
              <a:gd name="connsiteY10" fmla="*/ 328613 h 1377433"/>
              <a:gd name="connsiteX11" fmla="*/ 2619375 w 2619375"/>
              <a:gd name="connsiteY11" fmla="*/ 0 h 13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9375" h="1377433">
                <a:moveTo>
                  <a:pt x="0" y="4763"/>
                </a:moveTo>
                <a:cubicBezTo>
                  <a:pt x="42069" y="207169"/>
                  <a:pt x="84138" y="409576"/>
                  <a:pt x="152400" y="547688"/>
                </a:cubicBezTo>
                <a:cubicBezTo>
                  <a:pt x="220662" y="685800"/>
                  <a:pt x="326231" y="815182"/>
                  <a:pt x="409575" y="833438"/>
                </a:cubicBezTo>
                <a:cubicBezTo>
                  <a:pt x="492919" y="851694"/>
                  <a:pt x="570706" y="687387"/>
                  <a:pt x="652462" y="657225"/>
                </a:cubicBezTo>
                <a:cubicBezTo>
                  <a:pt x="734218" y="627063"/>
                  <a:pt x="806450" y="558007"/>
                  <a:pt x="900112" y="652463"/>
                </a:cubicBezTo>
                <a:cubicBezTo>
                  <a:pt x="993775" y="746919"/>
                  <a:pt x="1110456" y="1104901"/>
                  <a:pt x="1214437" y="1223963"/>
                </a:cubicBezTo>
                <a:cubicBezTo>
                  <a:pt x="1318418" y="1343025"/>
                  <a:pt x="1426369" y="1403350"/>
                  <a:pt x="1524000" y="1366838"/>
                </a:cubicBezTo>
                <a:cubicBezTo>
                  <a:pt x="1621631" y="1330326"/>
                  <a:pt x="1716881" y="1127919"/>
                  <a:pt x="1800225" y="1004888"/>
                </a:cubicBezTo>
                <a:cubicBezTo>
                  <a:pt x="1883569" y="881857"/>
                  <a:pt x="1930400" y="712787"/>
                  <a:pt x="2024062" y="628650"/>
                </a:cubicBezTo>
                <a:cubicBezTo>
                  <a:pt x="2117724" y="544513"/>
                  <a:pt x="2274094" y="550069"/>
                  <a:pt x="2362200" y="500063"/>
                </a:cubicBezTo>
                <a:cubicBezTo>
                  <a:pt x="2450306" y="450057"/>
                  <a:pt x="2509837" y="411957"/>
                  <a:pt x="2552700" y="328613"/>
                </a:cubicBezTo>
                <a:cubicBezTo>
                  <a:pt x="2595563" y="245269"/>
                  <a:pt x="2608263" y="54769"/>
                  <a:pt x="26193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3311" y="1470622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91876" y="1996558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14444" y="1224430"/>
            <a:ext cx="381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318722" y="2150422"/>
              <a:ext cx="78120" cy="104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7642" y="2148262"/>
                <a:ext cx="795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309722" y="2153662"/>
              <a:ext cx="102600" cy="111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8642" y="2151862"/>
                <a:ext cx="1044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383922" y="494782"/>
              <a:ext cx="68400" cy="2815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562" y="492262"/>
                <a:ext cx="69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368802" y="665782"/>
              <a:ext cx="77760" cy="23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722" y="665062"/>
                <a:ext cx="79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513162" y="526822"/>
              <a:ext cx="45000" cy="211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722" y="525022"/>
                <a:ext cx="4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79402" y="611782"/>
              <a:ext cx="50040" cy="71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682" y="610342"/>
                <a:ext cx="51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575082" y="610342"/>
              <a:ext cx="64080" cy="943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642" y="608902"/>
                <a:ext cx="66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/>
              <p14:cNvContentPartPr/>
              <p14:nvPr/>
            </p14:nvContentPartPr>
            <p14:xfrm>
              <a:off x="638802" y="516382"/>
              <a:ext cx="84960" cy="252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722" y="514222"/>
                <a:ext cx="87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/>
              <p14:cNvContentPartPr/>
              <p14:nvPr/>
            </p14:nvContentPartPr>
            <p14:xfrm>
              <a:off x="432522" y="729862"/>
              <a:ext cx="45720" cy="77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082" y="727342"/>
                <a:ext cx="482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361950"/>
            <a:ext cx="264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(Our first optimization algorithm)</a:t>
            </a:r>
            <a:endParaRPr lang="en-US" sz="1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1580919" y="658922"/>
            <a:ext cx="998280" cy="300960"/>
            <a:chOff x="1580919" y="633382"/>
            <a:chExt cx="99828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1580919" y="698542"/>
                <a:ext cx="159120" cy="1620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9839" y="696382"/>
                  <a:ext cx="16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1777479" y="795382"/>
                <a:ext cx="8280" cy="511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6039" y="792862"/>
                  <a:ext cx="10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/>
                <p14:cNvContentPartPr/>
                <p14:nvPr/>
              </p14:nvContentPartPr>
              <p14:xfrm>
                <a:off x="1774959" y="743902"/>
                <a:ext cx="18360" cy="187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3519" y="741382"/>
                  <a:ext cx="2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/>
                <p14:cNvContentPartPr/>
                <p14:nvPr/>
              </p14:nvContentPartPr>
              <p14:xfrm>
                <a:off x="1839759" y="739222"/>
                <a:ext cx="81360" cy="10476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8319" y="736702"/>
                  <a:ext cx="83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/>
                <p14:cNvContentPartPr/>
                <p14:nvPr/>
              </p14:nvContentPartPr>
              <p14:xfrm>
                <a:off x="2103279" y="633382"/>
                <a:ext cx="83160" cy="2808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2919" y="630862"/>
                  <a:ext cx="84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/>
                <p14:cNvContentPartPr/>
                <p14:nvPr/>
              </p14:nvContentPartPr>
              <p14:xfrm>
                <a:off x="2073759" y="809422"/>
                <a:ext cx="104400" cy="3096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2679" y="807262"/>
                  <a:ext cx="106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/>
                <p14:cNvContentPartPr/>
                <p14:nvPr/>
              </p14:nvContentPartPr>
              <p14:xfrm>
                <a:off x="2189679" y="819502"/>
                <a:ext cx="50400" cy="5364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8599" y="816982"/>
                  <a:ext cx="5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/>
                <p14:cNvContentPartPr/>
                <p14:nvPr/>
              </p14:nvContentPartPr>
              <p14:xfrm>
                <a:off x="2303079" y="646342"/>
                <a:ext cx="66600" cy="21492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1639" y="643822"/>
                  <a:ext cx="68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/>
                <p14:cNvContentPartPr/>
                <p14:nvPr/>
              </p14:nvContentPartPr>
              <p14:xfrm>
                <a:off x="2411439" y="735982"/>
                <a:ext cx="87120" cy="914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0359" y="733822"/>
                  <a:ext cx="88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/>
                <p14:cNvContentPartPr/>
                <p14:nvPr/>
              </p14:nvContentPartPr>
              <p14:xfrm>
                <a:off x="2404239" y="749662"/>
                <a:ext cx="79920" cy="972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3159" y="747502"/>
                  <a:ext cx="81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/>
                <p14:cNvContentPartPr/>
                <p14:nvPr/>
              </p14:nvContentPartPr>
              <p14:xfrm>
                <a:off x="2499999" y="640942"/>
                <a:ext cx="79200" cy="2934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9639" y="638422"/>
                  <a:ext cx="8100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/>
              <p14:cNvContentPartPr/>
              <p14:nvPr/>
            </p14:nvContentPartPr>
            <p14:xfrm>
              <a:off x="2060801" y="26151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60081" y="2613660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/>
              <p14:cNvContentPartPr/>
              <p14:nvPr/>
            </p14:nvContentPartPr>
            <p14:xfrm>
              <a:off x="1458882" y="2460646"/>
              <a:ext cx="360" cy="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8162" y="2459206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673471" y="2213560"/>
              <a:ext cx="97560" cy="1242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031" y="2211400"/>
                <a:ext cx="99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673831" y="2242720"/>
              <a:ext cx="95400" cy="111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2751" y="2240200"/>
                <a:ext cx="97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906031" y="2261440"/>
              <a:ext cx="13320" cy="28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4951" y="2258920"/>
                <a:ext cx="15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/>
              <p14:cNvContentPartPr/>
              <p14:nvPr/>
            </p14:nvContentPartPr>
            <p14:xfrm>
              <a:off x="908911" y="2326600"/>
              <a:ext cx="12600" cy="108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7471" y="2324080"/>
                <a:ext cx="154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/>
              <p14:cNvContentPartPr/>
              <p14:nvPr/>
            </p14:nvContentPartPr>
            <p14:xfrm>
              <a:off x="1001071" y="2288080"/>
              <a:ext cx="85680" cy="57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9991" y="2285200"/>
                <a:ext cx="882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/>
              <p14:cNvContentPartPr/>
              <p14:nvPr/>
            </p14:nvContentPartPr>
            <p14:xfrm>
              <a:off x="992431" y="2326240"/>
              <a:ext cx="1029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1351" y="2324440"/>
                <a:ext cx="105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/>
              <p14:cNvContentPartPr/>
              <p14:nvPr/>
            </p14:nvContentPartPr>
            <p14:xfrm>
              <a:off x="1280071" y="2250640"/>
              <a:ext cx="91440" cy="108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78991" y="2248120"/>
                <a:ext cx="932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/>
              <p14:cNvContentPartPr/>
              <p14:nvPr/>
            </p14:nvContentPartPr>
            <p14:xfrm>
              <a:off x="1290871" y="2246320"/>
              <a:ext cx="91080" cy="110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90151" y="2244160"/>
                <a:ext cx="92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/>
              <p14:cNvContentPartPr/>
              <p14:nvPr/>
            </p14:nvContentPartPr>
            <p14:xfrm>
              <a:off x="1499671" y="2288440"/>
              <a:ext cx="125280" cy="9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8231" y="2287000"/>
                <a:ext cx="127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/>
              <p14:cNvContentPartPr/>
              <p14:nvPr/>
            </p14:nvContentPartPr>
            <p14:xfrm>
              <a:off x="1845631" y="2249560"/>
              <a:ext cx="98280" cy="1810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44551" y="2247040"/>
                <a:ext cx="1004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Ink 41"/>
              <p14:cNvContentPartPr/>
              <p14:nvPr/>
            </p14:nvContentPartPr>
            <p14:xfrm>
              <a:off x="2106991" y="2207440"/>
              <a:ext cx="137880" cy="1227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05911" y="2204920"/>
                <a:ext cx="140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Ink 42"/>
              <p14:cNvContentPartPr/>
              <p14:nvPr/>
            </p14:nvContentPartPr>
            <p14:xfrm>
              <a:off x="2340271" y="2126440"/>
              <a:ext cx="77760" cy="259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39911" y="2123920"/>
                <a:ext cx="79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Ink 43"/>
              <p14:cNvContentPartPr/>
              <p14:nvPr/>
            </p14:nvContentPartPr>
            <p14:xfrm>
              <a:off x="2310031" y="2290600"/>
              <a:ext cx="89280" cy="15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08951" y="2288080"/>
                <a:ext cx="90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" name="Ink 44"/>
              <p14:cNvContentPartPr/>
              <p14:nvPr/>
            </p14:nvContentPartPr>
            <p14:xfrm>
              <a:off x="2423431" y="2310040"/>
              <a:ext cx="56880" cy="486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22351" y="2307520"/>
                <a:ext cx="59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Ink 45"/>
              <p14:cNvContentPartPr/>
              <p14:nvPr/>
            </p14:nvContentPartPr>
            <p14:xfrm>
              <a:off x="3642282" y="3365782"/>
              <a:ext cx="16920" cy="608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41562" y="3364342"/>
                <a:ext cx="183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Ink 46"/>
              <p14:cNvContentPartPr/>
              <p14:nvPr/>
            </p14:nvContentPartPr>
            <p14:xfrm>
              <a:off x="2543671" y="2154520"/>
              <a:ext cx="82800" cy="2041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42231" y="2152000"/>
                <a:ext cx="84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Ink 47"/>
              <p14:cNvContentPartPr/>
              <p14:nvPr/>
            </p14:nvContentPartPr>
            <p14:xfrm>
              <a:off x="2659591" y="2239120"/>
              <a:ext cx="101520" cy="784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58151" y="2236960"/>
                <a:ext cx="103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/>
              <p14:cNvContentPartPr/>
              <p14:nvPr/>
            </p14:nvContentPartPr>
            <p14:xfrm>
              <a:off x="2680111" y="2244880"/>
              <a:ext cx="60480" cy="889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79031" y="2243080"/>
                <a:ext cx="626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0" name="Ink 49"/>
              <p14:cNvContentPartPr/>
              <p14:nvPr/>
            </p14:nvContentPartPr>
            <p14:xfrm>
              <a:off x="2753551" y="2145160"/>
              <a:ext cx="77040" cy="2221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52471" y="2142640"/>
                <a:ext cx="79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Ink 50"/>
              <p14:cNvContentPartPr/>
              <p14:nvPr/>
            </p14:nvContentPartPr>
            <p14:xfrm>
              <a:off x="2876671" y="2302120"/>
              <a:ext cx="29880" cy="69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5231" y="2299600"/>
                <a:ext cx="32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1"/>
              <p14:cNvContentPartPr/>
              <p14:nvPr/>
            </p14:nvContentPartPr>
            <p14:xfrm>
              <a:off x="2897191" y="2226520"/>
              <a:ext cx="16560" cy="216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95751" y="2224000"/>
                <a:ext cx="194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/>
              <p14:cNvContentPartPr/>
              <p14:nvPr/>
            </p14:nvContentPartPr>
            <p14:xfrm>
              <a:off x="3940722" y="3352102"/>
              <a:ext cx="360" cy="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39642" y="3350662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/>
          <p:cNvGrpSpPr/>
          <p:nvPr/>
        </p:nvGrpSpPr>
        <p:grpSpPr>
          <a:xfrm>
            <a:off x="940479" y="1823197"/>
            <a:ext cx="1245600" cy="256320"/>
            <a:chOff x="1090261" y="1547850"/>
            <a:chExt cx="1245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/>
                <p14:cNvContentPartPr/>
                <p14:nvPr/>
              </p14:nvContentPartPr>
              <p14:xfrm>
                <a:off x="1090261" y="1596450"/>
                <a:ext cx="19800" cy="1976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8821" y="1593930"/>
                  <a:ext cx="21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/>
                <p14:cNvContentPartPr/>
                <p14:nvPr/>
              </p14:nvContentPartPr>
              <p14:xfrm>
                <a:off x="1140661" y="1593570"/>
                <a:ext cx="11520" cy="19224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9581" y="1591410"/>
                  <a:ext cx="14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/>
                <p14:cNvContentPartPr/>
                <p14:nvPr/>
              </p14:nvContentPartPr>
              <p14:xfrm>
                <a:off x="1251181" y="1618770"/>
                <a:ext cx="116280" cy="13932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50461" y="1616250"/>
                  <a:ext cx="118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/>
                <p14:cNvContentPartPr/>
                <p14:nvPr/>
              </p14:nvContentPartPr>
              <p14:xfrm>
                <a:off x="1444501" y="1560450"/>
                <a:ext cx="77040" cy="24048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44501" y="1558290"/>
                  <a:ext cx="78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/>
                <p14:cNvContentPartPr/>
                <p14:nvPr/>
              </p14:nvContentPartPr>
              <p14:xfrm>
                <a:off x="1422901" y="1704810"/>
                <a:ext cx="69840" cy="2448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1821" y="1702650"/>
                  <a:ext cx="71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/>
                <p14:cNvContentPartPr/>
                <p14:nvPr/>
              </p14:nvContentPartPr>
              <p14:xfrm>
                <a:off x="1514701" y="1717410"/>
                <a:ext cx="48240" cy="464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13981" y="1715610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/>
                <p14:cNvContentPartPr/>
                <p14:nvPr/>
              </p14:nvContentPartPr>
              <p14:xfrm>
                <a:off x="1651501" y="1547850"/>
                <a:ext cx="40320" cy="2210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0061" y="1545690"/>
                  <a:ext cx="42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/>
                <p14:cNvContentPartPr/>
                <p14:nvPr/>
              </p14:nvContentPartPr>
              <p14:xfrm>
                <a:off x="1716301" y="1659090"/>
                <a:ext cx="78120" cy="8460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5221" y="1656930"/>
                  <a:ext cx="79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/>
                <p14:cNvContentPartPr/>
                <p14:nvPr/>
              </p14:nvContentPartPr>
              <p14:xfrm>
                <a:off x="1730701" y="1677090"/>
                <a:ext cx="60120" cy="813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29621" y="1675290"/>
                  <a:ext cx="62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/>
                <p14:cNvContentPartPr/>
                <p14:nvPr/>
              </p14:nvContentPartPr>
              <p14:xfrm>
                <a:off x="1787581" y="1594290"/>
                <a:ext cx="64080" cy="2098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86861" y="1592130"/>
                  <a:ext cx="65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/>
                <p14:cNvContentPartPr/>
                <p14:nvPr/>
              </p14:nvContentPartPr>
              <p14:xfrm>
                <a:off x="1938781" y="1575210"/>
                <a:ext cx="10440" cy="2185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37701" y="1573050"/>
                  <a:ext cx="12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/>
                <p14:cNvContentPartPr/>
                <p14:nvPr/>
              </p14:nvContentPartPr>
              <p14:xfrm>
                <a:off x="1990621" y="1591410"/>
                <a:ext cx="12240" cy="2034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89541" y="1589250"/>
                  <a:ext cx="14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/>
                <p14:cNvContentPartPr/>
                <p14:nvPr/>
              </p14:nvContentPartPr>
              <p14:xfrm>
                <a:off x="2112661" y="1641810"/>
                <a:ext cx="81360" cy="11088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11581" y="1639290"/>
                  <a:ext cx="83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/>
                <p14:cNvContentPartPr/>
                <p14:nvPr/>
              </p14:nvContentPartPr>
              <p14:xfrm>
                <a:off x="2260261" y="1627050"/>
                <a:ext cx="75600" cy="1306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58821" y="1624530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TextBox 80"/>
          <p:cNvSpPr txBox="1"/>
          <p:nvPr/>
        </p:nvSpPr>
        <p:spPr>
          <a:xfrm>
            <a:off x="227090" y="17700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5100" y="1104654"/>
            <a:ext cx="2895600" cy="1421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79" y="2558178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practice, a care should be taken to adjust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3" name="Ink 92"/>
              <p14:cNvContentPartPr/>
              <p14:nvPr/>
            </p14:nvContentPartPr>
            <p14:xfrm>
              <a:off x="4310764" y="2703139"/>
              <a:ext cx="82440" cy="1944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09324" y="2700979"/>
                <a:ext cx="8532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/>
          <p:cNvSpPr txBox="1"/>
          <p:nvPr/>
        </p:nvSpPr>
        <p:spPr>
          <a:xfrm>
            <a:off x="291039" y="1123669"/>
            <a:ext cx="191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 = x</a:t>
            </a:r>
            <a:r>
              <a:rPr lang="en-US" i="1" baseline="-25000" dirty="0" smtClean="0"/>
              <a:t>0</a:t>
            </a:r>
          </a:p>
          <a:p>
            <a:r>
              <a:rPr lang="en-US" i="1" dirty="0" smtClean="0"/>
              <a:t>γ = 0.001 </a:t>
            </a:r>
            <a:endParaRPr lang="en-US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120970" y="2982770"/>
            <a:ext cx="394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More on unconstrained optimization in week 4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example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8500" y="74295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5100" y="2114550"/>
            <a:ext cx="411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92547" y="2302275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827" y="2300835"/>
                <a:ext cx="216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eeform 9"/>
          <p:cNvSpPr/>
          <p:nvPr/>
        </p:nvSpPr>
        <p:spPr>
          <a:xfrm>
            <a:off x="823913" y="619125"/>
            <a:ext cx="2619375" cy="1377433"/>
          </a:xfrm>
          <a:custGeom>
            <a:avLst/>
            <a:gdLst>
              <a:gd name="connsiteX0" fmla="*/ 0 w 2619375"/>
              <a:gd name="connsiteY0" fmla="*/ 4763 h 1377433"/>
              <a:gd name="connsiteX1" fmla="*/ 152400 w 2619375"/>
              <a:gd name="connsiteY1" fmla="*/ 547688 h 1377433"/>
              <a:gd name="connsiteX2" fmla="*/ 409575 w 2619375"/>
              <a:gd name="connsiteY2" fmla="*/ 833438 h 1377433"/>
              <a:gd name="connsiteX3" fmla="*/ 652462 w 2619375"/>
              <a:gd name="connsiteY3" fmla="*/ 657225 h 1377433"/>
              <a:gd name="connsiteX4" fmla="*/ 900112 w 2619375"/>
              <a:gd name="connsiteY4" fmla="*/ 652463 h 1377433"/>
              <a:gd name="connsiteX5" fmla="*/ 1214437 w 2619375"/>
              <a:gd name="connsiteY5" fmla="*/ 1223963 h 1377433"/>
              <a:gd name="connsiteX6" fmla="*/ 1524000 w 2619375"/>
              <a:gd name="connsiteY6" fmla="*/ 1366838 h 1377433"/>
              <a:gd name="connsiteX7" fmla="*/ 1800225 w 2619375"/>
              <a:gd name="connsiteY7" fmla="*/ 1004888 h 1377433"/>
              <a:gd name="connsiteX8" fmla="*/ 2024062 w 2619375"/>
              <a:gd name="connsiteY8" fmla="*/ 628650 h 1377433"/>
              <a:gd name="connsiteX9" fmla="*/ 2362200 w 2619375"/>
              <a:gd name="connsiteY9" fmla="*/ 500063 h 1377433"/>
              <a:gd name="connsiteX10" fmla="*/ 2552700 w 2619375"/>
              <a:gd name="connsiteY10" fmla="*/ 328613 h 1377433"/>
              <a:gd name="connsiteX11" fmla="*/ 2619375 w 2619375"/>
              <a:gd name="connsiteY11" fmla="*/ 0 h 137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9375" h="1377433">
                <a:moveTo>
                  <a:pt x="0" y="4763"/>
                </a:moveTo>
                <a:cubicBezTo>
                  <a:pt x="42069" y="207169"/>
                  <a:pt x="84138" y="409576"/>
                  <a:pt x="152400" y="547688"/>
                </a:cubicBezTo>
                <a:cubicBezTo>
                  <a:pt x="220662" y="685800"/>
                  <a:pt x="326231" y="815182"/>
                  <a:pt x="409575" y="833438"/>
                </a:cubicBezTo>
                <a:cubicBezTo>
                  <a:pt x="492919" y="851694"/>
                  <a:pt x="570706" y="687387"/>
                  <a:pt x="652462" y="657225"/>
                </a:cubicBezTo>
                <a:cubicBezTo>
                  <a:pt x="734218" y="627063"/>
                  <a:pt x="806450" y="558007"/>
                  <a:pt x="900112" y="652463"/>
                </a:cubicBezTo>
                <a:cubicBezTo>
                  <a:pt x="993775" y="746919"/>
                  <a:pt x="1110456" y="1104901"/>
                  <a:pt x="1214437" y="1223963"/>
                </a:cubicBezTo>
                <a:cubicBezTo>
                  <a:pt x="1318418" y="1343025"/>
                  <a:pt x="1426369" y="1403350"/>
                  <a:pt x="1524000" y="1366838"/>
                </a:cubicBezTo>
                <a:cubicBezTo>
                  <a:pt x="1621631" y="1330326"/>
                  <a:pt x="1716881" y="1127919"/>
                  <a:pt x="1800225" y="1004888"/>
                </a:cubicBezTo>
                <a:cubicBezTo>
                  <a:pt x="1883569" y="881857"/>
                  <a:pt x="1930400" y="712787"/>
                  <a:pt x="2024062" y="628650"/>
                </a:cubicBezTo>
                <a:cubicBezTo>
                  <a:pt x="2117724" y="544513"/>
                  <a:pt x="2274094" y="550069"/>
                  <a:pt x="2362200" y="500063"/>
                </a:cubicBezTo>
                <a:cubicBezTo>
                  <a:pt x="2450306" y="450057"/>
                  <a:pt x="2509837" y="411957"/>
                  <a:pt x="2552700" y="328613"/>
                </a:cubicBezTo>
                <a:cubicBezTo>
                  <a:pt x="2595563" y="245269"/>
                  <a:pt x="2608263" y="54769"/>
                  <a:pt x="26193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318722" y="2150422"/>
              <a:ext cx="78120" cy="104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7642" y="2148262"/>
                <a:ext cx="795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309722" y="2153662"/>
              <a:ext cx="102600" cy="111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8642" y="2151862"/>
                <a:ext cx="1044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383922" y="494782"/>
              <a:ext cx="68400" cy="2815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562" y="492262"/>
                <a:ext cx="69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368802" y="665782"/>
              <a:ext cx="77760" cy="230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722" y="665062"/>
                <a:ext cx="79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513162" y="526822"/>
              <a:ext cx="45000" cy="211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722" y="525022"/>
                <a:ext cx="4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/>
              <p14:cNvContentPartPr/>
              <p14:nvPr/>
            </p14:nvContentPartPr>
            <p14:xfrm>
              <a:off x="579402" y="611782"/>
              <a:ext cx="50040" cy="71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682" y="610342"/>
                <a:ext cx="51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575082" y="610342"/>
              <a:ext cx="64080" cy="943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642" y="608902"/>
                <a:ext cx="66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/>
              <p14:cNvContentPartPr/>
              <p14:nvPr/>
            </p14:nvContentPartPr>
            <p14:xfrm>
              <a:off x="638802" y="516382"/>
              <a:ext cx="84960" cy="252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722" y="514222"/>
                <a:ext cx="87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/>
              <p14:cNvContentPartPr/>
              <p14:nvPr/>
            </p14:nvContentPartPr>
            <p14:xfrm>
              <a:off x="432522" y="729862"/>
              <a:ext cx="45720" cy="77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082" y="727342"/>
                <a:ext cx="48240" cy="82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/>
          <p:cNvSpPr/>
          <p:nvPr/>
        </p:nvSpPr>
        <p:spPr>
          <a:xfrm>
            <a:off x="3367088" y="77513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33110" y="101477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550" y="108176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12460" y="1134447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81350" y="1116575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39093" y="113916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13187" y="1200126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91487" y="1387554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60666" y="1613139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50917" y="1790210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5707" y="1897438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218" y="1942723"/>
            <a:ext cx="76200" cy="76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03174" y="657502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89574" y="1014777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1907" y="1273680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3922" y="1353169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80122" y="1393944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214933" y="1393944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example</a:t>
            </a:r>
            <a:endParaRPr lang="en-US" dirty="0"/>
          </a:p>
        </p:txBody>
      </p:sp>
      <p:pic>
        <p:nvPicPr>
          <p:cNvPr id="4" name="Picture 2" descr="C:\CourseOptimization\2013\Smooth\gradien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2" y="179708"/>
            <a:ext cx="4106262" cy="30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</a:t>
            </a:r>
            <a:r>
              <a:rPr lang="en-US" dirty="0" err="1" smtClean="0"/>
              <a:t>globality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3902" y="337153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Assume, we are at a local minimum.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3917" y="618662"/>
            <a:ext cx="235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do we know, it is global?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1078" y="926439"/>
            <a:ext cx="39789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Generally, this is not possible, unless the problem has some special structure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Most important case, when we know that we are at global minimum, is when the domain and the objective are </a:t>
            </a:r>
            <a:r>
              <a:rPr lang="en-US" sz="1400" i="1" dirty="0" smtClean="0"/>
              <a:t>convex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32580" y="2819134"/>
            <a:ext cx="292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More on convexity later in Week 5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0" name="Picture 2" descr="File:Circular Paraboloid Quadric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71" y="1905049"/>
            <a:ext cx="846809" cy="93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/>
          <p:cNvSpPr/>
          <p:nvPr/>
        </p:nvSpPr>
        <p:spPr>
          <a:xfrm>
            <a:off x="3498825" y="2629174"/>
            <a:ext cx="799755" cy="266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vs. Maximization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01272" y="809211"/>
              <a:ext cx="93570" cy="271353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911" y="806688"/>
                <a:ext cx="95015" cy="276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870795" y="965607"/>
              <a:ext cx="91966" cy="10426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13" y="963090"/>
                <a:ext cx="93409" cy="1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960622" y="982449"/>
              <a:ext cx="63093" cy="51597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188" y="979562"/>
                <a:ext cx="65961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1084402" y="814023"/>
              <a:ext cx="58013" cy="219221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2961" y="811503"/>
                <a:ext cx="59815" cy="224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161397" y="878987"/>
              <a:ext cx="82609" cy="112017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9960" y="876826"/>
                <a:ext cx="84405" cy="11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1161397" y="887275"/>
              <a:ext cx="74054" cy="112819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959" y="885112"/>
                <a:ext cx="76570" cy="11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1230639" y="825252"/>
              <a:ext cx="58815" cy="241143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9922" y="823093"/>
                <a:ext cx="60967" cy="244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/>
              <p14:cNvContentPartPr/>
              <p14:nvPr/>
            </p14:nvContentPartPr>
            <p14:xfrm>
              <a:off x="520309" y="1259684"/>
              <a:ext cx="80738" cy="147841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874" y="1257166"/>
                <a:ext cx="83609" cy="15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/>
              <p14:cNvContentPartPr/>
              <p14:nvPr/>
            </p14:nvContentPartPr>
            <p14:xfrm>
              <a:off x="646227" y="1413138"/>
              <a:ext cx="13634" cy="19783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792" y="1412059"/>
                <a:ext cx="15787" cy="2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/>
              <p14:cNvContentPartPr/>
              <p14:nvPr/>
            </p14:nvContentPartPr>
            <p14:xfrm>
              <a:off x="727767" y="1221186"/>
              <a:ext cx="49726" cy="18687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26" y="1218666"/>
                <a:ext cx="51888" cy="19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684992" y="1319301"/>
              <a:ext cx="86084" cy="8555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3551" y="1316806"/>
                <a:ext cx="87885" cy="13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/>
              <p14:cNvContentPartPr/>
              <p14:nvPr/>
            </p14:nvContentPartPr>
            <p14:xfrm>
              <a:off x="831228" y="1392018"/>
              <a:ext cx="9624" cy="13902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9802" y="1391652"/>
                <a:ext cx="11406" cy="1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/>
              <p14:cNvContentPartPr/>
              <p14:nvPr/>
            </p14:nvContentPartPr>
            <p14:xfrm>
              <a:off x="911431" y="1285883"/>
              <a:ext cx="18179" cy="2673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340" y="1283388"/>
                <a:ext cx="20724" cy="29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/>
              <p14:cNvContentPartPr/>
              <p14:nvPr/>
            </p14:nvContentPartPr>
            <p14:xfrm>
              <a:off x="914372" y="1372235"/>
              <a:ext cx="28338" cy="26467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919" y="1370422"/>
                <a:ext cx="31244" cy="3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/>
              <p14:cNvContentPartPr/>
              <p14:nvPr/>
            </p14:nvContentPartPr>
            <p14:xfrm>
              <a:off x="1069163" y="1286685"/>
              <a:ext cx="76460" cy="116294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8081" y="1284165"/>
                <a:ext cx="78263" cy="121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/>
              <p14:cNvContentPartPr/>
              <p14:nvPr/>
            </p14:nvContentPartPr>
            <p14:xfrm>
              <a:off x="1048845" y="1296577"/>
              <a:ext cx="85817" cy="101323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7409" y="1294053"/>
                <a:ext cx="88330" cy="106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/>
              <p14:cNvContentPartPr/>
              <p14:nvPr/>
            </p14:nvContentPartPr>
            <p14:xfrm>
              <a:off x="1226896" y="1286418"/>
              <a:ext cx="96511" cy="99986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5456" y="1283900"/>
                <a:ext cx="98672" cy="10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/>
              <p14:cNvContentPartPr/>
              <p14:nvPr/>
            </p14:nvContentPartPr>
            <p14:xfrm>
              <a:off x="1243738" y="1332668"/>
              <a:ext cx="72717" cy="15506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42298" y="1331947"/>
                <a:ext cx="74517" cy="18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/>
              <p14:cNvContentPartPr/>
              <p14:nvPr/>
            </p14:nvContentPartPr>
            <p14:xfrm>
              <a:off x="1414838" y="1231613"/>
              <a:ext cx="217617" cy="174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13399" y="1228730"/>
                <a:ext cx="220495" cy="17980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/>
          <p:cNvSpPr/>
          <p:nvPr/>
        </p:nvSpPr>
        <p:spPr>
          <a:xfrm>
            <a:off x="393049" y="750576"/>
            <a:ext cx="1301514" cy="792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60311" y="885300"/>
            <a:ext cx="277502" cy="114424"/>
            <a:chOff x="3137926" y="900374"/>
            <a:chExt cx="277502" cy="1144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/>
                <p14:cNvContentPartPr/>
                <p14:nvPr/>
              </p14:nvContentPartPr>
              <p14:xfrm>
                <a:off x="3137926" y="901444"/>
                <a:ext cx="120839" cy="103729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36844" y="899283"/>
                  <a:ext cx="122282" cy="108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/>
                <p14:cNvContentPartPr/>
                <p14:nvPr/>
              </p14:nvContentPartPr>
              <p14:xfrm>
                <a:off x="3280152" y="957586"/>
                <a:ext cx="8822" cy="32616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8740" y="955435"/>
                  <a:ext cx="10586" cy="37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/>
                <p14:cNvContentPartPr/>
                <p14:nvPr/>
              </p14:nvContentPartPr>
              <p14:xfrm>
                <a:off x="3287371" y="900374"/>
                <a:ext cx="4812" cy="13902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85890" y="898235"/>
                  <a:ext cx="7403" cy="17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/>
                <p14:cNvContentPartPr/>
                <p14:nvPr/>
              </p14:nvContentPartPr>
              <p14:xfrm>
                <a:off x="3329878" y="915346"/>
                <a:ext cx="85550" cy="99452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8440" y="912824"/>
                  <a:ext cx="87347" cy="1044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/>
              <p14:cNvContentPartPr/>
              <p14:nvPr/>
            </p14:nvContentPartPr>
            <p14:xfrm>
              <a:off x="3573440" y="793170"/>
              <a:ext cx="93570" cy="27135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3080" y="790647"/>
                <a:ext cx="95010" cy="276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/>
              <p14:cNvContentPartPr/>
              <p14:nvPr/>
            </p14:nvContentPartPr>
            <p14:xfrm>
              <a:off x="3542963" y="949566"/>
              <a:ext cx="91966" cy="10426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881" y="947049"/>
                <a:ext cx="93409" cy="1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/>
              <p14:cNvContentPartPr/>
              <p14:nvPr/>
            </p14:nvContentPartPr>
            <p14:xfrm>
              <a:off x="3632790" y="966408"/>
              <a:ext cx="63093" cy="51597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31348" y="963521"/>
                <a:ext cx="65977" cy="5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/>
              <p14:cNvContentPartPr/>
              <p14:nvPr/>
            </p14:nvContentPartPr>
            <p14:xfrm>
              <a:off x="3756570" y="797982"/>
              <a:ext cx="58013" cy="219221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5129" y="795462"/>
                <a:ext cx="59815" cy="224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/>
              <p14:cNvContentPartPr/>
              <p14:nvPr/>
            </p14:nvContentPartPr>
            <p14:xfrm>
              <a:off x="3833565" y="862946"/>
              <a:ext cx="82609" cy="112017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32122" y="860785"/>
                <a:ext cx="84413" cy="11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/>
              <p14:cNvContentPartPr/>
              <p14:nvPr/>
            </p14:nvContentPartPr>
            <p14:xfrm>
              <a:off x="3833565" y="871234"/>
              <a:ext cx="74054" cy="112819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32120" y="869071"/>
                <a:ext cx="76583" cy="117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/>
              <p14:cNvContentPartPr/>
              <p14:nvPr/>
            </p14:nvContentPartPr>
            <p14:xfrm>
              <a:off x="3902807" y="809211"/>
              <a:ext cx="58815" cy="241143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2090" y="807052"/>
                <a:ext cx="60967" cy="244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Ink 40"/>
              <p14:cNvContentPartPr/>
              <p14:nvPr/>
            </p14:nvContentPartPr>
            <p14:xfrm>
              <a:off x="3022082" y="1243643"/>
              <a:ext cx="80738" cy="147841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20640" y="1241125"/>
                <a:ext cx="83622" cy="15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/>
              <p14:cNvContentPartPr/>
              <p14:nvPr/>
            </p14:nvContentPartPr>
            <p14:xfrm>
              <a:off x="3148000" y="1397097"/>
              <a:ext cx="13634" cy="19783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6565" y="1396018"/>
                <a:ext cx="15787" cy="2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/>
              <p14:cNvContentPartPr/>
              <p14:nvPr/>
            </p14:nvContentPartPr>
            <p14:xfrm>
              <a:off x="3229540" y="1205145"/>
              <a:ext cx="49726" cy="186873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28099" y="1202625"/>
                <a:ext cx="51888" cy="19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/>
              <p14:cNvContentPartPr/>
              <p14:nvPr/>
            </p14:nvContentPartPr>
            <p14:xfrm>
              <a:off x="3186765" y="1303260"/>
              <a:ext cx="86084" cy="8555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85324" y="1300765"/>
                <a:ext cx="87885" cy="13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" name="Ink 44"/>
              <p14:cNvContentPartPr/>
              <p14:nvPr/>
            </p14:nvContentPartPr>
            <p14:xfrm>
              <a:off x="3333001" y="1375977"/>
              <a:ext cx="9624" cy="13902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31575" y="1375621"/>
                <a:ext cx="11406" cy="17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6" name="Ink 45"/>
              <p14:cNvContentPartPr/>
              <p14:nvPr/>
            </p14:nvContentPartPr>
            <p14:xfrm>
              <a:off x="3413204" y="1269842"/>
              <a:ext cx="18179" cy="26734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12135" y="1267313"/>
                <a:ext cx="20674" cy="3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7" name="Ink 46"/>
              <p14:cNvContentPartPr/>
              <p14:nvPr/>
            </p14:nvContentPartPr>
            <p14:xfrm>
              <a:off x="3416145" y="1356194"/>
              <a:ext cx="28338" cy="26467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14692" y="1354406"/>
                <a:ext cx="31244" cy="30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Ink 47"/>
              <p14:cNvContentPartPr/>
              <p14:nvPr/>
            </p14:nvContentPartPr>
            <p14:xfrm>
              <a:off x="3570936" y="1270644"/>
              <a:ext cx="76460" cy="116294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69859" y="1268124"/>
                <a:ext cx="78255" cy="121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Ink 48"/>
              <p14:cNvContentPartPr/>
              <p14:nvPr/>
            </p14:nvContentPartPr>
            <p14:xfrm>
              <a:off x="3550618" y="1280536"/>
              <a:ext cx="85817" cy="101323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49176" y="1278012"/>
                <a:ext cx="88341" cy="106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0" name="Ink 49"/>
              <p14:cNvContentPartPr/>
              <p14:nvPr/>
            </p14:nvContentPartPr>
            <p14:xfrm>
              <a:off x="3728669" y="1270377"/>
              <a:ext cx="96511" cy="99986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7234" y="1267859"/>
                <a:ext cx="98664" cy="10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1" name="Ink 50"/>
              <p14:cNvContentPartPr/>
              <p14:nvPr/>
            </p14:nvContentPartPr>
            <p14:xfrm>
              <a:off x="3745511" y="1316627"/>
              <a:ext cx="72717" cy="15506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4071" y="1315906"/>
                <a:ext cx="74517" cy="18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/>
              <p14:cNvContentPartPr/>
              <p14:nvPr/>
            </p14:nvContentPartPr>
            <p14:xfrm>
              <a:off x="3916611" y="1215572"/>
              <a:ext cx="217617" cy="1740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15172" y="1212689"/>
                <a:ext cx="220495" cy="179805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52"/>
          <p:cNvSpPr/>
          <p:nvPr/>
        </p:nvSpPr>
        <p:spPr>
          <a:xfrm>
            <a:off x="2894822" y="734535"/>
            <a:ext cx="1301514" cy="792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1922739" y="907325"/>
            <a:ext cx="762000" cy="313861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/>
              <p14:cNvContentPartPr/>
              <p14:nvPr/>
            </p14:nvContentPartPr>
            <p14:xfrm>
              <a:off x="4530067" y="2624955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29347" y="2623515"/>
                <a:ext cx="180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/>
              <p14:cNvContentPartPr/>
              <p14:nvPr/>
            </p14:nvContentPartPr>
            <p14:xfrm>
              <a:off x="3413204" y="912709"/>
              <a:ext cx="124560" cy="108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11764" y="905393"/>
                <a:ext cx="131040" cy="27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/>
              <p14:cNvContentPartPr/>
              <p14:nvPr/>
            </p14:nvContentPartPr>
            <p14:xfrm>
              <a:off x="4299307" y="2337315"/>
              <a:ext cx="360" cy="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98587" y="2335515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/>
          <p:cNvGrpSpPr/>
          <p:nvPr/>
        </p:nvGrpSpPr>
        <p:grpSpPr>
          <a:xfrm>
            <a:off x="484434" y="907325"/>
            <a:ext cx="337220" cy="103729"/>
            <a:chOff x="318526" y="917485"/>
            <a:chExt cx="337220" cy="1037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" name="Ink 4"/>
                <p14:cNvContentPartPr/>
                <p14:nvPr/>
              </p14:nvContentPartPr>
              <p14:xfrm>
                <a:off x="318526" y="917485"/>
                <a:ext cx="120839" cy="103729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447" y="915324"/>
                  <a:ext cx="122278" cy="108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/>
                <p14:cNvContentPartPr/>
                <p14:nvPr/>
              </p14:nvContentPartPr>
              <p14:xfrm>
                <a:off x="501306" y="935988"/>
                <a:ext cx="60840" cy="745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9866" y="933468"/>
                  <a:ext cx="63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/>
                <p14:cNvContentPartPr/>
                <p14:nvPr/>
              </p14:nvContentPartPr>
              <p14:xfrm>
                <a:off x="585906" y="921588"/>
                <a:ext cx="66240" cy="702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4826" y="919788"/>
                  <a:ext cx="68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/>
                <p14:cNvContentPartPr/>
                <p14:nvPr/>
              </p14:nvContentPartPr>
              <p14:xfrm>
                <a:off x="587346" y="932028"/>
                <a:ext cx="68400" cy="6912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6986" y="930228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241804" y="1655177"/>
            <a:ext cx="4288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 smtClean="0"/>
              <a:t>Maximization is trivially reduced to minimization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 smtClean="0"/>
              <a:t>We will tend to discuss minimization, but it will all be applicable to maximization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8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08180"/>
              </p:ext>
            </p:extLst>
          </p:nvPr>
        </p:nvGraphicFramePr>
        <p:xfrm>
          <a:off x="145511" y="331703"/>
          <a:ext cx="4221701" cy="274522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40328"/>
                <a:gridCol w="2376486"/>
                <a:gridCol w="1004887"/>
              </a:tblGrid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1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Local opt, </a:t>
                      </a:r>
                      <a:r>
                        <a:rPr lang="en-US" sz="1400" dirty="0" err="1" smtClean="0"/>
                        <a:t>DynProg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Python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2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LP</a:t>
                      </a:r>
                      <a:r>
                        <a:rPr lang="en-US" sz="1400" baseline="0" dirty="0" smtClean="0"/>
                        <a:t> intro, Simplex method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CVXPY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453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</a:t>
                      </a:r>
                      <a:r>
                        <a:rPr lang="en-US" sz="1400" baseline="0" dirty="0" smtClean="0"/>
                        <a:t> 3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Networks, Integer programs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CVXPY+</a:t>
                      </a:r>
                      <a:br>
                        <a:rPr lang="en-US" sz="1400" dirty="0" smtClean="0"/>
                      </a:br>
                      <a:r>
                        <a:rPr lang="en-US" sz="1400" dirty="0" err="1" smtClean="0"/>
                        <a:t>GurobiPY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220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4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Least sq., Unconstrained</a:t>
                      </a:r>
                      <a:r>
                        <a:rPr lang="en-US" sz="1400" baseline="0" dirty="0" smtClean="0"/>
                        <a:t> opt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SciPy</a:t>
                      </a:r>
                      <a:r>
                        <a:rPr lang="en-US" sz="1400" dirty="0" smtClean="0"/>
                        <a:t>.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optimize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5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Convex</a:t>
                      </a:r>
                      <a:r>
                        <a:rPr lang="en-US" sz="1400" baseline="0" dirty="0" smtClean="0"/>
                        <a:t> opt, duality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CVXPY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Week 6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Advanced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Misc</a:t>
                      </a:r>
                      <a:endParaRPr lang="en-US" sz="1400" dirty="0"/>
                    </a:p>
                  </a:txBody>
                  <a:tcPr marL="0" marR="0" marT="0" marB="0" anchor="ctr"/>
                </a:tc>
              </a:tr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Week 7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US" sz="14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work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15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Week 8</a:t>
                      </a:r>
                      <a:endParaRPr 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4" y="285749"/>
            <a:ext cx="42529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6 </a:t>
            </a:r>
            <a:r>
              <a:rPr lang="en-US" dirty="0" smtClean="0"/>
              <a:t>assignments, 1 per week, 70 points total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Assignments are due Wednesday, 23:59 of the next week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 deadline is hard, after deadline you get 50% of points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Submission: </a:t>
            </a:r>
            <a:r>
              <a:rPr lang="en-US" dirty="0" smtClean="0"/>
              <a:t>JohnDoe3.zip </a:t>
            </a:r>
            <a:r>
              <a:rPr lang="en-US" dirty="0" smtClean="0"/>
              <a:t>(</a:t>
            </a:r>
            <a:r>
              <a:rPr lang="en-US" dirty="0" err="1" smtClean="0"/>
              <a:t>IPython</a:t>
            </a:r>
            <a:r>
              <a:rPr lang="en-US" dirty="0" smtClean="0"/>
              <a:t> notebook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/>
              <a:t>+ MATLAB code</a:t>
            </a:r>
            <a:r>
              <a:rPr lang="en-US" dirty="0" smtClean="0"/>
              <a:t>) 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policy for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26" y="372856"/>
            <a:ext cx="4296147" cy="2819881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/>
              <a:t>You are welcome to discuss lectures and general </a:t>
            </a:r>
            <a:r>
              <a:rPr lang="en-US" sz="1600" dirty="0" smtClean="0"/>
              <a:t>concepts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Assignments are for </a:t>
            </a:r>
            <a:r>
              <a:rPr lang="en-US" sz="1600" b="1" dirty="0" smtClean="0"/>
              <a:t>personal</a:t>
            </a:r>
            <a:r>
              <a:rPr lang="en-US" sz="1600" dirty="0" smtClean="0"/>
              <a:t> work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Do not discuss a problem until you have thought about it for at least 30 minutes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Your code </a:t>
            </a:r>
            <a:r>
              <a:rPr lang="en-US" sz="1600" b="1" dirty="0" smtClean="0"/>
              <a:t>must</a:t>
            </a:r>
            <a:r>
              <a:rPr lang="en-US" sz="1600" dirty="0" smtClean="0"/>
              <a:t> be written by you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Copying code is </a:t>
            </a:r>
            <a:r>
              <a:rPr lang="en-US" sz="1600" b="1" dirty="0" smtClean="0"/>
              <a:t>not</a:t>
            </a:r>
            <a:r>
              <a:rPr lang="en-US" sz="1600" dirty="0" smtClean="0"/>
              <a:t> allowed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It is ok to seek help with </a:t>
            </a:r>
            <a:r>
              <a:rPr lang="en-US" sz="1600" dirty="0" smtClean="0"/>
              <a:t>Python</a:t>
            </a:r>
            <a:endParaRPr lang="en-U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…but the code and the report you submit </a:t>
            </a:r>
            <a:r>
              <a:rPr lang="en-US" sz="1600" b="1" dirty="0" smtClean="0"/>
              <a:t>must</a:t>
            </a:r>
            <a:r>
              <a:rPr lang="en-US" sz="1600" dirty="0" smtClean="0"/>
              <a:t> be yours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24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“tree”</a:t>
            </a:r>
            <a:endParaRPr lang="en-US" dirty="0"/>
          </a:p>
        </p:txBody>
      </p:sp>
      <p:pic>
        <p:nvPicPr>
          <p:cNvPr id="4" name="Picture 2" descr="http://risetoperasi.files.wordpress.com/2008/11/opt-tree.jpg?w=5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90550"/>
            <a:ext cx="3779519" cy="2362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0100" y="2955885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NEOS optimization guide</a:t>
            </a:r>
            <a:endParaRPr lang="en-US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12184" y="510043"/>
              <a:ext cx="4122720" cy="1686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44" y="497443"/>
                <a:ext cx="4147200" cy="1711080"/>
              </a:xfrm>
              <a:prstGeom prst="rect">
                <a:avLst/>
              </a:prstGeom>
            </p:spPr>
          </p:pic>
        </mc:Fallback>
      </mc:AlternateContent>
      <p:pic>
        <p:nvPicPr>
          <p:cNvPr id="2056" name="Picture 8" descr="http://ecx.images-amazon.com/images/I/514B46on-cL._SL500_AA300_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19" y="-26172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u.all.biz/img/ru/catalog/1536836.jpeg?rrr=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67897"/>
            <a:ext cx="1513206" cy="9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613" y="442913"/>
            <a:ext cx="404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Main environment: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+CVXPY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http://www.cvxpy.org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)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+</a:t>
            </a:r>
            <a:r>
              <a:rPr lang="en-US" dirty="0" err="1" smtClean="0"/>
              <a:t>SciPy.optimize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+</a:t>
            </a:r>
            <a:r>
              <a:rPr lang="en-US" dirty="0" err="1" smtClean="0"/>
              <a:t>GurobiPY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http://www.gurobi.com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 smtClean="0"/>
          </a:p>
          <a:p>
            <a:pPr marL="285750" lvl="1" indent="-285750">
              <a:buFont typeface="Arial" pitchFamily="34" charset="0"/>
              <a:buChar char="•"/>
            </a:pPr>
            <a:endParaRPr lang="en-US" dirty="0"/>
          </a:p>
          <a:p>
            <a:pPr marL="0" lvl="1"/>
            <a:r>
              <a:rPr lang="en-US" dirty="0" smtClean="0"/>
              <a:t>Alternative</a:t>
            </a:r>
            <a:r>
              <a:rPr lang="en-US" dirty="0" smtClean="0"/>
              <a:t> </a:t>
            </a:r>
            <a:r>
              <a:rPr lang="en-US" dirty="0" smtClean="0"/>
              <a:t>environment: </a:t>
            </a:r>
            <a:r>
              <a:rPr lang="en-US" dirty="0"/>
              <a:t>MATLAB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+CVX (</a:t>
            </a:r>
            <a:r>
              <a:rPr lang="en-US" dirty="0" smtClean="0">
                <a:hlinkClick r:id="rId4"/>
              </a:rPr>
              <a:t>http://cvxr.com/cvx/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+MATLAB optimization toolbox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+GUROBI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7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67190"/>
            <a:ext cx="466090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/>
              <a:t>18 </a:t>
            </a:r>
            <a:r>
              <a:rPr lang="en-US" sz="1600" dirty="0" smtClean="0"/>
              <a:t>lectures, including 1 guest lecture (</a:t>
            </a:r>
            <a:r>
              <a:rPr lang="en-US" sz="1600" dirty="0" err="1" smtClean="0"/>
              <a:t>Panagiotis</a:t>
            </a:r>
            <a:r>
              <a:rPr lang="en-US" sz="1600" dirty="0" smtClean="0"/>
              <a:t> </a:t>
            </a:r>
            <a:r>
              <a:rPr lang="en-US" sz="1600" dirty="0" err="1" smtClean="0"/>
              <a:t>Karras</a:t>
            </a:r>
            <a:r>
              <a:rPr lang="en-US" sz="1600" dirty="0" smtClean="0"/>
              <a:t>) on Nov, 6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 smtClean="0"/>
              <a:t>Interactive </a:t>
            </a:r>
            <a:r>
              <a:rPr lang="en-US" sz="1600" dirty="0" smtClean="0"/>
              <a:t>(short exercises, discussions welcome)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 smtClean="0"/>
              <a:t>2-2.5 hours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 smtClean="0"/>
              <a:t>PPTX (+voiced screencast) </a:t>
            </a:r>
            <a:r>
              <a:rPr lang="en-US" sz="1600" dirty="0"/>
              <a:t>will appear on Stellar the night after the </a:t>
            </a:r>
            <a:r>
              <a:rPr lang="en-US" sz="1600" dirty="0" smtClean="0"/>
              <a:t>lecture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 smtClean="0"/>
              <a:t>Attendance recommended, not mandatory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b="1" dirty="0" smtClean="0"/>
              <a:t>No electronic devices please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771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from the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366712"/>
            <a:ext cx="421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use PIAZZA as much as possible! We will strive to respond quickly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Offline recitations are </a:t>
            </a:r>
            <a:r>
              <a:rPr lang="en-US" dirty="0" smtClean="0"/>
              <a:t>once </a:t>
            </a:r>
            <a:r>
              <a:rPr lang="en-US" dirty="0" smtClean="0"/>
              <a:t>a week (as scheduled). Walk-in for consultation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will answer questions during and after lectures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Other offline consultations are by email appointment with </a:t>
            </a:r>
            <a:r>
              <a:rPr lang="en-US" dirty="0" smtClean="0"/>
              <a:t>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" y="373761"/>
            <a:ext cx="3896232" cy="237420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lectures (especially towards the second half) will follow textbooks closely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Links to textbooks and MOOCs will be provided during the lectures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Wikipedia is often quite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212" y="266700"/>
            <a:ext cx="42243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Group projects (ideal size 3-4)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Outcomes: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presentation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 report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upto</a:t>
            </a:r>
            <a:r>
              <a:rPr lang="en-US" sz="1600" dirty="0" smtClean="0"/>
              <a:t> 30 points for each participant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You can either suggest your own topic or get one from 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Topic and groups must be selected by the end of week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Try to coordinate with the other class (joint project is ideal)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2" y="0"/>
            <a:ext cx="4597400" cy="228882"/>
          </a:xfrm>
        </p:spPr>
        <p:txBody>
          <a:bodyPr/>
          <a:lstStyle/>
          <a:p>
            <a:r>
              <a:rPr lang="en-US" dirty="0" smtClean="0"/>
              <a:t>Problem: assign students to teams to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768" y="336195"/>
            <a:ext cx="4290082" cy="227878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Optimize assigning students to teams, and teams to projects</a:t>
            </a:r>
          </a:p>
          <a:p>
            <a:endParaRPr lang="en-US" sz="1600" dirty="0" smtClean="0"/>
          </a:p>
          <a:p>
            <a:r>
              <a:rPr lang="en-US" sz="1600" dirty="0" smtClean="0"/>
              <a:t>Things to consider: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Preferences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Each team should have enough coding experience close to average over all students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Team size 3 or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0-2 teams per project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7334" y="2648268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Write it as an optimization program</a:t>
            </a:r>
          </a:p>
          <a:p>
            <a:r>
              <a:rPr lang="en-US" sz="1600" dirty="0" smtClean="0"/>
              <a:t>All your variables must be binary!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94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337" y="360844"/>
            <a:ext cx="1122799" cy="1448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 (a one slide overview)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365500" y="821979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1142928" y="360845"/>
              <a:ext cx="2838600" cy="3294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368" y="344645"/>
                <a:ext cx="286596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/>
          <p:cNvSpPr txBox="1"/>
          <p:nvPr/>
        </p:nvSpPr>
        <p:spPr>
          <a:xfrm>
            <a:off x="372642" y="2075875"/>
            <a:ext cx="3743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What are the standard tools?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How to build more powerful tools?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How to map real problems to optimization?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70863" y="637401"/>
            <a:ext cx="2045885" cy="839880"/>
            <a:chOff x="1270863" y="637401"/>
            <a:chExt cx="2045885" cy="839880"/>
          </a:xfrm>
        </p:grpSpPr>
        <p:sp>
          <p:nvSpPr>
            <p:cNvPr id="28" name="Right Arrow 27"/>
            <p:cNvSpPr/>
            <p:nvPr/>
          </p:nvSpPr>
          <p:spPr>
            <a:xfrm>
              <a:off x="1270863" y="839050"/>
              <a:ext cx="381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/>
                <p14:cNvContentPartPr/>
                <p14:nvPr/>
              </p14:nvContentPartPr>
              <p14:xfrm>
                <a:off x="1744988" y="783201"/>
                <a:ext cx="162720" cy="1396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43908" y="780681"/>
                  <a:ext cx="164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/>
                <p14:cNvContentPartPr/>
                <p14:nvPr/>
              </p14:nvContentPartPr>
              <p14:xfrm>
                <a:off x="1936508" y="858801"/>
                <a:ext cx="11880" cy="4392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35068" y="856641"/>
                  <a:ext cx="1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/>
                <p14:cNvContentPartPr/>
                <p14:nvPr/>
              </p14:nvContentPartPr>
              <p14:xfrm>
                <a:off x="1946228" y="781761"/>
                <a:ext cx="6480" cy="18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44788" y="779241"/>
                  <a:ext cx="9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/>
                <p14:cNvContentPartPr/>
                <p14:nvPr/>
              </p14:nvContentPartPr>
              <p14:xfrm>
                <a:off x="2003468" y="801921"/>
                <a:ext cx="115200" cy="1339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02028" y="799041"/>
                  <a:ext cx="117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/>
                <p14:cNvContentPartPr/>
                <p14:nvPr/>
              </p14:nvContentPartPr>
              <p14:xfrm>
                <a:off x="2332148" y="637401"/>
                <a:ext cx="126000" cy="36540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31788" y="634881"/>
                  <a:ext cx="127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/>
                <p14:cNvContentPartPr/>
                <p14:nvPr/>
              </p14:nvContentPartPr>
              <p14:xfrm>
                <a:off x="2291108" y="848001"/>
                <a:ext cx="123840" cy="1404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0028" y="845481"/>
                  <a:ext cx="125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/>
                <p14:cNvContentPartPr/>
                <p14:nvPr/>
              </p14:nvContentPartPr>
              <p14:xfrm>
                <a:off x="2412068" y="870681"/>
                <a:ext cx="84960" cy="694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0628" y="868161"/>
                  <a:ext cx="87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/>
                <p14:cNvContentPartPr/>
                <p14:nvPr/>
              </p14:nvContentPartPr>
              <p14:xfrm>
                <a:off x="2578748" y="643881"/>
                <a:ext cx="78120" cy="2952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77308" y="641361"/>
                  <a:ext cx="79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/>
                <p14:cNvContentPartPr/>
                <p14:nvPr/>
              </p14:nvContentPartPr>
              <p14:xfrm>
                <a:off x="2682428" y="731361"/>
                <a:ext cx="111240" cy="1508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1348" y="729201"/>
                  <a:ext cx="112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/>
                <p14:cNvContentPartPr/>
                <p14:nvPr/>
              </p14:nvContentPartPr>
              <p14:xfrm>
                <a:off x="2682428" y="742521"/>
                <a:ext cx="99720" cy="1519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81348" y="740361"/>
                  <a:ext cx="101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/>
                <p14:cNvContentPartPr/>
                <p14:nvPr/>
              </p14:nvContentPartPr>
              <p14:xfrm>
                <a:off x="2775668" y="659001"/>
                <a:ext cx="79200" cy="3247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74948" y="656841"/>
                  <a:ext cx="81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 36"/>
                <p14:cNvContentPartPr/>
                <p14:nvPr/>
              </p14:nvContentPartPr>
              <p14:xfrm>
                <a:off x="1819148" y="1244001"/>
                <a:ext cx="108720" cy="19908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18068" y="1241481"/>
                  <a:ext cx="111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/>
                <p14:cNvContentPartPr/>
                <p14:nvPr/>
              </p14:nvContentPartPr>
              <p14:xfrm>
                <a:off x="1988708" y="1450641"/>
                <a:ext cx="18360" cy="2664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87268" y="1449561"/>
                  <a:ext cx="20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/>
                <p14:cNvContentPartPr/>
                <p14:nvPr/>
              </p14:nvContentPartPr>
              <p14:xfrm>
                <a:off x="2098508" y="1192161"/>
                <a:ext cx="66960" cy="2516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97068" y="1189641"/>
                  <a:ext cx="69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/>
                <p14:cNvContentPartPr/>
                <p14:nvPr/>
              </p14:nvContentPartPr>
              <p14:xfrm>
                <a:off x="2040908" y="1324281"/>
                <a:ext cx="115920" cy="115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39468" y="1321761"/>
                  <a:ext cx="1173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/>
                <p14:cNvContentPartPr/>
                <p14:nvPr/>
              </p14:nvContentPartPr>
              <p14:xfrm>
                <a:off x="2237828" y="1422201"/>
                <a:ext cx="12960" cy="1872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36388" y="1421841"/>
                  <a:ext cx="1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/>
                <p14:cNvContentPartPr/>
                <p14:nvPr/>
              </p14:nvContentPartPr>
              <p14:xfrm>
                <a:off x="2345828" y="1279281"/>
                <a:ext cx="24480" cy="360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44388" y="1276401"/>
                  <a:ext cx="2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/>
                <p14:cNvContentPartPr/>
                <p14:nvPr/>
              </p14:nvContentPartPr>
              <p14:xfrm>
                <a:off x="2349788" y="1395561"/>
                <a:ext cx="38160" cy="356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48348" y="1393761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/>
                <p14:cNvContentPartPr/>
                <p14:nvPr/>
              </p14:nvContentPartPr>
              <p14:xfrm>
                <a:off x="2558228" y="1280361"/>
                <a:ext cx="102960" cy="15660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57148" y="1278201"/>
                  <a:ext cx="104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/>
                <p14:cNvContentPartPr/>
                <p14:nvPr/>
              </p14:nvContentPartPr>
              <p14:xfrm>
                <a:off x="2530868" y="1293681"/>
                <a:ext cx="115560" cy="13644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29428" y="1291161"/>
                  <a:ext cx="118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/>
                <p14:cNvContentPartPr/>
                <p14:nvPr/>
              </p14:nvContentPartPr>
              <p14:xfrm>
                <a:off x="2770628" y="1280001"/>
                <a:ext cx="129960" cy="1346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69188" y="1277481"/>
                  <a:ext cx="13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/>
                <p14:cNvContentPartPr/>
                <p14:nvPr/>
              </p14:nvContentPartPr>
              <p14:xfrm>
                <a:off x="2793308" y="1342281"/>
                <a:ext cx="97920" cy="2088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91868" y="1341201"/>
                  <a:ext cx="99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/>
                <p14:cNvContentPartPr/>
                <p14:nvPr/>
              </p14:nvContentPartPr>
              <p14:xfrm>
                <a:off x="3023708" y="1206201"/>
                <a:ext cx="293040" cy="2343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22268" y="1203681"/>
                  <a:ext cx="2959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" name="Ink 2"/>
              <p14:cNvContentPartPr/>
              <p14:nvPr/>
            </p14:nvContentPartPr>
            <p14:xfrm>
              <a:off x="5461860" y="2706963"/>
              <a:ext cx="9000" cy="30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61140" y="2705523"/>
                <a:ext cx="10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" name="Ink 3"/>
              <p14:cNvContentPartPr/>
              <p14:nvPr/>
            </p14:nvContentPartPr>
            <p14:xfrm>
              <a:off x="3967724" y="959782"/>
              <a:ext cx="115200" cy="189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6644" y="957622"/>
                <a:ext cx="116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" name="Ink 4"/>
              <p14:cNvContentPartPr/>
              <p14:nvPr/>
            </p14:nvContentPartPr>
            <p14:xfrm>
              <a:off x="3930284" y="992542"/>
              <a:ext cx="180000" cy="182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29204" y="990022"/>
                <a:ext cx="182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" name="Ink 5"/>
              <p14:cNvContentPartPr/>
              <p14:nvPr/>
            </p14:nvContentPartPr>
            <p14:xfrm>
              <a:off x="5670660" y="2501043"/>
              <a:ext cx="3240" cy="81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69940" y="2499603"/>
                <a:ext cx="5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" name="Ink 6"/>
              <p14:cNvContentPartPr/>
              <p14:nvPr/>
            </p14:nvContentPartPr>
            <p14:xfrm>
              <a:off x="3991431" y="952572"/>
              <a:ext cx="3960" cy="3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90711" y="951492"/>
                <a:ext cx="5400" cy="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" name="Ink 7"/>
              <p14:cNvContentPartPr/>
              <p14:nvPr/>
            </p14:nvContentPartPr>
            <p14:xfrm>
              <a:off x="3964071" y="881292"/>
              <a:ext cx="185760" cy="55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62991" y="880572"/>
                <a:ext cx="187200" cy="579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Explosion 2 55"/>
          <p:cNvSpPr/>
          <p:nvPr/>
        </p:nvSpPr>
        <p:spPr>
          <a:xfrm rot="4729073">
            <a:off x="156544" y="528033"/>
            <a:ext cx="986383" cy="949536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bus stop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51" y="922733"/>
            <a:ext cx="257273" cy="2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239" y="1842709"/>
            <a:ext cx="431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should </a:t>
            </a:r>
            <a:r>
              <a:rPr lang="en-US" sz="1200" dirty="0" err="1" smtClean="0"/>
              <a:t>Skoltech</a:t>
            </a:r>
            <a:r>
              <a:rPr lang="en-US" sz="1200" dirty="0" smtClean="0"/>
              <a:t> place the shuttle stop for its MS students?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638" y="2190749"/>
            <a:ext cx="454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Potential factors to consider: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Where do students live?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Whether it is possible/convenient to use certain places as a stop?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Commute distance from the stop to </a:t>
            </a:r>
            <a:r>
              <a:rPr lang="en-US" sz="1200" dirty="0" err="1" smtClean="0"/>
              <a:t>Skoltech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6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bus stop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61" y="919871"/>
            <a:ext cx="257273" cy="2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375" y="1837568"/>
            <a:ext cx="431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should </a:t>
            </a:r>
            <a:r>
              <a:rPr lang="en-US" sz="1200" dirty="0" err="1" smtClean="0"/>
              <a:t>Skoltech</a:t>
            </a:r>
            <a:r>
              <a:rPr lang="en-US" sz="1200" dirty="0" smtClean="0"/>
              <a:t> place the shuttle stop for its MS students?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6938" y="2114567"/>
            <a:ext cx="417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Steps for a principled 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Model each factor with a feasibility function of </a:t>
            </a:r>
            <a:r>
              <a:rPr lang="en-US" sz="1200" i="1" dirty="0" smtClean="0"/>
              <a:t>x </a:t>
            </a:r>
            <a:r>
              <a:rPr lang="en-US" sz="1200" dirty="0" smtClean="0"/>
              <a:t>(where </a:t>
            </a:r>
            <a:r>
              <a:rPr lang="en-US" sz="1200" i="1" dirty="0" smtClean="0"/>
              <a:t>x </a:t>
            </a:r>
            <a:r>
              <a:rPr lang="en-US" sz="1200" dirty="0" smtClean="0"/>
              <a:t>is a position of the stop).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/>
              <a:t>Optimize</a:t>
            </a:r>
            <a:r>
              <a:rPr lang="en-US" sz="1200" dirty="0" smtClean="0"/>
              <a:t> the sum of the factors</a:t>
            </a:r>
            <a:r>
              <a:rPr lang="ru-RU" sz="1200" dirty="0" smtClean="0"/>
              <a:t> (</a:t>
            </a:r>
            <a:r>
              <a:rPr lang="en-US" sz="1200" dirty="0" smtClean="0"/>
              <a:t>easy in this case – exhaustive search).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50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bus stop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61" y="919871"/>
            <a:ext cx="257273" cy="2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4076541" y="2726403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5821" y="272496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5089221" y="3441363"/>
              <a:ext cx="360" cy="3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8501" y="343956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/>
          <p:cNvGrpSpPr/>
          <p:nvPr/>
        </p:nvGrpSpPr>
        <p:grpSpPr>
          <a:xfrm>
            <a:off x="262337" y="1820191"/>
            <a:ext cx="3941563" cy="453083"/>
            <a:chOff x="989541" y="1830363"/>
            <a:chExt cx="32821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/>
                <p14:cNvContentPartPr/>
                <p14:nvPr/>
              </p14:nvContentPartPr>
              <p14:xfrm>
                <a:off x="989541" y="1968603"/>
                <a:ext cx="137160" cy="968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641" y="1966804"/>
                  <a:ext cx="138361" cy="100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/>
                <p14:cNvContentPartPr/>
                <p14:nvPr/>
              </p14:nvContentPartPr>
              <p14:xfrm>
                <a:off x="1172421" y="2012883"/>
                <a:ext cx="8280" cy="3780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1501" y="2011383"/>
                  <a:ext cx="9813" cy="41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/>
                <p14:cNvContentPartPr/>
                <p14:nvPr/>
              </p14:nvContentPartPr>
              <p14:xfrm>
                <a:off x="1178901" y="1984803"/>
                <a:ext cx="14760" cy="288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8015" y="1982787"/>
                  <a:ext cx="15646" cy="6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/>
                <p14:cNvContentPartPr/>
                <p14:nvPr/>
              </p14:nvContentPartPr>
              <p14:xfrm>
                <a:off x="1242621" y="1991643"/>
                <a:ext cx="66240" cy="748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41722" y="1989846"/>
                  <a:ext cx="68038" cy="77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/>
                <p14:cNvContentPartPr/>
                <p14:nvPr/>
              </p14:nvContentPartPr>
              <p14:xfrm>
                <a:off x="1123461" y="2124843"/>
                <a:ext cx="95400" cy="50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564" y="2122746"/>
                  <a:ext cx="96596" cy="54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/>
                <p14:cNvContentPartPr/>
                <p14:nvPr/>
              </p14:nvContentPartPr>
              <p14:xfrm>
                <a:off x="1132821" y="2108643"/>
                <a:ext cx="91440" cy="9900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1922" y="2106543"/>
                  <a:ext cx="93239" cy="103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/>
                <p14:cNvContentPartPr/>
                <p14:nvPr/>
              </p14:nvContentPartPr>
              <p14:xfrm>
                <a:off x="1488141" y="1890843"/>
                <a:ext cx="25920" cy="1908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7247" y="1889043"/>
                  <a:ext cx="27708" cy="19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/>
                <p14:cNvContentPartPr/>
                <p14:nvPr/>
              </p14:nvContentPartPr>
              <p14:xfrm>
                <a:off x="1634301" y="1979403"/>
                <a:ext cx="90360" cy="734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3100" y="1977604"/>
                  <a:ext cx="91861" cy="77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/>
                <p14:cNvContentPartPr/>
                <p14:nvPr/>
              </p14:nvContentPartPr>
              <p14:xfrm>
                <a:off x="1783701" y="1907403"/>
                <a:ext cx="45360" cy="19404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82499" y="1905304"/>
                  <a:ext cx="46862" cy="198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/>
                <p14:cNvContentPartPr/>
                <p14:nvPr/>
              </p14:nvContentPartPr>
              <p14:xfrm>
                <a:off x="1871901" y="1978683"/>
                <a:ext cx="84600" cy="658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0701" y="1976886"/>
                  <a:ext cx="86100" cy="70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/>
                <p14:cNvContentPartPr/>
                <p14:nvPr/>
              </p14:nvContentPartPr>
              <p14:xfrm>
                <a:off x="1885941" y="1976523"/>
                <a:ext cx="55080" cy="788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85043" y="1974724"/>
                  <a:ext cx="56876" cy="82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/>
                <p14:cNvContentPartPr/>
                <p14:nvPr/>
              </p14:nvContentPartPr>
              <p14:xfrm>
                <a:off x="1970181" y="1911003"/>
                <a:ext cx="58320" cy="18216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9284" y="1909205"/>
                  <a:ext cx="60414" cy="185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/>
                <p14:cNvContentPartPr/>
                <p14:nvPr/>
              </p14:nvContentPartPr>
              <p14:xfrm>
                <a:off x="2136501" y="1988403"/>
                <a:ext cx="109800" cy="187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5601" y="1988106"/>
                  <a:ext cx="111900" cy="20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/>
                <p14:cNvContentPartPr/>
                <p14:nvPr/>
              </p14:nvContentPartPr>
              <p14:xfrm>
                <a:off x="2190141" y="1952043"/>
                <a:ext cx="15840" cy="8568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8946" y="1950246"/>
                  <a:ext cx="17334" cy="89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/>
                <p14:cNvContentPartPr/>
                <p14:nvPr/>
              </p14:nvContentPartPr>
              <p14:xfrm>
                <a:off x="2347461" y="1887243"/>
                <a:ext cx="186120" cy="150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6560" y="1885141"/>
                  <a:ext cx="188221" cy="153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/>
                <p14:cNvContentPartPr/>
                <p14:nvPr/>
              </p14:nvContentPartPr>
              <p14:xfrm>
                <a:off x="2385621" y="2095323"/>
                <a:ext cx="81000" cy="705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5321" y="2093521"/>
                  <a:ext cx="82500" cy="74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/>
                <p14:cNvContentPartPr/>
                <p14:nvPr/>
              </p14:nvContentPartPr>
              <p14:xfrm>
                <a:off x="2626101" y="1858443"/>
                <a:ext cx="100080" cy="1969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4899" y="1856345"/>
                  <a:ext cx="102484" cy="201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/>
                <p14:cNvContentPartPr/>
                <p14:nvPr/>
              </p14:nvContentPartPr>
              <p14:xfrm>
                <a:off x="2773701" y="1886163"/>
                <a:ext cx="65160" cy="1764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72804" y="1884363"/>
                  <a:ext cx="66953" cy="18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/>
                <p14:cNvContentPartPr/>
                <p14:nvPr/>
              </p14:nvContentPartPr>
              <p14:xfrm>
                <a:off x="2843541" y="1961043"/>
                <a:ext cx="76680" cy="1713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2642" y="1958946"/>
                  <a:ext cx="78777" cy="175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/>
                <p14:cNvContentPartPr/>
                <p14:nvPr/>
              </p14:nvContentPartPr>
              <p14:xfrm>
                <a:off x="2962341" y="2018283"/>
                <a:ext cx="53640" cy="748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61142" y="2016186"/>
                  <a:ext cx="55738" cy="7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/>
                <p14:cNvContentPartPr/>
                <p14:nvPr/>
              </p14:nvContentPartPr>
              <p14:xfrm>
                <a:off x="3038661" y="2071563"/>
                <a:ext cx="36720" cy="482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38362" y="2070065"/>
                  <a:ext cx="38213" cy="51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/>
                <p14:cNvContentPartPr/>
                <p14:nvPr/>
              </p14:nvContentPartPr>
              <p14:xfrm>
                <a:off x="3128301" y="1959243"/>
                <a:ext cx="81360" cy="874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27105" y="1957445"/>
                  <a:ext cx="82856" cy="91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/>
                <p14:cNvContentPartPr/>
                <p14:nvPr/>
              </p14:nvContentPartPr>
              <p14:xfrm>
                <a:off x="3144501" y="1973643"/>
                <a:ext cx="65160" cy="842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3604" y="1971844"/>
                  <a:ext cx="66953" cy="87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/>
                <p14:cNvContentPartPr/>
                <p14:nvPr/>
              </p14:nvContentPartPr>
              <p14:xfrm>
                <a:off x="3233421" y="1896603"/>
                <a:ext cx="50400" cy="20448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2521" y="1894807"/>
                  <a:ext cx="52500" cy="208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/>
                <p14:cNvContentPartPr/>
                <p14:nvPr/>
              </p14:nvContentPartPr>
              <p14:xfrm>
                <a:off x="3353661" y="1976883"/>
                <a:ext cx="61560" cy="13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52764" y="1975975"/>
                  <a:ext cx="63353" cy="1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/>
                <p14:cNvContentPartPr/>
                <p14:nvPr/>
              </p14:nvContentPartPr>
              <p14:xfrm>
                <a:off x="3379941" y="1941963"/>
                <a:ext cx="7560" cy="748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78731" y="1940166"/>
                  <a:ext cx="9374" cy="78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/>
                <p14:cNvContentPartPr/>
                <p14:nvPr/>
              </p14:nvContentPartPr>
              <p14:xfrm>
                <a:off x="3453741" y="1862763"/>
                <a:ext cx="96120" cy="17964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2843" y="1860664"/>
                  <a:ext cx="97318" cy="18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/>
                <p14:cNvContentPartPr/>
                <p14:nvPr/>
              </p14:nvContentPartPr>
              <p14:xfrm>
                <a:off x="3589461" y="1882203"/>
                <a:ext cx="46080" cy="187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264" y="1880405"/>
                  <a:ext cx="48175" cy="191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/>
                <p14:cNvContentPartPr/>
                <p14:nvPr/>
              </p14:nvContentPartPr>
              <p14:xfrm>
                <a:off x="3657141" y="1951683"/>
                <a:ext cx="69120" cy="7812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6239" y="1949887"/>
                  <a:ext cx="70322" cy="817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/>
                <p14:cNvContentPartPr/>
                <p14:nvPr/>
              </p14:nvContentPartPr>
              <p14:xfrm>
                <a:off x="3653901" y="1948443"/>
                <a:ext cx="82800" cy="92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3001" y="1946642"/>
                  <a:ext cx="84600" cy="95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/>
                <p14:cNvContentPartPr/>
                <p14:nvPr/>
              </p14:nvContentPartPr>
              <p14:xfrm>
                <a:off x="3747861" y="2049603"/>
                <a:ext cx="19440" cy="5004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7562" y="2047506"/>
                  <a:ext cx="20935" cy="53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/>
                <p14:cNvContentPartPr/>
                <p14:nvPr/>
              </p14:nvContentPartPr>
              <p14:xfrm>
                <a:off x="3833181" y="1883643"/>
                <a:ext cx="91080" cy="1638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32282" y="1881843"/>
                  <a:ext cx="92878" cy="167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/>
                <p14:cNvContentPartPr/>
                <p14:nvPr/>
              </p14:nvContentPartPr>
              <p14:xfrm>
                <a:off x="3953061" y="1897683"/>
                <a:ext cx="76680" cy="12744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1858" y="1895584"/>
                  <a:ext cx="78184" cy="13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/>
                <p14:cNvContentPartPr/>
                <p14:nvPr/>
              </p14:nvContentPartPr>
              <p14:xfrm>
                <a:off x="4038381" y="1873563"/>
                <a:ext cx="52920" cy="17244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37185" y="1871464"/>
                  <a:ext cx="55312" cy="176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/>
                <p14:cNvContentPartPr/>
                <p14:nvPr/>
              </p14:nvContentPartPr>
              <p14:xfrm>
                <a:off x="2570661" y="1854843"/>
                <a:ext cx="70200" cy="25920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69761" y="1853045"/>
                  <a:ext cx="72000" cy="262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/>
                <p14:cNvContentPartPr/>
                <p14:nvPr/>
              </p14:nvContentPartPr>
              <p14:xfrm>
                <a:off x="4106781" y="1869603"/>
                <a:ext cx="41760" cy="2365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05880" y="1867505"/>
                  <a:ext cx="43563" cy="240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/>
                <p14:cNvContentPartPr/>
                <p14:nvPr/>
              </p14:nvContentPartPr>
              <p14:xfrm>
                <a:off x="4218021" y="1830363"/>
                <a:ext cx="53640" cy="30276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17117" y="1828564"/>
                  <a:ext cx="55448" cy="30665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/>
          <p:cNvSpPr txBox="1"/>
          <p:nvPr/>
        </p:nvSpPr>
        <p:spPr>
          <a:xfrm>
            <a:off x="197555" y="2313793"/>
            <a:ext cx="4172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Steps for a principled 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Model each factor with a feasibility function of </a:t>
            </a:r>
            <a:r>
              <a:rPr lang="en-US" sz="1200" i="1" dirty="0" smtClean="0"/>
              <a:t>x </a:t>
            </a:r>
            <a:r>
              <a:rPr lang="en-US" sz="1200" dirty="0" smtClean="0"/>
              <a:t>(where </a:t>
            </a:r>
            <a:r>
              <a:rPr lang="en-US" sz="1200" i="1" dirty="0" smtClean="0"/>
              <a:t>x </a:t>
            </a:r>
            <a:r>
              <a:rPr lang="en-US" sz="1200" dirty="0" smtClean="0"/>
              <a:t>is a position of the stop).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 smtClean="0"/>
              <a:t>Optimize</a:t>
            </a:r>
            <a:r>
              <a:rPr lang="en-US" sz="1200" dirty="0" smtClean="0"/>
              <a:t> the sum of the factors</a:t>
            </a:r>
            <a:r>
              <a:rPr lang="ru-RU" sz="1200" dirty="0" smtClean="0"/>
              <a:t> (</a:t>
            </a:r>
            <a:r>
              <a:rPr lang="en-US" sz="1200" dirty="0" smtClean="0"/>
              <a:t>easy in this case – exhaustive search).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266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two stops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" y="378221"/>
            <a:ext cx="4077308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51" y="683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1" y="415527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1" y="1445021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1" y="1069180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victo_000\AppData\Local\Microsoft\Windows\Temporary Internet Files\Content.IE5\Y0PT6DAN\MC9003914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1" y="655239"/>
            <a:ext cx="256533" cy="2674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313503" y="378221"/>
            <a:ext cx="3591836" cy="1369679"/>
          </a:xfrm>
          <a:custGeom>
            <a:avLst/>
            <a:gdLst>
              <a:gd name="connsiteX0" fmla="*/ 3590925 w 3590925"/>
              <a:gd name="connsiteY0" fmla="*/ 0 h 1366838"/>
              <a:gd name="connsiteX1" fmla="*/ 3281362 w 3590925"/>
              <a:gd name="connsiteY1" fmla="*/ 214313 h 1366838"/>
              <a:gd name="connsiteX2" fmla="*/ 2728912 w 3590925"/>
              <a:gd name="connsiteY2" fmla="*/ 409575 h 1366838"/>
              <a:gd name="connsiteX3" fmla="*/ 1690687 w 3590925"/>
              <a:gd name="connsiteY3" fmla="*/ 742950 h 1366838"/>
              <a:gd name="connsiteX4" fmla="*/ 1509712 w 3590925"/>
              <a:gd name="connsiteY4" fmla="*/ 804863 h 1366838"/>
              <a:gd name="connsiteX5" fmla="*/ 1243012 w 3590925"/>
              <a:gd name="connsiteY5" fmla="*/ 852488 h 1366838"/>
              <a:gd name="connsiteX6" fmla="*/ 885825 w 3590925"/>
              <a:gd name="connsiteY6" fmla="*/ 976313 h 1366838"/>
              <a:gd name="connsiteX7" fmla="*/ 481012 w 3590925"/>
              <a:gd name="connsiteY7" fmla="*/ 1109663 h 1366838"/>
              <a:gd name="connsiteX8" fmla="*/ 266700 w 3590925"/>
              <a:gd name="connsiteY8" fmla="*/ 1166813 h 1366838"/>
              <a:gd name="connsiteX9" fmla="*/ 19050 w 3590925"/>
              <a:gd name="connsiteY9" fmla="*/ 1352550 h 1366838"/>
              <a:gd name="connsiteX10" fmla="*/ 0 w 3590925"/>
              <a:gd name="connsiteY10" fmla="*/ 1366838 h 1366838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109663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691598 w 3591836"/>
              <a:gd name="connsiteY3" fmla="*/ 742950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  <a:gd name="connsiteX0" fmla="*/ 3591836 w 3591836"/>
              <a:gd name="connsiteY0" fmla="*/ 0 h 1369679"/>
              <a:gd name="connsiteX1" fmla="*/ 3282273 w 3591836"/>
              <a:gd name="connsiteY1" fmla="*/ 214313 h 1369679"/>
              <a:gd name="connsiteX2" fmla="*/ 2729823 w 3591836"/>
              <a:gd name="connsiteY2" fmla="*/ 409575 h 1369679"/>
              <a:gd name="connsiteX3" fmla="*/ 1715411 w 3591836"/>
              <a:gd name="connsiteY3" fmla="*/ 747712 h 1369679"/>
              <a:gd name="connsiteX4" fmla="*/ 1510623 w 3591836"/>
              <a:gd name="connsiteY4" fmla="*/ 804863 h 1369679"/>
              <a:gd name="connsiteX5" fmla="*/ 1243923 w 3591836"/>
              <a:gd name="connsiteY5" fmla="*/ 852488 h 1369679"/>
              <a:gd name="connsiteX6" fmla="*/ 886736 w 3591836"/>
              <a:gd name="connsiteY6" fmla="*/ 976313 h 1369679"/>
              <a:gd name="connsiteX7" fmla="*/ 481923 w 3591836"/>
              <a:gd name="connsiteY7" fmla="*/ 1095375 h 1369679"/>
              <a:gd name="connsiteX8" fmla="*/ 205699 w 3591836"/>
              <a:gd name="connsiteY8" fmla="*/ 1181100 h 1369679"/>
              <a:gd name="connsiteX9" fmla="*/ 19961 w 3591836"/>
              <a:gd name="connsiteY9" fmla="*/ 1352550 h 1369679"/>
              <a:gd name="connsiteX10" fmla="*/ 911 w 3591836"/>
              <a:gd name="connsiteY10" fmla="*/ 1366838 h 136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836" h="1369679">
                <a:moveTo>
                  <a:pt x="3591836" y="0"/>
                </a:moveTo>
                <a:cubicBezTo>
                  <a:pt x="3508889" y="73025"/>
                  <a:pt x="3425942" y="146051"/>
                  <a:pt x="3282273" y="214313"/>
                </a:cubicBezTo>
                <a:cubicBezTo>
                  <a:pt x="3138604" y="282575"/>
                  <a:pt x="2990967" y="320675"/>
                  <a:pt x="2729823" y="409575"/>
                </a:cubicBezTo>
                <a:cubicBezTo>
                  <a:pt x="2391686" y="522287"/>
                  <a:pt x="2020210" y="635000"/>
                  <a:pt x="1715411" y="747712"/>
                </a:cubicBezTo>
                <a:cubicBezTo>
                  <a:pt x="1410612" y="860424"/>
                  <a:pt x="1589204" y="787400"/>
                  <a:pt x="1510623" y="804863"/>
                </a:cubicBezTo>
                <a:cubicBezTo>
                  <a:pt x="1432042" y="822326"/>
                  <a:pt x="1347904" y="823913"/>
                  <a:pt x="1243923" y="852488"/>
                </a:cubicBezTo>
                <a:cubicBezTo>
                  <a:pt x="1139942" y="881063"/>
                  <a:pt x="1013736" y="935832"/>
                  <a:pt x="886736" y="976313"/>
                </a:cubicBezTo>
                <a:cubicBezTo>
                  <a:pt x="759736" y="1016794"/>
                  <a:pt x="595429" y="1061244"/>
                  <a:pt x="481923" y="1095375"/>
                </a:cubicBezTo>
                <a:cubicBezTo>
                  <a:pt x="368417" y="1129506"/>
                  <a:pt x="282692" y="1138238"/>
                  <a:pt x="205699" y="1181100"/>
                </a:cubicBezTo>
                <a:cubicBezTo>
                  <a:pt x="128706" y="1223962"/>
                  <a:pt x="54092" y="1321594"/>
                  <a:pt x="19961" y="1352550"/>
                </a:cubicBezTo>
                <a:cubicBezTo>
                  <a:pt x="-14170" y="1383506"/>
                  <a:pt x="7261" y="1362075"/>
                  <a:pt x="911" y="136683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22" y="1083467"/>
            <a:ext cx="257273" cy="2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victo_000\AppData\Local\Microsoft\Windows\Temporary Internet Files\Content.IE5\F1B3KALP\MC9004377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84" y="810019"/>
            <a:ext cx="257273" cy="2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30635" y="1932083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6439" y="3028950"/>
            <a:ext cx="17959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6" name="Group 1055"/>
          <p:cNvGrpSpPr/>
          <p:nvPr/>
        </p:nvGrpSpPr>
        <p:grpSpPr>
          <a:xfrm>
            <a:off x="2134350" y="3105150"/>
            <a:ext cx="109440" cy="166320"/>
            <a:chOff x="2046877" y="2635163"/>
            <a:chExt cx="1094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2047597" y="2635163"/>
                <a:ext cx="87480" cy="10260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17" y="2633363"/>
                  <a:ext cx="89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2046877" y="2639123"/>
                <a:ext cx="87840" cy="1231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5437" y="2636963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/>
                <p14:cNvContentPartPr/>
                <p14:nvPr/>
              </p14:nvContentPartPr>
              <p14:xfrm>
                <a:off x="2152357" y="2709683"/>
                <a:ext cx="3960" cy="918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1277" y="2707523"/>
                  <a:ext cx="64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/>
          <p:cNvGrpSpPr/>
          <p:nvPr/>
        </p:nvGrpSpPr>
        <p:grpSpPr>
          <a:xfrm>
            <a:off x="342694" y="1859543"/>
            <a:ext cx="196560" cy="145080"/>
            <a:chOff x="1275037" y="1849643"/>
            <a:chExt cx="19656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/>
                <p14:cNvContentPartPr/>
                <p14:nvPr/>
              </p14:nvContentPartPr>
              <p14:xfrm>
                <a:off x="1275037" y="1865123"/>
                <a:ext cx="97200" cy="954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957" y="1863323"/>
                  <a:ext cx="99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/>
                <p14:cNvContentPartPr/>
                <p14:nvPr/>
              </p14:nvContentPartPr>
              <p14:xfrm>
                <a:off x="1291237" y="1849643"/>
                <a:ext cx="65160" cy="13392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0157" y="1847483"/>
                  <a:ext cx="66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/>
                <p14:cNvContentPartPr/>
                <p14:nvPr/>
              </p14:nvContentPartPr>
              <p14:xfrm>
                <a:off x="1401757" y="1929563"/>
                <a:ext cx="69840" cy="651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0677" y="1927403"/>
                  <a:ext cx="712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/>
              <p14:cNvContentPartPr/>
              <p14:nvPr/>
            </p14:nvContentPartPr>
            <p14:xfrm>
              <a:off x="4204357" y="3545603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3637" y="3544163"/>
                <a:ext cx="180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/>
              <p14:cNvContentPartPr/>
              <p14:nvPr/>
            </p14:nvContentPartPr>
            <p14:xfrm>
              <a:off x="4455997" y="3110003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54917" y="3108563"/>
                <a:ext cx="2160" cy="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/>
          <p:cNvGrpSpPr/>
          <p:nvPr/>
        </p:nvGrpSpPr>
        <p:grpSpPr>
          <a:xfrm>
            <a:off x="1687733" y="1916264"/>
            <a:ext cx="2799584" cy="906540"/>
            <a:chOff x="2130397" y="1945763"/>
            <a:chExt cx="2356920" cy="76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" name="Ink 21"/>
                <p14:cNvContentPartPr/>
                <p14:nvPr/>
              </p14:nvContentPartPr>
              <p14:xfrm>
                <a:off x="2130397" y="1990763"/>
                <a:ext cx="149040" cy="1170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9317" y="1988243"/>
                  <a:ext cx="150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" name="Ink 22"/>
                <p14:cNvContentPartPr/>
                <p14:nvPr/>
              </p14:nvContentPartPr>
              <p14:xfrm>
                <a:off x="2316157" y="2049083"/>
                <a:ext cx="3240" cy="4212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4717" y="2046563"/>
                  <a:ext cx="6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/>
                <p14:cNvContentPartPr/>
                <p14:nvPr/>
              </p14:nvContentPartPr>
              <p14:xfrm>
                <a:off x="2317597" y="1992923"/>
                <a:ext cx="10440" cy="295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6517" y="1990763"/>
                  <a:ext cx="11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5" name="Ink 24"/>
                <p14:cNvContentPartPr/>
                <p14:nvPr/>
              </p14:nvContentPartPr>
              <p14:xfrm>
                <a:off x="2380957" y="2004083"/>
                <a:ext cx="73080" cy="889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9877" y="2001563"/>
                  <a:ext cx="7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6" name="Ink 25"/>
                <p14:cNvContentPartPr/>
                <p14:nvPr/>
              </p14:nvContentPartPr>
              <p14:xfrm>
                <a:off x="2157397" y="2163923"/>
                <a:ext cx="73080" cy="745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6317" y="2162123"/>
                  <a:ext cx="7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7" name="Ink 26"/>
                <p14:cNvContentPartPr/>
                <p14:nvPr/>
              </p14:nvContentPartPr>
              <p14:xfrm>
                <a:off x="2158477" y="2158883"/>
                <a:ext cx="86760" cy="882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7397" y="2157083"/>
                  <a:ext cx="8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/>
                <p14:cNvContentPartPr/>
                <p14:nvPr/>
              </p14:nvContentPartPr>
              <p14:xfrm>
                <a:off x="2279797" y="2220443"/>
                <a:ext cx="6480" cy="4860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8717" y="2218643"/>
                  <a:ext cx="8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9" name="Ink 28"/>
                <p14:cNvContentPartPr/>
                <p14:nvPr/>
              </p14:nvContentPartPr>
              <p14:xfrm>
                <a:off x="2331277" y="2163923"/>
                <a:ext cx="64800" cy="691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0197" y="2161403"/>
                  <a:ext cx="66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Ink 29"/>
                <p14:cNvContentPartPr/>
                <p14:nvPr/>
              </p14:nvContentPartPr>
              <p14:xfrm>
                <a:off x="2319037" y="2157443"/>
                <a:ext cx="69480" cy="864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7957" y="2155643"/>
                  <a:ext cx="71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1" name="Ink 30"/>
                <p14:cNvContentPartPr/>
                <p14:nvPr/>
              </p14:nvContentPartPr>
              <p14:xfrm>
                <a:off x="2420917" y="2205683"/>
                <a:ext cx="81720" cy="5040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19477" y="2203163"/>
                  <a:ext cx="8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" name="Ink 31"/>
                <p14:cNvContentPartPr/>
                <p14:nvPr/>
              </p14:nvContentPartPr>
              <p14:xfrm>
                <a:off x="2303197" y="2242403"/>
                <a:ext cx="12600" cy="579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2837" y="2240963"/>
                  <a:ext cx="13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5" name="Ink 34"/>
                <p14:cNvContentPartPr/>
                <p14:nvPr/>
              </p14:nvContentPartPr>
              <p14:xfrm>
                <a:off x="2629717" y="1988603"/>
                <a:ext cx="65880" cy="1026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8637" y="1986443"/>
                  <a:ext cx="67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/>
                <p14:cNvContentPartPr/>
                <p14:nvPr/>
              </p14:nvContentPartPr>
              <p14:xfrm>
                <a:off x="2734117" y="1960523"/>
                <a:ext cx="43200" cy="1454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3037" y="1958363"/>
                  <a:ext cx="45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7" name="Ink 36"/>
                <p14:cNvContentPartPr/>
                <p14:nvPr/>
              </p14:nvContentPartPr>
              <p14:xfrm>
                <a:off x="2781997" y="2022803"/>
                <a:ext cx="38880" cy="651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0917" y="2020643"/>
                  <a:ext cx="4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8" name="Ink 37"/>
                <p14:cNvContentPartPr/>
                <p14:nvPr/>
              </p14:nvContentPartPr>
              <p14:xfrm>
                <a:off x="2783797" y="2025683"/>
                <a:ext cx="37440" cy="705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82717" y="2023163"/>
                  <a:ext cx="39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9" name="Ink 38"/>
                <p14:cNvContentPartPr/>
                <p14:nvPr/>
              </p14:nvContentPartPr>
              <p14:xfrm>
                <a:off x="2839237" y="2066723"/>
                <a:ext cx="3600" cy="514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8517" y="2065283"/>
                  <a:ext cx="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0" name="Ink 39"/>
                <p14:cNvContentPartPr/>
                <p14:nvPr/>
              </p14:nvContentPartPr>
              <p14:xfrm>
                <a:off x="2859757" y="1961603"/>
                <a:ext cx="48240" cy="16884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8677" y="1959443"/>
                  <a:ext cx="5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" name="Ink 40"/>
                <p14:cNvContentPartPr/>
                <p14:nvPr/>
              </p14:nvContentPartPr>
              <p14:xfrm>
                <a:off x="2945797" y="2030003"/>
                <a:ext cx="77400" cy="1800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44717" y="2028563"/>
                  <a:ext cx="79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2" name="Ink 41"/>
                <p14:cNvContentPartPr/>
                <p14:nvPr/>
              </p14:nvContentPartPr>
              <p14:xfrm>
                <a:off x="2977837" y="1999763"/>
                <a:ext cx="18000" cy="702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6397" y="1997243"/>
                  <a:ext cx="2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3" name="Ink 42"/>
                <p14:cNvContentPartPr/>
                <p14:nvPr/>
              </p14:nvContentPartPr>
              <p14:xfrm>
                <a:off x="3091237" y="1984643"/>
                <a:ext cx="46800" cy="8820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9797" y="1982123"/>
                  <a:ext cx="4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/>
                <p14:cNvContentPartPr/>
                <p14:nvPr/>
              </p14:nvContentPartPr>
              <p14:xfrm>
                <a:off x="3193477" y="1945763"/>
                <a:ext cx="28080" cy="1566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2037" y="1943603"/>
                  <a:ext cx="30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Ink 44"/>
                <p14:cNvContentPartPr/>
                <p14:nvPr/>
              </p14:nvContentPartPr>
              <p14:xfrm>
                <a:off x="3255397" y="1997603"/>
                <a:ext cx="65160" cy="597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54677" y="1995803"/>
                  <a:ext cx="6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" name="Ink 45"/>
                <p14:cNvContentPartPr/>
                <p14:nvPr/>
              </p14:nvContentPartPr>
              <p14:xfrm>
                <a:off x="3260437" y="1991123"/>
                <a:ext cx="50400" cy="9360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9717" y="1988963"/>
                  <a:ext cx="52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7" name="Ink 46"/>
                <p14:cNvContentPartPr/>
                <p14:nvPr/>
              </p14:nvContentPartPr>
              <p14:xfrm>
                <a:off x="3343237" y="2046563"/>
                <a:ext cx="57240" cy="709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2157" y="2044043"/>
                  <a:ext cx="5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" name="Ink 47"/>
                <p14:cNvContentPartPr/>
                <p14:nvPr/>
              </p14:nvContentPartPr>
              <p14:xfrm>
                <a:off x="3415957" y="1951883"/>
                <a:ext cx="54000" cy="1648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15237" y="1949723"/>
                  <a:ext cx="55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/>
                <p14:cNvContentPartPr/>
                <p14:nvPr/>
              </p14:nvContentPartPr>
              <p14:xfrm>
                <a:off x="3535117" y="2010923"/>
                <a:ext cx="63360" cy="165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34397" y="2009843"/>
                  <a:ext cx="65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/>
                <p14:cNvContentPartPr/>
                <p14:nvPr/>
              </p14:nvContentPartPr>
              <p14:xfrm>
                <a:off x="3555637" y="1981763"/>
                <a:ext cx="11520" cy="842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4917" y="1979963"/>
                  <a:ext cx="13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/>
                <p14:cNvContentPartPr/>
                <p14:nvPr/>
              </p14:nvContentPartPr>
              <p14:xfrm>
                <a:off x="2759677" y="2241683"/>
                <a:ext cx="236520" cy="1706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58237" y="2239163"/>
                  <a:ext cx="238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/>
                <p14:cNvContentPartPr/>
                <p14:nvPr/>
              </p14:nvContentPartPr>
              <p14:xfrm>
                <a:off x="2849677" y="2447243"/>
                <a:ext cx="57240" cy="626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49677" y="2444723"/>
                  <a:ext cx="58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/>
                <p14:cNvContentPartPr/>
                <p14:nvPr/>
              </p14:nvContentPartPr>
              <p14:xfrm>
                <a:off x="3052717" y="2289923"/>
                <a:ext cx="90360" cy="802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51277" y="2287763"/>
                  <a:ext cx="93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/>
                <p14:cNvContentPartPr/>
                <p14:nvPr/>
              </p14:nvContentPartPr>
              <p14:xfrm>
                <a:off x="3052717" y="2289923"/>
                <a:ext cx="97920" cy="802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51277" y="2287763"/>
                  <a:ext cx="100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/>
                <p14:cNvContentPartPr/>
                <p14:nvPr/>
              </p14:nvContentPartPr>
              <p14:xfrm>
                <a:off x="3179077" y="2327003"/>
                <a:ext cx="8640" cy="388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78357" y="2324483"/>
                  <a:ext cx="10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/>
                <p14:cNvContentPartPr/>
                <p14:nvPr/>
              </p14:nvContentPartPr>
              <p14:xfrm>
                <a:off x="3198877" y="2276603"/>
                <a:ext cx="7200" cy="97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97797" y="2274083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/>
                <p14:cNvContentPartPr/>
                <p14:nvPr/>
              </p14:nvContentPartPr>
              <p14:xfrm>
                <a:off x="3235957" y="2299283"/>
                <a:ext cx="50040" cy="522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34877" y="2296763"/>
                  <a:ext cx="52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24" name="Ink 1023"/>
                <p14:cNvContentPartPr/>
                <p14:nvPr/>
              </p14:nvContentPartPr>
              <p14:xfrm>
                <a:off x="3105277" y="2406923"/>
                <a:ext cx="51840" cy="87120"/>
              </p14:xfrm>
            </p:contentPart>
          </mc:Choice>
          <mc:Fallback xmlns="">
            <p:pic>
              <p:nvPicPr>
                <p:cNvPr id="1024" name="Ink 1023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04197" y="2404403"/>
                  <a:ext cx="54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25" name="Ink 1024"/>
                <p14:cNvContentPartPr/>
                <p14:nvPr/>
              </p14:nvContentPartPr>
              <p14:xfrm>
                <a:off x="3189517" y="2482523"/>
                <a:ext cx="7200" cy="43560"/>
              </p14:xfrm>
            </p:contentPart>
          </mc:Choice>
          <mc:Fallback xmlns="">
            <p:pic>
              <p:nvPicPr>
                <p:cNvPr id="1025" name="Ink 1024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8437" y="2480363"/>
                  <a:ext cx="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29" name="Ink 1028"/>
                <p14:cNvContentPartPr/>
                <p14:nvPr/>
              </p14:nvContentPartPr>
              <p14:xfrm>
                <a:off x="3224077" y="2410163"/>
                <a:ext cx="66960" cy="79200"/>
              </p14:xfrm>
            </p:contentPart>
          </mc:Choice>
          <mc:Fallback xmlns="">
            <p:pic>
              <p:nvPicPr>
                <p:cNvPr id="1029" name="Ink 1028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23717" y="2407643"/>
                  <a:ext cx="6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0" name="Ink 1029"/>
                <p14:cNvContentPartPr/>
                <p14:nvPr/>
              </p14:nvContentPartPr>
              <p14:xfrm>
                <a:off x="3224077" y="2410163"/>
                <a:ext cx="66960" cy="79200"/>
              </p14:xfrm>
            </p:contentPart>
          </mc:Choice>
          <mc:Fallback xmlns="">
            <p:pic>
              <p:nvPicPr>
                <p:cNvPr id="1030" name="Ink 1029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23717" y="2407643"/>
                  <a:ext cx="6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1" name="Ink 1030"/>
                <p14:cNvContentPartPr/>
                <p14:nvPr/>
              </p14:nvContentPartPr>
              <p14:xfrm>
                <a:off x="3358357" y="2171843"/>
                <a:ext cx="72360" cy="256680"/>
              </p14:xfrm>
            </p:contentPart>
          </mc:Choice>
          <mc:Fallback xmlns="">
            <p:pic>
              <p:nvPicPr>
                <p:cNvPr id="1031" name="Ink 1030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57277" y="2169323"/>
                  <a:ext cx="74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2" name="Ink 1031"/>
                <p14:cNvContentPartPr/>
                <p14:nvPr/>
              </p14:nvContentPartPr>
              <p14:xfrm>
                <a:off x="3448357" y="2197763"/>
                <a:ext cx="78840" cy="177120"/>
              </p14:xfrm>
            </p:contentPart>
          </mc:Choice>
          <mc:Fallback xmlns="">
            <p:pic>
              <p:nvPicPr>
                <p:cNvPr id="1032" name="Ink 1031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47277" y="2195243"/>
                  <a:ext cx="81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3" name="Ink 1032"/>
                <p14:cNvContentPartPr/>
                <p14:nvPr/>
              </p14:nvContentPartPr>
              <p14:xfrm>
                <a:off x="3554197" y="2225123"/>
                <a:ext cx="53640" cy="183240"/>
              </p14:xfrm>
            </p:contentPart>
          </mc:Choice>
          <mc:Fallback xmlns="">
            <p:pic>
              <p:nvPicPr>
                <p:cNvPr id="1033" name="Ink 1032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53117" y="2222963"/>
                  <a:ext cx="55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4" name="Ink 1033"/>
                <p14:cNvContentPartPr/>
                <p14:nvPr/>
              </p14:nvContentPartPr>
              <p14:xfrm>
                <a:off x="3643837" y="2282363"/>
                <a:ext cx="32040" cy="69840"/>
              </p14:xfrm>
            </p:contentPart>
          </mc:Choice>
          <mc:Fallback xmlns="">
            <p:pic>
              <p:nvPicPr>
                <p:cNvPr id="1034" name="Ink 1033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2757" y="2280203"/>
                  <a:ext cx="34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5" name="Ink 1034"/>
                <p14:cNvContentPartPr/>
                <p14:nvPr/>
              </p14:nvContentPartPr>
              <p14:xfrm>
                <a:off x="3643477" y="2283803"/>
                <a:ext cx="81360" cy="149760"/>
              </p14:xfrm>
            </p:contentPart>
          </mc:Choice>
          <mc:Fallback xmlns="">
            <p:pic>
              <p:nvPicPr>
                <p:cNvPr id="1035" name="Ink 1034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42397" y="2281643"/>
                  <a:ext cx="83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6" name="Ink 1035"/>
                <p14:cNvContentPartPr/>
                <p14:nvPr/>
              </p14:nvContentPartPr>
              <p14:xfrm>
                <a:off x="3746437" y="2341043"/>
                <a:ext cx="26640" cy="63360"/>
              </p14:xfrm>
            </p:contentPart>
          </mc:Choice>
          <mc:Fallback xmlns="">
            <p:pic>
              <p:nvPicPr>
                <p:cNvPr id="1036" name="Ink 1035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5357" y="2338523"/>
                  <a:ext cx="28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7" name="Ink 1036"/>
                <p14:cNvContentPartPr/>
                <p14:nvPr/>
              </p14:nvContentPartPr>
              <p14:xfrm>
                <a:off x="3810517" y="2366963"/>
                <a:ext cx="19800" cy="46800"/>
              </p14:xfrm>
            </p:contentPart>
          </mc:Choice>
          <mc:Fallback xmlns="">
            <p:pic>
              <p:nvPicPr>
                <p:cNvPr id="1037" name="Ink 1036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09797" y="2364803"/>
                  <a:ext cx="21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8" name="Ink 1037"/>
                <p14:cNvContentPartPr/>
                <p14:nvPr/>
              </p14:nvContentPartPr>
              <p14:xfrm>
                <a:off x="3880357" y="2297123"/>
                <a:ext cx="68040" cy="66960"/>
              </p14:xfrm>
            </p:contentPart>
          </mc:Choice>
          <mc:Fallback xmlns="">
            <p:pic>
              <p:nvPicPr>
                <p:cNvPr id="1038" name="Ink 1037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9277" y="2294963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9" name="Ink 1038"/>
                <p14:cNvContentPartPr/>
                <p14:nvPr/>
              </p14:nvContentPartPr>
              <p14:xfrm>
                <a:off x="3880357" y="2294603"/>
                <a:ext cx="69120" cy="91440"/>
              </p14:xfrm>
            </p:contentPart>
          </mc:Choice>
          <mc:Fallback xmlns="">
            <p:pic>
              <p:nvPicPr>
                <p:cNvPr id="1039" name="Ink 1038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78917" y="2292443"/>
                  <a:ext cx="71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0" name="Ink 1039"/>
                <p14:cNvContentPartPr/>
                <p14:nvPr/>
              </p14:nvContentPartPr>
              <p14:xfrm>
                <a:off x="3983317" y="2385683"/>
                <a:ext cx="30240" cy="45000"/>
              </p14:xfrm>
            </p:contentPart>
          </mc:Choice>
          <mc:Fallback xmlns="">
            <p:pic>
              <p:nvPicPr>
                <p:cNvPr id="1040" name="Ink 1039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81877" y="2383523"/>
                  <a:ext cx="32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1" name="Ink 1040"/>
                <p14:cNvContentPartPr/>
                <p14:nvPr/>
              </p14:nvContentPartPr>
              <p14:xfrm>
                <a:off x="3983317" y="2341763"/>
                <a:ext cx="5040" cy="8280"/>
              </p14:xfrm>
            </p:contentPart>
          </mc:Choice>
          <mc:Fallback xmlns="">
            <p:pic>
              <p:nvPicPr>
                <p:cNvPr id="1041" name="Ink 1040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82597" y="2339603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2" name="Ink 1041"/>
                <p14:cNvContentPartPr/>
                <p14:nvPr/>
              </p14:nvContentPartPr>
              <p14:xfrm>
                <a:off x="4018597" y="2235923"/>
                <a:ext cx="59040" cy="163440"/>
              </p14:xfrm>
            </p:contentPart>
          </mc:Choice>
          <mc:Fallback xmlns="">
            <p:pic>
              <p:nvPicPr>
                <p:cNvPr id="1042" name="Ink 1041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17517" y="2233403"/>
                  <a:ext cx="61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3" name="Ink 1042"/>
                <p14:cNvContentPartPr/>
                <p14:nvPr/>
              </p14:nvContentPartPr>
              <p14:xfrm>
                <a:off x="4129117" y="2312963"/>
                <a:ext cx="60480" cy="13680"/>
              </p14:xfrm>
            </p:contentPart>
          </mc:Choice>
          <mc:Fallback xmlns="">
            <p:pic>
              <p:nvPicPr>
                <p:cNvPr id="1043" name="Ink 1042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28397" y="2312243"/>
                  <a:ext cx="61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4" name="Ink 1043"/>
                <p14:cNvContentPartPr/>
                <p14:nvPr/>
              </p14:nvContentPartPr>
              <p14:xfrm>
                <a:off x="4153237" y="2285963"/>
                <a:ext cx="8640" cy="68760"/>
              </p14:xfrm>
            </p:contentPart>
          </mc:Choice>
          <mc:Fallback xmlns="">
            <p:pic>
              <p:nvPicPr>
                <p:cNvPr id="1044" name="Ink 1043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2157" y="2284523"/>
                  <a:ext cx="10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5" name="Ink 1044"/>
                <p14:cNvContentPartPr/>
                <p14:nvPr/>
              </p14:nvContentPartPr>
              <p14:xfrm>
                <a:off x="3695317" y="2476403"/>
                <a:ext cx="109080" cy="173520"/>
              </p14:xfrm>
            </p:contentPart>
          </mc:Choice>
          <mc:Fallback xmlns="">
            <p:pic>
              <p:nvPicPr>
                <p:cNvPr id="1045" name="Ink 1044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93877" y="2473883"/>
                  <a:ext cx="111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6" name="Ink 1045"/>
                <p14:cNvContentPartPr/>
                <p14:nvPr/>
              </p14:nvContentPartPr>
              <p14:xfrm>
                <a:off x="3838597" y="2496923"/>
                <a:ext cx="54000" cy="174600"/>
              </p14:xfrm>
            </p:contentPart>
          </mc:Choice>
          <mc:Fallback xmlns="">
            <p:pic>
              <p:nvPicPr>
                <p:cNvPr id="1046" name="Ink 1045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7157" y="2494403"/>
                  <a:ext cx="56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7" name="Ink 1046"/>
                <p14:cNvContentPartPr/>
                <p14:nvPr/>
              </p14:nvContentPartPr>
              <p14:xfrm>
                <a:off x="3927517" y="2549483"/>
                <a:ext cx="61920" cy="68400"/>
              </p14:xfrm>
            </p:contentPart>
          </mc:Choice>
          <mc:Fallback xmlns="">
            <p:pic>
              <p:nvPicPr>
                <p:cNvPr id="1047" name="Ink 1046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26437" y="2547323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8" name="Ink 1047"/>
                <p14:cNvContentPartPr/>
                <p14:nvPr/>
              </p14:nvContentPartPr>
              <p14:xfrm>
                <a:off x="3919957" y="2552003"/>
                <a:ext cx="66240" cy="80280"/>
              </p14:xfrm>
            </p:contentPart>
          </mc:Choice>
          <mc:Fallback xmlns="">
            <p:pic>
              <p:nvPicPr>
                <p:cNvPr id="1048" name="Ink 1047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19237" y="2549843"/>
                  <a:ext cx="68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9" name="Ink 1048"/>
                <p14:cNvContentPartPr/>
                <p14:nvPr/>
              </p14:nvContentPartPr>
              <p14:xfrm>
                <a:off x="4026157" y="2613203"/>
                <a:ext cx="32760" cy="47160"/>
              </p14:xfrm>
            </p:contentPart>
          </mc:Choice>
          <mc:Fallback xmlns="">
            <p:pic>
              <p:nvPicPr>
                <p:cNvPr id="1049" name="Ink 1048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25077" y="2611403"/>
                  <a:ext cx="3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0" name="Ink 1049"/>
                <p14:cNvContentPartPr/>
                <p14:nvPr/>
              </p14:nvContentPartPr>
              <p14:xfrm>
                <a:off x="4014637" y="2567123"/>
                <a:ext cx="27360" cy="25920"/>
              </p14:xfrm>
            </p:contentPart>
          </mc:Choice>
          <mc:Fallback xmlns="">
            <p:pic>
              <p:nvPicPr>
                <p:cNvPr id="1050" name="Ink 1049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13557" y="2564963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1" name="Ink 1050"/>
                <p14:cNvContentPartPr/>
                <p14:nvPr/>
              </p14:nvContentPartPr>
              <p14:xfrm>
                <a:off x="4105717" y="2604563"/>
                <a:ext cx="22680" cy="76680"/>
              </p14:xfrm>
            </p:contentPart>
          </mc:Choice>
          <mc:Fallback xmlns="">
            <p:pic>
              <p:nvPicPr>
                <p:cNvPr id="1051" name="Ink 1050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05357" y="2602763"/>
                  <a:ext cx="24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2" name="Ink 1051"/>
                <p14:cNvContentPartPr/>
                <p14:nvPr/>
              </p14:nvContentPartPr>
              <p14:xfrm>
                <a:off x="4208317" y="2465243"/>
                <a:ext cx="78840" cy="150480"/>
              </p14:xfrm>
            </p:contentPart>
          </mc:Choice>
          <mc:Fallback xmlns="">
            <p:pic>
              <p:nvPicPr>
                <p:cNvPr id="1052" name="Ink 1051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07237" y="2462723"/>
                  <a:ext cx="8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3" name="Ink 1052"/>
                <p14:cNvContentPartPr/>
                <p14:nvPr/>
              </p14:nvContentPartPr>
              <p14:xfrm>
                <a:off x="4301197" y="2476403"/>
                <a:ext cx="69120" cy="137880"/>
              </p14:xfrm>
            </p:contentPart>
          </mc:Choice>
          <mc:Fallback xmlns="">
            <p:pic>
              <p:nvPicPr>
                <p:cNvPr id="1053" name="Ink 1052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9757" y="2473883"/>
                  <a:ext cx="7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4" name="Ink 1053"/>
                <p14:cNvContentPartPr/>
                <p14:nvPr/>
              </p14:nvContentPartPr>
              <p14:xfrm>
                <a:off x="4378237" y="2431043"/>
                <a:ext cx="43920" cy="221760"/>
              </p14:xfrm>
            </p:contentPart>
          </mc:Choice>
          <mc:Fallback xmlns="">
            <p:pic>
              <p:nvPicPr>
                <p:cNvPr id="1054" name="Ink 1053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7877" y="2428523"/>
                  <a:ext cx="45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5" name="Ink 1054"/>
                <p14:cNvContentPartPr/>
                <p14:nvPr/>
              </p14:nvContentPartPr>
              <p14:xfrm>
                <a:off x="4426477" y="2380643"/>
                <a:ext cx="60840" cy="328320"/>
              </p14:xfrm>
            </p:contentPart>
          </mc:Choice>
          <mc:Fallback xmlns="">
            <p:pic>
              <p:nvPicPr>
                <p:cNvPr id="1055" name="Ink 1054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26117" y="2378123"/>
                  <a:ext cx="6264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58" name="Ink 1057"/>
              <p14:cNvContentPartPr/>
              <p14:nvPr/>
            </p14:nvContentPartPr>
            <p14:xfrm>
              <a:off x="896317" y="2335283"/>
              <a:ext cx="123480" cy="148680"/>
            </p14:xfrm>
          </p:contentPart>
        </mc:Choice>
        <mc:Fallback xmlns="">
          <p:pic>
            <p:nvPicPr>
              <p:cNvPr id="1058" name="Ink 1057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95237" y="2332763"/>
                <a:ext cx="126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59" name="Ink 1058"/>
              <p14:cNvContentPartPr/>
              <p14:nvPr/>
            </p14:nvContentPartPr>
            <p14:xfrm>
              <a:off x="854197" y="2253923"/>
              <a:ext cx="246600" cy="315360"/>
            </p14:xfrm>
          </p:contentPart>
        </mc:Choice>
        <mc:Fallback xmlns="">
          <p:pic>
            <p:nvPicPr>
              <p:cNvPr id="1059" name="Ink 1058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53117" y="2251403"/>
                <a:ext cx="249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60" name="Ink 1059"/>
              <p14:cNvContentPartPr/>
              <p14:nvPr/>
            </p14:nvContentPartPr>
            <p14:xfrm>
              <a:off x="1233686" y="2651363"/>
              <a:ext cx="127080" cy="129600"/>
            </p14:xfrm>
          </p:contentPart>
        </mc:Choice>
        <mc:Fallback xmlns="">
          <p:pic>
            <p:nvPicPr>
              <p:cNvPr id="1060" name="Ink 1059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32606" y="2648843"/>
                <a:ext cx="129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61" name="Ink 1060"/>
              <p14:cNvContentPartPr/>
              <p14:nvPr/>
            </p14:nvContentPartPr>
            <p14:xfrm>
              <a:off x="1167446" y="2534363"/>
              <a:ext cx="282240" cy="290160"/>
            </p14:xfrm>
          </p:contentPart>
        </mc:Choice>
        <mc:Fallback xmlns="">
          <p:pic>
            <p:nvPicPr>
              <p:cNvPr id="1061" name="Ink 1060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6006" y="2532563"/>
                <a:ext cx="284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62" name="Ink 1061"/>
              <p14:cNvContentPartPr/>
              <p14:nvPr/>
            </p14:nvContentPartPr>
            <p14:xfrm>
              <a:off x="749077" y="2101643"/>
              <a:ext cx="485640" cy="547200"/>
            </p14:xfrm>
          </p:contentPart>
        </mc:Choice>
        <mc:Fallback xmlns="">
          <p:pic>
            <p:nvPicPr>
              <p:cNvPr id="1062" name="Ink 1061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7997" y="2100203"/>
                <a:ext cx="4881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63" name="Ink 1062"/>
              <p14:cNvContentPartPr/>
              <p14:nvPr/>
            </p14:nvContentPartPr>
            <p14:xfrm>
              <a:off x="1079606" y="2369123"/>
              <a:ext cx="512640" cy="567360"/>
            </p14:xfrm>
          </p:contentPart>
        </mc:Choice>
        <mc:Fallback xmlns="">
          <p:pic>
            <p:nvPicPr>
              <p:cNvPr id="1063" name="Ink 106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8166" y="2367323"/>
                <a:ext cx="51516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Right Triangle 1173"/>
          <p:cNvSpPr/>
          <p:nvPr/>
        </p:nvSpPr>
        <p:spPr>
          <a:xfrm flipV="1">
            <a:off x="468805" y="345443"/>
            <a:ext cx="1150572" cy="114948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two stops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5843" y="408083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1647" y="1504950"/>
            <a:ext cx="17959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6" name="Group 1055"/>
          <p:cNvGrpSpPr/>
          <p:nvPr/>
        </p:nvGrpSpPr>
        <p:grpSpPr>
          <a:xfrm>
            <a:off x="1959558" y="1581150"/>
            <a:ext cx="109440" cy="166320"/>
            <a:chOff x="2046877" y="2635163"/>
            <a:chExt cx="1094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/>
                <p14:cNvContentPartPr/>
                <p14:nvPr/>
              </p14:nvContentPartPr>
              <p14:xfrm>
                <a:off x="2047597" y="2635163"/>
                <a:ext cx="87480" cy="10260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46517" y="2633363"/>
                  <a:ext cx="89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2046877" y="2639123"/>
                <a:ext cx="87840" cy="1231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5437" y="2636963"/>
                  <a:ext cx="90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/>
                <p14:cNvContentPartPr/>
                <p14:nvPr/>
              </p14:nvContentPartPr>
              <p14:xfrm>
                <a:off x="2152357" y="2709683"/>
                <a:ext cx="3960" cy="918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51277" y="2707523"/>
                  <a:ext cx="64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/>
          <p:cNvGrpSpPr/>
          <p:nvPr/>
        </p:nvGrpSpPr>
        <p:grpSpPr>
          <a:xfrm>
            <a:off x="167902" y="335543"/>
            <a:ext cx="196560" cy="145080"/>
            <a:chOff x="1275037" y="1849643"/>
            <a:chExt cx="19656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/>
                <p14:cNvContentPartPr/>
                <p14:nvPr/>
              </p14:nvContentPartPr>
              <p14:xfrm>
                <a:off x="1275037" y="1865123"/>
                <a:ext cx="97200" cy="954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73957" y="1863323"/>
                  <a:ext cx="99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/>
                <p14:cNvContentPartPr/>
                <p14:nvPr/>
              </p14:nvContentPartPr>
              <p14:xfrm>
                <a:off x="1291237" y="1849643"/>
                <a:ext cx="65160" cy="13392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0157" y="1847483"/>
                  <a:ext cx="66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/>
                <p14:cNvContentPartPr/>
                <p14:nvPr/>
              </p14:nvContentPartPr>
              <p14:xfrm>
                <a:off x="1401757" y="1929563"/>
                <a:ext cx="69840" cy="651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00677" y="1927403"/>
                  <a:ext cx="712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4204357" y="3545603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03637" y="3544163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5" name="Group 1174"/>
          <p:cNvGrpSpPr/>
          <p:nvPr/>
        </p:nvGrpSpPr>
        <p:grpSpPr>
          <a:xfrm>
            <a:off x="1941037" y="525263"/>
            <a:ext cx="2356920" cy="763200"/>
            <a:chOff x="2159999" y="330683"/>
            <a:chExt cx="2356920" cy="76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/>
                <p14:cNvContentPartPr/>
                <p14:nvPr/>
              </p14:nvContentPartPr>
              <p14:xfrm>
                <a:off x="2159999" y="375683"/>
                <a:ext cx="149040" cy="1170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58919" y="373163"/>
                  <a:ext cx="150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/>
                <p14:cNvContentPartPr/>
                <p14:nvPr/>
              </p14:nvContentPartPr>
              <p14:xfrm>
                <a:off x="2345759" y="434003"/>
                <a:ext cx="3240" cy="4212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4319" y="431483"/>
                  <a:ext cx="6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/>
                <p14:cNvContentPartPr/>
                <p14:nvPr/>
              </p14:nvContentPartPr>
              <p14:xfrm>
                <a:off x="2347199" y="377843"/>
                <a:ext cx="10440" cy="295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6119" y="375683"/>
                  <a:ext cx="11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/>
                <p14:cNvContentPartPr/>
                <p14:nvPr/>
              </p14:nvContentPartPr>
              <p14:xfrm>
                <a:off x="2410559" y="389003"/>
                <a:ext cx="73080" cy="889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09479" y="386483"/>
                  <a:ext cx="7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/>
                <p14:cNvContentPartPr/>
                <p14:nvPr/>
              </p14:nvContentPartPr>
              <p14:xfrm>
                <a:off x="2186999" y="548843"/>
                <a:ext cx="73080" cy="745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85919" y="547043"/>
                  <a:ext cx="7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/>
                <p14:cNvContentPartPr/>
                <p14:nvPr/>
              </p14:nvContentPartPr>
              <p14:xfrm>
                <a:off x="2188079" y="543803"/>
                <a:ext cx="86760" cy="882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86999" y="542003"/>
                  <a:ext cx="8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/>
                <p14:cNvContentPartPr/>
                <p14:nvPr/>
              </p14:nvContentPartPr>
              <p14:xfrm>
                <a:off x="2309399" y="605363"/>
                <a:ext cx="6480" cy="4860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08319" y="603563"/>
                  <a:ext cx="8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/>
                <p14:cNvContentPartPr/>
                <p14:nvPr/>
              </p14:nvContentPartPr>
              <p14:xfrm>
                <a:off x="2360879" y="548843"/>
                <a:ext cx="64800" cy="691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59799" y="546323"/>
                  <a:ext cx="66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/>
                <p14:cNvContentPartPr/>
                <p14:nvPr/>
              </p14:nvContentPartPr>
              <p14:xfrm>
                <a:off x="2348639" y="542363"/>
                <a:ext cx="69480" cy="864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7559" y="540563"/>
                  <a:ext cx="71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/>
                <p14:cNvContentPartPr/>
                <p14:nvPr/>
              </p14:nvContentPartPr>
              <p14:xfrm>
                <a:off x="2450519" y="590603"/>
                <a:ext cx="81720" cy="5040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49079" y="588083"/>
                  <a:ext cx="8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/>
                <p14:cNvContentPartPr/>
                <p14:nvPr/>
              </p14:nvContentPartPr>
              <p14:xfrm>
                <a:off x="2332799" y="627323"/>
                <a:ext cx="12600" cy="5796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32439" y="625883"/>
                  <a:ext cx="13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/>
                <p14:cNvContentPartPr/>
                <p14:nvPr/>
              </p14:nvContentPartPr>
              <p14:xfrm>
                <a:off x="2659319" y="373523"/>
                <a:ext cx="65880" cy="1026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58239" y="371363"/>
                  <a:ext cx="67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/>
                <p14:cNvContentPartPr/>
                <p14:nvPr/>
              </p14:nvContentPartPr>
              <p14:xfrm>
                <a:off x="2763719" y="345443"/>
                <a:ext cx="43200" cy="1454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62639" y="343283"/>
                  <a:ext cx="45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/>
                <p14:cNvContentPartPr/>
                <p14:nvPr/>
              </p14:nvContentPartPr>
              <p14:xfrm>
                <a:off x="2811599" y="407723"/>
                <a:ext cx="38880" cy="651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10519" y="405563"/>
                  <a:ext cx="4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/>
                <p14:cNvContentPartPr/>
                <p14:nvPr/>
              </p14:nvContentPartPr>
              <p14:xfrm>
                <a:off x="2813399" y="410603"/>
                <a:ext cx="37440" cy="7056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2319" y="408083"/>
                  <a:ext cx="39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/>
                <p14:cNvContentPartPr/>
                <p14:nvPr/>
              </p14:nvContentPartPr>
              <p14:xfrm>
                <a:off x="2868839" y="451643"/>
                <a:ext cx="3600" cy="514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8119" y="450203"/>
                  <a:ext cx="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/>
                <p14:cNvContentPartPr/>
                <p14:nvPr/>
              </p14:nvContentPartPr>
              <p14:xfrm>
                <a:off x="2889359" y="346523"/>
                <a:ext cx="48240" cy="16884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88279" y="344363"/>
                  <a:ext cx="5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/>
                <p14:cNvContentPartPr/>
                <p14:nvPr/>
              </p14:nvContentPartPr>
              <p14:xfrm>
                <a:off x="2975399" y="414923"/>
                <a:ext cx="77400" cy="1800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4319" y="413483"/>
                  <a:ext cx="79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/>
                <p14:cNvContentPartPr/>
                <p14:nvPr/>
              </p14:nvContentPartPr>
              <p14:xfrm>
                <a:off x="3007439" y="384683"/>
                <a:ext cx="18000" cy="702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05999" y="382163"/>
                  <a:ext cx="2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/>
                <p14:cNvContentPartPr/>
                <p14:nvPr/>
              </p14:nvContentPartPr>
              <p14:xfrm>
                <a:off x="3120839" y="369563"/>
                <a:ext cx="46800" cy="8820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19399" y="367043"/>
                  <a:ext cx="48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/>
                <p14:cNvContentPartPr/>
                <p14:nvPr/>
              </p14:nvContentPartPr>
              <p14:xfrm>
                <a:off x="3223079" y="330683"/>
                <a:ext cx="28080" cy="15660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21639" y="328523"/>
                  <a:ext cx="30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/>
                <p14:cNvContentPartPr/>
                <p14:nvPr/>
              </p14:nvContentPartPr>
              <p14:xfrm>
                <a:off x="3284999" y="382523"/>
                <a:ext cx="65160" cy="5976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84279" y="380723"/>
                  <a:ext cx="6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/>
                <p14:cNvContentPartPr/>
                <p14:nvPr/>
              </p14:nvContentPartPr>
              <p14:xfrm>
                <a:off x="3290039" y="376043"/>
                <a:ext cx="50400" cy="9360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9319" y="373883"/>
                  <a:ext cx="52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/>
                <p14:cNvContentPartPr/>
                <p14:nvPr/>
              </p14:nvContentPartPr>
              <p14:xfrm>
                <a:off x="3372839" y="431483"/>
                <a:ext cx="57240" cy="7092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71759" y="428963"/>
                  <a:ext cx="5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/>
                <p14:cNvContentPartPr/>
                <p14:nvPr/>
              </p14:nvContentPartPr>
              <p14:xfrm>
                <a:off x="3445559" y="336803"/>
                <a:ext cx="54000" cy="1648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44839" y="334643"/>
                  <a:ext cx="55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/>
                <p14:cNvContentPartPr/>
                <p14:nvPr/>
              </p14:nvContentPartPr>
              <p14:xfrm>
                <a:off x="3564719" y="395843"/>
                <a:ext cx="63360" cy="1656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63999" y="394763"/>
                  <a:ext cx="65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/>
                <p14:cNvContentPartPr/>
                <p14:nvPr/>
              </p14:nvContentPartPr>
              <p14:xfrm>
                <a:off x="3585239" y="366683"/>
                <a:ext cx="11520" cy="842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84519" y="364883"/>
                  <a:ext cx="13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/>
                <p14:cNvContentPartPr/>
                <p14:nvPr/>
              </p14:nvContentPartPr>
              <p14:xfrm>
                <a:off x="2789279" y="626603"/>
                <a:ext cx="236520" cy="17064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87839" y="624083"/>
                  <a:ext cx="238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/>
                <p14:cNvContentPartPr/>
                <p14:nvPr/>
              </p14:nvContentPartPr>
              <p14:xfrm>
                <a:off x="2879279" y="832163"/>
                <a:ext cx="57240" cy="626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79279" y="829643"/>
                  <a:ext cx="58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/>
                <p14:cNvContentPartPr/>
                <p14:nvPr/>
              </p14:nvContentPartPr>
              <p14:xfrm>
                <a:off x="3082319" y="674843"/>
                <a:ext cx="90360" cy="802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0879" y="672683"/>
                  <a:ext cx="93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/>
                <p14:cNvContentPartPr/>
                <p14:nvPr/>
              </p14:nvContentPartPr>
              <p14:xfrm>
                <a:off x="3082319" y="674843"/>
                <a:ext cx="97920" cy="802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80879" y="672683"/>
                  <a:ext cx="100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/>
                <p14:cNvContentPartPr/>
                <p14:nvPr/>
              </p14:nvContentPartPr>
              <p14:xfrm>
                <a:off x="3208679" y="711923"/>
                <a:ext cx="8640" cy="3888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07959" y="709403"/>
                  <a:ext cx="10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/>
                <p14:cNvContentPartPr/>
                <p14:nvPr/>
              </p14:nvContentPartPr>
              <p14:xfrm>
                <a:off x="3228479" y="661523"/>
                <a:ext cx="7200" cy="972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227399" y="659003"/>
                  <a:ext cx="9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/>
                <p14:cNvContentPartPr/>
                <p14:nvPr/>
              </p14:nvContentPartPr>
              <p14:xfrm>
                <a:off x="3265559" y="684203"/>
                <a:ext cx="50040" cy="5220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64479" y="681683"/>
                  <a:ext cx="52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4" name="Ink 1023"/>
                <p14:cNvContentPartPr/>
                <p14:nvPr/>
              </p14:nvContentPartPr>
              <p14:xfrm>
                <a:off x="3134879" y="791843"/>
                <a:ext cx="51840" cy="87120"/>
              </p14:xfrm>
            </p:contentPart>
          </mc:Choice>
          <mc:Fallback xmlns="">
            <p:pic>
              <p:nvPicPr>
                <p:cNvPr id="1024" name="Ink 1023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33799" y="789323"/>
                  <a:ext cx="54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25" name="Ink 1024"/>
                <p14:cNvContentPartPr/>
                <p14:nvPr/>
              </p14:nvContentPartPr>
              <p14:xfrm>
                <a:off x="3219119" y="867443"/>
                <a:ext cx="7200" cy="43560"/>
              </p14:xfrm>
            </p:contentPart>
          </mc:Choice>
          <mc:Fallback xmlns="">
            <p:pic>
              <p:nvPicPr>
                <p:cNvPr id="1025" name="Ink 1024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18039" y="865283"/>
                  <a:ext cx="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29" name="Ink 1028"/>
                <p14:cNvContentPartPr/>
                <p14:nvPr/>
              </p14:nvContentPartPr>
              <p14:xfrm>
                <a:off x="3253679" y="795083"/>
                <a:ext cx="66960" cy="79200"/>
              </p14:xfrm>
            </p:contentPart>
          </mc:Choice>
          <mc:Fallback xmlns="">
            <p:pic>
              <p:nvPicPr>
                <p:cNvPr id="1029" name="Ink 1028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53319" y="792563"/>
                  <a:ext cx="6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30" name="Ink 1029"/>
                <p14:cNvContentPartPr/>
                <p14:nvPr/>
              </p14:nvContentPartPr>
              <p14:xfrm>
                <a:off x="3253679" y="795083"/>
                <a:ext cx="66960" cy="79200"/>
              </p14:xfrm>
            </p:contentPart>
          </mc:Choice>
          <mc:Fallback xmlns="">
            <p:pic>
              <p:nvPicPr>
                <p:cNvPr id="1030" name="Ink 1029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53319" y="792563"/>
                  <a:ext cx="67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31" name="Ink 1030"/>
                <p14:cNvContentPartPr/>
                <p14:nvPr/>
              </p14:nvContentPartPr>
              <p14:xfrm>
                <a:off x="3387959" y="556763"/>
                <a:ext cx="72360" cy="256680"/>
              </p14:xfrm>
            </p:contentPart>
          </mc:Choice>
          <mc:Fallback xmlns="">
            <p:pic>
              <p:nvPicPr>
                <p:cNvPr id="1031" name="Ink 1030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6879" y="554243"/>
                  <a:ext cx="74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32" name="Ink 1031"/>
                <p14:cNvContentPartPr/>
                <p14:nvPr/>
              </p14:nvContentPartPr>
              <p14:xfrm>
                <a:off x="3477959" y="582683"/>
                <a:ext cx="78840" cy="177120"/>
              </p14:xfrm>
            </p:contentPart>
          </mc:Choice>
          <mc:Fallback xmlns="">
            <p:pic>
              <p:nvPicPr>
                <p:cNvPr id="1032" name="Ink 1031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76879" y="580163"/>
                  <a:ext cx="81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3" name="Ink 1032"/>
                <p14:cNvContentPartPr/>
                <p14:nvPr/>
              </p14:nvContentPartPr>
              <p14:xfrm>
                <a:off x="3583799" y="610043"/>
                <a:ext cx="53640" cy="183240"/>
              </p14:xfrm>
            </p:contentPart>
          </mc:Choice>
          <mc:Fallback xmlns="">
            <p:pic>
              <p:nvPicPr>
                <p:cNvPr id="1033" name="Ink 1032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2719" y="607883"/>
                  <a:ext cx="55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4" name="Ink 1033"/>
                <p14:cNvContentPartPr/>
                <p14:nvPr/>
              </p14:nvContentPartPr>
              <p14:xfrm>
                <a:off x="3673439" y="667283"/>
                <a:ext cx="32040" cy="69840"/>
              </p14:xfrm>
            </p:contentPart>
          </mc:Choice>
          <mc:Fallback xmlns="">
            <p:pic>
              <p:nvPicPr>
                <p:cNvPr id="1034" name="Ink 1033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72359" y="665123"/>
                  <a:ext cx="34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5" name="Ink 1034"/>
                <p14:cNvContentPartPr/>
                <p14:nvPr/>
              </p14:nvContentPartPr>
              <p14:xfrm>
                <a:off x="3673079" y="668723"/>
                <a:ext cx="81360" cy="149760"/>
              </p14:xfrm>
            </p:contentPart>
          </mc:Choice>
          <mc:Fallback xmlns="">
            <p:pic>
              <p:nvPicPr>
                <p:cNvPr id="1035" name="Ink 1034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71999" y="666563"/>
                  <a:ext cx="83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6" name="Ink 1035"/>
                <p14:cNvContentPartPr/>
                <p14:nvPr/>
              </p14:nvContentPartPr>
              <p14:xfrm>
                <a:off x="3776039" y="725963"/>
                <a:ext cx="26640" cy="63360"/>
              </p14:xfrm>
            </p:contentPart>
          </mc:Choice>
          <mc:Fallback xmlns="">
            <p:pic>
              <p:nvPicPr>
                <p:cNvPr id="1036" name="Ink 1035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74959" y="723443"/>
                  <a:ext cx="28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7" name="Ink 1036"/>
                <p14:cNvContentPartPr/>
                <p14:nvPr/>
              </p14:nvContentPartPr>
              <p14:xfrm>
                <a:off x="3840119" y="751883"/>
                <a:ext cx="19800" cy="46800"/>
              </p14:xfrm>
            </p:contentPart>
          </mc:Choice>
          <mc:Fallback xmlns="">
            <p:pic>
              <p:nvPicPr>
                <p:cNvPr id="1037" name="Ink 1036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39399" y="749723"/>
                  <a:ext cx="21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38" name="Ink 1037"/>
                <p14:cNvContentPartPr/>
                <p14:nvPr/>
              </p14:nvContentPartPr>
              <p14:xfrm>
                <a:off x="3909959" y="682043"/>
                <a:ext cx="68040" cy="66960"/>
              </p14:xfrm>
            </p:contentPart>
          </mc:Choice>
          <mc:Fallback xmlns="">
            <p:pic>
              <p:nvPicPr>
                <p:cNvPr id="1038" name="Ink 1037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8879" y="679883"/>
                  <a:ext cx="69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39" name="Ink 1038"/>
                <p14:cNvContentPartPr/>
                <p14:nvPr/>
              </p14:nvContentPartPr>
              <p14:xfrm>
                <a:off x="3909959" y="679523"/>
                <a:ext cx="69120" cy="91440"/>
              </p14:xfrm>
            </p:contentPart>
          </mc:Choice>
          <mc:Fallback xmlns="">
            <p:pic>
              <p:nvPicPr>
                <p:cNvPr id="1039" name="Ink 1038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08519" y="677363"/>
                  <a:ext cx="71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0" name="Ink 1039"/>
                <p14:cNvContentPartPr/>
                <p14:nvPr/>
              </p14:nvContentPartPr>
              <p14:xfrm>
                <a:off x="4012919" y="770603"/>
                <a:ext cx="30240" cy="45000"/>
              </p14:xfrm>
            </p:contentPart>
          </mc:Choice>
          <mc:Fallback xmlns="">
            <p:pic>
              <p:nvPicPr>
                <p:cNvPr id="1040" name="Ink 1039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11479" y="768443"/>
                  <a:ext cx="32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1" name="Ink 1040"/>
                <p14:cNvContentPartPr/>
                <p14:nvPr/>
              </p14:nvContentPartPr>
              <p14:xfrm>
                <a:off x="4012919" y="726683"/>
                <a:ext cx="5040" cy="8280"/>
              </p14:xfrm>
            </p:contentPart>
          </mc:Choice>
          <mc:Fallback xmlns="">
            <p:pic>
              <p:nvPicPr>
                <p:cNvPr id="1041" name="Ink 1040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2199" y="724523"/>
                  <a:ext cx="6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2" name="Ink 1041"/>
                <p14:cNvContentPartPr/>
                <p14:nvPr/>
              </p14:nvContentPartPr>
              <p14:xfrm>
                <a:off x="4048199" y="620843"/>
                <a:ext cx="59040" cy="163440"/>
              </p14:xfrm>
            </p:contentPart>
          </mc:Choice>
          <mc:Fallback xmlns="">
            <p:pic>
              <p:nvPicPr>
                <p:cNvPr id="1042" name="Ink 1041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7119" y="618323"/>
                  <a:ext cx="61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3" name="Ink 1042"/>
                <p14:cNvContentPartPr/>
                <p14:nvPr/>
              </p14:nvContentPartPr>
              <p14:xfrm>
                <a:off x="4158719" y="697883"/>
                <a:ext cx="60480" cy="13680"/>
              </p14:xfrm>
            </p:contentPart>
          </mc:Choice>
          <mc:Fallback xmlns="">
            <p:pic>
              <p:nvPicPr>
                <p:cNvPr id="1043" name="Ink 1042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57999" y="697163"/>
                  <a:ext cx="61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4" name="Ink 1043"/>
                <p14:cNvContentPartPr/>
                <p14:nvPr/>
              </p14:nvContentPartPr>
              <p14:xfrm>
                <a:off x="4182839" y="670883"/>
                <a:ext cx="8640" cy="68760"/>
              </p14:xfrm>
            </p:contentPart>
          </mc:Choice>
          <mc:Fallback xmlns="">
            <p:pic>
              <p:nvPicPr>
                <p:cNvPr id="1044" name="Ink 1043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81759" y="669443"/>
                  <a:ext cx="10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5" name="Ink 1044"/>
                <p14:cNvContentPartPr/>
                <p14:nvPr/>
              </p14:nvContentPartPr>
              <p14:xfrm>
                <a:off x="3724919" y="861323"/>
                <a:ext cx="109080" cy="173520"/>
              </p14:xfrm>
            </p:contentPart>
          </mc:Choice>
          <mc:Fallback xmlns="">
            <p:pic>
              <p:nvPicPr>
                <p:cNvPr id="1045" name="Ink 1044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23479" y="858803"/>
                  <a:ext cx="111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46" name="Ink 1045"/>
                <p14:cNvContentPartPr/>
                <p14:nvPr/>
              </p14:nvContentPartPr>
              <p14:xfrm>
                <a:off x="3868199" y="881843"/>
                <a:ext cx="54000" cy="174600"/>
              </p14:xfrm>
            </p:contentPart>
          </mc:Choice>
          <mc:Fallback xmlns="">
            <p:pic>
              <p:nvPicPr>
                <p:cNvPr id="1046" name="Ink 1045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66759" y="879323"/>
                  <a:ext cx="56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7" name="Ink 1046"/>
                <p14:cNvContentPartPr/>
                <p14:nvPr/>
              </p14:nvContentPartPr>
              <p14:xfrm>
                <a:off x="3957119" y="934403"/>
                <a:ext cx="61920" cy="68400"/>
              </p14:xfrm>
            </p:contentPart>
          </mc:Choice>
          <mc:Fallback xmlns="">
            <p:pic>
              <p:nvPicPr>
                <p:cNvPr id="1047" name="Ink 1046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56039" y="932243"/>
                  <a:ext cx="63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8" name="Ink 1047"/>
                <p14:cNvContentPartPr/>
                <p14:nvPr/>
              </p14:nvContentPartPr>
              <p14:xfrm>
                <a:off x="3949559" y="936923"/>
                <a:ext cx="66240" cy="80280"/>
              </p14:xfrm>
            </p:contentPart>
          </mc:Choice>
          <mc:Fallback xmlns="">
            <p:pic>
              <p:nvPicPr>
                <p:cNvPr id="1048" name="Ink 1047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48839" y="934763"/>
                  <a:ext cx="68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9" name="Ink 1048"/>
                <p14:cNvContentPartPr/>
                <p14:nvPr/>
              </p14:nvContentPartPr>
              <p14:xfrm>
                <a:off x="4055759" y="998123"/>
                <a:ext cx="32760" cy="47160"/>
              </p14:xfrm>
            </p:contentPart>
          </mc:Choice>
          <mc:Fallback xmlns="">
            <p:pic>
              <p:nvPicPr>
                <p:cNvPr id="1049" name="Ink 1048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54679" y="996323"/>
                  <a:ext cx="3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0" name="Ink 1049"/>
                <p14:cNvContentPartPr/>
                <p14:nvPr/>
              </p14:nvContentPartPr>
              <p14:xfrm>
                <a:off x="4044239" y="952043"/>
                <a:ext cx="27360" cy="25920"/>
              </p14:xfrm>
            </p:contentPart>
          </mc:Choice>
          <mc:Fallback xmlns="">
            <p:pic>
              <p:nvPicPr>
                <p:cNvPr id="1050" name="Ink 1049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43159" y="949883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1" name="Ink 1050"/>
                <p14:cNvContentPartPr/>
                <p14:nvPr/>
              </p14:nvContentPartPr>
              <p14:xfrm>
                <a:off x="4135319" y="989483"/>
                <a:ext cx="22680" cy="76680"/>
              </p14:xfrm>
            </p:contentPart>
          </mc:Choice>
          <mc:Fallback xmlns="">
            <p:pic>
              <p:nvPicPr>
                <p:cNvPr id="1051" name="Ink 1050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34959" y="987683"/>
                  <a:ext cx="24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2" name="Ink 1051"/>
                <p14:cNvContentPartPr/>
                <p14:nvPr/>
              </p14:nvContentPartPr>
              <p14:xfrm>
                <a:off x="4237919" y="850163"/>
                <a:ext cx="78840" cy="150480"/>
              </p14:xfrm>
            </p:contentPart>
          </mc:Choice>
          <mc:Fallback xmlns="">
            <p:pic>
              <p:nvPicPr>
                <p:cNvPr id="1052" name="Ink 1051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36839" y="847643"/>
                  <a:ext cx="81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3" name="Ink 1052"/>
                <p14:cNvContentPartPr/>
                <p14:nvPr/>
              </p14:nvContentPartPr>
              <p14:xfrm>
                <a:off x="4330799" y="861323"/>
                <a:ext cx="69120" cy="137880"/>
              </p14:xfrm>
            </p:contentPart>
          </mc:Choice>
          <mc:Fallback xmlns="">
            <p:pic>
              <p:nvPicPr>
                <p:cNvPr id="1053" name="Ink 1052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29359" y="858803"/>
                  <a:ext cx="7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4" name="Ink 1053"/>
                <p14:cNvContentPartPr/>
                <p14:nvPr/>
              </p14:nvContentPartPr>
              <p14:xfrm>
                <a:off x="4407839" y="815963"/>
                <a:ext cx="43920" cy="221760"/>
              </p14:xfrm>
            </p:contentPart>
          </mc:Choice>
          <mc:Fallback xmlns="">
            <p:pic>
              <p:nvPicPr>
                <p:cNvPr id="1054" name="Ink 1053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7479" y="813443"/>
                  <a:ext cx="45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5" name="Ink 1054"/>
                <p14:cNvContentPartPr/>
                <p14:nvPr/>
              </p14:nvContentPartPr>
              <p14:xfrm>
                <a:off x="4456079" y="765563"/>
                <a:ext cx="60840" cy="328320"/>
              </p14:xfrm>
            </p:contentPart>
          </mc:Choice>
          <mc:Fallback xmlns="">
            <p:pic>
              <p:nvPicPr>
                <p:cNvPr id="1055" name="Ink 1054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55719" y="763043"/>
                  <a:ext cx="6264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58" name="Ink 1057"/>
              <p14:cNvContentPartPr/>
              <p14:nvPr/>
            </p14:nvContentPartPr>
            <p14:xfrm>
              <a:off x="721525" y="811283"/>
              <a:ext cx="123480" cy="148680"/>
            </p14:xfrm>
          </p:contentPart>
        </mc:Choice>
        <mc:Fallback xmlns="">
          <p:pic>
            <p:nvPicPr>
              <p:cNvPr id="1058" name="Ink 1057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0445" y="808763"/>
                <a:ext cx="126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59" name="Ink 1058"/>
              <p14:cNvContentPartPr/>
              <p14:nvPr/>
            </p14:nvContentPartPr>
            <p14:xfrm>
              <a:off x="679405" y="729923"/>
              <a:ext cx="246600" cy="315360"/>
            </p14:xfrm>
          </p:contentPart>
        </mc:Choice>
        <mc:Fallback xmlns="">
          <p:pic>
            <p:nvPicPr>
              <p:cNvPr id="1059" name="Ink 1058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8325" y="727403"/>
                <a:ext cx="249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60" name="Ink 1059"/>
              <p14:cNvContentPartPr/>
              <p14:nvPr/>
            </p14:nvContentPartPr>
            <p14:xfrm>
              <a:off x="1058894" y="1127363"/>
              <a:ext cx="127080" cy="129600"/>
            </p14:xfrm>
          </p:contentPart>
        </mc:Choice>
        <mc:Fallback xmlns="">
          <p:pic>
            <p:nvPicPr>
              <p:cNvPr id="1060" name="Ink 1059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7814" y="1124843"/>
                <a:ext cx="129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61" name="Ink 1060"/>
              <p14:cNvContentPartPr/>
              <p14:nvPr/>
            </p14:nvContentPartPr>
            <p14:xfrm>
              <a:off x="992654" y="1010363"/>
              <a:ext cx="282240" cy="290160"/>
            </p14:xfrm>
          </p:contentPart>
        </mc:Choice>
        <mc:Fallback xmlns="">
          <p:pic>
            <p:nvPicPr>
              <p:cNvPr id="1061" name="Ink 1060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91214" y="1008563"/>
                <a:ext cx="284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62" name="Ink 1061"/>
              <p14:cNvContentPartPr/>
              <p14:nvPr/>
            </p14:nvContentPartPr>
            <p14:xfrm>
              <a:off x="574285" y="577643"/>
              <a:ext cx="485640" cy="547200"/>
            </p14:xfrm>
          </p:contentPart>
        </mc:Choice>
        <mc:Fallback xmlns="">
          <p:pic>
            <p:nvPicPr>
              <p:cNvPr id="1062" name="Ink 1061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73205" y="576203"/>
                <a:ext cx="4881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63" name="Ink 1062"/>
              <p14:cNvContentPartPr/>
              <p14:nvPr/>
            </p14:nvContentPartPr>
            <p14:xfrm>
              <a:off x="904814" y="845123"/>
              <a:ext cx="512640" cy="567360"/>
            </p14:xfrm>
          </p:contentPart>
        </mc:Choice>
        <mc:Fallback xmlns="">
          <p:pic>
            <p:nvPicPr>
              <p:cNvPr id="1063" name="Ink 1062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3374" y="843323"/>
                <a:ext cx="515160" cy="571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08142" y="1779683"/>
            <a:ext cx="42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Getting on the further of the two stops incurs further time penalty. How to model this?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08677" y="2358735"/>
            <a:ext cx="250920" cy="158760"/>
            <a:chOff x="4208677" y="2358735"/>
            <a:chExt cx="2509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8" name="Ink 1107"/>
                <p14:cNvContentPartPr/>
                <p14:nvPr/>
              </p14:nvContentPartPr>
              <p14:xfrm>
                <a:off x="4208677" y="2457015"/>
                <a:ext cx="73080" cy="23040"/>
              </p14:xfrm>
            </p:contentPart>
          </mc:Choice>
          <mc:Fallback xmlns="">
            <p:pic>
              <p:nvPicPr>
                <p:cNvPr id="1108" name="Ink 1107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07957" y="2455918"/>
                  <a:ext cx="75240" cy="24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9" name="Ink 1108"/>
                <p14:cNvContentPartPr/>
                <p14:nvPr/>
              </p14:nvContentPartPr>
              <p14:xfrm>
                <a:off x="4246837" y="2424615"/>
                <a:ext cx="6480" cy="92880"/>
              </p14:xfrm>
            </p:contentPart>
          </mc:Choice>
          <mc:Fallback xmlns="">
            <p:pic>
              <p:nvPicPr>
                <p:cNvPr id="1109" name="Ink 1108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45397" y="2422095"/>
                  <a:ext cx="9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0" name="Ink 1109"/>
                <p14:cNvContentPartPr/>
                <p14:nvPr/>
              </p14:nvContentPartPr>
              <p14:xfrm>
                <a:off x="4363117" y="2373135"/>
                <a:ext cx="31320" cy="131400"/>
              </p14:xfrm>
            </p:contentPart>
          </mc:Choice>
          <mc:Fallback xmlns="">
            <p:pic>
              <p:nvPicPr>
                <p:cNvPr id="1110" name="Ink 1109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62037" y="2370969"/>
                  <a:ext cx="33480" cy="13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1" name="Ink 1110"/>
                <p14:cNvContentPartPr/>
                <p14:nvPr/>
              </p14:nvContentPartPr>
              <p14:xfrm>
                <a:off x="4337917" y="2358735"/>
                <a:ext cx="121680" cy="53280"/>
              </p14:xfrm>
            </p:contentPart>
          </mc:Choice>
          <mc:Fallback xmlns="">
            <p:pic>
              <p:nvPicPr>
                <p:cNvPr id="1111" name="Ink 1110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36834" y="2356215"/>
                  <a:ext cx="123846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48237" y="2316255"/>
            <a:ext cx="4300560" cy="535680"/>
            <a:chOff x="148237" y="2316255"/>
            <a:chExt cx="430056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" name="Ink 4"/>
                <p14:cNvContentPartPr/>
                <p14:nvPr/>
              </p14:nvContentPartPr>
              <p14:xfrm>
                <a:off x="149677" y="2402295"/>
                <a:ext cx="114840" cy="10944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8600" y="2400135"/>
                  <a:ext cx="116993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" name="Ink 9"/>
                <p14:cNvContentPartPr/>
                <p14:nvPr/>
              </p14:nvContentPartPr>
              <p14:xfrm>
                <a:off x="292597" y="2462055"/>
                <a:ext cx="3960" cy="370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1607" y="2459874"/>
                  <a:ext cx="5280" cy="41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" name="Ink 11"/>
                <p14:cNvContentPartPr/>
                <p14:nvPr/>
              </p14:nvContentPartPr>
              <p14:xfrm>
                <a:off x="312037" y="2423175"/>
                <a:ext cx="6480" cy="54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0957" y="2420812"/>
                  <a:ext cx="7920" cy="8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" name="Ink 13"/>
                <p14:cNvContentPartPr/>
                <p14:nvPr/>
              </p14:nvContentPartPr>
              <p14:xfrm>
                <a:off x="353437" y="2413815"/>
                <a:ext cx="78120" cy="1011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2357" y="2411295"/>
                  <a:ext cx="7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Ink 33"/>
                <p14:cNvContentPartPr/>
                <p14:nvPr/>
              </p14:nvContentPartPr>
              <p14:xfrm>
                <a:off x="148237" y="2576535"/>
                <a:ext cx="79200" cy="673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7157" y="2574015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1" name="Ink 50"/>
                <p14:cNvContentPartPr/>
                <p14:nvPr/>
              </p14:nvContentPartPr>
              <p14:xfrm>
                <a:off x="172357" y="2580855"/>
                <a:ext cx="78480" cy="8928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277" y="2578686"/>
                  <a:ext cx="80640" cy="93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2" name="Ink 51"/>
                <p14:cNvContentPartPr/>
                <p14:nvPr/>
              </p14:nvContentPartPr>
              <p14:xfrm>
                <a:off x="269557" y="2621895"/>
                <a:ext cx="4320" cy="6912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8837" y="2620086"/>
                  <a:ext cx="5400" cy="71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4" name="Ink 53"/>
                <p14:cNvContentPartPr/>
                <p14:nvPr/>
              </p14:nvContentPartPr>
              <p14:xfrm>
                <a:off x="359557" y="2578335"/>
                <a:ext cx="77760" cy="6660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8482" y="2575815"/>
                  <a:ext cx="79552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5" name="Ink 54"/>
                <p14:cNvContentPartPr/>
                <p14:nvPr/>
              </p14:nvContentPartPr>
              <p14:xfrm>
                <a:off x="373957" y="2573655"/>
                <a:ext cx="64800" cy="8784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2877" y="2571855"/>
                  <a:ext cx="66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Ink 55"/>
                <p14:cNvContentPartPr/>
                <p14:nvPr/>
              </p14:nvContentPartPr>
              <p14:xfrm>
                <a:off x="462517" y="2620815"/>
                <a:ext cx="85320" cy="7740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1797" y="2618655"/>
                  <a:ext cx="86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4" name="Ink 1063"/>
                <p14:cNvContentPartPr/>
                <p14:nvPr/>
              </p14:nvContentPartPr>
              <p14:xfrm>
                <a:off x="620557" y="2316255"/>
                <a:ext cx="37080" cy="262080"/>
              </p14:xfrm>
            </p:contentPart>
          </mc:Choice>
          <mc:Fallback xmlns="">
            <p:pic>
              <p:nvPicPr>
                <p:cNvPr id="1064" name="Ink 1063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477" y="2314815"/>
                  <a:ext cx="38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5" name="Ink 1064"/>
                <p14:cNvContentPartPr/>
                <p14:nvPr/>
              </p14:nvContentPartPr>
              <p14:xfrm>
                <a:off x="703717" y="2421375"/>
                <a:ext cx="92160" cy="98280"/>
              </p14:xfrm>
            </p:contentPart>
          </mc:Choice>
          <mc:Fallback xmlns="">
            <p:pic>
              <p:nvPicPr>
                <p:cNvPr id="1065" name="Ink 1064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2637" y="2419223"/>
                  <a:ext cx="94320" cy="102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6" name="Ink 1065"/>
                <p14:cNvContentPartPr/>
                <p14:nvPr/>
              </p14:nvContentPartPr>
              <p14:xfrm>
                <a:off x="848797" y="2374935"/>
                <a:ext cx="63360" cy="168120"/>
              </p14:xfrm>
            </p:contentPart>
          </mc:Choice>
          <mc:Fallback xmlns="">
            <p:pic>
              <p:nvPicPr>
                <p:cNvPr id="1066" name="Ink 1065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7717" y="2372780"/>
                  <a:ext cx="64800" cy="172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7" name="Ink 1066"/>
                <p14:cNvContentPartPr/>
                <p14:nvPr/>
              </p14:nvContentPartPr>
              <p14:xfrm>
                <a:off x="922957" y="2430735"/>
                <a:ext cx="57960" cy="55080"/>
              </p14:xfrm>
            </p:contentPart>
          </mc:Choice>
          <mc:Fallback xmlns="">
            <p:pic>
              <p:nvPicPr>
                <p:cNvPr id="1067" name="Ink 1066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1877" y="2428589"/>
                  <a:ext cx="59400" cy="59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8" name="Ink 1067"/>
                <p14:cNvContentPartPr/>
                <p14:nvPr/>
              </p14:nvContentPartPr>
              <p14:xfrm>
                <a:off x="940237" y="2428215"/>
                <a:ext cx="35640" cy="99000"/>
              </p14:xfrm>
            </p:contentPart>
          </mc:Choice>
          <mc:Fallback xmlns="">
            <p:pic>
              <p:nvPicPr>
                <p:cNvPr id="1068" name="Ink 1067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9881" y="2426055"/>
                  <a:ext cx="36709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9" name="Ink 1068"/>
                <p14:cNvContentPartPr/>
                <p14:nvPr/>
              </p14:nvContentPartPr>
              <p14:xfrm>
                <a:off x="1019077" y="2481495"/>
                <a:ext cx="6120" cy="72360"/>
              </p14:xfrm>
            </p:contentPart>
          </mc:Choice>
          <mc:Fallback xmlns="">
            <p:pic>
              <p:nvPicPr>
                <p:cNvPr id="1069" name="Ink 1068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7997" y="2479695"/>
                  <a:ext cx="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70" name="Ink 1069"/>
                <p14:cNvContentPartPr/>
                <p14:nvPr/>
              </p14:nvContentPartPr>
              <p14:xfrm>
                <a:off x="1082437" y="2372775"/>
                <a:ext cx="46440" cy="171360"/>
              </p14:xfrm>
            </p:contentPart>
          </mc:Choice>
          <mc:Fallback xmlns="">
            <p:pic>
              <p:nvPicPr>
                <p:cNvPr id="1070" name="Ink 1069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365" y="2370620"/>
                  <a:ext cx="48941" cy="17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71" name="Ink 1070"/>
                <p14:cNvContentPartPr/>
                <p14:nvPr/>
              </p14:nvContentPartPr>
              <p14:xfrm>
                <a:off x="1186837" y="2452695"/>
                <a:ext cx="82080" cy="25200"/>
              </p14:xfrm>
            </p:contentPart>
          </mc:Choice>
          <mc:Fallback xmlns="">
            <p:pic>
              <p:nvPicPr>
                <p:cNvPr id="1071" name="Ink 1070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85762" y="2451985"/>
                  <a:ext cx="84231" cy="28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72" name="Ink 1071"/>
                <p14:cNvContentPartPr/>
                <p14:nvPr/>
              </p14:nvContentPartPr>
              <p14:xfrm>
                <a:off x="1234357" y="2423895"/>
                <a:ext cx="15120" cy="86760"/>
              </p14:xfrm>
            </p:contentPart>
          </mc:Choice>
          <mc:Fallback xmlns="">
            <p:pic>
              <p:nvPicPr>
                <p:cNvPr id="1072" name="Ink 1071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3277" y="2421726"/>
                  <a:ext cx="16920" cy="90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73" name="Ink 1072"/>
                <p14:cNvContentPartPr/>
                <p14:nvPr/>
              </p14:nvContentPartPr>
              <p14:xfrm>
                <a:off x="1366117" y="2422095"/>
                <a:ext cx="104040" cy="83880"/>
              </p14:xfrm>
            </p:contentPart>
          </mc:Choice>
          <mc:Fallback xmlns="">
            <p:pic>
              <p:nvPicPr>
                <p:cNvPr id="1073" name="Ink 1072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65037" y="2419586"/>
                  <a:ext cx="105480" cy="88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74" name="Ink 1073"/>
                <p14:cNvContentPartPr/>
                <p14:nvPr/>
              </p14:nvContentPartPr>
              <p14:xfrm>
                <a:off x="1540357" y="2364495"/>
                <a:ext cx="34200" cy="154440"/>
              </p14:xfrm>
            </p:contentPart>
          </mc:Choice>
          <mc:Fallback xmlns="">
            <p:pic>
              <p:nvPicPr>
                <p:cNvPr id="1074" name="Ink 1073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39288" y="2362340"/>
                  <a:ext cx="35625" cy="158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75" name="Ink 1074"/>
                <p14:cNvContentPartPr/>
                <p14:nvPr/>
              </p14:nvContentPartPr>
              <p14:xfrm>
                <a:off x="1596517" y="2415255"/>
                <a:ext cx="54720" cy="78480"/>
              </p14:xfrm>
            </p:contentPart>
          </mc:Choice>
          <mc:Fallback xmlns="">
            <p:pic>
              <p:nvPicPr>
                <p:cNvPr id="1075" name="Ink 1074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95437" y="2413105"/>
                  <a:ext cx="56160" cy="82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76" name="Ink 1075"/>
                <p14:cNvContentPartPr/>
                <p14:nvPr/>
              </p14:nvContentPartPr>
              <p14:xfrm>
                <a:off x="1596157" y="2433615"/>
                <a:ext cx="46440" cy="78840"/>
              </p14:xfrm>
            </p:contentPart>
          </mc:Choice>
          <mc:Fallback xmlns="">
            <p:pic>
              <p:nvPicPr>
                <p:cNvPr id="1076" name="Ink 1075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95077" y="2431465"/>
                  <a:ext cx="48240" cy="82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77" name="Ink 1076"/>
                <p14:cNvContentPartPr/>
                <p14:nvPr/>
              </p14:nvContentPartPr>
              <p14:xfrm>
                <a:off x="1648357" y="2475375"/>
                <a:ext cx="48600" cy="68040"/>
              </p14:xfrm>
            </p:contentPart>
          </mc:Choice>
          <mc:Fallback xmlns="">
            <p:pic>
              <p:nvPicPr>
                <p:cNvPr id="1077" name="Ink 1076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46906" y="2473935"/>
                  <a:ext cx="504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78" name="Ink 1077"/>
                <p14:cNvContentPartPr/>
                <p14:nvPr/>
              </p14:nvContentPartPr>
              <p14:xfrm>
                <a:off x="1718917" y="2344335"/>
                <a:ext cx="51480" cy="226440"/>
              </p14:xfrm>
            </p:contentPart>
          </mc:Choice>
          <mc:Fallback xmlns="">
            <p:pic>
              <p:nvPicPr>
                <p:cNvPr id="1078" name="Ink 1077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17829" y="2342175"/>
                  <a:ext cx="54018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79" name="Ink 1078"/>
                <p14:cNvContentPartPr/>
                <p14:nvPr/>
              </p14:nvContentPartPr>
              <p14:xfrm>
                <a:off x="1851037" y="2440095"/>
                <a:ext cx="85680" cy="12600"/>
              </p14:xfrm>
            </p:contentPart>
          </mc:Choice>
          <mc:Fallback xmlns="">
            <p:pic>
              <p:nvPicPr>
                <p:cNvPr id="1079" name="Ink 1078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49952" y="2437871"/>
                  <a:ext cx="87488" cy="17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80" name="Ink 1079"/>
                <p14:cNvContentPartPr/>
                <p14:nvPr/>
              </p14:nvContentPartPr>
              <p14:xfrm>
                <a:off x="1889917" y="2404455"/>
                <a:ext cx="6840" cy="66240"/>
              </p14:xfrm>
            </p:contentPart>
          </mc:Choice>
          <mc:Fallback xmlns="">
            <p:pic>
              <p:nvPicPr>
                <p:cNvPr id="1080" name="Ink 1079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88837" y="2402295"/>
                  <a:ext cx="9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1" name="Ink 1080"/>
                <p14:cNvContentPartPr/>
                <p14:nvPr/>
              </p14:nvContentPartPr>
              <p14:xfrm>
                <a:off x="1995757" y="2343975"/>
                <a:ext cx="142200" cy="172080"/>
              </p14:xfrm>
            </p:contentPart>
          </mc:Choice>
          <mc:Fallback xmlns="">
            <p:pic>
              <p:nvPicPr>
                <p:cNvPr id="1081" name="Ink 1080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94677" y="2341450"/>
                  <a:ext cx="144360" cy="177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82" name="Ink 1081"/>
                <p14:cNvContentPartPr/>
                <p14:nvPr/>
              </p14:nvContentPartPr>
              <p14:xfrm>
                <a:off x="2009077" y="2563935"/>
                <a:ext cx="61200" cy="54720"/>
              </p14:xfrm>
            </p:contentPart>
          </mc:Choice>
          <mc:Fallback xmlns="">
            <p:pic>
              <p:nvPicPr>
                <p:cNvPr id="1082" name="Ink 1081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08361" y="2561398"/>
                  <a:ext cx="62989" cy="59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083" name="Ink 1082"/>
                <p14:cNvContentPartPr/>
                <p14:nvPr/>
              </p14:nvContentPartPr>
              <p14:xfrm>
                <a:off x="2227597" y="2395815"/>
                <a:ext cx="112320" cy="97200"/>
              </p14:xfrm>
            </p:contentPart>
          </mc:Choice>
          <mc:Fallback xmlns="">
            <p:pic>
              <p:nvPicPr>
                <p:cNvPr id="1083" name="Ink 1082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26514" y="2393295"/>
                  <a:ext cx="114487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084" name="Ink 1083"/>
                <p14:cNvContentPartPr/>
                <p14:nvPr/>
              </p14:nvContentPartPr>
              <p14:xfrm>
                <a:off x="2371597" y="2452335"/>
                <a:ext cx="21960" cy="51840"/>
              </p14:xfrm>
            </p:contentPart>
          </mc:Choice>
          <mc:Fallback xmlns="">
            <p:pic>
              <p:nvPicPr>
                <p:cNvPr id="1084" name="Ink 1083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70499" y="2450895"/>
                  <a:ext cx="23424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85" name="Ink 1084"/>
                <p14:cNvContentPartPr/>
                <p14:nvPr/>
              </p14:nvContentPartPr>
              <p14:xfrm>
                <a:off x="2378077" y="2409135"/>
                <a:ext cx="6840" cy="2520"/>
              </p14:xfrm>
            </p:contentPart>
          </mc:Choice>
          <mc:Fallback xmlns="">
            <p:pic>
              <p:nvPicPr>
                <p:cNvPr id="1085" name="Ink 1084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77393" y="2406975"/>
                  <a:ext cx="8208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86" name="Ink 1085"/>
                <p14:cNvContentPartPr/>
                <p14:nvPr/>
              </p14:nvContentPartPr>
              <p14:xfrm>
                <a:off x="2444317" y="2408055"/>
                <a:ext cx="69480" cy="105840"/>
              </p14:xfrm>
            </p:contentPart>
          </mc:Choice>
          <mc:Fallback xmlns="">
            <p:pic>
              <p:nvPicPr>
                <p:cNvPr id="1086" name="Ink 1085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43597" y="2405535"/>
                  <a:ext cx="71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87" name="Ink 1086"/>
                <p14:cNvContentPartPr/>
                <p14:nvPr/>
              </p14:nvContentPartPr>
              <p14:xfrm>
                <a:off x="2613877" y="2322375"/>
                <a:ext cx="41040" cy="228960"/>
              </p14:xfrm>
            </p:contentPart>
          </mc:Choice>
          <mc:Fallback xmlns="">
            <p:pic>
              <p:nvPicPr>
                <p:cNvPr id="1087" name="Ink 1086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12806" y="2320935"/>
                  <a:ext cx="42467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88" name="Ink 1087"/>
                <p14:cNvContentPartPr/>
                <p14:nvPr/>
              </p14:nvContentPartPr>
              <p14:xfrm>
                <a:off x="2722597" y="2323095"/>
                <a:ext cx="70200" cy="178920"/>
              </p14:xfrm>
            </p:contentPart>
          </mc:Choice>
          <mc:Fallback xmlns="">
            <p:pic>
              <p:nvPicPr>
                <p:cNvPr id="1088" name="Ink 1087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1517" y="2320570"/>
                  <a:ext cx="72360" cy="1836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89" name="Ink 1088"/>
                <p14:cNvContentPartPr/>
                <p14:nvPr/>
              </p14:nvContentPartPr>
              <p14:xfrm>
                <a:off x="2849317" y="2351895"/>
                <a:ext cx="31320" cy="149760"/>
              </p14:xfrm>
            </p:contentPart>
          </mc:Choice>
          <mc:Fallback xmlns="">
            <p:pic>
              <p:nvPicPr>
                <p:cNvPr id="1089" name="Ink 1088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48237" y="2349735"/>
                  <a:ext cx="3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90" name="Ink 1089"/>
                <p14:cNvContentPartPr/>
                <p14:nvPr/>
              </p14:nvContentPartPr>
              <p14:xfrm>
                <a:off x="2920597" y="2410215"/>
                <a:ext cx="64800" cy="153360"/>
              </p14:xfrm>
            </p:contentPart>
          </mc:Choice>
          <mc:Fallback xmlns="">
            <p:pic>
              <p:nvPicPr>
                <p:cNvPr id="1090" name="Ink 1089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19517" y="2408055"/>
                  <a:ext cx="6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91" name="Ink 1090"/>
                <p14:cNvContentPartPr/>
                <p14:nvPr/>
              </p14:nvContentPartPr>
              <p14:xfrm>
                <a:off x="3001957" y="2476815"/>
                <a:ext cx="47520" cy="75240"/>
              </p14:xfrm>
            </p:contentPart>
          </mc:Choice>
          <mc:Fallback xmlns="">
            <p:pic>
              <p:nvPicPr>
                <p:cNvPr id="1091" name="Ink 1090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01597" y="2474295"/>
                  <a:ext cx="49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92" name="Ink 1091"/>
                <p14:cNvContentPartPr/>
                <p14:nvPr/>
              </p14:nvContentPartPr>
              <p14:xfrm>
                <a:off x="3089077" y="2517495"/>
                <a:ext cx="25920" cy="56880"/>
              </p14:xfrm>
            </p:contentPart>
          </mc:Choice>
          <mc:Fallback xmlns="">
            <p:pic>
              <p:nvPicPr>
                <p:cNvPr id="1092" name="Ink 1091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88717" y="2515695"/>
                  <a:ext cx="27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93" name="Ink 1092"/>
                <p14:cNvContentPartPr/>
                <p14:nvPr/>
              </p14:nvContentPartPr>
              <p14:xfrm>
                <a:off x="3172957" y="2419935"/>
                <a:ext cx="73440" cy="82080"/>
              </p14:xfrm>
            </p:contentPart>
          </mc:Choice>
          <mc:Fallback xmlns="">
            <p:pic>
              <p:nvPicPr>
                <p:cNvPr id="1093" name="Ink 1092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72237" y="2417404"/>
                  <a:ext cx="75240" cy="86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94" name="Ink 1093"/>
                <p14:cNvContentPartPr/>
                <p14:nvPr/>
              </p14:nvContentPartPr>
              <p14:xfrm>
                <a:off x="3191317" y="2413095"/>
                <a:ext cx="72720" cy="79920"/>
              </p14:xfrm>
            </p:contentPart>
          </mc:Choice>
          <mc:Fallback xmlns="">
            <p:pic>
              <p:nvPicPr>
                <p:cNvPr id="1094" name="Ink 1093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90957" y="2410925"/>
                  <a:ext cx="73800" cy="82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95" name="Ink 1094"/>
                <p14:cNvContentPartPr/>
                <p14:nvPr/>
              </p14:nvContentPartPr>
              <p14:xfrm>
                <a:off x="3302917" y="2473575"/>
                <a:ext cx="3960" cy="74160"/>
              </p14:xfrm>
            </p:contentPart>
          </mc:Choice>
          <mc:Fallback xmlns="">
            <p:pic>
              <p:nvPicPr>
                <p:cNvPr id="1095" name="Ink 1094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01837" y="2471425"/>
                  <a:ext cx="6120" cy="78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96" name="Ink 1095"/>
                <p14:cNvContentPartPr/>
                <p14:nvPr/>
              </p14:nvContentPartPr>
              <p14:xfrm>
                <a:off x="3322717" y="2377455"/>
                <a:ext cx="70920" cy="158040"/>
              </p14:xfrm>
            </p:contentPart>
          </mc:Choice>
          <mc:Fallback xmlns="">
            <p:pic>
              <p:nvPicPr>
                <p:cNvPr id="1096" name="Ink 1095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21637" y="2375300"/>
                  <a:ext cx="73440" cy="16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97" name="Ink 1096"/>
                <p14:cNvContentPartPr/>
                <p14:nvPr/>
              </p14:nvContentPartPr>
              <p14:xfrm>
                <a:off x="3472837" y="2453775"/>
                <a:ext cx="62280" cy="6120"/>
              </p14:xfrm>
            </p:contentPart>
          </mc:Choice>
          <mc:Fallback xmlns="">
            <p:pic>
              <p:nvPicPr>
                <p:cNvPr id="1097" name="Ink 1096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71757" y="2451255"/>
                  <a:ext cx="644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98" name="Ink 1097"/>
                <p14:cNvContentPartPr/>
                <p14:nvPr/>
              </p14:nvContentPartPr>
              <p14:xfrm>
                <a:off x="3502357" y="2422815"/>
                <a:ext cx="5040" cy="86040"/>
              </p14:xfrm>
            </p:contentPart>
          </mc:Choice>
          <mc:Fallback xmlns="">
            <p:pic>
              <p:nvPicPr>
                <p:cNvPr id="1098" name="Ink 1097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01194" y="2420295"/>
                  <a:ext cx="7366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099" name="Ink 1098"/>
                <p14:cNvContentPartPr/>
                <p14:nvPr/>
              </p14:nvContentPartPr>
              <p14:xfrm>
                <a:off x="3588037" y="2354055"/>
                <a:ext cx="82800" cy="157320"/>
              </p14:xfrm>
            </p:contentPart>
          </mc:Choice>
          <mc:Fallback xmlns="">
            <p:pic>
              <p:nvPicPr>
                <p:cNvPr id="1099" name="Ink 1098"/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6962" y="2351535"/>
                  <a:ext cx="84951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00" name="Ink 1099"/>
                <p14:cNvContentPartPr/>
                <p14:nvPr/>
              </p14:nvContentPartPr>
              <p14:xfrm>
                <a:off x="3708997" y="2373135"/>
                <a:ext cx="34920" cy="177120"/>
              </p14:xfrm>
            </p:contentPart>
          </mc:Choice>
          <mc:Fallback xmlns="">
            <p:pic>
              <p:nvPicPr>
                <p:cNvPr id="1100" name="Ink 1099"/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07917" y="2370975"/>
                  <a:ext cx="37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01" name="Ink 1100"/>
                <p14:cNvContentPartPr/>
                <p14:nvPr/>
              </p14:nvContentPartPr>
              <p14:xfrm>
                <a:off x="3764797" y="2430735"/>
                <a:ext cx="51120" cy="59400"/>
              </p14:xfrm>
            </p:contentPart>
          </mc:Choice>
          <mc:Fallback xmlns="">
            <p:pic>
              <p:nvPicPr>
                <p:cNvPr id="1101" name="Ink 1100"/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64072" y="2428924"/>
                  <a:ext cx="52570" cy="62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02" name="Ink 1101"/>
                <p14:cNvContentPartPr/>
                <p14:nvPr/>
              </p14:nvContentPartPr>
              <p14:xfrm>
                <a:off x="3762277" y="2433255"/>
                <a:ext cx="57240" cy="83160"/>
              </p14:xfrm>
            </p:contentPart>
          </mc:Choice>
          <mc:Fallback xmlns="">
            <p:pic>
              <p:nvPicPr>
                <p:cNvPr id="1102" name="Ink 1101"/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61919" y="2431447"/>
                  <a:ext cx="58313" cy="85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03" name="Ink 1102"/>
                <p14:cNvContentPartPr/>
                <p14:nvPr/>
              </p14:nvContentPartPr>
              <p14:xfrm>
                <a:off x="3830317" y="2493015"/>
                <a:ext cx="5040" cy="50760"/>
              </p14:xfrm>
            </p:contentPart>
          </mc:Choice>
          <mc:Fallback xmlns="">
            <p:pic>
              <p:nvPicPr>
                <p:cNvPr id="1103" name="Ink 1102"/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29237" y="2491202"/>
                  <a:ext cx="7200" cy="54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04" name="Ink 1103"/>
                <p14:cNvContentPartPr/>
                <p14:nvPr/>
              </p14:nvContentPartPr>
              <p14:xfrm>
                <a:off x="3873877" y="2509215"/>
                <a:ext cx="25560" cy="50040"/>
              </p14:xfrm>
            </p:contentPart>
          </mc:Choice>
          <mc:Fallback xmlns="">
            <p:pic>
              <p:nvPicPr>
                <p:cNvPr id="1104" name="Ink 1103"/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3512" y="2507415"/>
                  <a:ext cx="27021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05" name="Ink 1104"/>
                <p14:cNvContentPartPr/>
                <p14:nvPr/>
              </p14:nvContentPartPr>
              <p14:xfrm>
                <a:off x="3954157" y="2392935"/>
                <a:ext cx="57240" cy="122040"/>
              </p14:xfrm>
            </p:contentPart>
          </mc:Choice>
          <mc:Fallback xmlns="">
            <p:pic>
              <p:nvPicPr>
                <p:cNvPr id="1105" name="Ink 1104"/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53441" y="2390415"/>
                  <a:ext cx="59029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06" name="Ink 1105"/>
                <p14:cNvContentPartPr/>
                <p14:nvPr/>
              </p14:nvContentPartPr>
              <p14:xfrm>
                <a:off x="4048837" y="2386455"/>
                <a:ext cx="69840" cy="120600"/>
              </p14:xfrm>
            </p:contentPart>
          </mc:Choice>
          <mc:Fallback xmlns="">
            <p:pic>
              <p:nvPicPr>
                <p:cNvPr id="1106" name="Ink 1105"/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7763" y="2384289"/>
                  <a:ext cx="71273" cy="125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07" name="Ink 1106"/>
                <p14:cNvContentPartPr/>
                <p14:nvPr/>
              </p14:nvContentPartPr>
              <p14:xfrm>
                <a:off x="4107517" y="2366655"/>
                <a:ext cx="48960" cy="184680"/>
              </p14:xfrm>
            </p:contentPart>
          </mc:Choice>
          <mc:Fallback xmlns="">
            <p:pic>
              <p:nvPicPr>
                <p:cNvPr id="1107" name="Ink 1106"/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06797" y="2364135"/>
                  <a:ext cx="51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12" name="Ink 1111"/>
                <p14:cNvContentPartPr/>
                <p14:nvPr/>
              </p14:nvContentPartPr>
              <p14:xfrm>
                <a:off x="4408477" y="2495895"/>
                <a:ext cx="40320" cy="86400"/>
              </p14:xfrm>
            </p:contentPart>
          </mc:Choice>
          <mc:Fallback xmlns="">
            <p:pic>
              <p:nvPicPr>
                <p:cNvPr id="1112" name="Ink 1111"/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08117" y="2493375"/>
                  <a:ext cx="41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13" name="Ink 1112"/>
                <p14:cNvContentPartPr/>
                <p14:nvPr/>
              </p14:nvContentPartPr>
              <p14:xfrm>
                <a:off x="1521997" y="2618295"/>
                <a:ext cx="81720" cy="151560"/>
              </p14:xfrm>
            </p:contentPart>
          </mc:Choice>
          <mc:Fallback xmlns="">
            <p:pic>
              <p:nvPicPr>
                <p:cNvPr id="1113" name="Ink 1112"/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20922" y="2615775"/>
                  <a:ext cx="83512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14" name="Ink 1113"/>
                <p14:cNvContentPartPr/>
                <p14:nvPr/>
              </p14:nvContentPartPr>
              <p14:xfrm>
                <a:off x="1669957" y="2615415"/>
                <a:ext cx="49680" cy="175680"/>
              </p14:xfrm>
            </p:contentPart>
          </mc:Choice>
          <mc:Fallback xmlns="">
            <p:pic>
              <p:nvPicPr>
                <p:cNvPr id="1114" name="Ink 1113"/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68506" y="2612895"/>
                  <a:ext cx="52218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115" name="Ink 1114"/>
                <p14:cNvContentPartPr/>
                <p14:nvPr/>
              </p14:nvContentPartPr>
              <p14:xfrm>
                <a:off x="1798837" y="2681295"/>
                <a:ext cx="83520" cy="135720"/>
              </p14:xfrm>
            </p:contentPart>
          </mc:Choice>
          <mc:Fallback xmlns="">
            <p:pic>
              <p:nvPicPr>
                <p:cNvPr id="1115" name="Ink 1114"/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97762" y="2679135"/>
                  <a:ext cx="85671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116" name="Ink 1115"/>
                <p14:cNvContentPartPr/>
                <p14:nvPr/>
              </p14:nvContentPartPr>
              <p14:xfrm>
                <a:off x="1941037" y="2732055"/>
                <a:ext cx="32400" cy="60120"/>
              </p14:xfrm>
            </p:contentPart>
          </mc:Choice>
          <mc:Fallback xmlns="">
            <p:pic>
              <p:nvPicPr>
                <p:cNvPr id="1116" name="Ink 1115"/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39969" y="2729535"/>
                  <a:ext cx="34536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117" name="Ink 1116"/>
                <p14:cNvContentPartPr/>
                <p14:nvPr/>
              </p14:nvContentPartPr>
              <p14:xfrm>
                <a:off x="1999357" y="2761575"/>
                <a:ext cx="54000" cy="84240"/>
              </p14:xfrm>
            </p:contentPart>
          </mc:Choice>
          <mc:Fallback xmlns="">
            <p:pic>
              <p:nvPicPr>
                <p:cNvPr id="1117" name="Ink 1116"/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98995" y="2759415"/>
                  <a:ext cx="5545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118" name="Ink 1117"/>
                <p14:cNvContentPartPr/>
                <p14:nvPr/>
              </p14:nvContentPartPr>
              <p14:xfrm>
                <a:off x="2146597" y="2684535"/>
                <a:ext cx="88560" cy="79200"/>
              </p14:xfrm>
            </p:contentPart>
          </mc:Choice>
          <mc:Fallback xmlns="">
            <p:pic>
              <p:nvPicPr>
                <p:cNvPr id="1118" name="Ink 1117"/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45517" y="2682385"/>
                  <a:ext cx="90000" cy="83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119" name="Ink 1118"/>
                <p14:cNvContentPartPr/>
                <p14:nvPr/>
              </p14:nvContentPartPr>
              <p14:xfrm>
                <a:off x="2165677" y="2691735"/>
                <a:ext cx="68760" cy="74520"/>
              </p14:xfrm>
            </p:contentPart>
          </mc:Choice>
          <mc:Fallback xmlns="">
            <p:pic>
              <p:nvPicPr>
                <p:cNvPr id="1119" name="Ink 1118"/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64597" y="2690295"/>
                  <a:ext cx="70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120" name="Ink 1119"/>
                <p14:cNvContentPartPr/>
                <p14:nvPr/>
              </p14:nvContentPartPr>
              <p14:xfrm>
                <a:off x="2265397" y="2748615"/>
                <a:ext cx="60120" cy="68760"/>
              </p14:xfrm>
            </p:contentPart>
          </mc:Choice>
          <mc:Fallback xmlns="">
            <p:pic>
              <p:nvPicPr>
                <p:cNvPr id="1120" name="Ink 1119"/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64677" y="2746082"/>
                  <a:ext cx="61200" cy="7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121" name="Ink 1120"/>
                <p14:cNvContentPartPr/>
                <p14:nvPr/>
              </p14:nvContentPartPr>
              <p14:xfrm>
                <a:off x="2366557" y="2646015"/>
                <a:ext cx="55440" cy="205920"/>
              </p14:xfrm>
            </p:contentPart>
          </mc:Choice>
          <mc:Fallback xmlns="">
            <p:pic>
              <p:nvPicPr>
                <p:cNvPr id="1121" name="Ink 1120"/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66195" y="2644212"/>
                  <a:ext cx="57252" cy="208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122" name="Ink 1121"/>
                <p14:cNvContentPartPr/>
                <p14:nvPr/>
              </p14:nvContentPartPr>
              <p14:xfrm>
                <a:off x="2530357" y="2721975"/>
                <a:ext cx="100800" cy="17640"/>
              </p14:xfrm>
            </p:contentPart>
          </mc:Choice>
          <mc:Fallback xmlns="">
            <p:pic>
              <p:nvPicPr>
                <p:cNvPr id="1122" name="Ink 1121"/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29277" y="2720564"/>
                  <a:ext cx="102960" cy="20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123" name="Ink 1122"/>
                <p14:cNvContentPartPr/>
                <p14:nvPr/>
              </p14:nvContentPartPr>
              <p14:xfrm>
                <a:off x="2595877" y="2705055"/>
                <a:ext cx="7920" cy="67680"/>
              </p14:xfrm>
            </p:contentPart>
          </mc:Choice>
          <mc:Fallback xmlns="">
            <p:pic>
              <p:nvPicPr>
                <p:cNvPr id="1123" name="Ink 1122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94368" y="2702522"/>
                  <a:ext cx="9806" cy="71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124" name="Ink 1123"/>
                <p14:cNvContentPartPr/>
                <p14:nvPr/>
              </p14:nvContentPartPr>
              <p14:xfrm>
                <a:off x="2736277" y="2619015"/>
                <a:ext cx="86040" cy="160920"/>
              </p14:xfrm>
            </p:contentPart>
          </mc:Choice>
          <mc:Fallback xmlns="">
            <p:pic>
              <p:nvPicPr>
                <p:cNvPr id="1124" name="Ink 1123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35201" y="2616495"/>
                  <a:ext cx="87833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125" name="Ink 1124"/>
                <p14:cNvContentPartPr/>
                <p14:nvPr/>
              </p14:nvContentPartPr>
              <p14:xfrm>
                <a:off x="2898277" y="2632695"/>
                <a:ext cx="30960" cy="158040"/>
              </p14:xfrm>
            </p:contentPart>
          </mc:Choice>
          <mc:Fallback xmlns="">
            <p:pic>
              <p:nvPicPr>
                <p:cNvPr id="1125" name="Ink 1124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96837" y="2630175"/>
                  <a:ext cx="32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126" name="Ink 1125"/>
                <p14:cNvContentPartPr/>
                <p14:nvPr/>
              </p14:nvContentPartPr>
              <p14:xfrm>
                <a:off x="2984677" y="2696415"/>
                <a:ext cx="72360" cy="59760"/>
              </p14:xfrm>
            </p:contentPart>
          </mc:Choice>
          <mc:Fallback xmlns="">
            <p:pic>
              <p:nvPicPr>
                <p:cNvPr id="1126" name="Ink 1125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83597" y="2694255"/>
                  <a:ext cx="73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127" name="Ink 1126"/>
                <p14:cNvContentPartPr/>
                <p14:nvPr/>
              </p14:nvContentPartPr>
              <p14:xfrm>
                <a:off x="2968837" y="2697495"/>
                <a:ext cx="94320" cy="94320"/>
              </p14:xfrm>
            </p:contentPart>
          </mc:Choice>
          <mc:Fallback xmlns="">
            <p:pic>
              <p:nvPicPr>
                <p:cNvPr id="1127" name="Ink 1126"/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967753" y="2695343"/>
                  <a:ext cx="96488" cy="98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28" name="Ink 1127"/>
                <p14:cNvContentPartPr/>
                <p14:nvPr/>
              </p14:nvContentPartPr>
              <p14:xfrm>
                <a:off x="3099157" y="2746095"/>
                <a:ext cx="69480" cy="56160"/>
              </p14:xfrm>
            </p:contentPart>
          </mc:Choice>
          <mc:Fallback xmlns="">
            <p:pic>
              <p:nvPicPr>
                <p:cNvPr id="1128" name="Ink 1127"/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98083" y="2743575"/>
                  <a:ext cx="70913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129" name="Ink 1128"/>
                <p14:cNvContentPartPr/>
                <p14:nvPr/>
              </p14:nvContentPartPr>
              <p14:xfrm>
                <a:off x="3208237" y="2757255"/>
                <a:ext cx="19440" cy="41040"/>
              </p14:xfrm>
            </p:contentPart>
          </mc:Choice>
          <mc:Fallback xmlns="">
            <p:pic>
              <p:nvPicPr>
                <p:cNvPr id="1129" name="Ink 1128"/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07877" y="2755095"/>
                  <a:ext cx="20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130" name="Ink 1129"/>
                <p14:cNvContentPartPr/>
                <p14:nvPr/>
              </p14:nvContentPartPr>
              <p14:xfrm>
                <a:off x="3285277" y="2655375"/>
                <a:ext cx="46080" cy="118080"/>
              </p14:xfrm>
            </p:contentPart>
          </mc:Choice>
          <mc:Fallback xmlns="">
            <p:pic>
              <p:nvPicPr>
                <p:cNvPr id="1130" name="Ink 1129"/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3837" y="2652855"/>
                  <a:ext cx="48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131" name="Ink 1130"/>
                <p14:cNvContentPartPr/>
                <p14:nvPr/>
              </p14:nvContentPartPr>
              <p14:xfrm>
                <a:off x="3375637" y="2692815"/>
                <a:ext cx="83520" cy="76320"/>
              </p14:xfrm>
            </p:contentPart>
          </mc:Choice>
          <mc:Fallback xmlns="">
            <p:pic>
              <p:nvPicPr>
                <p:cNvPr id="1131" name="Ink 1130"/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74191" y="2690295"/>
                  <a:ext cx="86051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32" name="Ink 1131"/>
                <p14:cNvContentPartPr/>
                <p14:nvPr/>
              </p14:nvContentPartPr>
              <p14:xfrm>
                <a:off x="3475357" y="2610375"/>
                <a:ext cx="74520" cy="164520"/>
              </p14:xfrm>
            </p:contentPart>
          </mc:Choice>
          <mc:Fallback xmlns="">
            <p:pic>
              <p:nvPicPr>
                <p:cNvPr id="1132" name="Ink 1131"/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474637" y="2607855"/>
                  <a:ext cx="76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133" name="Ink 1132"/>
                <p14:cNvContentPartPr/>
                <p14:nvPr/>
              </p14:nvContentPartPr>
              <p14:xfrm>
                <a:off x="3579397" y="2599935"/>
                <a:ext cx="48240" cy="215640"/>
              </p14:xfrm>
            </p:contentPart>
          </mc:Choice>
          <mc:Fallback xmlns="">
            <p:pic>
              <p:nvPicPr>
                <p:cNvPr id="1133" name="Ink 1132"/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78309" y="2597415"/>
                  <a:ext cx="50779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31637" y="2949855"/>
            <a:ext cx="3924720" cy="261360"/>
            <a:chOff x="531637" y="2949855"/>
            <a:chExt cx="39247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3" name="Ink 52"/>
                <p14:cNvContentPartPr/>
                <p14:nvPr/>
              </p14:nvContentPartPr>
              <p14:xfrm>
                <a:off x="4455997" y="3110003"/>
                <a:ext cx="360" cy="3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4917" y="3108563"/>
                  <a:ext cx="2160" cy="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134" name="Ink 1133"/>
                <p14:cNvContentPartPr/>
                <p14:nvPr/>
              </p14:nvContentPartPr>
              <p14:xfrm>
                <a:off x="531637" y="3015375"/>
                <a:ext cx="70920" cy="85680"/>
              </p14:xfrm>
            </p:contentPart>
          </mc:Choice>
          <mc:Fallback xmlns="">
            <p:pic>
              <p:nvPicPr>
                <p:cNvPr id="1134" name="Ink 1133"/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30197" y="3012855"/>
                  <a:ext cx="730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35" name="Ink 1134"/>
                <p14:cNvContentPartPr/>
                <p14:nvPr/>
              </p14:nvContentPartPr>
              <p14:xfrm>
                <a:off x="656917" y="3087375"/>
                <a:ext cx="5040" cy="19800"/>
              </p14:xfrm>
            </p:contentPart>
          </mc:Choice>
          <mc:Fallback xmlns="">
            <p:pic>
              <p:nvPicPr>
                <p:cNvPr id="1135" name="Ink 1134"/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55477" y="3085215"/>
                  <a:ext cx="6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36" name="Ink 1135"/>
                <p14:cNvContentPartPr/>
                <p14:nvPr/>
              </p14:nvContentPartPr>
              <p14:xfrm>
                <a:off x="729997" y="2959935"/>
                <a:ext cx="60120" cy="157680"/>
              </p14:xfrm>
            </p:contentPart>
          </mc:Choice>
          <mc:Fallback xmlns="">
            <p:pic>
              <p:nvPicPr>
                <p:cNvPr id="1136" name="Ink 1135"/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28557" y="2957775"/>
                  <a:ext cx="61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137" name="Ink 1136"/>
                <p14:cNvContentPartPr/>
                <p14:nvPr/>
              </p14:nvContentPartPr>
              <p14:xfrm>
                <a:off x="715237" y="3011775"/>
                <a:ext cx="57960" cy="5040"/>
              </p14:xfrm>
            </p:contentPart>
          </mc:Choice>
          <mc:Fallback xmlns="">
            <p:pic>
              <p:nvPicPr>
                <p:cNvPr id="1137" name="Ink 1136"/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13797" y="3009255"/>
                  <a:ext cx="597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138" name="Ink 1137"/>
                <p14:cNvContentPartPr/>
                <p14:nvPr/>
              </p14:nvContentPartPr>
              <p14:xfrm>
                <a:off x="859957" y="3084135"/>
                <a:ext cx="5040" cy="5400"/>
              </p14:xfrm>
            </p:contentPart>
          </mc:Choice>
          <mc:Fallback xmlns="">
            <p:pic>
              <p:nvPicPr>
                <p:cNvPr id="1138" name="Ink 1137"/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58877" y="3081255"/>
                  <a:ext cx="68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139" name="Ink 1138"/>
                <p14:cNvContentPartPr/>
                <p14:nvPr/>
              </p14:nvContentPartPr>
              <p14:xfrm>
                <a:off x="970117" y="3011775"/>
                <a:ext cx="10440" cy="28080"/>
              </p14:xfrm>
            </p:contentPart>
          </mc:Choice>
          <mc:Fallback xmlns="">
            <p:pic>
              <p:nvPicPr>
                <p:cNvPr id="1139" name="Ink 1138"/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68677" y="3009615"/>
                  <a:ext cx="13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140" name="Ink 1139"/>
                <p14:cNvContentPartPr/>
                <p14:nvPr/>
              </p14:nvContentPartPr>
              <p14:xfrm>
                <a:off x="976597" y="3082335"/>
                <a:ext cx="10440" cy="12960"/>
              </p14:xfrm>
            </p:contentPart>
          </mc:Choice>
          <mc:Fallback xmlns="">
            <p:pic>
              <p:nvPicPr>
                <p:cNvPr id="1140" name="Ink 1139"/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75517" y="3080175"/>
                  <a:ext cx="12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141" name="Ink 1140"/>
                <p14:cNvContentPartPr/>
                <p14:nvPr/>
              </p14:nvContentPartPr>
              <p14:xfrm>
                <a:off x="1424797" y="3001335"/>
                <a:ext cx="80280" cy="98640"/>
              </p14:xfrm>
            </p:contentPart>
          </mc:Choice>
          <mc:Fallback xmlns="">
            <p:pic>
              <p:nvPicPr>
                <p:cNvPr id="1141" name="Ink 1140"/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423357" y="2999175"/>
                  <a:ext cx="82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142" name="Ink 1141"/>
                <p14:cNvContentPartPr/>
                <p14:nvPr/>
              </p14:nvContentPartPr>
              <p14:xfrm>
                <a:off x="1435597" y="3015735"/>
                <a:ext cx="69480" cy="91080"/>
              </p14:xfrm>
            </p:contentPart>
          </mc:Choice>
          <mc:Fallback xmlns="">
            <p:pic>
              <p:nvPicPr>
                <p:cNvPr id="1142" name="Ink 1141"/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34517" y="3013575"/>
                  <a:ext cx="7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143" name="Ink 1142"/>
                <p14:cNvContentPartPr/>
                <p14:nvPr/>
              </p14:nvContentPartPr>
              <p14:xfrm>
                <a:off x="1552237" y="3075495"/>
                <a:ext cx="18720" cy="77760"/>
              </p14:xfrm>
            </p:contentPart>
          </mc:Choice>
          <mc:Fallback xmlns="">
            <p:pic>
              <p:nvPicPr>
                <p:cNvPr id="1143" name="Ink 1142"/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551517" y="3074055"/>
                  <a:ext cx="20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44" name="Ink 1143"/>
                <p14:cNvContentPartPr/>
                <p14:nvPr/>
              </p14:nvContentPartPr>
              <p14:xfrm>
                <a:off x="1691197" y="3011775"/>
                <a:ext cx="61920" cy="74160"/>
              </p14:xfrm>
            </p:contentPart>
          </mc:Choice>
          <mc:Fallback xmlns="">
            <p:pic>
              <p:nvPicPr>
                <p:cNvPr id="1144" name="Ink 1143"/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89757" y="3009255"/>
                  <a:ext cx="64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45" name="Ink 1144"/>
                <p14:cNvContentPartPr/>
                <p14:nvPr/>
              </p14:nvContentPartPr>
              <p14:xfrm>
                <a:off x="1669957" y="3093855"/>
                <a:ext cx="78840" cy="39960"/>
              </p14:xfrm>
            </p:contentPart>
          </mc:Choice>
          <mc:Fallback xmlns="">
            <p:pic>
              <p:nvPicPr>
                <p:cNvPr id="1145" name="Ink 1144"/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68877" y="3091695"/>
                  <a:ext cx="81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146" name="Ink 1145"/>
                <p14:cNvContentPartPr/>
                <p14:nvPr/>
              </p14:nvContentPartPr>
              <p14:xfrm>
                <a:off x="1881637" y="3012135"/>
                <a:ext cx="74520" cy="87840"/>
              </p14:xfrm>
            </p:contentPart>
          </mc:Choice>
          <mc:Fallback xmlns="">
            <p:pic>
              <p:nvPicPr>
                <p:cNvPr id="1146" name="Ink 1145"/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80557" y="3009975"/>
                  <a:ext cx="76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147" name="Ink 1146"/>
                <p14:cNvContentPartPr/>
                <p14:nvPr/>
              </p14:nvContentPartPr>
              <p14:xfrm>
                <a:off x="1893517" y="3011775"/>
                <a:ext cx="65160" cy="84240"/>
              </p14:xfrm>
            </p:contentPart>
          </mc:Choice>
          <mc:Fallback xmlns="">
            <p:pic>
              <p:nvPicPr>
                <p:cNvPr id="1147" name="Ink 1146"/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92437" y="3009255"/>
                  <a:ext cx="67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148" name="Ink 1147"/>
                <p14:cNvContentPartPr/>
                <p14:nvPr/>
              </p14:nvContentPartPr>
              <p14:xfrm>
                <a:off x="2009077" y="3080175"/>
                <a:ext cx="90000" cy="84240"/>
              </p14:xfrm>
            </p:contentPart>
          </mc:Choice>
          <mc:Fallback xmlns="">
            <p:pic>
              <p:nvPicPr>
                <p:cNvPr id="1148" name="Ink 1147"/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007997" y="3077655"/>
                  <a:ext cx="91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149" name="Ink 1148"/>
                <p14:cNvContentPartPr/>
                <p14:nvPr/>
              </p14:nvContentPartPr>
              <p14:xfrm>
                <a:off x="2242357" y="3119415"/>
                <a:ext cx="32040" cy="64800"/>
              </p14:xfrm>
            </p:contentPart>
          </mc:Choice>
          <mc:Fallback xmlns="">
            <p:pic>
              <p:nvPicPr>
                <p:cNvPr id="1149" name="Ink 1148"/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241277" y="3117255"/>
                  <a:ext cx="34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150" name="Ink 1149"/>
                <p14:cNvContentPartPr/>
                <p14:nvPr/>
              </p14:nvContentPartPr>
              <p14:xfrm>
                <a:off x="2526757" y="3033015"/>
                <a:ext cx="73440" cy="87480"/>
              </p14:xfrm>
            </p:contentPart>
          </mc:Choice>
          <mc:Fallback xmlns="">
            <p:pic>
              <p:nvPicPr>
                <p:cNvPr id="1150" name="Ink 1149"/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525677" y="3030855"/>
                  <a:ext cx="75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151" name="Ink 1150"/>
                <p14:cNvContentPartPr/>
                <p14:nvPr/>
              </p14:nvContentPartPr>
              <p14:xfrm>
                <a:off x="2518477" y="3034815"/>
                <a:ext cx="87480" cy="109080"/>
              </p14:xfrm>
            </p:contentPart>
          </mc:Choice>
          <mc:Fallback xmlns="">
            <p:pic>
              <p:nvPicPr>
                <p:cNvPr id="1151" name="Ink 1150"/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517757" y="3032295"/>
                  <a:ext cx="88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152" name="Ink 1151"/>
                <p14:cNvContentPartPr/>
                <p14:nvPr/>
              </p14:nvContentPartPr>
              <p14:xfrm>
                <a:off x="2633677" y="3093495"/>
                <a:ext cx="10080" cy="80640"/>
              </p14:xfrm>
            </p:contentPart>
          </mc:Choice>
          <mc:Fallback xmlns="">
            <p:pic>
              <p:nvPicPr>
                <p:cNvPr id="1152" name="Ink 1151"/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632237" y="3091335"/>
                  <a:ext cx="12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153" name="Ink 1152"/>
                <p14:cNvContentPartPr/>
                <p14:nvPr/>
              </p14:nvContentPartPr>
              <p14:xfrm>
                <a:off x="2734837" y="3037335"/>
                <a:ext cx="68040" cy="78120"/>
              </p14:xfrm>
            </p:contentPart>
          </mc:Choice>
          <mc:Fallback xmlns="">
            <p:pic>
              <p:nvPicPr>
                <p:cNvPr id="1153" name="Ink 1152"/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733757" y="3035175"/>
                  <a:ext cx="70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154" name="Ink 1153"/>
                <p14:cNvContentPartPr/>
                <p14:nvPr/>
              </p14:nvContentPartPr>
              <p14:xfrm>
                <a:off x="2745637" y="3070095"/>
                <a:ext cx="56880" cy="17280"/>
              </p14:xfrm>
            </p:contentPart>
          </mc:Choice>
          <mc:Fallback xmlns="">
            <p:pic>
              <p:nvPicPr>
                <p:cNvPr id="1154" name="Ink 1153"/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44557" y="3067575"/>
                  <a:ext cx="58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155" name="Ink 1154"/>
                <p14:cNvContentPartPr/>
                <p14:nvPr/>
              </p14:nvContentPartPr>
              <p14:xfrm>
                <a:off x="2896837" y="2967855"/>
                <a:ext cx="66240" cy="208440"/>
              </p14:xfrm>
            </p:contentPart>
          </mc:Choice>
          <mc:Fallback xmlns="">
            <p:pic>
              <p:nvPicPr>
                <p:cNvPr id="1155" name="Ink 1154"/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95757" y="2965335"/>
                  <a:ext cx="68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156" name="Ink 1155"/>
                <p14:cNvContentPartPr/>
                <p14:nvPr/>
              </p14:nvContentPartPr>
              <p14:xfrm>
                <a:off x="2979997" y="3029415"/>
                <a:ext cx="72000" cy="82800"/>
              </p14:xfrm>
            </p:contentPart>
          </mc:Choice>
          <mc:Fallback xmlns="">
            <p:pic>
              <p:nvPicPr>
                <p:cNvPr id="1156" name="Ink 1155"/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978917" y="3026895"/>
                  <a:ext cx="74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157" name="Ink 1156"/>
                <p14:cNvContentPartPr/>
                <p14:nvPr/>
              </p14:nvContentPartPr>
              <p14:xfrm>
                <a:off x="3086197" y="3103575"/>
                <a:ext cx="9360" cy="54360"/>
              </p14:xfrm>
            </p:contentPart>
          </mc:Choice>
          <mc:Fallback xmlns="">
            <p:pic>
              <p:nvPicPr>
                <p:cNvPr id="1157" name="Ink 1156"/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85117" y="3101055"/>
                  <a:ext cx="11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158" name="Ink 1157"/>
                <p14:cNvContentPartPr/>
                <p14:nvPr/>
              </p14:nvContentPartPr>
              <p14:xfrm>
                <a:off x="3104917" y="3043455"/>
                <a:ext cx="5040" cy="14400"/>
              </p14:xfrm>
            </p:contentPart>
          </mc:Choice>
          <mc:Fallback xmlns="">
            <p:pic>
              <p:nvPicPr>
                <p:cNvPr id="1158" name="Ink 1157"/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04557" y="3041295"/>
                  <a:ext cx="6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159" name="Ink 1158"/>
                <p14:cNvContentPartPr/>
                <p14:nvPr/>
              </p14:nvContentPartPr>
              <p14:xfrm>
                <a:off x="3170437" y="3016455"/>
                <a:ext cx="61200" cy="91800"/>
              </p14:xfrm>
            </p:contentPart>
          </mc:Choice>
          <mc:Fallback xmlns="">
            <p:pic>
              <p:nvPicPr>
                <p:cNvPr id="1159" name="Ink 1158"/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169357" y="3014295"/>
                  <a:ext cx="62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160" name="Ink 1159"/>
                <p14:cNvContentPartPr/>
                <p14:nvPr/>
              </p14:nvContentPartPr>
              <p14:xfrm>
                <a:off x="3260437" y="3031575"/>
                <a:ext cx="46800" cy="65160"/>
              </p14:xfrm>
            </p:contentPart>
          </mc:Choice>
          <mc:Fallback xmlns="">
            <p:pic>
              <p:nvPicPr>
                <p:cNvPr id="1160" name="Ink 1159"/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259357" y="3029055"/>
                  <a:ext cx="48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161" name="Ink 1160"/>
                <p14:cNvContentPartPr/>
                <p14:nvPr/>
              </p14:nvContentPartPr>
              <p14:xfrm>
                <a:off x="3302917" y="2968215"/>
                <a:ext cx="62640" cy="194760"/>
              </p14:xfrm>
            </p:contentPart>
          </mc:Choice>
          <mc:Fallback xmlns="">
            <p:pic>
              <p:nvPicPr>
                <p:cNvPr id="1161" name="Ink 1160"/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01837" y="2965695"/>
                  <a:ext cx="65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162" name="Ink 1161"/>
                <p14:cNvContentPartPr/>
                <p14:nvPr/>
              </p14:nvContentPartPr>
              <p14:xfrm>
                <a:off x="3401197" y="3148215"/>
                <a:ext cx="22320" cy="63000"/>
              </p14:xfrm>
            </p:contentPart>
          </mc:Choice>
          <mc:Fallback xmlns="">
            <p:pic>
              <p:nvPicPr>
                <p:cNvPr id="1162" name="Ink 1161"/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400477" y="3146055"/>
                  <a:ext cx="24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163" name="Ink 1162"/>
                <p14:cNvContentPartPr/>
                <p14:nvPr/>
              </p14:nvContentPartPr>
              <p14:xfrm>
                <a:off x="3585877" y="3015375"/>
                <a:ext cx="53640" cy="85320"/>
              </p14:xfrm>
            </p:contentPart>
          </mc:Choice>
          <mc:Fallback xmlns="">
            <p:pic>
              <p:nvPicPr>
                <p:cNvPr id="1163" name="Ink 1162"/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84797" y="3012855"/>
                  <a:ext cx="55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164" name="Ink 1163"/>
                <p14:cNvContentPartPr/>
                <p14:nvPr/>
              </p14:nvContentPartPr>
              <p14:xfrm>
                <a:off x="3586237" y="3024015"/>
                <a:ext cx="63360" cy="90360"/>
              </p14:xfrm>
            </p:contentPart>
          </mc:Choice>
          <mc:Fallback xmlns="">
            <p:pic>
              <p:nvPicPr>
                <p:cNvPr id="1164" name="Ink 1163"/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584797" y="3021855"/>
                  <a:ext cx="66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165" name="Ink 1164"/>
                <p14:cNvContentPartPr/>
                <p14:nvPr/>
              </p14:nvContentPartPr>
              <p14:xfrm>
                <a:off x="3669757" y="3089535"/>
                <a:ext cx="72000" cy="87840"/>
              </p14:xfrm>
            </p:contentPart>
          </mc:Choice>
          <mc:Fallback xmlns="">
            <p:pic>
              <p:nvPicPr>
                <p:cNvPr id="1165" name="Ink 1164"/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669037" y="3087375"/>
                  <a:ext cx="73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166" name="Ink 1165"/>
                <p14:cNvContentPartPr/>
                <p14:nvPr/>
              </p14:nvContentPartPr>
              <p14:xfrm>
                <a:off x="3764797" y="3035175"/>
                <a:ext cx="70920" cy="81720"/>
              </p14:xfrm>
            </p:contentPart>
          </mc:Choice>
          <mc:Fallback xmlns="">
            <p:pic>
              <p:nvPicPr>
                <p:cNvPr id="1166" name="Ink 1165"/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763717" y="3032655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167" name="Ink 1166"/>
                <p14:cNvContentPartPr/>
                <p14:nvPr/>
              </p14:nvContentPartPr>
              <p14:xfrm>
                <a:off x="3762277" y="3067575"/>
                <a:ext cx="75960" cy="6480"/>
              </p14:xfrm>
            </p:contentPart>
          </mc:Choice>
          <mc:Fallback xmlns="">
            <p:pic>
              <p:nvPicPr>
                <p:cNvPr id="1167" name="Ink 1166"/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761197" y="3066855"/>
                  <a:ext cx="7740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168" name="Ink 1167"/>
                <p14:cNvContentPartPr/>
                <p14:nvPr/>
              </p14:nvContentPartPr>
              <p14:xfrm>
                <a:off x="3901597" y="2964255"/>
                <a:ext cx="91800" cy="166320"/>
              </p14:xfrm>
            </p:contentPart>
          </mc:Choice>
          <mc:Fallback xmlns="">
            <p:pic>
              <p:nvPicPr>
                <p:cNvPr id="1168" name="Ink 1167"/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900517" y="2961735"/>
                  <a:ext cx="93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169" name="Ink 1168"/>
                <p14:cNvContentPartPr/>
                <p14:nvPr/>
              </p14:nvContentPartPr>
              <p14:xfrm>
                <a:off x="3993037" y="3021135"/>
                <a:ext cx="72360" cy="72720"/>
              </p14:xfrm>
            </p:contentPart>
          </mc:Choice>
          <mc:Fallback xmlns="">
            <p:pic>
              <p:nvPicPr>
                <p:cNvPr id="1169" name="Ink 1168"/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991957" y="3018615"/>
                  <a:ext cx="74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170" name="Ink 1169"/>
                <p14:cNvContentPartPr/>
                <p14:nvPr/>
              </p14:nvContentPartPr>
              <p14:xfrm>
                <a:off x="4074757" y="3098895"/>
                <a:ext cx="23040" cy="55800"/>
              </p14:xfrm>
            </p:contentPart>
          </mc:Choice>
          <mc:Fallback xmlns="">
            <p:pic>
              <p:nvPicPr>
                <p:cNvPr id="1170" name="Ink 1169"/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073677" y="3097455"/>
                  <a:ext cx="25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171" name="Ink 1170"/>
                <p14:cNvContentPartPr/>
                <p14:nvPr/>
              </p14:nvContentPartPr>
              <p14:xfrm>
                <a:off x="4099957" y="3046335"/>
                <a:ext cx="22320" cy="21600"/>
              </p14:xfrm>
            </p:contentPart>
          </mc:Choice>
          <mc:Fallback xmlns="">
            <p:pic>
              <p:nvPicPr>
                <p:cNvPr id="1171" name="Ink 1170"/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099237" y="3043815"/>
                  <a:ext cx="24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172" name="Ink 1171"/>
                <p14:cNvContentPartPr/>
                <p14:nvPr/>
              </p14:nvContentPartPr>
              <p14:xfrm>
                <a:off x="4169077" y="3030495"/>
                <a:ext cx="133200" cy="91080"/>
              </p14:xfrm>
            </p:contentPart>
          </mc:Choice>
          <mc:Fallback xmlns="">
            <p:pic>
              <p:nvPicPr>
                <p:cNvPr id="1172" name="Ink 1171"/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167997" y="3027975"/>
                  <a:ext cx="135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173" name="Ink 1172"/>
                <p14:cNvContentPartPr/>
                <p14:nvPr/>
              </p14:nvContentPartPr>
              <p14:xfrm>
                <a:off x="4282117" y="2949855"/>
                <a:ext cx="97920" cy="204120"/>
              </p14:xfrm>
            </p:contentPart>
          </mc:Choice>
          <mc:Fallback xmlns="">
            <p:pic>
              <p:nvPicPr>
                <p:cNvPr id="1173" name="Ink 1172"/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281757" y="2947335"/>
                  <a:ext cx="9972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24536</TotalTime>
  <Words>1317</Words>
  <Application>Microsoft Office PowerPoint</Application>
  <PresentationFormat>Custom</PresentationFormat>
  <Paragraphs>203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Lecture 1: Introduction</vt:lpstr>
      <vt:lpstr>Optimization problem/program</vt:lpstr>
      <vt:lpstr>Optimization “tree”</vt:lpstr>
      <vt:lpstr>This class (a one slide overview)</vt:lpstr>
      <vt:lpstr>Planning the bus stop</vt:lpstr>
      <vt:lpstr>Planning the bus stop</vt:lpstr>
      <vt:lpstr>Planning the bus stop</vt:lpstr>
      <vt:lpstr>Opening two stops</vt:lpstr>
      <vt:lpstr>Opening two stops</vt:lpstr>
      <vt:lpstr>What about more stops?</vt:lpstr>
      <vt:lpstr>Different modeling approach</vt:lpstr>
      <vt:lpstr>Different modeling approach</vt:lpstr>
      <vt:lpstr>What do we want from the modeling step?</vt:lpstr>
      <vt:lpstr>Evaluating the function</vt:lpstr>
      <vt:lpstr>What do we want from an optimization algorithm?</vt:lpstr>
      <vt:lpstr>Local minima</vt:lpstr>
      <vt:lpstr>Topological space (from Wikipedia)</vt:lpstr>
      <vt:lpstr>Local minima in nature</vt:lpstr>
      <vt:lpstr>How to check that we are at local minimum?</vt:lpstr>
      <vt:lpstr>How to check that we are at local minimum?</vt:lpstr>
      <vt:lpstr>1D example</vt:lpstr>
      <vt:lpstr>Gradient descent</vt:lpstr>
      <vt:lpstr>1D example</vt:lpstr>
      <vt:lpstr>2D example</vt:lpstr>
      <vt:lpstr>Checking for globality</vt:lpstr>
      <vt:lpstr>Minimization vs. Maximization</vt:lpstr>
      <vt:lpstr>Course schedule</vt:lpstr>
      <vt:lpstr>Assignments</vt:lpstr>
      <vt:lpstr>Collaboration policy for assignments</vt:lpstr>
      <vt:lpstr>Coding</vt:lpstr>
      <vt:lpstr>Lectures</vt:lpstr>
      <vt:lpstr>Getting help from the team</vt:lpstr>
      <vt:lpstr>Self-study</vt:lpstr>
      <vt:lpstr>Projects</vt:lpstr>
      <vt:lpstr>Problem: assign students to teams to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victo_000</dc:creator>
  <cp:lastModifiedBy>Victor Lempitsky</cp:lastModifiedBy>
  <cp:revision>112</cp:revision>
  <cp:lastPrinted>2015-10-26T12:20:22Z</cp:lastPrinted>
  <dcterms:created xsi:type="dcterms:W3CDTF">2013-09-10T15:31:12Z</dcterms:created>
  <dcterms:modified xsi:type="dcterms:W3CDTF">2015-10-26T12:22:48Z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2013-02-08T00:00:00Z</vt:filetime>
  </property>
  <property fmtid="{D5CDD505-2E9C-101B-9397-08002B2CF9AE}" pid="3" name="LastSaved">
    <vt:filetime>2013-09-10T00:00:00Z</vt:filetime>
  </property>
</Properties>
</file>