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16" r:id="rId3"/>
    <p:sldId id="317" r:id="rId4"/>
    <p:sldId id="270" r:id="rId5"/>
    <p:sldId id="271" r:id="rId6"/>
    <p:sldId id="272" r:id="rId7"/>
    <p:sldId id="273" r:id="rId8"/>
    <p:sldId id="275" r:id="rId9"/>
    <p:sldId id="276" r:id="rId10"/>
    <p:sldId id="258" r:id="rId11"/>
    <p:sldId id="278" r:id="rId12"/>
    <p:sldId id="279" r:id="rId13"/>
    <p:sldId id="280" r:id="rId14"/>
    <p:sldId id="281" r:id="rId15"/>
    <p:sldId id="282" r:id="rId16"/>
    <p:sldId id="308" r:id="rId17"/>
    <p:sldId id="309" r:id="rId18"/>
    <p:sldId id="299" r:id="rId19"/>
    <p:sldId id="288" r:id="rId20"/>
    <p:sldId id="289" r:id="rId21"/>
    <p:sldId id="265" r:id="rId22"/>
    <p:sldId id="314" r:id="rId23"/>
    <p:sldId id="315" r:id="rId24"/>
    <p:sldId id="307" r:id="rId25"/>
    <p:sldId id="306" r:id="rId26"/>
    <p:sldId id="301" r:id="rId27"/>
    <p:sldId id="302" r:id="rId28"/>
    <p:sldId id="304" r:id="rId29"/>
    <p:sldId id="323" r:id="rId30"/>
    <p:sldId id="324" r:id="rId31"/>
    <p:sldId id="305" r:id="rId32"/>
    <p:sldId id="303" r:id="rId33"/>
    <p:sldId id="322" r:id="rId34"/>
    <p:sldId id="310" r:id="rId35"/>
    <p:sldId id="311" r:id="rId36"/>
    <p:sldId id="320" r:id="rId37"/>
    <p:sldId id="319" r:id="rId38"/>
    <p:sldId id="312" r:id="rId39"/>
    <p:sldId id="321" r:id="rId40"/>
  </p:sldIdLst>
  <p:sldSz cx="4597400" cy="3467100"/>
  <p:notesSz cx="10233025" cy="7102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B7CD80-3BC0-415C-AEE8-DFC43A13F433}">
          <p14:sldIdLst>
            <p14:sldId id="256"/>
            <p14:sldId id="316"/>
            <p14:sldId id="317"/>
            <p14:sldId id="270"/>
            <p14:sldId id="271"/>
            <p14:sldId id="272"/>
            <p14:sldId id="273"/>
            <p14:sldId id="275"/>
          </p14:sldIdLst>
        </p14:section>
        <p14:section name="Greedy optimization" id="{5F626F20-1945-4D70-B978-59A6F663BCC6}">
          <p14:sldIdLst>
            <p14:sldId id="276"/>
            <p14:sldId id="258"/>
            <p14:sldId id="278"/>
            <p14:sldId id="279"/>
            <p14:sldId id="280"/>
            <p14:sldId id="281"/>
            <p14:sldId id="282"/>
            <p14:sldId id="308"/>
            <p14:sldId id="309"/>
          </p14:sldIdLst>
        </p14:section>
        <p14:section name="Local search" id="{48C00805-7DE6-4648-A46C-EDB2AED4C3A9}">
          <p14:sldIdLst>
            <p14:sldId id="299"/>
            <p14:sldId id="288"/>
            <p14:sldId id="289"/>
            <p14:sldId id="265"/>
            <p14:sldId id="314"/>
            <p14:sldId id="315"/>
            <p14:sldId id="307"/>
            <p14:sldId id="306"/>
            <p14:sldId id="301"/>
          </p14:sldIdLst>
        </p14:section>
        <p14:section name="Escaping from local minima" id="{DCE3935E-4D62-43C1-A562-8580E499AF1C}">
          <p14:sldIdLst>
            <p14:sldId id="302"/>
            <p14:sldId id="304"/>
            <p14:sldId id="323"/>
            <p14:sldId id="324"/>
            <p14:sldId id="305"/>
            <p14:sldId id="303"/>
            <p14:sldId id="322"/>
          </p14:sldIdLst>
        </p14:section>
        <p14:section name="Coordinate descent" id="{504913F9-D80A-4878-B11C-39B3F986A58E}">
          <p14:sldIdLst>
            <p14:sldId id="310"/>
            <p14:sldId id="311"/>
            <p14:sldId id="320"/>
            <p14:sldId id="319"/>
            <p14:sldId id="312"/>
            <p14:sldId id="32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CCA"/>
    <a:srgbClr val="FFFFFF"/>
    <a:srgbClr val="C7D0E9"/>
    <a:srgbClr val="000000"/>
    <a:srgbClr val="B2E389"/>
    <a:srgbClr val="C5F3FF"/>
    <a:srgbClr val="FFE39D"/>
    <a:srgbClr val="FBD0E4"/>
    <a:srgbClr val="EA1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0896" autoAdjust="0"/>
    <p:restoredTop sz="84441" autoAdjust="0"/>
  </p:normalViewPr>
  <p:slideViewPr>
    <p:cSldViewPr snapToGrid="0" snapToObjects="1">
      <p:cViewPr>
        <p:scale>
          <a:sx n="200" d="100"/>
          <a:sy n="200" d="100"/>
        </p:scale>
        <p:origin x="-1554" y="-720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650" cy="354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6684" y="1"/>
            <a:ext cx="4434650" cy="354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22399-464A-4C55-838D-317A488DF76A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428"/>
            <a:ext cx="4434650" cy="3545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6684" y="6746428"/>
            <a:ext cx="4434650" cy="35450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EA542-51F1-45EF-B6DC-A5B0B58FA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44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2:49:20.1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40 92 121,'-14'1'38,"-3"-1"-14,8-4-21,9 4 0,0-14-2,4 2-8,5 0-14,9-2-12,-3-6-24,1 3-15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40.0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0 50,'0'0'54,"0"0"-12,0 0-24,0 0-6,8 3-2,-8-3-3,3 12-1,-3-12-1,8 22-1,-5-11-1,8 5 1,-5-3-2,4 6-1,2 0 0,1 4 2,0-2-3,2 3 1,-1 1 0,-1-4-1,1-1 0,-5-1 1,-4-2-1,4 0 0,-5-4 0,-2-4 1,-2-9-1,3 16 0,-3-16 0,2 10-1,-2-10 0,0 0-3,0 0-4,0 0-11,4-6-5,-4-4-14,0 0-31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34.2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0 163,'0'0'25,"0"0"-5,0 0-14,0 0-1,-2 6-1,1 6-1,-7 5-1,3 1-1,-1 4 0,5 6 1,-3 3-1,2-1-1,0 0 0,2 1 0,0-2 0,2-2 1,4 0-1,-1-7 0,4-4 0,2-3 0,2-4 0,1-1 0,5-4-1,-5-4-1,3-1-1,-7-11-5,9 4-10,-12-2-6,0-3-9,-7 1-31,-2 1-17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34.4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33 151,'-15'0'30,"15"0"-9,-14 0-11,14 0-5,0 0-2,0 0 1,9-6-3,6 6 0,-1-4-1,4 1-1,6 2-1,-4-6-11,5 4-6,-1 1-6,0 0-18,-4-4-32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34.7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0 178,'0'0'24,"0"0"-6,0 0-14,0 0-2,0 12 0,0-12-1,0 9-2,0-9-2,2 7-6,0 5-10,-2 1-3,0 0-15,0 2-29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34.8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0 162,'0'9'26,"2"3"-6,-2-12-13,3 10-3,-3-10-1,0 0-3,4 12-7,-4-12-12,0 0-3,0 0-15,-5-2-28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35.4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0 153,'-5'9'28,"1"-2"-7,4 11-15,0-3-1,6 7 0,5-3-1,0 5-1,1-2-1,7 2-1,-1 0 1,2 0 0,0-4-1,0 0-1,-2-3 1,0-1 0,-1-4-1,-5-5-2,-3 2-1,-9-9-12,0 0-5,0 0-6,6-12-19,-6-4-31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35.6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165 0 170,'-3'14'25,"-6"-2"-5,5 9-15,-5-6 0,0 8-1,-6-1-1,4 0-1,-3 1-1,-3-2 0,5 0-2,-3-3-1,2 0-3,-3-3-14,9-3-2,-4-8-8,11-4-26,0 0-29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36.2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163 18 81,'0'0'56,"2"-11"-24,-2 11-17,0 0-2,0 0-5,-5-7-2,5 7-1,-17 0-2,6 3 0,-1 0-1,1 6 0,-6-2-1,3 5 0,-3 0 0,5 0 0,-1 2-1,-2-1 1,8 2 0,0-2-1,3 1 0,4 0 1,0-2-1,9-3 0,-1 1 1,4-1-1,-1 0 1,4-2-1,1-3 0,0-4 0,1 0 0,1 0 1,0 0-1,-1-4 0,-3 0 0,1-1-1,-3 2 1,-2-2-2,-1 3-2,-9 2-3,7-8-12,-7 8-5,0 0-9,0-13-30,0 13-20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36.5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71 112,'0'0'44,"-9"-2"-19,9 2-11,0 0-4,0 0-4,0 0-1,6 0-2,-6 0 0,18-1-1,-5-4 0,-1 1-1,1-1 0,5 1 0,1-2-1,-5 2-1,2 2-2,-8-4-15,4 4-2,-2-8-8,0 3-25,-4-5-30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37.6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208 22 92,'0'0'45,"-6"-13"-20,6 13-9,0 0-5,0 0-4,-2-10-1,2 10-2,0 0-1,0 2-1,0 8 0,0 11 0,0 0-1,2 12 0,-2 2 0,0 7 0,-2 0-1,-5-1 1,0 0-1,-4-6 2,-2-4-1,-3-6-1,-2-8 1,-2-3 0,0-7-1,0-5 0,3-2 0,-1-5 0,3-3 0,6-4 0,2 0-1,5 3 1,2-1-1,2 1 1,11 3 0,3 6 0,8 0 0,5 0 1,0 3-1,6 4 1,-1-1 0,4 3 0,-5-1 0,-4-4 1,2 2-1,-5-2 0,-5-4 0,1 0 0,-7-3-1,1-3 0,-3 1 1,0-5-1,-4-1 0,0-1 0,-2 2 0,0-4 0,-5 1 0,2-5 1,-4 1-1,0-5 0,-4 2 0,-1-6 1,-4-2-1,-2-1 0,-6-1 0,3 3 1,-1 2-1,-3-1 1,-2 8-1,-5 3 0,3 6 1,-2 8-1,-1 1 0,-1 8 0,1 4 0,-3 7-1,1 3-1,-2-3 0,7 6-8,0-8-9,8 0-4,1-11-11,13-6-34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41.4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0 43,'0'0'31,"0"0"-1,0 0-5,0 0-6,0-9-6,0 9-2,0 0-2,5 4-2,-5-4-2,0 19 0,-5-8-1,5 10-1,0-1-1,0 8-1,0 2 1,0 4-1,0-1 0,0-4 0,0-1 0,0-5 0,0-5 0,0-8-1,0-10 1,0 0 0,0 0 0,9-17-1,-6-4 1,3-2-1,1-2 0,-1-5 2,1 1-2,2-1 0,-4 4 0,4 5 0,-3 2 0,1 5 0,1 1 0,-8 13 0,14-8 0,-14 8 1,12 3-2,-12-3 2,14 22-1,-6-11 0,-1 6 0,0-3 0,-3 6 0,5-7 0,-5 1 0,-3 0 1,1-5-1,4-1 0,-6-8 1,0 0 0,7 2-1,-7-2 0,9-8 1,0-2 0,-2-5-1,6-1 0,-6-2 1,10 1-1,-5-2 0,-2 4 1,6 2-1,-5 5 0,-2 0 2,-1 8-2,-8 0 1,13 21 0,-10-6 0,-1 8-1,2-2 1,0 3-1,-3 0 1,1-2-1,-2-2 0,7-4 0,-7-3 0,2-5 0,-2-8 0,2 11-2,-2-11 0,0 0-4,15-1-10,-10-12-4,8 6-7,-4-10-18,5 5-31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40.4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322 13 53,'11'-14'59,"-11"14"-19,0 0-20,0 0-9,0 0-3,-4 0-2,-5 10 0,-2 4-3,-3 0-1,-4 1 1,1 4-1,-3 3 0,2 0-1,-2 2 0,2 2 1,-6-4-2,6 3 1,-2-2 1,-2 1-2,2-5 0,0 0 1,4-6-1,1-2 0,4 2 0,4-9 0,7-4-1,-11 8-1,11-8-1,0 0-4,0 0-13,0 0-5,4-8-16,-4 8-30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41.6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0 152,'0'10'29,"0"4"-10,0-1-10,0 3-4,0-5-1,6 4-2,-4-4 1,-1 1-3,-1-12 0,0 0-1,0 0-4,0 0-2,10-12-11,-10 0-5,0-8-12,-2-3-27,-4-3-10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41.8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0 123,'0'0'35,"0"0"-13,0 0-14,0 0-3,8 0-1,-8 0-4,14 14-1,-14-14-7,16 11-10,-6-7-8,0-1-20,1 0-12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42.2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3 132,'0'0'34,"13"7"-15,-2 7-7,-10-1-3,9 3-3,-10 2-1,10 0-2,-8-1 1,2-2-2,-2-1 0,1-3-1,-3-11 0,9 4 1,-9-4-1,15-10 0,-8-5-1,6 0 1,-4-5-1,6 2 0,-1-5 0,1 8 1,-4-2-1,1 7-1,-4 4 2,6 4-1,-7 2 0,4 2 0,0 6 0,-3 5 1,-1 2-1,4-2 1,-2 3-1,2 0 0,0-2 1,-2 0-1,0-5 1,-2 0-1,-7-9-1,13 16-1,-8-9-1,-5-7-4,6 11-12,-6-1-2,-2 0-9,-5-2-25,-1 5-24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42.7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0 141,'-2'12'32,"2"-12"-10,0 0-12,10 15-5,-10-15 1,23 19-2,-6-9 0,1 3-1,2 1-1,2-1-1,-1 2 1,1-1-1,-4-2 0,2 2-1,-5-3 0,-2-5 0,-4 2-2,-9-8-1,14 13-4,-14-13-12,0 0-4,4-10-9,-4 0-28,0-1-20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43.0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189 0 144,'0'0'31,"0"0"-10,-12-3-14,10 7 0,-5 3-1,1 10-2,-7-3 1,2 9-2,-5-4-1,3 6 1,-5-3-2,4-3 0,-3 0-1,3-6-1,5 2-4,-6-9-13,15-6-3,-14 6-6,14-6-22,-8-3-32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45.3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114 213 106,'0'0'38,"9"0"-17,-9 0-7,11-8-4,-3 0-4,2-1-1,-4-3-2,5 2 0,-4-6-2,-1 5 1,1-6 0,-5 3 0,1 0 0,-3-2-1,0 2 1,-5-2-1,-2 4 0,-1 2 1,-3-1-1,0 2-1,1 5 1,-3 3-1,4 1 0,-4 1 0,2 7 0,0 4 0,2 2 0,-7 1 0,5 5 0,-2 3 0,4-1 1,-2 7-1,6 0 0,1 4 1,0 1-1,4 4 0,0-1 1,9 2-1,-1 2 1,-1-2-1,0 1 0,1-6 1,-3-3-1,0-5 0,1-1 0,-6-4 1,0-7-1,0-2 1,-4 0-1,4-12-1,-7 10 0,0-10-3,7 0-7,-13 0-7,13 0-6,-13-20-14,10 6-27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45.6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85 160,'0'0'25,"0"0"-5,0 0-15,0 0 0,9-4-1,0-2 0,7 0-2,2-2-1,2 3 0,2 0 0,0 1 0,0 0-1,-2 1 1,-4 1-2,-5-1 0,6 3-4,-10-4-12,6-2-3,-3 1-6,1-3-20,0-4-30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46.04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116 0 163,'0'0'24,"-7"-4"-5,7 4-14,-13 8 0,7 4-1,-8-1-1,3 7-1,-2 3 1,2 2-2,-1 1 1,1 6-1,3 1 0,3 5 0,1 1 0,4 3-1,0-2 0,6-1 0,3-2 0,0-6 1,2-2-2,2-5 0,-1-9 0,-1-3-4,6-1-9,-10-9-6,2-3-5,0-10-15,0 1-32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46.3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0 171,'0'0'23,"9"10"-5,-3 5-13,-1-3 0,8 7-1,0-2-2,1 8 0,5-7 0,-1 5-1,0-4-1,0-2 0,0-2-1,-3-7-3,1 2-6,-7-10-8,2 0-5,-7-9-10,5-2-30,-9-7-18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46.4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120 1 171,'-11'14'23,"2"0"-5,-8 6-14,8 1 0,-9 2 0,5-4-3,-3 1-1,3-4-2,6 1-9,-2-13-7,9-4-6,0 0-12,0-14-29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41.0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1 121,'0'0'40,"0"0"-17,0 0-11,0 0-4,0 0-2,-5 10-3,5-10 0,-2 12-2,2-5 0,0 2-1,0 0 1,0 3-1,0-3 1,0 1 1,0 2-2,0-4 1,0 0-1,0-8 0,0 13 1,0-13-1,9 7-1,-9-7 0,11 0-3,0 0-2,-11 0-13,15-10-5,-10-1-14,2-3-31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46.8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0-1 135,'13'-3'34,"-13"3"-12,18 14-7,-7-6-9,5 15-1,-5-5 0,8 9-2,-1 0 0,0 6-1,-5-2 0,3 6 0,-7-2-1,0 3 0,-7-1 0,-2 2-1,-2 2 1,-9-3-2,-7 3-1,0-11-3,-2 3-12,-4-7-3,6-6-6,5-13-20,13-7-35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47.5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43 114,'0'0'39,"0"0"-14,0 0-12,9 4-5,-9-4-1,0 0-2,9-1-1,1 1-1,-10 0 1,20 0-1,-6-3-1,-1 3-1,5 0 1,0 0-1,-1 3 0,-1-2-1,0 1 1,-1-2-1,-2 0 0,1 0 0,-5-3-1,-9 3-1,13-8-5,-13 8-11,0-12-3,0 1-8,0 11-26,-11-15-22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47.7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9-1 163,'-8'3'24,"8"-3"-5,0 0-13,0 10 0,0-10-1,0 11-2,0 0-1,2 8 0,-2-4 0,2 8 0,2-2-1,-3 0-1,-1 2-1,0-7-1,4 6-8,-2-12-9,2-3-4,-4-7-9,9 0-33,-4-5-18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51.3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1 112 25,'0'0'44,"0"0"-7,0 0-6,0 0-13,0 0-4,0 0-3,0 0-3,0 0-3,0-7 0,0 7-1,0-11-1,-2 2 0,2 9-1,0-17 1,2 9-1,-2-4 0,7 3-1,-5 0 1,-2 9 0,14-16-1,-14 16 0,15-12 0,-15 12 0,9-1 0,-9 1-1,11 1 1,-11-1-1,12 15 1,-6 0-1,1-2 1,2 8 0,-1-5 0,1 6-1,-2-3 1,0 3 0,1 0-1,1-2 1,0 3 0,-4-7-1,2 3 1,1-1-1,-1-1 0,2 6 0,-3-6 1,1 4-2,0-5 1,-5 6 0,7-5 1,-4 3-1,-1-4 0,3 0 0,1-3 0,-5-4-1,1 6 2,-4-15-1,7 14-1,-7-14 1,0 0-1,0 0-1,9 4-2,-9-8-7,0 4-8,-2-13-3,2 3-12,-3-5-29,-3 2-18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51.6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148 0 144,'0'0'30,"-9"1"-9,7 10-11,-9-11-3,9 10-1,-9-5-1,6 8-3,-4 0 0,-2 2 0,-2 3 0,2 1-1,-3 1 0,1-4 0,2 3-2,-2-7 0,6 1-2,-4-8-4,11-5-11,0 0-4,0 0-9,0-11-26,11-4-22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54.6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213 11 20,'0'0'54,"0"0"-9,5-7-19,-5 7-9,0 0-4,0 0-5,0 0-2,0 0-1,0 0-2,-9-3 0,9 3 0,0 0-1,0 0 0,-7 0-1,7 0 1,0 0-1,-11 0 0,11 0 0,-9 2 0,9-2 0,-16 6-1,8-4 1,-1 4-1,4-1 0,-8 4 0,6 0 0,-2-2 1,0 2-1,-4 3 0,7-2 0,-3-2 1,2 3-1,0 2 1,-2-3-1,5 2 1,-3 3-1,0-6 0,1 6 2,1-1-2,-3 0 1,5 2-1,-3-3 0,3 7 1,1-6-1,-2 8 1,4-6-1,0 6 1,0-4-1,0 1 0,4 0 1,-2-3-1,1 5 0,5-7 0,-7 1 1,7 0-1,1-5 0,-2 4 0,2-3 1,-2-4-1,4 0 0,-5-1 0,6 1 0,-12-7-1,13 8-3,-13-8-11,9 0-4,-9 0-8,9-15-17,-3 7-32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59.8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0 132,'0'0'34,"0"0"-16,0 0-7,0 0-3,0 0-3,3 9-1,-3-9 0,10 11-2,-1 0 0,7 6 1,-3-5-1,3 9-1,2-3 0,2 6 1,0-3-2,2-1 1,-4 3 1,-3-5-2,-1 2 0,-1-8 1,-6 1-1,3-4 0,-10-9 1,5 8-2,-5-8 0,0 0-2,0 0-3,0 0-13,0 0-2,0-12-10,0-1-25,-2-4-22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10:00.13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244 0 140,'0'0'31,"-10"0"-8,10 0-13,-13 3-3,7 4-1,-3 0-3,0 10 1,-4-3-2,1 9-1,-7-5 0,5 8 1,-6-4-2,-2 0 1,2 0 0,2-5-1,0-3 0,5-5 0,2-3-1,-2-2-1,13-4-1,-7 2-6,7-2-9,0 0-6,0 0-10,5-2-28,5 0-17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10:00.4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77 0 153,'0'0'28,"9"16"-8,-4-5-13,-5-1 0,2 7-4,-2-3 1,0 6-2,-2-4 0,-3 3-1,-4-2 0,-1 0-1,1-3-2,-7-3-5,5 2-10,-2-6-5,2-4-9,4-3-28,7-8-23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10:01.5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78 78 74,'0'-7'55,"0"7"-21,0 0-16,0-13-7,0 13-2,0 0-3,4 10-2,-2-3-1,2 7-1,-3 2 0,8 2-1,-2 4 2,-3 3-2,-1-3 0,-1 3-1,-2 2 1,0-1-1,-7-6 1,1 3-1,-7-8 1,2 1-1,0-6 0,-2-4 1,6-1-1,-2-2 0,9-3 0,-11 4 0,11-4 0,0 0 0,0 0 0,0 0 0,0 0 0,0 0 1,5 6-1,8-5 0,1-1 1,5 3-1,5-2 2,2-1-2,5 0 1,-6-2-1,2-4 1,1-1-1,-3 1 1,-2-1-1,-5 2 1,-3-4 0,-3-3-1,-2 4 1,-1 0 0,-8-2-1,7-3 1,-3-1-1,-3-5 0,0 6 1,0-8-1,-2 3 0,0-4 0,-4 3 1,-1-3-1,-5-1 0,3 3 0,-7-1 0,-5 4 0,-2-1 0,-9 5 0,4-1 0,-7 6 0,1 3 0,-1 4 0,4-1-1,-1 2 1,4 3 0,8 4-1,3 1-1,6 7 0,0-8-2,9 11-9,0-6-6,4-2-5,3 0-12,8 1-30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41.2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20 123,'-10'-17'39,"10"17"-14,-7-4-15,7 4-5,0 0-1,0 0-1,0 0-2,0 0 0,-11 8-3,11 5-2,0-13-6,0 13-11,0-2-11,0 2-20,2-1-23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10:02.3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0-2 134,'7'-4'34,"-7"4"-13,0 0-11,0 0-3,0 0-2,0 0-1,0 0-2,0 0 0,0 0 1,0 0-2,4 5 0,-4-5 1,9 13-2,-8-4 2,10 0-2,-5 4 1,3 4 0,2-2 0,-4 6 0,4 0-1,-2-6 0,0 8 1,0-7-1,-1 3 0,-5-2 0,4-2 1,-5 0-1,4-1 0,-4 3 0,-2-6 1,0 6-1,0-4 0,0-1 1,-2 5-1,-4-4 0,3 4 0,-3-3 0,4 4 0,-3-2 1,-4 2-1,5-2 0,-1-1 0,-4 2 0,3-1 0,-5-2 0,2 0 0,0 0 0,0-1 0,0 2 0,2-3 0,-2-4 0,1 0 0,8-8 0,-5 12-1,5-12 0,0 0 0,0 0-3,-6 7-3,6-7-11,0 0-3,0 0-11,0 0-28,8 0-22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5:12.9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127 52 62,'0'0'40,"10"0"-5,-10 0-14,0 0-9,7-4-3,-7 4-2,7-11-3,-7 11 1,0-7-2,0 7-1,0-10 1,0 10-1,-11-6 0,11 6-1,-13-6 1,6 0 0,7 6-1,-14-2 1,5 2 0,-1 2-1,1 3 0,-2-2 0,2 5 1,-2-1-1,4 3-1,-2 3 1,4-5-1,1 1 1,2 2-1,2 0 1,0 1-1,4-1 1,3 0-1,4-1 1,0 3-1,0-2 1,2-1 0,-4-1 1,2 3-1,-4-3-1,-5 2 1,3 0 1,-5-1-1,0 0 0,-7 2 0,0-1-1,-4-6 1,2 1-1,-6 0 1,2-3-1,1 0 0,1-1 0,-2-2-1,13 0-1,-13 0-1,13 0-5,0 0-12,0 0-2,13 0-10,1-5-27,3-3-25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5:13.1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27 167,'0'8'24,"0"4"-5,-2-4-13,2 2-3,0-10 1,-4 13-2,4-13-1,0 0-2,0 0-1,0 0-5,0-10-10,4 0-5,3-7-10,-1-2-25,1-3-23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5:13.5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17 146,'5'-8'32,"-5"8"-11,0 0-11,6-10-3,-6 10-1,0 0-2,9 1-1,-7 6-1,5 8 0,-4 0-1,-1 5 1,2 5-1,0 6 0,-4 3 0,0 1 0,0-1-1,0-1 1,0-3-1,0-4 0,0-6 0,1-2 0,7-7 0,-1-2 0,-2-5 0,8-1-1,0-3 0,-4-3-2,7-1-3,-10-7-12,6-3-2,-6-1-8,1 2-18,-7-6-34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5:13.7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22-1 173,'-11'0'23,"11"0"-3,-12 7-14,12-7-2,5 9-1,6-5 0,2-2-2,3 0 0,2 1-2,-1-3-1,10 4-4,-9-4-13,2 0-2,-4 0-8,3 0-27,-5 1-24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5:13.9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24 180,'2'9'22,"-2"-9"-5,0 14-12,0-14-3,0 0-1,0 0-3,0 0-8,9-9-9,-7-1-4,1-3-15,-1-2-30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5:14.5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0 135,'0'0'34,"0"0"-12,0 0-14,0 6-1,0-6-3,0 0-1,0 0-1,0 0-1,0 0-1,0 0 1,-1-6-1,1 6-1,0 0-1,0 0-4,0 0-12,0 0-5,0 0-13,0 0-28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5:15.0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98,'0'0'46,"0"11"-24,0-11-8,0 0-5,0 0-2,0 0-2,0 0-1,0 0-1,0 0-1,9 0 0,-9 0-1,0 0 0,0 0 0,0 0-3,0 0-14,0 0-4,0 0-11,0 0-23,0 0-20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5:16.27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35 57,'0'0'53,"8"-11"-21,-8 11-13,5-10-5,-5 10-5,4-7-3,-4 7 0,0 0-1,3-7-1,-3 7-1,0 0 0,0 0-1,0 0 1,11 10-2,-5 0 1,3 4 1,0 0-2,7 5 0,-5 0 1,9 2-1,-5 1 0,3 0 0,-2 2-1,3-4 1,-7-1-1,1 2 1,-2-3-1,-4 0 1,2-4-1,-5-1 0,1-2 0,-5-11-1,2 13-1,-2-13-1,0 0-5,0 0-11,0-6-4,0-8-11,0-3-29,-2-4-16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5:16.5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145 1 135,'0'0'34,"0"0"-11,0 0-13,0 0-2,-9 10-3,3-2-1,2 10 0,-6-2-1,2 9-1,-6-1 0,3 6 1,-6-4-2,5 4 0,-3-3-1,4-6 1,0-3-1,2-6-1,4-2-1,5-10-2,0 0-10,0 0-7,0 0-4,-4-13-18,4 4-35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41.6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167 0 146,'0'8'31,"0"0"-10,2 9-14,-2-8-3,2 9 0,-2-3-1,3 1-1,-3 1 0,2 1 0,-2 1 0,0-1-1,-5-1 1,1 0-1,-5 0 1,0 0-1,-4 0 0,-1 1 0,-3-2-1,4-4 1,-3 0-1,-2-1 0,5-5 0,-3-2-1,7-1-1,-2-3-2,11 0-8,-8-8-7,8-1-7,0-7-13,4 1-35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5:17.3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141 24 45,'11'-12'57,"-11"12"-13,0 0-22,6-11-7,-6 11-5,0 0-3,0 0-1,0 0-2,0 0 0,0 0-1,0 0 0,0 0 0,-9-3-1,-1 3-1,0 6 0,-3-2 0,-2 0-1,-1 2 1,3 0-1,-1 1 1,-1 1-1,2-2 0,4 1 1,0 0 0,4 4-1,1-1 0,2 1 0,2 2 0,0 0 0,4 1 0,1 3 0,3-6 0,2 6 1,3-7-1,0 1 0,5 1 0,-5-3 0,3-2 1,1-1-1,-1-1 0,2-1 0,-5 1 0,1-5-1,-1 0-1,-2-7-2,4 3-12,-6-7-4,-2 2-7,-2-8-19,-3 6-32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5:17.6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23 131,'0'0'37,"-9"3"-14,9-3-12,0 0-4,11 3 0,-11-3-1,22 0-3,-8 0-1,4-1 0,1 1-1,1 0 1,-2 0-2,-4-2-1,4 2-2,-7-1-8,2-2-8,-2-1-5,2-4-13,-6-2-35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5:22.0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140 25 33,'0'0'32,"0"0"-5,0 0-1,0 0-9,0 0-2,9-5-3,-9 5-3,0 0-2,0 0-1,0 5-2,0-5 0,0 16-1,0-6 0,0 5-1,0 1 0,0 7-1,0-2 2,-1 4-2,-5 4 0,4-4 0,-1-2 0,-3 2-1,-1-4 1,0-1 0,-2-2 0,1-4-1,-1-3 1,0 1 0,0-6-1,-2-1 1,0-2-1,4-3 0,0 0 1,7 0-1,-17-4 0,17 4 0,-12-10 0,12 10 0,-8-14 0,8 14 0,0 0 0,0 0 0,0 0 0,0 0 0,4 8 0,3 1 0,8-2 0,1 3 0,6 2 1,2-5-1,5-1 0,-2 0 1,2-3-1,2-2 1,-4-1 1,-3 0-2,1-3 1,-6-5 0,-1-1-1,0-3 1,-5-3-1,1 1 1,-3-5-1,-2-1 1,-1 0-1,-5-4 0,-3 1 1,0-4-1,-2 1 0,-5-2 0,-4 0 0,-3 2 1,-3-1-1,-3 5 0,-3 4 0,-1 2 0,0 3 0,-3 9 1,2 2-1,-1 2 0,2 2 1,4 5-1,-1 1 0,6 3 0,2 2 0,2-4 0,4 1 0,2-1-2,3-2 1,2-7-3,0 13-9,0-13-7,7 2-5,-7-2-18,16-3-32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5:23.0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 38 110,'0'0'41,"0"0"-16,0 0-13,0 0-4,0 0-3,-2 7-1,2 4-1,-3-2-1,-1 2 0,2 0-1,-3 5 1,1-2-1,1 1 0,-3-3-1,6-3 1,0-9 0,-5 10-1,5-10 1,0 0 1,0 0-2,0 0 0,0 0 1,3-6-1,-3 6 1,4-13-1,1 0 1,-1 1-1,1-4 1,-3 0-1,0 2 0,4 1 0,-3 0 1,-1 0-1,2 4 0,-3 0 0,-1 9 1,2-12-1,-2 12 0,0 0 0,0 0 0,0 6 1,-2 6-1,-3 0 0,1 4 0,-3 3 0,0-3 0,1 2 0,-1-2 1,2 0-1,1-7 0,0 1 0,4-10 0,-5 9 0,5-9 0,0 0 0,0 0 0,0-6 0,0 6 0,7-19 0,-3 8 0,1-2 0,-1 0 1,3-3-1,0 1 0,-3 1 0,2 0 0,-1 3 0,-1 1 0,-3-1 0,-1 11 0,2-10 0,-2 10 0,0 0 0,0 0 0,0 0 0,0 6 0,-2 2 0,-3 5 0,1-1 0,-3 7 0,5-5 0,-5-1 0,2 3 0,-1-4-1,4-3 0,-3 1-2,5-10-9,0 0-7,0 0-7,0 0-14,0 0-32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15T12:26:56.20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0-1,'0'0,"0"0,0 0,9 163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15T12:09:39.2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6:16.19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49 47 28,'0'0'32,"0"0"-2,4-13-2,-4 13-8,0 0-3,0 0-5,0-12-2,0 12-2,0 0-2,0 0-1,0 0-1,0 0-1,0 0-1,0 0 0,-7 9-1,7-9 1,-2 18-2,0-4 1,-1 3 0,1 4-1,-4 3 1,3 4-1,-1-1 0,-1-3 1,-1-1-1,2-4 1,1-2-1,1-4 0,2-13 0,-4 11 0,4-11 0,0 0 0,4-15 1,0 5-1,1-8 0,1-1 1,1-5-1,2-2 0,0 0 0,2-5 1,-2 4-1,2 1 0,2 4 1,-1 1-1,1 8 1,2 4-1,-6 9 2,3 2-2,-2 9 1,-3 7-1,0 4 1,-5 6-1,0-3 1,-2 4-1,0-1 0,-4-4 0,-1-1 0,3-8 0,-4-3 0,6-12 0,-1 9 0,1-9 0,3-8 0,3-2 0,5-4 1,1-4-1,3-3 0,1 1 0,-3-3 0,5 2 0,-1 0 0,-1 3 0,-3 5 1,-1 3-1,1 1 0,-2 6 1,-11 3-1,11 10 1,-6 2-1,-1 7 1,-4 3 0,0 0 0,0 6-1,0-3 0,0-1 1,0-2-1,-2-2 0,0-5 1,-1-2-1,3-6 0,0-7 0,0 0-1,-2 10 0,2-10-1,0 0-2,-2-14-3,2 14-7,7-16-9,1 9-9,-1-7-26,2 3-21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6:16.40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0 126,'4'9'37,"-4"-9"-14,0 14-15,0-3-1,0-2-2,2 6-1,-2-5-2,3 3 0,-3-2 0,2-1-2,-2-3 0,0-7-2,0 14-5,0-14-12,0 0-5,-2-7-17,-1-3-29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6:16.62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8 144,'8'-9'31,"-8"9"-9,0 0-14,0 0-3,7 7 0,-7-7-3,0 12 0,0-5-1,2 2-2,1 2-2,-3-11-8,2 16-10,-2-16-7,6 14-24,-6-14-24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6:17.10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-1 0 128,'3'17'38,"-1"-1"-14,4 7-15,-6-7-1,1 9-3,-1-7-1,0 4-1,-1-5 0,-3-3-2,4-2 0,0-12 0,-4 12 0,4-12-1,0 0 1,0 0-1,0-8 0,4-1 0,1-4 1,1 1-1,5-4 0,0-3 0,1 0 0,7 1-1,2-2 1,-1 3 0,0 1 1,0 6-2,-3 1 1,-3 9 0,1 0 1,-11 6-1,3 7 0,-5 5 0,-1 3 1,-1-1-1,0 4 1,0-2-1,-1 3 0,-1-5 1,2 1 0,-2-5-1,0-2 0,2-4 0,0 0-2,0-10-2,0 0-13,6 0-5,-1-9-7,-1-2-29,1-7-29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41.8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0 155,'-11'-2'26,"11"2"-7,0 0-15,0 0-3,-4 6-2,4-6-14,0 11-6,0-11-13,0 0-28,0 0-10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6:18.89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208 23 155,'0'-9'29,"0"9"-8,0-14-15,0 14-2,0 0 1,-9 4-1,-2 5-2,-2 4 0,-5 6-1,0 8 1,-6 4-1,4 2 0,0 7-1,-2 1 1,4 3-1,3-1 1,5 3-1,2-7 0,8-2 0,0-3 1,8-7-1,4-4 1,5-4-1,-3-3 0,1-5 0,-4-7-1,5 2-2,-16-6-7,16-3-10,-12-6-5,5-3-12,-2-7-37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6:19.17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0 167,'9'8'25,"-5"3"-5,-1 0-14,6 12-1,-3-1-2,8 2 0,-3 5-1,2-1 0,3 0-1,-1 0-1,-2-5 1,-1-2-1,3-5 0,-8-4-1,2-2-2,-9-10-4,9 3-12,-9-3-4,2-10-10,-2-5-33,0-4-17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6:19.40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150 0 134,'-9'15'37,"0"5"-13,0 11-9,-6-6-9,2 9-2,-3-6 1,1 6-3,-1-4 0,2-5-1,-1-4-1,0-6-1,10-3-1,5-12-3,0 0-13,0 0-5,5-18-9,12-4-32,1-6-18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6:19.73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113 0 160,'0'0'27,"0"0"-7,0 0-12,0 9-3,12 3 0,-6 1-2,8 5-1,-3 0 1,7 8-2,-5 2 1,5 5-2,-1 4 1,-6 6 1,-4 1-2,-3 3 1,-4 0-1,-8 5 1,-4-4-1,-7-2 1,-2 0-1,-7-7-1,3-3 0,-1-4-2,3-1-3,-3-11-11,8 0-4,0-9-8,7-4-21,2-7-36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6:21.78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126 107 85,'0'0'52,"17"-16"-21,-10 9-20,2-5-2,-2 7-2,-1-8-2,-6 13 0,7-15-3,-7 15 1,0-16 0,0 16-1,-18-15 0,7 10-1,-4 3 1,-1 1 0,-2 1-1,3 0-1,-1 0 1,5 5 0,0 2-1,4 4 1,3 3-1,4-1 0,4 4 1,3-1 0,4 4-1,0-2 1,0 4-1,2 1 1,-2-3 0,-1 4 0,-6-6 0,3 3 0,-7-4 0,0 0 0,-7-4 0,0 1 0,-6-6 0,-5 1-1,3-5 1,-1-1-1,0-3 0,1 0 0,6 0-2,0-4 0,9 4-4,-4-14-7,4 14-7,13-13-5,2 6-16,3-3-35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6:21.98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14 171,'0'0'24,"7"19"-5,-7-19-15,0 12 1,0-12-3,0 9-1,0-9-1,0 0-1,0 0-5,0 0-12,0 0-3,10-17-10,-1 2-26,0-7-22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6:22.29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13 15 162,'9'-9'26,"-9"9"-5,8-6-13,-8 6-2,5 11-1,-1 2-1,-4 5-2,0 3 0,-4 6 0,2 3-1,-1 2 0,-3 5-1,3-2 1,-5 3-1,5-4 1,-3-3-1,6-2 0,0-5 0,0-8 0,0-3 0,0-13 0,13 6 0,0-6-2,-2-6 0,1-1-3,-4-8-6,3 0-10,-4-1-3,-2 0-15,-5-1-30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6:22.51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11 35 155,'-11'-3'29,"11"3"-7,0 0-11,0 0-5,5-9-2,12 7-1,1-2 0,4 1-2,1 0 0,3 0-1,-1 2-2,-1-5-2,2 6-10,-6 0-7,-2 0-4,-4 0-18,-3 0-33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6:23.11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 11 174,'0'0'22,"-7"12"-6,7-12-11,0 0-2,0 0 0,0 0-2,0 0-1,7-3-1,-7 3 0,0 0-3,0 0-12,0 0-5,7-9-8,-7 9-25,6-11-21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6:23.53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19 141,'0'0'34,"0"0"-13,0 0-12,0 8-3,0-8-1,0 10-1,0-10-1,0 0-1,0 8 0,0-8-1,0 0 0,7-5 0,-7 5-1,13-12 2,-6 3-2,-7 9 1,9-12-1,-9 12 0,2-8 1,-2 8-1,0 0 0,-7 0 0,7 0-1,-9 10-1,7 0 0,2-10-3,0 18-11,-4-10-5,0 2-7,1 1-21,1-1-31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44.6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193 107 60,'7'-10'50,"-7"10"-20,0 0-11,0 0-7,0 0-2,4-12-3,-4 12-1,0-9-2,0 9 0,0-14-1,0 14-1,-2-18 0,-2 12 0,-3-6-1,0 4-1,-4 0 1,-5 2-1,3 2 0,-5 4 1,-2 0 0,-4 5-1,4 1 0,2 4 0,5 0 0,-2 3 0,5 0 0,4 3 0,6-1 1,2-2-1,5 0 0,6 1 1,3 0-1,3-1 0,1-2 1,0 2-1,-2-4 1,0 1-1,-5 2 1,-4-3-1,-2 2 2,-3 0-2,-4 0 1,-2 0 0,-5-2 0,-1 4-1,-4-4 1,1 0 0,-4 0-1,-1-2 1,1-4-1,-3 0 0,7-3 0,-2 0 0,6-3 0,-2-2-1,9 5 0,-6-15-2,6 15-2,6-17-3,7 13-12,-4-5-6,7 4-19,-1-1-29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6:23.91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17 0 135,'-2'10'35,"2"-10"-12,-5 13-8,5-13-10,-2 12-1,2-12-1,-2 16 0,2-16-2,0 14 0,0-14 0,0 0 0,4 8-1,-4-8 0,0 0 1,9-3-1,-9 3 1,7-12-1,-7 12 1,2-13-1,-2 13 0,2-10 1,-2 10-1,0 0 0,0 0 0,-4 0-2,4 0 0,-9 0-8,9 0-10,-7 7-2,7-7-16,-11 3-30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6:28.50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22 50 8,'0'0'15,"0"0"2,-5-13 5,5 13 1,-6-8 2,6 8-4,-3-13-7,-3 4 0,6 9-4,-3-8-1,3 8-1,0 0-2,0 0-2,0 0 0,0 0 0,0 0-1,0 0 0,0 4-1,3 5 0,3 1 0,5 2 0,-1 2-1,7 5 0,-3-2 1,5 5-1,-1 4 0,2-4 0,-2-1 0,-2 5-1,1-8 0,-6 1 1,0-7-1,-4 0 0,-7-12 0,9 11 0,-9-11-2,0 0-3,9-7-7,-9-3-8,0-3-6,0-1-20,0-2-30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6:28.81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226 0 148,'0'0'30,"0"0"-9,0 0-14,0 0-2,0 0 0,0 0-2,-8 9 1,3 2-2,0 2 0,-6 0 0,0 6-1,-6 2 1,-1 2-2,0 1 1,0 1 0,-2-1-1,2-4 0,-1-3-1,1-3 0,5 0-1,3-8-1,10-6-1,-17 0-5,17 0-11,2-9-5,13-2-13,-3-3-33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6:29.27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145 13 119,'0'0'41,"0"0"-16,5-13-14,-5 13-5,0 0 0,-5 0-2,-4 2-1,0 2-1,-2 2 0,-6 2 1,1 4-2,1-1 0,-1 5 0,3 0 1,-3 3-2,5 0 1,4 3-1,3-3 1,4 2-1,2-3 0,7-1 0,4-5 0,5-3 1,0-1-1,2-3 0,0-3 0,4-2 1,-4 0 0,0-4-1,-4 1 0,2-2 0,-5-1-1,2-1-1,-6-2-1,2 5-6,-9-4-11,-2 8-3,7-15-14,-7 15-33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6:29.56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75 153,'0'0'28,"9"-10"-11,4 10-10,-1-8-1,8 6-2,-1-2-1,3 1-1,1-1 1,-1-2-2,-2 0 0,0 6 0,-2-2 0,-1 0-1,-3-3-1,-7 2-1,8 1-2,-15 2-8,16-7-8,-16 7-7,11-11-20,-11 11-29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6:30.33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138 32 160,'0'0'27,"0"0"-7,4-11-14,-4 11-1,0 0 0,0 0-2,0 9-1,0 1 0,-2 0 0,0 3-1,-7 5 0,2 0 0,1 3-1,-6 0 1,1 3 0,-4 0-1,1 0 0,-3-1 1,1-2-1,7-7 0,-4-1 0,4-4 0,9-9 0,0 0 0,0 0 0,0 0 0,9 3 0,4-3 0,0 0 0,-1 0 0,7 0 0,-1 0 0,2 0 0,3 0 0,-1 0 0,4 0 1,-5-1-1,3-1 0,3-3 0,-3-3 0,0 0 0,-2 3 0,1-3 0,-3 2 0,-2-4 0,-5 0 0,0 1 1,0-3-1,-8-1 0,2-1 0,-3-3 0,-4 0 0,-4-1 1,1 0-1,-6-4 0,-6 3 0,2 1 1,1 2-1,-7 1 1,1 5-1,-2 2 1,-2 2 0,1 4-1,-3 2 0,6 0 0,-2 0 0,0 1 0,3 0-1,3 2-1,-1-3-2,15 0-2,-13 3-10,13-3-6,0 0-5,2 8-22,7-8-36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6:31.11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63 44 159,'0'-9'27,"0"9"-6,0 0-14,-5 5-2,5 8 0,-11-1-3,9 1 0,-4 4 0,-5-2-1,8 1 0,-3-1 0,-3-3 0,6-2-1,3-10 0,-6 9 1,6-9-1,0 0 0,4-4 1,1-5-1,6 0 0,-4-3 1,6-3-1,-4-1 0,4 3 0,0-2 1,-6 1-1,4 2 0,-4 2 0,-7 10 1,11-10-1,-11 10 0,0 0 1,-11 7-1,6 4 0,-6 3 0,2 0 0,-4 2 0,0-2 0,4 0 0,-4-3 0,10-2 0,3-9 0,-6 11 0,6-11 0,0 0 0,6-8 0,1 0 1,2 1-1,-3-8 0,5 1 0,-4-4 1,4 0-1,-4 2 0,0 1 0,-1 2 0,-1 3 0,-5 1 0,0 9 0,0 0 0,0 9 0,-3 5 0,-10-3 0,6 5 0,-6-1 0,6 2 0,-6-2 0,6 0 0,-4-4-1,5-3-2,4-1-2,2-7-9,0 0-7,-11 5-6,11-5-18,6-5-38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6:57.40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190 216 72,'0'0'40,"0"9"-14,0-9-9,0 0-4,0 0-5,0 0-2,7 0 0,-7-9-2,0 9 0,8-17-1,-6 7-1,-2-1 0,1-2 0,-1-2-2,4-3 1,-4 2 0,0-3 0,0 0-1,0 0 1,-5 2 0,5 0 0,-8 5 0,5 5 0,3 7 1,-11-6-1,11 6 0,-15 8 0,6 4-1,4 5 1,-3-3 0,1 7-1,-2-2 2,5 3-1,-3 5 0,0-2-1,5 4 1,-2 2-1,1 1 1,1 2-1,0 4 1,2 3-1,-2-1 0,2 4 1,-3-4-1,1 2 0,-2 1 0,-1-1 1,-3-1-1,7-4 1,-7-2-1,-1-1 1,6-5 0,-5 0 0,1-4-1,2-2 0,-3-8 1,1 2-1,3-7 0,-1 0 0,5-10 0,-9 10 0,9-10-1,0 0-2,0 0 0,-6-13-6,6 3-10,0-5-4,4-2-13,-4-3-32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6:57.74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72 152,'0'-10'29,"0"1"-10,7 8-12,1-13-1,4 11-1,3-8 0,7 8-3,-2-1 1,5-1-2,1-1 0,-3 4 1,5 1-1,-8 1 0,3 0-1,-6 0 1,-3 0-1,-1-3 0,-8 3 0,-5 0 0,11 0-3,-11 0-1,0 0-7,0 0-10,4 9-5,-4-9-16,-6 16-36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6:58.36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 92 118,'0'0'39,"0"0"-21,-5-17-5,5 17-5,0-16-2,0 16-2,0-16 0,0 16-2,11-19 1,-11 19-1,12-13-1,-12 13 1,11-11 0,-11 11-1,0 0 0,9 0 0,-9 0-1,4 8 1,-4 2 0,2 2-1,1 1 1,-3 2-1,4 1 0,-4 2 1,6 0 0,-5 0 0,3 5 0,1-6-1,-3 1 1,6-1 0,-5 3-1,5-6 0,-5 4 0,3-8 0,-1 3 1,1-2-2,-6-4 2,0-7-1,7 10 0,-7-10-1,0 0 0,0 0 0,2 10-4,-2-10-6,0 0-9,0 0-6,-4-5-13,4 5-32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44.8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0 153,'0'0'29,"0"0"-8,5 13-14,-5-13-4,0 18 0,-2-9-1,1 4-2,-1 1 0,2-6-1,0 7-2,0-15-6,0 0-12,0 0-5,5-3-22,-1-13-27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6:58.64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208 5 142,'0'0'33,"0"0"-12,-11-9-11,11 9-4,-9 4-1,0 7 0,-1-4-2,0 9 0,-7-1-1,4 7 0,-3-3-1,0 3 0,-2-1 0,1-3-1,3-1 1,3 0-2,-2-2 0,2-6-3,7 3-8,4-12-8,0 0-5,-9 6-14,9-6-38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15T12:26:59.55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10:11.55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192 8 160,'2'-9'26,"-2"9"-6,-3 0-14,-6 0-1,3 9 0,-5 2-2,0 4-1,-5 4-1,3 6 0,-3 0 0,-1 5 1,-1 5-2,4 5 1,-5-2 0,5 3-1,1-4 1,6 2 0,1-3-1,6-1 0,4-8 0,3-2 0,6-9 0,0-3 0,3-3-1,-1-7-3,3 0-4,-4-3-12,3-6-2,-6-9-11,5 1-30,-3-7-22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10:11.84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1 156,'0'0'28,"0"0"-7,0 0-13,0 13-2,0-6 0,2 6-3,7 2 0,0 4-1,7-1 0,3-1-1,-1 2 1,0-3-2,0 2 1,0-5-1,-3 1-1,-2-7-1,-1-1-1,-12-6-5,11 1-10,-11-1-4,6-2-10,-6-9-23,0-1-25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10:12.03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181-2 160,'-17'0'26,"17"0"-6,-20 10-11,11 3-4,-4 0 0,1 3-2,-5 2-1,3 5 0,-3-6 0,1 4-3,-2-4 0,5-3-2,4-1-9,9-13-8,0 0-4,-6-10-15,14-7-33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10:12.43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149 0 166,'0'0'24,"0"0"-5,0 0-13,0 0-1,5 0-1,10 6-1,-6 3-1,3 4 0,-1 6 0,4 0-1,-2 8 0,-4 2 0,0 1-1,0 0 1,-4 2 0,-1 1-1,-4-4 1,0 1-1,0-1 1,0-2-1,-7-2 1,-2 0-1,-2-1 0,-2 0 1,-7 1-2,-4 2 1,-3 0-1,0-6-1,1 3-1,-5-8-6,9 5-12,1-8-2,4-2-11,8-10-33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6:09.85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20 425 13,'0'0'17,"-6"8"1,6-8-1,-2 8 1,2-8 1,0 0 0,-5 9-3,5-9-3,0 0-3,0 0-1,0 0-3,-7-4-2,7 4 1,0-10-1,0 10-1,0-11 0,0 11-1,0-12 0,0 12 0,1-16 0,3 9-1,-2-4 0,-2 11 0,4-17 0,-4 17 1,3-16-1,-3 16 0,11-19 0,-11 19 0,13-15 0,-4 9-1,-2-4 2,6 2-2,0-1 1,-1 4-1,3-3 1,1 1 0,4 2-1,0-1 1,-1 2-1,2 1 0,-1 0 0,-1 0 1,-1 2-1,0 1 0,-2-2 0,1 0 0,-1 2 2,0 0-2,-1 0 0,1 0 0,1 0 1,-1 0-1,1 0 0,1 0 0,0 0 0,0 0 1,0 4-1,2-3 0,0 1 0,2-1 0,2 1 1,-2-1-1,-1-1 0,3 2 1,0-1-1,1 2 0,1 0 0,-3-3 1,6 4-1,-7-2 0,7-1 0,-5 1 0,1 0 0,1-2 0,-4 1 0,1-1 0,-1 0 0,4 0 0,-4 1 0,1 2 1,-3-1-1,6-1 0,-5 2 0,3 0 1,-2-3-1,7 3 0,-3-3 0,3 1 0,-4-1 0,4 2 0,-2-2 1,-1 0-2,1-2 2,-3 2-1,3-1 0,-5-1 0,2 2 0,-3 0 0,5 0 0,-4-1 0,0 1 0,-2 0 0,-2 0 0,-2 0 0,1-3 0,-8 0 0,5 0 0,-3-1 0,-4 3 0,-7 1 0,15-5 0,-15 5 0,14-6 0,-14 6 0,13-10 0,-13 10 0,15-13 0,-15 13 0,13-15 0,-8 7 0,-1-3 0,-4 11 0,11-17 1,-6 7-1,-1-4 0,1 0 0,-1 0 0,-1 1 0,-1 0 0,0-5 0,0 6 0,-2-1 0,0 2 0,3 1 0,1 2 0,-4 8 0,2-15 1,-2 15-1,4-8 0,-4 8 0,0 0 0,5-6 0,-5 6 0,0 0 0,13 0 0,-13 0 0,7 3 0,-7-3 0,13 8 0,-13-8 0,14 13 0,-6-3 0,-3-3 0,4 2 0,-2 0 0,1 1 0,-1-1 0,2-1 1,-2 3-2,-1-4 2,5-1-2,-4 1 1,4-2 0,-11-5 1,16 13-2,-16-13 1,17 8 1,-17-8-1,12 10 0,-1-7 0,-3 3 0,2-2 0,-2 2 0,3-3 0,-2-2 0,2 2 0,1 2 0,-3-4 0,6-1 0,-6 1 0,6-1 0,-1 3 0,1-3 1,-1 0-1,3-1 0,1-1 0,-2 2 0,1-1 1,1 0-1,-2-4 0,2 2 0,-1 2 0,1-2 0,-2 0 0,3 0 0,-1-1 0,-4 0 0,4 2 0,1 0 1,-1 1-1,0 1 0,0-3 0,0 3-1,1-5 1,-3 5 0,2-1 0,-1 1 0,-1-1 0,0 1 0,-3-3 0,5 1 1,-3 2-1,1 0 0,-1-1 0,-4 1 0,7-2 0,-5 2 0,3 0 0,-2 0 0,-1-1 1,2-1-1,1-2 0,-1 0 0,-4 2 0,7 1 0,-5-1 0,1-3 0,-3 4 0,4 0 0,-1 1 0,1-3 0,-4 1 0,3 1 0,1 1 0,-1-3 0,-1 3 1,3-3-1,1 3 0,-1-1 0,2-1 0,2 2 0,0 0 0,4 0 0,0-1 0,-3-2 0,1-1 0,2 1 0,-2 0 0,-4-1 0,6 1 0,-3-1 0,-1 1 0,2-1 0,-2 2 0,0-3 1,2 0-1,-4 2 0,4 0-1,-6 0 2,3 1-1,-1 1 0,0-2 0,-2 2-1,1 1 1,-3 0 1,3-2-2,-6 2 1,5 0 0,-3 0 0,-4 0 0,5 0 0,-1 0 0,0 2 0,-4 1 0,-2-1 0,-7-2 0,17 6 0,-17-6 0,10 8 0,-10-8 0,10 7 0,-10-7 0,9 6 0,-9-6 0,7 4 0,-7-4 1,11 9-1,-11-9 0,11 9 0,-11-9 0,12 15 0,-12-15 0,15 8 0,-15-8 0,13 8 0,-13-8 0,14 13 0,-14-13 0,13 8 0,-13-8 0,7 7 0,-7-7 0,8 12 0,-8-12 0,1 13 0,-1-13 0,4 11 0,-4-11 0,4 11 0,-4-11 0,2 12 0,-2-12 0,0 0 0,7 10 0,-7-10 0,3 11 1,-3-11-1,6 13 0,-6-13 0,5 11 0,-5-11 0,4 10 0,-4-10 0,0 0 0,0 0 0,5 10 0,-5-10 0,0 0 0,0 0 0,0 0 0,0 0 0,0 0 0,0 0 0,0 0 0,0 0 0,0 0 0,0 0-1,0 0-1,0 0-1,0 0-5,0 0-7,0 0-8,0 0-6,0-5-30,0 5-26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7:00.49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146 120 18,'7'-4'49,"-7"4"-14,0 0-3,11-13-11,-11 13-7,7-12-5,-7 2-1,2 1-2,-2-3-2,5 6-1,-5-6-2,0 2 1,-5 0-1,3 4 1,2 6-1,-9-13 0,-2 10 0,4 3 1,-2 0-1,0 3 1,-2 6 0,2-1-1,-2 3 0,3 3 1,-1-1-1,4 2 2,-1 1-2,3 2 0,-1 2-1,4 4 0,-2-3 1,2 4-1,0 4 0,0 1 0,-2 1 0,1 4 1,-1-1-1,0 1 1,0 0-1,-5 1 0,5 0 0,0-3 0,-1-1 0,-1-6 0,2-2 0,-1-6 0,1-1 0,-2-7-1,4 1 0,0-11-2,-2 9-1,2-9 0,0 0-5,-7 4-12,7-4-7,-11 0-25,11 0-21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7:00.81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-1 96 144,'0'-13'32,"0"13"-10,9-4-14,-9 4-3,16-9 0,-7 3-2,8 6 0,1-4-1,4-1-1,1 0 1,3-3-1,-3 1 0,3 2-1,-2-1 1,-3 1-1,-2-3 0,-3 3-1,-5 2-1,0-1-2,-4 4-11,-7 0-5,11 2-10,-11-2-24,0 9-27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7:01.31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20 126,'-1'-8'37,"1"8"-14,0 0-15,0-12-3,0 12 0,0 0-2,10 0-1,-10 0 0,13 16 0,-7-7-1,0 2 0,1 3 0,-1 0 0,3 2 0,-2 1-1,-2 2 1,1-4 0,-1 5-1,-1-3 2,3 1-2,-4 0 0,1-1 1,1-2-1,-5 0 1,7-5-1,-3-2-1,-4-8-2,5 15 0,-5-15-8,0 0-9,0 0-9,0 0-24,2-9-26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45.2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0 148,'0'0'30,"0"0"-9,0 0-15,0 0-1,-2 14-2,-2-1 0,3 8 0,-1 3-2,2 3 1,-6 3 0,6 4-1,-2-2 0,2 2 0,-1-2 0,1 2-1,-2-3 0,2-4 1,0-1-1,0-4 0,0-4 0,0-2 1,3-3-1,-3-13 0,15 9 0,-4-9 0,2 0-2,1-4 1,4-3-2,-3-6-3,5 3-12,-7-3-4,-4 1-12,-4-4-29,-5 1-18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27:01.60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162 1 96,'-11'14'52,"11"-14"-22,-6 13-15,6-4-6,0-9-1,-11 11-3,4-9-1,7-2 0,-14 13-2,6-7-1,-3 0 1,2 0-2,-2 3 0,2 0 1,-2-1-1,2 2-2,0 6-2,-2-6-14,4 2-4,-2-2-10,0-3-29,9-7-26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8T13:53:14.71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107 6 88,'0'0'46,"0"0"-22,0 0-9,-6-6-4,6 6-3,0 0-2,0 0-1,0 0 0,0 0-2,0 0 0,0 0 0,0 0-1,0 0-1,0 4 1,0-4-1,9 6 0,-2-3 0,-2 0 0,5 1 0,2 1 0,2-2 0,-1 1 0,1 2 0,0 2 0,2-1-1,-1 0 0,0 1 1,-1 3-1,-1-3 0,-1 3 0,-2 0 1,0 1-1,-3 1 0,1-2 1,-4 0-1,-1-1 0,1 1 1,-4 1-1,1-4 0,-1 1 1,0 0-1,-1-4 0,0 3 0,1-8 1,-9 12-1,9-12 0,-11 7 0,5-3 1,-3-2-1,1 2 0,-3-1 0,-1-2 0,-1-1 0,-1 0 0,1 0 1,-1 0-2,-3-1 2,3-2-1,0-1 0,-2-2 0,0 3 0,2-3 1,0-1-1,0 0 0,2 0 0,2 3 0,-1-2 0,0 1 0,4 0 0,-2 1 0,2 1 0,-2 3 0,4-1-1,5 1-2,-10 0-7,10 0-10,0 2-3,0-2-11,3 7-35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8T13:53:16.05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146 37 53,'0'-13'59,"0"13"-26,0-5-11,0 5-8,0 0-5,-7-9-1,7 9-2,0 0-2,0 0 0,0 0-1,0 0 0,0 0-1,-1 9 1,1-9-2,0 15 1,0-3-1,1 5 0,1-2 0,-2 6 1,3 0-1,-3-2 0,0 3 0,-3 1 0,-1-1-1,-2-4 1,-4-1-1,0 1 0,-4-4 0,2 1 1,0-5-1,-3-1 0,3-1 0,0-5 0,1 2 0,2-3 0,2 0 0,7-2 0,-7 0 0,7 0 0,0 0 0,0 0 0,6 2 0,4-1 1,-2 0-1,6 2 0,2 1 1,5-2-1,1 0 1,0 0-1,0 0 0,5 1 1,-3 0-1,-1-3 0,-1 2 0,-2-2 0,0 0 0,-3 0 0,-1-1 1,-2-3-1,-1 0 0,-5 0 0,5-6 0,-3 2 1,-3 0-1,2-5 0,-5 0 1,2-3-1,-3 0 0,-3-4 1,0 0-1,-2 0 0,-4 1 0,1-4 0,-4 2 0,1 3 0,-4 2 0,1 2 0,-2 1 0,-2 2 0,0 0 1,-2 2-1,-1-1 0,-1 4 0,-1 0 0,1-1 0,-4 3 0,6-1 0,0 3 0,0 1 0,2 0 0,3 1-1,2 1-1,-2 2-3,10 8-9,2-11-7,-9 10-5,9-10-16,0 7-38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18T13:53:32.5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0-1,'0'0,"29"180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8T13:53:33.3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89 30 43,'0'-8'36,"0"8"-3,0-8-8,0 8-7,0-7-6,0 7-3,0 0-2,-3-8-2,3 8 0,0 0-2,0 0 1,0 0-2,0 0 0,0 0 0,0 0-1,0 0 0,0 0 1,0 0-1,-4 8 0,2 0 0,-2 2 1,3 2 0,-1 5-1,-1 5 0,2 2 0,-2 5 1,-3 2-2,4 1 1,-1 5-1,0 0 1,-3-2-1,5 3 0,-1-3 1,0 0-1,-1 2 1,1-4 0,-2 3-1,1-3 0,0 2 1,1-5-1,-1-2 1,-3-2-1,3-4 0,0-6 0,0-3 0,-1-5 0,4-8 0,0 8-1,0-8 1,0 0-1,-1-5-2,1 5-2,-2-17-7,2 3-9,0-3-8,2-3-24,-1-5-26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8T13:53:34.0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50 31 110,'0'0'32,"0"-6"-10,0 6-9,0 0-4,0 0-3,0-11-2,0 11 0,11-5-1,-3 3-1,-2-2 0,4 3-1,-1 0 1,2 1-1,0 0 0,1 2 0,-2-1 0,1 6 0,0-3 0,1 4 0,-4-2 0,2 2-1,0 0 1,-3 2-1,2-2 1,-4 2-1,3 2 2,-4 0-2,-1 0 1,-2 1-1,-1 1 1,0-2 0,-4 1-1,0-3 1,-6 0 0,1-2-1,-1-1 1,-1 1 0,-2-4-1,-1 2 1,-2-3-1,1-1 1,-1 2-1,2-1 1,-1 1-1,3-4 0,-1 4 0,2-2 0,5 2 0,-3 0 0,2 0-3,-1 0 0,6 2-11,-3-1-7,5-5-5,-13 11-23,13-11-34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1:41.45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0,'0'0'10,"0"0"0,0 0-2,0 0-1,0 0-2,0 0-2,0 0-3,0 0 0,0 0-3,0 0-2,0 0 0,0 0 0,0 0-2,0 0-3,0 0 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15T12:52:44.25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2:45.47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78 48,'0'0'40,"0"0"-7,0 0-10,0 0-9,0 0-3,7 11-2,-7-11-1,15 9-4,-15-9 1,16 16-2,-5-6-1,0 2 1,2-3-1,-3 2-1,3 2 0,0-5 0,-6 1-1,8-1 1,-8-1 0,4-3-1,-11-4 1,16 9-1,-16-9 0,8 6 1,-8-6-1,0 0 1,12 0-1,-12 0 0,0 0 1,6-9 0,-6 9-1,3-14 1,-3 4-1,4-3 0,-4-1 1,0-1-1,0-1 0,0 1 1,0-3-1,0 2 1,-4-1-1,4 3 1,0 1-1,0 6 0,0-2 0,0 9 0,4-14 2,-4 14-2,0 0 0,0 0 0,2-8-2,-2 8 1,0 0-1,0 0-3,0 0-10,0 0-6,0 8-11,0-8-27,0 0-16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2:46.18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6 222,'2'-8'-2,"-2"8"1,0 0-1,0 0-3,0 0-10,0 0-6,0 8-11,0-8-27,0 0-16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45.5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17 151,'-9'-5'30,"9"5"-8,-9-8-15,9 8-2,0 0-1,7-4 0,-7 4-2,20 0-1,-9 0-1,7 0 0,8 2 0,-5-2-2,7 5-3,-3-5-8,2 0-7,-5 0-8,-2 0-20,4 2-32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2:47.27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0 140 15,'0'0'28,"0"0"-2,0 0-1,0 0-3,0 0-6,0 0-3,0 0-2,0 0-4,0 0-1,0 0 0,0 0-2,0 0 1,0 0-2,0 0 0,2 7 0,-2-7-1,11 8 0,-11-8 0,13 9-1,-4-3 0,0 1 0,2 0-1,0 0 1,-4-4-1,2 2 0,-9-5 0,15 10 1,-15-10-1,9 8 0,-9-8 0,0 0 1,0 0-1,0 0 0,0 0 0,0 0 0,0 0-1,0 0 1,0 0-1,0 0 1,0 0 0,0 0 0,0 0 0,0 0 0,0 0 0,0 0 0,0 0 0,0 0 0,0 0 0,0 0 0,0 0 0,0 0 0,0 0 0,0 0 0,0 0 0,0 0 0,0 0 1,12 0 0,-12 0-1,15 6 0,-4-3 1,-4 0-1,4-2 1,-2 2-1,2 0 0,-4 0 0,4-2 0,-3-1 0,-8 0 1,14 2-1,-14-2 0,9 0 1,-9 0 0,11 3-1,-11-3 0,11 3 1,-11-3-1,7 4 0,-7-4 0,0 0 0,0 0 0,8 0 1,-8 0-1,0 0 0,0 0 0,0 0 0,0 0 1,0 0-1,0-6 0,0 6 0,0 0 0,0-10 0,0 10 0,0-7 0,0 7 1,0-10 0,0 10-1,3-14 0,-3 14 0,0-11 0,0 11 1,2-16-1,-2 9 0,2-4 0,0 1 0,0-3 0,-1 0 1,1 0-1,-2-2 0,4 1 0,-1-3 1,-3 7-1,0-1 0,0 0 0,0 2 0,0 9 0,-7-11 0,7 11 1,0 0-1,-5-8 0,5 8 0,0 0 0,0 0 0,-6-10 0,6 10 0,0 0 0,0 0-1,0 0 1,0 0 0,0 0 0,0 0-1,0 0-1,0 0-2,0 0-7,0 0-9,0 0-9,-7 7-24,7-7-20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2:50.27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55 226 48,'0'0'37,"0"0"-3,0 0-9,0 0-10,0 0-3,0 0-4,0 0-1,2-5-3,0-3 2,-2 8-3,13-15 0,-8 5 0,6 0-2,-4-4 1,2-1 0,0 0 0,1-4-1,-3-1 0,0 0 0,2 1 0,-3 0-1,1 4 1,-5 2 0,1 4-1,-3 9 0,0 0 1,0 0 0,0 0-1,2 9 0,-2 1 2,-2 5-2,1 2 0,-3 6 1,-3-2-1,5 3 0,-2 4 0,-1 2 0,-2-1 0,3-6 0,0 3 0,-3-3 0,3-5 0,-1 1 0,3-6 0,-2-4 0,3 2 0,-5-4 0,6-7 0,-7 11 0,7-11 0,-15 6 0,8-5 0,-4 5 0,4-4 0,-4-1 0,4 0 0,-4 1 0,11-2 0,-11 2 0,11-2 0,-11 3 0,11-3 0,0 0 0,0 0 0,0 0 0,0 0 0,0 0-1,0 0 1,13 6 0,-4-6 0,3 0 1,3-3-1,3 0 0,0 0 0,2-2 1,2 2-1,0-3 0,-2 1 1,0 0-1,-2 1 0,-1 0 0,-5 2 0,-3-1 0,-9 3 0,13-5 0,-13 5 0,0 0 0,0 0 0,0 0-2,0 0-2,6 5-9,-6-5-8,0 0-8,0 0-23,0 0-27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18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 0 43,'0'0'31,"0"0"-1,0 0-5,0 0-6,0-8-6,0 8-2,0 0-2,6 4-2,-6-4-2,0 17 0,-6-7-1,6 11-1,0-3-1,0 8-1,0 3 1,0 3-1,0-2 0,0-2 0,0-2 0,0-5 0,0-3 0,0-9-1,0-9 1,0 0 0,0 0 0,9-16-1,-6-4 1,2-1-1,2-3 0,-2-4 2,2 1-2,1-1 0,-3 3 0,4 6 0,-4 1 0,2 4 0,-1 2 0,-6 12 0,14-7 0,-14 7 1,12 3-2,-12-3 2,13 20-1,-6-10 0,0 6 0,0-2 0,-4 4 0,5-6 0,-4 1 0,-3 1 1,1-6-1,3-1 0,-5-7 1,0 0 0,7 3-1,-7-3 0,8-7 1,1-3 0,-2-5-1,4 1 0,-4-3 1,8 1-1,-3-2 0,-3 4 1,6 2-1,-5 4 0,-2 1 2,1 7-2,-9 0 1,12 19 0,-9-5 0,-1 8-1,1-2 1,1 3-1,-3-1 1,1-1-1,-2-2 0,7-5 0,-7-2 0,1-4 0,-1-8 0,2 11-2,-2-11 0,0 0-4,14-2-10,-9-9-4,6 4-7,-2-9-18,4 4-31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18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0 152,'0'10'29,"0"2"-10,0 0-10,0 3-4,0-5-1,6 5-2,-5-6 1,1 3-3,-2-12 0,0 0-1,0 0-4,0 0-2,9-11-11,-9 0-5,0-8-12,-2-2-27,-3-4-10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18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0 123,'0'0'35,"0"0"-13,0 0-14,0 0-3,7 0-1,-7 0-4,14 13-1,-14-13-7,15 11-10,-6-7-8,1-1-20,0-1-12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18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3 132,'0'0'34,"12"6"-15,-2 7-7,-8-1-3,6 4-3,-8 0-1,11 1-2,-10-1 1,3-2-2,-3 0 0,3-5-1,-4-9 0,8 4 1,-8-4-1,14-9 0,-7-5-1,5 0 1,-4-5-1,6 2 0,-1-4 0,1 7 1,-4-2-1,2 7-1,-5 3 2,7 4-1,-7 2 0,3 2 0,0 5 0,-3 6 1,0 0-1,3 0 1,-2 2-1,3 0 0,-1-2 1,-2 0-1,1-5 1,-2 1-1,-7-9-1,12 15-1,-7-8-1,-5-7-4,5 10-12,-5-1-2,-2 1-9,-5-3-25,1 5-24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18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-1 0 141,'-1'11'32,"1"-11"-10,0 0-12,8 14-5,-8-14 1,22 18-2,-6-8 0,1 2-1,1 1-1,3-1-1,-2 2 1,1-1-1,-3-2 0,2 2-1,-5-2 0,-2-6 0,-4 3-2,-8-8-1,14 12-4,-14-12-12,0 0-4,3-10-9,-3 2-28,0-3-20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18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177 0 144,'0'0'31,"0"0"-10,-12-3-14,11 7 0,-6 3-1,2 8-2,-7-1 1,2 7-2,-6-3-1,4 5 1,-5-2-2,4-4 0,-3 2-1,3-7-1,4 2-4,-4-9-13,13-5-3,-14 6-6,14-6-22,-7-3-32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18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106 199 106,'0'0'38,"8"0"-17,-8 0-7,11-7-4,-5-1-4,5 0-1,-6-3-2,5 1 0,-3-5-2,-2 5 1,2-6 0,-5 3 0,1 0 0,-3-2-1,0 2 1,-5-2-1,-2 4 0,0 1 1,-3 0-1,0 2-1,-1 4 1,-1 3-1,4 1 0,-4 1 0,4 7 0,-3 2 0,3 4 0,-8 0 0,6 5 0,-2 2 0,3 0 1,-1 6-1,5 0 0,1 4 1,1 1-1,3 3 0,0 0 1,9 2-1,-3 1 1,1-1-1,0 0 0,0-5 1,-2-3-1,0-5 0,0-1 0,-5-3 1,0-7-1,0-1 1,-3-1-1,3-11-1,-7 9 0,0-9-3,7 0-7,-12 0-7,12 0-6,-12-19-14,9 6-27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19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-1 80 160,'0'0'25,"0"0"-5,0 0-15,0 0 0,8-4-1,1-1 0,6-1-2,2-2-1,2 4 0,1-1 0,1 1 0,-2 0-1,0 1 1,-4 2-2,-4-2 0,4 3-4,-8-4-12,5-1-3,-2 0-6,0-3-20,0-3-30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28.1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77-2 55,'0'0'43,"3"-9"-10,-3 9-13,0 0-5,0 0-5,0 0-2,0 0-3,0 0-1,0 0-1,0 0-1,-3 9 0,3 0 0,0-9-1,-4 18 0,2-5 0,-2 3 0,1 3 0,-3 2-1,-1 3 1,2 0-1,-4 0 1,3 0 0,-3 0-1,4-6 0,-1-1 0,1-4 1,1-3-1,4-10 0,-2 14 0,2-14 0,0 0 0,0 0 0,0 0 0,2 0 0,-2 0 0,11-10 0,-11 10 0,4-10 1,-3 2-1,3-1 0,1-4 0,1 0 0,1-6 0,4 0 0,4-5 0,-1 2 0,3-2-1,6 1 1,-5 1 1,2 5-1,-1 2 0,-1 2 0,-5 2 1,-1 6-1,-4 3 0,-8 2 1,12 4 0,-10 2-1,-2 7 1,0 3-1,0-2 1,0 6 0,-4-1-1,3 2 1,-1-3-1,0 1 0,-2-3 1,3 0-1,1-4 0,0-5 0,0-7 0,0 0 0,0 0 0,10-1 0,-2-11 2,1-3-2,0-5 0,7-1 0,-1 2 0,-1-2 0,-3 3 0,7 0 1,-3 4-2,0 5 1,-6-1 0,5 5 0,-5 0 1,-1 5-1,-8 0 0,12 2 0,-12-2 1,6 16 0,-6-5-1,0 0 1,0 2-1,0 1 1,0 0 0,0 3-1,0-2 1,-2 1-1,0-5 0,-1 2 0,-3-1 0,6-5 1,0-7-1,-2 9 0,2-9-1,0 0 1,0 0 0,0 0-1,0 9-1,0-9-4,0 0-9,9 0-6,-9 0-10,17-12-26,-8 4-24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45.7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0 175,'0'13'24,"0"-4"-5,-2 4-14,-3-4-4,3-1 0,-2 5-3,4-13-6,-9 10-11,9-10-4,0 0-15,0 0-30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19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110 0 163,'0'0'24,"-7"-3"-5,7 3-14,-12 7 0,7 4-1,-9 0-1,4 6-1,-2 2 1,1 3-2,-1 0 1,2 6-1,3 1 0,2 5 0,1 1 0,4 2-1,0-1 0,5-2 0,4 0 0,0-7 1,1-2-2,2-4 0,0-8 0,-1-4-4,4-1-9,-8-8-6,2-3-5,0-9-15,-1 1-32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19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0 171,'0'0'23,"9"9"-5,-4 6-13,0-4 0,7 7-1,0-2-2,1 7 0,4-6 0,0 5-1,0-4-1,0-2 0,0-1-1,-3-9-3,1 4-6,-6-10-8,1 0-5,-6-8-10,4-3-30,-8-6-18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19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113 1 171,'-10'13'23,"1"1"-5,-6 4-14,6 2 0,-8 1 0,5-2-3,-4 0-1,4-5-2,6 2-9,-3-12-7,9-4-6,0 0-12,0-13-29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19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0-1 135,'12'-3'34,"-12"3"-12,17 14-7,-7-7-9,6 15-1,-6-5 0,7 8-2,0 0 0,0 6-1,-5-2 0,3 5 0,-6-1-1,-1 3 0,-6-2 0,-2 3-1,-2 1 1,-8-2-2,-7 2-1,0-10-3,-2 4-12,-3-8-3,5-6-6,5-11-20,12-7-35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19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40 114,'0'0'39,"0"0"-14,0 0-12,9 4-5,-9-4-1,0 0-2,8-1-1,1 1-1,-9 0 1,19 0-1,-5-3-1,-2 3-1,5 0 1,0 0-1,-3 3 0,2-2-1,-1 1 1,-1-2-1,-2 0 0,2 0 0,-6-3-1,-8 3-1,12-7-5,-12 7-11,0-11-3,0 0-8,0 11-26,-10-14-22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19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8-1 163,'-7'3'24,"7"-3"-5,0 0-13,0 9 0,0-9-1,0 11-2,0-1-1,2 7 0,-2-3 0,2 8 0,1-3-1,-1 2-1,-2-1-1,0-4-1,3 4-8,-1-10-9,1-4-4,-3-6-9,9 0-33,-4-5-18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19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1 105 25,'0'0'44,"0"0"-7,0 0-6,0 0-13,0 0-4,0 0-3,0 0-3,0 0-3,0-6 0,0 6-1,0-11-1,-2 3 0,2 8-1,0-16 1,2 8-1,-2-3 0,6 3-1,-4-1 1,-2 9 0,14-14-1,-14 14 0,13-12 0,-13 12 0,9-1 0,-9 1-1,10 1 1,-10-1-1,12 14 1,-7 0-1,2-1 1,1 6 0,-1-4 0,2 5-1,-3-1 1,1 1 0,0 1-1,2-3 1,-1 4 0,-3-7-1,2 3 1,0-1-1,0-1 0,1 5 0,-3-5 1,2 4-2,0-5 1,-5 6 0,6-6 1,-3 4-1,-1-3 0,2-1 0,1-3 0,-3-4-1,-1 6 2,-3-14-1,7 13-1,-7-13 1,0 0-1,0 0-1,8 4-2,-8-8-7,0 4-8,-1-12-3,1 3-12,-4-5-29,-1 2-18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19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139 0 144,'0'0'30,"-8"1"-9,6 9-11,-9-10-3,10 9-1,-10-3-1,6 5-3,-3 2 0,-3 1 0,-1 3 0,2 0-1,-4 2 0,2-3 0,2 2-2,-2-8 0,5 3-2,-3-9-4,10-4-11,0 0-4,0 0-9,0-9-26,10-5-22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20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198 11 20,'0'0'54,"0"0"-9,5-7-19,-5 7-9,0 0-4,0 0-5,0 0-2,0 0-1,0 0-2,-8-3 0,8 3 0,0 0-1,0 0 0,-7 0-1,7 0 1,0 0-1,-10 0 0,10 0 0,-9 2 0,9-2 0,-15 5-1,8-2 1,-1 1-1,3 2 0,-7 2 0,5 0 0,-1-1 1,-1 2-1,-3 1 0,7 0 0,-3-3 1,1 4-1,0 1 1,-1-2-1,4 1 1,-2 3-1,-1-5 0,2 4 2,0 1-2,-2-2 1,4 3-1,-2-2 0,1 6 1,3-6-1,-3 8 1,4-5-1,0 4 1,0-3-1,0 0 0,4 2 1,-3-5-1,3 6 0,2-6 0,-4 0 1,5-1-1,1-3 0,-1 3 0,1-3 1,-1-3-1,3-1 0,-5 0 0,7 0 0,-12-6-1,12 8-3,-12-8-11,9 0-4,-9 0-8,8-14-17,-3 6-32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20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0 132,'0'0'34,"0"0"-16,0 0-7,0 0-3,0 0-3,3 8-1,-3-8 0,9 11-2,-1-1 0,8 6 1,-5-5-1,5 9-1,1-3 0,2 5 1,-1-2-2,3-1 1,-4 2 1,-4-4-2,1 1 0,-2-6 1,-5 0-1,1-4 0,-8-8 1,5 8-2,-5-8 0,0 0-2,0 0-3,0 0-13,0 0-2,0-12-10,0 0-25,-2-4-22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50.1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178 35 79,'0'0'45,"9"-5"-16,-9 5-12,4-8-6,-4 8-4,3-10-2,-3 10-1,0-8-1,0 8-1,0 0 1,-3-5-1,3 5 0,-15 0 0,6 0-1,-2 8 1,2-2-1,-4 6 0,0-1 0,4 1 0,-2 1 0,6 1-1,-6 2 1,7 0-1,1 2 2,1-2-2,2 3 1,0-2-1,0 3 0,0-2 0,0 1 0,0-4 1,0 2-1,0-3 0,-2-1 1,-5-2-1,3 1 1,-3-4-1,-4 2 1,4-5-1,-4 1 1,2-1-2,0 0 2,9-5-1,-9 4 0,9-4 0,0 0 0,0 11 0,0-11 0,3 11 0,4-4 0,3 2 1,-3 3-1,4-2 0,-4 3 0,2 2 1,-3 3-1,-5 2 0,-1 2 1,0 1 0,-1 3 0,-5 0 0,2 2-1,-3-4 1,4 1 0,3-5-1,0 1 1,0-5-1,5-1 0,4-3 0,0-2 1,2-3-1,0 2 0,2-4 0,0-2 0,-3-2-1,5 3-3,-4-8-10,2 1-6,1-8-4,3 0-16,-3-6-35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20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229 0 140,'0'0'31,"-10"0"-8,10 0-13,-12 3-3,7 4-1,-3-1-3,-1 10 1,-3-2-2,0 7-1,-5-5 0,3 9 1,-4-4-2,-3 0 1,2-1 0,2-4-1,0-3 0,5-5 0,2-2-1,-2-1-1,12-5-1,-7 1-6,7-1-9,0 0-6,0 0-10,5-1-28,4-2-17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20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72 0 153,'0'0'28,"8"15"-8,-3-4-13,-5-3 0,2 9-4,-2-5 1,0 7-2,-2-3 0,-3 1-1,-3-1 0,-1 0-1,1-3-2,-8-2-5,6 1-10,-2-5-5,2-5-9,3-2-28,7-8-23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20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74 73 74,'0'-7'55,"0"7"-21,0 0-16,0-12-7,0 12-2,0 0-3,3 10-2,-1-4-1,1 7-1,-1 2 0,5 2-1,0 3 2,-4 4-2,1-3 0,-3 2-1,-1 2 1,0 0-1,-7-7 1,2 3-1,-7-6 1,2-1-1,0-4 0,-2-4 1,5-2-1,-2-1 0,9-3 0,-10 4 0,10-4 0,0 0 0,0 0 0,0 0 0,0 0 0,0 0 1,5 5-1,7-4 0,2-1 1,3 3-1,5-2 2,2-1-2,5 0 1,-5-2-1,3-4 1,-1 0-1,-2 0 1,-4 0-1,-3 1 1,-3-3 0,-2-3-1,-4 4 1,1-2 0,-7 0-1,5-3 1,-2-1-1,-4-4 0,1 4 1,0-6-1,-2 2 0,0-3 0,-4 1 1,-1-2-1,-3 0 0,1 3 0,-7-2 0,-3 4 0,-3-1 0,-8 5 0,4-1 0,-7 6 0,0 2 0,0 4 0,3-1-1,1 2 1,3 3 0,7 3-1,3 2-1,6 6 0,-1-8-2,9 11-9,0-6-6,4-1-5,2 0-12,8-1-30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20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0-2 134,'6'-4'34,"-6"4"-13,0 0-11,0 0-3,0 0-2,0 0-1,0 0-2,0 0 0,0 0 1,0 0-2,4 5 0,-4-5 1,8 12-2,-6-4 2,8 1-2,-5 3 1,3 4 0,2-2 0,-2 5 0,2 1-1,-2-6 0,0 7 1,1-5-1,-3 1 0,-2-1 0,2-1 1,-4-2-1,3 0 0,-3 3 0,-2-6 1,0 6-1,0-3 0,0-1 1,-2 4-1,-3-5 0,2 5 0,-2-3 0,3 5 0,-3-4 1,-3 3-1,4-2 0,-1-1 0,-3 2 0,3-2 0,-6 0 0,3-2 0,-1 2 0,1-2 0,0 2 0,1-3 0,-1-3 0,1-1 0,7-7 0,-5 11-1,5-11 0,0 0 0,0 0-3,-5 7-3,5-7-11,0 0-3,0 0-11,0 0-28,7 0-22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20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120 49 62,'0'0'40,"9"0"-5,-9 0-14,0 0-9,7-4-3,-7 4-2,6-10-3,-6 10 1,0-7-2,0 7-1,0-10 1,0 10-1,-10-5 0,10 5-1,-12-5 1,5-1 0,7 6-1,-13-2 1,4 2 0,0 2-1,1 2 0,-2-1 0,1 5 1,-1-1-1,3 2-1,-2 3 1,4-4-1,2 0 1,1 2-1,2 1 1,0 0-1,3-1 1,4 1-1,4-2 1,-1 3-1,0-2 1,2 0 0,-3-2 1,1 3-1,-3-3-1,-5 3 1,3-1 1,-5 0-1,0-1 0,-7 3 0,0-3-1,-3-3 1,1-1-1,-5 0 1,2-2-1,0 0 0,2-1 0,-2-2-1,12 0-1,-12 0-1,12 0-5,0 0-12,0 0-2,12 0-10,2-5-27,1-2-25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20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5 25 167,'0'8'24,"0"3"-5,-1-4-13,1 3-3,0-10 1,-4 12-2,4-12-1,0 0-2,0 0-1,0 0-5,0-10-10,4 1-5,3-7-10,-2-1-25,2-4-23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20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-1 16 146,'5'-8'32,"-5"8"-11,0 0-11,5-9-3,-5 9-1,0 0-2,9 1-1,-8 6-1,6 6 0,-4 1-1,-1 5 1,2 5-1,-1 5 0,-3 2 0,0 2 0,0-2-1,0-1 1,0-1-1,0-5 0,0-5 0,2-2 0,5-7 0,-1-1 0,-1-5 0,6-2-1,1-2 0,-3-2-2,6-2-3,-10-7-12,7-2-2,-7 0-8,2 0-18,-7-5-34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20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21-1 173,'-10'0'23,"10"0"-3,-12 7-14,12-7-2,5 8-1,5-4 0,2-2-2,3-1 0,2 2-2,-1-3-1,8 4-4,-7-4-13,2 0-2,-3 0-8,1 0-27,-4 1-24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210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23 180,'2'8'22,"-2"-8"-5,0 13-12,0-13-3,0 0-1,0 0-3,0 0-8,8-8-9,-7-1-4,3-4-15,-3-1-30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21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0 135,'0'0'34,"0"0"-12,0 0-14,0 6-1,0-6-3,0 0-1,0 0-1,0 0-1,0 0-1,0 0 1,-1-6-1,1 6-1,0 0-1,0 0-4,0 0-12,0 0-5,0 0-13,0 0-28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50.6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0 158,'-5'6'26,"5"4"-5,0-10-15,0 18-1,5-4-1,8 4 0,-2 0-1,5-1-1,1 2 0,3 1 0,0-3-1,-2-1-1,-2 0 1,0-1-1,-6-4 1,0-1-1,-4 0 0,-6-10 0,13 12-1,-13-12-1,5 12-3,-5-12-10,0 0-4,0 0-7,0-6-18,0-3-30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21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-1 0 98,'0'0'46,"0"11"-24,0-11-8,0 0-5,0 0-2,0 0-2,0 0-1,0 0-1,0 0-1,8 0 0,-8 0-1,0 0 0,0 0 0,0 0-3,0 0-14,0 0-4,0 0-11,0 0-23,0 0-20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21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33 57,'0'0'53,"7"-10"-21,-7 10-13,5-10-5,-5 10-5,4-6-3,-4 6 0,0 0-1,3-7-1,-3 7-1,0 0 0,0 0-1,0 0 1,10 9-2,-5 1 1,4 3 1,-1 0-2,8 5 0,-6 0 1,9 1-1,-6 2 0,4 0 0,-1 1-1,1-3 1,-5-1-1,-1 2 1,0-4-1,-5 1 1,3-4-1,-6 0 0,2-3 0,-5-10-1,2 12-1,-2-12-1,0 0-5,0 0-11,0-6-4,0-6-11,0-5-29,-2-2-16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21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136 1 135,'0'0'34,"0"0"-11,0 0-13,0 0-2,-9 10-3,4-4-1,2 11 0,-8-2-1,5 10-1,-8-3 0,4 6 1,-6-3-2,4 3 0,-1-3-1,2-4 1,1-5-1,2-5-1,3-1-1,5-10-2,0 0-10,0 0-7,0 0-4,-4-12-18,4 3-35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215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132 22 45,'11'-11'57,"-11"11"-13,0 0-22,5-10-7,-5 10-5,0 0-3,0 0-1,0 0-2,0 0 0,0 0-1,0 0 0,0 0 0,-9-3-1,1 3-1,-2 5 0,-2-1 0,-2 0-1,-1 2 1,3-1-1,-2 2 1,0 0-1,2-1 0,4 0 1,-1 1 0,4 3-1,2-1 0,1 2 0,2 1 0,0 0 0,3 1 0,3 2 0,0-4 0,5 5 1,1-7-1,0 2 0,5-1 0,-5-1 0,3-2 1,0-2-1,1-1 0,1 0 0,-5 1 0,1-5-1,-1 0-1,-1-6-2,2 2-12,-4-7-4,-2 3-7,-2-7-19,-4 4-32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21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 22 131,'0'0'37,"-9"3"-14,9-3-12,0 0-4,10 2 0,-10-2-1,21 0-3,-8 0-1,4-1 0,1 1-1,0 0 1,-1 0-2,-3-1-1,3 1-2,-7-2-8,2 0-8,-2-2-5,2-3-13,-5-3-35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217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131 23 33,'0'0'32,"0"0"-5,0 0-1,0 0-9,0 0-2,9-4-3,-9 4-3,0 0-2,0 0-1,0 5-2,0-5 0,0 15-1,0-6 0,0 5-1,0 1 0,0 6-1,0-1 2,-2 4-2,-3 2 0,3-2 0,-1-3 0,-2 3-1,-2-5 1,0 0 0,-1-2 0,1-3-1,-2-5 1,1 3 0,-1-7-1,-1 0 1,0-2-1,3-3 0,0 0 1,7 0-1,-15-4 0,15 4 0,-12-9 0,12 9 0,-7-13 0,7 13 0,0 0 0,0 0 0,0 0 0,0 0 0,4 7 0,2 1 0,8-1 0,1 2 0,6 3 1,1-5-1,5-2 0,-1 0 1,1-2-1,2-2 1,-3-1 1,-4 0-2,2-2 1,-7-6 0,0 0-1,0-4 1,-5-1-1,1-1 1,-2-4-1,-3 0 1,-1-1-1,-4-3 0,-3 0 1,0-3-1,-1 0 0,-6-1 0,-3-1 0,-4 3 1,-1-1-1,-4 4 0,-3 5 0,0 1 0,-1 3 0,-2 7 1,1 4-1,0 1 0,2 1 1,3 6-1,-1 1 0,6 2 0,2 3 0,2-5 0,3 1 0,2 0-2,3-2 1,2-7-3,0 12-9,0-12-7,7 1-5,-7-1-18,15-3-32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54.21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44 36 110,'0'0'41,"0"0"-16,0 0-13,0 0-4,0 0-3,-2 7-1,2 3-1,-3-2-1,-1 3 0,3-2-1,-4 6 1,1-1-1,1 0 0,-2-3-1,5-3 1,0-8 0,-5 10-1,5-10 1,0 0 1,0 0-2,0 0 0,0 0 1,3-6-1,-3 6 1,4-12-1,1 0 1,-2 0-1,2-3 1,-3 0-1,-1 3 0,5 0 0,-3-1 1,-1 1-1,1 4 0,-1-1 0,-2 9 1,1-11-1,-1 11 0,0 0 0,0 0 0,0 5 1,-1 7-1,-4-1 0,1 4 0,-3 3 0,1-4 0,1 3 0,-2-2 1,2 1-1,1-8 0,1 2 0,3-10 0,-5 8 0,5-8 0,0 0 0,0 0 0,0-6 0,0 6 0,7-17 0,-4 6 0,2-1 0,-1 0 1,2-4-1,1 4 0,-4-2 0,3 1 0,-1 2 0,-2 2 0,-1-2 0,-2 11 0,1-9 0,-1 9 0,0 0 0,0 0 0,0 0 0,0 5 0,-1 3 0,-4 4 0,1 0 0,-3 5 0,6-3 0,-6-3 0,2 5 0,0-5-1,3-2 0,-3 0-2,5-9-9,0 0-7,0 0-7,0 0-14,0 0-32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8T13:54:27.39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49 23 3,'0'0'22,"2"-6"3,-2 6-3,0-10 2,0 10-1,0 0-4,0-8-4,0 8-1,0 0-5,0 0-1,0 0-2,-4 0-1,4 0 0,-7 11-2,4-4 1,0 3-1,1 3-1,-1 2 1,-2 1-1,4 3 0,0 3 1,1 1-1,-2 5 0,2 2-2,0 1 2,0 5-2,0-3 0,0 0 1,-1-2-1,1-1 0,-3-5 0,3-2 1,-4-5-1,2-6 0,1-1 1,-1-3 0,2-8-1,-1 8-1,1-8 0,0 0 0,0 0-1,-6-6-5,6 6-9,0-10-6,0-1-9,0 0-28,2-2-20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8T13:54:27.946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0 73 81,'0'-8'53,"2"0"-21,-2 0-19,0 8-2,6-15-4,-6 15-1,8-12-2,-1 6 0,0-1-2,2 4 0,1 0 0,1 1-1,1 2 1,2 0 0,0 4-1,-1 2 0,1 3 0,2 0 0,-4 1-1,1 5 2,-1-4-1,-4 4 0,1-3 1,-2 1-1,-3-1 0,-1-1 0,-2-2 0,-1 1 0,-3-1 0,-4-3-1,-4 0 1,0 1 0,-8-1-1,1 0 0,-4-3 1,1 2-1,1-2 0,-1 2-1,5 0 0,0-4-4,11 6-12,-7-6-4,12-1-6,-8 3-18,8-3-44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46:41.8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175 15 69,'0'-9'57,"0"9"-22,-4-7-20,4 7-5,0 0-1,-9 0-2,9 0-3,-8 6-1,8-6 0,-13 15 0,4-3-1,-1 0 0,1 5-1,-4 0 2,1 4-2,3 2 0,-4 3 0,3 5-1,-1 0 0,2 2 1,-1 5-1,5 2 0,-1 2 0,-1 2 1,5 0-1,0-1 0,0-4 1,2-4-1,0-6 0,0-3 0,4-4 0,5-6 0,-3-1 0,-6-15-2,19 15-3,-19-15-13,11 6-3,-11-6-11,0 0-25,5-9-27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50.9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221 0 169,'0'0'24,"0"0"-5,0 0-14,0 0 0,-8 6-1,8 2-1,-2 2-1,-1 5 0,-6 1 0,1 5-1,-8 2 1,2 5-1,-8 2 0,-2 2-1,-1-1 1,-1-3-1,4-2-1,4-6-1,5-1 0,2-13-3,11 4-4,0-10-12,11-1-2,-2-8-14,6 3-30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46:42.8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9-2 96,'-8'0'50,"8"0"-21,0 13-16,0-13-2,0 12-4,0-12-2,13 23-1,-3-11-1,5 5-1,2 2 1,2 3-2,1-1 0,1 4 0,-4-5-1,2 2 1,-4-2-1,-6-4 0,1-2 0,-5-1 0,-1-8-1,-4-5-1,8 14-3,-8-14-6,0-8-9,0 1-7,3-2-18,-1-7-28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46:43.1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198 6 134,'-2'-9'34,"2"9"-12,0 0-14,0 0 0,0 0-3,-13 1-1,7 9-1,-5 2-1,0 7 1,-4-3-1,-4 9-1,2-5 0,-2 2 0,0 0 0,3-6-1,-1 3 0,3-9 0,3 4-1,4-10-2,5 6-5,2-10-10,0 7-6,0-7-11,0 0-31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46:43.4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59-1 132,'0'0'37,"0"0"-14,0 0-13,0 0-4,8 7-1,-8-7-1,0 17-1,0-2 0,-2-2-1,-4 5-2,-3 0 1,0 5-2,-7-9-2,11 5-12,-8-8-5,13-11-6,-8 3-21,8-6-29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46:44.1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100 114 155,'0'-7'28,"0"7"-8,0 0-13,-3 2-2,3-2-1,-8 18 0,4-3-2,2 1-1,-3 4 0,-1 1 0,-1 1-1,-1 4 1,-1-3-1,-1 4 0,1-4 0,1-4 0,1 0 0,-1-6 1,6 0-1,0-2 0,2-11 0,0 11 0,0-11 0,14 13 0,-3-8 0,6-2 0,2-2 0,3-1 0,3 0 0,5-4 0,0-5 1,0 0 0,4-2-1,-6-1 0,2-7 1,-3 3-1,1-6 1,-6 1-1,-3 2 0,-6-3 1,-1 4-1,-5-6 0,-7 5 0,0-4 0,-7 2 0,-6 1 0,-8-4 1,-2 4-1,-1-4 0,-4 6 0,-3 0 1,1 4-1,0 3 0,0 4 1,2 5-1,0 2-1,3 6 1,5 5-1,4 3-1,3-5-3,13 6-11,0-3-5,10-7-5,5-2-21,11-3-32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46:44.9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16-3 83,'-9'0'55,"9"0"-23,0 0-18,0 0-4,0 0-2,0 0-3,0 0-1,0 0-1,9 3-1,-9-3 0,17 15-1,-7-5 0,4 3 1,3 5-1,0-4 0,0 6 0,0-2-1,-7 4 1,7-3 0,-6 4 0,-3 4-1,-4-4 1,-4 4-1,0 2 1,-6 4 0,-7-1 0,-2 0-1,-7-1 0,1-2 0,1 2-1,-1-5 0,1 2-3,3-14-11,8 3-6,-1-8-6,10-9-20,0 0-34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46:46.0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9 72,'8'3'57,"-8"-3"-25,0 0-15,0 0-4,15 1-4,-15-1-3,11 0-1,-11 0-2,21 0 0,-10-1-1,4 1 1,2-3-1,2 3-1,0-3 0,-1 3 0,-1-1-1,6 1 1,-8-3-1,0 3 0,0 0 0,-6 0 1,1-2-1,-10 2 0,13 0 0,-13 0-1,0 0-1,0 0-1,9 0-5,-9 0-11,0 0-5,0 0-14,0 0-29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46:46.4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25 96,'0'0'48,"0"0"-19,-10 1-18,10-1-3,0 0-1,0 0-2,0 0-1,8 8 0,-8-8-1,13 1 0,-13-1-1,17 0 1,-4-4-1,-2 1-1,10 0 0,-2 1 0,0-2-1,0 4 1,3-3-1,-1 3 0,1-3 0,-5 3 1,2-1-1,-4-1 0,0-2 0,-3 2-1,-3 2-2,-9 0-10,15-2-6,-15 2-7,10-3-18,-10 3-32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00.8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125 213 15,'0'-17'20,"0"17"0,0-18-3,0 9-1,-2 1-4,-2-1 2,4 0-4,0-2 1,0 0-1,-2 2 0,2 9-1,0-17 0,0 17-2,2-10 0,-2 10-1,0 0-1,0 0 0,0 0-2,0 0 1,0 0-2,0 0 0,-2 10 0,0 3-1,-3 0 0,1 11 0,-2-1-1,2 9 1,-1 5 1,-1 5-2,-3 8 1,-1 3-1,-3 0 1,2-4-1,0-2 0,1-4 0,1-11 0,-1-2 0,8-12 0,1-7 0,1-11 0,0 0 1,0 0-1,0-14 0,3-6 1,5-7-1,-3-5 1,7-7-1,1-3 1,-4-6-1,3 1 0,3-1 1,-6 1-1,2 8 1,-1 3-1,-5 6 1,3 8 0,-4 6-1,-4 16 1,0 0-1,0 0 0,11 23 1,-7 0-1,-4 8-1,7 6 1,1 4 0,-4 5 0,7 3 0,-2-8 0,6 1 0,-3-7 0,-1-3 0,6-4 0,-6-10 1,4-7-1,-2-8 1,1-5-1,2-10 0,0-8 1,-1-7-1,2-7 1,-4-5-1,2-2 1,-4-5-1,2-6 1,-1 7 0,-1 1 0,-2 1 0,2 8-1,-1 3 0,1 4 1,-1 4-1,-3 6 0,1 2 0,-5 4 1,1 2-2,0 0 1,-2 0-3,-2 10-4,0 0-13,0-8 0,0 8-9,0 0-21,0-9-41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20.3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42 23,'0'0'39,"-7"-7"-5,7 7-6,0 0-8,0 0-6,-11-3-3,11 3-3,0 0-1,0 0-3,-6 0 0,6 0 0,0 0-2,0 0 1,0 0-1,6 3 1,-6-3-1,11-2 1,-2-2-2,4 2 1,1-2 0,3 4-1,-4 0 0,6 0 0,-1 0 0,-1 0-1,0 3 2,0-3-1,0 1-1,0-1 0,0 0 1,-2 0 0,2 0-1,-4 0 1,-3-1-1,5 0 1,-6 1-1,2-2 1,-1-2-1,-1 4 0,-1-3 0,-8 3 0,13-3 0,-13 3-2,0 0-9,0 0-8,0 0-4,0-12-15,0 12-30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21.6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202 56 45,'4'-8'51,"-4"1"-7,0-2-22,0 9-7,0-10-5,0 10-2,0 0-1,0 0-3,0 0 1,0 0-2,-5 1 0,1 9-1,0-2 1,2 2-1,-5 6-1,1 2 0,2 5 0,0-1 0,-5 4 0,2 5-1,-3 4 1,1 2-1,-6 1 0,1 1 1,3 1-1,-6-1 0,4-1 0,-2-3 0,2-4 0,-2-4 0,9-4 0,-1-8-1,-1-3 1,8-12 1,0 0-2,0 0 2,11-6-1,-1-13 0,5-7 0,0-8 1,0-1-1,2-4 0,-2-4 0,4-5 1,-8-1-1,2 0 0,0 2 1,-1 5-1,-3-2 0,1 9 1,-1 2 0,-3 8-1,-1 10 0,-5 15 1,8-7-1,-3 13 0,-5 11 1,2 10-1,-2 8 0,0 6 0,2 7 0,-2 2 0,0 2 0,2 4-1,2-9 1,0-6 0,-3-3 0,3-8 0,0-7 0,5-9 0,-9-14 0,17 3 0,-7-6 0,3-12 0,-2-5 1,0-3-1,6-7 1,-2-5-1,-1 0 1,1 0-1,0 1 0,0 2 1,-4 3-1,2 4 0,0 2 0,-3 5 0,-1 2 0,-3 4 0,1-1-1,-1 3 0,-6 10-3,6-12-8,-6 12-7,13-10-4,-13 10-12,11 0-30,-11 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51.2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1-1 134,'0'0'35,"2"10"-12,-2-10-12,4 18-5,-4-8 0,5 4-2,-5-3-1,6 3-1,-4-4-1,3 1 0,-1-1 0,-4-10-1,14 9-1,-14-9-3,18 1-8,-10-2-8,1-3-4,-6-8-19,7 3-30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22.0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184 0 161,'0'0'25,"0"0"-5,-6 2-14,6-2-1,-9 16 0,-2-7-2,5 9-1,-7 0 0,5 7 0,-9 3 0,4 4-2,-4 1 1,4 4 0,-4-1-1,0 2 1,6 3-1,1-1 1,1 1-1,5-5 0,2 1 0,2-1 0,0 1 1,2-4-1,0-4-1,4-2 1,-4-1-2,0-4 0,1-4-3,-3-6-10,0-12-5,0 0-7,15 2-16,-5-16-35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22.3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0 173,'0'0'23,"-13"9"-4,13 3-15,-4-2 1,10 5-2,2 2-1,3 5 1,2 3-1,6 1-1,-2 0 0,2 1 0,-2-2 0,-4-1-1,-2-3 0,2-5-1,-7-6-1,-6-10-4,9 5-13,-9-5-2,4-11-7,-2-4-21,3-5-33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22.5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198 0 167,'0'0'25,"-13"15"-6,6 0-11,-10-1-3,4 11 0,-6 1-2,0 5-1,-4 1-1,1 3 0,1-5-1,2-3-1,6-2-2,0-13-2,13-12-13,0 0-3,5-9-7,9-16-22,6-5-30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50:23.0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106 1 173,'0'0'23,"0"0"-4,0 0-15,0 0 1,12 14-2,1-7 0,-2 8-1,0 2 0,6 4 0,-6-1-1,1 8 0,3 0 0,-10 1 0,7 2 0,-7 1-1,-1 0 1,2 2-1,-2-2 0,-3-2 1,-1 2-1,0-1 0,0 2 0,-7-1 1,1 1-1,-7 1 0,-4 1 0,2 0 0,-6 1-1,-3-4 1,-2 2-1,1-5 0,1-2-1,1-4-1,8 0-7,0-11-10,15-12-3,-15 6-10,15-6-29,7-18-26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8T13:54:38.37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136 0 50,'0'0'56,"0"0"-22,-7 0-12,7 0-6,-7 5-6,7 3-2,0-8-2,-3 15-1,0-6-1,2 5-1,-4 1 0,1 3-1,3 3 1,-2 4-2,-1 1 1,-2 3-1,3 2-1,0-1 1,-5 0 0,5 1-1,-4 0 1,0-2-1,1-1 0,-3-1 0,2-3 0,-1-2 0,2 0 0,-1-1 0,1-8 0,1 3 0,0-9 1,3 0-2,2-7 1,0 0-1,0 0-1,0-10-2,7 4-6,-3-11-10,3 4-5,0-7-18,0 0-31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8T13:54:38.9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34 119 48,'-4'-8'54,"4"-2"-12,0-1-27,0 6-4,0-6-1,6 5-4,-4-2-1,4 0-1,0 0 0,2 1-1,1 0 1,2-1-2,-2-1 1,2 4-1,-1 0 0,0 3-1,1 2 0,2 0 0,0 2-1,0 3 1,-5 3-1,7 1 1,-6 3-1,3 0 2,-4 3-1,1-2-1,-5 0 1,2 0 0,-5 3-1,1-3 1,-2 0 0,-2-2 0,-6 1-1,1-3 1,-3 0 0,-5 1-1,1-3 1,-1 0 0,-2 0-1,0-1 0,-2-2 1,3 0-1,2 0-1,-1-2-1,2 5-3,-3-5-13,6-2-4,-3 0-8,2-8-31,1-3-25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47:22.8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165 49 30,'12'-12'37,"-12"12"-6,7-14-1,-7 14-10,10-12-6,-10 12-3,3-12-2,-3 12-2,0 0-1,0 0-1,0 0-1,0 0 0,0 0-1,0 4 1,0-4-2,-9 17 0,-2-8 1,-1 5-2,3-2 1,-4 2-1,3 1 0,-3 0 0,0 2 0,4 1-1,-4 0 1,3 2 0,-3 1 0,2 2-1,1 1 0,5 1 1,-7-1-1,7 3 0,1-1 0,-4 2 1,7-2-1,-1 1 0,0-1 0,2 1 0,0-3 1,4 1-1,-1-2 0,5-2 0,-1-1 1,3-1-1,-3-2 0,6-2 1,-3 3-1,3-10 1,-2 4-1,1-5 0,1 1 0,-6-2 0,8-2 0,-7-1 0,3-2 0,-11-1-2,10 5 0,-10-5-8,11-2-11,-11 2-4,4-13-13,-4 6-40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47:29.0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3 76,'0'0'61,"-10"-4"-28,10 4-17,0 0-7,0 0-2,0 0-2,0 0-1,0 0-1,0 0-1,0 7 0,6 3 0,3 3 0,1 2-1,1 4 0,2 0 0,-3 3-1,9-2 1,-4 7 0,3-6-1,-1 2 1,0 1-1,-2-2 1,-1-6-1,4 6 0,-3-6 0,-3 1 1,-1-3-1,0-1 0,-3-3 0,-3-3 0,1 2 0,-6-9-1,0 0 0,0 0-1,10 5-1,-10-11-5,0 6-11,0-19-8,0 6-14,0-5-34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47:29.4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257 41 72,'-4'-14'60,"-1"8"-23,1-6-22,4 12-5,-9-9-2,9 9-2,0 0-2,-8 0 0,8 0-2,-13 12 2,5-2-3,-1 7 1,-2 1-1,-1 5 0,-1 2-1,-4 4 1,0 1 0,0-1-1,-3 1 1,3-3-1,0-2 0,0-4 0,4-3 0,1-2 1,5-9-1,7-7-1,-11 11 1,11-11-2,0 0-1,0 0-5,13 0-11,-13 0-7,19-6-14,-19 6-35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47:31.9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68 0 83,'0'0'54,"0"0"-28,0 0-11,0 0-5,0 0-2,0 6-4,0 3 1,0-9-3,8 19 1,-8-8 0,2 4-1,-2 1-1,0 2 0,-4-1 0,-6-2 0,5 2-1,-8 0-1,7-2 1,-7 0-2,7 0-3,-7-9-10,13-6-8,-8 4-15,8-4-28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51.4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0 163,'0'0'25,"0"0"-6,0 0-14,0 0-3,0 0-2,0 5-5,0-5-12,9 11-6,-9-11-11,17 13-27,-6-5-13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47:32.6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57 93 118,'5'-6'41,"-5"6"-14,0 0-17,0 8-3,4 2-2,-4 1 0,0 6-2,-4 2-1,2 6 0,-1 2 0,-1 1-1,-6 2 0,7 2-1,-1-5 0,-4-2 1,5-6-1,1 1 0,0-8 0,2-2 1,0-10-1,0 0 0,0 0 1,4 3-1,-4-3 0,13-3 0,-13 3 1,19-8-2,-8 0 2,2 4-1,4-1 1,2-2-1,0-1 0,1 2 0,1-2 0,0-1 1,1 1-1,-1-2 0,-6-2 0,4-2 0,-2 2 0,-2 0 0,-6-4 1,-1 1-1,-3-1 1,-5 0-1,0 0 0,-5 0 1,-8-3-1,-1 0 1,-4-2-1,-5 1 0,0-1 1,-3 3-1,0-2 0,-1 5 1,1 3-1,0 2 0,3 4 0,2 6 0,3 0-1,3 5-1,5 4-2,-3-4-6,11 4-9,2-9-6,0 12-15,0-12-33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47:33.0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18 152,'9'-6'30,"-9"6"-7,19-10-17,-19 10 0,20-5-1,-10 5-1,3 3-1,2 9-1,0-3 0,-4 5-1,8 6 0,-4 0 0,0 5 0,-1 1 0,-1 3-1,-2-3 1,-2 6-1,1-2 0,-6 2 1,-4 5-1,-2-1 0,-10 7-1,3-3 1,-6 7-1,-6-5 0,1 7-2,-7-10-2,14 2-11,-6-10-7,6-9-6,0-9-28,13-13-27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47:33.6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26 126,'0'0'40,"4"-3"-15,-4 3-15,0 0-3,13-2-2,0 2-1,-5 0-1,7 0 1,0-3-3,2 2 1,-4-1-1,4-1 0,0 2 0,-2-1-1,-4-1 1,4 2 0,-1-1-1,-7 2 0,4-1 0,-11 1 0,12-2 0,-12 2-2,0 0 0,0 0-3,13 3-11,-13-3-6,0 0-8,0 0-27,-10 11-26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47:34.0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6 138,'0'0'35,"0"0"-16,0 0-11,0 0-2,0 0-1,0 0-1,4 5-1,-4-5-1,15 0 0,-15 0-1,19 0 0,-10 0 0,4-2 0,0 2 0,-1-1 0,1 1 0,2-1-1,-4-2 1,4 2 0,-2 1-1,-3-2 0,5 1 0,-8 1-1,5 0-1,-12 0-3,15 0-12,-15 0-5,9 0-11,-9 0-28,0 0-26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8T13:54:49.9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145-1 98,'0'0'51,"0"0"-22,0 0-15,0 0-4,-8 0-4,8 0-2,-6 7 0,3 0-2,0-1 0,0 2 0,1 2 0,-3 5-1,1 0 1,1 6-1,-1-1 0,-2 8-1,2-2 1,0 6 0,-3 0 0,2-2-1,0 0 0,-1 0 1,2 4-2,-1-8 2,0 1-1,0-4 1,1 0-1,-1-2 0,0 1 1,2-4 0,-2-5-1,3-1 1,-2-5 0,3 4-1,1-11 0,-5 11 0,5-11 0,0 0 0,-5 7-1,5-7 1,-2 8-2,2-8-1,0 0-4,-5-3-7,5-5-7,-2-1-9,2-3-20,0-7-37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8T13:54:50.6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49 34 90,'0'0'52,"0"-6"-20,0 6-18,0 0-5,6-6-1,-6 6-3,17-9-2,-7 5 0,4 3-1,0-2-1,2 0 2,3 1-2,-2 2 0,-2 0 0,1 3-1,-2 2 1,-1 3 0,0 0 0,-3 2 0,-2 0-1,-1 0 1,-1-1 0,-2 2 0,-2 2-1,-1-2 0,-1-2 1,0 3 0,-4-2 0,0 2-1,-5-1 1,2 1 0,-4-6 0,1 3 0,-2 3-1,1-5 0,-2 0 1,-1-2-1,1 4 0,-1-5 0,-2 6-1,2-6 1,0-1 0,-2 4-2,3 1 0,-2-2-2,3 4-13,-2-2-4,1-5-9,-1 0-21,6-3-41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8T13:56:36.5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195 56 72,'0'0'47,"5"-3"-16,-5 3-13,6-5-8,-6 5-2,7-8-2,-7 8-1,3-8 0,-3 8-2,1-10 0,-1 10-1,0-8 0,0 8 1,-5-5-1,5 5 0,-9-7-1,9 7 1,-11-2 0,11 2-1,-9 0 0,-1 0 0,10 0 0,-10 9 0,3-4 0,-3 5-1,3-1 1,-4 3-1,2-1 1,-1 1 0,-1-3-2,1 2 2,0 2-1,0 1 0,2 2 0,0 0 1,1-1-1,2 3 0,-2 4 0,4-2 0,0-3 0,1 5 0,2 1 0,-1-7 0,1 3 0,0 0 0,1-6 0,1 4 1,2-2-2,3-2 1,-2-7 0,3 5 0,-2-5 0,5 0 0,1-1 0,-4-5 0,5 0 0,0-2 1,-1 2-1,1-1 0,0-3 0,-3-4 0,1 0 0,-1 1 0,-1 1 0,-1-1 0,-2-4 0,-2 0 1,-1 1-1,-3-1-1,0 0 2,-3-1-1,-2 2 0,-3-4 1,-1 5-1,-6 5 1,4 0-1,-2 0 1,0 4-1,-4 0 1,2 0-1,0 7 0,1-2 0,0 5 0,3-7 0,-4 8-1,4-2 0,0 2-2,1-5-9,8 1-11,2-7-3,0 0-22,9-7-38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15T12:46:57.5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47:39.6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141 17 149,'0'0'32,"0"-15"-11,0 15-10,-7-2-2,7 2-3,-13 6 0,5 7-2,-5 3-2,2 6 1,-8 3-2,8 4 1,-8 5-1,6 2-1,-1 2 1,7 3-1,1-1 1,6-1 0,2-1-1,9-4 0,3-2 0,1-6 0,2 0 0,0-8-1,-2-1-1,-2-8-1,2 4-4,-15-13-10,17 7-4,-17-7-5,13-1-16,-7-9-34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47:39.9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0-1 177,'0'0'23,"12"-1"-4,-12 1-12,13 6-1,-4 0-2,3 6-1,1 0-1,2 5 0,0-2-1,2 3 0,0-1 0,4 3-1,-8-3 1,4-1-1,-2 1 0,-4-3-1,0-2 0,-5-3-2,-2 6-4,-4-15-10,0 8-4,0-8-5,0 0-17,-4-14-35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51.7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131 0 153,'0'15'28,"3"4"-7,-3-5-15,4 9-1,-2-5-1,1 5-1,-1-2 1,2 0-2,-4 0-1,0 0 0,0 2 0,0-5 0,-7 1 0,-1-3-1,-3 0 0,-1-2 0,0-1 0,-5-5-1,3-2-1,-4-6-4,4 4-13,1-4-2,0-4-10,6-9-26,5-4-22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47:40.1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232 2 169,'0'0'24,"-8"-9"-5,8 9-12,0 0-1,-5 8-2,5-8 0,-13 20-1,-1-4-1,5 3 0,-8 2-1,2 5 1,-8 0-2,5 1 0,1 2-3,-6-7-2,10 1-14,-6-4-1,8-4-7,-4-9-21,3-5-38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47:41.1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53 17 152,'1'-17'29,"-1"17"-9,0 0-12,0 0-2,0 0-1,4 9 1,-4 1-3,0 6 0,0 2-2,0 0 1,-2 2-1,-1-3-1,-3 2-1,-5-2-3,7 5-8,-7-10-7,5-3-3,-2-9-14,8 0-27,-7-8-16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47:41.9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44 19 152,'0'0'29,"2"-9"-7,-2 9-10,0 0-5,0 0-2,0 0 0,4 15-2,-2-5-1,2 4 0,-2 6-1,-1 1 0,-1 5 0,6-2 0,-4 5-1,-2-1 1,2-1-1,-2 2 0,0-5 1,-2 0-1,0-4 0,-4-2 0,5-7 0,-1-2 0,2-9 0,0 9 0,0-9 1,0 0-2,5 0 2,-5 0-1,19-6 0,-4 0 1,-2 2-1,6-5 0,0 2 0,4-3 0,1-2 0,2-4 0,1 3 0,-1-5 1,2 4-1,1-6 0,-7 3 0,1-1 0,-8 4 0,-4-1 0,-3-2 0,-8 1 0,-2-3 0,-10 3 0,-6 1 0,-7 1 0,-3-3 0,-4 5 0,-6-2 0,1 1 0,-3 6 0,1 1 1,5 2-2,0 4 1,6 0-1,7 0-2,10 7-5,-3-3-8,14-4-5,6 7-5,7-1-16,6-6-41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47:42.8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0-1 155,'0'0'28,"0"0"-8,14 0-11,-14 0-3,18 17 0,-10-6-2,7 5-1,2 0-1,4 8 0,-1 0-1,5 1 1,-5 2-1,1 0-1,-2 4 1,-2-4 0,-6 4 0,-1 0-1,-5-2 1,-5 2-1,0-1 1,-13-2-1,4 2 0,-6-1 0,-4 0 0,0-2 0,0-2-1,-2-1-1,4-1 0,1-8-2,6 5-6,-1-14-9,11-6-3,0 0-11,0 0-24,15-17-27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47:43.3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54 156,'-9'-13'27,"9"13"-7,0 0-11,0 0-3,2-7-1,7 5-2,-2-2 0,7 2 0,3-1-1,1 0 0,1-4-1,4 2 0,-4 2 0,1 0 0,1 1-1,-2 1 0,-2 1 0,-6 0 0,-11 0-1,13 1-2,-13-1-1,-4 8-8,4-8-7,-15 17-4,0-5-13,0-4-27,-4 4-16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47:43.63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47 163,'-11'12'26,"11"-12"-7,0 0-10,0 0-3,11 0-1,2 0-2,2 0 0,4 0-1,-1-5-1,3 4 0,-1-1 0,3 2 0,-4-3-2,3-1 1,-6 1-2,-2-8-2,4 10-9,-4-6-7,-3 1-3,-2-3-14,6 2-31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8T13:54:52.2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206-2 119,'0'0'41,"0"-7"-17,0 7-12,0 0-4,0 0-2,0 0-1,0 0-1,0 0-1,0 7-1,-1 0 0,-1 1-1,1 5 0,-2 2 0,0 1-1,-3 4 1,2 1 0,-3 4 0,0 2-1,-3 1 0,3-2 1,-3 2-1,0-2 0,0 2 0,-1-1 0,-1-2 0,4 4 1,-4-5-2,1 0 2,0-4 0,2 5-1,1-1 1,0 1 0,0-5-1,2-2 1,-1-2 0,3-3-1,-2 5 0,3-10 0,3 2 0,0-10-2,0 0 1,0 0-2,3-5-7,0-2-10,3-8-2,-3 2-13,4-9-28,0 0-20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8T13:54:53.0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138 21 81,'0'0'48,"0"0"-22,7-9-12,-7 9-3,0 0-3,7-4-2,-7 4-2,0 0 0,0 0-1,0 0 0,0 0 0,0 0-1,0 0 1,9-5 0,-9 5 0,7-1-1,1 0 0,-1 1-1,6 0 0,1 0 0,-1 0 0,3 1-1,-2 5 1,-1 0-1,0-1 1,-2 4-1,-3-3 0,2 5 0,-5 3 0,-1-2 0,2-1 1,-4-1-1,-2 3 0,2-2 0,-2-1 0,0 3 0,0-5 0,0 2 1,-2 0-1,0-1 0,-1-1 0,-3 0 1,2 3-1,0-5 1,-4 1-1,1-3 1,-1-2-1,1 1 0,-3 3 1,-2-3-1,0-2 0,3-1 0,-4 4 0,0 0 1,-1-2-1,1 0 0,1 0 0,0-2 0,-2 2 0,3 1 0,-1-2-1,-2 5-1,1-1-2,-7-3-11,2 3-5,-2 1-6,3-2-17,0-4-37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8T13:56:43.9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193 19 53,'0'0'41,"0"0"-11,6-6-8,-6 6-8,0 0-4,5-5-2,-5 5-2,0 0-2,0 0 0,3-8 0,-3 8-1,0 0 0,0 0 0,0 0-1,0 0-1,0 0 2,0 0-2,0 0 0,0 3 1,0-3-1,0 15 0,-3-8 0,-1 4 0,-3 2 0,4 0-1,-4 1 2,0 0-1,-4 4-1,2 0 1,1-7-1,-2 3 0,1-2 1,-1-1-1,3 1 1,0-2 0,3-3-1,4-7 1,-10 11-1,8-5 1,2-6-1,0 0 0,0 0 0,0 0 0,5 4 0,-5-4 0,11 0 1,-1-4-1,-2 0 0,2 1 0,5 1 1,-3 0 0,1-3-1,1 4 1,-2 1-1,1 0 1,-2 0-1,0 4 1,-4-1-1,2 1 0,-3 5 0,-1 0 1,0-1-1,-5 4 0,4 0 1,-3 4-1,1 0 0,-2 0 0,0 2 1,0-2-1,0 3 0,-2-7 1,1 2-1,-3-2 1,2-4-1,-4 1 0,-1-3 1,3-1 0,-6-2-1,0 1 0,-3 4 1,2-6-1,-7 2 1,2 0-1,-4 1-1,4-3 1,-1 1 0,-1 1 0,2-4 0,2 0 0,3 0 0,-1 0 1,2-1-1,-1-1 0,4 2-2,0-2 0,7 2-1,-10-4-4,10 4-9,0-9-5,0-2-7,3 1-18,7-10-30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8T13:56:44.6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53 3,'0'0'45,"0"0"1,0 0-16,-4-7-9,4 7-7,0 0-4,0 0-2,0 0-1,0 0-2,0-7 0,0 7-1,0 0 0,0 0-1,0 0-1,7-5 1,-7 5-1,7-3 0,-7 3 0,13-3 0,-6 1-1,0-1 2,1 3-1,1 0-1,1-1 1,-2-1-2,4 1 1,2 0 1,-1 0-2,1-1 2,0 0-2,-1-1 1,1 1-1,-2-3 1,-1 4-1,-2-1 0,-5 2 0,-4 0 0,10-1 0,-10 1-1,0 0-2,-5 9-2,-3-6-10,1 1-4,-3 1-8,-1 1-16,1-4-35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52.0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9 173,'0'0'23,"-1"-11"-5,1 11-14,0 0-2,0 0 1,0 0-4,0 0-4,0 0-12,0 0-4,1 7-10,-1-7-27,0 0-24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15T14:03:37.9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14.25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0 53,'0'0'59,"0"0"-27,0 0-11,0 0-7,0 0-4,0 0-3,4 4-2,-4-4-1,11 20-2,-6-4 1,6 3-2,0 3 1,6 0-1,-1 2 0,4 4 0,0-2 0,2-1 0,-2-3-1,5 1 1,-5-5 0,0 2-1,0-3 2,-3-3-2,-5-3 0,-1-1 0,0-1 1,-5 0-1,-6-9-1,3 8-1,-3-8-1,0 0-4,0 0-13,-3-3-5,3 3-17,-9-18-33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14.59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219 12 92,'-5'-10'52,"5"10"-21,0 0-18,-17-4-4,17 4-3,-11 9-1,2 1-1,0 1 0,0 7-2,-4 1 0,2 3 1,-7 5-2,6 1 1,-3 1-1,-1-4-1,-1 0 1,3 1 0,-1-9-1,4 1 1,2-4-2,9-14 0,-9 15-1,9-15-2,0 0-11,0 0-6,0 0-9,5-13-26,3 3-26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14.99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36 35 106,'0'0'49,"2"-13"-22,-2 0-15,0 13-6,4-9 0,-4 9 0,0 0-2,0 0-1,0 0 0,0 0-1,-4 6-1,2 7 1,-5 2-1,3 3 0,-3 2-1,5 2 1,-5 1-1,3 0 0,3 2-1,-1-6 0,2 1-4,-2-8-11,2-1-5,0-11-10,0 0-28,0 0-27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23.96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37 55,'0'0'51,"0"0"-17,0 0-14,0 0-7,0 0-4,0 0-2,0 0-1,0 0-2,0 0 0,0 0-1,0 0 0,0 0-1,9-1 0,4-4 0,-2 5 0,2-1 0,5-1-1,-2-3 1,4-2-1,-2 1-1,-1 3 1,-1 1-1,-5 0 1,2-1-1,-6 3 0,-7 0 1,13 0-1,-13 0 0,0 0 0,0 0-1,0 0-2,9 6-1,-9-6-9,0 0-8,0 0-10,0 0-24,0 0-25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24.32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37 62,'0'0'61,"0"0"-22,0 0-23,0 0-5,7 0-2,10 0-2,-4-3-2,3 3-2,0-4 0,4 4-1,-5-3 0,7 1 0,-8-1-1,3 3 0,-5-3-1,-3 3 1,4-1-1,-13 1-1,15 0-1,-15 0-9,9-3-8,-9 3-7,16-7-19,-5-1-36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25.68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120 135 53,'0'0'61,"8"0"-29,-8 0-11,5-6-7,-5 6-4,10-14-3,-3 7-2,-7-7-2,9 2 1,-9-3-2,2 4 0,-2-4 0,-3 3 0,-8 2-1,1 1 0,-3 2 1,-1 3-1,-3 4-1,1 6 1,1 5-1,2 7 0,-1 4 1,-1 4-1,8 7 0,0 1 0,1-3 0,5-4 0,1-3 1,1-3-1,8-10 0,2-4 1,4-7-1,1-1 0,2-8 1,1-2-1,-1-7 1,0 1-1,-2-6 0,-6-1 0,3 3 0,-7-2 0,1 8 0,-7-2 0,0 17 0,0 0 0,-9 0 0,3 15 0,-5 7 0,6 2 0,1 4 0,0-4 0,4-2 0,0-2 1,6-7-1,1-6 0,10-5 1,-1-2-1,2-8 0,2-3 1,2-7-1,-2 1 0,-2-9 0,4 5 1,-4-2-1,-5 1 0,-2 2 0,-4 9 0,-3 1 0,-4 10 0,0 0 0,7 10 0,-7 7 1,0 3-1,0 1 0,0-1 0,2-1 1,-2 0-1,2-7 0,1-3 1,-3-9-1,13 1 0,-4-2 0,2-9 1,-2-7-1,7 0 0,-2-4 0,1 1 0,1-2 0,-5 2 0,0 3 0,-2 5 0,0 2 0,-9 10-1,9 1-1,-9-1-2,13 21-8,-11-7-6,5 4-7,0-6-16,2 1-36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26.27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191 16 150,'0'0'31,"-4"-9"-9,-3 3-14,7 6-2,-17 0-1,7 6-2,1 5-1,0 5 0,4 2-1,1 1 1,2 0-1,2-3-1,0-1 1,6-6-1,-1-5 1,10-4-1,-2-2 0,-3-6 0,8-7 0,-5-1 0,-3-2 0,0 2 0,-5 0 0,-1 5 0,-4 11 0,0 0 0,0 0 0,0 6 0,0 12 0,-4 6 0,4 8 0,0 3 0,-2 4 0,0 2 0,1 1 1,-3 3-1,-5 1 0,2-3 1,-6-1-1,2-5 1,-6-4-1,-2-8 0,-1-11 0,0-2 0,2-8 1,-4-8-1,5-11 0,2-8 0,1-5 0,3-1 0,7-2 0,2-2 0,2-1-1,2 5 1,9 5 0,0 2 0,4 6 0,1 3-1,3 5-1,-2-6-5,4 8-8,-2-4-6,2 3-7,-2-7-24,2-2-35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27.09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17 163,'0'-9'27,"0"9"-7,9 7-14,-7 2 0,5 7-3,-5 3 0,0 3-2,3 0 1,-3 2-1,-2-3 0,0-2 0,0-4 0,-7-2 0,5-5-1,2-8 1,0 0-1,0 0 0,0 0 0,0 0 0,0-14 0,2-1 0,5-5 0,-2-3 0,1-2 1,7 0-1,-4-3 0,2 6 0,0 6 1,-2 4-1,2 9 0,-4 3 0,2 14 0,-5 0 0,-3 11 0,-1 2 0,0 0 0,0-3 0,0 0 0,0-7 0,0-2 0,0-6 1,0-9-1,15 1 0,-8-2 0,6-10 0,-2-5 0,3-1 1,1-8-1,0 1 0,-3-2 0,3 1 0,-2 4 0,-4 5 0,2 4 0,-11 12 0,14 0 0,-10 12 1,-2 4-1,-1 8 1,-1 1-1,0 1 0,0-1 1,-1-1-1,-1-4-1,2-3 1,0-3-2,0-14-2,0 15-6,0-15-7,0 0-6,9-13-9,2 4-29,-4-4-28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27.39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0 145 159,'5'12'29,"-5"-3"-7,6 7-14,-6-5-1,0 5-3,-2-1-1,2-2-1,-2-2-2,2-11-1,0 12-2,0-12-2,0 0-3,6-22-4,5 11-6,-8-15-7,6 4-9,-9-9-9,8 6 15,-8-5 21,0 4 17,-2 5 18,-6 3 10,5 3-11,-3 7-10,6 8-16,-11-7-19,11 7-14,0 0-22,0 9-13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53.9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32 25,'0'0'25,"0"0"1,0-10-4,0 10 1,0 0-4,0 0-4,0 0-5,0 0 0,2-8-4,-2 8-1,9-4-1,-9 4 0,15-5-1,-4 3-1,-2-1 0,4 3-1,-1 0 0,1 0 1,0 0-2,-1 3 1,-1-1-1,-2 4 1,-9-6-1,15 12 1,-15-12-1,7 16 1,-7-16 0,6 15-1,-1-5 1,-5-1-1,2 0 1,-2-1-1,2 3 0,0-4 1,-1 1-1,1 0 0,-2-8 1,6 14-1,-6-14 1,3 14-1,-1-6 1,-2 2-1,0-10 0,0 15 0,0-7 1,0 3-1,0-4 0,0-7 1,0 16-1,0-16 0,0 14 0,0-14 0,0 9 0,0-9 0,4 8 1,-4-8-1,0 0 0,9 8 0,-9-8 0,9 3 1,-9-3-1,16 4 0,-8-4 2,1 3-2,-2-1 0,-7-2 0,15 3 0,-15-3 0,0 0 0,5 11 0,-5-11 0,0 8 0,0-8 1,-9 10-1,9-10 0,-11 10 0,11-10 0,-7 9 0,7-9 0,-9 15 0,9-15 0,-2 14 1,2-4-1,0 1 0,0-1 0,0 3 0,5 0 0,-5 2 0,6 3 0,-3-2 1,-1 2-1,2 2 0,1-3 1,-5 4-1,4-1 1,-2-3 0,-2-1-1,0-2 1,-2-2 1,-2-2-1,-1-1 1,5-9-1,-15 11 0,4-6-1,-1-2 1,-1 0-1,2-1 0,2-2-1,0 1-1,0-1-2,9 0-6,0 0-9,0 0-4,0 0-14,7-13-30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27.85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 0 164,'0'15'27,"0"-2"-6,0 8-13,0-1-2,0 4-2,0-4-2,0 1 0,2-2-1,2-4 0,-2-1 0,-1-3-1,-1-11 1,11 6-1,-11-6 1,9-2-1,-9 2 0,15-19 1,-4 9-1,0-7 0,2-3-1,1-1 2,-3 2-1,7-4 0,-1 3 0,-3 0 0,1 5 0,-6 6 0,2 8 0,-11 1 0,9 10 0,-4 4 1,-3 3-1,0 5 0,0 3 1,0 0-1,3 0 1,0-1-1,3-4 0,-1 1 0,4-5-1,-4-5-1,8-3-6,-15-8-8,12 0-6,-12 0-7,8-8-22,-8-6-40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30.770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10 94,'0'0'43,"-1"-10"-19,1 10-9,0 0-4,0 0-3,0 0-1,5 2-3,-5-2 0,7 12 0,1-5-1,2 6-1,1 1 1,6-1-2,-6 5 1,7 1-1,2 0 0,-2-2 0,6 1-1,-10-3 0,4 1 1,-1-7-1,-6 1 0,-2-4 0,-9-6 0,14 6-2,-14-6-1,0 0-9,6-9-9,-6-1-5,0-2-20,-2-3-33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31.03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209 1 142,'0'0'34,"0"0"-11,0 0-15,0 0-1,-11 6-2,7 3 0,-8 2-2,3 3-1,-8 2 1,-1 3-2,-4 7 0,0-2 0,-3 1-1,5 1 0,0-1-2,0-12-5,11 1-13,9-14-3,0 0-10,0 0-34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32.05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158 188 67,'0'4'57,"0"-4"-18,0 0-24,0 0-2,0 0-4,0 0-3,0 0-1,9-6-1,-4-2-1,-1-5-1,9-1 0,-4-4-1,-2 1 0,-3-6-1,-1 6 1,-3-5-1,0 6 1,-5-1-1,-4 7 1,-6 3-1,-1 3 0,-2 4 1,-1 7-1,1 4 1,4 6-1,-3 5 1,6 3-1,0 4 1,6 5 0,-1 4 0,6 6-1,-5 3 1,5 4-1,-2 0 0,2 1 1,-2-4-1,2-2 1,-1-2-1,-1-9 0,-2-1 1,-1-4-1,3-6 1,-2-1-1,1-1 0,-1-8 0,-2 1-1,3-6-3,3 1-9,0-10-6,0 0-6,-6-14-13,6-6-35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32.31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-1 81 164,'0'0'26,"0"0"-5,0 0-15,3 5-1,8-5-1,6 0-1,3-3-1,1-1 0,3-2-1,1 2 0,1-2-1,-4 0 0,0 1-1,-6-2-1,0 6-4,-8-5-10,3 2-5,-6-6-9,4 0-25,-3-3-29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32.69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101 32 160,'0'-10'28,"0"1"-8,0 9-12,0-13-4,0 13 1,0 0-2,0 0-1,-11 0 0,4 6 0,-1 4-1,1 8 0,-4-1 0,2 8 0,-2 5-1,4 5 1,-2 5-1,3 4 1,3 0-1,-5 0 0,7 0 1,1-3-1,0-3 0,0-7 0,1-4 0,3-7-1,7-6-2,-4-10 0,11 2-5,-7-12-8,9-2-7,-1-9-8,1-2-27,0-6-25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32.94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-1 0 169,'0'0'25,"0"0"-4,0 0-14,0 0-3,5 13-1,4 7 1,2-1-3,2 6 1,4-2-1,2-2 0,2 3 0,-1-2-1,0-4 1,-3-5-1,-4-1-2,-4-3-1,6-2-9,-15-7-9,11 1-3,-8-5-14,1-3-35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33.154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99 1 175,'-11'11'24,"2"8"-6,-4-7-13,4 8-1,0-2-1,1 2 0,-3 1-2,1-5-1,4 5-1,-1-8-3,5 6-9,-2-10-8,4-9-4,0 7-20,8-7-34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33.39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25 1 177,'0'13'24,"0"-5"-5,0 5-13,-3 1-3,3 0 0,-6 3-2,4-3-1,-1 1-1,-5-5-3,8 2-7,0-12-9,0 0-5,0 0-16,6-9-35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33.85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0 151,'2'8'32,"-2"5"-10,0 8-10,0-2-6,7 8-2,0-6-1,2 3 0,4-3-2,3-4 1,-1-5-2,7-4 1,-2-5 0,0-3-1,0-11 0,0 4 0,-4-8 1,-5 0-1,0-1 0,-2 0 0,-9 3 0,6 3 0,-6 2 0,0 8 0,0 0 0,-6 9 0,1 4 0,3 8 1,-2 3-1,2 4 0,1 5 1,-3-4 0,2 1 0,2-1 0,-5 2 0,-1-6 0,-1-1-1,-2-3 1,-4-8-1,-1 1 0,-5-5-1,3-4-1,-2-2-1,-4-3-3,13-2-9,-6-5-6,8-4-5,3-6-18,4-1-35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59.7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175 0 3,'0'0'37,"0"0"-5,0 0-4,0 0-2,0 0-10,0 0-2,0 0-4,0 0-1,0 0-4,0 0 0,0 0-1,-5 1-1,5-1 0,-11 5-1,11-5 0,-13 7 0,2-2 0,2 1 0,-4 1-1,2 0 0,-2 2 1,1-1-1,-1 0 0,2 2 0,-2-2 0,6 2-1,-4 0 1,6 1 0,-3-4-1,3 5 0,3-5 0,0 2 0,2-1 1,0-8-1,0 14 0,0-14 0,4 10 1,-4-10-1,11 9 0,-11-9 0,11 8 1,-11-8-1,11 8 0,-11-8 1,16 5-1,-16-5 0,13 3 1,-4-3-1,0 0 0,0 0 2,0 0-2,2-2 0,-2-1 0,2 2 0,0-2 0,-2 3 0,0-6 1,-9 6-2,13-1 1,-13 1 0,9 0-2,-9 0 1,0 0-2,0 0-2,11 0-10,-11 0-6,0 0-12,0 0-21,0-8-21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34.32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 4 162,'17'-5'27,"-10"4"-6,8 2-15,-3 2 0,5 6-2,-5 2-1,7 3 0,-5 1 0,4 4-2,-1 2 0,-1-1 0,-3 2 1,-2 3-2,0-2 1,-4 3 0,-2 3-1,3-2 0,-5 2 0,-1 2 0,-2 1 0,0 2 0,-2 0 0,-1 0 1,-5-2-1,-1 2 0,-2-3 0,-1-2 1,-5 0-1,-1-6-1,-2 0 0,-2-4-3,0 3-9,2-9-7,2-3-5,5-10-13,13 0-37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38.83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128 57 98,'7'-7'50,"-7"7"-28,0-13-8,0 13-4,5-12-4,-5 12 0,0-12-3,0 12 0,-5-9 0,5 9-1,-18-4-1,7 4 1,-3 0 0,2 0-1,-3 1 0,-1 5 0,3 3 0,3-1 0,3-1-1,3 3 1,2 1-1,2 2 0,2 1 0,7 3 0,2-6 1,-3 9-1,9-5 1,-3 4-1,-1-3 2,-2 5-1,-3-7 0,-3 4-1,-1-5 2,-4 0-2,-6 1 1,0-6 0,-7 1 0,1-3-1,-5-1 0,-1-1 0,6-1-1,-2-3-1,5 1-2,0-6-8,9 5-8,5-11-5,6 2-13,4-2-37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3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8 0 157,'0'12'28,"0"1"-7,-2-3-14,-2 6-3,1-8-3,3-8-2,0 13-12,0-13-7,11-4-9,-1-9-26,5-5-20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39.306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9 26 157,'4'-16'29,"-2"6"-8,-2 10-13,0 0-1,0 0-3,0 0 0,1 16-1,-1 0-1,-1 6-1,-5 3 0,6 5 0,-5 5 0,1 0-1,4 3 0,0-1 1,0-3-1,0-5 0,9-2 0,-2-7 1,4-3-2,2-7 1,2-3-2,-1-7-1,1 3-5,-6-7-9,2-4-6,-4-3-8,-3-4-27,-4-1-30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39.50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6 1 161,'-9'0'28,"9"0"-7,0 0-13,0 0-2,11 0-2,6 0-1,1 0-1,4 0-3,3 0-2,-5 0-4,7 0-13,-7 0-4,-1 4-10,-3-1-36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39.66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0-1 169,'0'12'25,"5"-1"-5,-8-3-15,3 2-1,0-10-5,0 7-13,0-7-6,0 0-7,7-9-22,0-5-33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40.354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154 23 94,'0'0'50,"0"0"-27,0-13-9,0 13-2,0 0-4,0 0-2,-11-10-2,11 10 1,-18 4-2,9 6 1,-4 2-2,-2 9 0,1 2 0,-3 9 0,1 5 0,3 6-1,-1 2-1,5 4 1,5 0 0,4-4-1,0 0 0,5-4 1,8-3-1,0-4 0,7-10 0,-2 0 0,4-3-1,-6-10-2,10 4-6,-12-11-12,1-4-2,-1-4-13,-3-5-34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40.61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 1 164,'0'0'27,"0"0"-6,-2 7-15,2 8-1,15 9-2,-6-1 0,9 4 0,0 3-1,2-2-1,2-1-1,0 0 1,0-7-2,-8-4 0,3-4-3,-8-8-6,0-1-10,-9-3-5,7-7-13,-7-5-34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40.82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88 1 171,'-11'12'26,"5"-1"-6,1 12-14,-4-3-2,2 8 0,-4-3-1,2 5-2,-1-1-1,1-6-2,6 4-3,-6-12-10,9-1-6,0-14-8,3 12-20,12-12-37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41.04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55 0 161,'-9'12'27,"5"2"-6,-9-6-14,10 14-3,-5-6 0,5 7-1,-3-6-2,3 1-2,3-1-2,-6-8-13,6-9-5,9 1-8,2-6-25,4-10-30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28.4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59 0 128,'0'0'37,"0"0"-12,0 10-16,0-10-2,-4 12-1,-3-3-1,-1 4-3,5 0 1,-1 5-2,-1 1 0,-3 0 0,5-1-1,-3-1 0,3-5 0,-5 1-1,7-4-1,1-9-4,0 0-10,0 0-6,1-7-11,9-13-29,0-3-18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3:00.2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27 60,'0'0'54,"0"0"-18,-11 0-21,11 0-5,0 0-1,0 0-2,0 0-1,0 0-1,0 0-1,11 0-1,-11 0 0,11 0-1,-11 0 0,14-4-1,-3 1 0,-2 2-1,4-2 1,0-1-1,-2 1 0,-2 1 0,0 1-1,-9 1 0,18-3-4,-18 3-10,0 0-6,9-3-10,-9 3-26,0 0-16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41.49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7 0 146,'-5'14'32,"5"4"-10,0 7-11,0-3-7,9 3-1,0-6 1,5 0-2,-1-6 0,5-5-1,2-6 0,0-2 0,2-13-1,-2 0 1,-2-3-1,-3-3 0,-2 1 0,-3-1 0,-6 6 0,2 4 0,-6 9 0,0 0 0,0 7 0,0 8 0,0 6 0,-2 8 2,-2 1-2,4 2 1,0 2 0,-2 1 1,2-1-1,-2-3 1,-5-2-1,-2 1 0,0-4 0,-2-4 0,-7-2 0,0-4-1,0-5-1,-6 0 0,2-4-1,0-7-4,8 0-10,3-3-5,2-5-7,5-10-17,4 3-36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41.84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7 161,'1'-12'27,"-1"12"-5,17 0-16,1 9-2,-3 1 1,8 8-2,-3 4 0,0 6-1,-2 4 0,2 5-2,-5 6 2,-10 4-1,1 1-1,-6 2 1,-11 0-1,-4 0 1,-5-2-2,0-4-1,0-5-5,-7-11-11,11-9-4,3-8-8,13-11-28,0 0-31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42.38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103 7 156,'0'0'28,"-1"-8"-9,1 8-12,-10-2-1,10 2-3,-12 4 1,4 7-2,-1 5 0,-2 8-1,2 0 0,-5 8 0,8-2-1,-6-1 0,8 3 1,0-4 0,1-4-1,3-4 0,7-5 1,2 0-1,7-5 0,3-1 1,1-6-1,5 1 0,-1-4 0,-2 0-1,3 0 0,-3-4-3,-2 2-4,-15-6-7,4 0-9,-5-1-9,-4 1-30,-11-2-22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42.59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95 165,'0'0'26,"5"-4"-5,8 4-14,1-5-1,6 5-3,0-5-1,6 2 0,1-2-1,0-1-2,4 5-5,-11-8-11,8 0-5,-7-5-8,-1-3-29,0 0-29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3:43.57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36 30 142,'0'0'33,"0"0"-11,4 12-16,-4-2 0,9 12-2,-4 2-1,-1 8-1,3 3 0,2 5 0,-7 4-2,5 0 1,-7-2 0,0-3 0,-9-6-1,0-2 1,-2-11-1,-3-1 1,5-9-1,-4-1 0,4-3 1,9-6-1,-8 12 0,8-12 1,8 10-1,3-4 0,5 1 1,2 1 0,2-4 0,8-2 0,-1-2 0,6-2 0,-6-3-1,7-6 1,1-2 0,0-3 0,-8-2-1,2-3 0,-7-3 1,-6-7-1,-5-3 0,-6-3 0,-5-7 0,-10 2 0,-9-3 1,-1 2-2,-9 4 2,0 1-1,-5 10 0,-3 2 1,4 9-1,-3 6 1,5 7-2,-2 2 1,6 5-4,0-1-7,14 9-9,2-3-5,11-8-12,0 0-38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1:49.9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88,'0'0'52,"0"0"-25,0 0-11,0 0-5,0 0-3,0 0-2,4 8-2,3 3 0,-1 1-1,6 3 0,-1 2-1,2 4 1,5 2-2,0 5 1,1-3-1,-1 3 0,0 0 0,0 0-1,-1-6 1,-3 0-1,-1-4 0,0-5 0,-4-2 0,0-1 0,-9-10 0,9 7-2,-9-7 0,0 0-4,0 0-13,0-10-4,0-2-10,0-1-28,0-8-27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1:50.3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260 0 155,'0'0'29,"-15"0"-8,11 8-14,-8-2-1,6 11-1,-8-3-1,3 11-2,-6-3 1,1 8-2,-2-1 1,-2 3-1,0 2 0,0-1 0,0-3-1,3-5 1,1-5-1,3-3 0,4-7 0,9-10-1,-11 9 0,11-9-2,0 0-4,0-8-14,6 3-1,3-13-13,5 0-31,1-5-17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1:50.6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14 135,'0'0'36,"9"0"-13,-9 0-14,0 0-2,11-7-2,-11 7-1,9-1 0,2 1-2,-2 0 0,2 0 0,5 0-1,0 0 1,1-2-1,-3 2-1,3-1 1,-3 1 0,1-2-1,-4 2 0,-11 0 0,11-2 0,-11 2 0,0 0-2,0 0-2,0 0-3,0 0-14,-11 5-3,2 1-13,-6 0-31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1:50.9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18 150,'0'0'31,"15"6"-9,-6-8-12,4 2-4,0 0 0,5 0-3,0 0-1,0 0 0,0 0 0,2 0-1,-3 0-1,-3 0 1,-1-1-1,-2-1 0,-4 2-1,-7 0-3,13 0-10,-13 0-7,11-5-6,-11 5-18,9-14-36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1:51.32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0 173,'0'0'24,"0"0"-8,0 0-10,0 9 0,5 2-2,-3 1-1,3 7 0,3-4-1,-1 8-1,6 0 1,-3-1-1,5 2 0,0 3-1,-1-5 1,1 1-1,-4 1 0,5-6 0,-3 1 0,-6-8 0,0-1-1,-7-10-1,9 13-2,-9-13-2,0 0-13,2-15-4,0 3-7,-2-7-28,4 0-29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3:00.6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41 1 137,'0'0'33,"0"6"-10,-4 4-14,2-2-4,-2 10 0,-1-3-1,3 6-2,-3 2 0,3 3 1,2 2-2,0 0 0,-4 1 0,4-2 0,-2 0 0,1 0-1,-1 0 1,0-7-1,0 1 0,-1-6 0,1-2 0,2-2-1,0-11-1,0 10-1,0-10-7,0 0-9,0 0-5,0-5-14,0-5-29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1:51.5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294 0 157,'0'0'29,"-14"8"-7,5 3-10,-2-2-5,2 12-2,-8-2-1,5 5-2,-5 3 1,-1 3-2,-2-4 1,-6 5-2,1 2 1,0-4 0,-3 0-1,6-8 0,2-4-1,6-7-2,7 0-2,7-10-9,1-7-7,14-7-6,5 4-16,2-9-36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1:51.9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29 155,'6'15'29,"-6"-15"-7,9 21-13,-9-21-4,7 18 0,-7-18-1,11 15-1,-6-7-1,3 1-1,3-3 1,-2-3-1,3-2-1,1-1 1,0 0-1,1-7 1,1-3-1,-2-1 1,-6 0-1,2-5 0,-7 1 1,-2-1-1,-7 3 1,-6 3-1,-4 0 1,-3 7-1,0 3 1,-1 0-1,1 12 1,1-3-2,7 4-3,-5-6-8,10 5-10,7-12-3,0 0-13,0-4-44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1:52.9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9 98,'0'0'43,"0"0"-20,0 0-6,4-9-6,-4 9-3,0 0-3,0 0-1,2 5 0,-2-5-1,2 16-1,-2-7 0,0 1 0,-2 3-1,-4 0 0,-1 1-1,0 2 0,-4-6-4,7 1-11,4-11-6,-7 6-10,7-6-26,2-15-26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1:53.575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66 0 140,'0'0'35,"0"0"-18,-5 7-5,1 14-4,-3-3-2,1 11-1,1 1-3,5 1 0,0-5 0,11-2-1,-4-1 0,9-10 0,1-5-1,1-6 1,2-4-1,-2-8 1,2-5-1,2-5 0,-4-3 1,2 0-1,-3-3 0,-3 3 0,-5 5 0,0 4 0,-9 14 1,0 0-1,0 6 0,-7 13 1,2 9-1,-3 7 1,1 4 0,3 6-1,-1 1 1,1-3 0,2-2 0,-5-3 0,3-6 0,-3-3 0,-4-8-1,-1-6 1,-7-6 0,1-2-1,-2-7 0,-2 0-1,1-10 0,-3 1 0,0-3-1,4-5-1,9 7-4,-1-8-9,12 3-6,3-3-8,15 3-22,2-6-37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1:53.927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-1 46 150,'0'-8'31,"0"8"-9,4-8-13,-4 8-3,11-6 0,0 6-2,0-2-1,5 1 0,4-2-1,0 2 0,8-1-1,-5-1 0,1 0 0,-1 1-1,1-1 0,-8 2 0,-5 0-2,0-2 0,-11 3-5,0 0-9,0 0-6,-18 4-6,0 2-24,-4-3-35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1:54.124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-1 57 176,'0'0'24,"20"10"-8,-6-10-10,8 0-2,-2 0-1,6-2-1,-3-3-1,-1-1-1,0 2-3,-4-2-1,2 5-9,-5-11-7,-1 2-7,-7 1-20,8-3-36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4:48.63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145 100 69,'0'0'41,"0"0"-14,9 0-8,-9 0-7,0 0-3,0 0-2,10 0-1,-10 0-1,0 0-1,12-3-1,-12 3 0,9-12-2,-9 12 1,9-19 0,-7 10-1,-2-4-1,0 1 1,-7 2 0,-4 2 0,-3 0 0,-1 5 0,-1 1 0,-3 2 0,1 8-1,-4 6 1,6 3-1,0 4 1,1 6-1,2-2 0,6 3 2,3-2-2,4-1 0,0-7 0,8-2 1,4-7-1,7-6 0,1-3 0,1-5 1,3-3-1,3-7 0,-3-1 0,-4-3 0,0 3 0,-4-5 0,-3 8 1,-7-2-1,-3 5 0,-3 10 0,0-8 0,0 8 0,-7 8 0,-2 2 1,2 6-1,3-1 0,-3 3 0,5-5 0,2 2 0,0-7 0,0-8 0,16 6 0,-3-9 0,0-4 1,1-7-1,3 0 0,1-5 0,-2 0 0,1-4 0,-1 5 0,-5 0 0,0 8 0,-4-5 0,-7 15 1,13-6-1,-13 6 1,2 18-1,-2 1 1,-2 3-1,0 3 1,-2-3-1,-3 3 0,7-2 0,0-9 1,0-1-1,0-13 0,0 0 0,13 0 1,-8-4-1,8-10 0,0-3 0,-2-3 1,1 0-2,3 1 2,-6-1-1,4 6 0,-6 0 0,-7 14 0,13-11 0,-13 11-1,0 0 0,5 9-3,-5-9-5,2 17-9,-2-17-5,9 14-14,-9-14-32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4:49.214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154 28 156,'0'-18'28,"0"18"-7,-13-10-15,13 10-1,-13 0-1,4 7-1,2 5-1,-2 2-1,3 2 0,1 1 0,3-1 0,2 2-1,2-11 1,-2-7-1,18 2 0,-7-3 0,5-6 1,1-3-1,-1-4 0,0 1 0,-3-2 1,0 4-1,-4 4 0,-9 7 0,9-8 0,-9 8 0,0 5 0,-2 5 1,-3 12-1,-2 2 0,3 5 1,-2 5-1,3 4 0,-6 1 0,3 3 0,-5-1 1,6-4 0,-8-3-1,4-3 0,-7-5 0,1-2 1,-1-2-1,-2-9 0,5-2 0,-2-6 0,1-5 0,-1-7 0,8-7 0,-4-3 0,6-8 0,1-2-1,4-3 1,0 2 0,5 4 0,6-3 0,0 7 0,7 4 0,1 3 0,1 3 0,-2 2-2,4 3-3,-8-3-9,6 1-7,-3-1-6,1-1-21,-2 2-38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4:49.87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21 0 170,'0'0'24,"0"5"-4,0 8-16,0 3 1,-1 8-2,-3-1-2,2 3 1,-3 3-1,-1-7-1,4 0 2,1-7-2,1-4 0,0-11 1,0 0-1,0 0 0,10-9 1,-2-5-1,1-3 0,0-6 0,4 0 0,-2-1 0,-1 2 0,3 1 0,-2 5 0,-2 3 0,-9 13 0,11-9 0,-11 9 1,0 15-1,0-3 0,0 8 1,-5-2-1,3 5 0,0-5 1,2-1-1,0-1 0,2-6 0,-2-10 0,13 7 0,-4-7 0,3-9 1,-1-4-1,4 1 0,1-5 0,1 0 0,1-3 1,-2 5-1,-5 0 0,5 4 0,-5 6 0,-3 2 0,-8 3 0,9 9 0,-9 6 0,0 2 1,-8 4-1,5-2 0,-1 3 0,2-3 0,1-3 0,1-3-1,1-3-1,-1-10-3,17 5-8,-17-5-9,20-7-4,-13-6-17,8 4-35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4:50.069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15-1 163,'7'7'27,"-7"-7"-5,-3 21-14,-7-11-2,10 5-2,-4-4-1,2 3-1,0-4-1,2-1-1,0-9-1,0 0-2,6 2-3,-6-9-10,10-1-6,-7-12-9,4 2-26,-5-4-25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3:01.0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99 79,'2'-10'53,"1"2"-20,5-1-17,1 5-7,-9 4-2,16-10-1,-5 4-1,0 4-2,0-3 1,5 2-2,4-2 0,2 3 1,-2-1-1,4 0-1,-3-4 0,3 4 0,2-2 0,-5 1 0,-2 1-1,-3-1 1,-5 0-1,-2 4-1,-9 0-1,11 0-1,-11 0-6,0 8-10,0-8-4,-6 14-13,1-3-32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4:50.19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12-1 137,'0'0'31,"-13"0"-16,13 0-31,0 0-11,0 0-21,0 9-16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4:50.638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22-1 163,'-2'20'27,"-5"-4"-7,7 7-13,-6-6-1,5 6-2,-1-6-2,0 3 1,0-5-2,2-2 0,0-6 0,0-7 0,0 0-1,6 0 1,-6 0-1,12-12 1,-6-3-1,1 0 0,8-9 0,-3 6 0,5-4 0,-5 3 0,5 3 0,-5 4 0,3 2 0,-2 9 0,-2 1 1,-4 7-1,-2 6 0,1 2 0,-4 4 1,1 0-1,1 4 1,-4 1-1,5-4 0,-1 3 0,-2-3 0,0-4 0,0 5-2,-2-14-4,9 9-9,-9-16-7,0 0-5,0 0-23,0 0-39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4:57.497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28 5 40,'0'0'52,"0"0"-15,0 0-14,0 0-7,2-8-6,-2 8-3,0 0-1,0 0-1,0 0-2,0 11-1,-2 1 0,2 0 0,0 2 0,0 5 0,2-3 0,5 2-1,1-6 0,3 2 1,-1-8-1,5-1 0,-2-4-1,5-1 1,-5-1 0,5-5 0,0-3-1,-3-4 2,-1 2-4,-5-2 4,0 1-2,-3-1 0,-4 0 0,-2 5 0,0 8 0,-6-6 0,6 6 1,-11 10 0,6 6 0,1 0-1,1 7 2,1 3-1,-4-3 0,6 5 0,0-3 1,0-6-1,0 2 0,0-3 1,-3-5-1,-1-3 0,4-10 0,-16 12-1,3-8 1,2-2-1,-4-2 0,-1 0 0,0 0 0,-3 0-1,1 0 0,0 1-1,9 8-8,-6-6-11,15-3-3,-12-2-15,17-8-36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4:58.765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175 158 38,'0'0'52,"0"0"-21,11-4-10,-11 4-4,0 0-6,15-12-3,-12 3 0,4 3-4,1-4 1,-1 1-2,-3-3 0,5 3-1,-6-5 0,1 2 0,-4 4 0,0-3 0,0-1-1,-5 4 2,-6 1-2,2 0 0,-4 3 0,-2 2 0,2 1 0,1 1 1,-3 1-2,2 8 1,3 0 0,-3 3 0,2 7 0,0 0-1,-2 6 1,10 5 0,-6 3 0,1 4-1,6 2 1,1 2-1,-1 1 1,2 3 0,0-5-1,0-3 0,0-2 0,0-2 0,0-8 0,-2-4 1,-2 3-1,-3-7 0,2 0-1,-8-7-1,9 2-1,-5-6-7,9-6-10,-9 4-4,9-4-17,-5-13-31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4:59.034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9 103 162,'0'0'26,"-9"-7"-8,9 7-11,0 0-2,5-5-1,6-4-1,8 5-1,1-7-1,3 3 0,3-1 0,5 2-1,-8-2 0,6 1-1,-7 3 0,-4-3-4,1 8-12,-12 0-5,4-3-9,-11 3-28,12-11-25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4:59.461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168 21 153,'0'-9'31,"0"9"-10,-4-12-15,4 12-1,0 0-1,-11-1 0,11 1-2,-13 1-1,6 4 0,-4 5 0,0 6 0,-3-1-1,-3 8 2,1 4-2,0 1 1,-1 7-1,5 8 0,3-2 1,3-2-1,-1 5 0,7-3 0,7-2 1,-1-3-1,3-7 0,3-4 0,1-4 0,-4-6-1,6-4-1,-1 1-4,-14-12-9,17 0-6,-10-2-9,6-5-24,-6-9-29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4:59.714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-1 0 160,'0'0'28,"0"0"-8,0 0-13,11 17-3,-8-2 1,8 8-2,2-4-1,5 6 0,-2-4-1,3 0 0,-1 1-1,-4-6 0,5-3-1,-7-3-2,3-3-1,-15-7-13,11 0-5,-11 0-8,11-10-28,-10-5-27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4:59.945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165 0 168,'0'0'25,"-13"7"-5,2 1-15,4 8 0,-6-1-1,4 7-2,-5 0 1,-1 5-2,1 0 0,-3 1-1,4-3 0,-1-2-1,1-2-2,0-8-1,8 4-10,5-17-7,0 0-7,0 0-23,5-3-31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00.174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63 0 171,'-6'16'25,"-4"3"-5,0 0-17,1 0 0,0 1-1,2-3 0,1-3-3,1 3-1,5-17-3,-2 10-10,2-10-7,0 0-10,7-13-29,6-4-24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00.621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44 0 156,'0'0'28,"0"19"-7,-5 0-17,5 3 0,0-1 0,1 2 1,8-2-3,2-2-1,2-10 1,5-1-1,2-8-1,0 0 1,0-5-1,0-5 0,-1-2 0,-3-5 0,-3 2 0,-1-3 1,-4 3-2,-3 2 1,1 2 0,-6 11 0,0 0 1,0 0-1,0 15 0,-6 1 1,2 7 0,-1 3 0,1 2 0,-1 5 0,1-1 0,2 1 0,-5-3 0,4 2 0,-5-2 0,-1-6 0,-2 0 0,-3-4-1,-4-5 0,-4-5-1,2 0-1,-9-10-4,10 0-9,-4-4-7,6-9-6,5-1-22,4-9-35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3:01.4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51 73 151,'0'0'27,"0"0"-7,0 10-15,0-10-2,-6 20 1,3-7-2,3 3 1,-2-3-2,2 5 0,2-5 0,5-1 0,0-2-1,4-4 1,-2-4-1,2-2 0,2-2 0,2-5 2,-4-5-2,-1-2 1,-2-2 0,-1-2-1,-5-2 1,-2-1 0,-2-2-1,-5 4 1,-6 0-1,0 5 0,-1 4 0,-3 2 1,-1 8-2,0 0 0,3 11-1,-1 1-3,9 7-8,-4-7-7,9 4-7,2-4-20,4 1-27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00.97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0 169,'11'4'25,"5"4"-5,-5-2-16,7 10 1,-3 0-2,3 2-1,-3 2 1,3 7-1,-3 1-1,-1 3 0,-5 4-1,0 5 1,-5-1-1,-4 2 1,0 0-1,-7 0 0,-6-5-1,-5-2-2,1-1-12,-6-6-6,-3-6-7,1-11-22,3-6-39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02.185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148 11 55,'0'0'45,"0"0"-10,11 0-13,-11 0-6,0 0-5,0 0-3,0 0-2,0 0-1,0 0-1,-2-8 0,2 8-1,-9-3-1,-2 3 0,-2 0 0,1 1 0,-5 2-2,3 2 1,-1 1-1,4 1 1,0-1-1,11-6 0,-12 11 0,12-3 1,0-8-1,5 20 1,4-9-1,2 2 1,-2 3 0,4 2 0,-4-1 0,-2 4 0,-1-2 0,-3-2 0,-3 0 0,-3-1-1,-6-3 1,-4 0-1,-4 0 0,1-8 0,3 0 0,-1-4-2,3 3-2,2-6-5,9 2-9,0-12-8,5 2-12,4-4-35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02.35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1-1 167,'9'8'26,"-1"7"-6,-7-4-15,9 4-1,-9-2-3,3-5-1,3 0-5,-7-8-10,11-1-7,-3-10-11,2-8-30,3-3-22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02.622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46 0 151,'0'0'31,"0"0"-8,0 4-15,0 14-2,-8 4 0,5 3-3,-3 5 0,-1 6-1,1 4-1,1 3 0,-1-5-1,3 0 1,1-3-1,2-4 0,0-6 0,5-6 0,6-8-1,2-7-2,4 1-1,-7-13-9,5 1-9,-2-5-7,-4-5-21,-6-3-36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02.81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17 0 156,'-11'0'30,"4"1"-8,7-1-11,0 0-7,14 14-1,-1-11-1,11-1-2,-1 1-1,-1-3-1,7 5-7,-9-5-11,4 0-6,-10 0-16,3-1-36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02.973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0 169,'5'19'25,"-5"-8"-4,2 3-17,-2-6-1,0-8-2,0 13-7,0-13-14,0 0-4,9-11-17,0-4-34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03.51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152 16 128,'9'-9'40,"-9"9"-15,10-7-13,-10 7-4,0 0-2,-13 3 0,0 10-3,-3-1-1,-1 10 0,-3 0 0,2 9-2,0 4 1,0 6 0,0 3-1,9 0 0,-1-1 0,10 1 0,0-1 0,2-6 1,9-6-2,2-9 1,3 0-2,1-12 0,4 5-4,-8-15-10,7 0-6,-2-10-10,1-4-30,-3-3-27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03.75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1 168,'0'0'27,"0"0"-6,4 14-14,-1 5-4,12 3 0,-4 3 0,7 7-2,2-2 0,5 2 0,-3-5-1,-2-4-1,2-4 1,-7-7-2,1-3-3,-16-9-5,13 0-11,-13-12-6,5 2-19,-5-15-37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03.918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170 0 169,'-13'21'27,"-5"1"-7,5 6-14,-9 2-3,4 1 0,-2 0-3,0-4-1,5 0-6,1-9-11,3-5-6,4-3-13,7-10-32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04.15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47 1 175,'0'10'24,"0"6"-4,-9-5-15,7 3-3,-5 2 0,-1-1-2,3 1-1,-2-6-2,5 6-5,-7-10-13,9-6-5,0 0-19,0-4-34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3:01.9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46 0 119,'0'0'38,"0"0"-14,-13 2-14,9 8-2,-6-1-2,6 8-3,-7-2 1,9 6-1,0-5-1,2 2-1,2-3 0,5-4 0,4-2-1,2-3 2,2-6-1,3 0-1,0-5 0,0-3 1,-3-5-1,1 0 0,-3-2 1,-2 1 0,-8 1-1,3 1 1,-4 5 0,-2 7 0,0 0-1,-8 0 1,5 7-1,-3 5 1,3 1 0,1 1-1,2 1 0,0-2 0,7 0-1,0-5-1,4 1-1,-3-8-6,10-1-9,-7-5-5,7-1-12,-4-7-25,1 1-18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04.57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6-1 121,'0'0'42,"0"6"-16,-2 12-12,-2 0-9,4 9 0,0-8-2,9 4 1,-3-2-1,8-5-1,1-6-1,3-8 0,0-2 0,6-7 0,-2-5-1,-4-5 0,5-3 0,-3 0 0,-1 3 1,-5 2-2,3 4 1,-10 8 0,-7 3 0,9 7 1,-9 10-1,0 6 0,-5 8 1,1 3 0,-3 2-1,3 3 2,-5 1-1,0-2 0,-6-1 0,2-6 0,-1-3 0,-4-5 0,0-8-1,-4-5-1,2-4-1,0-9-2,3-3-7,1-6-11,5-4-4,2-5-20,7-2-37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04.873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67-1 144,'13'0'34,"-4"5"-11,9 9-11,-2 4-7,6 8 0,-4 1-2,2 5-1,-5 9 0,-2 2 1,-4-1-2,-9 3 0,-4 2-1,-12-5 1,-4 0-2,-9-1 0,-4-4-5,-2-10-11,2-4-6,6-10-9,9-10-32,13-3-28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05.749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252 1 94,'11'-1'54,"-11"1"-24,0 0-17,0 0-4,0 0-2,0 0-2,0 0-2,-9 0 0,0 0-1,-7 6 0,-4 4 0,0 5-1,-9-2 0,1 8 0,-4 0 0,8 3 0,-3 3 0,5-4-1,7-2 1,6 5-1,9-8 1,0 1-1,9-7 1,10 3-1,4-7 0,1-1 1,9-1-1,-4-2 1,3-3-1,-1-1 0,-2-1 0,-1-3-1,-5-3 0,-4-2-2,-1 2-2,-15-9-5,5 6-10,-8-5-7,-9 4-20,-10-2-34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05.951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24 62 121,'-15'8'44,"15"-8"-18,-9 3-15,9-3-3,9 1-2,10 0-2,1-1 0,9-1-2,5 0-1,3-5-1,3-1-1,-4-2-3,4 5-10,-5-4-8,-8-4-8,-2-1-26,-6-1-29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06.586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204 23 173,'0'13'25,"0"-5"-5,0-8-15,3 20-2,-3-12 0,8 5-1,-5 0 0,3 2-1,-3 3-1,-3-2 1,0 6 0,-3 2-1,-12-2 0,2 1 0,-5-1 1,-2-1-1,2 1 0,0-8 0,1 1 0,8-6 0,9-9 0,-3 12 0,3-12 0,11 8 0,0-6 0,7 1 1,0-1-1,2-1 0,0 1 0,5-2 1,3 0-1,-3 0 0,2 0 1,-3-3-1,7-2 1,-6 3-1,3-4 0,-3 1 1,-3-1-1,-2 0 0,-2-4 1,-1 0-1,-8-1 0,-4-9 1,-5 1-1,-11-8 0,-1-4 0,-14-1 1,-3 0-1,-6-2 0,-12 3 1,5 4-1,-5 5 1,2 5-1,-1 8 0,1 3 0,8 6-1,6 3 0,6 10-4,1-6-6,11 5-8,6-4-7,7-8-10,0 13-40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15T11:40:39.60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22.63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5 16 55,'0'-9'43,"0"9"-9,0 0-10,0 0-10,0-8-4,0 8-3,0 0-2,0 0-2,0 0-1,0 0 0,0 0-1,0 0-1,-5 0 1,5 0 0,0 0-1,0 0 1,0 0-1,0 0 0,0 0 1,0 0-1,0 0 0,0 0 0,0 0 0,0 0-1,0 0 1,0 0-1,0 0 1,0 0-1,0 0 0,0 0 0,0 0 1,0 0 0,0 0-1,0 0 1,0 0-1,0 0 0,0 0-2,0 0-1,0 0-1,0 0-1,0 0-3,0 0-4,0 0-24,0 0-17,0 0-8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24.053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88 0 57,'0'0'39,"0"0"-6,-4-9-12,4 9-6,0 0-4,0 0-2,0 0-2,0 0 0,0 0-2,0 0 0,-1 5-1,1-5-1,-8 16-1,3-7 0,-2 5 1,-2 6-3,3 3 1,2 2 0,-1 3 0,5 1-1,0-1 1,0-4-1,5-2 1,3 0-1,3-13 1,1 1-1,3-7 0,1-3 1,1-1-1,4-8 1,-1 0 0,0-9-1,2 5 0,-3-5 0,-7 2 1,3-1-2,-2 1 2,-8 6-1,0-1 0,-5 11 0,2-13 1,-2 13-1,0 0 1,-5 13-1,-1 3 1,-1 0-1,3 8 1,-1 8 0,0 5-1,-6 3 0,7 5 0,-5 1 1,0-4-1,-6 0 1,6-4-1,-4-5 1,-3-8-1,1-7 1,3-6-1,-3-2 1,-1-6-1,-1-3 1,3-1-1,-2-8 0,3 0 0,-2-7 0,4 0-1,2-2-1,7-1 0,-5-5-4,13 8-10,-3-11-6,6 0-7,4-3-23,5-2-37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24.422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57 9 126,'0'-9'41,"0"9"-16,0 0-14,0 0-2,0 0-2,-6 5-1,6 8-2,-2 0-1,2 2-1,-1 4 0,-3 0 0,-1 2-1,5 2-1,-4-4 0,-2 0-2,3-1-3,-4-5-12,3 1-4,-2-7-8,6-7-22,-9 10-38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24.886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30 157,'0'0'30,"0"0"-7,11-2-15,-11 2-2,23-6-2,-6 2 0,6 1-2,5 1 0,3 1-1,0-2 0,1 1-1,-4 1 0,-5-2-1,-1 3-1,-11-3-1,2 6-4,-13-3-11,-4 6-5,-10-5-12,-3 3-29,-3 2-21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3:02.2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5 126,'0'0'35,"0"4"-12,0 12-15,-2 0-3,2 4-1,0 0-1,0 2 0,0-2-1,4 0 1,-2-7 0,3-1-1,-5-2 1,0-10-1,0 0 0,0 0-1,4-10 0,1 1-1,-3-4 1,2-5-1,1 0 0,0-1 0,1 2 0,-4-1 0,3 3 0,1-1 0,-1 6 0,1 2 0,-6 8 0,9-8 0,-9 8 0,11 0 0,-11 0-1,9 6 0,-9-6-4,11 8-9,-11-8-6,7 9-8,-7-9-20,11 3-29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25.11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13 37 116,'-13'10'44,"13"-10"-16,0 0-12,0 0-7,0 0-2,0 0-1,9 0-3,9 0 0,-1-3-1,7-1-1,1 1-1,2 2-2,2 1-3,-7-3-13,5-1-5,-7-2-9,4-6-29,-2 1-30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26.26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167 109 65,'0'-10'63,"2"4"-26,-2-6-18,0 12-8,2-19-3,1 11-2,-3-5-1,0 5-1,0-2 0,0 10-1,-9-17-1,0 14 0,-2 0 0,-5 3-1,-3 6 0,1 9-1,-2-2 1,0 10-1,2-2 0,2 3 0,5 2 0,5-5 0,5-2 1,2-3-1,12-6 0,-2-7 1,9-3-1,-2-1 0,8-11 1,-5 2-1,-1-4 0,-1-3 0,-3 2 0,-7-2 0,4 3 0,-6 1 1,0 3-1,-7 10 0,0 0 0,0 0 0,0 0 0,-7 17 0,4-2 0,-3 5 0,4-6 0,0 5 1,2-7-1,2 1 0,6-7 1,4-2-1,-3-4 0,8-6 0,1-4 0,0 0 0,2-6 1,0-2-1,0 2 0,2 0 0,-4 4 0,0-1 0,-3 7 0,-2 3 0,-13 3 0,11 13 1,-11 0-1,0 2 0,0 4 0,-4-4 1,2 1-1,0-7 0,2-9 0,-2 10 0,2-10 0,0 0 1,13-3-1,-6-6 0,6 0 0,0-5 0,3 4 1,-1-4-1,1 4-1,-1 0 1,-6 4-1,4 1-1,-6 2-2,-7 3-1,18 3-9,-18-3-7,11 6-7,-11-6-17,20 7-34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26.817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110 27 60,'6'-3'66,"-6"3"-25,14-5-16,-10-2-11,-4 7-6,0 0-3,11-12 0,-11 12-2,0 0 0,0 0-1,-9-3-1,2 5 0,-3 5 0,3 3 0,0 1 0,0 2-1,7 0 1,0-4-1,0 0 1,11-5-1,-4 0 0,7-4 0,1 0 0,-1-8 0,-1-1 0,0 0 0,-4 2 0,-9 7 0,13-16 0,-13 16 1,0 0-1,0 0 0,2 11 0,-2 6 0,0 7 0,-4 9 0,0 3 1,-3 7-1,0 3 0,-4 4 0,2-3 1,-4 0-1,-5-3 0,5-9 1,-3-8-1,-1-8 0,1-8 0,0-6 0,3-5 0,2-13 0,0-2-1,2-11 1,0-2 0,5-3 0,4 0 0,0 0 1,2 3-1,7 0 0,2 2 0,7 5 1,0 2-2,8 2 0,-4-1-4,7 6-8,0-5-8,4 2-5,-2-8-16,3 3-40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27.785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89 1 33,'-13'3'61,"13"-3"-11,0 0-32,-9 0-4,9 0-2,0 0-2,0 0-2,0 0-2,0 0-1,0 0-2,0 0 2,-9 4-2,9-4-1,-7 17 0,0-3 0,3 0 0,-2 6-1,-4-3-1,6 3 1,-2-4-1,3 0 0,-4-5 0,3-1 1,4-10-1,0 0 0,0 0 0,0 0 0,0 0 1,2-13-1,1 0 0,8-3 0,-5 3 0,3-7 0,0 5 0,2-1 0,-2 3 0,2 0 0,-2 4 0,0 3 0,-9 6 0,13 0 0,-13 0 0,11 12 1,-8 1-1,-1 0 0,-2 3 0,6-5 0,-6 1 1,1-1-1,-1-11 0,6 9 0,-6-9 0,14 0 0,-6-5 0,4-3 0,-1-4 0,4 0 0,-1-4 0,3 2 0,-3 3 0,-1-3 0,2 5 1,-3 2-1,-3 6 0,-9 1 0,13 8 1,-13 3-1,0 7 1,0 0-1,-3 0 0,-1 2 0,-3-1 0,1-3-1,4-3-1,2-13-3,0 15-5,0-15-7,0 0-6,9-8-9,6-2-29,-2-6-28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27.978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0-1 156,'11'10'30,"-11"1"-7,2 3-7,-2-6-11,0 7-1,0-6-1,0 4-1,0-3-1,0-10-1,0 6-2,0-6-2,0 0-10,9-6-6,-7-4-5,-2-6-16,1 6-36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28.109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0-1 155,'0'0'26,"0"0"-9,0 0-21,0 0-14,11 1-8,-11-1-20,11 2-15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28.505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0 141,'7'6'33,"-7"-6"-10,13 20-12,-11-11-3,0 10-2,-2-8-1,0 6-1,-2-1-1,0-1-1,-4 0 0,5-6-1,-5 0-1,6-9 1,0 0-1,0 0 1,7 1-1,3-4 0,2-4 0,5-1 0,-1-5 0,2 3 0,-3 1 0,8 0 0,-4 0 0,-7 2 1,5 4-1,-3 3 0,-6 2 1,1 8-1,-6 1 1,-1 0-1,-2 5 1,0-1-1,0 2 1,0-2-1,0-2-2,-2-2 0,2 2-7,0-13-9,0 0-5,0 0-8,0 0-28,-2-6-33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30.806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22 0 104,'0'0'49,"0"0"-27,0 0-7,0 0-5,0 0-2,0 0-2,0 0-2,0 0 0,0 0-2,0 5 0,0 2 0,0 4-2,6 5 1,-4-3 0,-1 7 0,5-4 0,-3 1 0,7-6-1,-1 2 1,2-6-1,-2-3 1,5-4-1,1-1 1,-1-7-1,-3-2 0,6 1 0,-5-5 1,-3 2-1,4 0 0,-7 0 0,1 2 0,-7 10 1,0 0-1,0 0 0,0 0 0,2 12 1,-2 5-1,0 0 0,-2 3 1,2 1 0,-2-2 0,2 1 0,-5-6 1,5 2-1,-2-5 0,0 0 1,-2-2-1,4-9-1,-16 11 0,3-6 1,2-2-1,-3-1 0,-4 1 0,-1-3-1,1 0 1,0 0-3,2 1-2,-4-2-9,11-2-7,-1-4-4,9-6-15,1-6-40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32.245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200 157 102,'0'0'46,"0"0"-26,0 0-7,0 0-5,0 0-1,0 0-2,0 0-1,5-4-1,-5 4 1,8-10-2,-1 3 0,-7 7 0,9-21 0,-4 8 0,-1-3-1,-2-1 0,-2 2 0,0-1 0,-6 5 0,1-3 0,-2 7 0,-4 1 0,-6 6 0,8 0 0,-3 7 0,-5 3 0,6 3-1,-1 2 1,-1 7-1,4-1 1,-2 3-1,5 4 1,1 3 0,-2 0 0,7 2-1,-2-1 1,2-1-1,0-1 0,0-2 1,-2-4-1,0-3 0,2 0 0,-3-5 1,-7 0-1,7-4 0,-6 2-1,0-5 0,-6 0-1,10 0-3,-10-9-8,15 0-7,-7-6-5,7 6-13,0-21-34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32.49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48 64 104,'-13'-5'48,"4"3"-19,-4-4-16,13 6-4,-14-2-1,14 2-2,0 0 0,0 0-3,0 0 0,18-5 0,-2 1-1,6 1-1,5 0 0,2 2-1,6-1 0,-2-2-1,-2 4-2,-8-6-7,3 5-10,-8-4-4,-2 0-13,-5-5-35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3:02.7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186 10 119,'4'-11'39,"-4"11"-15,0 0-14,0 0-2,-4 0-2,-5 1-2,2 11 0,-4-4 0,0 9 0,-4-1-1,5 3-1,-9 3 0,5 2-1,-1-1 1,-1 4-1,5 1 0,-4-3-1,4 3 1,4-4 0,2 2-1,-1-1 0,4 0 1,2-1-1,0-3 0,2-1 0,4-1 0,3-6-2,2 2 0,0-8-2,7 4-6,-4-9-9,3-2-5,-3 0-12,1-5-32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32.894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172 29 161,'9'-12'28,"3"5"-7,-10-3-13,-2 10-2,0 0-1,-9 10-1,-5 1 0,-5 8-2,-1-2 0,-5 6-1,1 5 1,2 0-1,4 1-1,2 4 1,3-1-1,6 1 0,1 1 0,6-1 1,0-2-1,2 0 0,6-2 0,1-7 0,2 2-1,-1-5 0,3-4-2,0-6 0,5 1-4,-5-10-10,5-3-5,-5-10-7,3-1-21,2-10-34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33.145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0-1 186,'0'0'22,"11"1"-5,-11-1-12,18 13 0,-5-1-2,3 0-1,2 1 0,2 4-1,1 0 1,0 3-2,1 0 0,-4-5 0,-5 1-1,2-5-1,-3 5-2,-12-16-7,13 8-10,-13-8-3,0 0-12,0-15-31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33.357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153-1 176,'0'0'25,"-22"6"-4,17 7-14,-6-1-3,0 6-1,-2-1 0,0 1-1,2 2-1,-1-3-1,1 3-1,-4-8-2,8 8-3,-8-12-10,8 0-5,7-8-6,0 0-20,0 0-36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33.574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5 0 183,'0'0'23,"11"12"-3,-11-12-14,4 19-3,-4-11 0,0 5-2,-2 0-1,-2-1-2,1 6-2,-5-14-11,8-4-6,0 0-5,0 0-19,8-10-33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34.021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42 0 184,'0'0'22,"-7"10"-2,5 2-16,2 7-1,3-4-1,8 3 0,-2-5-1,6-1 0,3-1 0,0-8-1,2-3 1,0-1-1,-2-8 0,2 2 1,-3-5-1,-4 2 0,-1-3 0,-1 1 0,-5 6 0,-6 6 0,5-12 0,-5 12 0,0 7 0,0 1 0,-2 8 1,1 5-1,-3 6 0,2 0 1,0 5-1,2 2 1,-3 2-1,-3 0 1,1 1-1,-3-3 1,-3-2-1,-3-5 1,-4-4-2,-4-5 1,0-5-2,-3-10-1,5 1-4,-8-11-9,8-5-5,2-4-6,9-4-18,0-6-36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34.454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0 173,'7'6'25,"4"4"-5,5 8-12,-1 0-3,7 8-1,-2-1-1,1 8-1,-1-1 0,0 2 0,-3-4-1,-1 2 0,-5-1 0,-5 0-1,-5 2 1,-1-1-1,-1-1 0,-9 0 0,-4 2 0,-4-2-2,0 1-1,-8-9-7,8 1-11,-4-9-2,6-4-10,5-11-33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35.865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98 65 76,'0'0'55,"13"-13"-19,-13 6-23,11 6-1,-11-9-3,0 10-2,7-12-2,-7 12 0,0-9-1,0 9-1,-7-7 0,-2 5-2,-2-2 1,0 4 0,-5 0-1,1 1 0,1 5 0,-1 1-1,6 1 1,0 4-1,5-1 0,2 2 1,2 1-1,4 0 0,3 0 0,6 1 1,0-3-1,0-1 0,3 1 1,-3-3-1,-1 1 1,-4 0-1,-1-1 1,-7-9 0,7 14 0,-7-14 0,-2 16-1,-5-11 1,-6 0-1,1-2 0,-5 0 0,3-3 0,-4 2-1,3-2-1,4 0-2,0-6-2,11 6-11,4-12-4,5 2-7,5-3-18,8 2-37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36.045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0 181,'7'7'23,"0"5"-2,-7-6-16,0 9 0,0-5-2,0-1-2,-2 1 0,2-10-2,-1 16-1,1-16-6,0 0-11,-4-4-3,4-6-9,0-2-26,0-2-28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36.453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25 20 165,'2'-10'27,"-2"10"-6,0-10-6,0 10-10,5 5-2,-5 8 0,2 6-1,2 1 0,-4 3-1,0 6 0,0 2 0,0-1-1,0 1 1,-6 0-1,1-2 1,-2-2-1,1 0 0,1-6 0,1-2 0,2-1 0,2-5 1,0-4-2,9-2 1,2-4 1,4-1-1,-1-2 0,5 0 0,-1-3-1,0-3 0,-2 0-1,-3 0 0,-4-6-3,4 8-8,-9-9-8,-3 4-3,-1-9-14,-5 5-30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36.694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11 25 192,'-11'-8'22,"11"8"-3,9-6-14,8 3-1,-1-1-1,8 2-2,1 1 1,1 1-2,5 0 0,-2 1-1,-2 4-1,-5-5-3,5 5-9,-10-3-6,-3 2-5,-7 2-12,-7-6-35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3:03.4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140 6 161,'-11'-10'25,"11"10"-5,-18 3-14,12 7-1,-6 1 0,3 5-3,-6 1 1,4 4-2,0-2 1,0 1 0,2 1-1,2 2 0,0-2 0,-1-1 0,5 0-1,1 1 1,2-1-1,0-2 0,4 1 0,5-1 0,0-2 1,0-4-1,7 1-1,-1-3 1,1-1 0,1-4 0,1-1 0,0-4-1,0 0 1,0 0-1,0-6 1,-3 2 0,1-4-1,-3 1 1,-4-1 0,-1-3 0,-8 11 0,1-14 0,-4 7 0,-6-5 0,-6 6 0,2-3 0,-5 4 0,2-4 0,1 3 0,1 3 0,3 3 0,11 0 1,0 0-1,0 0 0,0 0 1,9 0-1,0 0 0,4-2 0,5 1 1,-7 1-1,3-3 0,-1 3 0,2-2 0,-4-1 0,-1 3-1,0-2-1,-1 2-1,-9 0-5,18-6-11,-18 6-4,18-10-9,-18 10-29,15-14-19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36.921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0 180,'16'10'23,"-16"-10"-1,15 9-10,-15-9-10,12 10 0,-12-10-2,6 9-1,-6-9-2,0 0-9,0 13-9,0-13-3,0 0-14,0-10-35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38.249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191 34 96,'3'-8'53,"-3"8"-24,-2-15-15,2 15-3,0 0-2,-3-8-3,-4 5 0,7 3-3,-17 10 0,7 6 0,-8-1-1,0 13 0,-4 4-1,-1 6 1,1 6-2,4 2 1,2 0 0,3-2 0,8-1-1,5-5 0,0-1 1,9-6-1,0-6 0,7-2 0,-2-8-1,8-3 0,-2-2-2,-2-7-1,3 0-8,-3-3-9,0-6-3,0-6-14,0-2-33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38.502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-1 0 180,'0'0'23,"0"0"-3,5 8-15,-1 2 0,7 7-1,-2 1-2,7 4 0,-1-4-1,5 2 0,1-2 0,0-2-1,-1-4 0,-2-3-2,0-1-1,-5-6-3,3-1-11,-9-4-5,-7 3-5,11-25-21,-9 9-31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38.689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180-1 168,'-9'0'26,"-3"1"-6,3 11-11,-8-2-3,6 7-2,-7 3 0,0-1-2,0 3-1,-1 0-1,5-1-1,-2 1-3,6-3-3,-2-9-11,12-10-5,0 9-7,11-9-29,3-4-24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38.894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44 0 181,'0'0'22,"0"11"-2,0-11-16,-7 14-1,-2-1 0,0 0-2,5 2-2,-5-2-3,9 1-10,-6-4-7,6-10-4,0 0-18,15 1-35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39.381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81 0 178,'0'0'23,"0"0"-2,-11 3-17,10 14 0,-5-4-1,6 5-1,0-4 0,0-1-1,6 0 0,6-8-1,3-1 1,-1-4 0,5-1-1,2-7 0,-4-2 0,1-2 0,-3 1 0,-3 4 1,1-4-1,-13 11 0,6-10 0,-6 10 0,0 0 0,0 10 0,0 4 1,0 0-1,0 5 1,-2 3 0,0 3 0,0 2-1,-2 4 1,3 0 0,-5-2-1,2 1 1,-6-1-1,0-2 1,-6-6-1,3-5 1,-3-3-1,0-1 0,-3-8 0,5-4 0,-4 0 0,1-1-1,1-8-1,1 2-1,3 1-3,1-7-9,5-2-7,3-3-5,8-1-19,4-3-35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40.141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 19 121,'0'0'41,"-4"-9"-15,4 9-14,0 0-4,0-10-2,0 10-1,7 3 0,3 4-1,0 3-1,3 7 0,-2-1-1,4 7 0,1 4-1,-5 5 1,0 2-1,2-1 0,-10 3 0,5-1 0,-7 2-1,-1-2 0,0 0 1,-3-2-1,-5-1 0,-3 1 0,-3-8 0,-1-3-1,-3 1-2,-2-12-1,7 5-8,1-12-9,12-4-3,-8-10-13,14-5-38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40.641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180 25 156,'12'-13'29,"-12"13"-7,0-12-14,0 12 0,0 0-4,-11 0 1,0 3-3,-1 3 1,-8 4-2,0 1 0,-4 3 1,-1 2-2,5 2 1,1 3-1,3-2 1,9 0-1,1 1 1,6-3-1,2-3 0,7 0 0,9-3 0,1 0 0,1-3 0,7-3 0,2-2 0,2-1 0,-2-2 0,0 0 0,-2 0 0,-5-5-1,2 3-1,-10-5-1,-3 1-2,-11-4-9,0 10-7,0-15-5,-5 6-17,-12-1-33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40.862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38 178,'0'0'23,"9"-4"-2,11 4-15,0-4-1,11 4-3,-6-2 0,10 2-1,-4 0 0,-4-3-2,0 3-1,-3-2-2,-2 2-12,-8-3-4,-4-2-7,-10 5-18,16-15-36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5:41.445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33 58 178,'11'-6'25,"-11"6"-4,9 10-15,0 6-1,-3 2-2,-3 5-1,-1 0-1,4 5 0,-4 3 0,-2-3 0,0-3 0,-2 0-1,-6 0 1,3-3-1,-8-1 1,8-5-1,-6-6 0,5-1 0,-1 0 0,7-9 0,-5 11 0,5-11 0,5 0 0,4 0 1,2 0-1,0 0 0,5-4 0,4 0 1,4-2-1,2-1 0,-1-1 1,6 2-1,0-5 0,2-1 1,1 1-1,1-3 0,-10-1 0,4-1 0,-9-2 0,-7-4 0,-6 4 0,-7-9 0,-14 3 0,-6-3 0,-4 4 0,-10-5 1,-5 5-1,-2 3 0,-7 0 0,6 9 0,2-2 0,2 6-1,7 4-1,6-1-4,10 7-8,1-2-8,14-1-3,0 0-16,11 0-43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3:04.1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8-1 102,'0'0'46,"0"0"-19,0 0-16,0 0-1,5 0-3,-5 0-2,9 8-1,-3 3 0,3-1-1,3 3 1,-2 2-2,1-2 0,6 1 0,-6 2-1,3 0 1,-1 2-1,-2-2 0,-1 2-1,-5 0 1,3-3 0,-6 3-1,1 0 1,-1 1 0,2-3-1,-1 1 1,3 1 0,-3 0-1,-1 0 1,2-1-1,-2 0 1,-2-2-2,-2 1 2,-4-1-1,-3 1 0,0-3 0,-2 1 0,-1 0 0,-2 3 0,5-3 0,-2 2 0,2-1 0,-2-2 0,0 2 0,2 2 0,-6-3 0,5-2 0,-1 0 0,2-2 0,0 1 0,4-5-1,5-6 0,-8 10-1,8-10 0,0 0-4,0 0-10,0 0-4,0-13-7,0 13-19,0-18-32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2.41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73 19 55,'4'-8'41,"-4"8"-6,0 0-14,0 0-6,0 0-5,0 0-1,0 0-3,0 0-1,0 0 0,0 0-2,0 0-1,0 0 1,-4 0-1,2 7-1,-1 3 1,-1 3-1,-1 0 0,1 6 0,-5-1 0,3 7-1,-1 0 1,-2-3 1,4 1-2,-1 0 1,-1-6-1,5-1 1,-2-5-1,3-4 1,1-7-1,0 0 1,0 0-1,0 0 1,5 0-1,-5 0 0,16-16 0,-8 1 0,3 0 1,-1-3-1,1 1 0,2-6 0,2 4 0,-3-7 0,3 5 0,3 3 0,-3-4 0,1 7 1,0-1-1,-3 7 0,0 3 0,-2 2 0,-4 4 0,0 0 0,-7 0 1,15 14-1,-13-2 0,1 3 0,1-2 0,-4 8 0,0-3 1,0 2-1,-5-1 0,1 0 0,-2-2 0,1-5 1,0 1-1,1-2 0,4-11-1,-6 9 1,6-9 1,0 0-1,2-6 0,2-1 0,1-7 0,4 1 1,-1-5-1,3 2 0,3-4 0,-3 2 0,4-1 0,-1 0 0,-1 2 0,-4 6 0,4 2 0,-4 1 0,-9 8 0,13-7 0,-13 7 0,7 5 1,-3 2-1,3 2 0,-5 1 0,-1 1 0,-1 5 1,4-5-1,-4 2 0,0 2 1,0-3-1,-4 3 0,3-3 1,-1 0-1,-2 4 0,-3-5 0,5 0 0,-2-1 0,1-1 0,3-9 0,-6 12 0,6-12-1,0 0 0,0 0-1,0 0-2,0 0-7,0 0-8,11-11-5,0 4-14,-4-6-32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2.41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35 0 142,'5'6'33,"-5"-6"-11,0 13-13,0-13-2,-2 19-2,-3-12 0,3 4-3,-4-1 0,5-1-1,1-9 0,-6 14 0,6-14 0,-3 13-1,3-13 0,-8 7-1,8-7 0,0 0 0,0 0-3,-7 3-3,7-3-12,2-6-4,1-4-12,5-7-29,1 1-12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2.41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 24 164,'0'-13'26,"0"13"-6,-5-11-14,5 11 0,0 0-2,0 0-1,0 0-2,0 0 0,0 0-1,0 0-1,0 5-1,0-5-3,5 11-11,-5-11-5,11 13-7,-11-13-24,11 14-26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2.42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27 138,'11'0'34,"-11"0"-12,0 0-11,9 10-3,-9-10-3,0 21 0,0-7-3,-2 3 0,-2 0 0,3 0-1,-1 3 0,-2-8 0,2 1-1,-1-3 1,3-10-1,-2 9 1,2-9-1,0 0 0,0 0 0,2-5 1,3-2-1,1-3 0,3-1 1,0-2-1,5-4 0,1 2 0,1-7 0,1 6 0,1-4 0,-4 6 0,5-1 0,-3 6 0,-3 0 0,1 7 0,-5 0 1,0 2-1,-9 0 0,11 4 1,-11-4-1,9 11 1,-9-11-1,8 16 1,-6-7-1,-1-1 0,1 6 1,2 0-1,-4 0 1,0 3-1,0-1 0,0 1 0,0-4 0,-6 1 0,5-3 0,1-2 0,0-9 0,-2 12-2,2-12 0,0 0-7,0 0-9,0 0-5,0-6-8,0-8-32,2 0-28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2.42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155 157 85,'0'0'38,"0"0"-10,0 0-10,0 0-6,0 0-3,11 0-2,-11 0-1,2-4-2,1-4-1,-3 8-1,11-14 1,-3 2-2,-5 1 0,4 3 0,-3-5 0,0 2 0,-2 1-1,-2-2 2,0 2-2,0 1 1,0 0-1,-4-1 1,4 10-1,-9-11 1,9 11 0,-15-4-1,4 4 0,4 0 1,-4 3-1,2 3 0,-2 3 0,2 4 0,-4-3 0,4 8 0,-4-5 0,3 7 0,0-2 0,0 3 1,0-1-1,3 4 0,2 3 1,-1 1-1,3-1 1,-1 1-1,-1 0 0,5 1 1,0-1-1,-2-2 1,2 2-1,0 0 0,-2-4 0,2-1 0,-2 0 0,0 1 0,0-2 0,2-4 0,-5-2 1,3-1-1,0-4 1,1-1-1,1-10 0,0 11-1,0-11-2,0 0-2,0 0-10,0-16-7,1 5-6,-1-6-26,0 3-24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2.42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23 148,'0'0'30,"0"0"-9,0 0-15,0 0 0,0 0-1,13-6-2,0 3 0,0-1-1,1 1-1,6 0 1,-2 1-2,1 0 1,-1 2-1,-2 0 0,0 0 0,-5 0 0,2 4-1,0-1-1,0 3-6,-13-6-10,16 4-6,-16-4-11,13 3-31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2.42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17 65,'0'0'37,"11"-7"-5,-11 7-11,0 0-7,3-10-3,-3 10-4,0 0 0,0 0-2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2.42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195 17 65,'0'0'37,"11"-7"-5,-11 7-11,0 0-7,3-10-3,-3 10-4,0 0 0,0 0-2,0 0-1,0 0 0,0 0-2,0 0 0,0 0 0,0 0 0,0 0-1,-5-4 0,5 4 1,-11 0-2,11 0 1,-18 7 1,12-4-2,-7 4 1,6-2 0,-6 7 0,2-2-1,2 1 1,-7 3-1,9-1 1,-6 2-1,0 4 0,2-3 0,0 5 0,2 2 1,-2-3-2,4 3 1,0 1 1,1-3-1,5 3 0,-3 0 0,4-6 0,0 3 0,0-3 1,4 3-1,-1-6 0,6 5 0,0-6 0,1 1 0,-3 0 0,2-3 0,0 2 0,-2-3 0,2-4 0,-9-7 0,9 15 0,-1-8-2,-8-7-3,11 3-12,-11-3-5,9-3-9,-9 3-29,9-14-22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2.42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4 13 30,'0'0'39,"0"0"-6,0 0-4,-5-13-11,5 13-5,0 0-3,0 0-3,0 0-1,0 0-1,0 0-1,0 0-1,0 0 0,0 0 0,5 7-1,0 2 0,-1-2-1,3 4 1,1 5-1,1 0 0,0 4 0,0-3-1,4 3 0,-2-3 1,1 3 0,-1-4-1,-2 2 0,4-5 0,-4 2 1,0-5-1,-3 1 0,-1-1 0,-5-10 0,9 10 0,-9-10 0,0 0-1,0 0-1,0 0 0,0 0-4,0 0-12,0 0-6,4-10-16,-4-2-26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2.42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232 0 100,'0'0'46,"-11"8"-17,0-3-20,8 8-1,-8-4-1,2 6-1,0 0-3,0 1 1,-6 1-2,6-1 0,-4 1-1,2-1 1,0 0-1,-5-3 1,7 1-2,-6 0 0,1-4 1,5 1-1,-6 1 0,2-4 0,6-2-1,7-6-1,-13 9 1,13-9-3,0 0-9,0 0-8,15-6-9,-6-3-25,6-2-21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8T13:47:37.73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83 39 55,'0'0'41,"0"0"-8,0-6-10,0 6-6,0 0-7,0 0-3,0 0-1,0 0-2,0 0 0,-4 7-2,4-7 1,-13 14-1,9-8-1,-2 5 1,-4 2 0,0 1 0,3 4 0,0 3-1,0-3 0,0 6 1,4-2 0,0 3-1,3-1 1,0-2-1,3-4 0,0-1-1,7-5 2,1-3-2,-1-5 1,4-4-1,-1 0 1,4-7-1,2-4 0,-4-1 0,2-2 0,-1-1 0,-2 0-1,-1 1 1,-2 0 0,-3 2-1,-4 3 2,-4 9-1,8-5-1,-8 5 1,6 9 0,-3 2 1,1 2-1,0 3 2,5 0-1,-2-3-1,4-1 1,1-2 1,1-5-1,1-1-1,0-4 0,-3-5 1,4-5-2,-4-5 1,2-4 0,-3 1 0,0-7 0,-2-2-1,-2-2 1,-2 2 0,-2-2 0,-2 3 0,0 0 1,-3 4-2,-3 4 1,2 7 0,1 5-1,3 6 0,-11 2-3,3 3-2,6 9-13,-3 0-3,2 7-10,-2-4-29,2 0-21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2.42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53 0 123,'0'0'37,"0"0"-12,-2 8-18,0 2 1,-7-2-3,6 5-1,-3-1-2,1 1 0,-1 0 0,4 0-1,-3 1 0,1 2 0,-1-5-1,1-3-1,4 4-2,0-12-9,0 0-8,0 0-9,4-3-20,12-14-25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2.42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97-1 148,'-7'-7'29,"7"7"-9,-11 4-13,11-4-2,-7 20-1,3-4-1,4 2-2,0 3 0,0-1 0,4-2-1,3 2 1,2-6 1,2-7-2,2 0 1,-1-7-1,-1 0 1,4-4-1,-2-4 1,-2-2-1,1-6 0,-3 5 0,-1-4 1,-3 3-1,-3 4 0,2-1 0,-4 9 0,0 0 0,0 0 0,0 0 0,-4 17 0,4 1 0,0 2 0,0 6 1,0 6-1,4 0 0,1 1 1,-5 2-1,0-2 1,-5-1 0,-3-1 0,1-3 0,-9-1 0,1-3 0,-3-6-1,-2-2 1,0-6 0,-2-3-1,2-7 0,-2 0 0,4-3 0,5-5-1,2-1-1,6-9-2,5 8-7,4-12-8,10 3-6,1-6-14,5 0-31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2.42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0-2 126,'9'0'37,"-9"0"-14,0 0-14,14 13-2,-14-13-1,20 21-1,-10-13-2,8 9 0,-4-1 1,4 6-2,-1-3-1,1 10 1,-2 2-1,-1 3 0,-6 4 0,2 1 0,-9 7-1,-2-2 1,-2-1 0,-9-1-1,-3 2 0,-8-4 0,4-2-2,-8-10-8,4 2-10,-5-7-3,9-4-12,-2-10-33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2.43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13 65,'0'0'51,"0"0"-23,0-13-9,0 13-7,0 0-5,0 0-1,0 0-2,0 0-1,0 0-1,0 0 1,0 0-1,0 0-1,0 7 2,0-7-2,7 13 1,-1-4 0,-1-1-1,2 6 0,-1 0 1,5 4-2,-4 0 1,0 3 0,2-2-1,1 3 1,-1 0-1,0-3 0,0-1 0,-4-5 1,3-1-1,-3-2 0,-5-10 0,7 12 0,-7-12 0,0 0 1,0 0-1,0 0 0,0 0 0,0 0 0,8 7 0,-8-7 0,0 0 0,0 0 0,0 0 0,0 0 0,0 0 0,5 11 0,-5-11 0,7 8 0,-7-8 0,15 12 0,-6-5 0,0 2 0,0-1 0,2 0 0,-2-2 0,-9-6 0,13 12 0,-13-12-1,11 6 0,-11-6-2,0 0-5,7 0-12,-7 0-6,0 0-17,0-13-30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2.43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220 0 90,'0'0'33,"0"0"-10,0 0-8,0 6-7,0-6-2,0 0-1,0 0-1,-10 11-2,10-11 1,-7 14 0,-2-7 0,4 8-1,-6-2 1,1 5 0,-1 1-1,2 2-1,-4 1 1,1 1-1,1-2 0,0 1 0,-2-6 0,4 2 0,-4-5 1,6 2-1,-4-8 0,3 3-1,-1-2 1,9-8-1,-13 14 0,13-14 0,-11 8 0,11-8 0,0 0-2,-9 4 0,9-4-4,0 0-6,0 0-9,4-4-13,-4 4-24,15-10-17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2.43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12 21 106,'12'-7'44,"-12"7"-16,0 0-19,0 0-1,2-9-1,-2 9-3,0 0 0,0 0-2,0 9 1,0-1-1,-2 2-1,-1 0 0,-1 2 0,-1 3 1,1-3-2,1 3 1,-1-2-1,0-6-1,3 2-1,1-9 0,0 0-5,0 0-12,12 0-5,-5-10-15,6-5-28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2.43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77 12 116,'0'-12'41,"0"12"-16,0 0-14,-6 2-4,6 6-1,0-8-2,-3 23-1,3-10-1,0 2-1,2 2 1,-1 1-1,7-2 0,1-5 1,0 0-2,2-7 1,2-2-1,-3-2 1,5-6-1,-2-5 1,-2-2-1,2-1 0,-4-1 1,0 0-1,-3 2 0,-2 1 0,-3 2 0,-1 10 0,4-11 0,-4 11 0,0 0 0,4 14 0,-2-2 1,0 8-1,-2 1 0,7 7 1,-1 4-1,-1 2 1,-1-2 0,0 2-1,-3 0 2,3 1-2,-4-6 2,0 0-1,-5-4 0,-3 1-1,1-3 1,-4-4 0,-4-3 0,0-5-1,-4-3 0,-1-4 0,-2-1 0,-3-3-1,1 0-1,-2-7-6,8 4-11,-3-2-4,12-4-8,0-5-32,9 1-26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2.43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172 87 3,'0'0'59,"9"0"-3,-9 0-32,5-11-5,-5 11-5,4-11-5,-4 11-1,4-15-4,-4 15 0,0-13-1,0 13-1,0-12 0,0 12 0,-13-14-1,4 9 1,-6 0-1,1 5 0,-3 0 0,-1 0 0,0 2-1,0 4 1,1 3-1,3 0 0,5 1 0,-2 0 0,7 2 0,4-1 0,0-4 1,6 4-1,5 3 1,1 1-1,5 1 1,1 0 1,0 2-1,0-2-1,-1 3 1,-3-1 0,-5 1 0,-1-3 0,-7 2 0,-1-5 0,-3 3 0,-8-5 0,-4 1 0,-1 0-1,0-4 0,-3-4 1,1-2-1,0 3 0,2-5 0,1 0 0,4 0-1,4-2-1,7 2 0,-4-11-1,8 9-4,3-14-6,11 8-8,2-3-10,6 0-22,-3-2-22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2.43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0 1 102,'9'12'48,"-9"-12"-20,4 11-15,-4-11-4,0 8-2,0-8-3,0 16-1,0-8-1,0 1-2,0-9 1,0 13-1,0-13-1,0 0-2,14 7-11,-6-14-6,2-8-9,3 2-25,2-13-22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2.43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10 0 137,'0'0'33,"0"0"-10,0 0-16,0 13-1,-2-6-1,2 7-1,0 4-1,0 2-1,0 3 1,2 5-1,-2 0-1,0 3 0,0 2 0,0-1 0,-2 2 0,-1 0-1,1-4 0,0-2 1,2-3 0,0-6-1,0-3 0,2-6 0,0-2 0,-2-8 0,14 8 0,-7-8 0,1 0 0,1-1-2,3-5 1,-4 0-1,6 3-2,-6-8-8,4 0-9,-3-3-5,2 2-19,-5-5-29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29.2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0 123,'0'0'40,"0"0"-16,0 10-14,2 2-4,-2-3-1,0 6-1,-2-1-1,1 4-1,-3 1 0,2 0-1,-7 1 1,9-3-1,-4-2-1,1-2 0,1 2 0,2-15 0,0 10 0,0-10 0,0 0 0,0 0 0,5-3 0,-1-4 0,3-5 0,-1-4 0,5 1 0,-2-4 0,2 1 0,0 1 0,1 5 0,1-4 0,0 7 0,0 1 0,1 1 0,-3 3 0,0 4 0,-4 0 1,4 0-1,-4 6 0,-7-6 1,11 16 0,-7-3-1,-2 0 1,0 2 0,-2 5-1,0-3 1,0 3-1,0 0 0,-2-3 1,2 1-1,-2-4 0,0-2 0,0 0 0,2-3-1,0-9-2,0 9-3,0-9-11,0 0-5,0 0-10,9-4-29,-1-4-27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8T13:47:38.182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10 0 129,'0'0'34,"0"0"-12,-10 0-13,10 0-1,0 0-3,0 0-1,0 0 0,0 11-1,0-5 1,0 2-3,0 2 1,3 1-1,-3-1 1,3 2-2,-2-5 1,-1-1-2,0 1-2,0-7-3,0 0-11,0 0-3,3-8-9,-1-2-24,-2-7-22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2.43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17 34 148,'-11'5'30,"4"-4"-8,7-1-16,0 0 0,0 0-2,0 0 0,14 0-1,3-5-2,1 2 0,4-1 0,0 0-1,3 1-2,0-3-2,3 3-10,-8 0-6,0 0-8,-2 0-24,0 0-26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2.438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7-1 135,'0'0'34,"-8"0"-11,8 0-16,0 0-1,0 0-1,0 0-2,4-1 0,-4 1-2,0 0 0,0 5 0,0-5-1,0 13 0,0-13-1,0 11-5,0-11-12,0 0-4,0 0-13,10-6-30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2.439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-1 24 38,'0'-12'43,"0"12"-8,0 0-11,0 0-8,0 0-4,0-12-4,0 12 0,0 0-2,0 0-2,0 0 1,3 13-2,-3-13 1,11 20-1,-2-9 0,6 9 0,-4-3-2,5 6 1,0-1-1,4-3 0,-3 3 1,1 0-2,-2-2 1,-1 3-1,-2-7 1,-1 1-1,1-3 0,-6-1 0,4-1 0,-11-12 0,9 11 0,-9-11-1,11 5 0,-11-5-2,0 0-3,0 0-10,4-10-6,-4 1-13,0-8-26,0 3-18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2.440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214 0 92,'0'0'50,"0"0"-18,-7-4-20,7 4-1,-5 4-3,-1 8-3,1-1-1,-4 6 0,-2 4-2,-2 2 1,-3 4-1,-4 2-1,1 1 0,-1-1 0,0-4-1,0-1 0,4-4 0,1-7-1,8 0-2,-2-11-5,9-2-11,0 0-4,9-12-16,2-2-29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2.441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22 5 104,'0'0'49,"0"0"-21,11-6-13,-11 6-9,0 0 0,7 6-1,-7-6-1,0 18-2,0-4-1,0 0 2,-5 4-3,1 0 1,-5 3-1,4-3-1,-1-1-2,-5-6-4,9 1-12,2-12-5,0 0-14,0-7-29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2.442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6-1 152,'0'0'29,"-4"0"-8,1 9-16,3 6 0,0 0 0,0 6-2,1 0 0,5-1-2,-1-2 0,8 0 0,0-6 0,3-6 0,-1-3 0,-1-3-1,6-3 1,-2-5-1,-1-4 0,-1-1 0,-1 1 0,-4-4 0,-2 2 0,-4-3 0,-3 3-1,5 3 1,-5-1 0,-2 12 0,0 0 0,0 0 0,0 6 0,0 9 0,0 4 0,0 2 1,0 7-1,0 1 1,0 0 0,4 5 0,-2 2 0,1 2 0,-3-6 0,0 5 0,0-8 0,-2 0 0,-5-4-1,-6-1 1,-3-7-1,-2 0 0,-2-5-2,-4-2 0,4 0-4,-9-8-10,9-2-6,2-4-6,3-6-22,6-2-34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2.443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130 19 48,'0'0'35,"9"-9"-2,-9 9-8,0 0-8,2-11-4,-2 11-3,0 0-3,0 0-1,0 0-1,-8 0-2,8 0 0,-10 6-1,-1-2 1,3 7-2,-3 0 1,1 4 0,-3 0-1,-2 3 1,3 8-1,2-2 0,-1 3 1,2 4-1,4 4 0,-1 0 0,3 4-1,3 2 1,0 0-1,3-2 1,7-1-1,-3-3 0,2-5 1,-2-3-1,1-2-1,1-4-1,3-2-9,-6-6-8,1-8-5,-7-5-16,16 0-34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2.444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-2 9 40,'0'0'45,"0"0"-7,0 0-13,0-11-9,0 11-5,0 0-2,0 0-3,5 0-1,-5 0-1,0 0-1,15 2 0,-15-2-1,12 11 0,-12-11-1,15 15 1,-8-7-1,2 6 0,2-3 0,-4 7-1,6-3 1,-7 2 0,6 1-1,-4-1 1,-1 1-1,0 3 1,-3-5-1,5 4 1,-6-6-1,1 3 2,-2 1-2,-2 4 0,0-4 0,0 3 0,-2-1 1,0 1-1,-3 3 0,-1-1 0,1-1 0,1 0 0,-1-4 0,-1 2 0,3-5 0,-1-2 0,2-1 0,2-12 0,-5 15 0,5-15 0,-7 13-3,7-13 1,-4 9-4,4-9-10,-6 9-7,6-9-15,0 0-28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2.445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198 17 69,'7'-2'41,"-7"2"-14,0 0-11,0 0-4,0 0-3,0 0-2,6-5-2,-6 5-1,0 0 0,0-7-1,0 7 0,0 0 0,-9-3-1,-1 2-1,10 1 1,-18 0-1,9 2 1,-4 1-1,1 1 0,1-1-1,-2 3 2,4 0-2,-2-1 1,-2 2-1,4 0 1,-4-1-1,6 4 1,-4 1-1,4 0 0,-2-1 0,2 6 0,1-3 1,-3 1-2,7 1 1,0-1 0,1 2 1,1-5-1,1 6 0,3-6-1,5 4 1,0-2 0,4-4 0,0 2 0,-2 0 1,5-4-1,-1-1 0,-1 0 0,-1-2 0,3 2 1,-1 1-1,-1-5 0,-1 0 2,2-1-2,-1 1 0,-1-2 1,-4 0-1,2-5 0,-2 2 0,-9 3 1,15-7-1,-15 7-1,12-6 0,-12 6-3,9-2-4,-9 2-10,0 0-7,2-11-16,-2 11-30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2.446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11 38 92,'-11'0'48,"11"0"-22,0 0-17,0 0 0,0 0-4,4-7 0,-4 7-2,7-3 1,6 3 0,-13 0-2,20-3 1,-7 0-1,1 3 1,1-5-2,3 5 0,0-3 0,0 3 0,1-3 0,-3 1-1,-1 2 0,-6-2 0,5 2-1,-7-3-3,4 3-9,-11 0-9,0 0-8,11-4-26,-11 4-23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8T13:47:38.35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15 0 150,'0'0'28,"0"0"-8,0 0-12,-4 0-5,4 0 0,-5 3-3,5-3-1,-6 9-8,6-9-9,0 11-6,1-3-17,4 0-28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2.447"/>
    </inkml:context>
    <inkml:brush xml:id="br0">
      <inkml:brushProperty name="width" value="0.00441" units="cm"/>
      <inkml:brushProperty name="height" value="0.00882" units="cm"/>
      <inkml:brushProperty name="color" value="#EA157A"/>
      <inkml:brushProperty name="tip" value="rectangle"/>
      <inkml:brushProperty name="rasterOp" value="maskPen"/>
      <inkml:brushProperty name="fitToCurve" value="1"/>
    </inkml:brush>
  </inkml:definitions>
  <inkml:trace contextRef="#ctx0" brushRef="#br0">131 68 48,'0'0'46,"4"-13"-9,-4 13-15,2-11-7,-2 11-5,0 0-2,0 0-2,0 0-1,0 0-2,0 6 1,0-6-2,0 18 0,0-2 0,0 3-1,2 7 0,1 0 0,-1 3 0,4 4 0,-5-2 0,3 1 0,-4-3-1,0 1 1,-5-5-1,-3-3 1,-1-3 0,-2-6-1,0 5 0,-1-9 0,-1-3 0,-3 2 0,6-6 0,-2-1 0,1-1 0,0 0 0,4-4 0,7 4 0,-13-7 0,13 7 0,-6-9 0,6 9 0,0 0 0,8-11 0,-3 10 0,10-1 0,1 2 0,2 0 2,0 3-2,4 3 0,0-2 1,4 1 0,-3-2-1,1 2 1,-2-4-1,3-1 1,-3 0 0,-2-1-1,-2-5 1,-1-2-1,-3-4 1,-1 2-1,-2-3 0,-2-2 1,-2 1-1,-3-4 0,-2 0 1,-2-2-1,0 1 1,-2-6-1,-9 2 0,5-1 0,-6-1 0,4-1 0,-4 3 0,1 1 0,-4-2 0,1 7 0,-1-4 0,1 7 0,-5 0 0,3 1 0,-2 4 0,-2 0 0,2 3 0,-1 2 0,-1 4 0,4 0 0,-2 6 0,1 1 0,3 1 0,1-1 0,2 5 0,0 0 0,4-1-1,-4-2 0,9 5-2,-3-7-6,5 4-9,-2-2-5,2-9-13,0 12-33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4.48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73 19 55,'4'-8'41,"-4"8"-6,0 0-14,0 0-6,0 0-5,0 0-1,0 0-3,0 0-1,0 0 0,0 0-2,0 0-1,0 0 1,-4 0-1,2 7-1,-1 3 1,-1 3-1,-1 0 0,1 6 0,-5-1 0,3 7-1,-1 0 1,-2-3 1,4 1-2,-1 0 1,-1-6-1,5-1 1,-2-5-1,3-4 1,1-7-1,0 0 1,0 0-1,0 0 1,5 0-1,-5 0 0,16-16 0,-8 1 0,3 0 1,-1-3-1,1 1 0,2-6 0,2 4 0,-3-7 0,3 5 0,3 3 0,-3-4 0,1 7 1,0-1-1,-3 7 0,0 3 0,-2 2 0,-4 4 0,0 0 0,-7 0 1,15 14-1,-13-2 0,1 3 0,1-2 0,-4 8 0,0-3 1,0 2-1,-5-1 0,1 0 0,-2-2 0,1-5 1,0 1-1,1-2 0,4-11-1,-6 9 1,6-9 1,0 0-1,2-6 0,2-1 0,1-7 0,4 1 1,-1-5-1,3 2 0,3-4 0,-3 2 0,4-1 0,-1 0 0,-1 2 0,-4 6 0,4 2 0,-4 1 0,-9 8 0,13-7 0,-13 7 0,7 5 1,-3 2-1,3 2 0,-5 1 0,-1 1 0,-1 5 1,4-5-1,-4 2 0,0 2 1,0-3-1,-4 3 0,3-3 1,-1 0-1,-2 4 0,-3-5 0,5 0 0,-2-1 0,1-1 0,3-9 0,-6 12 0,6-12-1,0 0 0,0 0-1,0 0-2,0 0-7,0 0-8,11-11-5,0 4-14,-4-6-32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4.486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35 0 142,'5'6'33,"-5"-6"-11,0 13-13,0-13-2,-2 19-2,-3-12 0,3 4-3,-4-1 0,5-1-1,1-9 0,-6 14 0,6-14 0,-3 13-1,3-13 0,-8 7-1,8-7 0,0 0 0,0 0-3,-7 3-3,7-3-12,2-6-4,1-4-12,5-7-29,1 1-12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4.48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4 24 164,'0'-13'26,"0"13"-6,-5-11-14,5 11 0,0 0-2,0 0-1,0 0-2,0 0 0,0 0-1,0 0-1,0 5-1,0-5-3,5 11-11,-5-11-5,11 13-7,-11-13-24,11 14-26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4.48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27 138,'11'0'34,"-11"0"-12,0 0-11,9 10-3,-9-10-3,0 21 0,0-7-3,-2 3 0,-2 0 0,3 0-1,-1 3 0,-2-8 0,2 1-1,-1-3 1,3-10-1,-2 9 1,2-9-1,0 0 0,0 0 0,2-5 1,3-2-1,1-3 0,3-1 1,0-2-1,5-4 0,1 2 0,1-7 0,1 6 0,1-4 0,-4 6 0,5-1 0,-3 6 0,-3 0 0,1 7 0,-5 0 1,0 2-1,-9 0 0,11 4 1,-11-4-1,9 11 1,-9-11-1,8 16 1,-6-7-1,-1-1 0,1 6 1,2 0-1,-4 0 1,0 3-1,0-1 0,0 1 0,0-4 0,-6 1 0,5-3 0,1-2 0,0-9 0,-2 12-2,2-12 0,0 0-7,0 0-9,0 0-5,0-6-8,0-8-32,2 0-28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4.48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155 157 85,'0'0'38,"0"0"-10,0 0-10,0 0-6,0 0-3,11 0-2,-11 0-1,2-4-2,1-4-1,-3 8-1,11-14 1,-3 2-2,-5 1 0,4 3 0,-3-5 0,0 2 0,-2 1-1,-2-2 2,0 2-2,0 1 1,0 0-1,-4-1 1,4 10-1,-9-11 1,9 11 0,-15-4-1,4 4 0,4 0 1,-4 3-1,2 3 0,-2 3 0,2 4 0,-4-3 0,4 8 0,-4-5 0,3 7 0,0-2 0,0 3 1,0-1-1,3 4 0,2 3 1,-1 1-1,3-1 1,-1 1-1,-1 0 0,5 1 1,0-1-1,-2-2 1,2 2-1,0 0 0,-2-4 0,2-1 0,-2 0 0,0 1 0,0-2 0,2-4 0,-5-2 1,3-1-1,0-4 1,1-1-1,1-10 0,0 11-1,0-11-2,0 0-2,0 0-10,0-16-7,1 5-6,-1-6-26,0 3-24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4.490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23 148,'0'0'30,"0"0"-9,0 0-15,0 0 0,0 0-1,13-6-2,0 3 0,0-1-1,1 1-1,6 0 1,-2 1-2,1 0 1,-1 2-1,-2 0 0,0 0 0,-5 0 0,2 4-1,0-1-1,0 3-6,-13-6-10,16 4-6,-16-4-11,13 3-31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4.49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17 65,'0'0'37,"11"-7"-5,-11 7-11,0 0-7,3-10-3,-3 10-4,0 0 0,0 0-2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4.49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195 17 65,'0'0'37,"11"-7"-5,-11 7-11,0 0-7,3-10-3,-3 10-4,0 0 0,0 0-2,0 0-1,0 0 0,0 0-2,0 0 0,0 0 0,0 0 0,0 0-1,-5-4 0,5 4 1,-11 0-2,11 0 1,-18 7 1,12-4-2,-7 4 1,6-2 0,-6 7 0,2-2-1,2 1 1,-7 3-1,9-1 1,-6 2-1,0 4 0,2-3 0,0 5 0,2 2 1,-2-3-2,4 3 1,0 1 1,1-3-1,5 3 0,-3 0 0,4-6 0,0 3 0,0-3 1,4 3-1,-1-6 0,6 5 0,0-6 0,1 1 0,-3 0 0,2-3 0,0 2 0,-2-3 0,2-4 0,-9-7 0,9 15 0,-1-8-2,-8-7-3,11 3-12,-11-3-5,9-3-9,-9 3-29,9-14-22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4.49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4 13 30,'0'0'39,"0"0"-6,0 0-4,-5-13-11,5 13-5,0 0-3,0 0-3,0 0-1,0 0-1,0 0-1,0 0-1,0 0 0,0 0 0,5 7-1,0 2 0,-1-2-1,3 4 1,1 5-1,1 0 0,0 4 0,0-3-1,4 3 0,-2-3 1,1 3 0,-1-4-1,-2 2 0,4-5 0,-4 2 1,0-5-1,-3 1 0,-1-1 0,-5-10 0,9 10 0,-9-10 0,0 0-1,0 0-1,0 0 0,0 0-4,0 0-12,0 0-6,4-10-16,-4-2-26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8T13:47:38.77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104 0 165,'0'0'24,"0"0"-5,3 9-11,-3-9-4,0 18 2,0-8-3,0 6 0,0 1 0,0 6-1,3 2-1,0 2 0,0 1 0,-2 2 0,2 0 0,-1-1-1,-2-1 1,0-1-1,-2-5 0,-1-1 1,-1-3-1,-5-4 0,2-4 1,-6-1-1,3-5 0,-3-2 0,1-2-1,1-3 0,-1-3-1,0-8-2,7 3-6,-1-9-9,5-2-3,-1-8-8,4 1-26,5-7-26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4.494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232 0 100,'0'0'46,"-11"8"-17,0-3-20,8 8-1,-8-4-1,2 6-1,0 0-3,0 1 1,-6 1-2,6-1 0,-4 1-1,2-1 1,0 0-1,-5-3 1,7 1-2,-6 0 0,1-4 1,5 1-1,-6 1 0,2-4 0,6-2-1,7-6-1,-13 9 1,13-9-3,0 0-9,0 0-8,15-6-9,-6-3-25,6-2-21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4.49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53 0 123,'0'0'37,"0"0"-12,-2 8-18,0 2 1,-7-2-3,6 5-1,-3-1-2,1 1 0,-1 0 0,4 0-1,-3 1 0,1 2 0,-1-5-1,1-3-1,4 4-2,0-12-9,0 0-8,0 0-9,4-3-20,12-14-25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4.496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97-1 148,'-7'-7'29,"7"7"-9,-11 4-13,11-4-2,-7 20-1,3-4-1,4 2-2,0 3 0,0-1 0,4-2-1,3 2 1,2-6 1,2-7-2,2 0 1,-1-7-1,-1 0 1,4-4-1,-2-4 1,-2-2-1,1-6 0,-3 5 0,-1-4 1,-3 3-1,-3 4 0,2-1 0,-4 9 0,0 0 0,0 0 0,0 0 0,-4 17 0,4 1 0,0 2 0,0 6 1,0 6-1,4 0 0,1 1 1,-5 2-1,0-2 1,-5-1 0,-3-1 0,1-3 0,-9-1 0,1-3 0,-3-6-1,-2-2 1,0-6 0,-2-3-1,2-7 0,-2 0 0,4-3 0,5-5-1,2-1-1,6-9-2,5 8-7,4-12-8,10 3-6,1-6-14,5 0-31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4.49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0-2 126,'9'0'37,"-9"0"-14,0 0-14,14 13-2,-14-13-1,20 21-1,-10-13-2,8 9 0,-4-1 1,4 6-2,-1-3-1,1 10 1,-2 2-1,-1 3 0,-6 4 0,2 1 0,-9 7-1,-2-2 1,-2-1 0,-9-1-1,-3 2 0,-8-4 0,4-2-2,-8-10-8,4 2-10,-5-7-3,9-4-12,-2-10-33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4.49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13 65,'0'0'51,"0"0"-23,0-13-9,0 13-7,0 0-5,0 0-1,0 0-2,0 0-1,0 0-1,0 0 1,0 0-1,0 0-1,0 7 2,0-7-2,7 13 1,-1-4 0,-1-1-1,2 6 0,-1 0 1,5 4-2,-4 0 1,0 3 0,2-2-1,1 3 1,-1 0-1,0-3 0,0-1 0,-4-5 1,3-1-1,-3-2 0,-5-10 0,7 12 0,-7-12 0,0 0 1,0 0-1,0 0 0,0 0 0,0 0 0,8 7 0,-8-7 0,0 0 0,0 0 0,0 0 0,0 0 0,0 0 0,5 11 0,-5-11 0,7 8 0,-7-8 0,15 12 0,-6-5 0,0 2 0,0-1 0,2 0 0,-2-2 0,-9-6 0,13 12 0,-13-12-1,11 6 0,-11-6-2,0 0-5,7 0-12,-7 0-6,0 0-17,0-13-30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4.49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220 0 90,'0'0'33,"0"0"-10,0 0-8,0 6-7,0-6-2,0 0-1,0 0-1,-10 11-2,10-11 1,-7 14 0,-2-7 0,4 8-1,-6-2 1,1 5 0,-1 1-1,2 2-1,-4 1 1,1 1-1,1-2 0,0 1 0,-2-6 0,4 2 0,-4-5 1,6 2-1,-4-8 0,3 3-1,-1-2 1,9-8-1,-13 14 0,13-14 0,-11 8 0,11-8 0,0 0-2,-9 4 0,9-4-4,0 0-6,0 0-9,4-4-13,-4 4-24,15-10-17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4.50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172 87 3,'0'0'59,"9"0"-3,-9 0-32,5-11-5,-5 11-5,4-11-5,-4 11-1,4-15-4,-4 15 0,0-13-1,0 13-1,0-12 0,0 12 0,-13-14-1,4 9 1,-6 0-1,1 5 0,-3 0 0,-1 0 0,0 2-1,0 4 1,1 3-1,3 0 0,5 1 0,-2 0 0,7 2 0,4-1 0,0-4 1,6 4-1,5 3 1,1 1-1,5 1 1,1 0 1,0 2-1,0-2-1,-1 3 1,-3-1 0,-5 1 0,-1-3 0,-7 2 0,-1-5 0,-3 3 0,-8-5 0,-4 1 0,-1 0-1,0-4 0,-3-4 1,1-2-1,0 3 0,2-5 0,1 0 0,4 0-1,4-2-1,7 2 0,-4-11-1,8 9-4,3-14-6,11 8-8,2-3-10,6 0-22,-3-2-22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4.50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0 1 102,'9'12'48,"-9"-12"-20,4 11-15,-4-11-4,0 8-2,0-8-3,0 16-1,0-8-1,0 1-2,0-9 1,0 13-1,0-13-1,0 0-2,14 7-11,-6-14-6,2-8-9,3 2-25,2-13-22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4.504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10 0 137,'0'0'33,"0"0"-10,0 0-16,0 13-1,-2-6-1,2 7-1,0 4-1,0 2-1,0 3 1,2 5-1,-2 0-1,0 3 0,0 2 0,0-1 0,-2 2 0,-1 0-1,1-4 0,0-2 1,2-3 0,0-6-1,0-3 0,2-6 0,0-2 0,-2-8 0,14 8 0,-7-8 0,1 0 0,1-1-2,3-5 1,-4 0-1,6 3-2,-6-8-8,4 0-9,-3-3-5,2 2-19,-5-5-29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4.50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17 34 148,'-11'5'30,"4"-4"-8,7-1-16,0 0 0,0 0-2,0 0 0,14 0-1,3-5-2,1 2 0,4-1 0,0 0-1,3 1-2,0-3-2,3 3-10,-8 0-6,0 0-8,-2 0-24,0 0-26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8T13:47:39.01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55 12 161,'-7'-10'26,"7"10"-5,-14-2-12,14 2-4,-12 0-1,12 0-1,-9 8-1,9-8-1,-9 11 0,9-11-1,-3 13-3,3-13-9,-1 9-6,1-9-5,0 10-13,0-10-33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4.506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7-1 135,'0'0'34,"-8"0"-11,8 0-16,0 0-1,0 0-1,0 0-2,4-1 0,-4 1-2,0 0 0,0 5 0,0-5-1,0 13 0,0-13-1,0 11-5,0-11-12,0 0-4,0 0-13,10-6-30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4.507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-1 24 38,'0'-12'43,"0"12"-8,0 0-11,0 0-8,0 0-4,0-12-4,0 12 0,0 0-2,0 0-2,0 0 1,3 13-2,-3-13 1,11 20-1,-2-9 0,6 9 0,-4-3-2,5 6 1,0-1-1,4-3 0,-3 3 1,1 0-2,-2-2 1,-1 3-1,-2-7 1,-1 1-1,1-3 0,-6-1 0,4-1 0,-11-12 0,9 11 0,-9-11-1,11 5 0,-11-5-2,0 0-3,0 0-10,4-10-6,-4 1-13,0-8-26,0 3-18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4.508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214 0 92,'0'0'50,"0"0"-18,-7-4-20,7 4-1,-5 4-3,-1 8-3,1-1-1,-4 6 0,-2 4-2,-2 2 1,-3 4-1,-4 2-1,1 1 0,-1-1 0,0-4-1,0-1 0,4-4 0,1-7-1,8 0-2,-2-11-5,9-2-11,0 0-4,9-12-16,2-2-29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4.509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22 5 104,'0'0'49,"0"0"-21,11-6-13,-11 6-9,0 0 0,7 6-1,-7-6-1,0 18-2,0-4-1,0 0 2,-5 4-3,1 0 1,-5 3-1,4-3-1,-1-1-2,-5-6-4,9 1-12,2-12-5,0 0-14,0-7-29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4.510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6-1 152,'0'0'29,"-4"0"-8,1 9-16,3 6 0,0 0 0,0 6-2,1 0 0,5-1-2,-1-2 0,8 0 0,0-6 0,3-6 0,-1-3 0,-1-3-1,6-3 1,-2-5-1,-1-4 0,-1-1 0,-1 1 0,-4-4 0,-2 2 0,-4-3 0,-3 3-1,5 3 1,-5-1 0,-2 12 0,0 0 0,0 0 0,0 6 0,0 9 0,0 4 0,0 2 1,0 7-1,0 1 1,0 0 0,4 5 0,-2 2 0,1 2 0,-3-6 0,0 5 0,0-8 0,-2 0 0,-5-4-1,-6-1 1,-3-7-1,-2 0 0,-2-5-2,-4-2 0,4 0-4,-9-8-10,9-2-6,2-4-6,3-6-22,6-2-34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4.511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130 19 48,'0'0'35,"9"-9"-2,-9 9-8,0 0-8,2-11-4,-2 11-3,0 0-3,0 0-1,0 0-1,-8 0-2,8 0 0,-10 6-1,-1-2 1,3 7-2,-3 0 1,1 4 0,-3 0-1,-2 3 1,3 8-1,2-2 0,-1 3 1,2 4-1,4 4 0,-1 0 0,3 4-1,3 2 1,0 0-1,3-2 1,7-1-1,-3-3 0,2-5 1,-2-3-1,1-2-1,1-4-1,3-2-9,-6-6-8,1-8-5,-7-5-16,16 0-34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4.512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-2 9 40,'0'0'45,"0"0"-7,0 0-13,0-11-9,0 11-5,0 0-2,0 0-3,5 0-1,-5 0-1,0 0-1,15 2 0,-15-2-1,12 11 0,-12-11-1,15 15 1,-8-7-1,2 6 0,2-3 0,-4 7-1,6-3 1,-7 2 0,6 1-1,-4-1 1,-1 1-1,0 3 1,-3-5-1,5 4 1,-6-6-1,1 3 2,-2 1-2,-2 4 0,0-4 0,0 3 0,-2-1 1,0 1-1,-3 3 0,-1-1 0,1-1 0,1 0 0,-1-4 0,-1 2 0,3-5 0,-1-2 0,2-1 0,2-12 0,-5 15 0,5-15 0,-7 13-3,7-13 1,-4 9-4,4-9-10,-6 9-7,6-9-15,0 0-28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4.513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198 17 69,'7'-2'41,"-7"2"-14,0 0-11,0 0-4,0 0-3,0 0-2,6-5-2,-6 5-1,0 0 0,0-7-1,0 7 0,0 0 0,-9-3-1,-1 2-1,10 1 1,-18 0-1,9 2 1,-4 1-1,1 1 0,1-1-1,-2 3 2,4 0-2,-2-1 1,-2 2-1,4 0 1,-4-1-1,6 4 1,-4 1-1,4 0 0,-2-1 0,2 6 0,1-3 1,-3 1-2,7 1 1,0-1 0,1 2 1,1-5-1,1 6 0,3-6-1,5 4 1,0-2 0,4-4 0,0 2 0,-2 0 1,5-4-1,-1-1 0,-1 0 0,-1-2 0,3 2 1,-1 1-1,-1-5 0,-1 0 2,2-1-2,-1 1 0,-1-2 1,-4 0-1,2-5 0,-2 2 0,-9 3 1,15-7-1,-15 7-1,12-6 0,-12 6-3,9-2-4,-9 2-10,0 0-7,2-11-16,-2 11-30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4.514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11 38 92,'-11'0'48,"11"0"-22,0 0-17,0 0 0,0 0-4,4-7 0,-4 7-2,7-3 1,6 3 0,-13 0-2,20-3 1,-7 0-1,1 3 1,1-5-2,3 5 0,0-3 0,0 3 0,1-3 0,-3 1-1,-1 2 0,-6-2 0,5 2-1,-7-3-3,4 3-9,-11 0-9,0 0-8,11-4-26,-11 4-23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04.515"/>
    </inkml:context>
    <inkml:brush xml:id="br0">
      <inkml:brushProperty name="width" value="0.00441" units="cm"/>
      <inkml:brushProperty name="height" value="0.00882" units="cm"/>
      <inkml:brushProperty name="color" value="#5FA326"/>
      <inkml:brushProperty name="tip" value="rectangle"/>
      <inkml:brushProperty name="rasterOp" value="maskPen"/>
      <inkml:brushProperty name="fitToCurve" value="1"/>
    </inkml:brush>
  </inkml:definitions>
  <inkml:trace contextRef="#ctx0" brushRef="#br0">131 68 48,'0'0'46,"4"-13"-9,-4 13-15,2-11-7,-2 11-5,0 0-2,0 0-2,0 0-1,0 0-2,0 6 1,0-6-2,0 18 0,0-2 0,0 3-1,2 7 0,1 0 0,-1 3 0,4 4 0,-5-2 0,3 1 0,-4-3-1,0 1 1,-5-5-1,-3-3 1,-1-3 0,-2-6-1,0 5 0,-1-9 0,-1-3 0,-3 2 0,6-6 0,-2-1 0,1-1 0,0 0 0,4-4 0,7 4 0,-13-7 0,13 7 0,-6-9 0,6 9 0,0 0 0,8-11 0,-3 10 0,10-1 0,1 2 0,2 0 2,0 3-2,4 3 0,0-2 1,4 1 0,-3-2-1,1 2 1,-2-4-1,3-1 1,-3 0 0,-2-1-1,-2-5 1,-1-2-1,-3-4 1,-1 2-1,-2-3 0,-2-2 1,-2 1-1,-3-4 0,-2 0 1,-2-2-1,0 1 1,-2-6-1,-9 2 0,5-1 0,-6-1 0,4-1 0,-4 3 0,1 1 0,-4-2 0,1 7 0,-1-4 0,1 7 0,-5 0 0,3 1 0,-2 4 0,-2 0 0,2 3 0,-1 2 0,-1 4 0,4 0 0,-2 6 0,1 1 0,3 1 0,1-1 0,2 5 0,0 0 0,4-1-1,-4-2 0,9 5-2,-3-7-6,5 4-9,-2-2-5,2-9-13,0 12-33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18T13:47:39.776"/>
    </inkml:context>
    <inkml:brush xml:id="br0">
      <inkml:brushProperty name="width" value="0.00441" units="cm"/>
      <inkml:brushProperty name="height" value="0.00882" units="cm"/>
      <inkml:brushProperty name="color" value="#003E75"/>
      <inkml:brushProperty name="tip" value="rectangle"/>
      <inkml:brushProperty name="rasterOp" value="maskPen"/>
      <inkml:brushProperty name="fitToCurve" value="1"/>
    </inkml:brush>
  </inkml:definitions>
  <inkml:trace contextRef="#ctx0" brushRef="#br0">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10.288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73 19 55,'4'-8'41,"-4"8"-6,0 0-14,0 0-6,0 0-5,0 0-1,0 0-3,0 0-1,0 0 0,0 0-2,0 0-1,0 0 1,-4 0-1,2 7-1,-1 3 1,-1 3-1,-1 0 0,1 6 0,-5-1 0,3 7-1,-1 0 1,-2-3 1,4 1-2,-1 0 1,-1-6-1,5-1 1,-2-5-1,3-4 1,1-7-1,0 0 1,0 0-1,0 0 1,5 0-1,-5 0 0,16-16 0,-8 1 0,3 0 1,-1-3-1,1 1 0,2-6 0,2 4 0,-3-7 0,3 5 0,3 3 0,-3-4 0,1 7 1,0-1-1,-3 7 0,0 3 0,-2 2 0,-4 4 0,0 0 0,-7 0 1,15 14-1,-13-2 0,1 3 0,1-2 0,-4 8 0,0-3 1,0 2-1,-5-1 0,1 0 0,-2-2 0,1-5 1,0 1-1,1-2 0,4-11-1,-6 9 1,6-9 1,0 0-1,2-6 0,2-1 0,1-7 0,4 1 1,-1-5-1,3 2 0,3-4 0,-3 2 0,4-1 0,-1 0 0,-1 2 0,-4 6 0,4 2 0,-4 1 0,-9 8 0,13-7 0,-13 7 0,7 5 1,-3 2-1,3 2 0,-5 1 0,-1 1 0,-1 5 1,4-5-1,-4 2 0,0 2 1,0-3-1,-4 3 0,3-3 1,-1 0-1,-2 4 0,-3-5 0,5 0 0,-2-1 0,1-1 0,3-9 0,-6 12 0,6-12-1,0 0 0,0 0-1,0 0-2,0 0-7,0 0-8,11-11-5,0 4-14,-4-6-32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10.289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35 0 142,'5'6'33,"-5"-6"-11,0 13-13,0-13-2,-2 19-2,-3-12 0,3 4-3,-4-1 0,5-1-1,1-9 0,-6 14 0,6-14 0,-3 13-1,3-13 0,-8 7-1,8-7 0,0 0 0,0 0-3,-7 3-3,7-3-12,2-6-4,1-4-12,5-7-29,1 1-12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10.289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 24 164,'0'-13'26,"0"13"-6,-5-11-14,5 11 0,0 0-2,0 0-1,0 0-2,0 0 0,0 0-1,0 0-1,0 5-1,0-5-3,5 11-11,-5-11-5,11 13-7,-11-13-24,11 14-26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10.29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27 138,'11'0'34,"-11"0"-12,0 0-11,9 10-3,-9-10-3,0 21 0,0-7-3,-2 3 0,-2 0 0,3 0-1,-1 3 0,-2-8 0,2 1-1,-1-3 1,3-10-1,-2 9 1,2-9-1,0 0 0,0 0 0,2-5 1,3-2-1,1-3 0,3-1 1,0-2-1,5-4 0,1 2 0,1-7 0,1 6 0,1-4 0,-4 6 0,5-1 0,-3 6 0,-3 0 0,1 7 0,-5 0 1,0 2-1,-9 0 0,11 4 1,-11-4-1,9 11 1,-9-11-1,8 16 1,-6-7-1,-1-1 0,1 6 1,2 0-1,-4 0 1,0 3-1,0-1 0,0 1 0,0-4 0,-6 1 0,5-3 0,1-2 0,0-9 0,-2 12-2,2-12 0,0 0-7,0 0-9,0 0-5,0-6-8,0-8-32,2 0-28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10.291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155 157 85,'0'0'38,"0"0"-10,0 0-10,0 0-6,0 0-3,11 0-2,-11 0-1,2-4-2,1-4-1,-3 8-1,11-14 1,-3 2-2,-5 1 0,4 3 0,-3-5 0,0 2 0,-2 1-1,-2-2 2,0 2-2,0 1 1,0 0-1,-4-1 1,4 10-1,-9-11 1,9 11 0,-15-4-1,4 4 0,4 0 1,-4 3-1,2 3 0,-2 3 0,2 4 0,-4-3 0,4 8 0,-4-5 0,3 7 0,0-2 0,0 3 1,0-1-1,3 4 0,2 3 1,-1 1-1,3-1 1,-1 1-1,-1 0 0,5 1 1,0-1-1,-2-2 1,2 2-1,0 0 0,-2-4 0,2-1 0,-2 0 0,0 1 0,0-2 0,2-4 0,-5-2 1,3-1-1,0-4 1,1-1-1,1-10 0,0 11-1,0-11-2,0 0-2,0 0-10,0-16-7,1 5-6,-1-6-26,0 3-24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10.292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23 148,'0'0'30,"0"0"-9,0 0-15,0 0 0,0 0-1,13-6-2,0 3 0,0-1-1,1 1-1,6 0 1,-2 1-2,1 0 1,-1 2-1,-2 0 0,0 0 0,-5 0 0,2 4-1,0-1-1,0 3-6,-13-6-10,16 4-6,-16-4-11,13 3-31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10.293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17 65,'0'0'37,"11"-7"-5,-11 7-11,0 0-7,3-10-3,-3 10-4,0 0 0,0 0-2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10.294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195 17 65,'0'0'37,"11"-7"-5,-11 7-11,0 0-7,3-10-3,-3 10-4,0 0 0,0 0-2,0 0-1,0 0 0,0 0-2,0 0 0,0 0 0,0 0 0,0 0-1,-5-4 0,5 4 1,-11 0-2,11 0 1,-18 7 1,12-4-2,-7 4 1,6-2 0,-6 7 0,2-2-1,2 1 1,-7 3-1,9-1 1,-6 2-1,0 4 0,2-3 0,0 5 0,2 2 1,-2-3-2,4 3 1,0 1 1,1-3-1,5 3 0,-3 0 0,4-6 0,0 3 0,0-3 1,4 3-1,-1-6 0,6 5 0,0-6 0,1 1 0,-3 0 0,2-3 0,0 2 0,-2-3 0,2-4 0,-9-7 0,9 15 0,-1-8-2,-8-7-3,11 3-12,-11-3-5,9-3-9,-9 3-29,9-14-22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10.295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4 13 30,'0'0'39,"0"0"-6,0 0-4,-5-13-11,5 13-5,0 0-3,0 0-3,0 0-1,0 0-1,0 0-1,0 0-1,0 0 0,0 0 0,5 7-1,0 2 0,-1-2-1,3 4 1,1 5-1,1 0 0,0 4 0,0-3-1,4 3 0,-2-3 1,1 3 0,-1-4-1,-2 2 0,4-5 0,-4 2 1,0-5-1,-3 1 0,-1-1 0,-5-10 0,9 10 0,-9-10 0,0 0-1,0 0-1,0 0 0,0 0-4,0 0-12,0 0-6,4-10-16,-4-2-26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10.296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232 0 100,'0'0'46,"-11"8"-17,0-3-20,8 8-1,-8-4-1,2 6-1,0 0-3,0 1 1,-6 1-2,6-1 0,-4 1-1,2-1 1,0 0-1,-5-3 1,7 1-2,-6 0 0,1-4 1,5 1-1,-6 1 0,2-4 0,6-2-1,7-6-1,-13 9 1,13-9-3,0 0-9,0 0-8,15-6-9,-6-3-25,6-2-21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28.6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11 151,'0'-12'28,"0"12"-7,0 0-15,-9-1-4,9 1 1,0 0-3,-11 5-3,11-5-11,0 9-7,0-9-12,0 0-24,3 11-18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10.297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53 0 123,'0'0'37,"0"0"-12,-2 8-18,0 2 1,-7-2-3,6 5-1,-3-1-2,1 1 0,-1 0 0,4 0-1,-3 1 0,1 2 0,-1-5-1,1-3-1,4 4-2,0-12-9,0 0-8,0 0-9,4-3-20,12-14-25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10.298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97-1 148,'-7'-7'29,"7"7"-9,-11 4-13,11-4-2,-7 20-1,3-4-1,4 2-2,0 3 0,0-1 0,4-2-1,3 2 1,2-6 1,2-7-2,2 0 1,-1-7-1,-1 0 1,4-4-1,-2-4 1,-2-2-1,1-6 0,-3 5 0,-1-4 1,-3 3-1,-3 4 0,2-1 0,-4 9 0,0 0 0,0 0 0,0 0 0,-4 17 0,4 1 0,0 2 0,0 6 1,0 6-1,4 0 0,1 1 1,-5 2-1,0-2 1,-5-1 0,-3-1 0,1-3 0,-9-1 0,1-3 0,-3-6-1,-2-2 1,0-6 0,-2-3-1,2-7 0,-2 0 0,4-3 0,5-5-1,2-1-1,6-9-2,5 8-7,4-12-8,10 3-6,1-6-14,5 0-31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10.299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0-2 126,'9'0'37,"-9"0"-14,0 0-14,14 13-2,-14-13-1,20 21-1,-10-13-2,8 9 0,-4-1 1,4 6-2,-1-3-1,1 10 1,-2 2-1,-1 3 0,-6 4 0,2 1 0,-9 7-1,-2-2 1,-2-1 0,-9-1-1,-3 2 0,-8-4 0,4-2-2,-8-10-8,4 2-10,-5-7-3,9-4-12,-2-10-33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10.303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77 12 116,'0'-12'41,"0"12"-16,0 0-14,-6 2-4,6 6-1,0-8-2,-3 23-1,3-10-1,0 2-1,2 2 1,-1 1-1,7-2 0,1-5 1,0 0-2,2-7 1,2-2-1,-3-2 1,5-6-1,-2-5 1,-2-2-1,2-1 0,-4-1 1,0 0-1,-3 2 0,-2 1 0,-3 2 0,-1 10 0,4-11 0,-4 11 0,0 0 0,4 14 0,-2-2 1,0 8-1,-2 1 0,7 7 1,-1 4-1,-1 2 1,-1-2 0,0 2-1,-3 0 2,3 1-2,-4-6 2,0 0-1,-5-4 0,-3 1-1,1-3 1,-4-4 0,-4-3 0,0-5-1,-4-3 0,-1-4 0,-2-1 0,-3-3-1,1 0-1,-2-7-6,8 4-11,-3-2-4,12-4-8,0-5-32,9 1-26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10.304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172 87 3,'0'0'59,"9"0"-3,-9 0-32,5-11-5,-5 11-5,4-11-5,-4 11-1,4-15-4,-4 15 0,0-13-1,0 13-1,0-12 0,0 12 0,-13-14-1,4 9 1,-6 0-1,1 5 0,-3 0 0,-1 0 0,0 2-1,0 4 1,1 3-1,3 0 0,5 1 0,-2 0 0,7 2 0,4-1 0,0-4 1,6 4-1,5 3 1,1 1-1,5 1 1,1 0 1,0 2-1,0-2-1,-1 3 1,-3-1 0,-5 1 0,-1-3 0,-7 2 0,-1-5 0,-3 3 0,-8-5 0,-4 1 0,-1 0-1,0-4 0,-3-4 1,1-2-1,0 3 0,2-5 0,1 0 0,4 0-1,4-2-1,7 2 0,-4-11-1,8 9-4,3-14-6,11 8-8,2-3-10,6 0-22,-3-2-22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10.305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0 1 102,'9'12'48,"-9"-12"-20,4 11-15,-4-11-4,0 8-2,0-8-3,0 16-1,0-8-1,0 1-2,0-9 1,0 13-1,0-13-1,0 0-2,14 7-11,-6-14-6,2-8-9,3 2-25,2-13-22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10.306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10 0 137,'0'0'33,"0"0"-10,0 0-16,0 13-1,-2-6-1,2 7-1,0 4-1,0 2-1,0 3 1,2 5-1,-2 0-1,0 3 0,0 2 0,0-1 0,-2 2 0,-1 0-1,1-4 0,0-2 1,2-3 0,0-6-1,0-3 0,2-6 0,0-2 0,-2-8 0,14 8 0,-7-8 0,1 0 0,1-1-2,3-5 1,-4 0-1,6 3-2,-6-8-8,4 0-9,-3-3-5,2 2-19,-5-5-29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10.307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17 34 148,'-11'5'30,"4"-4"-8,7-1-16,0 0 0,0 0-2,0 0 0,14 0-1,3-5-2,1 2 0,4-1 0,0 0-1,3 1-2,0-3-2,3 3-10,-8 0-6,0 0-8,-2 0-24,0 0-26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10.308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7-1 135,'0'0'34,"-8"0"-11,8 0-16,0 0-1,0 0-1,0 0-2,4-1 0,-4 1-2,0 0 0,0 5 0,0-5-1,0 13 0,0-13-1,0 11-5,0-11-12,0 0-4,0 0-13,10-6-30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10.309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-1 24 38,'0'-12'43,"0"12"-8,0 0-11,0 0-8,0 0-4,0-12-4,0 12 0,0 0-2,0 0-2,0 0 1,3 13-2,-3-13 1,11 20-1,-2-9 0,6 9 0,-4-3-2,5 6 1,0-1-1,4-3 0,-3 3 1,1 0-2,-2-2 1,-1 3-1,-2-7 1,-1 1-1,1-3 0,-6-1 0,4-1 0,-11-12 0,9 11 0,-9-11-1,11 5 0,-11-5-2,0 0-3,0 0-10,4-10-6,-4 1-13,0-8-26,0 3-18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8T13:47:40.64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21 0 88,'-6'9'49,"6"-9"-17,-10 5-18,10 1-4,0-6-1,-4 10-4,4-10 0,0 12-2,0-4 0,2 4-1,4-1 1,6 2-2,-1 3 0,3 5 0,2 3 0,2 2 0,1 2 0,-2 0-1,-2-2 1,1 0-1,-3 1 1,-5-9-1,1-1 0,-3-3 1,-2-2-2,-1-4 0,-3-8-3,0 0-4,0 0-9,-6-5-4,2-6-9,-1-7-28,-2 1-19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10.310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214 0 92,'0'0'50,"0"0"-18,-7-4-20,7 4-1,-5 4-3,-1 8-3,1-1-1,-4 6 0,-2 4-2,-2 2 1,-3 4-1,-4 2-1,1 1 0,-1-1 0,0-4-1,0-1 0,4-4 0,1-7-1,8 0-2,-2-11-5,9-2-11,0 0-4,9-12-16,2-2-29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10.311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22 5 104,'0'0'49,"0"0"-21,11-6-13,-11 6-9,0 0 0,7 6-1,-7-6-1,0 18-2,0-4-1,0 0 2,-5 4-3,1 0 1,-5 3-1,4-3-1,-1-1-2,-5-6-4,9 1-12,2-12-5,0 0-14,0-7-29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10.312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6-1 152,'0'0'29,"-4"0"-8,1 9-16,3 6 0,0 0 0,0 6-2,1 0 0,5-1-2,-1-2 0,8 0 0,0-6 0,3-6 0,-1-3 0,-1-3-1,6-3 1,-2-5-1,-1-4 0,-1-1 0,-1 1 0,-4-4 0,-2 2 0,-4-3 0,-3 3-1,5 3 1,-5-1 0,-2 12 0,0 0 0,0 0 0,0 6 0,0 9 0,0 4 0,0 2 1,0 7-1,0 1 1,0 0 0,4 5 0,-2 2 0,1 2 0,-3-6 0,0 5 0,0-8 0,-2 0 0,-5-4-1,-6-1 1,-3-7-1,-2 0 0,-2-5-2,-4-2 0,4 0-4,-9-8-10,9-2-6,2-4-6,3-6-22,6-2-34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10.313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130 19 48,'0'0'35,"9"-9"-2,-9 9-8,0 0-8,2-11-4,-2 11-3,0 0-3,0 0-1,0 0-1,-8 0-2,8 0 0,-10 6-1,-1-2 1,3 7-2,-3 0 1,1 4 0,-3 0-1,-2 3 1,3 8-1,2-2 0,-1 3 1,2 4-1,4 4 0,-1 0 0,3 4-1,3 2 1,0 0-1,3-2 1,7-1-1,-3-3 0,2-5 1,-2-3-1,1-2-1,1-4-1,3-2-9,-6-6-8,1-8-5,-7-5-16,16 0-34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10.314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-2 9 40,'0'0'45,"0"0"-7,0 0-13,0-11-9,0 11-5,0 0-2,0 0-3,5 0-1,-5 0-1,0 0-1,15 2 0,-15-2-1,12 11 0,-12-11-1,15 15 1,-8-7-1,2 6 0,2-3 0,-4 7-1,6-3 1,-7 2 0,6 1-1,-4-1 1,-1 1-1,0 3 1,-3-5-1,5 4 1,-6-6-1,1 3 2,-2 1-2,-2 4 0,0-4 0,0 3 0,-2-1 1,0 1-1,-3 3 0,-1-1 0,1-1 0,1 0 0,-1-4 0,-1 2 0,3-5 0,-1-2 0,2-1 0,2-12 0,-5 15 0,5-15 0,-7 13-3,7-13 1,-4 9-4,4-9-10,-6 9-7,6-9-15,0 0-28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10.315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198 17 69,'7'-2'41,"-7"2"-14,0 0-11,0 0-4,0 0-3,0 0-2,6-5-2,-6 5-1,0 0 0,0-7-1,0 7 0,0 0 0,-9-3-1,-1 2-1,10 1 1,-18 0-1,9 2 1,-4 1-1,1 1 0,1-1-1,-2 3 2,4 0-2,-2-1 1,-2 2-1,4 0 1,-4-1-1,6 4 1,-4 1-1,4 0 0,-2-1 0,2 6 0,1-3 1,-3 1-2,7 1 1,0-1 0,1 2 1,1-5-1,1 6 0,3-6-1,5 4 1,0-2 0,4-4 0,0 2 0,-2 0 1,5-4-1,-1-1 0,-1 0 0,-1-2 0,3 2 1,-1 1-1,-1-5 0,-1 0 2,2-1-2,-1 1 0,-1-2 1,-4 0-1,2-5 0,-2 2 0,-9 3 1,15-7-1,-15 7-1,12-6 0,-12 6-3,9-2-4,-9 2-10,0 0-7,2-11-16,-2 11-30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10.316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11 38 92,'-11'0'48,"11"0"-22,0 0-17,0 0 0,0 0-4,4-7 0,-4 7-2,7-3 1,6 3 0,-13 0-2,20-3 1,-7 0-1,1 3 1,1-5-2,3 5 0,0-3 0,0 3 0,1-3 0,-3 1-1,-1 2 0,-6-2 0,5 2-1,-7-3-3,4 3-9,-11 0-9,0 0-8,11-4-26,-11 4-23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09:10.317"/>
    </inkml:context>
    <inkml:brush xml:id="br0">
      <inkml:brushProperty name="width" value="0.00441" units="cm"/>
      <inkml:brushProperty name="height" value="0.00882" units="cm"/>
      <inkml:brushProperty name="color" value="#435FAA"/>
      <inkml:brushProperty name="tip" value="rectangle"/>
      <inkml:brushProperty name="rasterOp" value="maskPen"/>
      <inkml:brushProperty name="fitToCurve" value="1"/>
    </inkml:brush>
  </inkml:definitions>
  <inkml:trace contextRef="#ctx0" brushRef="#br0">131 68 48,'0'0'46,"4"-13"-9,-4 13-15,2-11-7,-2 11-5,0 0-2,0 0-2,0 0-1,0 0-2,0 6 1,0-6-2,0 18 0,0-2 0,0 3-1,2 7 0,1 0 0,-1 3 0,4 4 0,-5-2 0,3 1 0,-4-3-1,0 1 1,-5-5-1,-3-3 1,-1-3 0,-2-6-1,0 5 0,-1-9 0,-1-3 0,-3 2 0,6-6 0,-2-1 0,1-1 0,0 0 0,4-4 0,7 4 0,-13-7 0,13 7 0,-6-9 0,6 9 0,0 0 0,8-11 0,-3 10 0,10-1 0,1 2 0,2 0 2,0 3-2,4 3 0,0-2 1,4 1 0,-3-2-1,1 2 1,-2-4-1,3-1 1,-3 0 0,-2-1-1,-2-5 1,-1-2-1,-3-4 1,-1 2-1,-2-3 0,-2-2 1,-2 1-1,-3-4 0,-2 0 1,-2-2-1,0 1 1,-2-6-1,-9 2 0,5-1 0,-6-1 0,4-1 0,-4 3 0,1 1 0,-4-2 0,1 7 0,-1-4 0,1 7 0,-5 0 0,3 1 0,-2 4 0,-2 0 0,2 3 0,-1 2 0,-1 4 0,4 0 0,-2 6 0,1 1 0,3 1 0,1-1 0,2 5 0,0 0 0,4-1-1,-4-2 0,9 5-2,-3-7-6,5 4-9,-2-2-5,2-9-13,0 12-33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13:46.5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 50,'0'0'40,"0"0"-6,0 0-12,0 0-7,0 0-5,3 5-3,-3-5-2,0 0-1,0 0 0,2 11-1,-2-11 0,2 11 0,-2-11-1,2 12 1,-2-4-1,2 4 0,1-4 0,1 5 0,-1 0-1,1-1 1,7 1-1,-4 1 0,4-1 0,-2 4-1,2-6 1,0 2 1,2 0-2,0-4 1,-3 1-1,1 3 0,-3-5 1,-1 3-1,-2 0 0,-3 1 0,0-2 1,-2 0-1,0 2 0,0-12 0,0 12 0,0-12-1,0 0 0,0 0-4,0 0-5,0 0-10,11-12-6,-9-4-17,1-4-31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13:46.9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364 4 88,'0'0'52,"9"-4"-22,-9 4-16,0 0-6,0 0-1,-2 9-2,-9-2-1,6 6-1,-10-5 0,3 6 0,-8 2-2,-6-2 1,4 3 0,-3 3-1,-3 0 0,1 1 0,-2 2-1,4 3 1,-3-6-1,6-2 0,2 3 0,2-7 0,4-2 0,5-2 0,9-10-1,-15 8 0,15-8-1,0 0-4,0 0-11,2-7-5,7-1-11,-2-4-30,6 1-18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8T13:47:40.968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314 0 162,'0'0'24,"0"3"-5,-3 5-13,-7 2-2,2 3 0,-6 1 0,-4 7-1,-3 3-1,-2 1-1,-4 4 0,0-1 1,-1 0-2,0 0 1,2 0-1,3-5 0,0-4 0,6-2 1,6-3-2,3-6 0,8-8-2,0 0 0,0 0-10,4-1-6,10-7-4,-1-5-16,5 4-26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13:47.6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1 65,'-7'8'53,"7"-8"-21,0 0-16,0 0-6,4 7-2,-4-7-2,12 1 0,-12-1-1,20 0-1,-9 0 0,7 0-2,-1-3 0,3 1 1,0-1-2,-2 3 0,4-5 1,-2 4 0,-6-1-2,5 1 1,-7 1 0,-3 0-1,-9 0 0,13 0 0,-13 0 0,0 0-1,0 0-2,0 0 0,0 0-2,0 0-4,0 0-10,0 0-10,-13 0-22,1 0-20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13:47.9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32 76,'0'0'55,"0"9"-22,0-9-17,0 0-8,18 12-1,-18-12-2,17 3 0,-8-3-2,5 0 1,-3 0-1,4 0-1,-1-4-1,3 2 0,-1-2-1,-7-3-1,8 3-1,-7-5-3,0 4-14,-10 5-5,10-14-15,-10 7-28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13:48.6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0 157,'0'0'27,"13"3"-7,0 5-14,-13-8-3,20 20 1,-9-9-1,5 10 0,-1-6-1,3 5 0,0-2-1,-2 2 0,1-3 0,-5 1-1,5-5 0,-4 0 1,-6-3 0,-7-10-2,13 12 0,-13-12-1,0 0-1,3-4-2,-3 4-3,0-23-8,0 5-9,0-5-14,0-1-28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13:48.8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153 0 100,'0'0'49,"-7"12"-20,0-3-17,7 11-3,-8-9-2,5 13-2,-4-7-1,0 8 0,-4-4 0,0 6-1,-5-3-2,7-1 1,-7-2-2,2-2 1,1-4-1,4-5-1,0 0-2,2-10-7,7 0-10,0 0-4,2-15-16,3 0-30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13:49.2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87 4 119,'8'-4'38,"-8"4"-13,0 0-18,0 0-2,0 0-1,10 0 0,-10 0 0,-1 5 0,-8 3-1,3 5-1,-8 0 0,4 2-1,-4 3 0,-1-4-1,4 5-2,-1-11-5,3 5-13,5-2-5,4-11-17,0 0-31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13:51.1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160-2 90,'0'0'42,"0"0"-15,2-12-11,-2 12-6,0 0-3,0 0-2,0 0-1,0 0-1,-2 5-1,-3 5 0,1 3-1,1 5 0,-3 3 0,1 5 0,1-3-1,2 5 1,0-4-1,2-4 0,0-2 0,4-6 1,-4-12 0,18 4 0,-7-7-1,6-10 0,-3-3 1,4-6-1,1-2 0,-1-1 0,-4 1 0,1 1 0,-6 4 1,0 1-1,-7 6 0,-2 12 0,0 0 0,-6-1 1,-3 10-1,0 7 1,0 10-1,0 4 2,0 6-1,2 3 0,-1-1 0,1 4 0,2-3 0,-3-1 1,-1-4-2,-4-1 2,6-9-1,-6 0-1,-1-2 1,1-4-1,-5 0 1,2-7-1,-3 1 0,1-2 0,2-4 0,0-3 0,1-3 0,4 0-2,11 0-1,-13-19-2,15 11-11,2-7-7,7-5-9,3-3-29,4-1-28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13:51.7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15 141,'-9'0'34,"9"0"-12,0 0-12,0 0-5,0 0-1,0 0-2,13-3 0,-2-1 0,3 4-1,6-4 0,-1 4 0,6-2-1,-5 1 1,0 1-1,0 0 0,-4 0-1,-3 0-1,-2 0-4,-11 0-4,9 0-11,-9 0-7,0 0-24,-9 3-26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13:51.9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21 100,'-10'10'50,"4"-3"-21,6 3-15,0-10-6,7 3-2,6-3-2,4 0 0,-1-2-1,4 1-1,0-2 1,2 3-2,-2-4 0,0 1 0,-2 2-2,-2-4 0,-1 4-3,-8-7-8,4 8-8,-11 0-8,9-13-22,-9 3-30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13:52.8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139-1 159,'0'0'28,"11"-3"-7,-11 3-13,0 0-2,0 9-2,0 3-2,-2 7 0,2 0-1,0 4 0,4-1 0,1-2-1,4-4 0,0-5 0,8-4 0,-1-7 1,2-4-1,0-4 0,2-8 1,-3 1-1,-1-3 0,-3 2 1,-4 1-1,-2-1 0,-1 6 0,-6 10 0,0 0 0,0 0 0,-9 7 0,3 8 0,-1 9 0,1 5 1,1 4-1,-6 6 1,6 0-1,-1 0 1,-5 1 0,-2-4 0,1 1-1,-3-9 1,-3 0 0,0-9-1,-4-3 1,2-2-1,-2-7 0,-3-1 1,5-5-1,-2-1-1,2 0 1,5-3-1,-1-5 0,16 8-3,-9-24-4,14 12-10,-1-10-5,14 0-9,2-6-29,7-3-30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13:53.1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114 0 159,'0'0'27,"-5"10"-7,-6-3-13,7 10-2,-9-2 0,8 6-2,-8 0 0,6 2-1,-6-3-1,6 1 0,-4-1-1,4-4-3,3-1-1,-5-4-15,7 1-3,2-12-8,-3 8-29,3-8-29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8T13:47:41.334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10 1 137,'0'8'32,"-3"-2"-9,3-6-10,-3 12-7,3-12-1,-3 16-1,2-7 0,1 0-2,0 4 0,0-1-1,0-2 0,0 1-1,0-4 0,0-7-3,1 13-4,-1-13-10,2-5-3,-1-5-8,2-4-25,1-7-21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15:05.2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1 5,'0'0'23,"0"0"-3,0 0 1,-7 1-5,7-1-3,0 0-1,0 0-3,0 0 0,-11 0 0,11 0-2,0 0 1,0 0-1,0 0-1,0 0-1,0 0-1,0 0-1,0 0-2,0 0 2,0 0-2,11 2 1,-11-2 0,16 0 1,-9-2 0,4 2-1,-2-2 0,4 2 0,-6-1-1,4 1 1,-3 0-1,3 0 0,-11 0 0,16 1 0,-9 0 0,2 0-1,-1-1 1,1 0-1,2 0 1,0 0 0,-2 0 0,0 0-1,-9 0 0,11 0 1,-11 0-1,0 0 0,0 0 0,0 0-2,0 0-1,0 0-2,0 0-3,-11 2-4,11-2-6,-15 2-16,4 0-23,4 1-12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15:05.7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14 45,'-11'4'31,"11"-4"-9,0 0-4,0 0-6,-8 9-3,8-9-1,0 0 0,0 0 0,0 0-1,0 0 0,0 0-1,0 0-1,0 0-1,0 0-1,4 1 0,-4-1 0,15 0-1,-8 0 0,4-1 0,-6-2 0,10 0-1,-8 0 1,4 2-1,0-4 0,-2 4 0,0-2 0,-2 2 0,-7 1 0,15-2-1,-15 2 1,16 0-1,-16 0 0,11 0 1,-11 0-1,15 0-1,-15 0-5,11 0-12,-11 0-6,0 0-13,9-5-30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15:07.2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19 30,'0'0'39,"0"0"-10,0 0-9,0 0-9,0 0-2,0 0-2,0 0 1,0 0-2,0 0 0,0 0-2,0 0 2,0 0-2,0 0 1,0 0-2,6 0 0,-6 0 0,10 0 0,-2 0 0,3-4 0,3 4-1,-3-3 0,5 0 0,-1 1 0,3-1-1,-1 1 0,-3 2 1,1 0-1,-3 0 0,-3 0 0,2 0-1,-11 0 1,13 2-1,-13-2 0,0 0 1,0 0-1,0 0 0,0 0-1,0 0 0,0 0-3,0 0-3,0 0-13,-9 0-6,9 0-20,-15 3-28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15:07.7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35 44 81,'0'0'47,"-7"-1"-20,7 1-13,0 0-4,0 0-3,0 0-3,0 0-2,0 0 0,0 0-1,0 0 0,0 0-1,0 0 1,-11-2 1,11 2-1,0 0 1,-8 0 0,8 0 0,0 0 0,-10 0 0,10 0-1,0 0 1,3 2 0,-3-2-1,18 0 0,-5 0 0,2-3 0,1 1 0,0 1-1,-1 0 2,1-2-2,-1 1 0,-2 1 1,-4 1-1,3 0 0,-6 0 0,5 0 0,-4-2 0,2 1 0,0 1-3,-9 0-5,18-8-12,-8 4-4,-1-2-18,0-3-31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15:13.1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0,'0'0'33,"0"0"-4,0 0-1,0 0-4,0 0-7,0 0-2,0 0-2,0 0-3,0 6-2,0-6-2,0 12-2,0-3 0,2-2-1,3 5 0,-1-1 1,5 1-2,-4-1 1,4 5-1,6-4 0,-4 5 0,0-3-1,7 3 1,-4-2-2,5 1 1,-7-1-1,5-3 0,-5 1 0,5-6 0,-6 4 1,-2-6-1,-2 1 0,-7-6 0,13 6 0,-13-6 0,0 0-1,0 0-2,5 9-4,-5-9-11,0 0-6,0 0-16,0-3-24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15:13.53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211 0 98,'0'0'47,"-7"3"-18,7-3-17,0 0-3,-14 11-2,14-11-3,-4 11 1,-3-2-2,-2-2 0,5 6-1,-11 0 1,5 6-1,-7-4-1,-1 5 0,0-3-1,-2 2 1,2-3-1,5 3 0,-4-8 0,7-1 0,2-1-1,8-9 0,-9 6-2,9-6-4,0 0-8,0 0-7,0 0-11,6 0-24,-6 0-21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15:14.1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22-1 43,'-9'0'61,"9"0"-16,-9 0-26,9 0-7,0 0-3,0 0-2,-4 5-2,4-5-1,8 4-2,6-1 1,-5-3-2,6 2 1,3-2 0,-2 0-1,3 0 0,1 0 0,-4-3-1,-2 0 0,1 1-2,-4-1-2,0 3-3,-11 0-12,0 0-8,0 0-16,0 0-30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15:14.4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10 106,'0'0'46,"7"6"-19,1-6-13,3 0-7,-2 0-1,7 0-3,-3 0 0,5 3-1,0-3 0,2 0 0,0 0-1,6 0-1,-3-2 0,-1 1 0,-2 1-1,-2-6-3,0 6-5,-7-3-10,-1 2-7,-10 1-18,14-7-29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15:14.7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1 166,'0'0'24,"0"0"-4,0 0-16,5 9-1,6 2-2,-2 5 1,6-1 0,-1 3-2,1 0 1,1 0-1,-1 0 1,-1 0-1,-1-2 0,-2-1 0,-2-3 0,0-2 0,-9-10-1,17 13-2,-17-13-2,12 0-4,-12 0-7,13-17-9,-7 4-16,-1-1-28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15:14.9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300 4 110,'0'0'42,"-11"-7"-13,11 7-16,-11 3-4,6 3-4,-3 5-1,-2 6-1,-5-3 0,0 7-1,-6 0 1,-3 4-1,-3 0-1,-2-3 0,-1-1-1,1-2 0,4-1-2,5-11-4,5 0-10,8-7-6,7 0-8,4-20-27,10 0-24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8T13:47:41.509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18 0 158,'0'0'25,"0"0"-6,-7 9-10,7-9-7,-7 10 0,7-10-3,-4 9-4,4-9-12,0 9-3,0-9-10,10 10-22,-2-4-20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15:15.2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19-1 141,'0'0'32,"0"0"-11,0 7-10,0-7-8,0 18 0,0-5-2,0 3 0,0 2-1,-2-2-1,2 7-4,0-8-14,-4 0-4,-3-2-18,0-1-26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15:16.9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156 85 8,'0'0'40,"4"-13"-7,-4 13-8,5-14-2,-5 7-7,0 7-2,2-16-2,-2 16-2,0-13-1,0 13-2,-2-13-1,2 13-2,-5-9 0,5 9 0,-6 0-2,6 0 0,-14 16-1,7-2 1,-1 7-1,3 2 0,-4 3-1,5 2 1,4 0-1,0-3 0,0-2 0,7-4 1,6-6-1,0-5 0,5-7 0,0-1 1,2-10-1,-2-4 0,1-4 0,-1-3 0,0 1 1,-7-1-1,-2 5 0,0-2 0,-3 8 0,-5 2 1,-1 8-1,0 0 1,0 11-1,-1 9 2,1 3-2,-6 7 1,4 7 0,-3 3 0,3 3-1,0-1 2,-3 1-2,-2-5 1,-4-1-1,-2-4 1,-3-4-1,1-6 0,-3-3 1,-6-6-1,4-5 0,-2-2 0,-1-4 0,1-3 0,2 0-1,0-6-2,5 2-2,-3-5-10,9 5-5,2-7-6,7 2-15,-2-2-33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15:17.4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34 152,'6'-8'29,"-6"8"-9,0 0-12,9-8-2,-9 8-2,12-2-1,-1 2-1,6-1 0,-4 1-1,5-3 0,4 3 0,-2 0 0,0-1 0,0 0 0,-4-2-1,0 1 1,-1 1-2,-4 0 0,2-2-2,-8 3-1,-5 0-4,0 0-7,0 0-7,0 5-8,-9-2-23,-2 4-20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15:17.6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31 69,'-9'12'54,"7"-5"-24,2 2-12,0-9-5,11 6-3,-11-6-1,20 0-2,-4-4-2,4 0-2,-2-6 1,6 6-3,-2-6 0,0 2-1,1 2-1,-3 0-3,0 5-9,-3-2-7,-5 1-5,-2 0-18,2-4-27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15:18.2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103-1 156,'0'0'26,"0"-6"-6,0 6-12,-7 5-3,5 6-2,0 4 1,1 5-3,1 1 0,0-1 0,0 1 0,1-2 0,3-4-1,5-3 1,0-6 0,8-5-1,-1-1 1,2-4 0,2-4 0,2-4-1,-4 1 1,2-4-1,-2 2 0,1 1 0,-7 2 0,-4 3 0,-8 7 0,9-2 1,-9 2-1,0 13 0,0 5 1,-6 2-1,1 7 1,-1 8-1,1 4 1,-1 0 0,5 2 0,-3 2 0,-3-2 0,-1-4 0,-1-4-1,-2-6 1,-5-6-1,-2-1 0,-2-6 0,0-6 0,-2-3-2,-3-4 0,-3-4-2,10-1-3,-6-6-9,8-2-5,-2-1-6,7-3-18,4-1-34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4:15:18.6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43 0 148,'0'0'30,"0"0"-8,9-2-8,-9 2-8,0 8-1,0-1-2,0 6-1,-4 2 0,-1 4 0,-3-2-1,7 3-1,-10-1 0,6-2-2,1 6-6,1-7-10,-1 1-3,-1-5-8,3-2-28,2-10-25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11.2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197 12 92,'2'-10'50,"-2"10"-20,0 0-17,-7-3-4,7 3-3,-16 0 0,8 2-2,-5 0-2,2 3 1,-5 0-1,3 5 0,-4-4-1,2 2 1,-2 1-1,1 0-1,2 1 0,3-2 0,2 3 1,0-4-1,3 1 0,6 2 0,0-2 0,0 2 0,0-1 0,6-1 1,3 3-1,-2-3 0,3 3 0,3-3 0,2-1 0,3 1 0,0-5 1,2 1-1,1-2 0,-3 0 0,2-1-1,-3-1 0,-1 1-4,-5-1-10,-1 0-6,-4-3-10,-6 3-25,4-6-22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11.5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47 156,'0'0'28,"6"-11"-8,0 3-14,3 4-2,1-2-1,5 2 0,-2 1 0,7-1-2,-3 1 0,2 2 0,2-1 0,-4 1-2,2 1-1,-8 0-11,2 0-8,-4 0-4,2 0-22,-7 0-33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12.3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122 13 57,'0'-10'57,"0"10"-21,0 0-17,-6-2-6,4 7-3,-3 3-3,4 7-1,-9 0-3,8 7 0,-6 0-1,4 7 1,-4 4-2,4 1-1,0 3 1,-4 2-1,3 1 0,-2 0 0,2-1 1,-1 2-1,1-5 0,0-3 0,-3-3 0,3-2 0,-1-5 0,2-5-1,3-5-2,1-13-5,-4 11-12,4-11-5,0-6-18,0-6-28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12.9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109 17 132,'0'-9'35,"0"9"-13,0 0-15,0-7-2,0 7-1,0 0-1,0 0 0,0 0-1,0 0 0,4-1-1,-4 1 0,9 0 0,-9 0 0,8 7 0,-8-7 1,11 7-1,-11-7 0,9 5-1,-9-5 1,4 8 0,-4-8 0,1 13-1,-1-7 0,0 5 1,0 1-1,-2 5 0,-1 0 0,-4 3 0,5 3 0,-4 1 0,1 4 0,1-1 0,0 4 0,-1-1 0,1-1 0,1 3 0,-2-3-1,0 1 1,1-1 0,-3-1 0,2-4 0,2 0 0,-5-4 0,3-1 0,-2-5 1,2 0-1,2-6 0,-5 2-1,4-5 2,4-5-1,-11 7 0,11-7-1,-12 6 1,12-6 0,-11 1-1,11-1-2,-7 0-1,7 0-10,0 0-7,0-5-8,4-3-26,4-2-22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36.5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65 13 33,'0'0'27,"0"0"-4,0 0-4,5-7-2,-5 7-2,0 0-4,0 0 0,0 0-2,0 0-2,0 0-1,0 0-1,0 0-2,0 0 0,0 0 0,-5 5-2,5-5 1,-6 13-1,1-5 0,1 5 1,-3-5 0,0 5-1,1 3 1,-1 0-1,1 3 0,3 1 0,-5-1 0,7 6 0,-3-7 0,4 2-1,0-7 1,2 3-1,1-6 1,7-2-1,-1-3 1,5-4-1,1-1 1,-1 0 0,4-6-1,1-2 1,-3 0-1,2-7 0,-1 3 0,1-4 0,-4 3 0,-1 3 1,-4-3-1,-2 2 0,-7 11 1,0 0-1,0 0 1,-3 11-1,-4 2 1,3 0-1,2 4 0,2 0 2,4-3-2,5-3 1,7-6-1,2-3 0,10-2 1,-7-3-1,5-7 0,-1-5 0,-3 0 1,-2-5-1,-2 4 0,-7-8 1,-2 2-1,-5 0 1,-4-3-1,0 6 1,-4 0-1,-5 3 1,0 3-1,-3 2 0,2 5-1,0 0 0,0 6-2,-2-1-7,4 2-9,-2 6-6,10-7-14,-11 8-35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8T13:47:41.873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110 0 151,'6'10'27,"-6"-10"-7,3 7-11,-3-7-3,5 12-1,-5-3 0,8 4-2,-7 1-1,5 1 1,-6 2 0,2 0-2,-2 0 1,0 3 0,-2-2-1,-4-2 0,0 1 0,-2-2 0,-1-3 0,-1 1-1,-1-5 0,0-2 0,-1-3 1,1-2-2,-1 0 2,1-1-2,1-2 0,2-6-2,8 8-1,-12-19-13,12 7-2,-1-6-5,1-5-14,3-3-31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13.6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42 161,'8'-11'25,"-3"-3"-9,5 8-12,0-2-1,2 6 0,-4 1 0,4 1-1,-3 4 0,5 4 1,-3 0-2,-4 6 0,2-1 0,-2 4 0,0 2-1,-6 1 1,0 0-1,-1 0 1,0 0-1,-2-3 0,-6 1 0,1-1 0,-4-3 1,0 0-1,-3-1 0,1-1 0,-2 1 0,4-2 0,-1-1 0,4 0 0,-2 0 0,6-1 0,2 0 0,-1-1 0,3-1-1,5 2 1,-2-2 1,2 0-1,5 1 0,0 1 1,-2-1-1,4 2 0,0 0 1,-1 3-1,1-2 1,-1 3-1,-5-4 0,4 3 0,-3-1 1,1-2-1,-3-1-1,2 2 0,-2-4-2,-5-7-5,8 8-10,-8-8-6,0 0-12,0 0-30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14.2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12 24 153,'0'0'27,"0"0"-7,-8 5-15,7 5-2,-2-2 1,3 6-1,0-1-1,0 2 0,0 1-1,0-3 1,0-1-1,0-3 0,1-3 0,-1-6-1,0 0 1,12 0 0,-9-3-1,2-6 1,2-2-1,3-3 0,-3-2 1,2-2-1,1 2 0,-3 2 0,3-1 1,-5 4-1,3-1 0,-3 7 1,-5 5 0,10-1 0,-10 1 0,7 7-1,0 5 1,-2-2 0,2 7-1,-2-3 1,3 2-1,-2 2 0,2-1-1,-7-4-1,3 4-2,-4-3-10,0 0-6,-2-3-6,0 0-18,-2-4-34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01.2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44 55,'3'-7'61,"-3"7"-27,3-8-12,-3 8-8,0 0-4,0-7-2,0 7-2,0 0-2,-4 8-1,2 0-1,1 3 1,-1 1-1,-1 5-1,2 1 0,1 5 0,0-1 0,0 2 0,0 1-1,0-3 1,0 0-1,4-1 2,-1-4-1,-1-1-1,2-2 1,-3-2-1,-1-2 1,2-4-1,-2-6 1,2 9-1,-2-9 1,0 0-1,0 0 0,0 0 0,0-6-1,2-1 1,-2-2 0,1-5-1,2-2 1,1-2-1,2-2 1,1-8-1,2 3 1,1-5 0,4 2 0,0 0 0,0 1 1,0 3-1,2 4-1,-3 5 1,-3 2 0,0 5 0,-2 5 1,-1 5-1,0 7 0,-4 2 0,2 5 1,-3 4-1,3 0 0,-4 3 1,1 0-1,-2-2 0,0-1 0,0-2 0,0 0 0,0-7 0,0-2 0,0-9 0,0 10 0,0-10 0,0 0 1,5-4-1,-2-4 0,3-3 0,-2-3 0,2-1 0,-1-6 0,4 2 1,-1-2-1,2-1 0,-3 3 0,5 2-1,-2 1 1,-3 6 0,3 2 0,-3 7 0,0 1 0,0 7 1,0 2-1,-3 8 0,-1 0 1,3 1-1,-3 4 0,0-3 1,-2 2-1,2-5 0,-2-1 0,4 2 1,-4-8-1,2-1 0,-3-8 0,4 9 0,-4-9-1,0 0 0,0 0 0,0 0-2,10 8-5,-10-8-9,0 0-6,0 0-8,0 0-27,0-7-27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01.2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0 171,'0'0'24,"0"0"-6,0 0-13,0 7-1,0-7-1,0 14-1,0-4 0,-2 1-1,1 3 1,-2 1-1,1 0 0,-2-1 0,1-1-1,2-6-1,1-7-1,-1 9-3,1-9-9,0-6-7,0-3-6,4-8-19,1-3-35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01.2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0 175,'0'0'24,"-6"1"-4,6-1-15,-1 9-2,1-9-2,0 9-1,0-9-3,10 13-12,-9-5-5,6 1-8,-4 1-20,4 0-33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01.2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46 156,'0'0'28,"0"0"-7,7 8-13,-7-8-3,0 14 1,0-1-5,0 5 1,-2 0-1,2 4 0,-3-3 0,2 0 0,1-3 0,0-3-1,0-8 0,0-5 0,0 0 0,8-3 0,-3-11 0,3 0 0,1-5 0,2-4 0,2 0 0,1-2 0,0 3 0,1 1 1,-1 5-1,0 3 1,2 2-1,-5 7 1,3 2 0,-1 2 0,-5 7 0,4 6 0,-2 3-1,-3 4 1,0 2 0,-1 5-1,-4 2 1,0-1-1,-2 2-1,0-5 0,-2-1-2,-2-10-7,4 3-10,-4-11-4,4-6-11,0 0-34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01.2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92 68 13,'0'0'20,"0"0"2,0 0-5,0 0 1,0 0-4,-3 3 1,3-3-5,0 0-2,0 0-1,0 0-1,0 0-1,0 0 0,0 0 0,0 0-2,0 0 0,0 0 1,0 0-1,0 0 0,3 9 0,-3-9-1,0 0-1,4 5 1,-4-5 0,0 0-1,0 0 1,0 0 0,6 5 0,-6-5 0,0 0 0,0 0-1,6 0 1,-6 0-1,0 0 0,0 0 0,8 0 1,-8 0-1,0 0 0,0 0 0,9-6 0,-9 6 0,4-13 0,-4 13 0,6-11 0,-6 11 0,1-14 0,2 7-1,-3 2 2,0 5-1,-3-13-1,3 13 1,-7-9 0,7 9 0,-9-9-1,9 9 1,-12-2-1,12 2 1,-10 0-1,10 0 1,-13 0-1,6 4 1,0-1-1,0 2 0,-2-1 1,2 3 0,0 1-1,0-1 0,1 2 0,0 2 1,1 0-1,0 1 0,3 0 0,-3 2-1,4-1 1,-1 1 0,2 2 1,0-2-1,0 1 0,0-2 0,3-1 0,2 1 1,-1 0-1,2-3 0,2 0 0,1-3 0,-2 0 1,4 0-1,0-4 0,1-1 0,1-2 1,1 0-1,0-3 1,0 1-1,-2-5 1,2 1-1,-3 0 0,-1 0 0,-1 0-1,-1-1 0,-2 5-3,-2-7-6,-4 9-10,7-14-4,-4 8-13,-3-2-32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01.2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12 35,'0'0'37,"0"0"-7,0-7-6,0 7-8,0 0-5,0 0-1,0 0-2,0 0-2,0 0-1,0 0-1,5-4 0,-5 4-2,0 0 1,0 0-1,0 0-1,0 0 1,0 0-1,0 0 1,9 0-1,-9 0 1,0 0-1,0 0 1,8 4 0,-8-4-1,9 11 0,-9-11 1,7 11-1,-1-2 0,-2 0 0,-1 2 0,3-1 0,-5-3 1,-1 4-1,0-3 0,0 0 0,0-8 0,0 15 0,0-15-1,-6 11 1,6-11-1,-8 13 0,1-6-1,1 1 0,3 2-3,-7-6-5,6 4-10,4-8-5,-6 12-15,6-12-30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01.2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8,'0'0'12,"0"0"-7,0 0-5,0 0-5,0 0 0,0 0 0,0 0 0,0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01.2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0 23,'0'0'27,"0"0"-8,0 0-5,0 0-3,0 0-9,0 0 0,0 0 0,0 0 0,0 0-2,0 0 2,0 0 4,0 0-2,0 0 3,0 0-2,0 0 3,0 0-4,0 0 2,0 0-2,0 0-1,0 0-2,0 0 2,0 0-1,0 0 2,0 0 0,0 0 0,0 0 1,0 0-1,0 0-1,0 0 0,0 0 0,0 0-1,0 0-1,0 0 1,0 0 0,0 0 1,0 0-1,0 0 0,0 0 0,0 0 0,0 0 0,0 0-1,0 0 1,0 0-1,0 0-1,0 0 1,0 0 0,0 0-1,0 0 1,0 0 0,0 0 0,0 0-1,0 0 1,-2 4-1,2-4 1,0 0-1,0 0 0,0 0 1,0 0-1,0 0 0,0 0 0,0 0 1,0 0-1,0 0 0,0 0 0,-5 8 2,5-8-2,0 0 0,0 0 0,0 0 1,-2 5-1,2-5 0,0 0 1,-2 8-1,2-8 0,-3 7 0,3-7 1,0 8-1,-2-1 0,2-7 0,-3 16 1,2-10-1,1 5 0,0-2 0,0 3 1,0 1-1,0-2 0,0 1 0,4-2 1,-4 2-1,2-3 0,1 0 1,-2 0-1,-1-1 1,1 2-1,-1-2 1,0 0 0,2 0-1,-2-1 0,0 0 0,0-7 0,0 13 0,0-13 0,0 0 0,0 8 0,0-8 0,0 0 0,0 0 0,0 0 0,0 0 0,0 0 0,0 0 0,0 0 0,0 0 0,0-5 0,0 5 0,1-13 0,1 2 0,0-2 0,3-1 0,-4-5 0,3 1 0,2 0 0,0 1 1,2-3-1,-1 3 0,2 4 0,-1-3 0,1 5 0,1 1 0,-2 1 0,1 2 0,1 0 0,-2 3 0,5-1 0,-6 3 1,2-2-1,2 2 0,-4 2 1,0 0-1,1 0 0,1 0 0,-9 0 0,8 8 0,-8-8 0,8 9 0,-7-1 1,-1-8-1,3 14 0,-1-6 0,-1 1 0,-1 0 0,3 2 0,-3-1 0,0 3 0,0-3 0,0 4 0,0-3 1,0 4-1,-3-3 0,2 1 0,-1-1 0,2 1 0,-1 0 0,-1-3 0,2 1 0,-1-2 0,1-3-1,0-6 0,1 6-2,-1-6-5,3-4-11,-3 4-4,6-13-11,-5-1-33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8T13:47:42.101"/>
    </inkml:context>
    <inkml:brush xml:id="br0">
      <inkml:brushProperty name="width" value="0.00441" units="cm"/>
      <inkml:brushProperty name="height" value="0.00882" units="cm"/>
      <inkml:brushProperty name="color" value="#738AC8"/>
      <inkml:brushProperty name="tip" value="rectangle"/>
      <inkml:brushProperty name="rasterOp" value="maskPen"/>
      <inkml:brushProperty name="fitToCurve" value="1"/>
    </inkml:brush>
  </inkml:definitions>
  <inkml:trace contextRef="#ctx0" brushRef="#br0">44 0 184,'0'0'21,"0"0"-2,-9 2-15,0 4 0,2-4-2,7-2 0,-11 11-2,11-11 0,-5 11-3,5-11-12,-3 10-4,3-10-5,0 0-13,0 0-36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01.2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0 40,'0'0'56,"0"0"-18,0 0-15,0 0-7,-6-2-5,6 2-3,0 0-3,0 0 0,0 0-2,0 0-2,0 0 1,0 0-1,0 0 1,0 6-1,0-6 0,2 10 0,-2-10 0,7 14 0,0-6-1,0 5 1,2-1-1,2 1 1,-4 4-1,6-1 0,-3 4 1,1-2-1,-2 1 0,1-2 0,-5 0 0,4-1 0,-5-3 0,3-1 0,-4-3 0,0-1 0,0-1 0,-3-7 0,0 0 0,5 8 0,-5-8 0,0 0 0,0 0-1,0 0-1,0 0-1,0 0-7,0 0-11,0 0-8,-5-3-24,5 3-24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01.2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246 0 88,'0'0'52,"0"0"-22,0 0-19,-4 0-4,4 0 0,-13 5-2,13-5-1,-14 9 0,5 0-1,2-1-1,-6 3 0,2-1 0,-2 4-1,0 2 0,2 3 0,-2 0-1,-1 2 2,0-3-2,1 2 0,0 0 0,1 0 1,3-4-1,-2-2 0,2-1 0,3-1 0,-2-3 0,2 0 0,5-1 0,1-8 0,-9 9-1,9-9-1,-1 8 0,1-8-4,0 0-12,0 0-6,0 0-14,0 0-32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01.2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0 65,'0'0'45,"0"0"-15,0 0-11,0 0-5,0 0-4,0 0-3,-3 3-1,3-3-3,-1 14 0,-2-4-1,3 4-1,-1 0 0,1 2 0,0-2 0,0 5 0,1-2 0,3 4 0,-4-4 0,5 2 0,-4 1-1,2 0 1,1 1 0,-2 1-1,0-2 1,-2 2-1,0 0 0,0-1 0,0-2 1,0-1-1,0-1 0,0-3 0,-2 0-1,0-7 1,2 1-3,0-8 0,0 0-8,0 0-11,4 0-9,-1-9-25,0-2-19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01.2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0 116,'0'0'40,"0"0"-15,-11 0-17,11 6-2,-4 2-1,4 4 0,-3 1-1,3 4-1,0 1-2,0 4 2,0 0-2,1 3 0,-1 1-1,3 2 1,-3 2-1,1-2 0,1 1 1,1-3-1,-2-1 0,2-1 2,-2-1-2,1-1 0,-2-4 0,1-2 0,-1-3 0,0-2-2,3 3-2,-3-14-13,0 8-4,0-8-12,0 0-29,0-9-21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01.2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12 43,'0'0'38,"0"0"-5,0 0-12,0 0-5,0 0-4,0 0-3,0 0-2,0 0-2,0 0-1,0 0 0,0 0 0,0 0-1,0 0-1,0 0 0,0 0 0,8-5 0,-8 5-1,12-1 1,-12 1-1,11-2-1,-2 1 1,-2 0-1,1 0 1,4 0-1,-4 1 0,2 0 1,1 0 0,2 0-1,-4 0 0,2 1 1,0-1-1,-2 1 0,2 0 0,1-1 0,-2 1 0,-3-1 1,3 0-1,-3 0 0,0 0 1,0 0-1,-7 0 0,13 0 0,-13 0 1,11 0-1,-11 0 0,11 0 0,-11 0 1,5 0-1,-5 0 0,0 0 2,11 0-2,-11 0 0,0 0 0,0 0 1,4-5-1,-4 5 0,0 0 0,0 0-1,0 0-1,0 0-5,0 0-12,0 0-5,-4 1-15,-4 0-35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01.2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31-2 67,'0'0'51,"6"-1"-21,-6 1-13,0 0-5,0 0-4,0 0-1,0 0-2,0 0-2,0 0 0,0 5 0,0-5-1,-1 9 1,1-9-1,-3 9 0,3-9 0,-5 13-1,5-13 0,-10 10 0,8-2 1,0 0-1,-5 1-1,6-1 1,-1-1-1,1 2 0,-1-1 1,2 0-1,0-1 1,0-7 0,2 12 0,-2-12-1,10 9 0,-10-9 1,11 7-1,-2-6 1,1-1-1,-3 0 0,3 0 0,1-1 1,-4-4-2,3 1 1,0 0 0,-4 0-1,5 0-2,-11-6-8,7 3-8,-5-2-7,0 0-13,-2-2-35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01.2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1 83,'0'0'51,"-8"2"-20,8-2-19,0 0-4,0 0-2,0 0-2,-6 0-1,6 0-1,0 0 0,0 0-1,0 0 1,0 0-1,0 0 0,0 0-1,0 0 1,0 0-1,-1 6 1,1-6 0,0 9-1,0-9 1,6 11-1,-6-11 1,8 12-1,-8-12 1,9 7 0,-9-7 0,0 0 0,8 0-1,-8 0 1,0 0 0,0-11-1,0 11 1,-1-8-1,1 8 1,0 0-1,-4-3 0,4 3 0,0 0-1,0 8-8,0-8-11,0 0-4,3 8-19,-3-8-32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01.2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196 101 53,'0'0'57,"0"0"-27,0 0-11,0 0-5,0 0-4,6 0-2,-6 0-2,8-8-2,-6 1 0,-2 7-2,7-12 1,0 6-1,-6-3 0,2 3 0,-2-1-1,1-1 1,-2 0-1,0 1 1,-3 1-1,3 6 0,-13-11 0,6 7 0,-6 2 0,2 2-1,-2 0 1,-1 0-1,0 4 0,0 2 1,-1 2-1,1-1 0,-1 3 0,0 3 0,1-2 0,6 2 1,-5 3-1,0-2 0,5 2 0,0 0 0,6 2 0,-4-3 1,6 0-1,0-1 0,6-2 1,-1 1-1,5-2 0,-1 1 1,4-4-1,-1 2 0,1-1 0,0-2 0,1 1 1,0-4-1,1 0 0,0-2 0,-1 1 0,1-3 1,0-3-1,-1-2 0,2 0 0,-2-1 0,0-2-1,-1-1-3,1 4-10,-8-4-6,4 3-6,-9-5-18,2 1-37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01.2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15 72,'0'0'38,"0"0"-11,0 0-12,0 0-2,0 0-4,0 0-2,0 0 0,0 0-1,0 0-1,0 0 0,0 0-2,0 0 0,-7 6-1,6 5 0,-5 0-1,5 7 0,-1-3 0,1 5 0,0-1 0,-1-1-1,2-3 1,0-2-1,0-4 2,0-1-2,0-8 1,0 0-1,0 0 0,6-7 1,-3-2-1,2-1 1,0-4-1,-1 0 0,3-1 0,-1-3 0,1 3 1,-3 0-1,2 1 0,1 4 0,-2-2 0,3 3 0,-1 3 0,1 1 1,-1 1-1,2 4 1,-2 0-1,1 2 1,2 2-1,-5 7 1,0-1-1,1 2 1,-2 6 0,-1-4-1,0 0 1,1 2-1,-4 0 0,2-4 1,-2 1-1,0-2 0,0-5 0,0-6 0,-6 11 1,6-11-1,0 0 0,-3 7 0,3-7-1,0 0 0,0 0-1,0 0-1,0 6-7,0-6-9,0 0-5,0 0-14,0 0-30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01.29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0 135,'0'0'34,"0"0"-13,0 0-12,0 0-2,0 0-2,0 0-1,-3 4-1,3-4 1,0 0-2,-3 11-1,3-11 1,-7 15-1,4-9 0,2 3-1,-1 1 1,1-3-1,1 0 1,0 2-1,0-9 0,4 9 0,-4-9 1,13 3-1,-3-3 0,-3 0-1,4-1-2,-1-7-3,0 1-13,0-2-3,0 1-10,-4-4-27,2 0-23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2:49:20.1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40 92 121,'-14'1'38,"-3"-1"-14,8-4-21,9 4 0,0-14-2,4 2-8,5 0-14,9-2-12,-3-6-24,1 3-15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01.2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18 126,'0'0'38,"-7"-11"-14,3 4-13,4 7-3,0 0-3,0 0 0,0 0-3,3 5 1,-3-5-3,0 10-2,3-2-9,-3-8-8,0 9-6,0-9-19,0 0-29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01.2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67 0 67,'-10'2'57,"10"-2"-26,-5 7-14,5-7-5,-8 12-2,8-12-3,-7 18-1,-2-8-2,6 6 0,-2 1-2,1 4-1,-1 3 0,4 3 0,-6 3 1,5 1-2,2 2 1,0-1 0,-1 0-1,1-1 1,0-2 0,0-2-1,1-3 1,1-5-1,-2-5 0,3 1 0,-3-6-1,0-2 0,0-7-1,0 0-4,0 0-9,0 0-7,8-11-8,-5-2-26,3-2-23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01.3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11 96,'0'-11'50,"0"11"-21,0 0-15,0 0-6,0 0-1,0 0-3,-7 7 0,5 1-1,0 3 0,0 1-2,1 3 0,1 1 2,-2 4-2,-2 3 0,4 2 0,0 2 0,0 2 0,4-1-1,-2-1 1,-2 2-1,1-3 1,1-1-1,-1-2 0,0-3 0,-1-2 0,0-4 0,0-1 0,0-1 0,0-5-1,0 0-3,0-7-6,0 0-9,0 0-6,0 0-14,0-4-33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01.3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85 72,'0'0'52,"0"0"-24,0 0-11,0 0-5,0 0-3,0 0-3,0 0-2,0-8-1,0 8 0,2-9-1,-2 9 0,7-14-1,-7 14 1,14-12-1,-7 3 0,3 1 0,-3 1 0,5 0 0,-5 2 0,3 3 0,-2-1-1,-2 2 2,-6 1-2,11 2 1,-11-2-1,4 12 0,-2-4 1,-2 2-1,0 0 0,0 1 0,0 2 0,-2-2 1,0 1-1,0 0 0,-5 0 0,4-3 0,0 2 0,-4-1 0,3-1 1,1 0-1,-3-1 0,-1-2 0,3 0 0,-6 4 1,3-4-1,-3 1 0,2 0-1,2 0 2,-4-1-1,4 1 0,6-7 0,-11 10 0,11-10 0,0 0 1,-4 6 0,4-6-1,0 0 0,2 0 0,-2 0 1,12-4-1,-12 4 0,10-4 0,-10 4 0,10-5 0,-10 5 0,11 0 0,-11 0 0,10 0 0,-10 0 0,10 3 1,0 0-1,-2-2 1,1 0-1,2 0 0,2 0 0,-2-1 0,1 0-2,1 0-3,4 0-10,-5-1-6,1-1-7,-1-2-27,-5-1-26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01.3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 49 62,'0'0'50,"-8"-6"-22,8 6-11,0 0-6,-5-7-3,5 7-2,0 0-1,0-7-1,0 7 1,2-7-2,-2 7 0,7-8 0,-7 8-1,7-6 0,-7 6 0,13-8-1,-13 8 0,14 0-1,-14 0 2,13 0-2,-13 0 1,7 9-1,-7-9 1,9 11 0,-9-11 0,4 13-1,-3-6 1,1 0 1,-2 1-2,0 0 1,0 1-1,0 0 1,-2 0-1,-1 0 1,1-1-1,-6 0 0,1 4 0,-1-5 1,2 1-1,-7 2 0,3-5 0,2 1 0,-4 0 1,4-1-1,1-1 0,0-3 0,7-1 1,-9 5-1,9-5 0,0 0 0,0 0 0,0 0 0,0 0 1,7-3-1,2 1 0,-3 2 0,3 0 1,4 0-1,0 0 0,-3 0 1,3 0-2,1 1 0,2 2-2,-4-3-11,4 0-6,-3 0-6,1 0-21,-3 0-34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01.3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474 0 30,'0'0'51,"0"0"-13,6 1-13,-6-1-8,0 0-6,0 0-2,0 0-4,0 0 0,0 0-1,0 0-1,0 0-1,-5 0 1,-6 0-1,5 0 0,-7 0-1,1 0 1,-4 0 0,-4 2-1,3-1 1,-6 0-1,2 2 0,-4-2-1,-2 4 1,0-3-1,-3 5 0,3-2 1,0-1-1,2 2 1,2-2 1,6 1-1,3-1-1,2-3 1,5 1-1,7-2 1,-8 5-1,8-5 0,0 0 0,0 0 0,0 0 0,0 8 0,0-8 0,12 3 0,-7-1 0,9 2 0,2 0 0,5 5 0,4 0 0,1 2 0,2 0 0,0 4 0,-3-2 0,-2 2 0,-2-2 0,-5 1 0,-4-2 1,-6 3-1,-6 0 0,-1 0 1,-4-2-1,-9 3 1,0-1 0,-2-1-1,-5 2 1,1-2 0,-4-3 0,0 3-1,2-3 0,-1 3 1,-3-1-1,2-3 0,4 3 0,-2-3 0,4-2 0,4 1 0,0-3 0,4-1 0,2 1-1,8-6 1,-5 9 0,5-9 0,0 8 0,0-8 0,14 12 0,-2-9 0,3 2 0,2-2 0,5 4 0,2-6 0,-1 3 0,3-4 0,2 0 1,4 0-1,-2 0 0,2 0 1,3 0-1,-4 0 0,4-4 0,-5 3 1,-2-3-1,-2 1 0,-6 0 0,-6 1-2,-2 2-4,-12 0-10,0 0-5,-4 0-9,-6 0-26,2-1-33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01.3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8 28,'0'0'57,"0"0"-18,0-8-13,0 8-7,0 0-7,0 0-4,0 0-2,0 0-2,0 0-1,0 0-1,0 9 0,0-2-1,0 2-1,0 3 1,0-1 0,0 2 0,0-1 0,0-1-1,1-1 1,5-1-1,-6-9 0,1 11 0,-1-11-1,0 0-2,13 5-9,-13-5-8,6-6-11,0-1-22,-3-4-21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01.3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4 163,'0'0'25,"-8"-5"-7,8 5-15,0 0-1,0 0 0,0 0-3,0 0-3,2 4-14,8-1-4,-5 0-14,4-1-27,-4 1-6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01.3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9 123,'0'0'35,"0"0"-11,0 0-17,0 0-1,0 0-2,6 0 0,-6 0-1,16 0-1,-6-2-1,3 1 0,1 0-1,-1-1-3,1 2-8,-4 0-9,-5-2-8,-5 2-26,0 0-17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01.3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31 157,'0'0'27,"9"0"-8,0 0-15,2-2-1,7 1 0,-2-2-1,0 0-1,3 1-1,-1-2-3,1 4-11,-6-4-7,-1 0-8,0 1-24,-5-2-25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28.1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77-2 55,'0'0'43,"3"-9"-10,-3 9-13,0 0-5,0 0-5,0 0-2,0 0-3,0 0-1,0 0-1,0 0-1,-3 9 0,3 0 0,0-9-1,-4 18 0,2-5 0,-2 3 0,1 3 0,-3 2-1,-1 3 1,2 0-1,-4 0 1,3 0 0,-3 0-1,4-6 0,-1-1 0,1-4 1,1-3-1,4-10 0,-2 14 0,2-14 0,0 0 0,0 0 0,0 0 0,2 0 0,-2 0 0,11-10 0,-11 10 0,4-10 1,-3 2-1,3-1 0,1-4 0,1 0 0,1-6 0,4 0 0,4-5 0,-1 2 0,3-2-1,6 1 1,-5 1 1,2 5-1,-1 2 0,-1 2 0,-5 2 1,-1 6-1,-4 3 0,-8 2 1,12 4 0,-10 2-1,-2 7 1,0 3-1,0-2 1,0 6 0,-4-1-1,3 2 1,-1-3-1,0 1 0,-2-3 1,3 0-1,1-4 0,0-5 0,0-7 0,0 0 0,0 0 0,10-1 0,-2-11 2,1-3-2,0-5 0,7-1 0,-1 2 0,-1-2 0,-3 3 0,7 0 1,-3 4-2,0 5 1,-6-1 0,5 5 0,-5 0 1,-1 5-1,-8 0 0,12 2 0,-12-2 1,6 16 0,-6-5-1,0 0 1,0 2-1,0 1 1,0 0 0,0 3-1,0-2 1,-2 1-1,0-5 0,-1 2 0,-3-1 0,6-5 1,0-7-1,-2 9 0,2-9-1,0 0 1,0 0 0,0 0-1,0 9-1,0-9-4,0 0-9,9 0-6,-9 0-10,17-12-26,-8 4-24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01.3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0 162,'0'0'25,"-10"12"-6,8-2-15,0 1-1,1 3 1,-6 1-2,7 1-1,-1 1 1,1-2-6,0 3-7,1-4-9,3-2-7,-2-4-19,-2-8-35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01.3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0 249 5,'0'0'38,"0"0"-7,0 0-3,0 0-4,0 0-8,0 0-5,0 0 0,0 0-5,0 0 0,0 0-1,0 0 0,0 0-1,0 0 0,0 0-1,0 0 0,0 0-1,0 0 0,2-5-1,-2 5 0,0-9 0,1 0 0,0-2 0,2 0 0,2-5 0,-1-2 0,-2-1 0,4-1-1,-1-3 1,-2 2 0,5 3-1,-4 3 1,0-2-1,3 7 1,-5 1-1,-2 9 1,3-7-1,-3 7 1,0 0 0,0 0-1,1 7 0,-1 0 0,0 1 2,0 2-2,2 2 0,2-2 0,-4 3 0,1-4 0,1 3 0,-2-4 0,3 0 0,-3-8 0,5 11 0,-5-11-2,6 6 2,-6-6 0,0 0 0,5 6 0,-5-6 0,0 0 0,9 0 0,-9 0 0,11-7 0,-11 7 0,8-9 0,0 3 0,0-3 2,-2 1-2,5-4 0,-6 1 0,6-2 0,-6 1 0,3 0 0,-3 4 0,2-2 0,-4 4 1,-1-1-1,-2 7 0,3-8 0,-3 8 0,0 0 0,0 0 0,0 0 0,0 0 0,0 6 0,4 0 1,-4 5-2,1-1 1,1 4 0,-2 0 0,0 3 0,1 0 0,0-2 0,1 3 1,-1-4-1,4-1 0,-4-1 0,2-1 0,-3-2 0,1-1 0,1-2 0,-2-6-1,1 11 1,-1-11 0,0 10-1,0-10-2,0 14-5,0-14-11,-1 12-4,1-12-17,-6 2-32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24.90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96,'0'0'45,"0"0"-22,0 0-8,8-1-5,-8 1-2,4 4-2,-4-4-1,9 13 0,-2-5-1,4 4-1,-1 2 0,5 2 0,2-2-2,3 5 1,0-1-1,1-1 0,-1-2 0,1 0-1,-5-1 1,1-3-1,-2-1-1,-3-4-1,-3 0-1,-9-6-7,8 0-9,-8 0-6,1-6-14,-2-5-35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25.1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159 1 153,'0'0'30,"-11"3"-9,6 6-14,-5 2-1,3 6-1,-4 0-2,-1 8 0,-1 0-2,-1 1 0,-1-2 1,-1 0-2,4-2-1,-1-4-1,2-2-1,3-8-7,6-3-10,2-5-5,0 0-15,8-5-34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25.4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1 173,'-5'13'24,"1"-1"-4,2 3-15,-1-1-1,1 2-2,2 1 0,0-1-1,0-4 0,2 0-3,4-4-2,-6 0-13,0-8-5,0 0-9,0 0-29,0 0-28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26.8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30 0 69,'0'0'57,"0"0"-30,10 0-9,-10 0-6,5 1-3,-5-1-2,9 11-3,-9-11 0,8 15-1,-4-7-1,-3 5-2,-1-2 1,0 2 0,-2-2-2,-9 1-2,5-1-10,-6-2-8,-3-5-13,4-3-25,1-1-21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27.2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8-1 131,'0'0'37,"-7"0"-13,7 0-17,-2 14-1,2-4-2,5 7 0,3-1-1,4 3-1,1 0-1,3-1 0,1 0 1,0-2-1,2-1 0,-2-3-2,-1-1-2,-3-5 0,2 1-11,-5-5-8,-3-2-8,-7 0-29,8-8-23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27.4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146-1 118,'0'0'43,"-10"-3"-16,8 7-13,-10 3-8,8 7 1,-10 1-4,8 5 1,-7 1-2,3 2-1,-3 0 0,0-2 0,1 0-2,0-5 0,3-3-2,-3-4-3,8-1-7,4-8-9,0 0-9,0 0-29,0 0-20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27.7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0 144,'13'2'33,"0"-2"-11,0 9-15,-2-7-1,0 7-1,-3-2-2,0 1 1,-4 1-2,-4 0 0,0 0-1,-3 1 0,-5-1 0,-1 0 0,-1 2-1,0-4 0,1 3 0,3-4 0,-2 2 0,6-1 0,2-7 0,0 8 0,8-6 0,1 1-1,4-2-1,0-1-1,9 0-9,-8 0-8,3-1-7,-1-6-19,1 3-35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28.0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0 150,'-7'9'30,"7"-9"-9,0 9-14,0-9-4,5 4-1,1-4-1,3 0-4,0 0-12,-1-2-7,1-4-12,-1 1-30,2-2-12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28.4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59 0 128,'0'0'37,"0"0"-12,0 10-16,0-10-2,-4 12-1,-3-3-1,-1 4-3,5 0 1,-1 5-2,-1 1 0,-3 0 0,5-1-1,-3-1 0,3-5 0,-5 1-1,7-4-1,1-9-4,0 0-10,0 0-6,1-7-11,9-13-29,0-3-18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28.2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0 153,'8'7'31,"-8"-7"-10,7 11-11,-7-11-7,10 9-2,-10-9 0,13 4-2,-8-4 0,3-2 0,-1-2 0,1-2 0,1 2 0,-4-1 0,-5 5 1,12-5 1,-12 5 0,7-1 0,-7 1-1,0 0-3,12 7-13,-12-7-6,0 0-11,9 2-33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16T16:29:29.6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30.6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39 20,'0'-9'52,"0"4"-12,0 5-11,5-14-9,-5 14-6,4-6-5,-4 6-2,6-4-2,-6 4-2,8 3 0,-4 4 0,-1 3-2,4 2 1,-2 3 0,5 2 0,2 0-1,-4 2 1,3-1-1,3 1-1,-2-4 1,0 0-1,-2-2 0,-2-4-1,0 2 0,-8-11-2,11 12-3,-11-12-15,0 0-7,0 0-23,0 0-25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30.9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213 0 137,'0'0'34,"-2"0"-11,-2 7-17,-8 0-2,5 5 0,-6 3 0,0 4-1,-3 0-1,-1 4 1,-4 1-1,2-1-1,0-2-1,-2 1 0,5-5-3,0-4-1,6-3-15,3-2-5,7-8-14,0 0-35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16T16:29:32.1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34.4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36 7 67,'0'0'43,"0"0"-15,0 0-10,0-7-8,0 7-3,0 0-1,0 0-1,0 0-1,-3 8-2,2-2 2,-3 6-2,0 1 1,1 5-2,0 2 1,-2 1-1,1-1 1,2 1-2,0-4 1,0-2-2,-1-1 2,3-5-1,0-3 0,0-6 0,0 0 1,7 0-1,-3-8 0,3-2 1,-3-5-1,6-1 1,-5-1-1,-1-2 0,1-2 0,-2 1 1,0 0-1,-1 1 0,1 4 0,-3 3 0,0 4 0,0 8 0,0 0 0,0 0 0,4 12 1,-3 2-1,0 1 0,3 0 1,2 0-1,-2-3 1,5 0-1,-5-6 0,5 1 0,-5-4 1,4-3 0,-3 0-1,2 0 0,0-4 0,-1-3 1,1 0-1,0-4 0,1 1 0,-3-2 0,3 4 1,-2-3-1,0 4 0,-6 7 0,12-4 1,-12 4-1,5 6 1,-4 2-1,2 5 0,1 0 1,-3 2 1,0 0-2,-1 2 0,0-3 0,0 0 0,2 0 0,-2-3-2,2 1-1,-2-12-9,0 10-9,0-10-11,0 0-28,0 0-24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16.3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115 87 45,'8'0'61,"-8"0"-16,6-6-27,1 2-6,-2-5-2,2 3-3,-2-6-2,-2 5 0,-3-5-2,0 4 1,-1-3-2,-9 6-1,0-1 1,-4 6 0,0 0-1,-1 0-1,-2 7 1,3 4-1,-1 3 1,3 2 0,-1 4-1,4 1 1,2 1-1,3-3 0,3 0 1,1-1 0,6-3-1,2-1 1,5-5-1,2-2 1,2-2 0,-2-1-1,3-1-1,-3-2-2,6 2-8,-6-3-9,-2 3-5,0-3-18,-4 0-31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16.5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0 158,'0'0'28,"-9"10"-7,9-10-12,-7 14-6,3-5 2,3 2-3,-1 0-1,2 1 0,0 1-2,0-3-7,2 2-11,-1 1-4,0-7-13,-1-6-36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17.2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0 96,'0'0'52,"0"0"-23,12 0-17,-12 0-3,9 3-2,-9-3-1,11 10-2,-6-2-1,3 1 1,-6 1-2,1 2-1,-3 0-1,0-1-1,-4 5-6,-6-7-12,0 2-4,-4-8-14,0 1-32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17.7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97 78 126,'3'-10'37,"-2"3"-13,-1-5-15,0 6-2,-1-7-2,0 5-1,-5-2-1,6 10-1,-10-9 0,0 7-1,0 2 2,1 6-2,-5 5-1,5-1 1,-1 5 0,1 0-1,3 1 0,2 3 1,4-2-1,0-2 1,3-1-1,4 0 0,4-6 0,4 0 1,-5-1-2,5-4 1,1 2-2,-3-5-6,4 0-10,-5 1-5,-2 0-12,0 0-31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28.6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11 151,'0'-12'28,"0"12"-7,0 0-15,-9-1-4,9 1 1,0 0-3,-11 5-3,11-5-11,0 9-7,0-9-12,0 0-24,3 11-18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18.1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0 141,'0'0'34,"12"0"-12,-2 0-11,-2 0-6,4 0 0,-3 0-1,1 3-2,1-1 0,-2 1 0,-9-3-1,8 10-1,-8-3 1,0 3-1,-4-2 1,-4 0-2,2 2 2,-5-1-1,2 0 1,0-1-1,2-2 0,7-6 0,-5 11 0,5-11 0,0 8 0,6-5 0,6 0 0,1 0-2,7 2-1,-5-5-13,7 2-5,1-2-7,-2-2-24,-4-5-33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18.8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9 135,'8'-4'34,"-8"4"-12,7-5-14,-1 5-4,-6 0-2,10 0-1,-10 0-2,11 0-7,-11 0-11,11 4-8,-11-4-20,0 0-24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19.0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0 148,'8'5'28,"-8"-5"-8,0 0-16,0 0-2,8 6-2,-8-6-6,10 7-14,-10-7-6,6 2-22,-6-2-16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19.2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0 163,'10'5'25,"-10"-5"-7,7 5-14,-7-5-2,0 0-2,7 6-3,-7-6-15,0 0-4,6 2-13,-6-2-25,8-5-14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19.8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107 77 76,'8'-8'58,"-8"8"-24,8-9-17,-8 9-5,4-12-3,-4 12-3,9-12-1,-9 12-2,3-15 0,-3 15-1,0-12-1,0 12-1,-12-9 1,4 9-1,-1 0 1,-3 0-1,-3 6 0,2 6 0,-1-1 1,-2 5-1,5 2 0,-2 3 0,4-1 0,5-1 0,2-2 0,2 0 0,2-1 1,3-6-1,4 1 2,4-2-2,1-2 1,3-1-1,0-2 1,3 0-1,-2-1-1,2-3-3,0 3-12,-3-3-3,1 0-8,-6-4-19,-3-3-37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22.9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168 0 67,'0'0'56,"0"0"-21,-4-2-19,4 2-6,-11 1-4,11-1-2,-13 4 1,8-1-2,-6-3 0,3 5-1,0-2 1,-1 1-1,-2-3 0,3 4 0,-4-1 0,3 4-1,-3-2 0,6 3 1,-6 1-1,4 0 0,0 1 0,3 0-1,-1 1 1,4 0-1,2-2 1,0 0-1,2 0 1,8-2 0,-4 3-1,7-3 1,1 1-1,2-1 0,2-1 1,-2-1-1,-3 2 0,3-4 0,-3-1 0,1-1 0,-2-2-1,-5 0 1,4 1-2,-3-1-2,0 0-9,-8 0-7,8-5-6,-8 5-20,0 0-30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23.2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40 123,'-12'-6'39,"12"6"-14,0 0-10,-1-10-7,2 8-3,-1 2-2,16-6 1,-6-2-1,4 6-1,0-1-1,-1 2 1,3-1-1,2 1-1,1 1-1,-3 0-1,3 4-9,1-2-9,-6 0-4,1-2-17,-3 0-31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24.0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109 0 67,'6'-6'59,"-6"6"-22,0 0-20,0 0-7,0 0-3,0 0-1,0 4 0,-1 2-2,-6 10 0,2-3-2,-1 8 2,-1 3-2,-1 5 0,1 1-1,-1 6 1,3 1-1,-4 2 0,4 0-1,-5 1 0,1-6 0,4-1 1,-3-8-1,2-4 0,4-6-1,-5-5 1,7-10-2,0 0-2,0 0-7,0 0-8,7-5-6,-6-7-14,3-5-31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24.5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 11 150,'0'0'31,"-4"-8"-10,4 8-15,0 0-1,8-1-1,2 1-1,2 0 0,-5 3-2,7 0 1,-4 3-2,1 3 1,-6-1-1,-2 6 1,-3 1-1,0 4 1,-7 6-1,-2 4 1,2 2-1,-5 5 2,1-1-2,1 2 0,4 0 1,-4-3-1,6-2 0,-4-1 0,4-5 0,2-3 0,-3-4 0,2-3 0,2-5 0,-1 0 1,2-11-2,-2 7 1,2-7-1,0 0-2,0 0-1,0-6-9,0 6-7,0-12-6,0 3-17,0-1-32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25.0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68 152,'-1'-10'29,"1"1"-7,0-4-16,12 5-2,1-4 0,1 6 1,5 0-3,3 2 0,2 4-1,-1 4 0,0 5 0,-3 5 0,0 2-1,-10 3 1,-2 2 0,-6 0-1,-4 1 1,-6-1-1,-4-3 1,-7-1-1,-1-3 1,-6 0-1,0-1 0,1-1 0,0 1 0,4-1 0,0 0 0,4 0 0,4 2 0,3 2 0,6-3 0,4 4 0,2-2 0,7-1 0,4 0 0,2 3 0,3-5 1,3 3-1,-2 1 0,2-2 1,-4 2-1,-1 0 1,0-3-1,-2-1-1,-2 0 1,-3-1-1,1-3-3,-10-8-9,5 2-6,-5-2-6,4-7-15,-3-7-33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29.2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0 123,'0'0'40,"0"0"-16,0 10-14,2 2-4,-2-3-1,0 6-1,-2-1-1,1 4-1,-3 1 0,2 0-1,-7 1 1,9-3-1,-4-2-1,1-2 0,1 2 0,2-15 0,0 10 0,0-10 0,0 0 0,0 0 0,5-3 0,-1-4 0,3-5 0,-1-4 0,5 1 0,-2-4 0,2 1 0,0 1 0,1 5 0,1-4 0,0 7 0,0 1 0,1 1 0,-3 3 0,0 4 0,-4 0 1,4 0-1,-4 6 0,-7-6 1,11 16 0,-7-3-1,-2 0 1,0 2 0,-2 5-1,0-3 1,0 3-1,0 0 0,-2-3 1,2 1-1,-2-4 0,0-2 0,0 0 0,2-3-1,0-9-2,0 9-3,0-9-11,0 0-5,0 0-10,9-4-29,-1-4-27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25.6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5 158,'0'0'28,"4"-8"-8,-4 8-13,0 0-2,0 8-1,-1 5-1,-2 3-1,-3 1 0,2 3-1,1 0 0,-1-2 0,0-1 0,1-6-1,3-1 1,0-10-1,2 6 0,-2-6 1,10-3-1,-2-6 0,-1 1 0,4-2 0,1-5 0,-4-1 0,4-2 0,0 2 0,-1-1 1,3 2-1,-7 5 0,1 0 0,-2 5 0,-6 5 0,9 6 1,-7 6-1,-2 4 0,0 0 1,0 4-1,-2 0 0,0 2-1,2 0-2,-4-7-7,4-1-11,0-3-3,-3-3-14,3-8-36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51.0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37 15 110,'2'-9'40,"-2"9"-18,0 0-8,0 0-4,0-6-3,0 6-2,0 0-1,0 0-1,-4 6-2,2 0 1,1 2-1,-4 4 0,3 4 1,0 3-1,-1 0 0,2 3 0,-3 4 0,1-1-1,0 0 1,1-3-1,0-3 0,-2-1 0,2-6 0,1-4 1,1-8-1,0 0 0,0 0 0,1-5 0,1-4 0,5-4 0,-2 0 1,3-4-2,-1-1 2,4 0-1,2 0 0,-1 3 0,4-4 0,-2 1 1,6 4-1,-4 0 0,0 1 1,0 3 0,-3 1-1,-1 1 1,-2 3-1,-6 3 1,-4 2-1,0 0 1,0 9-1,-4-1 0,-7 4 0,-1 2 0,-2-3 0,-1 5 0,-1-3 0,2 1 0,-3 0 0,5-5 0,0 3 0,3-5 0,5 2 0,4-9 0,-1 9 0,1-9 0,6 6 0,5-4 0,1 0 0,1-1 0,-1 1 0,1 0 0,-3 4 0,-1-3 0,1 3 0,2 0 0,-6 3 0,3-1 1,-2 2-1,0-2 0,0 1 0,0-1-1,-1 0-2,-6-8-10,10 11-7,-10-11-4,10 6-14,-10-6-39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32.0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57 0 85,'0'0'53,"0"0"-25,0 0-13,0 0-6,0 0-2,-1 5-2,-3 3-2,-2 2 0,2 1-1,0 4 0,-3 1 1,3 6-1,-3-1-1,3 3 1,0-1 0,-1-2-1,1-1 0,2-2-1,0-6 1,2-3-1,0-9 1,0 0-1,0 0 0,6-2 0,1-9 0,-2-1 0,3-4 0,-1-1 0,3-3 0,1 0 0,1-2 0,3 3 1,2-1-1,-1 3 0,2 1 1,2 3-1,-1 4 0,0 3 0,-3 3 1,-1 3-1,-4 1 0,-4 5 1,-1 2-1,-2 5 2,-4 2-1,-2 2 0,-2 1-1,-1 2 1,-1-1 0,0 2-1,1-3 0,4-2 1,-3-2-1,1-4 0,2-1-1,1-1 0,0-1-1,0-7-3,8 13-6,-8-13-10,4 9-5,-4-9-18,6 10-34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32.42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0 98,'0'0'51,"0"0"-22,0 0-15,0 0-7,-3 12-1,3-12-2,-4 12 0,1-6-2,3 7 1,-1-4-1,1 4 0,0-2-1,4 1 0,0-3-1,5 2 1,-5-6-1,5-1-1,-1-1-1,0-5-6,2-1-11,-4-4-6,1-3-13,-2-2-34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32.6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22 152,'0'0'29,"-10"-9"-8,6 0-15,4 9-2,0 0-3,-6-6-1,6 6-4,0 4-15,0-4-4,4 10-16,-4-10-32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33.71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214 24 67,'0'0'52,"9"-7"-25,-9 7-10,0 0-5,2-7-3,-2 7-3,0 0 1,-2-7-2,2 7-1,-10-2-1,10 2 0,-16 0-1,8 0 0,-3 0 0,0 2-1,-2 0 0,0 4-1,0-2 2,1 4-2,-4 1 1,0 1-1,1 0 0,2 2 0,0 0 1,-1 0-1,4 0 0,1 0 1,2 2-1,4-3 0,2 0 1,2 1-1,7 0 1,-1-3-1,3 3 0,4-3 0,0 2 1,2-4-1,4 0 0,-4-3 0,1-1 1,5-1-1,-6-2 0,-1 0 0,0 0 0,0 0 0,-2 0 0,-2 0 0,-2 0-1,-9 0-2,13 0-2,-13 0-9,0 0-7,0 0-8,0 0-27,0 0-24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34.0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37 124,'0'0'40,"0"0"-16,0 0-13,0 0-3,0 0-3,0-8-2,0 8 0,0 0-1,1-8 0,-1 8 0,12-6-1,-6 1 0,3 2-1,3 2 1,0-2-1,-2 3 0,4-2 0,1 2-3,-1-1-6,-2 1-12,0 0-4,-1 0-16,-1 0-37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35.2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137 28 72,'0'0'38,"0"0"-7,1-8-10,-1 8-7,2-7-5,-2 7-2,0-6-2,0 6-2,0 0 1,-10-6-2,5 5 0,-3 1 0,0 0-1,-2 4 1,-2 0-1,1 1 0,2 1 0,-3 2-1,1-2 1,5 2 0,-4-1-1,4 1 1,2-2-1,2 3 1,1-2 1,1 2-2,1 1 0,3-1 1,3 1 0,-2 1-1,1 0 1,-1-1-1,-2 1 1,-2 0 0,-1 0-1,0-1 1,-4 4-1,1-6 0,-6 3 0,2-3 1,-1-2-1,4 1 0,4-7 0,-11 10 0,11-10 0,0 0 0,-2 7 0,2-7 1,2 8-1,-2-8 0,11 7 0,-11-7 0,8 14 1,-4-6 0,-1 4-1,-3 1 1,0 1-1,-3-1 1,-2 4-1,2-1 0,1-1 1,0-1-1,2 1 0,0-5 0,2 2 0,2-7 0,5 3 0,-2-2 0,5-2 0,-1-2-2,4 3-4,-4-5-11,3 0-5,-2-3-8,1-1-28,-2-7-32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38.5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36 133 3,'0'0'35,"0"0"-4,0 0 2,0 0-6,0 0-8,0 0-6,0 0-3,0 0-1,0 0-3,0 0-1,4-7-1,-4 7-1,9-11 0,3 3-1,-5-3 0,5 0 0,-2 0-2,2-2 1,0 2-1,-4-2 1,0 3 0,-4 1 0,0 0-1,-4 9 1,3-9 0,-3 9 0,0 0 0,-7 0 0,7 0-1,-12 14 1,7-3-1,-2 1 1,3 3-1,0 2 0,3 0 1,-3 2-1,4 0 0,0 0 0,0 1 1,0-2-1,0-5 0,0 1 0,0-5 0,0 0 0,0-4 0,0-5 0,-4 7 2,4-7-2,-12 5 0,7-4 0,-6 3 0,-1 0 0,1-2 0,4 1 0,-5 1 0,2-1 0,5 1 0,5-4 0,-9 3 0,9-3 0,0 0 1,9 0-1,-1-3 1,4 3-1,2-3 1,0 2-1,5-2 1,-4 1-1,1 0 1,-1 2-1,-1 0 0,-3 0 1,0 0-1,-4 0 0,-7 0 0,10 3 0,-10-3-2,0 0-4,9 3-9,-9-3-7,0 0-9,0 0-27,0 0-26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38.93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 0 138,'0'0'32,"0"0"-12,0 0-11,0 0-3,0 0-1,1 8-1,-1-8-1,4 11-1,-4-6 1,0 6-2,0-2-1,0 4 1,0-1-2,-6 2-2,5-2-5,-3-3-12,-3-4-3,7-5-18,-7 2-30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36.5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65 13 33,'0'0'27,"0"0"-4,0 0-4,5-7-2,-5 7-2,0 0-4,0 0 0,0 0-2,0 0-2,0 0-1,0 0-1,0 0-2,0 0 0,0 0 0,-5 5-2,5-5 1,-6 13-1,1-5 0,1 5 1,-3-5 0,0 5-1,1 3 1,-1 0-1,1 3 0,3 1 0,-5-1 0,7 6 0,-3-7 0,4 2-1,0-7 1,2 3-1,1-6 1,7-2-1,-1-3 1,5-4-1,1-1 1,-1 0 0,4-6-1,1-2 1,-3 0-1,2-7 0,-1 3 0,1-4 0,-4 3 0,-1 3 1,-4-3-1,-2 2 0,-7 11 1,0 0-1,0 0 1,-3 11-1,-4 2 1,3 0-1,2 4 0,2 0 2,4-3-2,5-3 1,7-6-1,2-3 0,10-2 1,-7-3-1,5-7 0,-1-5 0,-3 0 1,-2-5-1,-2 4 0,-7-8 1,-2 2-1,-5 0 1,-4-3-1,0 6 1,-4 0-1,-5 3 1,0 3-1,-3 2 0,2 5-1,0 0 0,0 6-2,-2-1-7,4 2-9,-2 6-6,10-7-14,-11 8-35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39.5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51 140,'4'-7'33,"4"-1"-12,-5-2-13,5 4-2,0-2-1,4 4-2,-6-1 0,6 4 0,-1-1-1,-1 2 0,-2 1-1,2 5 0,-1 1 0,-4 1 0,3 3 0,-5 0 0,-2 3 0,0-2-1,-1 3 1,-1 1-1,-3-2 0,-5 2 0,-2-1 0,3 0 1,-5 0-1,0 1 0,-2-3 0,2-1 0,-4 0 0,9-3 0,-4-1 0,4-1 0,8-7 0,-4 6 0,4-6 0,9 0 0,-1 0 0,5-2 0,2-2 1,3 1-1,-3-1 0,0 3 0,-1 1 1,-3 0-1,1 2 0,-6 1 0,2 1 0,-8-4 0,8 6 0,-8-6-1,13 6-1,-13-6-7,19 0-10,-14-2-3,6-2-12,-3-5-31,4-1-20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40.1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27-1 138,'0'0'35,"6"0"-12,-6 0-13,0 0-4,1 4-1,3 4-2,-3 0 0,5 2-2,-6 2 0,0 0 0,0 0-2,-4 0-4,1 1-13,-4 1-4,-3-5-9,-1 0-28,1-4-26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40.72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3 152,'0'0'29,"0"0"-8,-8-3-14,8 3-1,0 0-3,8 2-1,-8-2 0,5 2-1,-5-2-2,9 5-2,-5 1-5,-4-6-11,0 0-5,11 8-16,-11-8-31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40.8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0 118,'0'0'34,"0"0"-10,0 0-19,0 0-7,1 6-9,-1-6-16,0 0-18,9 2-13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41.03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0 142,'0'0'31,"0"0"-10,2 6-12,-2-6-9,0 0-5,0 0-14,0 0-8,0 0-19,0 0-22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18:43.2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 26 85,'0'0'55,"2"-6"-24,-2 6-16,3-7-5,-3 7-3,0 0-2,8-5-1,-8 5-1,0 0 0,0 0-1,0 0 1,4-6-2,-4 6 1,9-1-1,-9 1 0,7 0-1,2 0 1,2 2-1,-5 1 1,5 0-1,-1 3 1,-3 0-1,2 0 1,-1 1-1,-3 0 0,-1 1 0,0 0 0,0 0 0,-2-1 0,-1 1 0,0 0 1,1-2-1,-2 3 0,0-1 0,0-2 0,0 0 0,0 3 1,-4-2-1,1-1 0,-4 1 0,7-7 0,-6 11 1,6-11-1,-11 10 0,11-10-1,-6 7 2,6-7-1,0 0 0,-4 7 0,4-7 0,0 0 0,0 0 0,0 9 0,0-9 0,0 0 1,4 8-1,-4-8 0,5 7 0,-5-7 0,0 8 0,0-8 1,0 7-1,0-7 0,1 9 0,-1-9 0,2 8 0,-2-8 0,2 10 0,-2-10 0,7 12 0,-6-6 0,0 2 0,2 3 1,1-2-2,0 0 2,-1 0-1,-1 2 0,1 0 0,0 0 0,-1-1 1,-2 0-1,0 1 1,-6-1-1,0 2 0,-3-3 1,-4 3-1,-2-1-1,-2 3-2,-4-5-4,5 4-9,-3-5-6,2-1-7,0-4-28,10-4-31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8" units="cm"/>
          <inkml:channel name="Y" type="integer" max="1653" units="cm"/>
        </inkml:traceFormat>
        <inkml:channelProperties>
          <inkml:channelProperty channel="X" name="resolution" value="100" units="1/cm"/>
          <inkml:channelProperty channel="Y" name="resolution" value="100" units="1/cm"/>
        </inkml:channelProperties>
      </inkml:inkSource>
      <inkml:timestamp xml:id="ts0" timeString="2013-11-16T16:29:23.8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0,'0'0,"0"0,0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9:57.5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33 6 90,'0'-7'48,"0"7"-22,0 0-11,0 0-5,0 0-3,0-8-1,0 8-2,0 0-2,0 0 1,0 5-1,0 1 0,0 7 0,-1 4-1,-2 2 0,2 3-1,-5 3 1,2 2-1,0 2 2,-1-2-4,1-2 2,1 0 0,2-5 0,1-3 0,-1-5 0,1-4 0,0-8 0,4 2 0,-4-2 0,10-6 2,-10 6-2,6-13 0,0 0 0,-4 2 0,2-1 1,0-2-2,2-2 2,-1 2-1,5-4 0,2 2 0,1 5 0,0-8 0,2 5 0,2-2 0,-1 4 0,5 1 1,-5-1 0,1 2-1,-2 1 0,-2 5 1,-4 0-1,0 4 1,-9 0-1,0 0 0,0 0 0,0 0 1,-10 0-1,2 7 0,1 0 1,-6 0-1,2-1 0,0 3 0,-1-1 0,1 2-1,-2 0 1,2-3 0,-2 1 0,2 1 0,2-4 0,2 3 0,7-8 0,-10 10 1,10-10 0,0 0-1,-3 7 0,3-7 0,0 0 1,5 6 0,-5-6-1,12 4 1,-2-4 0,-5 5-1,3-2 1,4 6-1,-6-2 0,5 0 1,2 2-1,2 4 0,-1-2 0,2 3 0,0-5 0,1 0 0,-1 3-2,-6-2-2,2 2-9,-5-5-8,-3 3-6,-4-10-21,0 0-38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3:05.40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58 13 76,'0'0'53,"0"0"-29,0 0-8,0 0-4,0 0-5,0 0-1,-1 8-2,1-8 0,-6 13-1,4-3-1,2 3 1,-3 0-1,2 6-1,-3-2 1,1 2-2,0 4 1,-1-2-1,-2 1 1,0-2-1,4-1 0,-5-1 0,3-5 0,2-3 0,-2-2 0,4-8 1,-2 6-1,2-6 0,0 0 0,0 0 1,2-7-1,3-1 0,-1-3 0,0-3 0,2-2 0,1-3 0,2-2 1,1 0-1,-1-1 0,2 1 0,0-1 0,3 2 2,-5 4-2,4-1 0,0 5 1,-1 0-1,-2 2 1,0 2-1,1 4 1,-3 1-1,-2 3 1,1 0-1,-7 0 1,11 7-1,-7 1 1,0 2 0,-3 2-1,1 1 0,0 2 1,-1 2-1,-1 1 1,0 2 0,1 0-1,-1 0 1,0 0-1,0 2 0,0-4 0,0-3 0,0 0 0,0-5 0,-1-2 0,1-3 1,0-5-1,0 8 0,0-8 0,0 0 0,0 0-1,-1-5 0,1 5-3,-2-7-8,2 7-8,0-8-7,0 8-16,2-7-38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3:05.7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1 132,'8'4'37,"-8"-4"-13,0 0-16,0 0-1,0 0-1,0 0-2,-5 8 0,5-8-2,-3 12-1,0-4 1,2 1-2,0 2 1,1 0-1,0 1 1,1-3-2,3-1 1,-4-8-2,10 10-1,-10-10-12,12-1-5,-5-7-9,1-1-24,-1-4-30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37.9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0 53,'0'0'35,"0"0"-7,11 0-9,-11 0-6,0 0-3,0 0-1,0 0-1,0 0-2,0 0-1,0 0-1,0 0 0,0 0-1,-4 7 0,4-7-1,-6 15 0,6-15-1,-5 14 0,5-14 0,-4 18 0,4-18 1,0 12-2,0-12 1,0 11 0,0-11-1,0 0 1,11 10 0,-11-10 0,8 3 0,-8-3-1,0 0 1,0 0-1,10 0 0,-10 0 1,0 0-1,8 0 0,-8 0-1,9-3 0,-9 3-2,7-12-8,-7 12-10,16-14-9,-10 6-21,1-7-24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3:05.9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18 169,'0'0'25,"-12"-4"-5,12 4-16,-7 0 0,7 0-6,4 0-12,-4 0-7,12-4-8,-8 0-29,5-3-27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3:06.7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4 72,'0'0'54,"0"0"-27,0 0-9,0 0-7,4-3-4,-4 3-2,13 0-1,-5 0 0,3 0 0,1 0-2,2 0 1,-1 0-1,5 0 0,-5 0-1,1 0 0,-3 0 0,2 0-1,-3-1 0,-3 1-1,0 0-1,-7 0-3,0 0-15,0 0-4,0 5-16,-5 1-31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3:07.0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28 137,'-8'1'33,"8"-1"-10,0-4-16,0 4-1,8-7-2,-3 4-1,4-1-1,2 1 0,-3 0-1,4 0 0,0 2 0,-1 1-1,3 0-1,-5 0-2,4 2-15,-4 1-5,1 0-11,-1 0-33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3:08.4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89 102 62,'4'6'59,"-4"-6"-22,0 0-24,0-3-2,0 3-1,5-9-3,-4 2-3,-1 7 1,8-14-2,-5 6 0,0 0-1,-1-1 0,-2-2-1,0 3 0,0-2 1,0 10-1,-8-12-1,0 9 1,2-2 0,-4 5-1,1 0 0,0 7 1,-3 1-1,1 6 0,2-1 0,1 6 0,-2 1 0,6 3 0,-3-2 0,4 1 0,3-4 0,2 0 0,3-6 0,2-2 1,3-6-1,-1-4 0,2 0 0,1-4 1,0-6-1,0-1 0,1-4 1,-1 1-1,-3-4 0,-1 0 0,3-2 0,-9 5 0,4 1 0,-1 2 0,-4 3 0,-1 9 0,0 0 0,0 0 0,-5 11 0,1 5 0,1 3 0,2 1 0,0 2 0,1-1 0,0-2 0,5-5 0,3-2 0,-1-6 0,2-3 1,3-3-1,0-2 0,-4-4 0,4-5 1,-2 1-1,2-6 1,-4 2-1,-1 0 0,-2-1 0,-1 2 0,0 2 0,-4 3 0,0 8 0,0-7 0,0 7 0,0 3 0,0 4 0,0 0 0,0 4 0,0-1-1,0 2 2,0-3-2,0 2 1,0-1 0,1-2 0,2 2 0,-2-5 0,2 2 0,-3-7 1,4 6-1,-4-6 0,0 0 0,0 0 0,2-9 1,0 1-1,-1-5 0,3 0 0,-3-3 0,3-1 0,0 0 0,4 1-1,-2 0 1,4 2 0,2 4 0,-1 0 0,1 2 0,0 4 0,1-1 0,-1 1 0,0 3 0,0 0 0,-3 1 0,-3 0-2,4 7-2,-10-7-7,5 14-9,-5-5-6,0 3-19,-1-1-34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3:09.0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166 45 159,'0'-10'27,"0"1"-6,-2-2-16,2 11 1,-11-10-2,1 6-1,-2 4-2,2 5 1,0 6-2,-3 5 1,-1 2 0,5 4-1,4 1 0,-2 2 0,6-5 0,1-3 1,8-3-1,-2-6 1,5-5-1,4-3 0,-1-8 1,1 1-1,-2-7 0,0-2 1,-1 2-1,-3-2 0,-5 3 0,-1 4 0,-3 9 0,0-6 0,-3 10 0,-1 7-1,-2 5 1,2 7 0,0 5 0,-3 2 1,3 4-1,3-1 0,-3 1 0,1-1 1,-1-1-1,2-4 0,-4-4 1,0-6-1,-4-5 1,4-3-1,-7-6 0,-1-4 1,0-7-1,-1-4 0,-1-5 0,3-3 0,4-2 0,-2-1 0,7-1 0,3 3 0,1 1 0,5 4 0,7 1 0,4 2-2,8 6-6,-6-6-8,9 1-5,-2-2-9,3-3-27,0-3-34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3:10.1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51 50,'0'0'54,"-4"0"-20,4 0-17,0 0-5,0 0-1,0 0-2,-9-5-2,9 5-2,0 0 0,-1 7-1,1-7 0,0 18 0,-1-4-2,1 3 0,0 1 1,0-2-2,-2 3 0,2-3 0,-2-2-1,2-5 1,-2-2 0,2-7-1,0 0 0,0 0 1,0 0-1,0 0 0,2-9 0,2 0 0,-3-5 0,4-2 0,4-2 0,3-1 0,2 0 0,2-2 0,1 3 0,4 3 1,-5 4-1,0 3 0,-2 7 0,-2 1 1,-3 7 0,-5 4-1,-1 4 0,-3 4 1,-1-2-1,-3 2 0,1-3 1,-3-1-1,3-4 0,0-3 0,3-8 0,0 0 0,0 0 0,6-6 0,1-4 0,3-3 1,-1-6-1,3 3 0,0-5 0,0 2 0,2 2 0,-3 1 0,-3 5 1,1 3-1,-1 3 0,-1 5 0,-7 0 0,12 9 1,-11 0-1,2 5 1,-2-1-1,4 3 0,-5-1 1,2 3-1,-2-2 0,0-3 1,0-1-2,0-4 0,0 2-2,0-10-2,0 12-8,0-12-7,0 0-6,0 0-17,9-6-35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3:10.4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0-1 181,'0'0'22,"3"9"-7,-3-9-9,2 10-2,-2-4-1,3 4-1,-3-1-1,1-1 0,-1-8 0,2 9-2,-2-9-1,0 0-3,0 0-12,1-7-4,-1-2-8,0-4-22,0-2-34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3:10.5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 0 174,'0'0'23,"0"0"-4,0 0-15,0 0-1,0 0-2,-2 4-3,2-4-12,0 0-6,0 0-6,0 0-22,0 0-31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3:10.99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56 172,'0'14'25,"0"-2"-5,0 2-14,0-2-3,0 1 0,0-2 0,5-1-2,-5-1 0,0-9 0,3 8 0,-3-8-1,0 0 1,12-10-1,-8-2 0,5-1 0,-2-3 0,3-2 0,2 0 0,3 0 0,-3 1 0,1 3 0,-1 3 0,-3 3 0,2 4 0,-1 4 0,-2 1 1,-2 7-1,-1 4 1,2 5-1,-5 1 1,0 4 0,0 3-1,0 0 1,2-2-1,-3-1 0,0-1-1,-1-6-3,4 1-9,-4-7-8,0-9-4,0 0-18,0 0-37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3:19.3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45 3,'0'0'12,"0"0"1,1-7-1,-1 7-2,0 0 0,3-9-1,-3 9 1,3-7 1,-3 7 3,6-6 3,-6 6-1,0 0-2,3-7-1,-3 7-3,0 0-2,0 0-2,0 0-1,3-8-1,-3 8 0,0 0-1,0 0 0,0 0 0,0 0-1,0 0 2,0 0-2,0 6 0,0-6 1,-3 11-1,2-1-1,-2-1 1,-2 2-2,2 2 2,2 1-2,-2-1 2,2 2-2,-3 1 0,0-1 1,3 1-1,-1-3 0,1 3 0,1-2 0,-1 0 0,-1-2 0,0 0 1,-1 0-1,3-2 0,0 0 0,0 0 0,0-3 0,0-1 0,0-6 0,8 7 0,-8-7 0,13 0 1,-8 0-1,6-3 0,0-1 0,-2-2 1,0 0-1,0 2 0,1 0 0,-4-1 0,1 1 0,-7 4 0,7-7 0,-7 7 0,0 0-1,0 0-1,3-6-2,-3 6-9,0 0-7,0 0-7,-5-5-18,5 5-34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38.2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19 135,'0'0'34,"-4"-9"-12,-3-1-14,7 10-4,0 0 0,0 0-1,0 0-3,0 0 0,-5 6 0,5-6-3,0 15-2,0-15-13,0 16-7,0-16-16,7 13-27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3:19.7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18 135,'0'0'35,"0"0"-13,0 0-12,0 0-4,0 0-1,0 0-1,0 0-2,0 0 1,0 0-2,4 0 1,-4 0-1,10-1 0,-2-1 0,-8 2 0,16-3 0,-10 0-1,4 3 2,2 0-2,-5-1 1,3 0-1,2 0 0,-7 1 1,3 0-1,-1 0-1,-7 0-3,13-1-10,-13 1-7,0 0-4,3-6-21,-3 6-37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3:21.81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77-2 67,'0'0'56,"0"-6"-26,0 6-12,0 0-5,0 0-4,0 0-3,0 0-1,0 5-2,-1 4 0,0 2-1,-6 3 0,4 3 0,1 3-1,-2 6 0,-3 2 0,4 6-1,-5 2 1,4 3-1,2-1 0,-5 0 2,2-2-2,2-3 0,-3-4 0,2-5 0,2-7 0,0-3 0,-4-4 0,6-10-3,0 7-1,0-7-11,0-8-6,4-3-10,0-3-25,-1-3-23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3:22.1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70 13 144,'0'-8'32,"0"8"-11,0 0-14,-5-5-2,5 5 0,-8 10-1,7 1-2,-2 4 1,3 4-2,0 4 0,0 3 0,-1 2 0,-1 5 0,-3 0 0,1 4-1,1-2 1,-5-1-1,3-3 0,-3-4 1,3-4-1,2-4 0,-3-4-1,3-6 0,3-2-2,0-7-8,0 0-9,0-6-6,0-3-15,1-3-37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3:22.4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0 144,'0'0'33,"0"0"-10,0 0-12,0 0-7,1 9 0,2 0 0,5 3-2,4 2 0,-1 2-1,3 3 0,1 0 0,0 0-1,1-3 1,-1 0-1,-4-2 0,1-4-1,-3 1 0,-4-4-4,-5-7-11,0 0-4,0 0-10,0 0-24,2-8-27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3:22.71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195 0 159,'0'0'27,"0"0"-6,0 0-15,-10 0-1,6 5-1,-5 5-1,2 4-1,-6 2-1,-1 2 0,-1 1 0,-6 6 0,2-2-1,-2 0-1,4 0-1,1-6-2,3 3-8,0-8-9,10-1-5,3-11-21,0 0-33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3:23.0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0 155,'0'0'29,"0"10"-7,0-10-15,-3 14-1,-2-9-2,5 4-1,0 1-2,0 0 0,0-1 0,6-3-1,-6-6 0,4 9-1,-4-9-2,0 0-5,11 0-11,-11 0-5,5-11-13,0 1-35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3:23.1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 12 170,'-4'-1'25,"-6"-2"-5,10 3-16,-5 0-1,5 0-1,0 0-1,0 0-2,0 5-7,0-5-11,0 0-5,4-6-15,-1-1-33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3:23.7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56 155,'0'0'29,"0"0"-8,0 0-14,4 0-1,1-1-2,6-2-1,2 0-1,3-2 0,1 2 0,2 0 0,-5-1-1,4 1-1,-4 0 1,1 1-1,-3 2-1,-2-4-4,2 4-12,-12 0-5,12-8-7,-12 8-30,0-14-30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3:24.4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137 65 106,'6'-4'39,"-6"4"-15,0 0-7,0 0-6,10-5-3,-10 5-3,0 0-2,11-8 0,-11 8-1,5-12 0,-5 12 0,9-12-1,-9 5 0,0 1 0,0 6-1,-7-9 1,1 8-1,-7 1 1,-2 4-1,1 3 0,-5 0 0,1 5 0,2 4 0,-1-3 0,1 5 0,3 0 1,5 0-1,-3 0 0,8 1 1,3-3-1,0 2 1,4-5-1,7-3 2,1-1-2,5-5 0,3 0 0,-3-2-1,7 0-2,-8-3-12,0 0-6,1-5-7,-4-1-24,0 0-35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3:25.2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 1 146,'2'-7'33,"-2"7"-12,0 0-13,0 0-1,0 0-3,0 0 0,0 0-2,1 14 0,-1-2-1,0 4 1,-4 0-1,-3 4 0,2 1-1,-4 1 1,3-1-1,-3-1 0,4 0 0,-3-2 0,5-1 0,2-3 1,0-3-1,1-1 0,1-2-1,-1-8 1,9 8 0,-2-6 0,3-2-3,-3-2 0,6-2-9,-2-3-9,-2-2-5,-4-3-23,-1 0-32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37.9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0 53,'0'0'35,"0"0"-7,11 0-9,-11 0-6,0 0-3,0 0-1,0 0-1,0 0-2,0 0-1,0 0-1,0 0 0,0 0-1,-4 7 0,4-7-1,-6 15 0,6-15-1,-5 14 0,5-14 0,-4 18 0,4-18 1,0 12-2,0-12 1,0 11 0,0-11-1,0 0 1,11 10 0,-11-10 0,8 3 0,-8-3-1,0 0 1,0 0-1,10 0 0,-10 0 1,0 0-1,8 0 0,-8 0-1,9-3 0,-9 3-2,7-12-8,-7 12-10,16-14-9,-10 6-21,1-7-24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38.7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145 0 114,'0'0'37,"0"0"-15,6 13-14,-6-13-1,0 10-1,0-10-1,0 16-2,0-6 1,1 1-2,-1 2 0,0 3 0,2-4-1,0 7 1,-2-4 0,2 5-1,-2-3 1,0 4 1,0-1-2,-2 0 0,-2 1 1,1-4-2,-5 1 1,1-2 0,-4-4 0,0 0-1,0-3 1,-1-3 0,1-2-1,-2-1 0,0-3 1,2 0-1,2-3-1,-2-5 1,4 4-2,0-6 0,7 10-3,-6-21-14,6 7-3,0-5-9,6 1-28,5-3-23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3:25.63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55 1 146,'2'-7'33,"-2"7"-12,0 0-13,0 0-1,0 0-3,0 0 0,0 0-2,1 14 0,-1-2-1,0 4 1,-4 0-1,-3 4 0,2 1-1,-4 1 1,3-1-1,-3-1 0,4 0 0,-3-2 0,5-1 0,2-3 1,0-3-1,1-1 0,1-2-1,-1-8 1,9 8 0,-2-6 0,3-2-3,-3-2 0,6-2-9,-2-3-9,-2-2-5,-4-3-23,-1 0-32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3:25.7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 26 155,'-7'3'29,"7"-3"-7,0 0-16,0 0-2,6 3 0,5-3-1,5 0-2,0 0 0,1-2-1,4 1-1,-5-5-6,0 3-13,-1-4-5,-3 1-15,-2-1-35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3:26.8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106 27 81,'0'-11'45,"0"11"-16,0-8-12,0 8-5,0 0-3,-7-9-3,7 9 0,0 0-3,0 0 1,-4 7-1,2 2-1,-2 5-1,1 2 0,1 3 0,0 6 1,-4 4-1,2 1-1,-2 5 1,0-3-1,2 4 0,-4-3 0,2 1 0,-3-3 1,4-2-1,-4-4 0,2-4 0,0-2 0,5-4-1,-2-5 0,4-1 0,0-9-6,0 0-11,5 0-7,-1-7-13,4-5-34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3:27.2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94 0 121,'0'0'43,"0"0"-17,0 0-14,-9-1-6,5 6-1,-3 3-1,5 5-2,-6 4 1,5 4-2,2 2 0,-3 4 0,-2 3-1,3 3 1,0 1 0,-5-1-1,4-1 1,-5-2-1,3-6 0,-3-3 0,6-5-1,-3-6-2,6 0-10,0-10-8,0 0-8,0-6-22,0-3-31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3:28.81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 30 23,'0'0'62,"0"0"-10,0 0-31,8-2-7,-8 2-3,11-6-3,-11 6-1,10-8-1,-6 2-2,4 3 0,-8 3-1,10-5-1,-10 5 0,9-1-1,-9 1 1,8 5-1,-4 2-1,-2 0 1,-2 2 0,2 2-1,-1-1 1,-1 3-1,0-2 0,-3 1 1,-1 2-1,-5-1 0,-1-2 0,0 1 0,-2-2 1,2 0-2,-3-2 1,2-1 0,3 0 0,1-3 0,7-4 0,-4 5 0,4-5 0,3 2 0,8-2 0,-2 0 0,4 0 1,4-2-1,1 0 0,-4 0 0,3 1-1,-1 0-2,1 1-11,-10 0-8,2-3-6,-9 3-26,2-8-29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3:31.2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34 71 38,'0'0'38,"0"0"0,0 0-14,-4-6-7,4 6-6,0 0-2,-2-7-3,2 7-1,0-10-1,0 10-1,2-8 1,-2 8-1,10-12 0,-2 6 0,-3 0-1,3 1 0,-2-2 0,4 5-1,-5 0 1,2 2-1,-7 0 0,9 2-1,-9-2 1,9 14 0,-7-6-1,-1 4 1,-1-1 1,0 3-1,-3-1 0,1 3-1,-5 0 1,3 2 0,-3-4-1,1 4 0,-2-3 1,0-1-1,-1 0 1,1 0-1,0-5 0,1 2 0,0-4 0,-1 0 0,8-7 0,-7 10 1,7-10-1,0 0 0,-11 3 0,11-3 0,0 0 0,0 0 0,0 0 0,11 0 0,-6 0 0,5 0 0,4 0 0,-1 0 1,0 0-1,3 0-1,3 0-1,-2-1-5,0 1-10,-4 0-6,0-1-11,-2-4-33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4:53.7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132 82 23,'0'0'53,"0"0"-10,7 0-18,-7 0-9,0 0-4,0 0-3,0 0-2,0 0-1,3-4-1,-3 4-1,0 0-1,10-7 0,-10 7 0,3-8-1,-3 8 0,7-10 0,-3 3-1,-3 0 0,-1 1 2,0-2-2,0 1 0,0 7 0,-11-11 0,11 11-1,-12-6 1,3 6-1,1 0 1,-5 2-1,4 3 1,-5 3-1,2 1 0,-1 3 0,-1 0 1,2 2-1,-2 0 0,7 1 0,-3 0 1,5 1-1,2-2 0,3 1 0,3 0 1,5-4-1,4-1 1,2-2-1,2-2 1,3-1 0,-1-1-1,2-3 1,-3-1-1,1 0 0,-2 1 0,-3-1 0,0 0-2,-5-1-3,5 1-12,-5-2-4,-1 0-9,-7 2-26,10-8-35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4:54.7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20 67,'0'0'64,"0"0"-30,0 0-15,-8-2-7,8 2-2,0 0-4,0 0-1,0 0 0,0 0-3,0 0 0,8-2 0,-1 0-1,2 0 0,3 0 1,0 0-1,-2 1 0,4-1-1,1-1 1,-1 3-1,-2 0 0,1 0 0,-1 0 1,0 0-1,-3 0-1,-2 0 1,3 2 0,-10-2-1,11 2-1,-11-2-3,6 3-9,-6-3-7,0 8-6,-8-1-22,1-3-32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4:55.0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25 151,'0'0'31,"0"0"-10,0 0-12,0 0-4,0 0 0,2-4-2,7 2-1,1 1-1,3-2 1,-2 2-1,4 0 0,0 0 0,0 1-1,0 0-1,3-1-2,2 1-12,-6 0-6,2-1-6,-1-3-21,-2-1-40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5:23.8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42 0 50,'0'0'40,"0"0"-7,0 0-11,0 0-6,0 0-4,0 0-1,0 0-3,0 0-2,0 0-1,0 0-1,0 0-1,0 0-1,0 0 0,-2 5 0,2-5-1,-4 12 0,1-5 0,0 4 0,2 1 1,0 4-1,-1-1 0,0 4-1,-1 3 1,-1 1-1,3 2 0,-2 0 0,-2-1 0,2-2 0,-1 0 0,3-6 0,1-2 0,0-4 0,0-10 0,7 10 0,0-10 0,3 0 1,2-1-2,0-6 1,3 2-2,-3-5-4,4 4-10,-4-3-7,0 1-11,-4-2-31,-3 0-14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39.0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3 131,'-10'-2'36,"1"1"-13,9 1-12,-11 0-6,11 0-2,0 0-1,-3 6 0,3-6-2,0 12-1,3-2-3,-3-10-13,6 11-6,-6-11-13,2 10-29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5:24.1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22 100,'-8'0'51,"1"-1"-21,0-3-17,7 4-5,0 0-2,6-2-1,2 0-2,4 2-1,1-2 0,3 1 0,4 0-1,1 1 0,-1-1-2,0 0-2,1 1-12,-3 0-7,-3 0-10,1-2-27,-3-3-30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5:54.5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8 185 72,'0'0'42,"0"0"-12,0 0-11,-8-3-7,8 3-3,0 0-3,0 0 0,0 0-3,0 0 1,0 0-1,0 0-1,0 0 0,0-7 1,0 7-1,11-10 0,-4 0 0,2 1-1,0-4 1,3 0-1,1-4 0,1 1 0,-1-4-1,-1 4 1,-3-1-1,-1 3 1,-3 4 0,-1 0-1,-4 10 1,0 0-1,-4 0 1,-1 8 0,-3 5-1,1 2 1,-1 4-1,-1 2 1,0 1-1,1 1 0,1-1 1,1-1-1,3-4 0,-1 0 1,3-2-1,-1-2 0,2-5 1,0 1-2,0-9 1,0 9-2,0-9-1,0 0-10,0 0-8,0 0-6,0 0-18,0 0-36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5:55.5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9 55,'0'0'35,"0"0"-2,0 0-12,-7-7-5,7 7-6,0 0-1,0 0-3,0 0-1,0 4-1,0-4-1,0 0-1,0 0 1,-1 7-2,1-7 1,0 0 0,0 0-1,2 4 2,-2-4-2,14 3 1,-5-1-1,8-1 1,2-1-1,5 0 0,6 0 0,6 0 1,1 0-1,4 0 0,4-3 0,-4 0 0,4 1-1,-4 0 1,-3-2-1,-3 1 0,-3 2 0,-3-1 0,-5 1 0,-7 0 1,-1 1-1,-6 0 0,-10 0-1,6-1-1,-6 1-3,-3 0-12,-2 3-5,-6-3-11,-1 2-30,-2-2-22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5:56.4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48 0 88,'0'0'53,"0"0"-20,0 0-21,0 4-3,0-4-3,-3 9-2,3 1-1,-1-2 0,1 6-1,-1-1-1,-1 2 1,-2 3-1,3 3-1,-3-2 1,0 6 0,0 0-1,-2-1 1,2 2 1,0 0-2,-2-4 1,4 2-1,0-4 0,1-2 0,1-1 1,0-4-1,0-3 0,0-1 0,0 1 0,0-10 0,0 7 0,0-7 0,0 0-1,0 0-2,4 7-8,-4-7-10,0 0-6,0-7-22,0 1-33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6:02.8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70 12 116,'0'-6'42,"0"6"-23,0 0-7,0 0-4,0 0-2,0 6-2,3 5-1,-3 1-1,-3 4-1,1 2 1,-4 6-2,1 3 1,0 0-1,-3 4 1,-1-2-1,2 0 0,0-3 0,-1-2 0,3-6 0,3-5 0,-2-2 0,4-11 0,-2 7 0,2-7 0,2-7 0,-1-1 0,4-2 0,-2-4 0,-1-2 0,4-4 0,-4-2 0,-2-2 1,3-3-1,0 1 0,-1 1 1,2 0-1,0 3 1,-1 2 1,1 5-1,0 5-1,-4 10 1,8-5 0,-8 5-1,12 12 1,-6 5-1,0 3 1,2 6-1,-2 3 1,5 2-1,-6 0 0,2-2 0,1-3 0,-3-5 0,3-5 1,-3-8-1,-5-8 0,16-1 0,-11-11 0,2-6 0,4-5 1,-3-3-1,2-6 0,-1-1 1,1-1-1,0 4 1,0 1-1,-2 6 1,-1 3-1,-1 5 0,-1 6-1,-5 9 1,0 0-3,0 0-2,7 6-13,-7 6-4,0 1-11,-4 5-28,1 2-26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6:03.2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4 146,'2'-5'32,"-2"5"-10,0 0-13,0 0-4,0 0-1,0 0-2,3 6 0,-3 5 0,0 3-1,-3 5-1,1 3 1,-5 0 0,1 3-1,-1 0 1,3-3 0,-1-1-1,5-4 1,0-1-1,0-5 0,5-2 1,2-4-2,0-5 1,4 0-2,1-1-1,-7-7-3,7 1-9,-8 0-8,0-5-9,-4 4-29,-1-3-19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6:03.4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 22 138,'0'0'36,"-7"-4"-13,7 4-12,0 0-4,8-2-3,0 0 0,6 1-2,-1-1 0,3 1-2,1 0 1,-1 0-2,2 1-2,-4-2-8,-1 2-8,-4 0-7,2-2-18,-5-3-35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6:04.0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6 96,'3'-7'52,"-3"7"-22,0 0-16,0 0-4,0 0-3,0 0-3,0 0 0,0 7-1,0 3 0,0 3-1,0 4-1,-1 4 0,-2 2 0,2 6 0,-2 2-1,3 1 1,-2 3-1,2 0 1,-2-4-1,2-1 0,0-4 0,0-4 0,0-3-1,0-6-1,0-2-3,0-11-13,-2 9-4,2-9-11,-7-4-32,3-4-20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6:05.5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450 13 55,'0'0'51,"7"-5"-16,-7 5-13,0 0-9,9-2-3,-9 2-3,0 0-1,0 0-1,0 0-1,0 0-1,0 0 1,0 0-2,-2-2 0,-9 0 1,3 2-1,-8-1-1,-2 1 1,-6 0-1,-4 0 0,-4 0 0,-1 1 0,-4 1 0,0 0-1,-1 1 0,3 2 0,1 0 0,5 0 0,3 0 0,7 0 0,-1 0 0,9 3 0,3-4 0,8-4 0,-1 10 0,1-10 0,13 11 0,0-5 0,5 1 0,5 1 0,1 0 0,5 3 0,-1 0 0,3 0 0,-2 1 0,-1 2 0,-5-2 0,-5 3 0,-6 2 1,-8 3-1,-4 0 0,-10 2 0,-8 4 0,-3-1 1,-6 1-1,-1 0 0,-5-2 0,3-1 0,2-2 0,4-3 0,6-3 0,3-4 0,6 0 0,6-5 0,3-6 0,8 7 0,8-5 0,0-2 1,6 0-1,5-2 0,3 0 1,6-1-1,6 0 1,3-1-1,-1 3 0,4-3 1,-3 0-1,-2 1 0,-3 1 1,-3 1-1,-9-1 0,-7 1-1,-1 1 0,-8 0-1,-4 2-5,-8-2-9,0 0-6,-8 2-8,-9 0-24,-3 1-32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6:06.2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29 0 131,'0'0'37,"0"0"-16,-4 9-11,4-9-3,-3 11-1,3-11-2,-6 13-1,2-6 1,2 5-2,-2-1-1,0 1 1,3 0-1,1 1-1,0-2 1,4-1-1,1-2 0,2-3 0,4 1-1,-1-6-1,3 0-8,-3-2-10,-2-5-4,0-3-15,-3-3-33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40.0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0 50,'0'0'54,"0"0"-12,0 0-24,0 0-6,8 3-2,-8-3-3,3 12-1,-3-12-1,8 22-1,-5-11-1,8 5 1,-5-3-2,4 6-1,2 0 0,1 4 2,0-2-3,2 3 1,-1 1 0,-1-4-1,1-1 0,-5-1 1,-4-2-1,4 0 0,-5-4 0,-2-4 1,-2-9-1,3 16 0,-3-16 0,2 10-1,-2-10 0,0 0-3,0 0-4,0 0-11,4-6-5,-4-4-14,0 0-31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6:06.4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11 167,'-12'-8'25,"12"8"-6,-6-5-15,6 5-2,0 0-4,0 0-11,0 0-8,4 1-8,-4-1-27,0 0-22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6:06.90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88 17 151,'0'0'30,"11"-14"-14,-6 11-10,-5 3-1,0 0 0,0 0-2,-4 0 0,-5 3 1,-2 4-2,2 3-1,-4 1 0,0 1 0,-1 1 0,2 2-1,3-1 0,4 0 0,1-1 0,4 1 0,0-3 1,5 1-1,3-5 0,0 4-1,1-4 1,5-1 0,-7-1 1,5-3-2,0 1 1,2-3 0,-4 0-1,3-2-3,-3-4-8,0 1-8,-3 0-7,-2-2-17,-4-1-34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6:07.1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44 137,'-9'1'37,"9"-1"-14,0 0-12,0 0-3,4 0-4,5 0 0,2 0-2,-1-1 0,6-1-1,0 0-1,-1 0 1,2-1-2,-3-5-5,4 3-14,-7 0-2,3-2-11,-4-3-34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6:08.20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101-1 132,'0'0'37,"-1"-8"-12,1 8-14,0 0-4,0 0-3,0 10-1,0 6 0,0 5-1,-3 5-1,2 5-1,-8 7 0,-2-1 1,0 4-2,-1-1 1,-1-1 1,1-5-1,0-3 0,3-6 0,4-6 1,3-5-1,2-6 0,0-8 0,14 0 0,-8-8 0,4-6-1,2-5 1,-5-4 0,3-3-1,-1-9 1,-1-2-1,0-1 2,-3-3-1,2 3 0,-3 4 0,0 3 1,1 10-1,-1 6 1,-4 15-1,9-4 1,-5 12-1,0 9 1,3 9-1,-4 4 0,1 6 1,2 2-1,-5-1 0,3 1 0,3-3 0,-4-6 0,2-5 1,3-9 0,-3-6-1,5-7 0,1-2 1,-3-6 0,6-10-1,-2-4 1,2-7 0,1-7 0,3-6-1,-3 0 1,2-1-1,-4 3 0,0 4 0,-2 6-1,-8 6-1,-1 14-1,-2 8-7,-5 1-12,-3 10-2,2 6-17,-6 2-34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6:08.6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52 10 168,'4'-10'25,"-4"10"-5,0 0-14,0 0-1,0 0-2,2 5-1,-4 3-1,0 2 1,-6 3-1,2 0 0,-4 2 0,0 1-1,5 0 1,0 2-1,0 1 1,2 0-1,2-4 1,1-1-1,1-1 0,3-1 0,4-4-1,-3-2 1,3-4-2,-1-2-1,5 0-6,-12 0-11,12-8-3,-8-1-11,1 3-31,-4-5-16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6:08.8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41 184,'-8'0'23,"8"0"-7,0 0-12,12-6 0,-2 3-1,10 0-2,-5 0 1,8 2-2,-6 0 0,0-2-5,6 2-14,-9-4-2,1 3-6,-3-3-22,1-3-39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6:10.6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4 62,'0'0'61,"-3"-6"-22,3 6-21,0 0-6,0 0-4,0 0-1,11-1-2,-11 1-1,9 8-1,-4 2 1,2 3-2,1 4 0,4 1 0,-4 4-1,4 2 1,1 0-1,3 2-1,4-1 1,-3 1 0,4-5-1,-5-2 0,2-2 0,-3-1 0,0-6-1,-6-2-1,1-1-7,-10-7-11,0 0-3,0 0-12,-6-5-31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6:10.9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264 0 161,'0'0'27,"-7"-3"-7,-5 4-12,5 9-2,-6 1-3,-3 9-1,-5 0 0,2 4 0,-3 2-1,3 4 0,-3 0 0,4-2-1,4 1 1,-5-3-1,5-2-1,4-3 1,0-4-1,-1-4-2,7-3-1,4-10-10,-6 8-6,6-8-7,0 0-20,9-10-33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6:11.50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0 146,'0'0'32,"0"0"-9,0 0-14,0 0-3,0 0 0,1 9-3,-1-9 0,0 9 0,0 0-1,0 0-1,0 1 0,0 2 0,6-1-1,-5 0 1,3 0-1,5-1 0,-5-4 0,5-1 0,-3-1-2,3-4-1,-1 0-9,0-2-8,1-4-3,-6-3-16,1-5-32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6:11.6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5 174,'-8'-5'23,"8"5"-3,0 0-14,0 0-3,0 0-3,8 0-2,-1 3-12,-7-3-6,11 5-7,-11-5-20,0 0-34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40.4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322 13 53,'11'-14'59,"-11"14"-19,0 0-20,0 0-9,0 0-3,-4 0-2,-5 10 0,-2 4-3,-3 0-1,-4 1 1,1 4-1,-3 3 0,2 0-1,-2 2 0,2 2 1,-6-4-2,6 3 1,-2-2 1,-2 1-2,2-5 0,0 0 1,4-6-1,1-2 0,4 2 0,4-9 0,7-4-1,-11 8-1,11-8-1,0 0-4,0 0-13,0 0-5,4-8-16,-4 8-30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0:45.47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44 55,'3'-7'61,"-3"7"-27,3-8-12,-3 8-8,0 0-4,0-7-2,0 7-2,0 0-2,-4 8-1,2 0-1,1 3 1,-1 1-1,-1 5-1,2 1 0,1 5 0,0-1 0,0 2 0,0 1-1,0-3 1,0 0-1,4-1 2,-1-4-1,-1-1-1,2-2 1,-3-2-1,-1-2 1,2-4-1,-2-6 1,2 9-1,-2-9 1,0 0-1,0 0 0,0 0 0,0-6-1,2-1 1,-2-2 0,1-5-1,2-2 1,1-2-1,2-2 1,1-8-1,2 3 1,1-5 0,4 2 0,0 0 0,0 1 1,0 3-1,2 4-1,-3 5 1,-3 2 0,0 5 0,-2 5 1,-1 5-1,0 7 0,-4 2 0,2 5 1,-3 4-1,3 0 0,-4 3 1,1 0-1,-2-2 0,0-1 0,0-2 0,0 0 0,0-7 0,0-2 0,0-9 0,0 10 0,0-10 0,0 0 1,5-4-1,-2-4 0,3-3 0,-2-3 0,2-1 0,-1-6 0,4 2 1,-1-2-1,2-1 0,-3 3 0,5 2-1,-2 1 1,-3 6 0,3 2 0,-3 7 0,0 1 0,0 7 1,0 2-1,-3 8 0,-1 0 1,3 1-1,-3 4 0,0-3 1,-2 2-1,2-5 0,-2-1 0,4 2 1,-4-8-1,2-1 0,-3-8 0,4 9 0,-4-9-1,0 0 0,0 0 0,0 0-2,10 8-5,-10-8-9,0 0-6,0 0-8,0 0-27,0-7-27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0:45.4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0 171,'0'0'24,"0"0"-6,0 0-13,0 7-1,0-7-1,0 14-1,0-4 0,-2 1-1,1 3 1,-2 1-1,1 0 0,-2-1 0,1-1-1,2-6-1,1-7-1,-1 9-3,1-9-9,0-6-7,0-3-6,4-8-19,1-3-35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0:45.4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0 175,'0'0'24,"-6"1"-4,6-1-15,-1 9-2,1-9-2,0 9-1,0-9-3,10 13-12,-9-5-5,6 1-8,-4 1-20,4 0-33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0:45.4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46 156,'0'0'28,"0"0"-7,7 8-13,-7-8-3,0 14 1,0-1-5,0 5 1,-2 0-1,2 4 0,-3-3 0,2 0 0,1-3 0,0-3-1,0-8 0,0-5 0,0 0 0,8-3 0,-3-11 0,3 0 0,1-5 0,2-4 0,2 0 0,1-2 0,0 3 0,1 1 1,-1 5-1,0 3 1,2 2-1,-5 7 1,3 2 0,-1 2 0,-5 7 0,4 6 0,-2 3-1,-3 4 1,0 2 0,-1 5-1,-4 2 1,0-1-1,-2 2-1,0-5 0,-2-1-2,-2-10-7,4 3-10,-4-11-4,4-6-11,0 0-34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0:45.47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92 68 13,'0'0'20,"0"0"2,0 0-5,0 0 1,0 0-4,-3 3 1,3-3-5,0 0-2,0 0-1,0 0-1,0 0-1,0 0 0,0 0 0,0 0-2,0 0 0,0 0 1,0 0-1,0 0 0,3 9 0,-3-9-1,0 0-1,4 5 1,-4-5 0,0 0-1,0 0 1,0 0 0,6 5 0,-6-5 0,0 0 0,0 0-1,6 0 1,-6 0-1,0 0 0,0 0 0,8 0 1,-8 0-1,0 0 0,0 0 0,9-6 0,-9 6 0,4-13 0,-4 13 0,6-11 0,-6 11 0,1-14 0,2 7-1,-3 2 2,0 5-1,-3-13-1,3 13 1,-7-9 0,7 9 0,-9-9-1,9 9 1,-12-2-1,12 2 1,-10 0-1,10 0 1,-13 0-1,6 4 1,0-1-1,0 2 0,-2-1 1,2 3 0,0 1-1,0-1 0,1 2 0,0 2 1,1 0-1,0 1 0,3 0 0,-3 2-1,4-1 1,-1 1 0,2 2 1,0-2-1,0 1 0,0-2 0,3-1 0,2 1 1,-1 0-1,2-3 0,2 0 0,1-3 0,-2 0 1,4 0-1,0-4 0,1-1 0,1-2 1,1 0-1,0-3 1,0 1-1,-2-5 1,2 1-1,-3 0 0,-1 0 0,-1 0-1,-1-1 0,-2 5-3,-2-7-6,-4 9-10,7-14-4,-4 8-13,-3-2-32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0:45.47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12 35,'0'0'37,"0"0"-7,0-7-6,0 7-8,0 0-5,0 0-1,0 0-2,0 0-2,0 0-1,0 0-1,5-4 0,-5 4-2,0 0 1,0 0-1,0 0-1,0 0 1,0 0-1,0 0 1,9 0-1,-9 0 1,0 0-1,0 0 1,8 4 0,-8-4-1,9 11 0,-9-11 1,7 11-1,-1-2 0,-2 0 0,-1 2 0,3-1 0,-5-3 1,-1 4-1,0-3 0,0 0 0,0-8 0,0 15 0,0-15-1,-6 11 1,6-11-1,-8 13 0,1-6-1,1 1 0,3 2-3,-7-6-5,6 4-10,4-8-5,-6 12-15,6-12-30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0:45.4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8,'0'0'12,"0"0"-7,0 0-5,0 0-5,0 0 0,0 0 0,0 0 0,0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0:45.4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0 23,'0'0'27,"0"0"-8,0 0-5,0 0-3,0 0-9,0 0 0,0 0 0,0 0 0,0 0-2,0 0 2,0 0 4,0 0-2,0 0 3,0 0-2,0 0 3,0 0-4,0 0 2,0 0-2,0 0-1,0 0-2,0 0 2,0 0-1,0 0 2,0 0 0,0 0 0,0 0 1,0 0-1,0 0-1,0 0 0,0 0 0,0 0-1,0 0-1,0 0 1,0 0 0,0 0 1,0 0-1,0 0 0,0 0 0,0 0 0,0 0 0,0 0-1,0 0 1,0 0-1,0 0-1,0 0 1,0 0 0,0 0-1,0 0 1,0 0 0,0 0 0,0 0-1,0 0 1,-2 4-1,2-4 1,0 0-1,0 0 0,0 0 1,0 0-1,0 0 0,0 0 0,0 0 1,0 0-1,0 0 0,0 0 0,-5 8 2,5-8-2,0 0 0,0 0 0,0 0 1,-2 5-1,2-5 0,0 0 1,-2 8-1,2-8 0,-3 7 0,3-7 1,0 8-1,-2-1 0,2-7 0,-3 16 1,2-10-1,1 5 0,0-2 0,0 3 1,0 1-1,0-2 0,0 1 0,4-2 1,-4 2-1,2-3 0,1 0 1,-2 0-1,-1-1 1,1 2-1,-1-2 1,0 0 0,2 0-1,-2-1 0,0 0 0,0-7 0,0 13 0,0-13 0,0 0 0,0 8 0,0-8 0,0 0 0,0 0 0,0 0 0,0 0 0,0 0 0,0 0 0,0 0 0,0 0 0,0-5 0,0 5 0,1-13 0,1 2 0,0-2 0,3-1 0,-4-5 0,3 1 0,2 0 0,0 1 1,2-3-1,-1 3 0,2 4 0,-1-3 0,1 5 0,1 1 0,-2 1 0,1 2 0,1 0 0,-2 3 0,5-1 0,-6 3 1,2-2-1,2 2 0,-4 2 1,0 0-1,1 0 0,1 0 0,-9 0 0,8 8 0,-8-8 0,8 9 0,-7-1 1,-1-8-1,3 14 0,-1-6 0,-1 1 0,-1 0 0,3 2 0,-3-1 0,0 3 0,0-3 0,0 4 0,0-3 1,0 4-1,-3-3 0,2 1 0,-1-1 0,2 1 0,-1 0 0,-1-3 0,2 1 0,-1-2 0,1-3-1,0-6 0,1 6-2,-1-6-5,3-4-11,-3 4-4,6-13-11,-5-1-33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0:45.48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0 40,'0'0'56,"0"0"-18,0 0-15,0 0-7,-6-2-5,6 2-3,0 0-3,0 0 0,0 0-2,0 0-2,0 0 1,0 0-1,0 0 1,0 6-1,0-6 0,2 10 0,-2-10 0,7 14 0,0-6-1,0 5 1,2-1-1,2 1 1,-4 4-1,6-1 0,-3 4 1,1-2-1,-2 1 0,1-2 0,-5 0 0,4-1 0,-5-3 0,3-1 0,-4-3 0,0-1 0,0-1 0,-3-7 0,0 0 0,5 8 0,-5-8 0,0 0 0,0 0-1,0 0-1,0 0-1,0 0-7,0 0-11,0 0-8,-5-3-24,5 3-24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0:45.4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246 0 88,'0'0'52,"0"0"-22,0 0-19,-4 0-4,4 0 0,-13 5-2,13-5-1,-14 9 0,5 0-1,2-1-1,-6 3 0,2-1 0,-2 4-1,0 2 0,2 3 0,-2 0-1,-1 2 2,0-3-2,1 2 0,0 0 0,1 0 1,3-4-1,-2-2 0,2-1 0,3-1 0,-2-3 0,2 0 0,5-1 0,1-8 0,-9 9-1,9-9-1,-1 8 0,1-8-4,0 0-12,0 0-6,0 0-14,0 0-32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41.01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1 121,'0'0'40,"0"0"-17,0 0-11,0 0-4,0 0-2,-5 10-3,5-10 0,-2 12-2,2-5 0,0 2-1,0 0 1,0 3-1,0-3 1,0 1 1,0 2-2,0-4 1,0 0-1,0-8 0,0 13 1,0-13-1,9 7-1,-9-7 0,11 0-3,0 0-2,-11 0-13,15-10-5,-10-1-14,2-3-31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0:45.4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0 65,'0'0'45,"0"0"-15,0 0-11,0 0-5,0 0-4,0 0-3,-3 3-1,3-3-3,-1 14 0,-2-4-1,3 4-1,-1 0 0,1 2 0,0-2 0,0 5 0,1-2 0,3 4 0,-4-4 0,5 2 0,-4 1-1,2 0 1,1 1 0,-2 1-1,0-2 1,-2 2-1,0 0 0,0-1 0,0-2 1,0-1-1,0-1 0,0-3 0,-2 0-1,0-7 1,2 1-3,0-8 0,0 0-8,0 0-11,4 0-9,-1-9-25,0-2-19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0:45.48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0 116,'0'0'40,"0"0"-15,-11 0-17,11 6-2,-4 2-1,4 4 0,-3 1-1,3 4-1,0 1-2,0 4 2,0 0-2,1 3 0,-1 1-1,3 2 1,-3 2-1,1-2 0,1 1 1,1-3-1,-2-1 0,2-1 2,-2-1-2,1-1 0,-2-4 0,1-2 0,-1-3 0,0-2-2,3 3-2,-3-14-13,0 8-4,0-8-12,0 0-29,0-9-21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0:45.4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12 43,'0'0'38,"0"0"-5,0 0-12,0 0-5,0 0-4,0 0-3,0 0-2,0 0-2,0 0-1,0 0 0,0 0 0,0 0-1,0 0-1,0 0 0,0 0 0,8-5 0,-8 5-1,12-1 1,-12 1-1,11-2-1,-2 1 1,-2 0-1,1 0 1,4 0-1,-4 1 0,2 0 1,1 0 0,2 0-1,-4 0 0,2 1 1,0-1-1,-2 1 0,2 0 0,1-1 0,-2 1 0,-3-1 1,3 0-1,-3 0 0,0 0 1,0 0-1,-7 0 0,13 0 0,-13 0 1,11 0-1,-11 0 0,11 0 0,-11 0 1,5 0-1,-5 0 0,0 0 2,11 0-2,-11 0 0,0 0 0,0 0 1,4-5-1,-4 5 0,0 0 0,0 0-1,0 0-1,0 0-5,0 0-12,0 0-5,-4 1-15,-4 0-35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0:45.48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31-2 67,'0'0'51,"6"-1"-21,-6 1-13,0 0-5,0 0-4,0 0-1,0 0-2,0 0-2,0 0 0,0 5 0,0-5-1,-1 9 1,1-9-1,-3 9 0,3-9 0,-5 13-1,5-13 0,-10 10 0,8-2 1,0 0-1,-5 1-1,6-1 1,-1-1-1,1 2 0,-1-1 1,2 0-1,0-1 1,0-7 0,2 12 0,-2-12-1,10 9 0,-10-9 1,11 7-1,-2-6 1,1-1-1,-3 0 0,3 0 0,1-1 1,-4-4-2,3 1 1,0 0 0,-4 0-1,5 0-2,-11-6-8,7 3-8,-5-2-7,0 0-13,-2-2-35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0:45.48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1 83,'0'0'51,"-8"2"-20,8-2-19,0 0-4,0 0-2,0 0-2,-6 0-1,6 0-1,0 0 0,0 0-1,0 0 1,0 0-1,0 0 0,0 0-1,0 0 1,0 0-1,-1 6 1,1-6 0,0 9-1,0-9 1,6 11-1,-6-11 1,8 12-1,-8-12 1,9 7 0,-9-7 0,0 0 0,8 0-1,-8 0 1,0 0 0,0-11-1,0 11 1,-1-8-1,1 8 1,0 0-1,-4-3 0,4 3 0,0 0-1,0 8-8,0-8-11,0 0-4,3 8-19,-3-8-32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0:45.4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196 101 53,'0'0'57,"0"0"-27,0 0-11,0 0-5,0 0-4,6 0-2,-6 0-2,8-8-2,-6 1 0,-2 7-2,7-12 1,0 6-1,-6-3 0,2 3 0,-2-1-1,1-1 1,-2 0-1,0 1 1,-3 1-1,3 6 0,-13-11 0,6 7 0,-6 2 0,2 2-1,-2 0 1,-1 0-1,0 4 0,0 2 1,-1 2-1,1-1 0,-1 3 0,0 3 0,1-2 0,6 2 1,-5 3-1,0-2 0,5 2 0,0 0 0,6 2 0,-4-3 1,6 0-1,0-1 0,6-2 1,-1 1-1,5-2 0,-1 1 1,4-4-1,-1 2 0,1-1 0,0-2 0,1 1 1,0-4-1,1 0 0,0-2 0,-1 1 0,1-3 1,0-3-1,-1-2 0,2 0 0,-2-1 0,0-2-1,-1-1-3,1 4-10,-8-4-6,4 3-6,-9-5-18,2 1-37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0:45.48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15 72,'0'0'38,"0"0"-11,0 0-12,0 0-2,0 0-4,0 0-2,0 0 0,0 0-1,0 0-1,0 0 0,0 0-2,0 0 0,-7 6-1,6 5 0,-5 0-1,5 7 0,-1-3 0,1 5 0,0-1 0,-1-1-1,2-3 1,0-2-1,0-4 2,0-1-2,0-8 1,0 0-1,0 0 0,6-7 1,-3-2-1,2-1 1,0-4-1,-1 0 0,3-1 0,-1-3 0,1 3 1,-3 0-1,2 1 0,1 4 0,-2-2 0,3 3 0,-1 3 0,1 1 1,-1 1-1,2 4 1,-2 0-1,1 2 1,2 2-1,-5 7 1,0-1-1,1 2 1,-2 6 0,-1-4-1,0 0 1,1 2-1,-4 0 0,2-4 1,-2 1-1,0-2 0,0-5 0,0-6 0,-6 11 1,6-11-1,0 0 0,-3 7 0,3-7-1,0 0 0,0 0-1,0 0-1,0 6-7,0-6-9,0 0-5,0 0-14,0 0-30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0:45.49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0 135,'0'0'34,"0"0"-13,0 0-12,0 0-2,0 0-2,0 0-1,-3 4-1,3-4 1,0 0-2,-3 11-1,3-11 1,-7 15-1,4-9 0,2 3-1,-1 1 1,1-3-1,1 0 1,0 2-1,0-9 0,4 9 0,-4-9 1,13 3-1,-3-3 0,-3 0-1,4-1-2,-1-7-3,0 1-13,0-2-3,0 1-10,-4-4-27,2 0-23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0:45.49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18 126,'0'0'38,"-7"-11"-14,3 4-13,4 7-3,0 0-3,0 0 0,0 0-3,3 5 1,-3-5-3,0 10-2,3-2-9,-3-8-8,0 9-6,0-9-19,0 0-29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0:45.49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67 0 67,'-10'2'57,"10"-2"-26,-5 7-14,5-7-5,-8 12-2,8-12-3,-7 18-1,-2-8-2,6 6 0,-2 1-2,1 4-1,-1 3 0,4 3 0,-6 3 1,5 1-2,2 2 1,0-1 0,-1 0-1,1-1 1,0-2 0,0-2-1,1-3 1,1-5-1,-2-5 0,3 1 0,-3-6-1,0-2 0,0-7-1,0 0-4,0 0-9,0 0-7,8-11-8,-5-2-26,3-2-23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41.2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20 123,'-10'-17'39,"10"17"-14,-7-4-15,7 4-5,0 0-1,0 0-1,0 0-2,0 0 0,-11 8-3,11 5-2,0-13-6,0 13-11,0-2-11,0 2-20,2-1-23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0:45.4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11 96,'0'-11'50,"0"11"-21,0 0-15,0 0-6,0 0-1,0 0-3,-7 7 0,5 1-1,0 3 0,0 1-2,1 3 0,1 1 2,-2 4-2,-2 3 0,4 2 0,0 2 0,0 2 0,4-1-1,-2-1 1,-2 2-1,1-3 1,1-1-1,-1-2 0,0-3 0,-1-2 0,0-4 0,0-1 0,0-1 0,0-5-1,0 0-3,0-7-6,0 0-9,0 0-6,0 0-14,0-4-33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0:45.49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85 72,'0'0'52,"0"0"-24,0 0-11,0 0-5,0 0-3,0 0-3,0 0-2,0-8-1,0 8 0,2-9-1,-2 9 0,7-14-1,-7 14 1,14-12-1,-7 3 0,3 1 0,-3 1 0,5 0 0,-5 2 0,3 3 0,-2-1-1,-2 2 2,-6 1-2,11 2 1,-11-2-1,4 12 0,-2-4 1,-2 2-1,0 0 0,0 1 0,0 2 0,-2-2 1,0 1-1,0 0 0,-5 0 0,4-3 0,0 2 0,-4-1 0,3-1 1,1 0-1,-3-1 0,-1-2 0,3 0 0,-6 4 1,3-4-1,-3 1 0,2 0-1,2 0 2,-4-1-1,4 1 0,6-7 0,-11 10 0,11-10 0,0 0 1,-4 6 0,4-6-1,0 0 0,2 0 0,-2 0 1,12-4-1,-12 4 0,10-4 0,-10 4 0,10-5 0,-10 5 0,11 0 0,-11 0 0,10 0 0,-10 0 0,10 3 1,0 0-1,-2-2 1,1 0-1,2 0 0,2 0 0,-2-1 0,1 0-2,1 0-3,4 0-10,-5-1-6,1-1-7,-1-2-27,-5-1-26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0:45.4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 49 62,'0'0'50,"-8"-6"-22,8 6-11,0 0-6,-5-7-3,5 7-2,0 0-1,0-7-1,0 7 1,2-7-2,-2 7 0,7-8 0,-7 8-1,7-6 0,-7 6 0,13-8-1,-13 8 0,14 0-1,-14 0 2,13 0-2,-13 0 1,7 9-1,-7-9 1,9 11 0,-9-11 0,4 13-1,-3-6 1,1 0 1,-2 1-2,0 0 1,0 1-1,0 0 1,-2 0-1,-1 0 1,1-1-1,-6 0 0,1 4 0,-1-5 1,2 1-1,-7 2 0,3-5 0,2 1 0,-4 0 1,4-1-1,1-1 0,0-3 0,7-1 1,-9 5-1,9-5 0,0 0 0,0 0 0,0 0 0,0 0 1,7-3-1,2 1 0,-3 2 0,3 0 1,4 0-1,0 0 0,-3 0 1,3 0-2,1 1 0,2 2-2,-4-3-11,4 0-6,-3 0-6,1 0-21,-3 0-34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6:46.92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474 0 30,'0'0'51,"0"0"-13,6 1-13,-6-1-8,0 0-6,0 0-2,0 0-4,0 0 0,0 0-1,0 0-1,0 0-1,-5 0 1,-6 0-1,5 0 0,-7 0-1,1 0 1,-4 0 0,-4 2-1,3-1 1,-6 0-1,2 2 0,-4-2-1,-2 4 1,0-3-1,-3 5 0,3-2 1,0-1-1,2 2 1,2-2 1,6 1-1,3-1-1,2-3 1,5 1-1,7-2 1,-8 5-1,8-5 0,0 0 0,0 0 0,0 0 0,0 8 0,0-8 0,12 3 0,-7-1 0,9 2 0,2 0 0,5 5 0,4 0 0,1 2 0,2 0 0,0 4 0,-3-2 0,-2 2 0,-2-2 0,-5 1 0,-4-2 1,-6 3-1,-6 0 0,-1 0 1,-4-2-1,-9 3 1,0-1 0,-2-1-1,-5 2 1,1-2 0,-4-3 0,0 3-1,2-3 0,-1 3 1,-3-1-1,2-3 0,4 3 0,-2-3 0,4-2 0,4 1 0,0-3 0,4-1 0,2 1-1,8-6 1,-5 9 0,5-9 0,0 8 0,0-8 0,14 12 0,-2-9 0,3 2 0,2-2 0,5 4 0,2-6 0,-1 3 0,3-4 0,2 0 1,4 0-1,-2 0 0,2 0 1,3 0-1,-4 0 0,4-4 0,-5 3 1,-2-3-1,-2 1 0,-6 0 0,-6 1-2,-2 2-4,-12 0-10,0 0-5,-4 0-9,-6 0-26,2-1-33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6:47.88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8 28,'0'0'57,"0"0"-18,0-8-13,0 8-7,0 0-7,0 0-4,0 0-2,0 0-2,0 0-1,0 0-1,0 9 0,0-2-1,0 2-1,0 3 1,0-1 0,0 2 0,0-1 0,0-1-1,1-1 1,5-1-1,-6-9 0,1 11 0,-1-11-1,0 0-2,13 5-9,-13-5-8,6-6-11,0-1-22,-3-4-21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6:48.09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4 163,'0'0'25,"-8"-5"-7,8 5-15,0 0-1,0 0 0,0 0-3,0 0-3,2 4-14,8-1-4,-5 0-14,4-1-27,-4 1-6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6:48.3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9 123,'0'0'35,"0"0"-11,0 0-17,0 0-1,0 0-2,6 0 0,-6 0-1,16 0-1,-6-2-1,3 1 0,1 0-1,-1-1-3,1 2-8,-4 0-9,-5-2-8,-5 2-26,0 0-17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6:48.58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31 157,'0'0'27,"9"0"-8,0 0-15,2-2-1,7 1 0,-2-2-1,0 0-1,3 1-1,-1-2-3,1 4-11,-6-4-7,-1 0-8,0 1-24,-5-2-25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6:48.8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0 162,'0'0'25,"-10"12"-6,8-2-15,0 1-1,1 3 1,-6 1-2,7 1-1,-1 1 1,1-2-6,0 3-7,1-4-9,3-2-7,-2-4-19,-2-8-35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7:34.22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0 249 5,'0'0'38,"0"0"-7,0 0-3,0 0-4,0 0-8,0 0-5,0 0 0,0 0-5,0 0 0,0 0-1,0 0 0,0 0-1,0 0 0,0 0-1,0 0 0,0 0-1,0 0 0,2-5-1,-2 5 0,0-9 0,1 0 0,0-2 0,2 0 0,2-5 0,-1-2 0,-2-1 0,4-1-1,-1-3 1,-2 2 0,5 3-1,-4 3 1,0-2-1,3 7 1,-5 1-1,-2 9 1,3-7-1,-3 7 1,0 0 0,0 0-1,1 7 0,-1 0 0,0 1 2,0 2-2,2 2 0,2-2 0,-4 3 0,1-4 0,1 3 0,-2-4 0,3 0 0,-3-8 0,5 11 0,-5-11-2,6 6 2,-6-6 0,0 0 0,5 6 0,-5-6 0,0 0 0,9 0 0,-9 0 0,11-7 0,-11 7 0,8-9 0,0 3 0,0-3 2,-2 1-2,5-4 0,-6 1 0,6-2 0,-6 1 0,3 0 0,-3 4 0,2-2 0,-4 4 1,-1-1-1,-2 7 0,3-8 0,-3 8 0,0 0 0,0 0 0,0 0 0,0 0 0,0 6 0,4 0 1,-4 5-2,1-1 1,1 4 0,-2 0 0,0 3 0,1 0 0,0-2 0,1 3 1,-1-4-1,4-1 0,-4-1 0,2-1 0,-3-2 0,1-1 0,1-2 0,-2-6-1,1 11 1,-1-11 0,0 10-1,0-10-2,0 14-5,0-14-11,-1 12-4,1-12-17,-6 2-32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41.6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167 0 146,'0'8'31,"0"0"-10,2 9-14,-2-8-3,2 9 0,-2-3-1,3 1-1,-3 1 0,2 1 0,-2 1 0,0-1-1,-5-1 1,1 0-1,-5 0 1,0 0-1,-4 0 0,-1 1 0,-3-2-1,4-4 1,-3 0-1,-2-1 0,5-5 0,-3-2-1,7-1-1,-2-3-2,11 0-8,-8-8-7,8-1-7,0-7-13,4 1-35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36.3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44 55,'3'-7'61,"-3"7"-27,3-8-12,-3 8-8,0 0-4,0-7-2,0 7-2,0 0-2,-4 8-1,2 0-1,1 3 1,-1 1-1,-1 5-1,2 1 0,1 5 0,0-1 0,0 2 0,0 1-1,0-3 1,0 0-1,4-1 2,-1-4-1,-1-1-1,2-2 1,-3-2-1,-1-2 1,2-4-1,-2-6 1,2 9-1,-2-9 1,0 0-1,0 0 0,0 0 0,0-6-1,2-1 1,-2-2 0,1-5-1,2-2 1,1-2-1,2-2 1,1-8-1,2 3 1,1-5 0,4 2 0,0 0 0,0 1 1,0 3-1,2 4-1,-3 5 1,-3 2 0,0 5 0,-2 5 1,-1 5-1,0 7 0,-4 2 0,2 5 1,-3 4-1,3 0 0,-4 3 1,1 0-1,-2-2 0,0-1 0,0-2 0,0 0 0,0-7 0,0-2 0,0-9 0,0 10 0,0-10 0,0 0 1,5-4-1,-2-4 0,3-3 0,-2-3 0,2-1 0,-1-6 0,4 2 1,-1-2-1,2-1 0,-3 3 0,5 2-1,-2 1 1,-3 6 0,3 2 0,-3 7 0,0 1 0,0 7 1,0 2-1,-3 8 0,-1 0 1,3 1-1,-3 4 0,0-3 1,-2 2-1,2-5 0,-2-1 0,4 2 1,-4-8-1,2-1 0,-3-8 0,4 9 0,-4-9-1,0 0 0,0 0 0,0 0-2,10 8-5,-10-8-9,0 0-6,0 0-8,0 0-27,0-7-27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36.3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0 171,'0'0'24,"0"0"-6,0 0-13,0 7-1,0-7-1,0 14-1,0-4 0,-2 1-1,1 3 1,-2 1-1,1 0 0,-2-1 0,1-1-1,2-6-1,1-7-1,-1 9-3,1-9-9,0-6-7,0-3-6,4-8-19,1-3-35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36.3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0 175,'0'0'24,"-6"1"-4,6-1-15,-1 9-2,1-9-2,0 9-1,0-9-3,10 13-12,-9-5-5,6 1-8,-4 1-20,4 0-33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36.34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46 156,'0'0'28,"0"0"-7,7 8-13,-7-8-3,0 14 1,0-1-5,0 5 1,-2 0-1,2 4 0,-3-3 0,2 0 0,1-3 0,0-3-1,0-8 0,0-5 0,0 0 0,8-3 0,-3-11 0,3 0 0,1-5 0,2-4 0,2 0 0,1-2 0,0 3 0,1 1 1,-1 5-1,0 3 1,2 2-1,-5 7 1,3 2 0,-1 2 0,-5 7 0,4 6 0,-2 3-1,-3 4 1,0 2 0,-1 5-1,-4 2 1,0-1-1,-2 2-1,0-5 0,-2-1-2,-2-10-7,4 3-10,-4-11-4,4-6-11,0 0-34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36.3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8,'0'0'12,"0"0"-7,0 0-5,0 0-5,0 0 0,0 0 0,0 0 0,0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36.3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0 23,'0'0'27,"0"0"-8,0 0-5,0 0-3,0 0-9,0 0 0,0 0 0,0 0 0,0 0-2,0 0 2,0 0 4,0 0-2,0 0 3,0 0-2,0 0 3,0 0-4,0 0 2,0 0-2,0 0-1,0 0-2,0 0 2,0 0-1,0 0 2,0 0 0,0 0 0,0 0 1,0 0-1,0 0-1,0 0 0,0 0 0,0 0-1,0 0-1,0 0 1,0 0 0,0 0 1,0 0-1,0 0 0,0 0 0,0 0 0,0 0 0,0 0-1,0 0 1,0 0-1,0 0-1,0 0 1,0 0 0,0 0-1,0 0 1,0 0 0,0 0 0,0 0-1,0 0 1,-2 4-1,2-4 1,0 0-1,0 0 0,0 0 1,0 0-1,0 0 0,0 0 0,0 0 1,0 0-1,0 0 0,0 0 0,-5 8 2,5-8-2,0 0 0,0 0 0,0 0 1,-2 5-1,2-5 0,0 0 1,-2 8-1,2-8 0,-3 7 0,3-7 1,0 8-1,-2-1 0,2-7 0,-3 16 1,2-10-1,1 5 0,0-2 0,0 3 1,0 1-1,0-2 0,0 1 0,4-2 1,-4 2-1,2-3 0,1 0 1,-2 0-1,-1-1 1,1 2-1,-1-2 1,0 0 0,2 0-1,-2-1 0,0 0 0,0-7 0,0 13 0,0-13 0,0 0 0,0 8 0,0-8 0,0 0 0,0 0 0,0 0 0,0 0 0,0 0 0,0 0 0,0 0 0,0 0 0,0-5 0,0 5 0,1-13 0,1 2 0,0-2 0,3-1 0,-4-5 0,3 1 0,2 0 0,0 1 1,2-3-1,-1 3 0,2 4 0,-1-3 0,1 5 0,1 1 0,-2 1 0,1 2 0,1 0 0,-2 3 0,5-1 0,-6 3 1,2-2-1,2 2 0,-4 2 1,0 0-1,1 0 0,1 0 0,-9 0 0,8 8 0,-8-8 0,8 9 0,-7-1 1,-1-8-1,3 14 0,-1-6 0,-1 1 0,-1 0 0,3 2 0,-3-1 0,0 3 0,0-3 0,0 4 0,0-3 1,0 4-1,-3-3 0,2 1 0,-1-1 0,2 1 0,-1 0 0,-1-3 0,2 1 0,-1-2 0,1-3-1,0-6 0,1 6-2,-1-6-5,3-4-11,-3 4-4,6-13-11,-5-1-33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36.3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0 40,'0'0'56,"0"0"-18,0 0-15,0 0-7,-6-2-5,6 2-3,0 0-3,0 0 0,0 0-2,0 0-2,0 0 1,0 0-1,0 0 1,0 6-1,0-6 0,2 10 0,-2-10 0,7 14 0,0-6-1,0 5 1,2-1-1,2 1 1,-4 4-1,6-1 0,-3 4 1,1-2-1,-2 1 0,1-2 0,-5 0 0,4-1 0,-5-3 0,3-1 0,-4-3 0,0-1 0,0-1 0,-3-7 0,0 0 0,5 8 0,-5-8 0,0 0 0,0 0-1,0 0-1,0 0-1,0 0-7,0 0-11,0 0-8,-5-3-24,5 3-24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36.3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246 0 88,'0'0'52,"0"0"-22,0 0-19,-4 0-4,4 0 0,-13 5-2,13-5-1,-14 9 0,5 0-1,2-1-1,-6 3 0,2-1 0,-2 4-1,0 2 0,2 3 0,-2 0-1,-1 2 2,0-3-2,1 2 0,0 0 0,1 0 1,3-4-1,-2-2 0,2-1 0,3-1 0,-2-3 0,2 0 0,5-1 0,1-8 0,-9 9-1,9-9-1,-1 8 0,1-8-4,0 0-12,0 0-6,0 0-14,0 0-32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36.3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0 65,'0'0'45,"0"0"-15,0 0-11,0 0-5,0 0-4,0 0-3,-3 3-1,3-3-3,-1 14 0,-2-4-1,3 4-1,-1 0 0,1 2 0,0-2 0,0 5 0,1-2 0,3 4 0,-4-4 0,5 2 0,-4 1-1,2 0 1,1 1 0,-2 1-1,0-2 1,-2 2-1,0 0 0,0-1 0,0-2 1,0-1-1,0-1 0,0-3 0,-2 0-1,0-7 1,2 1-3,0-8 0,0 0-8,0 0-11,4 0-9,-1-9-25,0-2-19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36.3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0 116,'0'0'40,"0"0"-15,-11 0-17,11 6-2,-4 2-1,4 4 0,-3 1-1,3 4-1,0 1-2,0 4 2,0 0-2,1 3 0,-1 1-1,3 2 1,-3 2-1,1-2 0,1 1 1,1-3-1,-2-1 0,2-1 2,-2-1-2,1-1 0,-2-4 0,1-2 0,-1-3 0,0-2-2,3 3-2,-3-14-13,0 8-4,0-8-12,0 0-29,0-9-21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41.8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0 155,'-11'-2'26,"11"2"-7,0 0-15,0 0-3,-4 6-2,4-6-14,0 11-6,0-11-13,0 0-28,0 0-10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36.3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12 43,'0'0'38,"0"0"-5,0 0-12,0 0-5,0 0-4,0 0-3,0 0-2,0 0-2,0 0-1,0 0 0,0 0 0,0 0-1,0 0-1,0 0 0,0 0 0,8-5 0,-8 5-1,12-1 1,-12 1-1,11-2-1,-2 1 1,-2 0-1,1 0 1,4 0-1,-4 1 0,2 0 1,1 0 0,2 0-1,-4 0 0,2 1 1,0-1-1,-2 1 0,2 0 0,1-1 0,-2 1 0,-3-1 1,3 0-1,-3 0 0,0 0 1,0 0-1,-7 0 0,13 0 0,-13 0 1,11 0-1,-11 0 0,11 0 0,-11 0 1,5 0-1,-5 0 0,0 0 2,11 0-2,-11 0 0,0 0 0,0 0 1,4-5-1,-4 5 0,0 0 0,0 0-1,0 0-1,0 0-5,0 0-12,0 0-5,-4 1-15,-4 0-35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36.3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31-2 67,'0'0'51,"6"-1"-21,-6 1-13,0 0-5,0 0-4,0 0-1,0 0-2,0 0-2,0 0 0,0 5 0,0-5-1,-1 9 1,1-9-1,-3 9 0,3-9 0,-5 13-1,5-13 0,-10 10 0,8-2 1,0 0-1,-5 1-1,6-1 1,-1-1-1,1 2 0,-1-1 1,2 0-1,0-1 1,0-7 0,2 12 0,-2-12-1,10 9 0,-10-9 1,11 7-1,-2-6 1,1-1-1,-3 0 0,3 0 0,1-1 1,-4-4-2,3 1 1,0 0 0,-4 0-1,5 0-2,-11-6-8,7 3-8,-5-2-7,0 0-13,-2-2-35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36.3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1 83,'0'0'51,"-8"2"-20,8-2-19,0 0-4,0 0-2,0 0-2,-6 0-1,6 0-1,0 0 0,0 0-1,0 0 1,0 0-1,0 0 0,0 0-1,0 0 1,0 0-1,-1 6 1,1-6 0,0 9-1,0-9 1,6 11-1,-6-11 1,8 12-1,-8-12 1,9 7 0,-9-7 0,0 0 0,8 0-1,-8 0 1,0 0 0,0-11-1,0 11 1,-1-8-1,1 8 1,0 0-1,-4-3 0,4 3 0,0 0-1,0 8-8,0-8-11,0 0-4,3 8-19,-3-8-32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36.3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196 101 53,'0'0'57,"0"0"-27,0 0-11,0 0-5,0 0-4,6 0-2,-6 0-2,8-8-2,-6 1 0,-2 7-2,7-12 1,0 6-1,-6-3 0,2 3 0,-2-1-1,1-1 1,-2 0-1,0 1 1,-3 1-1,3 6 0,-13-11 0,6 7 0,-6 2 0,2 2-1,-2 0 1,-1 0-1,0 4 0,0 2 1,-1 2-1,1-1 0,-1 3 0,0 3 0,1-2 0,6 2 1,-5 3-1,0-2 0,5 2 0,0 0 0,6 2 0,-4-3 1,6 0-1,0-1 0,6-2 1,-1 1-1,5-2 0,-1 1 1,4-4-1,-1 2 0,1-1 0,0-2 0,1 1 1,0-4-1,1 0 0,0-2 0,-1 1 0,1-3 1,0-3-1,-1-2 0,2 0 0,-2-1 0,0-2-1,-1-1-3,1 4-10,-8-4-6,4 3-6,-9-5-18,2 1-37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36.3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15 72,'0'0'38,"0"0"-11,0 0-12,0 0-2,0 0-4,0 0-2,0 0 0,0 0-1,0 0-1,0 0 0,0 0-2,0 0 0,-7 6-1,6 5 0,-5 0-1,5 7 0,-1-3 0,1 5 0,0-1 0,-1-1-1,2-3 1,0-2-1,0-4 2,0-1-2,0-8 1,0 0-1,0 0 0,6-7 1,-3-2-1,2-1 1,0-4-1,-1 0 0,3-1 0,-1-3 0,1 3 1,-3 0-1,2 1 0,1 4 0,-2-2 0,3 3 0,-1 3 0,1 1 1,-1 1-1,2 4 1,-2 0-1,1 2 1,2 2-1,-5 7 1,0-1-1,1 2 1,-2 6 0,-1-4-1,0 0 1,1 2-1,-4 0 0,2-4 1,-2 1-1,0-2 0,0-5 0,0-6 0,-6 11 1,6-11-1,0 0 0,-3 7 0,3-7-1,0 0 0,0 0-1,0 0-1,0 6-7,0-6-9,0 0-5,0 0-14,0 0-30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36.3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0 135,'0'0'34,"0"0"-13,0 0-12,0 0-2,0 0-2,0 0-1,-3 4-1,3-4 1,0 0-2,-3 11-1,3-11 1,-7 15-1,4-9 0,2 3-1,-1 1 1,1-3-1,1 0 1,0 2-1,0-9 0,4 9 0,-4-9 1,13 3-1,-3-3 0,-3 0-1,4-1-2,-1-7-3,0 1-13,0-2-3,0 1-10,-4-4-27,2 0-23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36.3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18 126,'0'0'38,"-7"-11"-14,3 4-13,4 7-3,0 0-3,0 0 0,0 0-3,3 5 1,-3-5-3,0 10-2,3-2-9,-3-8-8,0 9-6,0-9-19,0 0-29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36.3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67 0 67,'-10'2'57,"10"-2"-26,-5 7-14,5-7-5,-8 12-2,8-12-3,-7 18-1,-2-8-2,6 6 0,-2 1-2,1 4-1,-1 3 0,4 3 0,-6 3 1,5 1-2,2 2 1,0-1 0,-1 0-1,1-1 1,0-2 0,0-2-1,1-3 1,1-5-1,-2-5 0,3 1 0,-3-6-1,0-2 0,0-7-1,0 0-4,0 0-9,0 0-7,8-11-8,-5-2-26,3-2-23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36.3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11 96,'0'-11'50,"0"11"-21,0 0-15,0 0-6,0 0-1,0 0-3,-7 7 0,5 1-1,0 3 0,0 1-2,1 3 0,1 1 2,-2 4-2,-2 3 0,4 2 0,0 2 0,0 2 0,4-1-1,-2-1 1,-2 2-1,1-3 1,1-1-1,-1-2 0,0-3 0,-1-2 0,0-4 0,0-1 0,0-1 0,0-5-1,0 0-3,0-7-6,0 0-9,0 0-6,0 0-14,0-4-33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36.3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85 72,'0'0'52,"0"0"-24,0 0-11,0 0-5,0 0-3,0 0-3,0 0-2,0-8-1,0 8 0,2-9-1,-2 9 0,7-14-1,-7 14 1,14-12-1,-7 3 0,3 1 0,-3 1 0,5 0 0,-5 2 0,3 3 0,-2-1-1,-2 2 2,-6 1-2,11 2 1,-11-2-1,4 12 0,-2-4 1,-2 2-1,0 0 0,0 1 0,0 2 0,-2-2 1,0 1-1,0 0 0,-5 0 0,4-3 0,0 2 0,-4-1 0,3-1 1,1 0-1,-3-1 0,-1-2 0,3 0 0,-6 4 1,3-4-1,-3 1 0,2 0-1,2 0 2,-4-1-1,4 1 0,6-7 0,-11 10 0,11-10 0,0 0 1,-4 6 0,4-6-1,0 0 0,2 0 0,-2 0 1,12-4-1,-12 4 0,10-4 0,-10 4 0,10-5 0,-10 5 0,11 0 0,-11 0 0,10 0 0,-10 0 0,10 3 1,0 0-1,-2-2 1,1 0-1,2 0 0,2 0 0,-2-1 0,1 0-2,1 0-3,4 0-10,-5-1-6,1-1-7,-1-2-27,-5-1-26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44.6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193 107 60,'7'-10'50,"-7"10"-20,0 0-11,0 0-7,0 0-2,4-12-3,-4 12-1,0-9-2,0 9 0,0-14-1,0 14-1,-2-18 0,-2 12 0,-3-6-1,0 4-1,-4 0 1,-5 2-1,3 2 0,-5 4 1,-2 0 0,-4 5-1,4 1 0,2 4 0,5 0 0,-2 3 0,5 0 0,4 3 0,6-1 1,2-2-1,5 0 0,6 1 1,3 0-1,3-1 0,1-2 1,0 2-1,-2-4 1,0 1-1,-5 2 1,-4-3-1,-2 2 2,-3 0-2,-4 0 1,-2 0 0,-5-2 0,-1 4-1,-4-4 1,1 0 0,-4 0-1,-1-2 1,1-4-1,-3 0 0,7-3 0,-2 0 0,6-3 0,-2-2-1,9 5 0,-6-15-2,6 15-2,6-17-3,7 13-12,-4-5-6,7 4-19,-1-1-29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36.3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 49 62,'0'0'50,"-8"-6"-22,8 6-11,0 0-6,-5-7-3,5 7-2,0 0-1,0-7-1,0 7 1,2-7-2,-2 7 0,7-8 0,-7 8-1,7-6 0,-7 6 0,13-8-1,-13 8 0,14 0-1,-14 0 2,13 0-2,-13 0 1,7 9-1,-7-9 1,9 11 0,-9-11 0,4 13-1,-3-6 1,1 0 1,-2 1-2,0 0 1,0 1-1,0 0 1,-2 0-1,-1 0 1,1-1-1,-6 0 0,1 4 0,-1-5 1,2 1-1,-7 2 0,3-5 0,2 1 0,-4 0 1,4-1-1,1-1 0,0-3 0,7-1 1,-9 5-1,9-5 0,0 0 0,0 0 0,0 0 0,0 0 1,7-3-1,2 1 0,-3 2 0,3 0 1,4 0-1,0 0 0,-3 0 1,3 0-2,1 1 0,2 2-2,-4-3-11,4 0-6,-3 0-6,1 0-21,-3 0-34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36.3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474 0 30,'0'0'51,"0"0"-13,6 1-13,-6-1-8,0 0-6,0 0-2,0 0-4,0 0 0,0 0-1,0 0-1,0 0-1,-5 0 1,-6 0-1,5 0 0,-7 0-1,1 0 1,-4 0 0,-4 2-1,3-1 1,-6 0-1,2 2 0,-4-2-1,-2 4 1,0-3-1,-3 5 0,3-2 1,0-1-1,2 2 1,2-2 1,6 1-1,3-1-1,2-3 1,5 1-1,7-2 1,-8 5-1,8-5 0,0 0 0,0 0 0,0 0 0,0 8 0,0-8 0,12 3 0,-7-1 0,9 2 0,2 0 0,5 5 0,4 0 0,1 2 0,2 0 0,0 4 0,-3-2 0,-2 2 0,-2-2 0,-5 1 0,-4-2 1,-6 3-1,-6 0 0,-1 0 1,-4-2-1,-9 3 1,0-1 0,-2-1-1,-5 2 1,1-2 0,-4-3 0,0 3-1,2-3 0,-1 3 1,-3-1-1,2-3 0,4 3 0,-2-3 0,4-2 0,4 1 0,0-3 0,4-1 0,2 1-1,8-6 1,-5 9 0,5-9 0,0 8 0,0-8 0,14 12 0,-2-9 0,3 2 0,2-2 0,5 4 0,2-6 0,-1 3 0,3-4 0,2 0 1,4 0-1,-2 0 0,2 0 1,3 0-1,-4 0 0,4-4 0,-5 3 1,-2-3-1,-2 1 0,-6 0 0,-6 1-2,-2 2-4,-12 0-10,0 0-5,-4 0-9,-6 0-26,2-1-33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36.3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8 28,'0'0'57,"0"0"-18,0-8-13,0 8-7,0 0-7,0 0-4,0 0-2,0 0-2,0 0-1,0 0-1,0 9 0,0-2-1,0 2-1,0 3 1,0-1 0,0 2 0,0-1 0,0-1-1,1-1 1,5-1-1,-6-9 0,1 11 0,-1-11-1,0 0-2,13 5-9,-13-5-8,6-6-11,0-1-22,-3-4-21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36.3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4 163,'0'0'25,"-8"-5"-7,8 5-15,0 0-1,0 0 0,0 0-3,0 0-3,2 4-14,8-1-4,-5 0-14,4-1-27,-4 1-6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36.3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9 123,'0'0'35,"0"0"-11,0 0-17,0 0-1,0 0-2,6 0 0,-6 0-1,16 0-1,-6-2-1,3 1 0,1 0-1,-1-1-3,1 2-8,-4 0-9,-5-2-8,-5 2-26,0 0-17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36.3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31 157,'0'0'27,"9"0"-8,0 0-15,2-2-1,7 1 0,-2-2-1,0 0-1,3 1-1,-1-2-3,1 4-11,-6-4-7,-1 0-8,0 1-24,-5-2-25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36.3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0 162,'0'0'25,"-10"12"-6,8-2-15,0 1-1,1 3 1,-6 1-2,7 1-1,-1 1 1,1-2-6,0 3-7,1-4-9,3-2-7,-2-4-19,-2-8-35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36.3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0 249 5,'0'0'38,"0"0"-7,0 0-3,0 0-4,0 0-8,0 0-5,0 0 0,0 0-5,0 0 0,0 0-1,0 0 0,0 0-1,0 0 0,0 0-1,0 0 0,0 0-1,0 0 0,2-5-1,-2 5 0,0-9 0,1 0 0,0-2 0,2 0 0,2-5 0,-1-2 0,-2-1 0,4-1-1,-1-3 1,-2 2 0,5 3-1,-4 3 1,0-2-1,3 7 1,-5 1-1,-2 9 1,3-7-1,-3 7 1,0 0 0,0 0-1,1 7 0,-1 0 0,0 1 2,0 2-2,2 2 0,2-2 0,-4 3 0,1-4 0,1 3 0,-2-4 0,3 0 0,-3-8 0,5 11 0,-5-11-2,6 6 2,-6-6 0,0 0 0,5 6 0,-5-6 0,0 0 0,9 0 0,-9 0 0,11-7 0,-11 7 0,8-9 0,0 3 0,0-3 2,-2 1-2,5-4 0,-6 1 0,6-2 0,-6 1 0,3 0 0,-3 4 0,2-2 0,-4 4 1,-1-1-1,-2 7 0,3-8 0,-3 8 0,0 0 0,0 0 0,0 0 0,0 0 0,0 6 0,4 0 1,-4 5-2,1-1 1,1 4 0,-2 0 0,0 3 0,1 0 0,0-2 0,1 3 1,-1-4-1,4-1 0,-4-1 0,2-1 0,-3-2 0,1-1 0,1-2 0,-2-6-1,1 11 1,-1-11 0,0 10-1,0-10-2,0 14-5,0-14-11,-1 12-4,1-12-17,-6 2-32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43.23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44 55,'3'-7'61,"-3"7"-27,3-8-12,-3 8-8,0 0-4,0-7-2,0 7-2,0 0-2,-4 8-1,2 0-1,1 3 1,-1 1-1,-1 5-1,2 1 0,1 5 0,0-1 0,0 2 0,0 1-1,0-3 1,0 0-1,4-1 2,-1-4-1,-1-1-1,2-2 1,-3-2-1,-1-2 1,2-4-1,-2-6 1,2 9-1,-2-9 1,0 0-1,0 0 0,0 0 0,0-6-1,2-1 1,-2-2 0,1-5-1,2-2 1,1-2-1,2-2 1,1-8-1,2 3 1,1-5 0,4 2 0,0 0 0,0 1 1,0 3-1,2 4-1,-3 5 1,-3 2 0,0 5 0,-2 5 1,-1 5-1,0 7 0,-4 2 0,2 5 1,-3 4-1,3 0 0,-4 3 1,1 0-1,-2-2 0,0-1 0,0-2 0,0 0 0,0-7 0,0-2 0,0-9 0,0 10 0,0-10 0,0 0 1,5-4-1,-2-4 0,3-3 0,-2-3 0,2-1 0,-1-6 0,4 2 1,-1-2-1,2-1 0,-3 3 0,5 2-1,-2 1 1,-3 6 0,3 2 0,-3 7 0,0 1 0,0 7 1,0 2-1,-3 8 0,-1 0 1,3 1-1,-3 4 0,0-3 1,-2 2-1,2-5 0,-2-1 0,4 2 1,-4-8-1,2-1 0,-3-8 0,4 9 0,-4-9-1,0 0 0,0 0 0,0 0-2,10 8-5,-10-8-9,0 0-6,0 0-8,0 0-27,0-7-27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43.23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0 171,'0'0'24,"0"0"-6,0 0-13,0 7-1,0-7-1,0 14-1,0-4 0,-2 1-1,1 3 1,-2 1-1,1 0 0,-2-1 0,1-1-1,2-6-1,1-7-1,-1 9-3,1-9-9,0-6-7,0-3-6,4-8-19,1-3-35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44.8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0 153,'0'0'29,"0"0"-8,5 13-14,-5-13-4,0 18 0,-2-9-1,1 4-2,-1 1 0,2-6-1,0 7-2,0-15-6,0 0-12,0 0-5,5-3-22,-1-13-27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43.24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0 175,'0'0'24,"-6"1"-4,6-1-15,-1 9-2,1-9-2,0 9-1,0-9-3,10 13-12,-9-5-5,6 1-8,-4 1-20,4 0-33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43.2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46 156,'0'0'28,"0"0"-7,7 8-13,-7-8-3,0 14 1,0-1-5,0 5 1,-2 0-1,2 4 0,-3-3 0,2 0 0,1-3 0,0-3-1,0-8 0,0-5 0,0 0 0,8-3 0,-3-11 0,3 0 0,1-5 0,2-4 0,2 0 0,1-2 0,0 3 0,1 1 1,-1 5-1,0 3 1,2 2-1,-5 7 1,3 2 0,-1 2 0,-5 7 0,4 6 0,-2 3-1,-3 4 1,0 2 0,-1 5-1,-4 2 1,0-1-1,-2 2-1,0-5 0,-2-1-2,-2-10-7,4 3-10,-4-11-4,4-6-11,0 0-34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43.24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92 68 13,'0'0'20,"0"0"2,0 0-5,0 0 1,0 0-4,-3 3 1,3-3-5,0 0-2,0 0-1,0 0-1,0 0-1,0 0 0,0 0 0,0 0-2,0 0 0,0 0 1,0 0-1,0 0 0,3 9 0,-3-9-1,0 0-1,4 5 1,-4-5 0,0 0-1,0 0 1,0 0 0,6 5 0,-6-5 0,0 0 0,0 0-1,6 0 1,-6 0-1,0 0 0,0 0 0,8 0 1,-8 0-1,0 0 0,0 0 0,9-6 0,-9 6 0,4-13 0,-4 13 0,6-11 0,-6 11 0,1-14 0,2 7-1,-3 2 2,0 5-1,-3-13-1,3 13 1,-7-9 0,7 9 0,-9-9-1,9 9 1,-12-2-1,12 2 1,-10 0-1,10 0 1,-13 0-1,6 4 1,0-1-1,0 2 0,-2-1 1,2 3 0,0 1-1,0-1 0,1 2 0,0 2 1,1 0-1,0 1 0,3 0 0,-3 2-1,4-1 1,-1 1 0,2 2 1,0-2-1,0 1 0,0-2 0,3-1 0,2 1 1,-1 0-1,2-3 0,2 0 0,1-3 0,-2 0 1,4 0-1,0-4 0,1-1 0,1-2 1,1 0-1,0-3 1,0 1-1,-2-5 1,2 1-1,-3 0 0,-1 0 0,-1 0-1,-1-1 0,-2 5-3,-2-7-6,-4 9-10,7-14-4,-4 8-13,-3-2-32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43.24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0 40,'0'0'56,"0"0"-18,0 0-15,0 0-7,-6-2-5,6 2-3,0 0-3,0 0 0,0 0-2,0 0-2,0 0 1,0 0-1,0 0 1,0 6-1,0-6 0,2 10 0,-2-10 0,7 14 0,0-6-1,0 5 1,2-1-1,2 1 1,-4 4-1,6-1 0,-3 4 1,1-2-1,-2 1 0,1-2 0,-5 0 0,4-1 0,-5-3 0,3-1 0,-4-3 0,0-1 0,0-1 0,-3-7 0,0 0 0,5 8 0,-5-8 0,0 0 0,0 0-1,0 0-1,0 0-1,0 0-7,0 0-11,0 0-8,-5-3-24,5 3-24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43.2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246 0 88,'0'0'52,"0"0"-22,0 0-19,-4 0-4,4 0 0,-13 5-2,13-5-1,-14 9 0,5 0-1,2-1-1,-6 3 0,2-1 0,-2 4-1,0 2 0,2 3 0,-2 0-1,-1 2 2,0-3-2,1 2 0,0 0 0,1 0 1,3-4-1,-2-2 0,2-1 0,3-1 0,-2-3 0,2 0 0,5-1 0,1-8 0,-9 9-1,9-9-1,-1 8 0,1-8-4,0 0-12,0 0-6,0 0-14,0 0-32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43.24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 0 65,'0'0'45,"0"0"-15,0 0-11,0 0-5,0 0-4,0 0-3,-3 3-1,3-3-3,-1 14 0,-2-4-1,3 4-1,-1 0 0,1 2 0,0-2 0,0 5 0,1-2 0,3 4 0,-4-4 0,5 2 0,-4 1-1,2 0 1,1 1 0,-2 1-1,0-2 1,-2 2-1,0 0 0,0-1 0,0-2 1,0-1-1,0-1 0,0-3 0,-2 0-1,0-7 1,2 1-3,0-8 0,0 0-8,0 0-11,4 0-9,-1-9-25,0-2-19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43.24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0 116,'0'0'40,"0"0"-15,-11 0-17,11 6-2,-4 2-1,4 4 0,-3 1-1,3 4-1,0 1-2,0 4 2,0 0-2,1 3 0,-1 1-1,3 2 1,-3 2-1,1-2 0,1 1 1,1-3-1,-2-1 0,2-1 2,-2-1-2,1-1 0,-2-4 0,1-2 0,-1-3 0,0-2-2,3 3-2,-3-14-13,0 8-4,0-8-12,0 0-29,0-9-21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43.25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12 43,'0'0'38,"0"0"-5,0 0-12,0 0-5,0 0-4,0 0-3,0 0-2,0 0-2,0 0-1,0 0 0,0 0 0,0 0-1,0 0-1,0 0 0,0 0 0,8-5 0,-8 5-1,12-1 1,-12 1-1,11-2-1,-2 1 1,-2 0-1,1 0 1,4 0-1,-4 1 0,2 0 1,1 0 0,2 0-1,-4 0 0,2 1 1,0-1-1,-2 1 0,2 0 0,1-1 0,-2 1 0,-3-1 1,3 0-1,-3 0 0,0 0 1,0 0-1,-7 0 0,13 0 0,-13 0 1,11 0-1,-11 0 0,11 0 0,-11 0 1,5 0-1,-5 0 0,0 0 2,11 0-2,-11 0 0,0 0 0,0 0 1,4-5-1,-4 5 0,0 0 0,0 0-1,0 0-1,0 0-5,0 0-12,0 0-5,-4 1-15,-4 0-35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43.2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31-2 67,'0'0'51,"6"-1"-21,-6 1-13,0 0-5,0 0-4,0 0-1,0 0-2,0 0-2,0 0 0,0 5 0,0-5-1,-1 9 1,1-9-1,-3 9 0,3-9 0,-5 13-1,5-13 0,-10 10 0,8-2 1,0 0-1,-5 1-1,6-1 1,-1-1-1,1 2 0,-1-1 1,2 0-1,0-1 1,0-7 0,2 12 0,-2-12-1,10 9 0,-10-9 1,11 7-1,-2-6 1,1-1-1,-3 0 0,3 0 0,1-1 1,-4-4-2,3 1 1,0 0 0,-4 0-1,5 0-2,-11-6-8,7 3-8,-5-2-7,0 0-13,-2-2-35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43.2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16 1 83,'0'0'51,"-8"2"-20,8-2-19,0 0-4,0 0-2,0 0-2,-6 0-1,6 0-1,0 0 0,0 0-1,0 0 1,0 0-1,0 0 0,0 0-1,0 0 1,0 0-1,-1 6 1,1-6 0,0 9-1,0-9 1,6 11-1,-6-11 1,8 12-1,-8-12 1,9 7 0,-9-7 0,0 0 0,8 0-1,-8 0 1,0 0 0,0-11-1,0 11 1,-1-8-1,1 8 1,0 0-1,-4-3 0,4 3 0,0 0-1,0 8-8,0-8-11,0 0-4,3 8-19,-3-8-32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38.2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19 135,'0'0'34,"-4"-9"-12,-3-1-14,7 10-4,0 0 0,0 0-1,0 0-3,0 0 0,-5 6 0,5-6-3,0 15-2,0-15-13,0 16-7,0-16-16,7 13-27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45.2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0 148,'0'0'30,"0"0"-9,0 0-15,0 0-1,-2 14-2,-2-1 0,3 8 0,-1 3-2,2 3 1,-6 3 0,6 4-1,-2-2 0,2 2 0,-1-2 0,1 2-1,-2-3 0,2-4 1,0-1-1,0-4 0,0-4 0,0-2 1,3-3-1,-3-13 0,15 9 0,-4-9 0,2 0-2,1-4 1,4-3-2,-3-6-3,5 3-12,-7-3-4,-4 1-12,-4-4-29,-5 1-18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43.2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196 101 53,'0'0'57,"0"0"-27,0 0-11,0 0-5,0 0-4,6 0-2,-6 0-2,8-8-2,-6 1 0,-2 7-2,7-12 1,0 6-1,-6-3 0,2 3 0,-2-1-1,1-1 1,-2 0-1,0 1 1,-3 1-1,3 6 0,-13-11 0,6 7 0,-6 2 0,2 2-1,-2 0 1,-1 0-1,0 4 0,0 2 1,-1 2-1,1-1 0,-1 3 0,0 3 0,1-2 0,6 2 1,-5 3-1,0-2 0,5 2 0,0 0 0,6 2 0,-4-3 1,6 0-1,0-1 0,6-2 1,-1 1-1,5-2 0,-1 1 1,4-4-1,-1 2 0,1-1 0,0-2 0,1 1 1,0-4-1,1 0 0,0-2 0,-1 1 0,1-3 1,0-3-1,-1-2 0,2 0 0,-2-1 0,0-2-1,-1-1-3,1 4-10,-8-4-6,4 3-6,-9-5-18,2 1-37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43.25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15 72,'0'0'38,"0"0"-11,0 0-12,0 0-2,0 0-4,0 0-2,0 0 0,0 0-1,0 0-1,0 0 0,0 0-2,0 0 0,-7 6-1,6 5 0,-5 0-1,5 7 0,-1-3 0,1 5 0,0-1 0,-1-1-1,2-3 1,0-2-1,0-4 2,0-1-2,0-8 1,0 0-1,0 0 0,6-7 1,-3-2-1,2-1 1,0-4-1,-1 0 0,3-1 0,-1-3 0,1 3 1,-3 0-1,2 1 0,1 4 0,-2-2 0,3 3 0,-1 3 0,1 1 1,-1 1-1,2 4 1,-2 0-1,1 2 1,2 2-1,-5 7 1,0-1-1,1 2 1,-2 6 0,-1-4-1,0 0 1,1 2-1,-4 0 0,2-4 1,-2 1-1,0-2 0,0-5 0,0-6 0,-6 11 1,6-11-1,0 0 0,-3 7 0,3-7-1,0 0 0,0 0-1,0 0-1,0 6-7,0-6-9,0 0-5,0 0-14,0 0-30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43.25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0 135,'0'0'34,"0"0"-13,0 0-12,0 0-2,0 0-2,0 0-1,-3 4-1,3-4 1,0 0-2,-3 11-1,3-11 1,-7 15-1,4-9 0,2 3-1,-1 1 1,1-3-1,1 0 1,0 2-1,0-9 0,4 9 0,-4-9 1,13 3-1,-3-3 0,-3 0-1,4-1-2,-1-7-3,0 1-13,0-2-3,0 1-10,-4-4-27,2 0-23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43.2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18 126,'0'0'38,"-7"-11"-14,3 4-13,4 7-3,0 0-3,0 0 0,0 0-3,3 5 1,-3-5-3,0 10-2,3-2-9,-3-8-8,0 9-6,0-9-19,0 0-29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43.2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67 0 67,'-10'2'57,"10"-2"-26,-5 7-14,5-7-5,-8 12-2,8-12-3,-7 18-1,-2-8-2,6 6 0,-2 1-2,1 4-1,-1 3 0,4 3 0,-6 3 1,5 1-2,2 2 1,0-1 0,-1 0-1,1-1 1,0-2 0,0-2-1,1-3 1,1-5-1,-2-5 0,3 1 0,-3-6-1,0-2 0,0-7-1,0 0-4,0 0-9,0 0-7,8-11-8,-5-2-26,3-2-23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43.25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21 11 96,'0'-11'50,"0"11"-21,0 0-15,0 0-6,0 0-1,0 0-3,-7 7 0,5 1-1,0 3 0,0 1-2,1 3 0,1 1 2,-2 4-2,-2 3 0,4 2 0,0 2 0,0 2 0,4-1-1,-2-1 1,-2 2-1,1-3 1,1-1-1,-1-2 0,0-3 0,-1-2 0,0-4 0,0-1 0,0-1 0,0-5-1,0 0-3,0-7-6,0 0-9,0 0-6,0 0-14,0-4-33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43.25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15 85 72,'0'0'52,"0"0"-24,0 0-11,0 0-5,0 0-3,0 0-3,0 0-2,0-8-1,0 8 0,2-9-1,-2 9 0,7-14-1,-7 14 1,14-12-1,-7 3 0,3 1 0,-3 1 0,5 0 0,-5 2 0,3 3 0,-2-1-1,-2 2 2,-6 1-2,11 2 1,-11-2-1,4 12 0,-2-4 1,-2 2-1,0 0 0,0 1 0,0 2 0,-2-2 1,0 1-1,0 0 0,-5 0 0,4-3 0,0 2 0,-4-1 0,3-1 1,1 0-1,-3-1 0,-1-2 0,3 0 0,-6 4 1,3-4-1,-3 1 0,2 0-1,2 0 2,-4-1-1,4 1 0,6-7 0,-11 10 0,11-10 0,0 0 1,-4 6 0,4-6-1,0 0 0,2 0 0,-2 0 1,12-4-1,-12 4 0,10-4 0,-10 4 0,10-5 0,-10 5 0,11 0 0,-11 0 0,10 0 0,-10 0 0,10 3 1,0 0-1,-2-2 1,1 0-1,2 0 0,2 0 0,-2-1 0,1 0-2,1 0-3,4 0-10,-5-1-6,1-1-7,-1-2-27,-5-1-26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43.2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45 49 62,'0'0'50,"-8"-6"-22,8 6-11,0 0-6,-5-7-3,5 7-2,0 0-1,0-7-1,0 7 1,2-7-2,-2 7 0,7-8 0,-7 8-1,7-6 0,-7 6 0,13-8-1,-13 8 0,14 0-1,-14 0 2,13 0-2,-13 0 1,7 9-1,-7-9 1,9 11 0,-9-11 0,4 13-1,-3-6 1,1 0 1,-2 1-2,0 0 1,0 1-1,0 0 1,-2 0-1,-1 0 1,1-1-1,-6 0 0,1 4 0,-1-5 1,2 1-1,-7 2 0,3-5 0,2 1 0,-4 0 1,4-1-1,1-1 0,0-3 0,7-1 1,-9 5-1,9-5 0,0 0 0,0 0 0,0 0 0,0 0 1,7-3-1,2 1 0,-3 2 0,3 0 1,4 0-1,0 0 0,-3 0 1,3 0-2,1 1 0,2 2-2,-4-3-11,4 0-6,-3 0-6,1 0-21,-3 0-34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43.2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474 0 30,'0'0'51,"0"0"-13,6 1-13,-6-1-8,0 0-6,0 0-2,0 0-4,0 0 0,0 0-1,0 0-1,0 0-1,-5 0 1,-6 0-1,5 0 0,-7 0-1,1 0 1,-4 0 0,-4 2-1,3-1 1,-6 0-1,2 2 0,-4-2-1,-2 4 1,0-3-1,-3 5 0,3-2 1,0-1-1,2 2 1,2-2 1,6 1-1,3-1-1,2-3 1,5 1-1,7-2 1,-8 5-1,8-5 0,0 0 0,0 0 0,0 0 0,0 8 0,0-8 0,12 3 0,-7-1 0,9 2 0,2 0 0,5 5 0,4 0 0,1 2 0,2 0 0,0 4 0,-3-2 0,-2 2 0,-2-2 0,-5 1 0,-4-2 1,-6 3-1,-6 0 0,-1 0 1,-4-2-1,-9 3 1,0-1 0,-2-1-1,-5 2 1,1-2 0,-4-3 0,0 3-1,2-3 0,-1 3 1,-3-1-1,2-3 0,4 3 0,-2-3 0,4-2 0,4 1 0,0-3 0,4-1 0,2 1-1,8-6 1,-5 9 0,5-9 0,0 8 0,0-8 0,14 12 0,-2-9 0,3 2 0,2-2 0,5 4 0,2-6 0,-1 3 0,3-4 0,2 0 1,4 0-1,-2 0 0,2 0 1,3 0-1,-4 0 0,4-4 0,-5 3 1,-2-3-1,-2 1 0,-6 0 0,-6 1-2,-2 2-4,-12 0-10,0 0-5,-4 0-9,-6 0-26,2-1-33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43.26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8 28,'0'0'57,"0"0"-18,0-8-13,0 8-7,0 0-7,0 0-4,0 0-2,0 0-2,0 0-1,0 0-1,0 9 0,0-2-1,0 2-1,0 3 1,0-1 0,0 2 0,0-1 0,0-1-1,1-1 1,5-1-1,-6-9 0,1 11 0,-1-11-1,0 0-2,13 5-9,-13-5-8,6-6-11,0-1-22,-3-4-21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45.5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17 151,'-9'-5'30,"9"5"-8,-9-8-15,9 8-2,0 0-1,7-4 0,-7 4-2,20 0-1,-9 0-1,7 0 0,8 2 0,-5-2-2,7 5-3,-3-5-8,2 0-7,-5 0-8,-2 0-20,4 2-32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43.26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4 163,'0'0'25,"-8"-5"-7,8 5-15,0 0-1,0 0 0,0 0-3,0 0-3,2 4-14,8-1-4,-5 0-14,4-1-27,-4 1-6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43.2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9 123,'0'0'35,"0"0"-11,0 0-17,0 0-1,0 0-2,6 0 0,-6 0-1,16 0-1,-6-2-1,3 1 0,1 0-1,-1-1-3,1 2-8,-4 0-9,-5-2-8,-5 2-26,0 0-17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43.26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31 157,'0'0'27,"9"0"-8,0 0-15,2-2-1,7 1 0,-2-2-1,0 0-1,3 1-1,-1-2-3,1 4-11,-6-4-7,-1 0-8,0 1-24,-5-2-25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43.26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23 0 162,'0'0'25,"-10"12"-6,8-2-15,0 1-1,1 3 1,-6 1-2,7 1-1,-1 1 1,1-2-6,0 3-7,1-4-9,3-2-7,-2-4-19,-2-8-35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28:43.2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0 249 5,'0'0'38,"0"0"-7,0 0-3,0 0-4,0 0-8,0 0-5,0 0 0,0 0-5,0 0 0,0 0-1,0 0 0,0 0-1,0 0 0,0 0-1,0 0 0,0 0-1,0 0 0,2-5-1,-2 5 0,0-9 0,1 0 0,0-2 0,2 0 0,2-5 0,-1-2 0,-2-1 0,4-1-1,-1-3 1,-2 2 0,5 3-1,-4 3 1,0-2-1,3 7 1,-5 1-1,-2 9 1,3-7-1,-3 7 1,0 0 0,0 0-1,1 7 0,-1 0 0,0 1 2,0 2-2,2 2 0,2-2 0,-4 3 0,1-4 0,1 3 0,-2-4 0,3 0 0,-3-8 0,5 11 0,-5-11-2,6 6 2,-6-6 0,0 0 0,5 6 0,-5-6 0,0 0 0,9 0 0,-9 0 0,11-7 0,-11 7 0,8-9 0,0 3 0,0-3 2,-2 1-2,5-4 0,-6 1 0,6-2 0,-6 1 0,3 0 0,-3 4 0,2-2 0,-4 4 1,-1-1-1,-2 7 0,3-8 0,-3 8 0,0 0 0,0 0 0,0 0 0,0 0 0,0 6 0,4 0 1,-4 5-2,1-1 1,1 4 0,-2 0 0,0 3 0,1 0 0,0-2 0,1 3 1,-1-4-1,4-1 0,-4-1 0,2-1 0,-3-2 0,1-1 0,1-2 0,-2-6-1,1 11 1,-1-11 0,0 10-1,0-10-2,0 14-5,0-14-11,-1 12-4,1-12-17,-6 2-32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30:35.9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141 31 45,'6'-7'61,"-2"-2"-15,0 1-27,-4 8-6,2-8-3,-2 8-3,0 0-1,0 0-2,-6 3 1,-1 9-2,-2 4 0,-2 6-1,-2 4 0,0 6-1,-2 2 0,2 5 0,0 0 0,2-1-1,-1-1 1,0-4-1,7-6 0,-2-3 0,3-4 0,0-4 0,3-6-1,1-10 2,0 0-1,0 0 0,7-3 0,-2-7 0,-1-5 0,4-6 1,1-2-1,-1-5 0,3-3 0,-2-2 0,3-6 0,-3 1 1,4 2-2,-2 0 2,-2 5-1,1 4 0,-1 7 1,-1 7-1,-3 5 0,-5 8 1,9 8 0,-5 7-1,0 12 0,0 1 1,-2 8-1,3 3 0,-1 2 1,1 0-1,-1-1 0,3-6 0,-5-3 0,6-8 0,0-5 0,-1-6 0,1-6 0,1-6 0,0-3 1,1-8-1,-1-6 1,0-6-1,2-5 0,-1-4 1,4-4-1,-4 0 0,6 0 1,-7 4-1,1 4 0,-4 7 0,2 6-1,-4 9-1,-4 6-1,0 0-6,0 13-10,-2-2-4,-1 8-11,-1-2-32,1 3-19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30:36.46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71 34 148,'6'-11'30,"-2"3"-8,-4 8-15,7-11-2,-7 11-1,0 0-1,8-4 1,-8 4-2,-1 6 0,-2 2 0,-2 4-1,-1 2 1,1 2-1,-4 3 0,-1 6-1,2 1 1,-3 5-1,1 0 1,4-1-1,-4-3 0,4-1 0,3-4 0,3-3 0,0-5 0,7-7 0,1-2 0,1-4-1,4-1 0,-2-1-1,2 0-3,-6-8-10,1 1-7,-3-3-7,-4 0-22,-1-2-34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30:36.65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19 155,'-5'0'29,"5"0"-7,0 0-15,4 0-2,10-3-1,5 0-3,6 1-1,-2-3-5,3 2-14,-2 2-5,-4 0-13,0 1-32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30:38.3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 45 62,'-9'-3'61,"9"3"-24,0 0-19,-8-7-7,8 7-4,0 0-1,0 0-2,-1-9-1,1 9 0,4-3 0,2 3-1,2-2 0,4 1 1,1-2-1,3 1-1,3-1 0,2 1 0,-1-1 0,2-1-1,0 2 1,-4 2-2,-2 0 1,-4 0-1,-3 4-1,-9-4-6,6 10-12,-8-3-3,-7 3-16,-4-1-31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30:38.6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11 152,'0'0'29,"4"-1"-7,-4 1-15,12-5-3,-4 2-1,6 3-1,-3-1 1,4 1-2,-2 0-1,3 0 0,-1 2-3,-2-2-6,3 0-10,-3 0-6,-1 0-18,0-2-36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45.78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0 175,'0'13'24,"0"-4"-5,-2 4-14,-3-4-4,3-1 0,-2 5-3,4-13-6,-9 10-11,9-10-4,0 0-15,0 0-30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30:39.8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203 19 119,'0'-8'40,"0"8"-18,0 0-13,0 0-2,-3-5-2,3 5-1,0 0-2,0 0 1,-11-6-1,11 6 0,-9 0-1,9 0 0,-11 2 0,3 5 0,-2-1 0,2 3-1,-3 3 2,1 0-2,-2 3 1,4 0-1,-3 0 1,1 1-1,6-2 0,-6 3 1,8-4-1,-2 1 0,1 0 1,3 1-1,0-1 0,3 0 0,1 2 0,-2-1 1,2 0-1,2-1 0,-5 0 0,2 0 1,-3-1-1,0 0 0,-3-3 0,-5 0 0,1 0 0,-3-2 1,-1 1-1,2-3 0,0-1 0,-1 0 0,5 0 0,5-5 1,-9 9-1,9-9 0,-1 10 0,1-10 0,1 12 0,3-4 0,1-1 0,-2 0 0,1 2 1,0 1-1,0 1 0,-3 0 0,2 1 1,-2-2-1,0 2 0,3-2 1,-1 1-1,-2 0 0,2-1 0,0-1 1,1 1-1,0 0 0,0-1 0,1-1 0,0 2 0,0-3 0,2 2 0,-4-1-1,2 3 0,2-3-3,5 4-8,-5-3-8,9-3-7,2-2-19,0-4-39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30:44.70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43 0 18,'0'0'20,"0"0"2,0 0 3,4-4 2,-4 4-7,0 0-2,0 0-6,0 0-2,0 0-3,0 0-1,0 0-1,0 0-2,0 0 0,0 0 0,0 0-1,-4 0 0,4 0-1,-3 10 1,1-3-1,-4 3 0,2 3 1,2 0-1,-2 1-1,0 2 1,0-2 0,1 0-1,-2 0 0,2-3 0,2 0 0,-1-4 0,2-7 1,0 10-1,0-10 1,0 0 0,8 3-1,-1-3 1,4-6 1,1 1-1,1-2 1,-1-2-1,5 1 0,-4 0-1,3 0 1,-4-1-1,1 6-1,-6-4-1,2 5-3,-6-5-6,-3 7-9,0 0-9,8-8-22,-8 8-27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30:45.46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 4 40,'0'0'60,"-6"-4"-15,6 4-26,0 0-7,0 0-4,0 0-3,0 0-2,0 0 1,0 0-3,3 4 2,-3-4-1,1 9-1,-1-9 1,0 0-1,0 6 0,0-6-1,0 0 1,0 0-1,0 0 1,0 0 0,0 0 0,0 0-1,0 0 1,0 0 0,0 0-1,0 0 0,0 0 1,0 0-1,0 0 1,0 0-1,0 0 0,0 0 0,0 0 1,0 0 0,0 0-1,0 0 0,0 0 1,0 0-1,-2 7 1,2-7-1,0 0 0,0 0 0,0 0 1,0 0-1,0 0 0,0 0 0,-8 6 0,8-6 0,0 0 0,0 10 0,0-10 0,0 0 0,5 4 0,-5-4 0,8-2 0,-8 2 0,11-8 0,-11 8 0,8-8 0,-8 8 0,1-9 0,-1 9 0,0 0 0,0 0 0,0 0 0,-7 0 0,7 0-1,0 0-2,3 7-10,-3-7-8,5 0-10,-5 0-26,11-8-27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30:46.47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78 23 85,'0'-8'39,"0"8"-13,0-7-9,0 7-5,0 0-3,0-9-2,0 9-2,0 0 0,0 0-2,0 0 1,0 7-2,-3 0 0,-2 5 0,-1 2 0,5 3 0,-7 2-1,3 4 0,-2-1-1,3 3 1,0 3-1,3 2 0,-4 2 1,2 1 0,-1 2-1,3 0 1,-5-2 0,2-1 0,2-1-1,0-3 1,1-3-1,-3-2 0,3-2 1,0-2-1,1-3 0,0-2 0,0 0 0,0-5 0,0-2 0,0-7 0,0 10 0,0-10-1,0 0-1,0 0-1,0 0-11,6-6-6,-5-1-7,-1-4-20,2-5-36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30:47.4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28 20 92,'0'-7'53,"0"-1"-23,0 2-17,0 6-4,0 0-3,1 6-2,-1 6-1,0 6-1,0 1-1,0 7 1,-1 0-2,-4 3 1,-1-3-1,4-1 0,-5-4 0,3-4 1,3-6-1,-4-3 0,5-8 0,0 0 0,0 0 0,7-14 0,3 0 1,-5-3-1,6-3 0,-3-4 1,2 1-1,2-1 1,-1 1-1,2 5 2,-5 0-1,4 5 0,-2 0 0,1 7-1,-4 2 1,2 4 0,-4 2 0,2 5 0,-3 7 0,-2 1-1,2 7 1,-2 1 0,-2 3-1,0-1 0,0 0 1,-6-3-1,4-1 0,0-7 0,0-1 0,0-6 0,2-7 0,0 10-1,0-10 1,0 0-2,0 0 0,0 0 0,0 6-5,0-6-7,0 0-9,0 0-9,0 0-26,0 0-24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30:47.7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65-1 158,'0'0'27,"0"0"-7,-7-3-13,7 3-3,-8 10-2,0-4 0,-1 4 0,0 0 0,0 2-1,3 2 0,0 0 0,4-2-1,2 1 1,0-2 0,7 1-1,0-5 0,4 1 0,1-3-1,1-3-1,-6-2-4,6 0-11,-3-6-5,-3 0-9,-2-4-27,-3-2-24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30:47.95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19 0 175,'-5'-1'22,"-3"1"-3,8 0-16,-6 5-4,6-5-9,0 8-9,0-8-7,4 9-18,-4-9-32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30:51.53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21 30,'0'0'35,"0"0"-4,-8-2-4,8 2-6,0 0-6,0 0-4,0 0-2,-4-8-2,4 8-3,0 0 0,0 0-1,0 0-1,4-2 0,-4 2 0,9 0 0,-9 0-1,16 0 1,-8-2 1,5 2-1,0-2 0,2 2 0,1 0 0,1 0-1,3 0 1,-3 0-1,0 0 0,3 0 0,-7 0-1,-3-1 0,-1-2 1,0 3-1,-9 0 0,7 0-1,-7 0 1,0 0-2,0 0-2,0 0-2,0 4-10,0-4-7,0 0-14,-6 10-28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30:51.9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24 48,'-11'7'64,"11"-7"-20,0 0-25,0 0-7,8 0-2,-3-8-3,11 6-2,-1-3-1,7 0-1,1 1-1,-2 2-1,3-2 0,0 4 1,-6 0-2,5 0 1,-9 0 0,0 0-1,-3 3-1,-5-3 0,4 5-5,-10-5-13,0 0-3,4 2-15,-4-2-32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30:53.5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100 70 74,'2'-10'40,"-1"0"-10,0-2-10,1 4-6,-2-2-4,0 10-3,1-13-2,-1 13 0,1-7-2,-1 7 0,0 0-1,0 0 0,0 0 0,0 0-1,-5 9-1,4 0 1,-6 3 0,4 6-1,-1 0 2,-1 4-2,-1 5 1,3 2-1,-6 2 1,3 2-1,-4-1 0,0 1 1,4-2-1,-5-2 0,5 0 0,-1-6 0,4 0 0,-1-4 0,2-7 0,2 1 0,0-4 1,5 0-1,-5-9 0,4 8 0,-4-8 0,11 4 0,-11-4 0,13 2 0,-7-2 0,5-1 0,2-2 0,1-1 1,-1 1-1,1-1 0,2-1 0,-4-2-1,1 3-1,-2-4-5,0 2-11,-5 0-6,0 0-11,-6-2-33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50.13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178 35 79,'0'0'45,"9"-5"-16,-9 5-12,4-8-6,-4 8-4,3-10-2,-3 10-1,0-8-1,0 8-1,0 0 1,-3-5-1,3 5 0,-15 0 0,6 0-1,-2 8 1,2-2-1,-4 6 0,0-1 0,4 1 0,-2 1 0,6 1-1,-6 2 1,7 0-1,1 2 2,1-2-2,2 3 1,0-2-1,0 3 0,0-2 0,0 1 0,0-4 1,0 2-1,0-3 0,-2-1 1,-5-2-1,3 1 1,-3-4-1,-4 2 1,4-5-1,-4 1 1,2-1-2,0 0 2,9-5-1,-9 4 0,9-4 0,0 0 0,0 11 0,0-11 0,3 11 0,4-4 0,3 2 1,-3 3-1,4-2 0,-4 3 0,2 2 1,-3 3-1,-5 2 0,-1 2 1,0 1 0,-1 3 0,-5 0 0,2 2-1,-3-4 1,4 1 0,3-5-1,0 1 1,0-5-1,5-1 0,4-3 0,0-2 1,2-3-1,0 2 0,2-4 0,0-2 0,-3-2-1,5 3-3,-4-8-10,2 1-6,1-8-4,3 0-16,-3-6-35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30:53.88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30 142,'0'0'33,"-9"-5"-10,9 5-14,9-5-3,6 3-1,2-4-1,8 5-2,1-4 0,2 2-1,-1 0 0,-1 3-1,-6 0-1,0 0 0,-5 2-2,-11-2-7,5 1-10,-9-1-5,0 0-19,0 0-30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6T16:30:55.46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43 10 62,'0'0'59,"0"0"-21,0 0-22,2-9-5,-2 9-3,9-1-2,-4 1-2,1 0 0,4 1-1,1 1-1,-2 3 1,-1-3-2,4 3 1,-4 0-1,0 1 1,1 0-1,-4 3 0,2-3-1,-4 2 1,-1 3-1,2-1 1,2 0-1,-5-1 0,2 2 0,-1-2 0,1-1 1,1 2-1,-3-2 0,0 1 0,-1 0 0,0-2 0,0 2 1,-1 0-1,-3 2 0,-2-3 0,2 2 1,-6-1-1,6-2 0,-4 1 0,4 0 0,2-1 0,-1-1 0,3-6 0,0 11 0,0-11 0,4 9 0,-4-9 0,12 9 0,-7-7 0,5 2 0,-4 0 1,2 0-1,-4 3 0,-4-7 0,8 10 1,-8-10 0,0 12-1,-4-5 0,-1 2 0,1 1 0,-4-3 0,4 1 0,1 3 0,-3-1 1,3 0-1,2 1 0,-1 0 0,2 0 0,0 0 0,0 3 0,2-3 0,-1 3 0,2-2 0,-1-1 0,0 1 1,0-2-1,-2 1 1,0 0-1,-6-4 0,0 2 1,-3 0-1,0-1 0,-4 1 0,-1 0 0,-3-1-1,4 2-2,-4-4-4,5 5-10,-3-5-5,1-2-11,0-4-28,8-4-28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50.64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5 0 158,'-5'6'26,"5"4"-5,0-10-15,0 18-1,5-4-1,8 4 0,-2 0-1,5-1-1,1 2 0,3 1 0,0-3-1,-2-1-1,-2 0 1,0-1-1,-6-4 1,0-1-1,-4 0 0,-6-10 0,13 12-1,-13-12-1,5 12-3,-5-12-10,0 0-4,0 0-7,0-6-18,0-3-30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50.94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221 0 169,'0'0'24,"0"0"-5,0 0-14,0 0 0,-8 6-1,8 2-1,-2 2-1,-1 5 0,-6 1 0,1 5-1,-8 2 1,2 5-1,-8 2 0,-2 2-1,-1-1 1,-1-3-1,4-2-1,4-6-1,5-1 0,2-13-3,11 4-4,0-10-12,11-1-2,-2-8-14,6 3-30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51.29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1-1 134,'0'0'35,"2"10"-12,-2-10-12,4 18-5,-4-8 0,5 4-2,-5-3-1,6 3-1,-4-4-1,3 1 0,-1-1 0,-4-10-1,14 9-1,-14-9-3,18 1-8,-10-2-8,1-3-4,-6-8-19,7 3-30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51.467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0 163,'0'0'25,"0"0"-6,0 0-14,0 0-3,0 0-2,0 5-5,0-5-12,9 11-6,-9-11-11,17 13-27,-6-5-13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51.793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131 0 153,'0'15'28,"3"4"-7,-3-5-15,4 9-1,-2-5-1,1 5-1,-1-2 1,2 0-2,-4 0-1,0 0 0,0 2 0,0-5 0,-7 1 0,-1-3-1,-3 0 0,-1-2 0,0-1 0,-5-5-1,3-2-1,-4-6-4,4 4-13,1-4-2,0-4-10,6-9-26,5-4-22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52.01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9 173,'0'0'23,"-1"-11"-5,1 11-14,0 0-2,0 0 1,0 0-4,0 0-4,0 0-12,0 0-4,1 7-10,-1-7-27,0 0-24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38.7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145 0 114,'0'0'37,"0"0"-15,6 13-14,-6-13-1,0 10-1,0-10-1,0 16-2,0-6 1,1 1-2,-1 2 0,0 3 0,2-4-1,0 7 1,-2-4 0,2 5-1,-2-3 1,0 4 1,0-1-2,-2 0 0,-2 1 1,1-4-2,-5 1 1,1-2 0,-4-4 0,0 0-1,0-3 1,-1-3 0,1-2-1,-2-1 0,0-3 1,2 0-1,2-3-1,-2-5 1,4 4-2,0-6 0,7 10-3,-6-21-14,6 7-3,0-5-9,6 1-28,5-3-23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53.95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32 25,'0'0'25,"0"0"1,0-10-4,0 10 1,0 0-4,0 0-4,0 0-5,0 0 0,2-8-4,-2 8-1,9-4-1,-9 4 0,15-5-1,-4 3-1,-2-1 0,4 3-1,-1 0 0,1 0 1,0 0-2,-1 3 1,-1-1-1,-2 4 1,-9-6-1,15 12 1,-15-12-1,7 16 1,-7-16 0,6 15-1,-1-5 1,-5-1-1,2 0 1,-2-1-1,2 3 0,0-4 1,-1 1-1,1 0 0,-2-8 1,6 14-1,-6-14 1,3 14-1,-1-6 1,-2 2-1,0-10 0,0 15 0,0-7 1,0 3-1,0-4 0,0-7 1,0 16-1,0-16 0,0 14 0,0-14 0,0 9 0,0-9 0,4 8 1,-4-8-1,0 0 0,9 8 0,-9-8 0,9 3 1,-9-3-1,16 4 0,-8-4 2,1 3-2,-2-1 0,-7-2 0,15 3 0,-15-3 0,0 0 0,5 11 0,-5-11 0,0 8 0,0-8 1,-9 10-1,9-10 0,-11 10 0,11-10 0,-7 9 0,7-9 0,-9 15 0,9-15 0,-2 14 1,2-4-1,0 1 0,0-1 0,0 3 0,5 0 0,-5 2 0,6 3 0,-3-2 1,-1 2-1,2 2 0,1-3 1,-5 4-1,4-1 1,-2-3 0,-2-1-1,0-2 1,-2-2 1,-2-2-1,-1-1 1,5-9-1,-15 11 0,4-6-1,-1-2 1,-1 0-1,2-1 0,2-2-1,0 1-1,0-1-2,9 0-6,0 0-9,0 0-4,0 0-14,7-13-30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59.79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175 0 3,'0'0'37,"0"0"-5,0 0-4,0 0-2,0 0-10,0 0-2,0 0-4,0 0-1,0 0-4,0 0 0,0 0-1,-5 1-1,5-1 0,-11 5-1,11-5 0,-13 7 0,2-2 0,2 1 0,-4 1-1,2 0 0,-2 2 1,1-1-1,-1 0 0,2 2 0,-2-2 0,6 2-1,-4 0 1,6 1 0,-3-4-1,3 5 0,3-5 0,0 2 0,2-1 1,0-8-1,0 14 0,0-14 0,4 10 1,-4-10-1,11 9 0,-11-9 0,11 8 1,-11-8-1,11 8 0,-11-8 1,16 5-1,-16-5 0,13 3 1,-4-3-1,0 0 0,0 0 2,0 0-2,2-2 0,-2-1 0,2 2 0,0-2 0,-2 3 0,0-6 1,-9 6-2,13-1 1,-13 1 0,9 0-2,-9 0 1,0 0-2,0 0-2,11 0-10,-11 0-6,0 0-12,0 0-21,0-8-21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3:00.20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 27 60,'0'0'54,"0"0"-18,-11 0-21,11 0-5,0 0-1,0 0-2,0 0-1,0 0-1,0 0-1,11 0-1,-11 0 0,11 0-1,-11 0 0,14-4-1,-3 1 0,-2 2-1,4-2 1,0-1-1,-2 1 0,-2 1 0,0 1-1,-9 1 0,18-3-4,-18 3-10,0 0-6,9-3-10,-9 3-26,0 0-16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3:02.7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186 10 119,'4'-11'39,"-4"11"-15,0 0-14,0 0-2,-4 0-2,-5 1-2,2 11 0,-4-4 0,0 9 0,-4-1-1,5 3-1,-9 3 0,5 2-1,-1-1 1,-1 4-1,5 1 0,-4-3-1,4 3 1,4-4 0,2 2-1,-1-1 0,4 0 1,2-1-1,0-3 0,2-1 0,4-1 0,3-6-2,2 2 0,0-8-2,7 4-6,-4-9-9,3-2-5,-3 0-12,1-5-32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3:03.479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140 6 161,'-11'-10'25,"11"10"-5,-18 3-14,12 7-1,-6 1 0,3 5-3,-6 1 1,4 4-2,0-2 1,0 1 0,2 1-1,2 2 0,0-2 0,-1-1 0,5 0-1,1 1 1,2-1-1,0-2 0,4 1 0,5-1 0,0-2 1,0-4-1,7 1-1,-1-3 1,1-1 0,1-4 0,1-1 0,0-4-1,0 0 1,0 0-1,0-6 1,-3 2 0,1-4-1,-3 1 1,-4-1 0,-1-3 0,-8 11 0,1-14 0,-4 7 0,-6-5 0,-6 6 0,2-3 0,-5 4 0,2-4 0,1 3 0,1 3 0,3 3 0,11 0 1,0 0-1,0 0 0,0 0 1,9 0-1,0 0 0,4-2 0,5 1 1,-7 1-1,3-3 0,-1 3 0,2-2 0,-4-1 0,-1 3-1,0-2-1,-1 2-1,-9 0-5,18-6-11,-18 6-4,18-10-9,-18 10-29,15-14-19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3:04.17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8-1 102,'0'0'46,"0"0"-19,0 0-16,0 0-1,5 0-3,-5 0-2,9 8-1,-3 3 0,3-1-1,3 3 1,-2 2-2,1-2 0,6 1 0,-6 2-1,3 0 1,-1 2-1,-2-2 0,-1 2-1,-5 0 1,3-3 0,-6 3-1,1 0 1,-1 1 0,2-3-1,-1 1 1,3 1 0,-3 0-1,-1 0 1,2-1-1,-2 0 1,-2-2-2,-2 1 2,-4-1-1,-3 1 0,0-3 0,-2 1 0,-1 0 0,-2 3 0,5-3 0,-2 2 0,2-1 0,-2-2 0,0 2 0,2 2 0,-6-3 0,5-2 0,-1 0 0,2-2 0,0 1 0,4-5-1,5-6 0,-8 10-1,8-10 0,0 0-4,0 0-10,0 0-4,0-13-7,0 13-19,0-18-32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26.91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22 9 102,'0'0'38,"0"0"-15,0-13-9,0 13-4,0 0-3,0 0-1,0 0-2,0 7-1,0-7 0,-3 18-1,1-5-1,2 5 1,-2-1 0,2 5-1,-2 3 0,2 2 0,-3-4-1,1 6 2,2-4-1,-2 1-1,0-8 0,0 2 1,1-9-1,-1 1 1,2-12-1,0 12 0,0-12 1,0 0 0,0 0-1,0-12 0,2 5 1,1-5-1,1-8 0,3 3 1,-1-6-1,-1-1 0,4 2 0,-2-2 1,2 1-1,1 7 0,-1-2 0,0 6 0,2 5 0,-11 7 0,12-13 0,-12 13 0,11 0 0,-11 0 1,13 6-1,-13-6 0,11 19 1,-7 1-2,3-3 2,-2 7-1,-1-1 0,-2 1 0,3-1 1,-3-1-1,-2-5 0,0-4 0,0-1 0,0-12 0,0 9 0,0-9 1,0 0-1,4-7 0,1-9 1,2 1-1,-1-5 0,1-1 1,4-6-1,-2 3 1,4 0-1,0 2 0,1 0 0,-1 7 1,0-1-1,-1 7-1,-3 4 1,2 5 0,-5 0 1,-6 0-1,16 17 0,-10-4 0,-3-2 0,3 5 0,-3-2 1,1 4-1,0-4 0,-2 4 0,-1-3 0,-1-2 0,0 3 0,0-3 0,0 1 0,-1-2 0,-1-7 1,2-5-1,-6 10 0,6-10 0,0 0-1,0 0-1,0 10-2,-2-16-6,6 3-10,2-8-2,6 6-11,5-13-30,1 2-22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27.15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25 0 174,'-5'13'23,"1"5"-5,-3-7-13,5 9 0,-4-7-2,6-1 0,0-2-2,0 1 0,0-11 0,0 9-1,0-9-1,0 0-1,0 0-1,6-14-3,-1 4-8,-5-7-6,2-3-8,-2-3-16,0-2-29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27.320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-1 37 35,'0'-16'67,"3"6"-17,-3 10-21,0 0-8,0-11-11,0 11-3,0 0-1,0 0-3,0 0-1,0 5-2,0-5-1,0 0-1,9 12-13,-9-12-3,9 19-7,-9-19-15,17 10-29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27.84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 0 163,'10'18'25,"-10"-10"-6,1 4-13,-1 3-1,4 1 0,-4 3-2,0-1-1,0 1 0,2-3-1,-2-1 1,0-5-1,0-10 0,0 14 0,0-14-1,0 0 0,0 0 1,0 0-1,0 0 0,5-10 0,3 0 0,-3-6 0,6 3 0,-4-8 1,11 2-1,-6 0 0,1 3 1,2 1-1,-3 3 0,-1 5 0,2 0 0,-6 5 1,2 2-1,-9 0 0,17 13 0,-11-5 0,0 7 1,3-1-1,-2 2 0,0 5 1,1 0-1,-3-4 0,0 2 0,-1 1 1,-2-2-1,-2-2 0,0 1 0,0-8 0,0-2-2,0-7-1,2 12-7,-2-12-10,0 0-3,0-12-10,0 3-31,0 2-24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0-16T13:22:39.0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32 3 131,'-10'-2'36,"1"1"-13,9 1-12,-11 0-6,11 0-2,0 0-1,-3 6 0,3-6-2,0 12-1,3-2-3,-3-10-13,6 11-6,-6-11-13,2 10-29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28.6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9 7 128,'0'0'36,"-9"-7"-13,9 7-14,0 0-2,0 6-2,0-6-2,9 16 0,-2-8-1,4 2-1,2 4 1,3-1-1,1 1 1,-3-1-2,1-2 1,1 0-1,-1-2 0,-6-4 0,3 1-1,-4-4-3,3-1-2,-11-1-11,18-7-5,-11-2-13,2-4-24,-5 1-17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28.87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140-1 142,'-11'0'33,"2"0"-12,2 9-12,-4-4-3,3 12 0,-1-3-3,0 7 0,0-1-1,0 6 0,0-8-1,0 2 0,2-1 0,-2-6-2,3-1-3,-3-7-14,9-5-2,0 0-8,-9-5-25,9-5-28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29.664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131 147 146,'9'-13'29,"-9"13"-12,0-12-10,0 12 1,3-19-3,-1 11-1,-2-3-1,-2-1 0,-5-1 0,0 3-2,-4-3 1,0 2-1,-2 2 0,2 3 0,-1-1 0,3 4-1,-2 3 0,3 3 1,1 7-1,-2 4 0,5 8 0,1-4 0,1 7 0,-2 4 1,4 0-1,0-1 0,4 3 1,0 2-1,-3-5 1,3 6-1,0 0 1,-3 1-1,-1-1 0,0 0 1,0-3-1,0-4 0,0-5 0,-5 0 0,5-10 0,-2-1 0,0-2-1,2-9-1,0 0 0,0 0-3,0 0-10,-9-14-5,7 4-7,-5-8-18,2-3-28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29.885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7 78 148,'0'0'30,"-10"0"-8,10 0-14,10 5-1,6-1-2,0-4 0,6 0-2,4 0-1,5 0 0,-4-3 0,4-1-2,-4-1-1,-2-2-2,1 2-7,-10-3-8,3-4-5,-7 0-10,1-2-30,0-3-20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30.25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146 6 178,'6'-7'22,"-6"7"-3,0 0-12,0 0-1,0 0-3,-8-4 0,8 4-1,-12 10-1,4-4 0,-4 7-1,-1 5 0,2 1 0,-4 3 0,-1 6 0,2 0 0,3 0 0,-2 2-1,6 0 2,-1 1-2,5 1 1,3-1 0,3-4 0,6-5 0,-1 1 0,3-2 0,-4-4 0,6-2 0,-4-3-1,0-6 0,2-1-2,-11-5-4,23 0-10,-13-11-5,4-6-7,-5-3-22,6-6-31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30.506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0 171,'7'-4'24,"-7"4"-4,6 5-15,-6-5 0,14 20-1,-3-12-1,0 5 0,4 2-2,7-2 1,-6 3-1,8-3-1,-2 0 1,-4 2-1,0-8 0,-7-1-1,3 2-1,-14-8-4,19 0-9,-19 0-5,5-13-7,-5 0-16,0-3-35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30.70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144 0 161,'-11'3'26,"-3"4"-5,-1 10-12,-5-3-2,7 3-3,-5 1-2,6 5 1,-1-8-2,2 3-1,4-5-1,-4-5-2,11 7-4,0-15-13,0 0-2,0 0-10,0-15-29,0 3-22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31.068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0 2 164,'9'-1'26,"-9"1"-7,15-3-9,-15 3-5,16 1 0,-9 4-2,6 5 0,-4 1-1,6 2 0,-3 7-1,-1-2 1,2 5-1,-4 2-1,2-1 1,-4 2-1,1 2 1,-3 0-1,-1 0 0,-4-1 0,0 0 1,0 3-1,-4-1 0,-1-1 0,-6-1 0,1-1 0,-2-1-1,-3-6-2,6 4-2,-7-10-12,7 1-3,1-10-7,8-4-17,0 0-37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33.712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111 66 67,'11'-5'51,"-11"5"-21,0 0-11,0 0-6,3-10-4,-3 10-2,0 0-3,0-10-1,0 10 0,-5-15-1,-4 8 0,2 1-1,-6 0 0,4 3 0,-6 0-1,1 3 1,1 2-1,0 7 1,0 1-1,6 3 0,3 0 0,1 2 0,3 0 0,7 1 0,2-1 0,6-1 1,-1 3-1,3-1 1,-5 0 0,5 3 0,-6 0 0,-2-3 1,-2-1-1,-5 1 1,-2-3-1,-2 1 0,-5-4 0,-2-3 0,-4-1-1,2 0 0,-2-4 0,1-2-1,3 0-1,-2-5-4,11 5-10,-2-16-6,4 7-8,7-6-26,2 2-22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g"/>
        </inkml:traceFormat>
        <inkml:channelProperties>
          <inkml:channelProperty channel="X" name="resolution" value="1108.11633" units="1/cm"/>
          <inkml:channelProperty channel="Y" name="resolution" value="1959.74878" units="1/cm"/>
          <inkml:channelProperty channel="F" name="resolution" value="7.08333E-6" units="1/deg"/>
        </inkml:channelProperties>
      </inkml:inkSource>
      <inkml:timestamp xml:id="ts0" timeString="2013-11-15T12:09:33.901"/>
    </inkml:context>
    <inkml:brush xml:id="br0">
      <inkml:brushProperty name="width" value="0.00441" units="cm"/>
      <inkml:brushProperty name="height" value="0.00882" units="cm"/>
      <inkml:brushProperty name="tip" value="rectangle"/>
      <inkml:brushProperty name="rasterOp" value="maskPen"/>
      <inkml:brushProperty name="fitToCurve" value="1"/>
    </inkml:brush>
  </inkml:definitions>
  <inkml:trace contextRef="#ctx0" brushRef="#br0">4 0 144,'2'17'32,"-2"-6"-11,-2 5-8,2-16-10,-4 15 0,4-15-1,0 0-2,0 0-3,0 0-11,6-6-6,1-9-9,2 2-21,-2-8-24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547" cy="354474"/>
          </a:xfrm>
          <a:prstGeom prst="rect">
            <a:avLst/>
          </a:prstGeom>
        </p:spPr>
        <p:txBody>
          <a:bodyPr vert="horz" lIns="191805" tIns="95902" rIns="191805" bIns="95902" rtlCol="0"/>
          <a:lstStyle>
            <a:lvl1pPr algn="l">
              <a:defRPr sz="2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4947" y="1"/>
            <a:ext cx="4434547" cy="354474"/>
          </a:xfrm>
          <a:prstGeom prst="rect">
            <a:avLst/>
          </a:prstGeom>
        </p:spPr>
        <p:txBody>
          <a:bodyPr vert="horz" lIns="191805" tIns="95902" rIns="191805" bIns="95902" rtlCol="0"/>
          <a:lstStyle>
            <a:lvl1pPr algn="r">
              <a:defRPr sz="2500"/>
            </a:lvl1pPr>
          </a:lstStyle>
          <a:p>
            <a:fld id="{5B05B4F2-621E-394B-B243-7A510F2EBCCE}" type="datetimeFigureOut">
              <a:rPr lang="en-US" smtClean="0"/>
              <a:t>10/27/2015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9625" y="533400"/>
            <a:ext cx="3533775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91805" tIns="95902" rIns="191805" bIns="9590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4716" y="3372376"/>
            <a:ext cx="8183593" cy="3196763"/>
          </a:xfrm>
          <a:prstGeom prst="rect">
            <a:avLst/>
          </a:prstGeom>
        </p:spPr>
        <p:txBody>
          <a:bodyPr vert="horz" lIns="191805" tIns="95902" rIns="191805" bIns="9590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4750"/>
            <a:ext cx="4434547" cy="357726"/>
          </a:xfrm>
          <a:prstGeom prst="rect">
            <a:avLst/>
          </a:prstGeom>
        </p:spPr>
        <p:txBody>
          <a:bodyPr vert="horz" lIns="191805" tIns="95902" rIns="191805" bIns="95902" rtlCol="0" anchor="b"/>
          <a:lstStyle>
            <a:lvl1pPr algn="l">
              <a:defRPr sz="2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4947" y="6744750"/>
            <a:ext cx="4434547" cy="357726"/>
          </a:xfrm>
          <a:prstGeom prst="rect">
            <a:avLst/>
          </a:prstGeom>
        </p:spPr>
        <p:txBody>
          <a:bodyPr vert="horz" lIns="191805" tIns="95902" rIns="191805" bIns="95902" rtlCol="0" anchor="b"/>
          <a:lstStyle>
            <a:lvl1pPr algn="r">
              <a:defRPr sz="2500"/>
            </a:lvl1pPr>
          </a:lstStyle>
          <a:p>
            <a:fld id="{ACD32F9C-0AD7-9D46-BB21-C6E762B70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32F9C-0AD7-9D46-BB21-C6E762B70B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31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32F9C-0AD7-9D46-BB21-C6E762B70B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66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32F9C-0AD7-9D46-BB21-C6E762B70B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66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32F9C-0AD7-9D46-BB21-C6E762B70B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31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practice,</a:t>
            </a:r>
            <a:r>
              <a:rPr lang="en-US" baseline="0" dirty="0" smtClean="0"/>
              <a:t> should always be considered and tried (unless obviously good non-local non-greedy algorithms exist)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algorithms are actually quite elegant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will get back in the last lecture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32F9C-0AD7-9D46-BB21-C6E762B70B3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16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32F9C-0AD7-9D46-BB21-C6E762B70B3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4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916965" cy="72809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229" y="1941576"/>
            <a:ext cx="3225736" cy="8667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10/27/2015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679319" y="3379851"/>
            <a:ext cx="1904455" cy="743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400" spc="-50" dirty="0" smtClean="0">
                <a:latin typeface="Times New Roman"/>
                <a:cs typeface="Times New Roman"/>
              </a:rPr>
              <a:t>Y</a:t>
            </a:r>
            <a:r>
              <a:rPr sz="400" spc="5" dirty="0" smtClean="0">
                <a:latin typeface="Times New Roman"/>
                <a:cs typeface="Times New Roman"/>
              </a:rPr>
              <a:t>aroslav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5" dirty="0" smtClean="0">
                <a:latin typeface="Times New Roman"/>
                <a:cs typeface="Times New Roman"/>
              </a:rPr>
              <a:t>Ganin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Brief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overview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the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rese</a:t>
            </a:r>
            <a:r>
              <a:rPr sz="400" spc="-5" dirty="0" smtClean="0">
                <a:latin typeface="Times New Roman"/>
                <a:cs typeface="Times New Roman"/>
              </a:rPr>
              <a:t>a</a:t>
            </a:r>
            <a:r>
              <a:rPr sz="400" spc="10" dirty="0" smtClean="0">
                <a:latin typeface="Times New Roman"/>
                <a:cs typeface="Times New Roman"/>
              </a:rPr>
              <a:t>rch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F</a:t>
            </a:r>
            <a:r>
              <a:rPr sz="400" spc="10" dirty="0" smtClean="0">
                <a:latin typeface="Times New Roman"/>
                <a:cs typeface="Times New Roman"/>
              </a:rPr>
              <a:t>e</a:t>
            </a:r>
            <a:r>
              <a:rPr sz="400" spc="-5" dirty="0" smtClean="0">
                <a:latin typeface="Times New Roman"/>
                <a:cs typeface="Times New Roman"/>
              </a:rPr>
              <a:t>b</a:t>
            </a:r>
            <a:r>
              <a:rPr sz="400" spc="15" dirty="0" smtClean="0">
                <a:latin typeface="Times New Roman"/>
                <a:cs typeface="Times New Roman"/>
              </a:rPr>
              <a:t>ru</a:t>
            </a:r>
            <a:r>
              <a:rPr sz="400" spc="0" dirty="0" smtClean="0">
                <a:latin typeface="Times New Roman"/>
                <a:cs typeface="Times New Roman"/>
              </a:rPr>
              <a:t>ary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8,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2013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Slide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400" spc="10" dirty="0" smtClean="0">
                <a:latin typeface="Times New Roman"/>
                <a:cs typeface="Times New Roman"/>
              </a:rPr>
              <a:t>‹#›</a:t>
            </a:fld>
            <a:r>
              <a:rPr sz="400" spc="40" dirty="0" smtClean="0">
                <a:latin typeface="Times New Roman"/>
                <a:cs typeface="Times New Roman"/>
              </a:rPr>
              <a:t>/10</a:t>
            </a:r>
            <a:endParaRPr sz="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5981" y="878586"/>
            <a:ext cx="3896232" cy="1793548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latin typeface="+mn-l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10/27/2015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679319" y="3379851"/>
            <a:ext cx="1904455" cy="743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400" spc="-50" dirty="0" smtClean="0">
                <a:latin typeface="Times New Roman"/>
                <a:cs typeface="Times New Roman"/>
              </a:rPr>
              <a:t>Y</a:t>
            </a:r>
            <a:r>
              <a:rPr sz="400" spc="5" dirty="0" smtClean="0">
                <a:latin typeface="Times New Roman"/>
                <a:cs typeface="Times New Roman"/>
              </a:rPr>
              <a:t>aroslav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5" dirty="0" smtClean="0">
                <a:latin typeface="Times New Roman"/>
                <a:cs typeface="Times New Roman"/>
              </a:rPr>
              <a:t>Ganin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Brief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overview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the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rese</a:t>
            </a:r>
            <a:r>
              <a:rPr sz="400" spc="-5" dirty="0" smtClean="0">
                <a:latin typeface="Times New Roman"/>
                <a:cs typeface="Times New Roman"/>
              </a:rPr>
              <a:t>a</a:t>
            </a:r>
            <a:r>
              <a:rPr sz="400" spc="10" dirty="0" smtClean="0">
                <a:latin typeface="Times New Roman"/>
                <a:cs typeface="Times New Roman"/>
              </a:rPr>
              <a:t>rch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F</a:t>
            </a:r>
            <a:r>
              <a:rPr sz="400" spc="10" dirty="0" smtClean="0">
                <a:latin typeface="Times New Roman"/>
                <a:cs typeface="Times New Roman"/>
              </a:rPr>
              <a:t>e</a:t>
            </a:r>
            <a:r>
              <a:rPr sz="400" spc="-5" dirty="0" smtClean="0">
                <a:latin typeface="Times New Roman"/>
                <a:cs typeface="Times New Roman"/>
              </a:rPr>
              <a:t>b</a:t>
            </a:r>
            <a:r>
              <a:rPr sz="400" spc="15" dirty="0" smtClean="0">
                <a:latin typeface="Times New Roman"/>
                <a:cs typeface="Times New Roman"/>
              </a:rPr>
              <a:t>ru</a:t>
            </a:r>
            <a:r>
              <a:rPr sz="400" spc="0" dirty="0" smtClean="0">
                <a:latin typeface="Times New Roman"/>
                <a:cs typeface="Times New Roman"/>
              </a:rPr>
              <a:t>ary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8,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2013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Slide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400" spc="10" dirty="0" smtClean="0">
                <a:latin typeface="Times New Roman"/>
                <a:cs typeface="Times New Roman"/>
              </a:rPr>
              <a:t>‹#›</a:t>
            </a:fld>
            <a:r>
              <a:rPr sz="400" spc="40" dirty="0" smtClean="0">
                <a:latin typeface="Times New Roman"/>
                <a:cs typeface="Times New Roman"/>
              </a:rPr>
              <a:t>/10</a:t>
            </a:r>
            <a:endParaRPr sz="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409" y="797433"/>
            <a:ext cx="2004564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3220" y="797433"/>
            <a:ext cx="2004564" cy="228828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10/27/2015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2679319" y="3379851"/>
            <a:ext cx="1904455" cy="743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400" spc="-50" dirty="0" smtClean="0">
                <a:latin typeface="Times New Roman"/>
                <a:cs typeface="Times New Roman"/>
              </a:rPr>
              <a:t>Y</a:t>
            </a:r>
            <a:r>
              <a:rPr sz="400" spc="5" dirty="0" smtClean="0">
                <a:latin typeface="Times New Roman"/>
                <a:cs typeface="Times New Roman"/>
              </a:rPr>
              <a:t>aroslav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5" dirty="0" smtClean="0">
                <a:latin typeface="Times New Roman"/>
                <a:cs typeface="Times New Roman"/>
              </a:rPr>
              <a:t>Ganin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Brief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overview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the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rese</a:t>
            </a:r>
            <a:r>
              <a:rPr sz="400" spc="-5" dirty="0" smtClean="0">
                <a:latin typeface="Times New Roman"/>
                <a:cs typeface="Times New Roman"/>
              </a:rPr>
              <a:t>a</a:t>
            </a:r>
            <a:r>
              <a:rPr sz="400" spc="10" dirty="0" smtClean="0">
                <a:latin typeface="Times New Roman"/>
                <a:cs typeface="Times New Roman"/>
              </a:rPr>
              <a:t>rch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F</a:t>
            </a:r>
            <a:r>
              <a:rPr sz="400" spc="10" dirty="0" smtClean="0">
                <a:latin typeface="Times New Roman"/>
                <a:cs typeface="Times New Roman"/>
              </a:rPr>
              <a:t>e</a:t>
            </a:r>
            <a:r>
              <a:rPr sz="400" spc="-5" dirty="0" smtClean="0">
                <a:latin typeface="Times New Roman"/>
                <a:cs typeface="Times New Roman"/>
              </a:rPr>
              <a:t>b</a:t>
            </a:r>
            <a:r>
              <a:rPr sz="400" spc="15" dirty="0" smtClean="0">
                <a:latin typeface="Times New Roman"/>
                <a:cs typeface="Times New Roman"/>
              </a:rPr>
              <a:t>ru</a:t>
            </a:r>
            <a:r>
              <a:rPr sz="400" spc="0" dirty="0" smtClean="0">
                <a:latin typeface="Times New Roman"/>
                <a:cs typeface="Times New Roman"/>
              </a:rPr>
              <a:t>ary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8,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2013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Slide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400" spc="10" dirty="0" smtClean="0">
                <a:latin typeface="Times New Roman"/>
                <a:cs typeface="Times New Roman"/>
              </a:rPr>
              <a:t>‹#›</a:t>
            </a:fld>
            <a:r>
              <a:rPr sz="400" spc="40" dirty="0" smtClean="0">
                <a:latin typeface="Times New Roman"/>
                <a:cs typeface="Times New Roman"/>
              </a:rPr>
              <a:t>/10</a:t>
            </a:r>
            <a:endParaRPr sz="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566786" y="3224403"/>
            <a:ext cx="1474622" cy="17335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230409" y="3224403"/>
            <a:ext cx="1059884" cy="17335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10/27/2015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2679319" y="3379851"/>
            <a:ext cx="1904455" cy="74325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400" spc="-50" dirty="0" smtClean="0">
                <a:latin typeface="Times New Roman"/>
                <a:cs typeface="Times New Roman"/>
              </a:rPr>
              <a:t>Y</a:t>
            </a:r>
            <a:r>
              <a:rPr sz="400" spc="5" dirty="0" smtClean="0">
                <a:latin typeface="Times New Roman"/>
                <a:cs typeface="Times New Roman"/>
              </a:rPr>
              <a:t>aroslav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5" dirty="0" smtClean="0">
                <a:latin typeface="Times New Roman"/>
                <a:cs typeface="Times New Roman"/>
              </a:rPr>
              <a:t>Ganin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Brief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overview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of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the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rese</a:t>
            </a:r>
            <a:r>
              <a:rPr sz="400" spc="-5" dirty="0" smtClean="0">
                <a:latin typeface="Times New Roman"/>
                <a:cs typeface="Times New Roman"/>
              </a:rPr>
              <a:t>a</a:t>
            </a:r>
            <a:r>
              <a:rPr sz="400" spc="10" dirty="0" smtClean="0">
                <a:latin typeface="Times New Roman"/>
                <a:cs typeface="Times New Roman"/>
              </a:rPr>
              <a:t>rch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F</a:t>
            </a:r>
            <a:r>
              <a:rPr sz="400" spc="10" dirty="0" smtClean="0">
                <a:latin typeface="Times New Roman"/>
                <a:cs typeface="Times New Roman"/>
              </a:rPr>
              <a:t>e</a:t>
            </a:r>
            <a:r>
              <a:rPr sz="400" spc="-5" dirty="0" smtClean="0">
                <a:latin typeface="Times New Roman"/>
                <a:cs typeface="Times New Roman"/>
              </a:rPr>
              <a:t>b</a:t>
            </a:r>
            <a:r>
              <a:rPr sz="400" spc="15" dirty="0" smtClean="0">
                <a:latin typeface="Times New Roman"/>
                <a:cs typeface="Times New Roman"/>
              </a:rPr>
              <a:t>ru</a:t>
            </a:r>
            <a:r>
              <a:rPr sz="400" spc="0" dirty="0" smtClean="0">
                <a:latin typeface="Times New Roman"/>
                <a:cs typeface="Times New Roman"/>
              </a:rPr>
              <a:t>ary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8,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10" dirty="0" smtClean="0">
                <a:latin typeface="Times New Roman"/>
                <a:cs typeface="Times New Roman"/>
              </a:rPr>
              <a:t>2013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20" dirty="0" smtClean="0">
                <a:latin typeface="Times New Roman"/>
                <a:cs typeface="Times New Roman"/>
              </a:rPr>
              <a:t>—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r>
              <a:rPr sz="400" spc="0" dirty="0" smtClean="0">
                <a:latin typeface="Times New Roman"/>
                <a:cs typeface="Times New Roman"/>
              </a:rPr>
              <a:t>Slide</a:t>
            </a:r>
            <a:r>
              <a:rPr sz="400" spc="40" dirty="0" smtClean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400" spc="10" dirty="0" smtClean="0">
                <a:latin typeface="Times New Roman"/>
                <a:cs typeface="Times New Roman"/>
              </a:rPr>
              <a:t>‹#›</a:t>
            </a:fld>
            <a:r>
              <a:rPr sz="400" spc="40" dirty="0" smtClean="0">
                <a:latin typeface="Times New Roman"/>
                <a:cs typeface="Times New Roman"/>
              </a:rPr>
              <a:t>/10</a:t>
            </a:r>
            <a:endParaRPr sz="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41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-4006" y="3338069"/>
            <a:ext cx="4607940" cy="129031"/>
          </a:xfrm>
          <a:custGeom>
            <a:avLst/>
            <a:gdLst/>
            <a:ahLst/>
            <a:cxnLst/>
            <a:rect l="l" t="t" r="r" b="b"/>
            <a:pathLst>
              <a:path w="4607940" h="129031">
                <a:moveTo>
                  <a:pt x="0" y="129031"/>
                </a:moveTo>
                <a:lnTo>
                  <a:pt x="4607940" y="129031"/>
                </a:lnTo>
                <a:lnTo>
                  <a:pt x="4607940" y="0"/>
                </a:lnTo>
                <a:lnTo>
                  <a:pt x="0" y="0"/>
                </a:lnTo>
                <a:lnTo>
                  <a:pt x="0" y="129031"/>
                </a:lnTo>
              </a:path>
            </a:pathLst>
          </a:custGeom>
          <a:solidFill>
            <a:srgbClr val="6C6D7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+mn-lt"/>
              </a:rPr>
              <a:t>“Optimization methods</a:t>
            </a:r>
            <a:r>
              <a:rPr lang="en-US" sz="900" baseline="0" dirty="0" smtClean="0">
                <a:solidFill>
                  <a:schemeClr val="bg1"/>
                </a:solidFill>
                <a:latin typeface="+mn-lt"/>
              </a:rPr>
              <a:t>”, Fall 2015:      Lecture 2, “Discrete Optimization. Local methods.”</a:t>
            </a:r>
            <a:endParaRPr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900" y="0"/>
            <a:ext cx="4508500" cy="22888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57318"/>
            <a:ext cx="46042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0" y="4000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5524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7048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0" y="8572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10096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11620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0" y="13144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0" y="14668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0" y="16192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17716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0" y="19240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0" y="20764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0" y="22288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0" y="23812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25336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0" y="26860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0" y="28384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0" y="29908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0" y="31432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0" y="3295650"/>
            <a:ext cx="4597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>
        <a:defRPr b="1">
          <a:solidFill>
            <a:schemeClr val="accent1">
              <a:lumMod val="75000"/>
            </a:schemeClr>
          </a:solidFill>
          <a:latin typeface="+mn-lt"/>
        </a:defRPr>
      </a:lvl1pPr>
    </p:titleStyle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8.emf"/><Relationship Id="rId21" Type="http://schemas.openxmlformats.org/officeDocument/2006/relationships/image" Target="../media/image5010.emf"/><Relationship Id="rId42" Type="http://schemas.openxmlformats.org/officeDocument/2006/relationships/customXml" Target="../ink/ink106.xml"/><Relationship Id="rId63" Type="http://schemas.openxmlformats.org/officeDocument/2006/relationships/image" Target="../media/image71.emf"/><Relationship Id="rId84" Type="http://schemas.openxmlformats.org/officeDocument/2006/relationships/customXml" Target="../ink/ink126.xml"/><Relationship Id="rId138" Type="http://schemas.openxmlformats.org/officeDocument/2006/relationships/customXml" Target="../ink/ink153.xml"/><Relationship Id="rId159" Type="http://schemas.openxmlformats.org/officeDocument/2006/relationships/image" Target="../media/image119.emf"/><Relationship Id="rId170" Type="http://schemas.openxmlformats.org/officeDocument/2006/relationships/customXml" Target="../ink/ink169.xml"/><Relationship Id="rId191" Type="http://schemas.openxmlformats.org/officeDocument/2006/relationships/image" Target="../media/image135.emf"/><Relationship Id="rId107" Type="http://schemas.openxmlformats.org/officeDocument/2006/relationships/image" Target="../media/image93.emf"/><Relationship Id="rId11" Type="http://schemas.openxmlformats.org/officeDocument/2006/relationships/image" Target="../media/image4510.emf"/><Relationship Id="rId32" Type="http://schemas.openxmlformats.org/officeDocument/2006/relationships/customXml" Target="../ink/ink101.xml"/><Relationship Id="rId53" Type="http://schemas.openxmlformats.org/officeDocument/2006/relationships/image" Target="../media/image66.emf"/><Relationship Id="rId74" Type="http://schemas.openxmlformats.org/officeDocument/2006/relationships/customXml" Target="../ink/ink122.xml"/><Relationship Id="rId128" Type="http://schemas.openxmlformats.org/officeDocument/2006/relationships/customXml" Target="../ink/ink148.xml"/><Relationship Id="rId149" Type="http://schemas.openxmlformats.org/officeDocument/2006/relationships/image" Target="../media/image114.emf"/><Relationship Id="rId5" Type="http://schemas.openxmlformats.org/officeDocument/2006/relationships/image" Target="../media/image4210.emf"/><Relationship Id="rId95" Type="http://schemas.openxmlformats.org/officeDocument/2006/relationships/image" Target="../media/image87.emf"/><Relationship Id="rId160" Type="http://schemas.openxmlformats.org/officeDocument/2006/relationships/customXml" Target="../ink/ink164.xml"/><Relationship Id="rId181" Type="http://schemas.openxmlformats.org/officeDocument/2006/relationships/image" Target="../media/image130.emf"/><Relationship Id="rId22" Type="http://schemas.openxmlformats.org/officeDocument/2006/relationships/customXml" Target="../ink/ink96.xml"/><Relationship Id="rId43" Type="http://schemas.openxmlformats.org/officeDocument/2006/relationships/image" Target="../media/image61.emf"/><Relationship Id="rId64" Type="http://schemas.openxmlformats.org/officeDocument/2006/relationships/customXml" Target="../ink/ink117.xml"/><Relationship Id="rId118" Type="http://schemas.openxmlformats.org/officeDocument/2006/relationships/customXml" Target="../ink/ink143.xml"/><Relationship Id="rId139" Type="http://schemas.openxmlformats.org/officeDocument/2006/relationships/image" Target="../media/image109.emf"/><Relationship Id="rId85" Type="http://schemas.openxmlformats.org/officeDocument/2006/relationships/image" Target="../media/image82.emf"/><Relationship Id="rId150" Type="http://schemas.openxmlformats.org/officeDocument/2006/relationships/customXml" Target="../ink/ink159.xml"/><Relationship Id="rId171" Type="http://schemas.openxmlformats.org/officeDocument/2006/relationships/image" Target="../media/image125.emf"/><Relationship Id="rId192" Type="http://schemas.openxmlformats.org/officeDocument/2006/relationships/customXml" Target="../ink/ink180.xml"/><Relationship Id="rId12" Type="http://schemas.openxmlformats.org/officeDocument/2006/relationships/customXml" Target="../ink/ink91.xml"/><Relationship Id="rId33" Type="http://schemas.openxmlformats.org/officeDocument/2006/relationships/image" Target="../media/image56.emf"/><Relationship Id="rId108" Type="http://schemas.openxmlformats.org/officeDocument/2006/relationships/customXml" Target="../ink/ink138.xml"/><Relationship Id="rId129" Type="http://schemas.openxmlformats.org/officeDocument/2006/relationships/image" Target="../media/image104.emf"/><Relationship Id="rId54" Type="http://schemas.openxmlformats.org/officeDocument/2006/relationships/customXml" Target="../ink/ink112.xml"/><Relationship Id="rId75" Type="http://schemas.openxmlformats.org/officeDocument/2006/relationships/image" Target="../media/image77.emf"/><Relationship Id="rId96" Type="http://schemas.openxmlformats.org/officeDocument/2006/relationships/customXml" Target="../ink/ink132.xml"/><Relationship Id="rId140" Type="http://schemas.openxmlformats.org/officeDocument/2006/relationships/customXml" Target="../ink/ink154.xml"/><Relationship Id="rId161" Type="http://schemas.openxmlformats.org/officeDocument/2006/relationships/image" Target="../media/image120.emf"/><Relationship Id="rId182" Type="http://schemas.openxmlformats.org/officeDocument/2006/relationships/customXml" Target="../ink/ink175.xml"/><Relationship Id="rId6" Type="http://schemas.openxmlformats.org/officeDocument/2006/relationships/customXml" Target="../ink/ink88.xml"/><Relationship Id="rId23" Type="http://schemas.openxmlformats.org/officeDocument/2006/relationships/image" Target="../media/image5110.emf"/><Relationship Id="rId119" Type="http://schemas.openxmlformats.org/officeDocument/2006/relationships/image" Target="../media/image99.emf"/><Relationship Id="rId44" Type="http://schemas.openxmlformats.org/officeDocument/2006/relationships/customXml" Target="../ink/ink107.xml"/><Relationship Id="rId65" Type="http://schemas.openxmlformats.org/officeDocument/2006/relationships/image" Target="../media/image72.emf"/><Relationship Id="rId86" Type="http://schemas.openxmlformats.org/officeDocument/2006/relationships/customXml" Target="../ink/ink127.xml"/><Relationship Id="rId130" Type="http://schemas.openxmlformats.org/officeDocument/2006/relationships/customXml" Target="../ink/ink149.xml"/><Relationship Id="rId151" Type="http://schemas.openxmlformats.org/officeDocument/2006/relationships/image" Target="../media/image115.emf"/><Relationship Id="rId172" Type="http://schemas.openxmlformats.org/officeDocument/2006/relationships/customXml" Target="../ink/ink170.xml"/><Relationship Id="rId193" Type="http://schemas.openxmlformats.org/officeDocument/2006/relationships/image" Target="../media/image136.emf"/><Relationship Id="rId13" Type="http://schemas.openxmlformats.org/officeDocument/2006/relationships/image" Target="../media/image4610.emf"/><Relationship Id="rId109" Type="http://schemas.openxmlformats.org/officeDocument/2006/relationships/image" Target="../media/image94.emf"/><Relationship Id="rId34" Type="http://schemas.openxmlformats.org/officeDocument/2006/relationships/customXml" Target="../ink/ink102.xml"/><Relationship Id="rId55" Type="http://schemas.openxmlformats.org/officeDocument/2006/relationships/image" Target="../media/image67.emf"/><Relationship Id="rId76" Type="http://schemas.openxmlformats.org/officeDocument/2006/relationships/customXml" Target="../ink/ink123.xml"/><Relationship Id="rId97" Type="http://schemas.openxmlformats.org/officeDocument/2006/relationships/image" Target="../media/image88.emf"/><Relationship Id="rId120" Type="http://schemas.openxmlformats.org/officeDocument/2006/relationships/customXml" Target="../ink/ink144.xml"/><Relationship Id="rId141" Type="http://schemas.openxmlformats.org/officeDocument/2006/relationships/image" Target="../media/image110.emf"/><Relationship Id="rId7" Type="http://schemas.openxmlformats.org/officeDocument/2006/relationships/image" Target="../media/image4310.emf"/><Relationship Id="rId162" Type="http://schemas.openxmlformats.org/officeDocument/2006/relationships/customXml" Target="../ink/ink165.xml"/><Relationship Id="rId183" Type="http://schemas.openxmlformats.org/officeDocument/2006/relationships/image" Target="../media/image131.emf"/><Relationship Id="rId2" Type="http://schemas.openxmlformats.org/officeDocument/2006/relationships/customXml" Target="../ink/ink86.xml"/><Relationship Id="rId29" Type="http://schemas.openxmlformats.org/officeDocument/2006/relationships/image" Target="../media/image5410.emf"/><Relationship Id="rId24" Type="http://schemas.openxmlformats.org/officeDocument/2006/relationships/customXml" Target="../ink/ink97.xml"/><Relationship Id="rId40" Type="http://schemas.openxmlformats.org/officeDocument/2006/relationships/customXml" Target="../ink/ink105.xml"/><Relationship Id="rId45" Type="http://schemas.openxmlformats.org/officeDocument/2006/relationships/image" Target="../media/image62.emf"/><Relationship Id="rId66" Type="http://schemas.openxmlformats.org/officeDocument/2006/relationships/customXml" Target="../ink/ink118.xml"/><Relationship Id="rId87" Type="http://schemas.openxmlformats.org/officeDocument/2006/relationships/image" Target="../media/image83.emf"/><Relationship Id="rId110" Type="http://schemas.openxmlformats.org/officeDocument/2006/relationships/customXml" Target="../ink/ink139.xml"/><Relationship Id="rId115" Type="http://schemas.openxmlformats.org/officeDocument/2006/relationships/image" Target="../media/image97.emf"/><Relationship Id="rId131" Type="http://schemas.openxmlformats.org/officeDocument/2006/relationships/image" Target="../media/image105.emf"/><Relationship Id="rId136" Type="http://schemas.openxmlformats.org/officeDocument/2006/relationships/customXml" Target="../ink/ink152.xml"/><Relationship Id="rId157" Type="http://schemas.openxmlformats.org/officeDocument/2006/relationships/image" Target="../media/image118.emf"/><Relationship Id="rId178" Type="http://schemas.openxmlformats.org/officeDocument/2006/relationships/customXml" Target="../ink/ink173.xml"/><Relationship Id="rId61" Type="http://schemas.openxmlformats.org/officeDocument/2006/relationships/image" Target="../media/image70.emf"/><Relationship Id="rId152" Type="http://schemas.openxmlformats.org/officeDocument/2006/relationships/customXml" Target="../ink/ink160.xml"/><Relationship Id="rId173" Type="http://schemas.openxmlformats.org/officeDocument/2006/relationships/image" Target="../media/image126.emf"/><Relationship Id="rId194" Type="http://schemas.openxmlformats.org/officeDocument/2006/relationships/customXml" Target="../ink/ink181.xml"/><Relationship Id="rId199" Type="http://schemas.openxmlformats.org/officeDocument/2006/relationships/image" Target="../media/image138.emf"/><Relationship Id="rId203" Type="http://schemas.openxmlformats.org/officeDocument/2006/relationships/image" Target="../media/image140.emf"/><Relationship Id="rId19" Type="http://schemas.openxmlformats.org/officeDocument/2006/relationships/image" Target="../media/image4910.emf"/><Relationship Id="rId14" Type="http://schemas.openxmlformats.org/officeDocument/2006/relationships/customXml" Target="../ink/ink92.xml"/><Relationship Id="rId30" Type="http://schemas.openxmlformats.org/officeDocument/2006/relationships/customXml" Target="../ink/ink100.xml"/><Relationship Id="rId35" Type="http://schemas.openxmlformats.org/officeDocument/2006/relationships/image" Target="../media/image57.emf"/><Relationship Id="rId56" Type="http://schemas.openxmlformats.org/officeDocument/2006/relationships/customXml" Target="../ink/ink113.xml"/><Relationship Id="rId77" Type="http://schemas.openxmlformats.org/officeDocument/2006/relationships/image" Target="../media/image78.emf"/><Relationship Id="rId100" Type="http://schemas.openxmlformats.org/officeDocument/2006/relationships/customXml" Target="../ink/ink134.xml"/><Relationship Id="rId105" Type="http://schemas.openxmlformats.org/officeDocument/2006/relationships/image" Target="../media/image92.emf"/><Relationship Id="rId126" Type="http://schemas.openxmlformats.org/officeDocument/2006/relationships/customXml" Target="../ink/ink147.xml"/><Relationship Id="rId147" Type="http://schemas.openxmlformats.org/officeDocument/2006/relationships/image" Target="../media/image113.emf"/><Relationship Id="rId168" Type="http://schemas.openxmlformats.org/officeDocument/2006/relationships/customXml" Target="../ink/ink168.xml"/><Relationship Id="rId8" Type="http://schemas.openxmlformats.org/officeDocument/2006/relationships/customXml" Target="../ink/ink89.xml"/><Relationship Id="rId51" Type="http://schemas.openxmlformats.org/officeDocument/2006/relationships/image" Target="../media/image65.emf"/><Relationship Id="rId72" Type="http://schemas.openxmlformats.org/officeDocument/2006/relationships/customXml" Target="../ink/ink121.xml"/><Relationship Id="rId93" Type="http://schemas.openxmlformats.org/officeDocument/2006/relationships/image" Target="../media/image86.emf"/><Relationship Id="rId98" Type="http://schemas.openxmlformats.org/officeDocument/2006/relationships/customXml" Target="../ink/ink133.xml"/><Relationship Id="rId121" Type="http://schemas.openxmlformats.org/officeDocument/2006/relationships/image" Target="../media/image100.emf"/><Relationship Id="rId142" Type="http://schemas.openxmlformats.org/officeDocument/2006/relationships/customXml" Target="../ink/ink155.xml"/><Relationship Id="rId163" Type="http://schemas.openxmlformats.org/officeDocument/2006/relationships/image" Target="../media/image121.emf"/><Relationship Id="rId184" Type="http://schemas.openxmlformats.org/officeDocument/2006/relationships/customXml" Target="../ink/ink176.xml"/><Relationship Id="rId189" Type="http://schemas.openxmlformats.org/officeDocument/2006/relationships/image" Target="../media/image134.emf"/><Relationship Id="rId3" Type="http://schemas.openxmlformats.org/officeDocument/2006/relationships/image" Target="../media/image4110.emf"/><Relationship Id="rId25" Type="http://schemas.openxmlformats.org/officeDocument/2006/relationships/image" Target="../media/image5210.emf"/><Relationship Id="rId46" Type="http://schemas.openxmlformats.org/officeDocument/2006/relationships/customXml" Target="../ink/ink108.xml"/><Relationship Id="rId67" Type="http://schemas.openxmlformats.org/officeDocument/2006/relationships/image" Target="../media/image73.emf"/><Relationship Id="rId116" Type="http://schemas.openxmlformats.org/officeDocument/2006/relationships/customXml" Target="../ink/ink142.xml"/><Relationship Id="rId137" Type="http://schemas.openxmlformats.org/officeDocument/2006/relationships/image" Target="../media/image108.emf"/><Relationship Id="rId158" Type="http://schemas.openxmlformats.org/officeDocument/2006/relationships/customXml" Target="../ink/ink163.xml"/><Relationship Id="rId20" Type="http://schemas.openxmlformats.org/officeDocument/2006/relationships/customXml" Target="../ink/ink95.xml"/><Relationship Id="rId41" Type="http://schemas.openxmlformats.org/officeDocument/2006/relationships/image" Target="../media/image60.emf"/><Relationship Id="rId62" Type="http://schemas.openxmlformats.org/officeDocument/2006/relationships/customXml" Target="../ink/ink116.xml"/><Relationship Id="rId83" Type="http://schemas.openxmlformats.org/officeDocument/2006/relationships/image" Target="../media/image81.emf"/><Relationship Id="rId88" Type="http://schemas.openxmlformats.org/officeDocument/2006/relationships/customXml" Target="../ink/ink128.xml"/><Relationship Id="rId111" Type="http://schemas.openxmlformats.org/officeDocument/2006/relationships/image" Target="../media/image95.emf"/><Relationship Id="rId132" Type="http://schemas.openxmlformats.org/officeDocument/2006/relationships/customXml" Target="../ink/ink150.xml"/><Relationship Id="rId153" Type="http://schemas.openxmlformats.org/officeDocument/2006/relationships/image" Target="../media/image116.emf"/><Relationship Id="rId174" Type="http://schemas.openxmlformats.org/officeDocument/2006/relationships/customXml" Target="../ink/ink171.xml"/><Relationship Id="rId179" Type="http://schemas.openxmlformats.org/officeDocument/2006/relationships/image" Target="../media/image129.emf"/><Relationship Id="rId195" Type="http://schemas.openxmlformats.org/officeDocument/2006/relationships/image" Target="../media/image80.emf"/><Relationship Id="rId190" Type="http://schemas.openxmlformats.org/officeDocument/2006/relationships/customXml" Target="../ink/ink179.xml"/><Relationship Id="rId15" Type="http://schemas.openxmlformats.org/officeDocument/2006/relationships/image" Target="../media/image4710.emf"/><Relationship Id="rId36" Type="http://schemas.openxmlformats.org/officeDocument/2006/relationships/customXml" Target="../ink/ink103.xml"/><Relationship Id="rId57" Type="http://schemas.openxmlformats.org/officeDocument/2006/relationships/image" Target="../media/image68.emf"/><Relationship Id="rId106" Type="http://schemas.openxmlformats.org/officeDocument/2006/relationships/customXml" Target="../ink/ink137.xml"/><Relationship Id="rId127" Type="http://schemas.openxmlformats.org/officeDocument/2006/relationships/image" Target="../media/image103.emf"/><Relationship Id="rId10" Type="http://schemas.openxmlformats.org/officeDocument/2006/relationships/customXml" Target="../ink/ink90.xml"/><Relationship Id="rId31" Type="http://schemas.openxmlformats.org/officeDocument/2006/relationships/image" Target="../media/image5510.emf"/><Relationship Id="rId52" Type="http://schemas.openxmlformats.org/officeDocument/2006/relationships/customXml" Target="../ink/ink111.xml"/><Relationship Id="rId73" Type="http://schemas.openxmlformats.org/officeDocument/2006/relationships/image" Target="../media/image76.emf"/><Relationship Id="rId78" Type="http://schemas.openxmlformats.org/officeDocument/2006/relationships/customXml" Target="../ink/ink124.xml"/><Relationship Id="rId94" Type="http://schemas.openxmlformats.org/officeDocument/2006/relationships/customXml" Target="../ink/ink131.xml"/><Relationship Id="rId99" Type="http://schemas.openxmlformats.org/officeDocument/2006/relationships/image" Target="../media/image89.emf"/><Relationship Id="rId101" Type="http://schemas.openxmlformats.org/officeDocument/2006/relationships/image" Target="../media/image90.emf"/><Relationship Id="rId122" Type="http://schemas.openxmlformats.org/officeDocument/2006/relationships/customXml" Target="../ink/ink145.xml"/><Relationship Id="rId143" Type="http://schemas.openxmlformats.org/officeDocument/2006/relationships/image" Target="../media/image111.emf"/><Relationship Id="rId148" Type="http://schemas.openxmlformats.org/officeDocument/2006/relationships/customXml" Target="../ink/ink158.xml"/><Relationship Id="rId164" Type="http://schemas.openxmlformats.org/officeDocument/2006/relationships/customXml" Target="../ink/ink166.xml"/><Relationship Id="rId169" Type="http://schemas.openxmlformats.org/officeDocument/2006/relationships/image" Target="../media/image124.emf"/><Relationship Id="rId185" Type="http://schemas.openxmlformats.org/officeDocument/2006/relationships/image" Target="../media/image132.emf"/><Relationship Id="rId4" Type="http://schemas.openxmlformats.org/officeDocument/2006/relationships/customXml" Target="../ink/ink87.xml"/><Relationship Id="rId9" Type="http://schemas.openxmlformats.org/officeDocument/2006/relationships/image" Target="../media/image4410.emf"/><Relationship Id="rId180" Type="http://schemas.openxmlformats.org/officeDocument/2006/relationships/customXml" Target="../ink/ink174.xml"/><Relationship Id="rId26" Type="http://schemas.openxmlformats.org/officeDocument/2006/relationships/customXml" Target="../ink/ink98.xml"/><Relationship Id="rId47" Type="http://schemas.openxmlformats.org/officeDocument/2006/relationships/image" Target="../media/image63.emf"/><Relationship Id="rId68" Type="http://schemas.openxmlformats.org/officeDocument/2006/relationships/customXml" Target="../ink/ink119.xml"/><Relationship Id="rId89" Type="http://schemas.openxmlformats.org/officeDocument/2006/relationships/image" Target="../media/image84.emf"/><Relationship Id="rId112" Type="http://schemas.openxmlformats.org/officeDocument/2006/relationships/customXml" Target="../ink/ink140.xml"/><Relationship Id="rId133" Type="http://schemas.openxmlformats.org/officeDocument/2006/relationships/image" Target="../media/image106.emf"/><Relationship Id="rId154" Type="http://schemas.openxmlformats.org/officeDocument/2006/relationships/customXml" Target="../ink/ink161.xml"/><Relationship Id="rId175" Type="http://schemas.openxmlformats.org/officeDocument/2006/relationships/image" Target="../media/image127.emf"/><Relationship Id="rId196" Type="http://schemas.openxmlformats.org/officeDocument/2006/relationships/customXml" Target="../ink/ink182.xml"/><Relationship Id="rId200" Type="http://schemas.openxmlformats.org/officeDocument/2006/relationships/customXml" Target="../ink/ink184.xml"/><Relationship Id="rId16" Type="http://schemas.openxmlformats.org/officeDocument/2006/relationships/customXml" Target="../ink/ink93.xml"/><Relationship Id="rId37" Type="http://schemas.openxmlformats.org/officeDocument/2006/relationships/image" Target="../media/image58.emf"/><Relationship Id="rId58" Type="http://schemas.openxmlformats.org/officeDocument/2006/relationships/customXml" Target="../ink/ink114.xml"/><Relationship Id="rId79" Type="http://schemas.openxmlformats.org/officeDocument/2006/relationships/image" Target="../media/image79.emf"/><Relationship Id="rId102" Type="http://schemas.openxmlformats.org/officeDocument/2006/relationships/customXml" Target="../ink/ink135.xml"/><Relationship Id="rId123" Type="http://schemas.openxmlformats.org/officeDocument/2006/relationships/image" Target="../media/image101.emf"/><Relationship Id="rId144" Type="http://schemas.openxmlformats.org/officeDocument/2006/relationships/customXml" Target="../ink/ink156.xml"/><Relationship Id="rId90" Type="http://schemas.openxmlformats.org/officeDocument/2006/relationships/customXml" Target="../ink/ink129.xml"/><Relationship Id="rId165" Type="http://schemas.openxmlformats.org/officeDocument/2006/relationships/image" Target="../media/image122.emf"/><Relationship Id="rId186" Type="http://schemas.openxmlformats.org/officeDocument/2006/relationships/customXml" Target="../ink/ink177.xml"/><Relationship Id="rId27" Type="http://schemas.openxmlformats.org/officeDocument/2006/relationships/image" Target="../media/image5310.emf"/><Relationship Id="rId48" Type="http://schemas.openxmlformats.org/officeDocument/2006/relationships/customXml" Target="../ink/ink109.xml"/><Relationship Id="rId69" Type="http://schemas.openxmlformats.org/officeDocument/2006/relationships/image" Target="../media/image74.emf"/><Relationship Id="rId113" Type="http://schemas.openxmlformats.org/officeDocument/2006/relationships/image" Target="../media/image96.emf"/><Relationship Id="rId134" Type="http://schemas.openxmlformats.org/officeDocument/2006/relationships/customXml" Target="../ink/ink151.xml"/><Relationship Id="rId80" Type="http://schemas.openxmlformats.org/officeDocument/2006/relationships/customXml" Target="../ink/ink125.xml"/><Relationship Id="rId155" Type="http://schemas.openxmlformats.org/officeDocument/2006/relationships/image" Target="../media/image117.emf"/><Relationship Id="rId176" Type="http://schemas.openxmlformats.org/officeDocument/2006/relationships/customXml" Target="../ink/ink172.xml"/><Relationship Id="rId197" Type="http://schemas.openxmlformats.org/officeDocument/2006/relationships/image" Target="../media/image137.emf"/><Relationship Id="rId201" Type="http://schemas.openxmlformats.org/officeDocument/2006/relationships/image" Target="../media/image139.emf"/><Relationship Id="rId17" Type="http://schemas.openxmlformats.org/officeDocument/2006/relationships/image" Target="../media/image4810.emf"/><Relationship Id="rId38" Type="http://schemas.openxmlformats.org/officeDocument/2006/relationships/customXml" Target="../ink/ink104.xml"/><Relationship Id="rId59" Type="http://schemas.openxmlformats.org/officeDocument/2006/relationships/image" Target="../media/image69.emf"/><Relationship Id="rId103" Type="http://schemas.openxmlformats.org/officeDocument/2006/relationships/image" Target="../media/image91.emf"/><Relationship Id="rId124" Type="http://schemas.openxmlformats.org/officeDocument/2006/relationships/customXml" Target="../ink/ink146.xml"/><Relationship Id="rId70" Type="http://schemas.openxmlformats.org/officeDocument/2006/relationships/customXml" Target="../ink/ink120.xml"/><Relationship Id="rId91" Type="http://schemas.openxmlformats.org/officeDocument/2006/relationships/image" Target="../media/image85.emf"/><Relationship Id="rId145" Type="http://schemas.openxmlformats.org/officeDocument/2006/relationships/image" Target="../media/image112.emf"/><Relationship Id="rId166" Type="http://schemas.openxmlformats.org/officeDocument/2006/relationships/customXml" Target="../ink/ink167.xml"/><Relationship Id="rId187" Type="http://schemas.openxmlformats.org/officeDocument/2006/relationships/image" Target="../media/image133.emf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99.xml"/><Relationship Id="rId49" Type="http://schemas.openxmlformats.org/officeDocument/2006/relationships/image" Target="../media/image64.emf"/><Relationship Id="rId114" Type="http://schemas.openxmlformats.org/officeDocument/2006/relationships/customXml" Target="../ink/ink141.xml"/><Relationship Id="rId60" Type="http://schemas.openxmlformats.org/officeDocument/2006/relationships/customXml" Target="../ink/ink115.xml"/><Relationship Id="rId135" Type="http://schemas.openxmlformats.org/officeDocument/2006/relationships/image" Target="../media/image107.emf"/><Relationship Id="rId156" Type="http://schemas.openxmlformats.org/officeDocument/2006/relationships/customXml" Target="../ink/ink162.xml"/><Relationship Id="rId177" Type="http://schemas.openxmlformats.org/officeDocument/2006/relationships/image" Target="../media/image128.emf"/><Relationship Id="rId198" Type="http://schemas.openxmlformats.org/officeDocument/2006/relationships/customXml" Target="../ink/ink183.xml"/><Relationship Id="rId202" Type="http://schemas.openxmlformats.org/officeDocument/2006/relationships/customXml" Target="../ink/ink185.xml"/><Relationship Id="rId18" Type="http://schemas.openxmlformats.org/officeDocument/2006/relationships/customXml" Target="../ink/ink94.xml"/><Relationship Id="rId39" Type="http://schemas.openxmlformats.org/officeDocument/2006/relationships/image" Target="../media/image59.emf"/><Relationship Id="rId50" Type="http://schemas.openxmlformats.org/officeDocument/2006/relationships/customXml" Target="../ink/ink110.xml"/><Relationship Id="rId104" Type="http://schemas.openxmlformats.org/officeDocument/2006/relationships/customXml" Target="../ink/ink136.xml"/><Relationship Id="rId125" Type="http://schemas.openxmlformats.org/officeDocument/2006/relationships/image" Target="../media/image102.emf"/><Relationship Id="rId146" Type="http://schemas.openxmlformats.org/officeDocument/2006/relationships/customXml" Target="../ink/ink157.xml"/><Relationship Id="rId167" Type="http://schemas.openxmlformats.org/officeDocument/2006/relationships/image" Target="../media/image123.emf"/><Relationship Id="rId188" Type="http://schemas.openxmlformats.org/officeDocument/2006/relationships/customXml" Target="../ink/ink178.xml"/><Relationship Id="rId71" Type="http://schemas.openxmlformats.org/officeDocument/2006/relationships/image" Target="../media/image75.emf"/><Relationship Id="rId92" Type="http://schemas.openxmlformats.org/officeDocument/2006/relationships/customXml" Target="../ink/ink130.xml"/></Relationships>
</file>

<file path=ppt/slides/_rels/slide25.xml.rels><?xml version="1.0" encoding="UTF-8" standalone="yes"?>
<Relationships xmlns="http://schemas.openxmlformats.org/package/2006/relationships"><Relationship Id="rId299" Type="http://schemas.openxmlformats.org/officeDocument/2006/relationships/image" Target="../media/image201.emf"/><Relationship Id="rId159" Type="http://schemas.openxmlformats.org/officeDocument/2006/relationships/customXml" Target="../ink/ink190.xml"/><Relationship Id="rId42" Type="http://schemas.openxmlformats.org/officeDocument/2006/relationships/image" Target="../media/image1570.emf"/><Relationship Id="rId170" Type="http://schemas.openxmlformats.org/officeDocument/2006/relationships/image" Target="../media/image145.emf"/><Relationship Id="rId191" Type="http://schemas.openxmlformats.org/officeDocument/2006/relationships/customXml" Target="../ink/ink206.xml"/><Relationship Id="rId205" Type="http://schemas.openxmlformats.org/officeDocument/2006/relationships/customXml" Target="../ink/ink213.xml"/><Relationship Id="rId226" Type="http://schemas.openxmlformats.org/officeDocument/2006/relationships/image" Target="../media/image173.emf"/><Relationship Id="rId247" Type="http://schemas.openxmlformats.org/officeDocument/2006/relationships/customXml" Target="../ink/ink234.xml"/><Relationship Id="rId268" Type="http://schemas.openxmlformats.org/officeDocument/2006/relationships/image" Target="../media/image194.emf"/><Relationship Id="rId289" Type="http://schemas.openxmlformats.org/officeDocument/2006/relationships/customXml" Target="../ink/ink261.xml"/><Relationship Id="rId32" Type="http://schemas.openxmlformats.org/officeDocument/2006/relationships/image" Target="../media/image1520.emf"/><Relationship Id="rId160" Type="http://schemas.openxmlformats.org/officeDocument/2006/relationships/image" Target="../media/image216.emf"/><Relationship Id="rId181" Type="http://schemas.openxmlformats.org/officeDocument/2006/relationships/customXml" Target="../ink/ink201.xml"/><Relationship Id="rId216" Type="http://schemas.openxmlformats.org/officeDocument/2006/relationships/image" Target="../media/image168.emf"/><Relationship Id="rId237" Type="http://schemas.openxmlformats.org/officeDocument/2006/relationships/customXml" Target="../ink/ink229.xml"/><Relationship Id="rId258" Type="http://schemas.openxmlformats.org/officeDocument/2006/relationships/image" Target="../media/image189.emf"/><Relationship Id="rId279" Type="http://schemas.openxmlformats.org/officeDocument/2006/relationships/customXml" Target="../ink/ink254.xml"/><Relationship Id="rId22" Type="http://schemas.openxmlformats.org/officeDocument/2006/relationships/image" Target="../media/image1470.emf"/><Relationship Id="rId290" Type="http://schemas.openxmlformats.org/officeDocument/2006/relationships/customXml" Target="../ink/ink262.xml"/><Relationship Id="rId171" Type="http://schemas.openxmlformats.org/officeDocument/2006/relationships/customXml" Target="../ink/ink196.xml"/><Relationship Id="rId192" Type="http://schemas.openxmlformats.org/officeDocument/2006/relationships/image" Target="../media/image156.emf"/><Relationship Id="rId206" Type="http://schemas.openxmlformats.org/officeDocument/2006/relationships/image" Target="../media/image163.emf"/><Relationship Id="rId227" Type="http://schemas.openxmlformats.org/officeDocument/2006/relationships/customXml" Target="../ink/ink224.xml"/><Relationship Id="rId248" Type="http://schemas.openxmlformats.org/officeDocument/2006/relationships/image" Target="../media/image184.emf"/><Relationship Id="rId269" Type="http://schemas.openxmlformats.org/officeDocument/2006/relationships/customXml" Target="../ink/ink245.xml"/><Relationship Id="rId12" Type="http://schemas.openxmlformats.org/officeDocument/2006/relationships/image" Target="../media/image1420.emf"/><Relationship Id="rId280" Type="http://schemas.openxmlformats.org/officeDocument/2006/relationships/image" Target="../media/image196.emf"/><Relationship Id="rId161" Type="http://schemas.openxmlformats.org/officeDocument/2006/relationships/customXml" Target="../ink/ink191.xml"/><Relationship Id="rId166" Type="http://schemas.openxmlformats.org/officeDocument/2006/relationships/image" Target="../media/image143.emf"/><Relationship Id="rId182" Type="http://schemas.openxmlformats.org/officeDocument/2006/relationships/image" Target="../media/image151.emf"/><Relationship Id="rId187" Type="http://schemas.openxmlformats.org/officeDocument/2006/relationships/customXml" Target="../ink/ink204.xml"/><Relationship Id="rId217" Type="http://schemas.openxmlformats.org/officeDocument/2006/relationships/customXml" Target="../ink/ink219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66.emf"/><Relationship Id="rId233" Type="http://schemas.openxmlformats.org/officeDocument/2006/relationships/customXml" Target="../ink/ink227.xml"/><Relationship Id="rId238" Type="http://schemas.openxmlformats.org/officeDocument/2006/relationships/image" Target="../media/image179.emf"/><Relationship Id="rId254" Type="http://schemas.openxmlformats.org/officeDocument/2006/relationships/image" Target="../media/image187.emf"/><Relationship Id="rId259" Type="http://schemas.openxmlformats.org/officeDocument/2006/relationships/customXml" Target="../ink/ink240.xml"/><Relationship Id="rId270" Type="http://schemas.openxmlformats.org/officeDocument/2006/relationships/image" Target="../media/image195.emf"/><Relationship Id="rId275" Type="http://schemas.openxmlformats.org/officeDocument/2006/relationships/customXml" Target="../ink/ink250.xml"/><Relationship Id="rId291" Type="http://schemas.openxmlformats.org/officeDocument/2006/relationships/customXml" Target="../ink/ink263.xml"/><Relationship Id="rId296" Type="http://schemas.openxmlformats.org/officeDocument/2006/relationships/customXml" Target="../ink/ink267.xml"/><Relationship Id="rId300" Type="http://schemas.openxmlformats.org/officeDocument/2006/relationships/customXml" Target="../ink/ink269.xml"/><Relationship Id="rId156" Type="http://schemas.openxmlformats.org/officeDocument/2006/relationships/image" Target="../media/image214.emf"/><Relationship Id="rId177" Type="http://schemas.openxmlformats.org/officeDocument/2006/relationships/customXml" Target="../ink/ink199.xml"/><Relationship Id="rId198" Type="http://schemas.openxmlformats.org/officeDocument/2006/relationships/image" Target="../media/image159.emf"/><Relationship Id="rId44" Type="http://schemas.openxmlformats.org/officeDocument/2006/relationships/image" Target="../media/image1580.emf"/><Relationship Id="rId172" Type="http://schemas.openxmlformats.org/officeDocument/2006/relationships/image" Target="../media/image146.emf"/><Relationship Id="rId193" Type="http://schemas.openxmlformats.org/officeDocument/2006/relationships/customXml" Target="../ink/ink207.xml"/><Relationship Id="rId202" Type="http://schemas.openxmlformats.org/officeDocument/2006/relationships/image" Target="../media/image161.emf"/><Relationship Id="rId207" Type="http://schemas.openxmlformats.org/officeDocument/2006/relationships/customXml" Target="../ink/ink214.xml"/><Relationship Id="rId223" Type="http://schemas.openxmlformats.org/officeDocument/2006/relationships/customXml" Target="../ink/ink222.xml"/><Relationship Id="rId228" Type="http://schemas.openxmlformats.org/officeDocument/2006/relationships/image" Target="../media/image174.emf"/><Relationship Id="rId244" Type="http://schemas.openxmlformats.org/officeDocument/2006/relationships/image" Target="../media/image182.emf"/><Relationship Id="rId249" Type="http://schemas.openxmlformats.org/officeDocument/2006/relationships/customXml" Target="../ink/ink235.xml"/><Relationship Id="rId260" Type="http://schemas.openxmlformats.org/officeDocument/2006/relationships/image" Target="../media/image190.emf"/><Relationship Id="rId265" Type="http://schemas.openxmlformats.org/officeDocument/2006/relationships/customXml" Target="../ink/ink243.xml"/><Relationship Id="rId18" Type="http://schemas.openxmlformats.org/officeDocument/2006/relationships/image" Target="../media/image1450.emf"/><Relationship Id="rId281" Type="http://schemas.openxmlformats.org/officeDocument/2006/relationships/customXml" Target="../ink/ink255.xml"/><Relationship Id="rId286" Type="http://schemas.openxmlformats.org/officeDocument/2006/relationships/customXml" Target="../ink/ink258.xml"/><Relationship Id="rId167" Type="http://schemas.openxmlformats.org/officeDocument/2006/relationships/customXml" Target="../ink/ink194.xml"/><Relationship Id="rId188" Type="http://schemas.openxmlformats.org/officeDocument/2006/relationships/image" Target="../media/image154.emf"/><Relationship Id="rId34" Type="http://schemas.openxmlformats.org/officeDocument/2006/relationships/image" Target="../media/image1530.emf"/><Relationship Id="rId162" Type="http://schemas.openxmlformats.org/officeDocument/2006/relationships/image" Target="../media/image217.emf"/><Relationship Id="rId183" Type="http://schemas.openxmlformats.org/officeDocument/2006/relationships/customXml" Target="../ink/ink202.xml"/><Relationship Id="rId213" Type="http://schemas.openxmlformats.org/officeDocument/2006/relationships/customXml" Target="../ink/ink217.xml"/><Relationship Id="rId218" Type="http://schemas.openxmlformats.org/officeDocument/2006/relationships/image" Target="../media/image169.emf"/><Relationship Id="rId234" Type="http://schemas.openxmlformats.org/officeDocument/2006/relationships/image" Target="../media/image177.emf"/><Relationship Id="rId239" Type="http://schemas.openxmlformats.org/officeDocument/2006/relationships/customXml" Target="../ink/ink230.xml"/><Relationship Id="rId2" Type="http://schemas.openxmlformats.org/officeDocument/2006/relationships/image" Target="../media/image7.png"/><Relationship Id="rId250" Type="http://schemas.openxmlformats.org/officeDocument/2006/relationships/image" Target="../media/image185.emf"/><Relationship Id="rId255" Type="http://schemas.openxmlformats.org/officeDocument/2006/relationships/customXml" Target="../ink/ink238.xml"/><Relationship Id="rId271" Type="http://schemas.openxmlformats.org/officeDocument/2006/relationships/customXml" Target="../ink/ink246.xml"/><Relationship Id="rId276" Type="http://schemas.openxmlformats.org/officeDocument/2006/relationships/customXml" Target="../ink/ink251.xml"/><Relationship Id="rId292" Type="http://schemas.openxmlformats.org/officeDocument/2006/relationships/customXml" Target="../ink/ink264.xml"/><Relationship Id="rId297" Type="http://schemas.openxmlformats.org/officeDocument/2006/relationships/image" Target="../media/image200.emf"/><Relationship Id="rId157" Type="http://schemas.openxmlformats.org/officeDocument/2006/relationships/customXml" Target="../ink/ink189.xml"/><Relationship Id="rId178" Type="http://schemas.openxmlformats.org/officeDocument/2006/relationships/image" Target="../media/image149.emf"/><Relationship Id="rId40" Type="http://schemas.openxmlformats.org/officeDocument/2006/relationships/image" Target="../media/image1560.emf"/><Relationship Id="rId301" Type="http://schemas.openxmlformats.org/officeDocument/2006/relationships/image" Target="../media/image202.emf"/><Relationship Id="rId152" Type="http://schemas.openxmlformats.org/officeDocument/2006/relationships/image" Target="../media/image212.emf"/><Relationship Id="rId173" Type="http://schemas.openxmlformats.org/officeDocument/2006/relationships/customXml" Target="../ink/ink197.xml"/><Relationship Id="rId194" Type="http://schemas.openxmlformats.org/officeDocument/2006/relationships/image" Target="../media/image157.emf"/><Relationship Id="rId199" Type="http://schemas.openxmlformats.org/officeDocument/2006/relationships/customXml" Target="../ink/ink210.xml"/><Relationship Id="rId203" Type="http://schemas.openxmlformats.org/officeDocument/2006/relationships/customXml" Target="../ink/ink212.xml"/><Relationship Id="rId208" Type="http://schemas.openxmlformats.org/officeDocument/2006/relationships/image" Target="../media/image164.emf"/><Relationship Id="rId229" Type="http://schemas.openxmlformats.org/officeDocument/2006/relationships/customXml" Target="../ink/ink225.xml"/><Relationship Id="rId224" Type="http://schemas.openxmlformats.org/officeDocument/2006/relationships/image" Target="../media/image172.emf"/><Relationship Id="rId240" Type="http://schemas.openxmlformats.org/officeDocument/2006/relationships/image" Target="../media/image180.emf"/><Relationship Id="rId245" Type="http://schemas.openxmlformats.org/officeDocument/2006/relationships/customXml" Target="../ink/ink233.xml"/><Relationship Id="rId261" Type="http://schemas.openxmlformats.org/officeDocument/2006/relationships/customXml" Target="../ink/ink241.xml"/><Relationship Id="rId266" Type="http://schemas.openxmlformats.org/officeDocument/2006/relationships/image" Target="../media/image193.emf"/><Relationship Id="rId287" Type="http://schemas.openxmlformats.org/officeDocument/2006/relationships/customXml" Target="../ink/ink259.xml"/><Relationship Id="rId168" Type="http://schemas.openxmlformats.org/officeDocument/2006/relationships/image" Target="../media/image144.emf"/><Relationship Id="rId14" Type="http://schemas.openxmlformats.org/officeDocument/2006/relationships/image" Target="../media/image1430.emf"/><Relationship Id="rId282" Type="http://schemas.openxmlformats.org/officeDocument/2006/relationships/image" Target="../media/image197.emf"/><Relationship Id="rId30" Type="http://schemas.openxmlformats.org/officeDocument/2006/relationships/image" Target="../media/image1511.emf"/><Relationship Id="rId163" Type="http://schemas.openxmlformats.org/officeDocument/2006/relationships/customXml" Target="../ink/ink192.xml"/><Relationship Id="rId184" Type="http://schemas.openxmlformats.org/officeDocument/2006/relationships/image" Target="../media/image152.emf"/><Relationship Id="rId189" Type="http://schemas.openxmlformats.org/officeDocument/2006/relationships/customXml" Target="../ink/ink205.xml"/><Relationship Id="rId219" Type="http://schemas.openxmlformats.org/officeDocument/2006/relationships/customXml" Target="../ink/ink220.xml"/><Relationship Id="rId8" Type="http://schemas.openxmlformats.org/officeDocument/2006/relationships/image" Target="../media/image1400.emf"/><Relationship Id="rId3" Type="http://schemas.openxmlformats.org/officeDocument/2006/relationships/customXml" Target="../ink/ink186.xml"/><Relationship Id="rId214" Type="http://schemas.openxmlformats.org/officeDocument/2006/relationships/image" Target="../media/image167.emf"/><Relationship Id="rId230" Type="http://schemas.openxmlformats.org/officeDocument/2006/relationships/image" Target="../media/image175.emf"/><Relationship Id="rId235" Type="http://schemas.openxmlformats.org/officeDocument/2006/relationships/customXml" Target="../ink/ink228.xml"/><Relationship Id="rId251" Type="http://schemas.openxmlformats.org/officeDocument/2006/relationships/customXml" Target="../ink/ink236.xml"/><Relationship Id="rId256" Type="http://schemas.openxmlformats.org/officeDocument/2006/relationships/image" Target="../media/image188.emf"/><Relationship Id="rId277" Type="http://schemas.openxmlformats.org/officeDocument/2006/relationships/customXml" Target="../ink/ink252.xml"/><Relationship Id="rId298" Type="http://schemas.openxmlformats.org/officeDocument/2006/relationships/customXml" Target="../ink/ink268.xml"/><Relationship Id="rId158" Type="http://schemas.openxmlformats.org/officeDocument/2006/relationships/image" Target="../media/image215.emf"/><Relationship Id="rId272" Type="http://schemas.openxmlformats.org/officeDocument/2006/relationships/customXml" Target="../ink/ink247.xml"/><Relationship Id="rId293" Type="http://schemas.openxmlformats.org/officeDocument/2006/relationships/customXml" Target="../ink/ink265.xml"/><Relationship Id="rId153" Type="http://schemas.openxmlformats.org/officeDocument/2006/relationships/customXml" Target="../ink/ink187.xml"/><Relationship Id="rId174" Type="http://schemas.openxmlformats.org/officeDocument/2006/relationships/image" Target="../media/image147.emf"/><Relationship Id="rId179" Type="http://schemas.openxmlformats.org/officeDocument/2006/relationships/customXml" Target="../ink/ink200.xml"/><Relationship Id="rId195" Type="http://schemas.openxmlformats.org/officeDocument/2006/relationships/customXml" Target="../ink/ink208.xml"/><Relationship Id="rId209" Type="http://schemas.openxmlformats.org/officeDocument/2006/relationships/customXml" Target="../ink/ink215.xml"/><Relationship Id="rId20" Type="http://schemas.openxmlformats.org/officeDocument/2006/relationships/image" Target="../media/image1460.emf"/><Relationship Id="rId190" Type="http://schemas.openxmlformats.org/officeDocument/2006/relationships/image" Target="../media/image155.emf"/><Relationship Id="rId204" Type="http://schemas.openxmlformats.org/officeDocument/2006/relationships/image" Target="../media/image162.emf"/><Relationship Id="rId220" Type="http://schemas.openxmlformats.org/officeDocument/2006/relationships/image" Target="../media/image170.emf"/><Relationship Id="rId225" Type="http://schemas.openxmlformats.org/officeDocument/2006/relationships/customXml" Target="../ink/ink223.xml"/><Relationship Id="rId241" Type="http://schemas.openxmlformats.org/officeDocument/2006/relationships/customXml" Target="../ink/ink231.xml"/><Relationship Id="rId246" Type="http://schemas.openxmlformats.org/officeDocument/2006/relationships/image" Target="../media/image183.emf"/><Relationship Id="rId267" Type="http://schemas.openxmlformats.org/officeDocument/2006/relationships/customXml" Target="../ink/ink244.xml"/><Relationship Id="rId288" Type="http://schemas.openxmlformats.org/officeDocument/2006/relationships/customXml" Target="../ink/ink260.xml"/><Relationship Id="rId262" Type="http://schemas.openxmlformats.org/officeDocument/2006/relationships/image" Target="../media/image191.emf"/><Relationship Id="rId283" Type="http://schemas.openxmlformats.org/officeDocument/2006/relationships/customXml" Target="../ink/ink256.xml"/><Relationship Id="rId36" Type="http://schemas.openxmlformats.org/officeDocument/2006/relationships/image" Target="../media/image1540.emf"/><Relationship Id="rId164" Type="http://schemas.openxmlformats.org/officeDocument/2006/relationships/image" Target="../media/image142.emf"/><Relationship Id="rId169" Type="http://schemas.openxmlformats.org/officeDocument/2006/relationships/customXml" Target="../ink/ink195.xml"/><Relationship Id="rId185" Type="http://schemas.openxmlformats.org/officeDocument/2006/relationships/customXml" Target="../ink/ink203.xml"/><Relationship Id="rId10" Type="http://schemas.openxmlformats.org/officeDocument/2006/relationships/image" Target="../media/image141.emf"/><Relationship Id="rId180" Type="http://schemas.openxmlformats.org/officeDocument/2006/relationships/image" Target="../media/image150.emf"/><Relationship Id="rId210" Type="http://schemas.openxmlformats.org/officeDocument/2006/relationships/image" Target="../media/image165.emf"/><Relationship Id="rId215" Type="http://schemas.openxmlformats.org/officeDocument/2006/relationships/customXml" Target="../ink/ink218.xml"/><Relationship Id="rId236" Type="http://schemas.openxmlformats.org/officeDocument/2006/relationships/image" Target="../media/image178.emf"/><Relationship Id="rId257" Type="http://schemas.openxmlformats.org/officeDocument/2006/relationships/customXml" Target="../ink/ink239.xml"/><Relationship Id="rId278" Type="http://schemas.openxmlformats.org/officeDocument/2006/relationships/customXml" Target="../ink/ink253.xml"/><Relationship Id="rId4" Type="http://schemas.openxmlformats.org/officeDocument/2006/relationships/image" Target="../media/image1380.emf"/><Relationship Id="rId231" Type="http://schemas.openxmlformats.org/officeDocument/2006/relationships/customXml" Target="../ink/ink226.xml"/><Relationship Id="rId252" Type="http://schemas.openxmlformats.org/officeDocument/2006/relationships/image" Target="../media/image186.emf"/><Relationship Id="rId273" Type="http://schemas.openxmlformats.org/officeDocument/2006/relationships/customXml" Target="../ink/ink248.xml"/><Relationship Id="rId294" Type="http://schemas.openxmlformats.org/officeDocument/2006/relationships/customXml" Target="../ink/ink266.xml"/><Relationship Id="rId154" Type="http://schemas.openxmlformats.org/officeDocument/2006/relationships/image" Target="../media/image213.emf"/><Relationship Id="rId175" Type="http://schemas.openxmlformats.org/officeDocument/2006/relationships/customXml" Target="../ink/ink198.xml"/><Relationship Id="rId196" Type="http://schemas.openxmlformats.org/officeDocument/2006/relationships/image" Target="../media/image158.emf"/><Relationship Id="rId200" Type="http://schemas.openxmlformats.org/officeDocument/2006/relationships/image" Target="../media/image160.emf"/><Relationship Id="rId221" Type="http://schemas.openxmlformats.org/officeDocument/2006/relationships/customXml" Target="../ink/ink221.xml"/><Relationship Id="rId242" Type="http://schemas.openxmlformats.org/officeDocument/2006/relationships/image" Target="../media/image181.emf"/><Relationship Id="rId263" Type="http://schemas.openxmlformats.org/officeDocument/2006/relationships/customXml" Target="../ink/ink242.xml"/><Relationship Id="rId16" Type="http://schemas.openxmlformats.org/officeDocument/2006/relationships/image" Target="../media/image1440.emf"/><Relationship Id="rId284" Type="http://schemas.openxmlformats.org/officeDocument/2006/relationships/image" Target="../media/image198.emf"/><Relationship Id="rId165" Type="http://schemas.openxmlformats.org/officeDocument/2006/relationships/customXml" Target="../ink/ink193.xml"/><Relationship Id="rId186" Type="http://schemas.openxmlformats.org/officeDocument/2006/relationships/image" Target="../media/image153.emf"/><Relationship Id="rId211" Type="http://schemas.openxmlformats.org/officeDocument/2006/relationships/customXml" Target="../ink/ink216.xml"/><Relationship Id="rId232" Type="http://schemas.openxmlformats.org/officeDocument/2006/relationships/image" Target="../media/image176.emf"/><Relationship Id="rId253" Type="http://schemas.openxmlformats.org/officeDocument/2006/relationships/customXml" Target="../ink/ink237.xml"/><Relationship Id="rId274" Type="http://schemas.openxmlformats.org/officeDocument/2006/relationships/customXml" Target="../ink/ink249.xml"/><Relationship Id="rId295" Type="http://schemas.openxmlformats.org/officeDocument/2006/relationships/image" Target="../media/image199.emf"/><Relationship Id="rId155" Type="http://schemas.openxmlformats.org/officeDocument/2006/relationships/customXml" Target="../ink/ink188.xml"/><Relationship Id="rId176" Type="http://schemas.openxmlformats.org/officeDocument/2006/relationships/image" Target="../media/image148.emf"/><Relationship Id="rId197" Type="http://schemas.openxmlformats.org/officeDocument/2006/relationships/customXml" Target="../ink/ink209.xml"/><Relationship Id="rId201" Type="http://schemas.openxmlformats.org/officeDocument/2006/relationships/customXml" Target="../ink/ink211.xml"/><Relationship Id="rId222" Type="http://schemas.openxmlformats.org/officeDocument/2006/relationships/image" Target="../media/image171.emf"/><Relationship Id="rId243" Type="http://schemas.openxmlformats.org/officeDocument/2006/relationships/customXml" Target="../ink/ink232.xml"/><Relationship Id="rId264" Type="http://schemas.openxmlformats.org/officeDocument/2006/relationships/image" Target="../media/image192.emf"/><Relationship Id="rId285" Type="http://schemas.openxmlformats.org/officeDocument/2006/relationships/customXml" Target="../ink/ink257.xml"/><Relationship Id="rId38" Type="http://schemas.openxmlformats.org/officeDocument/2006/relationships/image" Target="../media/image1550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.biu.ac.il/~rapaport/java-apps/travel.html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siebn.de/other/tabusearch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27.xml"/><Relationship Id="rId299" Type="http://schemas.openxmlformats.org/officeDocument/2006/relationships/customXml" Target="../ink/ink418.xml"/><Relationship Id="rId21" Type="http://schemas.openxmlformats.org/officeDocument/2006/relationships/customXml" Target="../ink/ink279.xml"/><Relationship Id="rId63" Type="http://schemas.openxmlformats.org/officeDocument/2006/relationships/customXml" Target="../ink/ink300.xml"/><Relationship Id="rId159" Type="http://schemas.openxmlformats.org/officeDocument/2006/relationships/customXml" Target="../ink/ink348.xml"/><Relationship Id="rId324" Type="http://schemas.openxmlformats.org/officeDocument/2006/relationships/image" Target="../media/image379.emf"/><Relationship Id="rId366" Type="http://schemas.openxmlformats.org/officeDocument/2006/relationships/image" Target="../media/image400.emf"/><Relationship Id="rId170" Type="http://schemas.openxmlformats.org/officeDocument/2006/relationships/image" Target="../media/image302.emf"/><Relationship Id="rId226" Type="http://schemas.openxmlformats.org/officeDocument/2006/relationships/image" Target="../media/image330.emf"/><Relationship Id="rId433" Type="http://schemas.openxmlformats.org/officeDocument/2006/relationships/customXml" Target="../ink/ink485.xml"/><Relationship Id="rId268" Type="http://schemas.openxmlformats.org/officeDocument/2006/relationships/image" Target="../media/image351.emf"/><Relationship Id="rId32" Type="http://schemas.openxmlformats.org/officeDocument/2006/relationships/image" Target="../media/image233.emf"/><Relationship Id="rId74" Type="http://schemas.openxmlformats.org/officeDocument/2006/relationships/image" Target="../media/image254.emf"/><Relationship Id="rId128" Type="http://schemas.openxmlformats.org/officeDocument/2006/relationships/image" Target="../media/image281.emf"/><Relationship Id="rId335" Type="http://schemas.openxmlformats.org/officeDocument/2006/relationships/customXml" Target="../ink/ink436.xml"/><Relationship Id="rId377" Type="http://schemas.openxmlformats.org/officeDocument/2006/relationships/customXml" Target="../ink/ink457.xml"/><Relationship Id="rId5" Type="http://schemas.openxmlformats.org/officeDocument/2006/relationships/customXml" Target="../ink/ink271.xml"/><Relationship Id="rId181" Type="http://schemas.openxmlformats.org/officeDocument/2006/relationships/customXml" Target="../ink/ink359.xml"/><Relationship Id="rId237" Type="http://schemas.openxmlformats.org/officeDocument/2006/relationships/customXml" Target="../ink/ink387.xml"/><Relationship Id="rId402" Type="http://schemas.openxmlformats.org/officeDocument/2006/relationships/image" Target="../media/image418.emf"/><Relationship Id="rId279" Type="http://schemas.openxmlformats.org/officeDocument/2006/relationships/customXml" Target="../ink/ink408.xml"/><Relationship Id="rId444" Type="http://schemas.openxmlformats.org/officeDocument/2006/relationships/image" Target="../media/image439.emf"/><Relationship Id="rId43" Type="http://schemas.openxmlformats.org/officeDocument/2006/relationships/customXml" Target="../ink/ink290.xml"/><Relationship Id="rId139" Type="http://schemas.openxmlformats.org/officeDocument/2006/relationships/customXml" Target="../ink/ink338.xml"/><Relationship Id="rId290" Type="http://schemas.openxmlformats.org/officeDocument/2006/relationships/image" Target="../media/image362.emf"/><Relationship Id="rId304" Type="http://schemas.openxmlformats.org/officeDocument/2006/relationships/image" Target="../media/image369.emf"/><Relationship Id="rId346" Type="http://schemas.openxmlformats.org/officeDocument/2006/relationships/image" Target="../media/image390.emf"/><Relationship Id="rId388" Type="http://schemas.openxmlformats.org/officeDocument/2006/relationships/image" Target="../media/image411.emf"/><Relationship Id="rId85" Type="http://schemas.openxmlformats.org/officeDocument/2006/relationships/customXml" Target="../ink/ink311.xml"/><Relationship Id="rId150" Type="http://schemas.openxmlformats.org/officeDocument/2006/relationships/image" Target="../media/image292.emf"/><Relationship Id="rId192" Type="http://schemas.openxmlformats.org/officeDocument/2006/relationships/image" Target="../media/image313.emf"/><Relationship Id="rId206" Type="http://schemas.openxmlformats.org/officeDocument/2006/relationships/image" Target="../media/image320.emf"/><Relationship Id="rId413" Type="http://schemas.openxmlformats.org/officeDocument/2006/relationships/customXml" Target="../ink/ink475.xml"/><Relationship Id="rId248" Type="http://schemas.openxmlformats.org/officeDocument/2006/relationships/image" Target="../media/image341.emf"/><Relationship Id="rId12" Type="http://schemas.openxmlformats.org/officeDocument/2006/relationships/image" Target="../media/image223.emf"/><Relationship Id="rId108" Type="http://schemas.openxmlformats.org/officeDocument/2006/relationships/image" Target="../media/image271.emf"/><Relationship Id="rId315" Type="http://schemas.openxmlformats.org/officeDocument/2006/relationships/customXml" Target="../ink/ink426.xml"/><Relationship Id="rId357" Type="http://schemas.openxmlformats.org/officeDocument/2006/relationships/customXml" Target="../ink/ink447.xml"/><Relationship Id="rId54" Type="http://schemas.openxmlformats.org/officeDocument/2006/relationships/image" Target="../media/image244.emf"/><Relationship Id="rId96" Type="http://schemas.openxmlformats.org/officeDocument/2006/relationships/image" Target="../media/image265.emf"/><Relationship Id="rId161" Type="http://schemas.openxmlformats.org/officeDocument/2006/relationships/customXml" Target="../ink/ink349.xml"/><Relationship Id="rId217" Type="http://schemas.openxmlformats.org/officeDocument/2006/relationships/customXml" Target="../ink/ink377.xml"/><Relationship Id="rId399" Type="http://schemas.openxmlformats.org/officeDocument/2006/relationships/customXml" Target="../ink/ink468.xml"/><Relationship Id="rId259" Type="http://schemas.openxmlformats.org/officeDocument/2006/relationships/customXml" Target="../ink/ink398.xml"/><Relationship Id="rId424" Type="http://schemas.openxmlformats.org/officeDocument/2006/relationships/image" Target="../media/image429.emf"/><Relationship Id="rId23" Type="http://schemas.openxmlformats.org/officeDocument/2006/relationships/customXml" Target="../ink/ink280.xml"/><Relationship Id="rId119" Type="http://schemas.openxmlformats.org/officeDocument/2006/relationships/customXml" Target="../ink/ink328.xml"/><Relationship Id="rId270" Type="http://schemas.openxmlformats.org/officeDocument/2006/relationships/image" Target="../media/image352.emf"/><Relationship Id="rId326" Type="http://schemas.openxmlformats.org/officeDocument/2006/relationships/image" Target="../media/image380.emf"/><Relationship Id="rId65" Type="http://schemas.openxmlformats.org/officeDocument/2006/relationships/customXml" Target="../ink/ink301.xml"/><Relationship Id="rId130" Type="http://schemas.openxmlformats.org/officeDocument/2006/relationships/image" Target="../media/image282.emf"/><Relationship Id="rId368" Type="http://schemas.openxmlformats.org/officeDocument/2006/relationships/image" Target="../media/image401.emf"/><Relationship Id="rId172" Type="http://schemas.openxmlformats.org/officeDocument/2006/relationships/image" Target="../media/image303.emf"/><Relationship Id="rId228" Type="http://schemas.openxmlformats.org/officeDocument/2006/relationships/image" Target="../media/image331.emf"/><Relationship Id="rId435" Type="http://schemas.openxmlformats.org/officeDocument/2006/relationships/customXml" Target="../ink/ink486.xml"/><Relationship Id="rId281" Type="http://schemas.openxmlformats.org/officeDocument/2006/relationships/customXml" Target="../ink/ink409.xml"/><Relationship Id="rId337" Type="http://schemas.openxmlformats.org/officeDocument/2006/relationships/customXml" Target="../ink/ink437.xml"/><Relationship Id="rId34" Type="http://schemas.openxmlformats.org/officeDocument/2006/relationships/image" Target="../media/image234.emf"/><Relationship Id="rId76" Type="http://schemas.openxmlformats.org/officeDocument/2006/relationships/image" Target="../media/image255.emf"/><Relationship Id="rId141" Type="http://schemas.openxmlformats.org/officeDocument/2006/relationships/customXml" Target="../ink/ink339.xml"/><Relationship Id="rId379" Type="http://schemas.openxmlformats.org/officeDocument/2006/relationships/customXml" Target="../ink/ink458.xml"/><Relationship Id="rId7" Type="http://schemas.openxmlformats.org/officeDocument/2006/relationships/customXml" Target="../ink/ink272.xml"/><Relationship Id="rId183" Type="http://schemas.openxmlformats.org/officeDocument/2006/relationships/customXml" Target="../ink/ink360.xml"/><Relationship Id="rId239" Type="http://schemas.openxmlformats.org/officeDocument/2006/relationships/customXml" Target="../ink/ink388.xml"/><Relationship Id="rId390" Type="http://schemas.openxmlformats.org/officeDocument/2006/relationships/image" Target="../media/image412.emf"/><Relationship Id="rId404" Type="http://schemas.openxmlformats.org/officeDocument/2006/relationships/image" Target="../media/image419.emf"/><Relationship Id="rId446" Type="http://schemas.openxmlformats.org/officeDocument/2006/relationships/image" Target="../media/image440.emf"/><Relationship Id="rId250" Type="http://schemas.openxmlformats.org/officeDocument/2006/relationships/image" Target="../media/image342.emf"/><Relationship Id="rId292" Type="http://schemas.openxmlformats.org/officeDocument/2006/relationships/image" Target="../media/image363.emf"/><Relationship Id="rId306" Type="http://schemas.openxmlformats.org/officeDocument/2006/relationships/image" Target="../media/image370.emf"/><Relationship Id="rId45" Type="http://schemas.openxmlformats.org/officeDocument/2006/relationships/customXml" Target="../ink/ink291.xml"/><Relationship Id="rId87" Type="http://schemas.openxmlformats.org/officeDocument/2006/relationships/customXml" Target="../ink/ink312.xml"/><Relationship Id="rId110" Type="http://schemas.openxmlformats.org/officeDocument/2006/relationships/image" Target="../media/image272.emf"/><Relationship Id="rId348" Type="http://schemas.openxmlformats.org/officeDocument/2006/relationships/image" Target="../media/image391.emf"/><Relationship Id="rId152" Type="http://schemas.openxmlformats.org/officeDocument/2006/relationships/image" Target="../media/image293.emf"/><Relationship Id="rId194" Type="http://schemas.openxmlformats.org/officeDocument/2006/relationships/image" Target="../media/image314.emf"/><Relationship Id="rId208" Type="http://schemas.openxmlformats.org/officeDocument/2006/relationships/image" Target="../media/image321.emf"/><Relationship Id="rId415" Type="http://schemas.openxmlformats.org/officeDocument/2006/relationships/customXml" Target="../ink/ink476.xml"/><Relationship Id="rId261" Type="http://schemas.openxmlformats.org/officeDocument/2006/relationships/customXml" Target="../ink/ink399.xml"/><Relationship Id="rId14" Type="http://schemas.openxmlformats.org/officeDocument/2006/relationships/image" Target="../media/image224.emf"/><Relationship Id="rId56" Type="http://schemas.openxmlformats.org/officeDocument/2006/relationships/image" Target="../media/image245.emf"/><Relationship Id="rId317" Type="http://schemas.openxmlformats.org/officeDocument/2006/relationships/customXml" Target="../ink/ink427.xml"/><Relationship Id="rId359" Type="http://schemas.openxmlformats.org/officeDocument/2006/relationships/customXml" Target="../ink/ink448.xml"/><Relationship Id="rId98" Type="http://schemas.openxmlformats.org/officeDocument/2006/relationships/image" Target="../media/image266.emf"/><Relationship Id="rId121" Type="http://schemas.openxmlformats.org/officeDocument/2006/relationships/customXml" Target="../ink/ink329.xml"/><Relationship Id="rId163" Type="http://schemas.openxmlformats.org/officeDocument/2006/relationships/customXml" Target="../ink/ink350.xml"/><Relationship Id="rId219" Type="http://schemas.openxmlformats.org/officeDocument/2006/relationships/customXml" Target="../ink/ink378.xml"/><Relationship Id="rId370" Type="http://schemas.openxmlformats.org/officeDocument/2006/relationships/image" Target="../media/image402.emf"/><Relationship Id="rId426" Type="http://schemas.openxmlformats.org/officeDocument/2006/relationships/image" Target="../media/image430.emf"/><Relationship Id="rId230" Type="http://schemas.openxmlformats.org/officeDocument/2006/relationships/image" Target="../media/image332.emf"/><Relationship Id="rId25" Type="http://schemas.openxmlformats.org/officeDocument/2006/relationships/customXml" Target="../ink/ink281.xml"/><Relationship Id="rId67" Type="http://schemas.openxmlformats.org/officeDocument/2006/relationships/customXml" Target="../ink/ink302.xml"/><Relationship Id="rId272" Type="http://schemas.openxmlformats.org/officeDocument/2006/relationships/image" Target="../media/image353.emf"/><Relationship Id="rId328" Type="http://schemas.openxmlformats.org/officeDocument/2006/relationships/image" Target="../media/image381.emf"/><Relationship Id="rId132" Type="http://schemas.openxmlformats.org/officeDocument/2006/relationships/image" Target="../media/image283.emf"/><Relationship Id="rId174" Type="http://schemas.openxmlformats.org/officeDocument/2006/relationships/image" Target="../media/image304.emf"/><Relationship Id="rId381" Type="http://schemas.openxmlformats.org/officeDocument/2006/relationships/customXml" Target="../ink/ink459.xml"/><Relationship Id="rId241" Type="http://schemas.openxmlformats.org/officeDocument/2006/relationships/customXml" Target="../ink/ink389.xml"/><Relationship Id="rId437" Type="http://schemas.openxmlformats.org/officeDocument/2006/relationships/customXml" Target="../ink/ink487.xml"/><Relationship Id="rId36" Type="http://schemas.openxmlformats.org/officeDocument/2006/relationships/image" Target="../media/image235.emf"/><Relationship Id="rId283" Type="http://schemas.openxmlformats.org/officeDocument/2006/relationships/customXml" Target="../ink/ink410.xml"/><Relationship Id="rId339" Type="http://schemas.openxmlformats.org/officeDocument/2006/relationships/customXml" Target="../ink/ink438.xml"/><Relationship Id="rId78" Type="http://schemas.openxmlformats.org/officeDocument/2006/relationships/image" Target="../media/image256.emf"/><Relationship Id="rId101" Type="http://schemas.openxmlformats.org/officeDocument/2006/relationships/customXml" Target="../ink/ink319.xml"/><Relationship Id="rId143" Type="http://schemas.openxmlformats.org/officeDocument/2006/relationships/customXml" Target="../ink/ink340.xml"/><Relationship Id="rId185" Type="http://schemas.openxmlformats.org/officeDocument/2006/relationships/customXml" Target="../ink/ink361.xml"/><Relationship Id="rId350" Type="http://schemas.openxmlformats.org/officeDocument/2006/relationships/image" Target="../media/image392.emf"/><Relationship Id="rId406" Type="http://schemas.openxmlformats.org/officeDocument/2006/relationships/image" Target="../media/image420.emf"/><Relationship Id="rId9" Type="http://schemas.openxmlformats.org/officeDocument/2006/relationships/customXml" Target="../ink/ink273.xml"/><Relationship Id="rId210" Type="http://schemas.openxmlformats.org/officeDocument/2006/relationships/image" Target="../media/image322.emf"/><Relationship Id="rId392" Type="http://schemas.openxmlformats.org/officeDocument/2006/relationships/image" Target="../media/image413.emf"/><Relationship Id="rId448" Type="http://schemas.openxmlformats.org/officeDocument/2006/relationships/image" Target="../media/image441.emf"/><Relationship Id="rId252" Type="http://schemas.openxmlformats.org/officeDocument/2006/relationships/image" Target="../media/image343.emf"/><Relationship Id="rId294" Type="http://schemas.openxmlformats.org/officeDocument/2006/relationships/image" Target="../media/image364.emf"/><Relationship Id="rId308" Type="http://schemas.openxmlformats.org/officeDocument/2006/relationships/image" Target="../media/image371.emf"/><Relationship Id="rId47" Type="http://schemas.openxmlformats.org/officeDocument/2006/relationships/customXml" Target="../ink/ink292.xml"/><Relationship Id="rId89" Type="http://schemas.openxmlformats.org/officeDocument/2006/relationships/customXml" Target="../ink/ink313.xml"/><Relationship Id="rId112" Type="http://schemas.openxmlformats.org/officeDocument/2006/relationships/image" Target="../media/image273.emf"/><Relationship Id="rId154" Type="http://schemas.openxmlformats.org/officeDocument/2006/relationships/image" Target="../media/image294.emf"/><Relationship Id="rId361" Type="http://schemas.openxmlformats.org/officeDocument/2006/relationships/customXml" Target="../ink/ink449.xml"/><Relationship Id="rId196" Type="http://schemas.openxmlformats.org/officeDocument/2006/relationships/image" Target="../media/image315.emf"/><Relationship Id="rId417" Type="http://schemas.openxmlformats.org/officeDocument/2006/relationships/customXml" Target="../ink/ink477.xml"/><Relationship Id="rId16" Type="http://schemas.openxmlformats.org/officeDocument/2006/relationships/image" Target="../media/image225.emf"/><Relationship Id="rId221" Type="http://schemas.openxmlformats.org/officeDocument/2006/relationships/customXml" Target="../ink/ink379.xml"/><Relationship Id="rId263" Type="http://schemas.openxmlformats.org/officeDocument/2006/relationships/customXml" Target="../ink/ink400.xml"/><Relationship Id="rId319" Type="http://schemas.openxmlformats.org/officeDocument/2006/relationships/customXml" Target="../ink/ink428.xml"/><Relationship Id="rId58" Type="http://schemas.openxmlformats.org/officeDocument/2006/relationships/image" Target="../media/image246.emf"/><Relationship Id="rId123" Type="http://schemas.openxmlformats.org/officeDocument/2006/relationships/customXml" Target="../ink/ink330.xml"/><Relationship Id="rId330" Type="http://schemas.openxmlformats.org/officeDocument/2006/relationships/image" Target="../media/image382.emf"/><Relationship Id="rId165" Type="http://schemas.openxmlformats.org/officeDocument/2006/relationships/customXml" Target="../ink/ink351.xml"/><Relationship Id="rId372" Type="http://schemas.openxmlformats.org/officeDocument/2006/relationships/image" Target="../media/image403.emf"/><Relationship Id="rId428" Type="http://schemas.openxmlformats.org/officeDocument/2006/relationships/image" Target="../media/image431.emf"/><Relationship Id="rId232" Type="http://schemas.openxmlformats.org/officeDocument/2006/relationships/image" Target="../media/image333.emf"/><Relationship Id="rId274" Type="http://schemas.openxmlformats.org/officeDocument/2006/relationships/image" Target="../media/image354.emf"/><Relationship Id="rId27" Type="http://schemas.openxmlformats.org/officeDocument/2006/relationships/customXml" Target="../ink/ink282.xml"/><Relationship Id="rId69" Type="http://schemas.openxmlformats.org/officeDocument/2006/relationships/customXml" Target="../ink/ink303.xml"/><Relationship Id="rId134" Type="http://schemas.openxmlformats.org/officeDocument/2006/relationships/image" Target="../media/image284.emf"/><Relationship Id="rId80" Type="http://schemas.openxmlformats.org/officeDocument/2006/relationships/image" Target="../media/image257.emf"/><Relationship Id="rId176" Type="http://schemas.openxmlformats.org/officeDocument/2006/relationships/image" Target="../media/image305.emf"/><Relationship Id="rId341" Type="http://schemas.openxmlformats.org/officeDocument/2006/relationships/customXml" Target="../ink/ink439.xml"/><Relationship Id="rId383" Type="http://schemas.openxmlformats.org/officeDocument/2006/relationships/customXml" Target="../ink/ink460.xml"/><Relationship Id="rId439" Type="http://schemas.openxmlformats.org/officeDocument/2006/relationships/customXml" Target="../ink/ink488.xml"/><Relationship Id="rId201" Type="http://schemas.openxmlformats.org/officeDocument/2006/relationships/customXml" Target="../ink/ink369.xml"/><Relationship Id="rId243" Type="http://schemas.openxmlformats.org/officeDocument/2006/relationships/customXml" Target="../ink/ink390.xml"/><Relationship Id="rId285" Type="http://schemas.openxmlformats.org/officeDocument/2006/relationships/customXml" Target="../ink/ink411.xml"/><Relationship Id="rId450" Type="http://schemas.openxmlformats.org/officeDocument/2006/relationships/image" Target="../media/image442.emf"/><Relationship Id="rId38" Type="http://schemas.openxmlformats.org/officeDocument/2006/relationships/image" Target="../media/image236.emf"/><Relationship Id="rId103" Type="http://schemas.openxmlformats.org/officeDocument/2006/relationships/customXml" Target="../ink/ink320.xml"/><Relationship Id="rId310" Type="http://schemas.openxmlformats.org/officeDocument/2006/relationships/image" Target="../media/image372.emf"/><Relationship Id="rId91" Type="http://schemas.openxmlformats.org/officeDocument/2006/relationships/customXml" Target="../ink/ink314.xml"/><Relationship Id="rId145" Type="http://schemas.openxmlformats.org/officeDocument/2006/relationships/customXml" Target="../ink/ink341.xml"/><Relationship Id="rId187" Type="http://schemas.openxmlformats.org/officeDocument/2006/relationships/customXml" Target="../ink/ink362.xml"/><Relationship Id="rId352" Type="http://schemas.openxmlformats.org/officeDocument/2006/relationships/image" Target="../media/image393.emf"/><Relationship Id="rId394" Type="http://schemas.openxmlformats.org/officeDocument/2006/relationships/image" Target="../media/image414.emf"/><Relationship Id="rId408" Type="http://schemas.openxmlformats.org/officeDocument/2006/relationships/image" Target="../media/image421.emf"/><Relationship Id="rId212" Type="http://schemas.openxmlformats.org/officeDocument/2006/relationships/image" Target="../media/image323.emf"/><Relationship Id="rId254" Type="http://schemas.openxmlformats.org/officeDocument/2006/relationships/image" Target="../media/image344.emf"/><Relationship Id="rId49" Type="http://schemas.openxmlformats.org/officeDocument/2006/relationships/customXml" Target="../ink/ink293.xml"/><Relationship Id="rId114" Type="http://schemas.openxmlformats.org/officeDocument/2006/relationships/image" Target="../media/image274.emf"/><Relationship Id="rId296" Type="http://schemas.openxmlformats.org/officeDocument/2006/relationships/image" Target="../media/image365.emf"/><Relationship Id="rId60" Type="http://schemas.openxmlformats.org/officeDocument/2006/relationships/image" Target="../media/image247.emf"/><Relationship Id="rId156" Type="http://schemas.openxmlformats.org/officeDocument/2006/relationships/image" Target="../media/image295.emf"/><Relationship Id="rId198" Type="http://schemas.openxmlformats.org/officeDocument/2006/relationships/image" Target="../media/image316.emf"/><Relationship Id="rId321" Type="http://schemas.openxmlformats.org/officeDocument/2006/relationships/customXml" Target="../ink/ink429.xml"/><Relationship Id="rId363" Type="http://schemas.openxmlformats.org/officeDocument/2006/relationships/customXml" Target="../ink/ink450.xml"/><Relationship Id="rId419" Type="http://schemas.openxmlformats.org/officeDocument/2006/relationships/customXml" Target="../ink/ink478.xml"/><Relationship Id="rId223" Type="http://schemas.openxmlformats.org/officeDocument/2006/relationships/customXml" Target="../ink/ink380.xml"/><Relationship Id="rId430" Type="http://schemas.openxmlformats.org/officeDocument/2006/relationships/image" Target="../media/image432.emf"/><Relationship Id="rId18" Type="http://schemas.openxmlformats.org/officeDocument/2006/relationships/image" Target="../media/image226.emf"/><Relationship Id="rId265" Type="http://schemas.openxmlformats.org/officeDocument/2006/relationships/customXml" Target="../ink/ink401.xml"/><Relationship Id="rId125" Type="http://schemas.openxmlformats.org/officeDocument/2006/relationships/customXml" Target="../ink/ink331.xml"/><Relationship Id="rId167" Type="http://schemas.openxmlformats.org/officeDocument/2006/relationships/customXml" Target="../ink/ink352.xml"/><Relationship Id="rId332" Type="http://schemas.openxmlformats.org/officeDocument/2006/relationships/image" Target="../media/image383.emf"/><Relationship Id="rId374" Type="http://schemas.openxmlformats.org/officeDocument/2006/relationships/image" Target="../media/image404.emf"/><Relationship Id="rId71" Type="http://schemas.openxmlformats.org/officeDocument/2006/relationships/customXml" Target="../ink/ink304.xml"/><Relationship Id="rId92" Type="http://schemas.openxmlformats.org/officeDocument/2006/relationships/image" Target="../media/image263.emf"/><Relationship Id="rId213" Type="http://schemas.openxmlformats.org/officeDocument/2006/relationships/customXml" Target="../ink/ink375.xml"/><Relationship Id="rId234" Type="http://schemas.openxmlformats.org/officeDocument/2006/relationships/image" Target="../media/image334.emf"/><Relationship Id="rId420" Type="http://schemas.openxmlformats.org/officeDocument/2006/relationships/image" Target="../media/image427.emf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283.xml"/><Relationship Id="rId255" Type="http://schemas.openxmlformats.org/officeDocument/2006/relationships/customXml" Target="../ink/ink396.xml"/><Relationship Id="rId276" Type="http://schemas.openxmlformats.org/officeDocument/2006/relationships/image" Target="../media/image355.emf"/><Relationship Id="rId297" Type="http://schemas.openxmlformats.org/officeDocument/2006/relationships/customXml" Target="../ink/ink417.xml"/><Relationship Id="rId441" Type="http://schemas.openxmlformats.org/officeDocument/2006/relationships/customXml" Target="../ink/ink489.xml"/><Relationship Id="rId40" Type="http://schemas.openxmlformats.org/officeDocument/2006/relationships/image" Target="../media/image237.emf"/><Relationship Id="rId115" Type="http://schemas.openxmlformats.org/officeDocument/2006/relationships/customXml" Target="../ink/ink326.xml"/><Relationship Id="rId136" Type="http://schemas.openxmlformats.org/officeDocument/2006/relationships/image" Target="../media/image285.emf"/><Relationship Id="rId157" Type="http://schemas.openxmlformats.org/officeDocument/2006/relationships/customXml" Target="../ink/ink347.xml"/><Relationship Id="rId178" Type="http://schemas.openxmlformats.org/officeDocument/2006/relationships/image" Target="../media/image306.emf"/><Relationship Id="rId301" Type="http://schemas.openxmlformats.org/officeDocument/2006/relationships/customXml" Target="../ink/ink419.xml"/><Relationship Id="rId322" Type="http://schemas.openxmlformats.org/officeDocument/2006/relationships/image" Target="../media/image378.emf"/><Relationship Id="rId343" Type="http://schemas.openxmlformats.org/officeDocument/2006/relationships/customXml" Target="../ink/ink440.xml"/><Relationship Id="rId364" Type="http://schemas.openxmlformats.org/officeDocument/2006/relationships/image" Target="../media/image399.emf"/><Relationship Id="rId61" Type="http://schemas.openxmlformats.org/officeDocument/2006/relationships/customXml" Target="../ink/ink299.xml"/><Relationship Id="rId82" Type="http://schemas.openxmlformats.org/officeDocument/2006/relationships/image" Target="../media/image258.emf"/><Relationship Id="rId199" Type="http://schemas.openxmlformats.org/officeDocument/2006/relationships/customXml" Target="../ink/ink368.xml"/><Relationship Id="rId203" Type="http://schemas.openxmlformats.org/officeDocument/2006/relationships/customXml" Target="../ink/ink370.xml"/><Relationship Id="rId385" Type="http://schemas.openxmlformats.org/officeDocument/2006/relationships/customXml" Target="../ink/ink461.xml"/><Relationship Id="rId19" Type="http://schemas.openxmlformats.org/officeDocument/2006/relationships/customXml" Target="../ink/ink278.xml"/><Relationship Id="rId224" Type="http://schemas.openxmlformats.org/officeDocument/2006/relationships/image" Target="../media/image329.emf"/><Relationship Id="rId245" Type="http://schemas.openxmlformats.org/officeDocument/2006/relationships/customXml" Target="../ink/ink391.xml"/><Relationship Id="rId266" Type="http://schemas.openxmlformats.org/officeDocument/2006/relationships/image" Target="../media/image350.emf"/><Relationship Id="rId287" Type="http://schemas.openxmlformats.org/officeDocument/2006/relationships/customXml" Target="../ink/ink412.xml"/><Relationship Id="rId410" Type="http://schemas.openxmlformats.org/officeDocument/2006/relationships/image" Target="../media/image422.emf"/><Relationship Id="rId431" Type="http://schemas.openxmlformats.org/officeDocument/2006/relationships/customXml" Target="../ink/ink484.xml"/><Relationship Id="rId452" Type="http://schemas.openxmlformats.org/officeDocument/2006/relationships/image" Target="../media/image443.emf"/><Relationship Id="rId30" Type="http://schemas.openxmlformats.org/officeDocument/2006/relationships/image" Target="../media/image232.emf"/><Relationship Id="rId105" Type="http://schemas.openxmlformats.org/officeDocument/2006/relationships/customXml" Target="../ink/ink321.xml"/><Relationship Id="rId126" Type="http://schemas.openxmlformats.org/officeDocument/2006/relationships/image" Target="../media/image280.emf"/><Relationship Id="rId147" Type="http://schemas.openxmlformats.org/officeDocument/2006/relationships/customXml" Target="../ink/ink342.xml"/><Relationship Id="rId168" Type="http://schemas.openxmlformats.org/officeDocument/2006/relationships/image" Target="../media/image301.emf"/><Relationship Id="rId312" Type="http://schemas.openxmlformats.org/officeDocument/2006/relationships/image" Target="../media/image373.emf"/><Relationship Id="rId333" Type="http://schemas.openxmlformats.org/officeDocument/2006/relationships/customXml" Target="../ink/ink435.xml"/><Relationship Id="rId354" Type="http://schemas.openxmlformats.org/officeDocument/2006/relationships/image" Target="../media/image394.emf"/><Relationship Id="rId51" Type="http://schemas.openxmlformats.org/officeDocument/2006/relationships/customXml" Target="../ink/ink294.xml"/><Relationship Id="rId72" Type="http://schemas.openxmlformats.org/officeDocument/2006/relationships/image" Target="../media/image253.emf"/><Relationship Id="rId93" Type="http://schemas.openxmlformats.org/officeDocument/2006/relationships/customXml" Target="../ink/ink315.xml"/><Relationship Id="rId189" Type="http://schemas.openxmlformats.org/officeDocument/2006/relationships/customXml" Target="../ink/ink363.xml"/><Relationship Id="rId375" Type="http://schemas.openxmlformats.org/officeDocument/2006/relationships/customXml" Target="../ink/ink456.xml"/><Relationship Id="rId396" Type="http://schemas.openxmlformats.org/officeDocument/2006/relationships/image" Target="../media/image415.emf"/><Relationship Id="rId3" Type="http://schemas.openxmlformats.org/officeDocument/2006/relationships/customXml" Target="../ink/ink270.xml"/><Relationship Id="rId214" Type="http://schemas.openxmlformats.org/officeDocument/2006/relationships/image" Target="../media/image324.emf"/><Relationship Id="rId235" Type="http://schemas.openxmlformats.org/officeDocument/2006/relationships/customXml" Target="../ink/ink386.xml"/><Relationship Id="rId256" Type="http://schemas.openxmlformats.org/officeDocument/2006/relationships/image" Target="../media/image345.emf"/><Relationship Id="rId277" Type="http://schemas.openxmlformats.org/officeDocument/2006/relationships/customXml" Target="../ink/ink407.xml"/><Relationship Id="rId298" Type="http://schemas.openxmlformats.org/officeDocument/2006/relationships/image" Target="../media/image366.emf"/><Relationship Id="rId400" Type="http://schemas.openxmlformats.org/officeDocument/2006/relationships/image" Target="../media/image417.emf"/><Relationship Id="rId421" Type="http://schemas.openxmlformats.org/officeDocument/2006/relationships/customXml" Target="../ink/ink479.xml"/><Relationship Id="rId442" Type="http://schemas.openxmlformats.org/officeDocument/2006/relationships/image" Target="../media/image438.emf"/><Relationship Id="rId116" Type="http://schemas.openxmlformats.org/officeDocument/2006/relationships/image" Target="../media/image275.emf"/><Relationship Id="rId137" Type="http://schemas.openxmlformats.org/officeDocument/2006/relationships/customXml" Target="../ink/ink337.xml"/><Relationship Id="rId158" Type="http://schemas.openxmlformats.org/officeDocument/2006/relationships/image" Target="../media/image296.emf"/><Relationship Id="rId302" Type="http://schemas.openxmlformats.org/officeDocument/2006/relationships/image" Target="../media/image368.emf"/><Relationship Id="rId323" Type="http://schemas.openxmlformats.org/officeDocument/2006/relationships/customXml" Target="../ink/ink430.xml"/><Relationship Id="rId344" Type="http://schemas.openxmlformats.org/officeDocument/2006/relationships/image" Target="../media/image389.emf"/><Relationship Id="rId20" Type="http://schemas.openxmlformats.org/officeDocument/2006/relationships/image" Target="../media/image227.emf"/><Relationship Id="rId41" Type="http://schemas.openxmlformats.org/officeDocument/2006/relationships/customXml" Target="../ink/ink289.xml"/><Relationship Id="rId62" Type="http://schemas.openxmlformats.org/officeDocument/2006/relationships/image" Target="../media/image248.emf"/><Relationship Id="rId83" Type="http://schemas.openxmlformats.org/officeDocument/2006/relationships/customXml" Target="../ink/ink310.xml"/><Relationship Id="rId179" Type="http://schemas.openxmlformats.org/officeDocument/2006/relationships/customXml" Target="../ink/ink358.xml"/><Relationship Id="rId365" Type="http://schemas.openxmlformats.org/officeDocument/2006/relationships/customXml" Target="../ink/ink451.xml"/><Relationship Id="rId386" Type="http://schemas.openxmlformats.org/officeDocument/2006/relationships/image" Target="../media/image410.emf"/><Relationship Id="rId190" Type="http://schemas.openxmlformats.org/officeDocument/2006/relationships/image" Target="../media/image312.emf"/><Relationship Id="rId204" Type="http://schemas.openxmlformats.org/officeDocument/2006/relationships/image" Target="../media/image319.emf"/><Relationship Id="rId225" Type="http://schemas.openxmlformats.org/officeDocument/2006/relationships/customXml" Target="../ink/ink381.xml"/><Relationship Id="rId246" Type="http://schemas.openxmlformats.org/officeDocument/2006/relationships/image" Target="../media/image340.emf"/><Relationship Id="rId267" Type="http://schemas.openxmlformats.org/officeDocument/2006/relationships/customXml" Target="../ink/ink402.xml"/><Relationship Id="rId288" Type="http://schemas.openxmlformats.org/officeDocument/2006/relationships/image" Target="../media/image361.emf"/><Relationship Id="rId411" Type="http://schemas.openxmlformats.org/officeDocument/2006/relationships/customXml" Target="../ink/ink474.xml"/><Relationship Id="rId432" Type="http://schemas.openxmlformats.org/officeDocument/2006/relationships/image" Target="../media/image433.emf"/><Relationship Id="rId453" Type="http://schemas.openxmlformats.org/officeDocument/2006/relationships/customXml" Target="../ink/ink495.xml"/><Relationship Id="rId106" Type="http://schemas.openxmlformats.org/officeDocument/2006/relationships/image" Target="../media/image270.emf"/><Relationship Id="rId127" Type="http://schemas.openxmlformats.org/officeDocument/2006/relationships/customXml" Target="../ink/ink332.xml"/><Relationship Id="rId313" Type="http://schemas.openxmlformats.org/officeDocument/2006/relationships/customXml" Target="../ink/ink425.xml"/><Relationship Id="rId10" Type="http://schemas.openxmlformats.org/officeDocument/2006/relationships/image" Target="../media/image222.emf"/><Relationship Id="rId31" Type="http://schemas.openxmlformats.org/officeDocument/2006/relationships/customXml" Target="../ink/ink284.xml"/><Relationship Id="rId52" Type="http://schemas.openxmlformats.org/officeDocument/2006/relationships/image" Target="../media/image243.emf"/><Relationship Id="rId73" Type="http://schemas.openxmlformats.org/officeDocument/2006/relationships/customXml" Target="../ink/ink305.xml"/><Relationship Id="rId94" Type="http://schemas.openxmlformats.org/officeDocument/2006/relationships/image" Target="../media/image264.emf"/><Relationship Id="rId148" Type="http://schemas.openxmlformats.org/officeDocument/2006/relationships/image" Target="../media/image291.emf"/><Relationship Id="rId169" Type="http://schemas.openxmlformats.org/officeDocument/2006/relationships/customXml" Target="../ink/ink353.xml"/><Relationship Id="rId334" Type="http://schemas.openxmlformats.org/officeDocument/2006/relationships/image" Target="../media/image384.emf"/><Relationship Id="rId355" Type="http://schemas.openxmlformats.org/officeDocument/2006/relationships/customXml" Target="../ink/ink446.xml"/><Relationship Id="rId376" Type="http://schemas.openxmlformats.org/officeDocument/2006/relationships/image" Target="../media/image405.emf"/><Relationship Id="rId397" Type="http://schemas.openxmlformats.org/officeDocument/2006/relationships/customXml" Target="../ink/ink467.xml"/><Relationship Id="rId4" Type="http://schemas.openxmlformats.org/officeDocument/2006/relationships/image" Target="../media/image219.emf"/><Relationship Id="rId180" Type="http://schemas.openxmlformats.org/officeDocument/2006/relationships/image" Target="../media/image307.emf"/><Relationship Id="rId215" Type="http://schemas.openxmlformats.org/officeDocument/2006/relationships/customXml" Target="../ink/ink376.xml"/><Relationship Id="rId236" Type="http://schemas.openxmlformats.org/officeDocument/2006/relationships/image" Target="../media/image335.emf"/><Relationship Id="rId257" Type="http://schemas.openxmlformats.org/officeDocument/2006/relationships/customXml" Target="../ink/ink397.xml"/><Relationship Id="rId278" Type="http://schemas.openxmlformats.org/officeDocument/2006/relationships/image" Target="../media/image356.emf"/><Relationship Id="rId401" Type="http://schemas.openxmlformats.org/officeDocument/2006/relationships/customXml" Target="../ink/ink469.xml"/><Relationship Id="rId422" Type="http://schemas.openxmlformats.org/officeDocument/2006/relationships/image" Target="../media/image428.emf"/><Relationship Id="rId443" Type="http://schemas.openxmlformats.org/officeDocument/2006/relationships/customXml" Target="../ink/ink490.xml"/><Relationship Id="rId303" Type="http://schemas.openxmlformats.org/officeDocument/2006/relationships/customXml" Target="../ink/ink420.xml"/><Relationship Id="rId42" Type="http://schemas.openxmlformats.org/officeDocument/2006/relationships/image" Target="../media/image238.emf"/><Relationship Id="rId84" Type="http://schemas.openxmlformats.org/officeDocument/2006/relationships/image" Target="../media/image259.emf"/><Relationship Id="rId138" Type="http://schemas.openxmlformats.org/officeDocument/2006/relationships/image" Target="../media/image286.emf"/><Relationship Id="rId345" Type="http://schemas.openxmlformats.org/officeDocument/2006/relationships/customXml" Target="../ink/ink441.xml"/><Relationship Id="rId387" Type="http://schemas.openxmlformats.org/officeDocument/2006/relationships/customXml" Target="../ink/ink462.xml"/><Relationship Id="rId191" Type="http://schemas.openxmlformats.org/officeDocument/2006/relationships/customXml" Target="../ink/ink364.xml"/><Relationship Id="rId205" Type="http://schemas.openxmlformats.org/officeDocument/2006/relationships/customXml" Target="../ink/ink371.xml"/><Relationship Id="rId247" Type="http://schemas.openxmlformats.org/officeDocument/2006/relationships/customXml" Target="../ink/ink392.xml"/><Relationship Id="rId412" Type="http://schemas.openxmlformats.org/officeDocument/2006/relationships/image" Target="../media/image423.emf"/><Relationship Id="rId107" Type="http://schemas.openxmlformats.org/officeDocument/2006/relationships/customXml" Target="../ink/ink322.xml"/><Relationship Id="rId289" Type="http://schemas.openxmlformats.org/officeDocument/2006/relationships/customXml" Target="../ink/ink413.xml"/><Relationship Id="rId454" Type="http://schemas.openxmlformats.org/officeDocument/2006/relationships/image" Target="../media/image444.emf"/><Relationship Id="rId11" Type="http://schemas.openxmlformats.org/officeDocument/2006/relationships/customXml" Target="../ink/ink274.xml"/><Relationship Id="rId53" Type="http://schemas.openxmlformats.org/officeDocument/2006/relationships/customXml" Target="../ink/ink295.xml"/><Relationship Id="rId149" Type="http://schemas.openxmlformats.org/officeDocument/2006/relationships/customXml" Target="../ink/ink343.xml"/><Relationship Id="rId314" Type="http://schemas.openxmlformats.org/officeDocument/2006/relationships/image" Target="../media/image374.emf"/><Relationship Id="rId356" Type="http://schemas.openxmlformats.org/officeDocument/2006/relationships/image" Target="../media/image395.emf"/><Relationship Id="rId398" Type="http://schemas.openxmlformats.org/officeDocument/2006/relationships/image" Target="../media/image416.emf"/><Relationship Id="rId95" Type="http://schemas.openxmlformats.org/officeDocument/2006/relationships/customXml" Target="../ink/ink316.xml"/><Relationship Id="rId160" Type="http://schemas.openxmlformats.org/officeDocument/2006/relationships/image" Target="../media/image297.emf"/><Relationship Id="rId216" Type="http://schemas.openxmlformats.org/officeDocument/2006/relationships/image" Target="../media/image325.emf"/><Relationship Id="rId423" Type="http://schemas.openxmlformats.org/officeDocument/2006/relationships/customXml" Target="../ink/ink480.xml"/><Relationship Id="rId258" Type="http://schemas.openxmlformats.org/officeDocument/2006/relationships/image" Target="../media/image346.emf"/><Relationship Id="rId22" Type="http://schemas.openxmlformats.org/officeDocument/2006/relationships/image" Target="../media/image228.emf"/><Relationship Id="rId64" Type="http://schemas.openxmlformats.org/officeDocument/2006/relationships/image" Target="../media/image249.emf"/><Relationship Id="rId118" Type="http://schemas.openxmlformats.org/officeDocument/2006/relationships/image" Target="../media/image276.emf"/><Relationship Id="rId325" Type="http://schemas.openxmlformats.org/officeDocument/2006/relationships/customXml" Target="../ink/ink431.xml"/><Relationship Id="rId367" Type="http://schemas.openxmlformats.org/officeDocument/2006/relationships/customXml" Target="../ink/ink452.xml"/><Relationship Id="rId171" Type="http://schemas.openxmlformats.org/officeDocument/2006/relationships/customXml" Target="../ink/ink354.xml"/><Relationship Id="rId227" Type="http://schemas.openxmlformats.org/officeDocument/2006/relationships/customXml" Target="../ink/ink382.xml"/><Relationship Id="rId269" Type="http://schemas.openxmlformats.org/officeDocument/2006/relationships/customXml" Target="../ink/ink403.xml"/><Relationship Id="rId434" Type="http://schemas.openxmlformats.org/officeDocument/2006/relationships/image" Target="../media/image434.emf"/><Relationship Id="rId33" Type="http://schemas.openxmlformats.org/officeDocument/2006/relationships/customXml" Target="../ink/ink285.xml"/><Relationship Id="rId129" Type="http://schemas.openxmlformats.org/officeDocument/2006/relationships/customXml" Target="../ink/ink333.xml"/><Relationship Id="rId280" Type="http://schemas.openxmlformats.org/officeDocument/2006/relationships/image" Target="../media/image357.emf"/><Relationship Id="rId336" Type="http://schemas.openxmlformats.org/officeDocument/2006/relationships/image" Target="../media/image385.emf"/><Relationship Id="rId75" Type="http://schemas.openxmlformats.org/officeDocument/2006/relationships/customXml" Target="../ink/ink306.xml"/><Relationship Id="rId140" Type="http://schemas.openxmlformats.org/officeDocument/2006/relationships/image" Target="../media/image287.emf"/><Relationship Id="rId182" Type="http://schemas.openxmlformats.org/officeDocument/2006/relationships/image" Target="../media/image308.emf"/><Relationship Id="rId378" Type="http://schemas.openxmlformats.org/officeDocument/2006/relationships/image" Target="../media/image406.emf"/><Relationship Id="rId403" Type="http://schemas.openxmlformats.org/officeDocument/2006/relationships/customXml" Target="../ink/ink470.xml"/><Relationship Id="rId6" Type="http://schemas.openxmlformats.org/officeDocument/2006/relationships/image" Target="../media/image220.emf"/><Relationship Id="rId238" Type="http://schemas.openxmlformats.org/officeDocument/2006/relationships/image" Target="../media/image336.emf"/><Relationship Id="rId445" Type="http://schemas.openxmlformats.org/officeDocument/2006/relationships/customXml" Target="../ink/ink491.xml"/><Relationship Id="rId291" Type="http://schemas.openxmlformats.org/officeDocument/2006/relationships/customXml" Target="../ink/ink414.xml"/><Relationship Id="rId305" Type="http://schemas.openxmlformats.org/officeDocument/2006/relationships/customXml" Target="../ink/ink421.xml"/><Relationship Id="rId347" Type="http://schemas.openxmlformats.org/officeDocument/2006/relationships/customXml" Target="../ink/ink442.xml"/><Relationship Id="rId44" Type="http://schemas.openxmlformats.org/officeDocument/2006/relationships/image" Target="../media/image239.emf"/><Relationship Id="rId86" Type="http://schemas.openxmlformats.org/officeDocument/2006/relationships/image" Target="../media/image260.emf"/><Relationship Id="rId151" Type="http://schemas.openxmlformats.org/officeDocument/2006/relationships/customXml" Target="../ink/ink344.xml"/><Relationship Id="rId389" Type="http://schemas.openxmlformats.org/officeDocument/2006/relationships/customXml" Target="../ink/ink463.xml"/><Relationship Id="rId193" Type="http://schemas.openxmlformats.org/officeDocument/2006/relationships/customXml" Target="../ink/ink365.xml"/><Relationship Id="rId207" Type="http://schemas.openxmlformats.org/officeDocument/2006/relationships/customXml" Target="../ink/ink372.xml"/><Relationship Id="rId249" Type="http://schemas.openxmlformats.org/officeDocument/2006/relationships/customXml" Target="../ink/ink393.xml"/><Relationship Id="rId414" Type="http://schemas.openxmlformats.org/officeDocument/2006/relationships/image" Target="../media/image424.emf"/><Relationship Id="rId13" Type="http://schemas.openxmlformats.org/officeDocument/2006/relationships/customXml" Target="../ink/ink275.xml"/><Relationship Id="rId109" Type="http://schemas.openxmlformats.org/officeDocument/2006/relationships/customXml" Target="../ink/ink323.xml"/><Relationship Id="rId260" Type="http://schemas.openxmlformats.org/officeDocument/2006/relationships/image" Target="../media/image347.emf"/><Relationship Id="rId316" Type="http://schemas.openxmlformats.org/officeDocument/2006/relationships/image" Target="../media/image375.emf"/><Relationship Id="rId55" Type="http://schemas.openxmlformats.org/officeDocument/2006/relationships/customXml" Target="../ink/ink296.xml"/><Relationship Id="rId97" Type="http://schemas.openxmlformats.org/officeDocument/2006/relationships/customXml" Target="../ink/ink317.xml"/><Relationship Id="rId120" Type="http://schemas.openxmlformats.org/officeDocument/2006/relationships/image" Target="../media/image277.emf"/><Relationship Id="rId358" Type="http://schemas.openxmlformats.org/officeDocument/2006/relationships/image" Target="../media/image396.emf"/><Relationship Id="rId162" Type="http://schemas.openxmlformats.org/officeDocument/2006/relationships/image" Target="../media/image298.emf"/><Relationship Id="rId218" Type="http://schemas.openxmlformats.org/officeDocument/2006/relationships/image" Target="../media/image326.emf"/><Relationship Id="rId425" Type="http://schemas.openxmlformats.org/officeDocument/2006/relationships/customXml" Target="../ink/ink481.xml"/><Relationship Id="rId271" Type="http://schemas.openxmlformats.org/officeDocument/2006/relationships/customXml" Target="../ink/ink404.xml"/><Relationship Id="rId24" Type="http://schemas.openxmlformats.org/officeDocument/2006/relationships/image" Target="../media/image229.emf"/><Relationship Id="rId66" Type="http://schemas.openxmlformats.org/officeDocument/2006/relationships/image" Target="../media/image250.emf"/><Relationship Id="rId131" Type="http://schemas.openxmlformats.org/officeDocument/2006/relationships/customXml" Target="../ink/ink334.xml"/><Relationship Id="rId327" Type="http://schemas.openxmlformats.org/officeDocument/2006/relationships/customXml" Target="../ink/ink432.xml"/><Relationship Id="rId369" Type="http://schemas.openxmlformats.org/officeDocument/2006/relationships/customXml" Target="../ink/ink453.xml"/><Relationship Id="rId173" Type="http://schemas.openxmlformats.org/officeDocument/2006/relationships/customXml" Target="../ink/ink355.xml"/><Relationship Id="rId229" Type="http://schemas.openxmlformats.org/officeDocument/2006/relationships/customXml" Target="../ink/ink383.xml"/><Relationship Id="rId380" Type="http://schemas.openxmlformats.org/officeDocument/2006/relationships/image" Target="../media/image407.emf"/><Relationship Id="rId436" Type="http://schemas.openxmlformats.org/officeDocument/2006/relationships/image" Target="../media/image435.emf"/><Relationship Id="rId240" Type="http://schemas.openxmlformats.org/officeDocument/2006/relationships/image" Target="../media/image337.emf"/><Relationship Id="rId35" Type="http://schemas.openxmlformats.org/officeDocument/2006/relationships/customXml" Target="../ink/ink286.xml"/><Relationship Id="rId77" Type="http://schemas.openxmlformats.org/officeDocument/2006/relationships/customXml" Target="../ink/ink307.xml"/><Relationship Id="rId100" Type="http://schemas.openxmlformats.org/officeDocument/2006/relationships/image" Target="../media/image267.emf"/><Relationship Id="rId282" Type="http://schemas.openxmlformats.org/officeDocument/2006/relationships/image" Target="../media/image358.emf"/><Relationship Id="rId338" Type="http://schemas.openxmlformats.org/officeDocument/2006/relationships/image" Target="../media/image386.emf"/><Relationship Id="rId8" Type="http://schemas.openxmlformats.org/officeDocument/2006/relationships/image" Target="../media/image221.emf"/><Relationship Id="rId142" Type="http://schemas.openxmlformats.org/officeDocument/2006/relationships/image" Target="../media/image288.emf"/><Relationship Id="rId184" Type="http://schemas.openxmlformats.org/officeDocument/2006/relationships/image" Target="../media/image309.emf"/><Relationship Id="rId391" Type="http://schemas.openxmlformats.org/officeDocument/2006/relationships/customXml" Target="../ink/ink464.xml"/><Relationship Id="rId405" Type="http://schemas.openxmlformats.org/officeDocument/2006/relationships/customXml" Target="../ink/ink471.xml"/><Relationship Id="rId447" Type="http://schemas.openxmlformats.org/officeDocument/2006/relationships/customXml" Target="../ink/ink492.xml"/><Relationship Id="rId251" Type="http://schemas.openxmlformats.org/officeDocument/2006/relationships/customXml" Target="../ink/ink394.xml"/><Relationship Id="rId46" Type="http://schemas.openxmlformats.org/officeDocument/2006/relationships/image" Target="../media/image240.emf"/><Relationship Id="rId293" Type="http://schemas.openxmlformats.org/officeDocument/2006/relationships/customXml" Target="../ink/ink415.xml"/><Relationship Id="rId307" Type="http://schemas.openxmlformats.org/officeDocument/2006/relationships/customXml" Target="../ink/ink422.xml"/><Relationship Id="rId349" Type="http://schemas.openxmlformats.org/officeDocument/2006/relationships/customXml" Target="../ink/ink443.xml"/><Relationship Id="rId88" Type="http://schemas.openxmlformats.org/officeDocument/2006/relationships/image" Target="../media/image261.emf"/><Relationship Id="rId111" Type="http://schemas.openxmlformats.org/officeDocument/2006/relationships/customXml" Target="../ink/ink324.xml"/><Relationship Id="rId153" Type="http://schemas.openxmlformats.org/officeDocument/2006/relationships/customXml" Target="../ink/ink345.xml"/><Relationship Id="rId195" Type="http://schemas.openxmlformats.org/officeDocument/2006/relationships/customXml" Target="../ink/ink366.xml"/><Relationship Id="rId209" Type="http://schemas.openxmlformats.org/officeDocument/2006/relationships/customXml" Target="../ink/ink373.xml"/><Relationship Id="rId360" Type="http://schemas.openxmlformats.org/officeDocument/2006/relationships/image" Target="../media/image397.emf"/><Relationship Id="rId416" Type="http://schemas.openxmlformats.org/officeDocument/2006/relationships/image" Target="../media/image425.emf"/><Relationship Id="rId220" Type="http://schemas.openxmlformats.org/officeDocument/2006/relationships/image" Target="../media/image327.emf"/><Relationship Id="rId15" Type="http://schemas.openxmlformats.org/officeDocument/2006/relationships/customXml" Target="../ink/ink276.xml"/><Relationship Id="rId57" Type="http://schemas.openxmlformats.org/officeDocument/2006/relationships/customXml" Target="../ink/ink297.xml"/><Relationship Id="rId262" Type="http://schemas.openxmlformats.org/officeDocument/2006/relationships/image" Target="../media/image348.emf"/><Relationship Id="rId318" Type="http://schemas.openxmlformats.org/officeDocument/2006/relationships/image" Target="../media/image376.emf"/><Relationship Id="rId99" Type="http://schemas.openxmlformats.org/officeDocument/2006/relationships/customXml" Target="../ink/ink318.xml"/><Relationship Id="rId122" Type="http://schemas.openxmlformats.org/officeDocument/2006/relationships/image" Target="../media/image278.emf"/><Relationship Id="rId164" Type="http://schemas.openxmlformats.org/officeDocument/2006/relationships/image" Target="../media/image299.emf"/><Relationship Id="rId371" Type="http://schemas.openxmlformats.org/officeDocument/2006/relationships/customXml" Target="../ink/ink454.xml"/><Relationship Id="rId427" Type="http://schemas.openxmlformats.org/officeDocument/2006/relationships/customXml" Target="../ink/ink482.xml"/><Relationship Id="rId26" Type="http://schemas.openxmlformats.org/officeDocument/2006/relationships/image" Target="../media/image230.emf"/><Relationship Id="rId231" Type="http://schemas.openxmlformats.org/officeDocument/2006/relationships/customXml" Target="../ink/ink384.xml"/><Relationship Id="rId273" Type="http://schemas.openxmlformats.org/officeDocument/2006/relationships/customXml" Target="../ink/ink405.xml"/><Relationship Id="rId329" Type="http://schemas.openxmlformats.org/officeDocument/2006/relationships/customXml" Target="../ink/ink433.xml"/><Relationship Id="rId68" Type="http://schemas.openxmlformats.org/officeDocument/2006/relationships/image" Target="../media/image251.emf"/><Relationship Id="rId133" Type="http://schemas.openxmlformats.org/officeDocument/2006/relationships/customXml" Target="../ink/ink335.xml"/><Relationship Id="rId175" Type="http://schemas.openxmlformats.org/officeDocument/2006/relationships/customXml" Target="../ink/ink356.xml"/><Relationship Id="rId340" Type="http://schemas.openxmlformats.org/officeDocument/2006/relationships/image" Target="../media/image387.emf"/><Relationship Id="rId200" Type="http://schemas.openxmlformats.org/officeDocument/2006/relationships/image" Target="../media/image317.emf"/><Relationship Id="rId382" Type="http://schemas.openxmlformats.org/officeDocument/2006/relationships/image" Target="../media/image408.emf"/><Relationship Id="rId438" Type="http://schemas.openxmlformats.org/officeDocument/2006/relationships/image" Target="../media/image436.emf"/><Relationship Id="rId242" Type="http://schemas.openxmlformats.org/officeDocument/2006/relationships/image" Target="../media/image338.emf"/><Relationship Id="rId284" Type="http://schemas.openxmlformats.org/officeDocument/2006/relationships/image" Target="../media/image359.emf"/><Relationship Id="rId37" Type="http://schemas.openxmlformats.org/officeDocument/2006/relationships/customXml" Target="../ink/ink287.xml"/><Relationship Id="rId79" Type="http://schemas.openxmlformats.org/officeDocument/2006/relationships/customXml" Target="../ink/ink308.xml"/><Relationship Id="rId102" Type="http://schemas.openxmlformats.org/officeDocument/2006/relationships/image" Target="../media/image268.emf"/><Relationship Id="rId144" Type="http://schemas.openxmlformats.org/officeDocument/2006/relationships/image" Target="../media/image289.emf"/><Relationship Id="rId90" Type="http://schemas.openxmlformats.org/officeDocument/2006/relationships/image" Target="../media/image262.emf"/><Relationship Id="rId186" Type="http://schemas.openxmlformats.org/officeDocument/2006/relationships/image" Target="../media/image310.emf"/><Relationship Id="rId351" Type="http://schemas.openxmlformats.org/officeDocument/2006/relationships/customXml" Target="../ink/ink444.xml"/><Relationship Id="rId393" Type="http://schemas.openxmlformats.org/officeDocument/2006/relationships/customXml" Target="../ink/ink465.xml"/><Relationship Id="rId407" Type="http://schemas.openxmlformats.org/officeDocument/2006/relationships/customXml" Target="../ink/ink472.xml"/><Relationship Id="rId449" Type="http://schemas.openxmlformats.org/officeDocument/2006/relationships/customXml" Target="../ink/ink493.xml"/><Relationship Id="rId211" Type="http://schemas.openxmlformats.org/officeDocument/2006/relationships/customXml" Target="../ink/ink374.xml"/><Relationship Id="rId253" Type="http://schemas.openxmlformats.org/officeDocument/2006/relationships/customXml" Target="../ink/ink395.xml"/><Relationship Id="rId295" Type="http://schemas.openxmlformats.org/officeDocument/2006/relationships/customXml" Target="../ink/ink416.xml"/><Relationship Id="rId309" Type="http://schemas.openxmlformats.org/officeDocument/2006/relationships/customXml" Target="../ink/ink423.xml"/><Relationship Id="rId48" Type="http://schemas.openxmlformats.org/officeDocument/2006/relationships/image" Target="../media/image241.emf"/><Relationship Id="rId113" Type="http://schemas.openxmlformats.org/officeDocument/2006/relationships/customXml" Target="../ink/ink325.xml"/><Relationship Id="rId320" Type="http://schemas.openxmlformats.org/officeDocument/2006/relationships/image" Target="../media/image377.emf"/><Relationship Id="rId155" Type="http://schemas.openxmlformats.org/officeDocument/2006/relationships/customXml" Target="../ink/ink346.xml"/><Relationship Id="rId197" Type="http://schemas.openxmlformats.org/officeDocument/2006/relationships/customXml" Target="../ink/ink367.xml"/><Relationship Id="rId362" Type="http://schemas.openxmlformats.org/officeDocument/2006/relationships/image" Target="../media/image398.emf"/><Relationship Id="rId418" Type="http://schemas.openxmlformats.org/officeDocument/2006/relationships/image" Target="../media/image426.emf"/><Relationship Id="rId222" Type="http://schemas.openxmlformats.org/officeDocument/2006/relationships/image" Target="../media/image328.emf"/><Relationship Id="rId264" Type="http://schemas.openxmlformats.org/officeDocument/2006/relationships/image" Target="../media/image349.emf"/><Relationship Id="rId17" Type="http://schemas.openxmlformats.org/officeDocument/2006/relationships/customXml" Target="../ink/ink277.xml"/><Relationship Id="rId59" Type="http://schemas.openxmlformats.org/officeDocument/2006/relationships/customXml" Target="../ink/ink298.xml"/><Relationship Id="rId124" Type="http://schemas.openxmlformats.org/officeDocument/2006/relationships/image" Target="../media/image279.emf"/><Relationship Id="rId70" Type="http://schemas.openxmlformats.org/officeDocument/2006/relationships/image" Target="../media/image252.emf"/><Relationship Id="rId166" Type="http://schemas.openxmlformats.org/officeDocument/2006/relationships/image" Target="../media/image300.emf"/><Relationship Id="rId331" Type="http://schemas.openxmlformats.org/officeDocument/2006/relationships/customXml" Target="../ink/ink434.xml"/><Relationship Id="rId373" Type="http://schemas.openxmlformats.org/officeDocument/2006/relationships/customXml" Target="../ink/ink455.xml"/><Relationship Id="rId429" Type="http://schemas.openxmlformats.org/officeDocument/2006/relationships/customXml" Target="../ink/ink483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385.xml"/><Relationship Id="rId440" Type="http://schemas.openxmlformats.org/officeDocument/2006/relationships/image" Target="../media/image437.emf"/><Relationship Id="rId28" Type="http://schemas.openxmlformats.org/officeDocument/2006/relationships/image" Target="../media/image231.emf"/><Relationship Id="rId275" Type="http://schemas.openxmlformats.org/officeDocument/2006/relationships/customXml" Target="../ink/ink406.xml"/><Relationship Id="rId300" Type="http://schemas.openxmlformats.org/officeDocument/2006/relationships/image" Target="../media/image367.emf"/><Relationship Id="rId81" Type="http://schemas.openxmlformats.org/officeDocument/2006/relationships/customXml" Target="../ink/ink309.xml"/><Relationship Id="rId135" Type="http://schemas.openxmlformats.org/officeDocument/2006/relationships/customXml" Target="../ink/ink336.xml"/><Relationship Id="rId177" Type="http://schemas.openxmlformats.org/officeDocument/2006/relationships/customXml" Target="../ink/ink357.xml"/><Relationship Id="rId342" Type="http://schemas.openxmlformats.org/officeDocument/2006/relationships/image" Target="../media/image388.emf"/><Relationship Id="rId384" Type="http://schemas.openxmlformats.org/officeDocument/2006/relationships/image" Target="../media/image409.emf"/><Relationship Id="rId202" Type="http://schemas.openxmlformats.org/officeDocument/2006/relationships/image" Target="../media/image318.emf"/><Relationship Id="rId244" Type="http://schemas.openxmlformats.org/officeDocument/2006/relationships/image" Target="../media/image339.emf"/><Relationship Id="rId39" Type="http://schemas.openxmlformats.org/officeDocument/2006/relationships/customXml" Target="../ink/ink288.xml"/><Relationship Id="rId286" Type="http://schemas.openxmlformats.org/officeDocument/2006/relationships/image" Target="../media/image360.emf"/><Relationship Id="rId451" Type="http://schemas.openxmlformats.org/officeDocument/2006/relationships/customXml" Target="../ink/ink494.xml"/><Relationship Id="rId50" Type="http://schemas.openxmlformats.org/officeDocument/2006/relationships/image" Target="../media/image242.emf"/><Relationship Id="rId104" Type="http://schemas.openxmlformats.org/officeDocument/2006/relationships/image" Target="../media/image269.emf"/><Relationship Id="rId146" Type="http://schemas.openxmlformats.org/officeDocument/2006/relationships/image" Target="../media/image290.emf"/><Relationship Id="rId188" Type="http://schemas.openxmlformats.org/officeDocument/2006/relationships/image" Target="../media/image311.emf"/><Relationship Id="rId311" Type="http://schemas.openxmlformats.org/officeDocument/2006/relationships/customXml" Target="../ink/ink424.xml"/><Relationship Id="rId353" Type="http://schemas.openxmlformats.org/officeDocument/2006/relationships/customXml" Target="../ink/ink445.xml"/><Relationship Id="rId395" Type="http://schemas.openxmlformats.org/officeDocument/2006/relationships/customXml" Target="../ink/ink466.xml"/><Relationship Id="rId409" Type="http://schemas.openxmlformats.org/officeDocument/2006/relationships/customXml" Target="../ink/ink473.xml"/></Relationships>
</file>

<file path=ppt/slides/_rels/slide3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02.emf"/><Relationship Id="rId21" Type="http://schemas.openxmlformats.org/officeDocument/2006/relationships/image" Target="../media/image454.emf"/><Relationship Id="rId42" Type="http://schemas.openxmlformats.org/officeDocument/2006/relationships/customXml" Target="../ink/ink516.xml"/><Relationship Id="rId63" Type="http://schemas.openxmlformats.org/officeDocument/2006/relationships/image" Target="../media/image475.emf"/><Relationship Id="rId84" Type="http://schemas.openxmlformats.org/officeDocument/2006/relationships/customXml" Target="../ink/ink537.xml"/><Relationship Id="rId138" Type="http://schemas.openxmlformats.org/officeDocument/2006/relationships/customXml" Target="../ink/ink564.xml"/><Relationship Id="rId159" Type="http://schemas.openxmlformats.org/officeDocument/2006/relationships/image" Target="../media/image523.emf"/><Relationship Id="rId107" Type="http://schemas.openxmlformats.org/officeDocument/2006/relationships/image" Target="../media/image497.emf"/><Relationship Id="rId11" Type="http://schemas.openxmlformats.org/officeDocument/2006/relationships/image" Target="../media/image449.emf"/><Relationship Id="rId32" Type="http://schemas.openxmlformats.org/officeDocument/2006/relationships/customXml" Target="../ink/ink511.xml"/><Relationship Id="rId53" Type="http://schemas.openxmlformats.org/officeDocument/2006/relationships/image" Target="../media/image470.emf"/><Relationship Id="rId74" Type="http://schemas.openxmlformats.org/officeDocument/2006/relationships/customXml" Target="../ink/ink532.xml"/><Relationship Id="rId128" Type="http://schemas.openxmlformats.org/officeDocument/2006/relationships/customXml" Target="../ink/ink559.xml"/><Relationship Id="rId149" Type="http://schemas.openxmlformats.org/officeDocument/2006/relationships/image" Target="../media/image518.emf"/><Relationship Id="rId5" Type="http://schemas.openxmlformats.org/officeDocument/2006/relationships/image" Target="../media/image446.emf"/><Relationship Id="rId95" Type="http://schemas.openxmlformats.org/officeDocument/2006/relationships/image" Target="../media/image491.emf"/><Relationship Id="rId160" Type="http://schemas.openxmlformats.org/officeDocument/2006/relationships/customXml" Target="../ink/ink575.xml"/><Relationship Id="rId22" Type="http://schemas.openxmlformats.org/officeDocument/2006/relationships/customXml" Target="../ink/ink506.xml"/><Relationship Id="rId43" Type="http://schemas.openxmlformats.org/officeDocument/2006/relationships/image" Target="../media/image465.emf"/><Relationship Id="rId64" Type="http://schemas.openxmlformats.org/officeDocument/2006/relationships/customXml" Target="../ink/ink527.xml"/><Relationship Id="rId118" Type="http://schemas.openxmlformats.org/officeDocument/2006/relationships/customXml" Target="../ink/ink554.xml"/><Relationship Id="rId139" Type="http://schemas.openxmlformats.org/officeDocument/2006/relationships/image" Target="../media/image513.emf"/><Relationship Id="rId85" Type="http://schemas.openxmlformats.org/officeDocument/2006/relationships/image" Target="../media/image486.emf"/><Relationship Id="rId150" Type="http://schemas.openxmlformats.org/officeDocument/2006/relationships/customXml" Target="../ink/ink570.xml"/><Relationship Id="rId12" Type="http://schemas.openxmlformats.org/officeDocument/2006/relationships/customXml" Target="../ink/ink501.xml"/><Relationship Id="rId17" Type="http://schemas.openxmlformats.org/officeDocument/2006/relationships/image" Target="../media/image452.emf"/><Relationship Id="rId33" Type="http://schemas.openxmlformats.org/officeDocument/2006/relationships/image" Target="../media/image460.emf"/><Relationship Id="rId38" Type="http://schemas.openxmlformats.org/officeDocument/2006/relationships/customXml" Target="../ink/ink514.xml"/><Relationship Id="rId59" Type="http://schemas.openxmlformats.org/officeDocument/2006/relationships/image" Target="../media/image473.emf"/><Relationship Id="rId103" Type="http://schemas.openxmlformats.org/officeDocument/2006/relationships/image" Target="../media/image495.emf"/><Relationship Id="rId108" Type="http://schemas.openxmlformats.org/officeDocument/2006/relationships/customXml" Target="../ink/ink549.xml"/><Relationship Id="rId124" Type="http://schemas.openxmlformats.org/officeDocument/2006/relationships/customXml" Target="../ink/ink557.xml"/><Relationship Id="rId129" Type="http://schemas.openxmlformats.org/officeDocument/2006/relationships/image" Target="../media/image508.emf"/><Relationship Id="rId54" Type="http://schemas.openxmlformats.org/officeDocument/2006/relationships/customXml" Target="../ink/ink522.xml"/><Relationship Id="rId70" Type="http://schemas.openxmlformats.org/officeDocument/2006/relationships/customXml" Target="../ink/ink530.xml"/><Relationship Id="rId75" Type="http://schemas.openxmlformats.org/officeDocument/2006/relationships/image" Target="../media/image481.emf"/><Relationship Id="rId91" Type="http://schemas.openxmlformats.org/officeDocument/2006/relationships/image" Target="../media/image489.emf"/><Relationship Id="rId96" Type="http://schemas.openxmlformats.org/officeDocument/2006/relationships/customXml" Target="../ink/ink543.xml"/><Relationship Id="rId140" Type="http://schemas.openxmlformats.org/officeDocument/2006/relationships/customXml" Target="../ink/ink565.xml"/><Relationship Id="rId145" Type="http://schemas.openxmlformats.org/officeDocument/2006/relationships/image" Target="../media/image516.emf"/><Relationship Id="rId161" Type="http://schemas.openxmlformats.org/officeDocument/2006/relationships/image" Target="../media/image524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8.xml"/><Relationship Id="rId23" Type="http://schemas.openxmlformats.org/officeDocument/2006/relationships/image" Target="../media/image455.emf"/><Relationship Id="rId28" Type="http://schemas.openxmlformats.org/officeDocument/2006/relationships/customXml" Target="../ink/ink509.xml"/><Relationship Id="rId49" Type="http://schemas.openxmlformats.org/officeDocument/2006/relationships/image" Target="../media/image468.emf"/><Relationship Id="rId114" Type="http://schemas.openxmlformats.org/officeDocument/2006/relationships/customXml" Target="../ink/ink552.xml"/><Relationship Id="rId119" Type="http://schemas.openxmlformats.org/officeDocument/2006/relationships/image" Target="../media/image503.emf"/><Relationship Id="rId44" Type="http://schemas.openxmlformats.org/officeDocument/2006/relationships/customXml" Target="../ink/ink517.xml"/><Relationship Id="rId60" Type="http://schemas.openxmlformats.org/officeDocument/2006/relationships/customXml" Target="../ink/ink525.xml"/><Relationship Id="rId65" Type="http://schemas.openxmlformats.org/officeDocument/2006/relationships/image" Target="../media/image476.emf"/><Relationship Id="rId81" Type="http://schemas.openxmlformats.org/officeDocument/2006/relationships/image" Target="../media/image484.emf"/><Relationship Id="rId86" Type="http://schemas.openxmlformats.org/officeDocument/2006/relationships/customXml" Target="../ink/ink538.xml"/><Relationship Id="rId130" Type="http://schemas.openxmlformats.org/officeDocument/2006/relationships/customXml" Target="../ink/ink560.xml"/><Relationship Id="rId135" Type="http://schemas.openxmlformats.org/officeDocument/2006/relationships/image" Target="../media/image511.emf"/><Relationship Id="rId151" Type="http://schemas.openxmlformats.org/officeDocument/2006/relationships/image" Target="../media/image519.emf"/><Relationship Id="rId156" Type="http://schemas.openxmlformats.org/officeDocument/2006/relationships/customXml" Target="../ink/ink573.xml"/><Relationship Id="rId13" Type="http://schemas.openxmlformats.org/officeDocument/2006/relationships/image" Target="../media/image450.emf"/><Relationship Id="rId18" Type="http://schemas.openxmlformats.org/officeDocument/2006/relationships/customXml" Target="../ink/ink504.xml"/><Relationship Id="rId39" Type="http://schemas.openxmlformats.org/officeDocument/2006/relationships/image" Target="../media/image463.emf"/><Relationship Id="rId109" Type="http://schemas.openxmlformats.org/officeDocument/2006/relationships/image" Target="../media/image498.emf"/><Relationship Id="rId34" Type="http://schemas.openxmlformats.org/officeDocument/2006/relationships/customXml" Target="../ink/ink512.xml"/><Relationship Id="rId50" Type="http://schemas.openxmlformats.org/officeDocument/2006/relationships/customXml" Target="../ink/ink520.xml"/><Relationship Id="rId55" Type="http://schemas.openxmlformats.org/officeDocument/2006/relationships/image" Target="../media/image471.emf"/><Relationship Id="rId76" Type="http://schemas.openxmlformats.org/officeDocument/2006/relationships/customXml" Target="../ink/ink533.xml"/><Relationship Id="rId97" Type="http://schemas.openxmlformats.org/officeDocument/2006/relationships/image" Target="../media/image492.emf"/><Relationship Id="rId104" Type="http://schemas.openxmlformats.org/officeDocument/2006/relationships/customXml" Target="../ink/ink547.xml"/><Relationship Id="rId120" Type="http://schemas.openxmlformats.org/officeDocument/2006/relationships/customXml" Target="../ink/ink555.xml"/><Relationship Id="rId125" Type="http://schemas.openxmlformats.org/officeDocument/2006/relationships/image" Target="../media/image506.emf"/><Relationship Id="rId141" Type="http://schemas.openxmlformats.org/officeDocument/2006/relationships/image" Target="../media/image514.emf"/><Relationship Id="rId146" Type="http://schemas.openxmlformats.org/officeDocument/2006/relationships/customXml" Target="../ink/ink568.xml"/><Relationship Id="rId7" Type="http://schemas.openxmlformats.org/officeDocument/2006/relationships/image" Target="../media/image447.emf"/><Relationship Id="rId71" Type="http://schemas.openxmlformats.org/officeDocument/2006/relationships/image" Target="../media/image479.emf"/><Relationship Id="rId92" Type="http://schemas.openxmlformats.org/officeDocument/2006/relationships/customXml" Target="../ink/ink541.xml"/><Relationship Id="rId162" Type="http://schemas.openxmlformats.org/officeDocument/2006/relationships/customXml" Target="../ink/ink576.xml"/><Relationship Id="rId2" Type="http://schemas.openxmlformats.org/officeDocument/2006/relationships/customXml" Target="../ink/ink496.xml"/><Relationship Id="rId29" Type="http://schemas.openxmlformats.org/officeDocument/2006/relationships/image" Target="../media/image458.emf"/><Relationship Id="rId24" Type="http://schemas.openxmlformats.org/officeDocument/2006/relationships/customXml" Target="../ink/ink507.xml"/><Relationship Id="rId40" Type="http://schemas.openxmlformats.org/officeDocument/2006/relationships/customXml" Target="../ink/ink515.xml"/><Relationship Id="rId45" Type="http://schemas.openxmlformats.org/officeDocument/2006/relationships/image" Target="../media/image466.emf"/><Relationship Id="rId66" Type="http://schemas.openxmlformats.org/officeDocument/2006/relationships/customXml" Target="../ink/ink528.xml"/><Relationship Id="rId87" Type="http://schemas.openxmlformats.org/officeDocument/2006/relationships/image" Target="../media/image487.emf"/><Relationship Id="rId110" Type="http://schemas.openxmlformats.org/officeDocument/2006/relationships/customXml" Target="../ink/ink550.xml"/><Relationship Id="rId115" Type="http://schemas.openxmlformats.org/officeDocument/2006/relationships/image" Target="../media/image501.emf"/><Relationship Id="rId131" Type="http://schemas.openxmlformats.org/officeDocument/2006/relationships/image" Target="../media/image509.emf"/><Relationship Id="rId136" Type="http://schemas.openxmlformats.org/officeDocument/2006/relationships/customXml" Target="../ink/ink563.xml"/><Relationship Id="rId157" Type="http://schemas.openxmlformats.org/officeDocument/2006/relationships/image" Target="../media/image522.emf"/><Relationship Id="rId61" Type="http://schemas.openxmlformats.org/officeDocument/2006/relationships/image" Target="../media/image474.emf"/><Relationship Id="rId82" Type="http://schemas.openxmlformats.org/officeDocument/2006/relationships/customXml" Target="../ink/ink536.xml"/><Relationship Id="rId152" Type="http://schemas.openxmlformats.org/officeDocument/2006/relationships/customXml" Target="../ink/ink571.xml"/><Relationship Id="rId19" Type="http://schemas.openxmlformats.org/officeDocument/2006/relationships/image" Target="../media/image453.emf"/><Relationship Id="rId14" Type="http://schemas.openxmlformats.org/officeDocument/2006/relationships/customXml" Target="../ink/ink502.xml"/><Relationship Id="rId30" Type="http://schemas.openxmlformats.org/officeDocument/2006/relationships/customXml" Target="../ink/ink510.xml"/><Relationship Id="rId35" Type="http://schemas.openxmlformats.org/officeDocument/2006/relationships/image" Target="../media/image461.emf"/><Relationship Id="rId56" Type="http://schemas.openxmlformats.org/officeDocument/2006/relationships/customXml" Target="../ink/ink523.xml"/><Relationship Id="rId77" Type="http://schemas.openxmlformats.org/officeDocument/2006/relationships/image" Target="../media/image482.emf"/><Relationship Id="rId100" Type="http://schemas.openxmlformats.org/officeDocument/2006/relationships/customXml" Target="../ink/ink545.xml"/><Relationship Id="rId105" Type="http://schemas.openxmlformats.org/officeDocument/2006/relationships/image" Target="../media/image496.emf"/><Relationship Id="rId126" Type="http://schemas.openxmlformats.org/officeDocument/2006/relationships/customXml" Target="../ink/ink558.xml"/><Relationship Id="rId147" Type="http://schemas.openxmlformats.org/officeDocument/2006/relationships/image" Target="../media/image517.emf"/><Relationship Id="rId8" Type="http://schemas.openxmlformats.org/officeDocument/2006/relationships/customXml" Target="../ink/ink499.xml"/><Relationship Id="rId51" Type="http://schemas.openxmlformats.org/officeDocument/2006/relationships/image" Target="../media/image469.emf"/><Relationship Id="rId72" Type="http://schemas.openxmlformats.org/officeDocument/2006/relationships/customXml" Target="../ink/ink531.xml"/><Relationship Id="rId93" Type="http://schemas.openxmlformats.org/officeDocument/2006/relationships/image" Target="../media/image490.emf"/><Relationship Id="rId98" Type="http://schemas.openxmlformats.org/officeDocument/2006/relationships/customXml" Target="../ink/ink544.xml"/><Relationship Id="rId121" Type="http://schemas.openxmlformats.org/officeDocument/2006/relationships/image" Target="../media/image504.emf"/><Relationship Id="rId142" Type="http://schemas.openxmlformats.org/officeDocument/2006/relationships/customXml" Target="../ink/ink566.xml"/><Relationship Id="rId163" Type="http://schemas.openxmlformats.org/officeDocument/2006/relationships/image" Target="../media/image525.emf"/><Relationship Id="rId3" Type="http://schemas.openxmlformats.org/officeDocument/2006/relationships/image" Target="../media/image445.emf"/><Relationship Id="rId25" Type="http://schemas.openxmlformats.org/officeDocument/2006/relationships/image" Target="../media/image456.emf"/><Relationship Id="rId46" Type="http://schemas.openxmlformats.org/officeDocument/2006/relationships/customXml" Target="../ink/ink518.xml"/><Relationship Id="rId67" Type="http://schemas.openxmlformats.org/officeDocument/2006/relationships/image" Target="../media/image477.emf"/><Relationship Id="rId116" Type="http://schemas.openxmlformats.org/officeDocument/2006/relationships/customXml" Target="../ink/ink553.xml"/><Relationship Id="rId137" Type="http://schemas.openxmlformats.org/officeDocument/2006/relationships/image" Target="../media/image512.emf"/><Relationship Id="rId158" Type="http://schemas.openxmlformats.org/officeDocument/2006/relationships/customXml" Target="../ink/ink574.xml"/><Relationship Id="rId20" Type="http://schemas.openxmlformats.org/officeDocument/2006/relationships/customXml" Target="../ink/ink505.xml"/><Relationship Id="rId41" Type="http://schemas.openxmlformats.org/officeDocument/2006/relationships/image" Target="../media/image464.emf"/><Relationship Id="rId62" Type="http://schemas.openxmlformats.org/officeDocument/2006/relationships/customXml" Target="../ink/ink526.xml"/><Relationship Id="rId83" Type="http://schemas.openxmlformats.org/officeDocument/2006/relationships/image" Target="../media/image485.emf"/><Relationship Id="rId88" Type="http://schemas.openxmlformats.org/officeDocument/2006/relationships/customXml" Target="../ink/ink539.xml"/><Relationship Id="rId111" Type="http://schemas.openxmlformats.org/officeDocument/2006/relationships/image" Target="../media/image499.emf"/><Relationship Id="rId132" Type="http://schemas.openxmlformats.org/officeDocument/2006/relationships/customXml" Target="../ink/ink561.xml"/><Relationship Id="rId153" Type="http://schemas.openxmlformats.org/officeDocument/2006/relationships/image" Target="../media/image520.emf"/><Relationship Id="rId15" Type="http://schemas.openxmlformats.org/officeDocument/2006/relationships/image" Target="../media/image451.emf"/><Relationship Id="rId36" Type="http://schemas.openxmlformats.org/officeDocument/2006/relationships/customXml" Target="../ink/ink513.xml"/><Relationship Id="rId57" Type="http://schemas.openxmlformats.org/officeDocument/2006/relationships/image" Target="../media/image472.emf"/><Relationship Id="rId106" Type="http://schemas.openxmlformats.org/officeDocument/2006/relationships/customXml" Target="../ink/ink548.xml"/><Relationship Id="rId127" Type="http://schemas.openxmlformats.org/officeDocument/2006/relationships/image" Target="../media/image507.emf"/><Relationship Id="rId10" Type="http://schemas.openxmlformats.org/officeDocument/2006/relationships/customXml" Target="../ink/ink500.xml"/><Relationship Id="rId31" Type="http://schemas.openxmlformats.org/officeDocument/2006/relationships/image" Target="../media/image459.emf"/><Relationship Id="rId52" Type="http://schemas.openxmlformats.org/officeDocument/2006/relationships/customXml" Target="../ink/ink521.xml"/><Relationship Id="rId73" Type="http://schemas.openxmlformats.org/officeDocument/2006/relationships/image" Target="../media/image480.emf"/><Relationship Id="rId78" Type="http://schemas.openxmlformats.org/officeDocument/2006/relationships/customXml" Target="../ink/ink534.xml"/><Relationship Id="rId94" Type="http://schemas.openxmlformats.org/officeDocument/2006/relationships/customXml" Target="../ink/ink542.xml"/><Relationship Id="rId99" Type="http://schemas.openxmlformats.org/officeDocument/2006/relationships/image" Target="../media/image493.emf"/><Relationship Id="rId101" Type="http://schemas.openxmlformats.org/officeDocument/2006/relationships/image" Target="../media/image494.emf"/><Relationship Id="rId122" Type="http://schemas.openxmlformats.org/officeDocument/2006/relationships/customXml" Target="../ink/ink556.xml"/><Relationship Id="rId143" Type="http://schemas.openxmlformats.org/officeDocument/2006/relationships/image" Target="../media/image515.emf"/><Relationship Id="rId148" Type="http://schemas.openxmlformats.org/officeDocument/2006/relationships/customXml" Target="../ink/ink569.xml"/><Relationship Id="rId164" Type="http://schemas.openxmlformats.org/officeDocument/2006/relationships/customXml" Target="../ink/ink577.xml"/><Relationship Id="rId4" Type="http://schemas.openxmlformats.org/officeDocument/2006/relationships/customXml" Target="../ink/ink497.xml"/><Relationship Id="rId9" Type="http://schemas.openxmlformats.org/officeDocument/2006/relationships/image" Target="../media/image448.emf"/><Relationship Id="rId26" Type="http://schemas.openxmlformats.org/officeDocument/2006/relationships/customXml" Target="../ink/ink508.xml"/><Relationship Id="rId47" Type="http://schemas.openxmlformats.org/officeDocument/2006/relationships/image" Target="../media/image467.emf"/><Relationship Id="rId68" Type="http://schemas.openxmlformats.org/officeDocument/2006/relationships/customXml" Target="../ink/ink529.xml"/><Relationship Id="rId89" Type="http://schemas.openxmlformats.org/officeDocument/2006/relationships/image" Target="../media/image488.emf"/><Relationship Id="rId112" Type="http://schemas.openxmlformats.org/officeDocument/2006/relationships/customXml" Target="../ink/ink551.xml"/><Relationship Id="rId133" Type="http://schemas.openxmlformats.org/officeDocument/2006/relationships/image" Target="../media/image510.emf"/><Relationship Id="rId154" Type="http://schemas.openxmlformats.org/officeDocument/2006/relationships/customXml" Target="../ink/ink572.xml"/><Relationship Id="rId16" Type="http://schemas.openxmlformats.org/officeDocument/2006/relationships/customXml" Target="../ink/ink503.xml"/><Relationship Id="rId37" Type="http://schemas.openxmlformats.org/officeDocument/2006/relationships/image" Target="../media/image462.emf"/><Relationship Id="rId58" Type="http://schemas.openxmlformats.org/officeDocument/2006/relationships/customXml" Target="../ink/ink524.xml"/><Relationship Id="rId79" Type="http://schemas.openxmlformats.org/officeDocument/2006/relationships/image" Target="../media/image483.emf"/><Relationship Id="rId102" Type="http://schemas.openxmlformats.org/officeDocument/2006/relationships/customXml" Target="../ink/ink546.xml"/><Relationship Id="rId123" Type="http://schemas.openxmlformats.org/officeDocument/2006/relationships/image" Target="../media/image505.emf"/><Relationship Id="rId144" Type="http://schemas.openxmlformats.org/officeDocument/2006/relationships/customXml" Target="../ink/ink567.xml"/><Relationship Id="rId90" Type="http://schemas.openxmlformats.org/officeDocument/2006/relationships/customXml" Target="../ink/ink540.xml"/><Relationship Id="rId165" Type="http://schemas.openxmlformats.org/officeDocument/2006/relationships/image" Target="../media/image526.emf"/><Relationship Id="rId27" Type="http://schemas.openxmlformats.org/officeDocument/2006/relationships/image" Target="../media/image457.emf"/><Relationship Id="rId48" Type="http://schemas.openxmlformats.org/officeDocument/2006/relationships/customXml" Target="../ink/ink519.xml"/><Relationship Id="rId69" Type="http://schemas.openxmlformats.org/officeDocument/2006/relationships/image" Target="../media/image478.emf"/><Relationship Id="rId113" Type="http://schemas.openxmlformats.org/officeDocument/2006/relationships/image" Target="../media/image500.emf"/><Relationship Id="rId134" Type="http://schemas.openxmlformats.org/officeDocument/2006/relationships/customXml" Target="../ink/ink562.xml"/><Relationship Id="rId80" Type="http://schemas.openxmlformats.org/officeDocument/2006/relationships/customXml" Target="../ink/ink535.xml"/><Relationship Id="rId155" Type="http://schemas.openxmlformats.org/officeDocument/2006/relationships/image" Target="../media/image521.emf"/></Relationships>
</file>

<file path=ppt/slides/_rels/slide3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36.xml"/><Relationship Id="rId21" Type="http://schemas.openxmlformats.org/officeDocument/2006/relationships/image" Target="../media/image536.emf"/><Relationship Id="rId42" Type="http://schemas.openxmlformats.org/officeDocument/2006/relationships/customXml" Target="../ink/ink598.xml"/><Relationship Id="rId63" Type="http://schemas.openxmlformats.org/officeDocument/2006/relationships/customXml" Target="../ink/ink609.xml"/><Relationship Id="rId84" Type="http://schemas.openxmlformats.org/officeDocument/2006/relationships/image" Target="../media/image567.emf"/><Relationship Id="rId138" Type="http://schemas.openxmlformats.org/officeDocument/2006/relationships/image" Target="../media/image467.emf"/><Relationship Id="rId159" Type="http://schemas.openxmlformats.org/officeDocument/2006/relationships/customXml" Target="../ink/ink657.xml"/><Relationship Id="rId170" Type="http://schemas.openxmlformats.org/officeDocument/2006/relationships/customXml" Target="../ink/ink665.xml"/><Relationship Id="rId191" Type="http://schemas.openxmlformats.org/officeDocument/2006/relationships/customXml" Target="../ink/ink686.xml"/><Relationship Id="rId205" Type="http://schemas.openxmlformats.org/officeDocument/2006/relationships/customXml" Target="../ink/ink700.xml"/><Relationship Id="rId226" Type="http://schemas.openxmlformats.org/officeDocument/2006/relationships/customXml" Target="../ink/ink718.xml"/><Relationship Id="rId247" Type="http://schemas.openxmlformats.org/officeDocument/2006/relationships/image" Target="../media/image591.emf"/><Relationship Id="rId107" Type="http://schemas.openxmlformats.org/officeDocument/2006/relationships/customXml" Target="../ink/ink631.xml"/><Relationship Id="rId11" Type="http://schemas.openxmlformats.org/officeDocument/2006/relationships/image" Target="../media/image531.emf"/><Relationship Id="rId32" Type="http://schemas.openxmlformats.org/officeDocument/2006/relationships/customXml" Target="../ink/ink593.xml"/><Relationship Id="rId53" Type="http://schemas.openxmlformats.org/officeDocument/2006/relationships/customXml" Target="../ink/ink604.xml"/><Relationship Id="rId74" Type="http://schemas.openxmlformats.org/officeDocument/2006/relationships/image" Target="../media/image562.emf"/><Relationship Id="rId128" Type="http://schemas.openxmlformats.org/officeDocument/2006/relationships/image" Target="../media/image462.emf"/><Relationship Id="rId149" Type="http://schemas.openxmlformats.org/officeDocument/2006/relationships/customXml" Target="../ink/ink652.xml"/><Relationship Id="rId5" Type="http://schemas.openxmlformats.org/officeDocument/2006/relationships/image" Target="../media/image528.emf"/><Relationship Id="rId95" Type="http://schemas.openxmlformats.org/officeDocument/2006/relationships/customXml" Target="../ink/ink625.xml"/><Relationship Id="rId160" Type="http://schemas.openxmlformats.org/officeDocument/2006/relationships/image" Target="../media/image478.emf"/><Relationship Id="rId181" Type="http://schemas.openxmlformats.org/officeDocument/2006/relationships/customXml" Target="../ink/ink676.xml"/><Relationship Id="rId216" Type="http://schemas.openxmlformats.org/officeDocument/2006/relationships/customXml" Target="../ink/ink711.xml"/><Relationship Id="rId237" Type="http://schemas.openxmlformats.org/officeDocument/2006/relationships/image" Target="../media/image586.emf"/><Relationship Id="rId22" Type="http://schemas.openxmlformats.org/officeDocument/2006/relationships/customXml" Target="../ink/ink588.xml"/><Relationship Id="rId43" Type="http://schemas.openxmlformats.org/officeDocument/2006/relationships/image" Target="../media/image547.emf"/><Relationship Id="rId64" Type="http://schemas.openxmlformats.org/officeDocument/2006/relationships/image" Target="../media/image557.emf"/><Relationship Id="rId118" Type="http://schemas.openxmlformats.org/officeDocument/2006/relationships/image" Target="../media/image457.emf"/><Relationship Id="rId139" Type="http://schemas.openxmlformats.org/officeDocument/2006/relationships/customXml" Target="../ink/ink647.xml"/><Relationship Id="rId85" Type="http://schemas.openxmlformats.org/officeDocument/2006/relationships/customXml" Target="../ink/ink620.xml"/><Relationship Id="rId150" Type="http://schemas.openxmlformats.org/officeDocument/2006/relationships/image" Target="../media/image473.emf"/><Relationship Id="rId171" Type="http://schemas.openxmlformats.org/officeDocument/2006/relationships/customXml" Target="../ink/ink666.xml"/><Relationship Id="rId192" Type="http://schemas.openxmlformats.org/officeDocument/2006/relationships/customXml" Target="../ink/ink687.xml"/><Relationship Id="rId206" Type="http://schemas.openxmlformats.org/officeDocument/2006/relationships/customXml" Target="../ink/ink701.xml"/><Relationship Id="rId227" Type="http://schemas.openxmlformats.org/officeDocument/2006/relationships/image" Target="../media/image581.emf"/><Relationship Id="rId248" Type="http://schemas.openxmlformats.org/officeDocument/2006/relationships/customXml" Target="../ink/ink729.xml"/><Relationship Id="rId12" Type="http://schemas.openxmlformats.org/officeDocument/2006/relationships/customXml" Target="../ink/ink583.xml"/><Relationship Id="rId33" Type="http://schemas.openxmlformats.org/officeDocument/2006/relationships/image" Target="../media/image542.emf"/><Relationship Id="rId108" Type="http://schemas.openxmlformats.org/officeDocument/2006/relationships/image" Target="../media/image452.emf"/><Relationship Id="rId129" Type="http://schemas.openxmlformats.org/officeDocument/2006/relationships/customXml" Target="../ink/ink642.xml"/><Relationship Id="rId54" Type="http://schemas.openxmlformats.org/officeDocument/2006/relationships/image" Target="../media/image552.emf"/><Relationship Id="rId75" Type="http://schemas.openxmlformats.org/officeDocument/2006/relationships/customXml" Target="../ink/ink615.xml"/><Relationship Id="rId96" Type="http://schemas.openxmlformats.org/officeDocument/2006/relationships/image" Target="../media/image573.emf"/><Relationship Id="rId140" Type="http://schemas.openxmlformats.org/officeDocument/2006/relationships/image" Target="../media/image468.emf"/><Relationship Id="rId161" Type="http://schemas.openxmlformats.org/officeDocument/2006/relationships/customXml" Target="../ink/ink658.xml"/><Relationship Id="rId182" Type="http://schemas.openxmlformats.org/officeDocument/2006/relationships/customXml" Target="../ink/ink677.xml"/><Relationship Id="rId217" Type="http://schemas.openxmlformats.org/officeDocument/2006/relationships/customXml" Target="../ink/ink712.xml"/><Relationship Id="rId6" Type="http://schemas.openxmlformats.org/officeDocument/2006/relationships/customXml" Target="../ink/ink580.xml"/><Relationship Id="rId238" Type="http://schemas.openxmlformats.org/officeDocument/2006/relationships/customXml" Target="../ink/ink724.xml"/><Relationship Id="rId23" Type="http://schemas.openxmlformats.org/officeDocument/2006/relationships/image" Target="../media/image537.emf"/><Relationship Id="rId119" Type="http://schemas.openxmlformats.org/officeDocument/2006/relationships/customXml" Target="../ink/ink637.xml"/><Relationship Id="rId44" Type="http://schemas.openxmlformats.org/officeDocument/2006/relationships/customXml" Target="../ink/ink599.xml"/><Relationship Id="rId65" Type="http://schemas.openxmlformats.org/officeDocument/2006/relationships/customXml" Target="../ink/ink610.xml"/><Relationship Id="rId86" Type="http://schemas.openxmlformats.org/officeDocument/2006/relationships/image" Target="../media/image568.emf"/><Relationship Id="rId130" Type="http://schemas.openxmlformats.org/officeDocument/2006/relationships/image" Target="../media/image463.emf"/><Relationship Id="rId151" Type="http://schemas.openxmlformats.org/officeDocument/2006/relationships/customXml" Target="../ink/ink653.xml"/><Relationship Id="rId172" Type="http://schemas.openxmlformats.org/officeDocument/2006/relationships/customXml" Target="../ink/ink667.xml"/><Relationship Id="rId193" Type="http://schemas.openxmlformats.org/officeDocument/2006/relationships/customXml" Target="../ink/ink688.xml"/><Relationship Id="rId207" Type="http://schemas.openxmlformats.org/officeDocument/2006/relationships/customXml" Target="../ink/ink702.xml"/><Relationship Id="rId228" Type="http://schemas.openxmlformats.org/officeDocument/2006/relationships/customXml" Target="../ink/ink719.xml"/><Relationship Id="rId249" Type="http://schemas.openxmlformats.org/officeDocument/2006/relationships/image" Target="../media/image592.emf"/><Relationship Id="rId13" Type="http://schemas.openxmlformats.org/officeDocument/2006/relationships/image" Target="../media/image532.emf"/><Relationship Id="rId109" Type="http://schemas.openxmlformats.org/officeDocument/2006/relationships/customXml" Target="../ink/ink632.xml"/><Relationship Id="rId34" Type="http://schemas.openxmlformats.org/officeDocument/2006/relationships/customXml" Target="../ink/ink594.xml"/><Relationship Id="rId55" Type="http://schemas.openxmlformats.org/officeDocument/2006/relationships/customXml" Target="../ink/ink605.xml"/><Relationship Id="rId76" Type="http://schemas.openxmlformats.org/officeDocument/2006/relationships/image" Target="../media/image563.emf"/><Relationship Id="rId97" Type="http://schemas.openxmlformats.org/officeDocument/2006/relationships/customXml" Target="../ink/ink626.xml"/><Relationship Id="rId120" Type="http://schemas.openxmlformats.org/officeDocument/2006/relationships/image" Target="../media/image458.emf"/><Relationship Id="rId141" Type="http://schemas.openxmlformats.org/officeDocument/2006/relationships/customXml" Target="../ink/ink648.xml"/><Relationship Id="rId7" Type="http://schemas.openxmlformats.org/officeDocument/2006/relationships/image" Target="../media/image529.emf"/><Relationship Id="rId162" Type="http://schemas.openxmlformats.org/officeDocument/2006/relationships/image" Target="../media/image479.emf"/><Relationship Id="rId183" Type="http://schemas.openxmlformats.org/officeDocument/2006/relationships/customXml" Target="../ink/ink678.xml"/><Relationship Id="rId218" Type="http://schemas.openxmlformats.org/officeDocument/2006/relationships/customXml" Target="../ink/ink713.xml"/><Relationship Id="rId239" Type="http://schemas.openxmlformats.org/officeDocument/2006/relationships/image" Target="../media/image587.emf"/><Relationship Id="rId250" Type="http://schemas.openxmlformats.org/officeDocument/2006/relationships/customXml" Target="../ink/ink730.xml"/><Relationship Id="rId24" Type="http://schemas.openxmlformats.org/officeDocument/2006/relationships/customXml" Target="../ink/ink589.xml"/><Relationship Id="rId45" Type="http://schemas.openxmlformats.org/officeDocument/2006/relationships/image" Target="../media/image548.emf"/><Relationship Id="rId66" Type="http://schemas.openxmlformats.org/officeDocument/2006/relationships/image" Target="../media/image558.emf"/><Relationship Id="rId87" Type="http://schemas.openxmlformats.org/officeDocument/2006/relationships/customXml" Target="../ink/ink621.xml"/><Relationship Id="rId110" Type="http://schemas.openxmlformats.org/officeDocument/2006/relationships/image" Target="../media/image453.emf"/><Relationship Id="rId131" Type="http://schemas.openxmlformats.org/officeDocument/2006/relationships/customXml" Target="../ink/ink643.xml"/><Relationship Id="rId152" Type="http://schemas.openxmlformats.org/officeDocument/2006/relationships/image" Target="../media/image474.emf"/><Relationship Id="rId173" Type="http://schemas.openxmlformats.org/officeDocument/2006/relationships/customXml" Target="../ink/ink668.xml"/><Relationship Id="rId194" Type="http://schemas.openxmlformats.org/officeDocument/2006/relationships/customXml" Target="../ink/ink689.xml"/><Relationship Id="rId208" Type="http://schemas.openxmlformats.org/officeDocument/2006/relationships/customXml" Target="../ink/ink703.xml"/><Relationship Id="rId229" Type="http://schemas.openxmlformats.org/officeDocument/2006/relationships/image" Target="../media/image582.emf"/><Relationship Id="rId240" Type="http://schemas.openxmlformats.org/officeDocument/2006/relationships/customXml" Target="../ink/ink725.xml"/><Relationship Id="rId14" Type="http://schemas.openxmlformats.org/officeDocument/2006/relationships/customXml" Target="../ink/ink584.xml"/><Relationship Id="rId35" Type="http://schemas.openxmlformats.org/officeDocument/2006/relationships/image" Target="../media/image543.emf"/><Relationship Id="rId56" Type="http://schemas.openxmlformats.org/officeDocument/2006/relationships/image" Target="../media/image553.emf"/><Relationship Id="rId77" Type="http://schemas.openxmlformats.org/officeDocument/2006/relationships/customXml" Target="../ink/ink616.xml"/><Relationship Id="rId100" Type="http://schemas.openxmlformats.org/officeDocument/2006/relationships/image" Target="../media/image575.emf"/><Relationship Id="rId8" Type="http://schemas.openxmlformats.org/officeDocument/2006/relationships/customXml" Target="../ink/ink581.xml"/><Relationship Id="rId98" Type="http://schemas.openxmlformats.org/officeDocument/2006/relationships/image" Target="../media/image574.emf"/><Relationship Id="rId121" Type="http://schemas.openxmlformats.org/officeDocument/2006/relationships/customXml" Target="../ink/ink638.xml"/><Relationship Id="rId142" Type="http://schemas.openxmlformats.org/officeDocument/2006/relationships/image" Target="../media/image469.emf"/><Relationship Id="rId163" Type="http://schemas.openxmlformats.org/officeDocument/2006/relationships/customXml" Target="../ink/ink659.xml"/><Relationship Id="rId184" Type="http://schemas.openxmlformats.org/officeDocument/2006/relationships/customXml" Target="../ink/ink679.xml"/><Relationship Id="rId219" Type="http://schemas.openxmlformats.org/officeDocument/2006/relationships/customXml" Target="../ink/ink714.xml"/><Relationship Id="rId230" Type="http://schemas.openxmlformats.org/officeDocument/2006/relationships/customXml" Target="../ink/ink720.xml"/><Relationship Id="rId251" Type="http://schemas.openxmlformats.org/officeDocument/2006/relationships/image" Target="../media/image593.emf"/><Relationship Id="rId25" Type="http://schemas.openxmlformats.org/officeDocument/2006/relationships/image" Target="../media/image538.emf"/><Relationship Id="rId46" Type="http://schemas.openxmlformats.org/officeDocument/2006/relationships/customXml" Target="../ink/ink600.xml"/><Relationship Id="rId67" Type="http://schemas.openxmlformats.org/officeDocument/2006/relationships/customXml" Target="../ink/ink611.xml"/><Relationship Id="rId88" Type="http://schemas.openxmlformats.org/officeDocument/2006/relationships/image" Target="../media/image569.emf"/><Relationship Id="rId111" Type="http://schemas.openxmlformats.org/officeDocument/2006/relationships/customXml" Target="../ink/ink633.xml"/><Relationship Id="rId132" Type="http://schemas.openxmlformats.org/officeDocument/2006/relationships/image" Target="../media/image464.emf"/><Relationship Id="rId153" Type="http://schemas.openxmlformats.org/officeDocument/2006/relationships/customXml" Target="../ink/ink654.xml"/><Relationship Id="rId174" Type="http://schemas.openxmlformats.org/officeDocument/2006/relationships/customXml" Target="../ink/ink669.xml"/><Relationship Id="rId195" Type="http://schemas.openxmlformats.org/officeDocument/2006/relationships/customXml" Target="../ink/ink690.xml"/><Relationship Id="rId209" Type="http://schemas.openxmlformats.org/officeDocument/2006/relationships/customXml" Target="../ink/ink704.xml"/><Relationship Id="rId220" Type="http://schemas.openxmlformats.org/officeDocument/2006/relationships/customXml" Target="../ink/ink715.xml"/><Relationship Id="rId241" Type="http://schemas.openxmlformats.org/officeDocument/2006/relationships/image" Target="../media/image588.emf"/><Relationship Id="rId15" Type="http://schemas.openxmlformats.org/officeDocument/2006/relationships/image" Target="../media/image533.emf"/><Relationship Id="rId36" Type="http://schemas.openxmlformats.org/officeDocument/2006/relationships/customXml" Target="../ink/ink595.xml"/><Relationship Id="rId57" Type="http://schemas.openxmlformats.org/officeDocument/2006/relationships/customXml" Target="../ink/ink606.xml"/><Relationship Id="rId78" Type="http://schemas.openxmlformats.org/officeDocument/2006/relationships/image" Target="../media/image564.emf"/><Relationship Id="rId99" Type="http://schemas.openxmlformats.org/officeDocument/2006/relationships/customXml" Target="../ink/ink627.xml"/><Relationship Id="rId101" Type="http://schemas.openxmlformats.org/officeDocument/2006/relationships/customXml" Target="../ink/ink628.xml"/><Relationship Id="rId122" Type="http://schemas.openxmlformats.org/officeDocument/2006/relationships/image" Target="../media/image459.emf"/><Relationship Id="rId143" Type="http://schemas.openxmlformats.org/officeDocument/2006/relationships/customXml" Target="../ink/ink649.xml"/><Relationship Id="rId164" Type="http://schemas.openxmlformats.org/officeDocument/2006/relationships/image" Target="../media/image480.emf"/><Relationship Id="rId185" Type="http://schemas.openxmlformats.org/officeDocument/2006/relationships/customXml" Target="../ink/ink680.xml"/><Relationship Id="rId9" Type="http://schemas.openxmlformats.org/officeDocument/2006/relationships/image" Target="../media/image530.emf"/><Relationship Id="rId210" Type="http://schemas.openxmlformats.org/officeDocument/2006/relationships/customXml" Target="../ink/ink705.xml"/><Relationship Id="rId26" Type="http://schemas.openxmlformats.org/officeDocument/2006/relationships/customXml" Target="../ink/ink590.xml"/><Relationship Id="rId231" Type="http://schemas.openxmlformats.org/officeDocument/2006/relationships/image" Target="../media/image583.emf"/><Relationship Id="rId252" Type="http://schemas.openxmlformats.org/officeDocument/2006/relationships/customXml" Target="../ink/ink731.xml"/><Relationship Id="rId47" Type="http://schemas.openxmlformats.org/officeDocument/2006/relationships/customXml" Target="../ink/ink601.xml"/><Relationship Id="rId68" Type="http://schemas.openxmlformats.org/officeDocument/2006/relationships/image" Target="../media/image559.emf"/><Relationship Id="rId89" Type="http://schemas.openxmlformats.org/officeDocument/2006/relationships/customXml" Target="../ink/ink622.xml"/><Relationship Id="rId112" Type="http://schemas.openxmlformats.org/officeDocument/2006/relationships/image" Target="../media/image454.emf"/><Relationship Id="rId133" Type="http://schemas.openxmlformats.org/officeDocument/2006/relationships/customXml" Target="../ink/ink644.xml"/><Relationship Id="rId154" Type="http://schemas.openxmlformats.org/officeDocument/2006/relationships/image" Target="../media/image475.emf"/><Relationship Id="rId175" Type="http://schemas.openxmlformats.org/officeDocument/2006/relationships/customXml" Target="../ink/ink670.xml"/><Relationship Id="rId196" Type="http://schemas.openxmlformats.org/officeDocument/2006/relationships/customXml" Target="../ink/ink691.xml"/><Relationship Id="rId200" Type="http://schemas.openxmlformats.org/officeDocument/2006/relationships/customXml" Target="../ink/ink695.xml"/><Relationship Id="rId16" Type="http://schemas.openxmlformats.org/officeDocument/2006/relationships/customXml" Target="../ink/ink585.xml"/><Relationship Id="rId221" Type="http://schemas.openxmlformats.org/officeDocument/2006/relationships/image" Target="../media/image578.emf"/><Relationship Id="rId242" Type="http://schemas.openxmlformats.org/officeDocument/2006/relationships/customXml" Target="../ink/ink726.xml"/><Relationship Id="rId37" Type="http://schemas.openxmlformats.org/officeDocument/2006/relationships/image" Target="../media/image544.emf"/><Relationship Id="rId58" Type="http://schemas.openxmlformats.org/officeDocument/2006/relationships/image" Target="../media/image554.emf"/><Relationship Id="rId79" Type="http://schemas.openxmlformats.org/officeDocument/2006/relationships/customXml" Target="../ink/ink617.xml"/><Relationship Id="rId102" Type="http://schemas.openxmlformats.org/officeDocument/2006/relationships/image" Target="../media/image576.emf"/><Relationship Id="rId123" Type="http://schemas.openxmlformats.org/officeDocument/2006/relationships/customXml" Target="../ink/ink639.xml"/><Relationship Id="rId144" Type="http://schemas.openxmlformats.org/officeDocument/2006/relationships/image" Target="../media/image470.emf"/><Relationship Id="rId90" Type="http://schemas.openxmlformats.org/officeDocument/2006/relationships/image" Target="../media/image570.emf"/><Relationship Id="rId165" Type="http://schemas.openxmlformats.org/officeDocument/2006/relationships/customXml" Target="../ink/ink660.xml"/><Relationship Id="rId186" Type="http://schemas.openxmlformats.org/officeDocument/2006/relationships/customXml" Target="../ink/ink681.xml"/><Relationship Id="rId211" Type="http://schemas.openxmlformats.org/officeDocument/2006/relationships/customXml" Target="../ink/ink706.xml"/><Relationship Id="rId232" Type="http://schemas.openxmlformats.org/officeDocument/2006/relationships/customXml" Target="../ink/ink721.xml"/><Relationship Id="rId253" Type="http://schemas.openxmlformats.org/officeDocument/2006/relationships/image" Target="../media/image594.emf"/><Relationship Id="rId27" Type="http://schemas.openxmlformats.org/officeDocument/2006/relationships/image" Target="../media/image539.emf"/><Relationship Id="rId48" Type="http://schemas.openxmlformats.org/officeDocument/2006/relationships/image" Target="../media/image549.emf"/><Relationship Id="rId69" Type="http://schemas.openxmlformats.org/officeDocument/2006/relationships/customXml" Target="../ink/ink612.xml"/><Relationship Id="rId113" Type="http://schemas.openxmlformats.org/officeDocument/2006/relationships/customXml" Target="../ink/ink634.xml"/><Relationship Id="rId134" Type="http://schemas.openxmlformats.org/officeDocument/2006/relationships/image" Target="../media/image465.emf"/><Relationship Id="rId80" Type="http://schemas.openxmlformats.org/officeDocument/2006/relationships/image" Target="../media/image565.emf"/><Relationship Id="rId155" Type="http://schemas.openxmlformats.org/officeDocument/2006/relationships/customXml" Target="../ink/ink655.xml"/><Relationship Id="rId176" Type="http://schemas.openxmlformats.org/officeDocument/2006/relationships/customXml" Target="../ink/ink671.xml"/><Relationship Id="rId197" Type="http://schemas.openxmlformats.org/officeDocument/2006/relationships/customXml" Target="../ink/ink692.xml"/><Relationship Id="rId201" Type="http://schemas.openxmlformats.org/officeDocument/2006/relationships/customXml" Target="../ink/ink696.xml"/><Relationship Id="rId222" Type="http://schemas.openxmlformats.org/officeDocument/2006/relationships/customXml" Target="../ink/ink716.xml"/><Relationship Id="rId243" Type="http://schemas.openxmlformats.org/officeDocument/2006/relationships/image" Target="../media/image589.emf"/><Relationship Id="rId17" Type="http://schemas.openxmlformats.org/officeDocument/2006/relationships/image" Target="../media/image534.emf"/><Relationship Id="rId38" Type="http://schemas.openxmlformats.org/officeDocument/2006/relationships/customXml" Target="../ink/ink596.xml"/><Relationship Id="rId59" Type="http://schemas.openxmlformats.org/officeDocument/2006/relationships/customXml" Target="../ink/ink607.xml"/><Relationship Id="rId103" Type="http://schemas.openxmlformats.org/officeDocument/2006/relationships/customXml" Target="../ink/ink629.xml"/><Relationship Id="rId124" Type="http://schemas.openxmlformats.org/officeDocument/2006/relationships/image" Target="../media/image460.emf"/><Relationship Id="rId70" Type="http://schemas.openxmlformats.org/officeDocument/2006/relationships/image" Target="../media/image560.emf"/><Relationship Id="rId91" Type="http://schemas.openxmlformats.org/officeDocument/2006/relationships/customXml" Target="../ink/ink623.xml"/><Relationship Id="rId145" Type="http://schemas.openxmlformats.org/officeDocument/2006/relationships/customXml" Target="../ink/ink650.xml"/><Relationship Id="rId166" Type="http://schemas.openxmlformats.org/officeDocument/2006/relationships/customXml" Target="../ink/ink661.xml"/><Relationship Id="rId187" Type="http://schemas.openxmlformats.org/officeDocument/2006/relationships/customXml" Target="../ink/ink682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07.xml"/><Relationship Id="rId233" Type="http://schemas.openxmlformats.org/officeDocument/2006/relationships/image" Target="../media/image584.emf"/><Relationship Id="rId28" Type="http://schemas.openxmlformats.org/officeDocument/2006/relationships/customXml" Target="../ink/ink591.xml"/><Relationship Id="rId49" Type="http://schemas.openxmlformats.org/officeDocument/2006/relationships/customXml" Target="../ink/ink602.xml"/><Relationship Id="rId114" Type="http://schemas.openxmlformats.org/officeDocument/2006/relationships/image" Target="../media/image455.emf"/><Relationship Id="rId60" Type="http://schemas.openxmlformats.org/officeDocument/2006/relationships/image" Target="../media/image555.emf"/><Relationship Id="rId81" Type="http://schemas.openxmlformats.org/officeDocument/2006/relationships/customXml" Target="../ink/ink618.xml"/><Relationship Id="rId135" Type="http://schemas.openxmlformats.org/officeDocument/2006/relationships/customXml" Target="../ink/ink645.xml"/><Relationship Id="rId156" Type="http://schemas.openxmlformats.org/officeDocument/2006/relationships/image" Target="../media/image476.emf"/><Relationship Id="rId177" Type="http://schemas.openxmlformats.org/officeDocument/2006/relationships/customXml" Target="../ink/ink672.xml"/><Relationship Id="rId198" Type="http://schemas.openxmlformats.org/officeDocument/2006/relationships/customXml" Target="../ink/ink693.xml"/><Relationship Id="rId202" Type="http://schemas.openxmlformats.org/officeDocument/2006/relationships/customXml" Target="../ink/ink697.xml"/><Relationship Id="rId223" Type="http://schemas.openxmlformats.org/officeDocument/2006/relationships/image" Target="../media/image579.emf"/><Relationship Id="rId244" Type="http://schemas.openxmlformats.org/officeDocument/2006/relationships/customXml" Target="../ink/ink727.xml"/><Relationship Id="rId18" Type="http://schemas.openxmlformats.org/officeDocument/2006/relationships/customXml" Target="../ink/ink586.xml"/><Relationship Id="rId39" Type="http://schemas.openxmlformats.org/officeDocument/2006/relationships/image" Target="../media/image545.emf"/><Relationship Id="rId50" Type="http://schemas.openxmlformats.org/officeDocument/2006/relationships/image" Target="../media/image550.emf"/><Relationship Id="rId104" Type="http://schemas.openxmlformats.org/officeDocument/2006/relationships/image" Target="../media/image577.emf"/><Relationship Id="rId125" Type="http://schemas.openxmlformats.org/officeDocument/2006/relationships/customXml" Target="../ink/ink640.xml"/><Relationship Id="rId146" Type="http://schemas.openxmlformats.org/officeDocument/2006/relationships/image" Target="../media/image471.emf"/><Relationship Id="rId167" Type="http://schemas.openxmlformats.org/officeDocument/2006/relationships/customXml" Target="../ink/ink662.xml"/><Relationship Id="rId188" Type="http://schemas.openxmlformats.org/officeDocument/2006/relationships/customXml" Target="../ink/ink683.xml"/><Relationship Id="rId71" Type="http://schemas.openxmlformats.org/officeDocument/2006/relationships/customXml" Target="../ink/ink613.xml"/><Relationship Id="rId92" Type="http://schemas.openxmlformats.org/officeDocument/2006/relationships/image" Target="../media/image571.emf"/><Relationship Id="rId213" Type="http://schemas.openxmlformats.org/officeDocument/2006/relationships/customXml" Target="../ink/ink708.xml"/><Relationship Id="rId234" Type="http://schemas.openxmlformats.org/officeDocument/2006/relationships/customXml" Target="../ink/ink722.xml"/><Relationship Id="rId2" Type="http://schemas.openxmlformats.org/officeDocument/2006/relationships/customXml" Target="../ink/ink578.xml"/><Relationship Id="rId29" Type="http://schemas.openxmlformats.org/officeDocument/2006/relationships/image" Target="../media/image540.emf"/><Relationship Id="rId40" Type="http://schemas.openxmlformats.org/officeDocument/2006/relationships/customXml" Target="../ink/ink597.xml"/><Relationship Id="rId115" Type="http://schemas.openxmlformats.org/officeDocument/2006/relationships/customXml" Target="../ink/ink635.xml"/><Relationship Id="rId136" Type="http://schemas.openxmlformats.org/officeDocument/2006/relationships/image" Target="../media/image466.emf"/><Relationship Id="rId157" Type="http://schemas.openxmlformats.org/officeDocument/2006/relationships/customXml" Target="../ink/ink656.xml"/><Relationship Id="rId178" Type="http://schemas.openxmlformats.org/officeDocument/2006/relationships/customXml" Target="../ink/ink673.xml"/><Relationship Id="rId61" Type="http://schemas.openxmlformats.org/officeDocument/2006/relationships/customXml" Target="../ink/ink608.xml"/><Relationship Id="rId82" Type="http://schemas.openxmlformats.org/officeDocument/2006/relationships/image" Target="../media/image566.emf"/><Relationship Id="rId199" Type="http://schemas.openxmlformats.org/officeDocument/2006/relationships/customXml" Target="../ink/ink694.xml"/><Relationship Id="rId203" Type="http://schemas.openxmlformats.org/officeDocument/2006/relationships/customXml" Target="../ink/ink698.xml"/><Relationship Id="rId19" Type="http://schemas.openxmlformats.org/officeDocument/2006/relationships/image" Target="../media/image535.emf"/><Relationship Id="rId224" Type="http://schemas.openxmlformats.org/officeDocument/2006/relationships/customXml" Target="../ink/ink717.xml"/><Relationship Id="rId245" Type="http://schemas.openxmlformats.org/officeDocument/2006/relationships/image" Target="../media/image590.emf"/><Relationship Id="rId30" Type="http://schemas.openxmlformats.org/officeDocument/2006/relationships/customXml" Target="../ink/ink592.xml"/><Relationship Id="rId105" Type="http://schemas.openxmlformats.org/officeDocument/2006/relationships/customXml" Target="../ink/ink630.xml"/><Relationship Id="rId126" Type="http://schemas.openxmlformats.org/officeDocument/2006/relationships/image" Target="../media/image461.emf"/><Relationship Id="rId147" Type="http://schemas.openxmlformats.org/officeDocument/2006/relationships/customXml" Target="../ink/ink651.xml"/><Relationship Id="rId168" Type="http://schemas.openxmlformats.org/officeDocument/2006/relationships/customXml" Target="../ink/ink663.xml"/><Relationship Id="rId51" Type="http://schemas.openxmlformats.org/officeDocument/2006/relationships/customXml" Target="../ink/ink603.xml"/><Relationship Id="rId72" Type="http://schemas.openxmlformats.org/officeDocument/2006/relationships/image" Target="../media/image561.emf"/><Relationship Id="rId93" Type="http://schemas.openxmlformats.org/officeDocument/2006/relationships/customXml" Target="../ink/ink624.xml"/><Relationship Id="rId189" Type="http://schemas.openxmlformats.org/officeDocument/2006/relationships/customXml" Target="../ink/ink684.xml"/><Relationship Id="rId3" Type="http://schemas.openxmlformats.org/officeDocument/2006/relationships/image" Target="../media/image527.emf"/><Relationship Id="rId214" Type="http://schemas.openxmlformats.org/officeDocument/2006/relationships/customXml" Target="../ink/ink709.xml"/><Relationship Id="rId235" Type="http://schemas.openxmlformats.org/officeDocument/2006/relationships/image" Target="../media/image585.emf"/><Relationship Id="rId116" Type="http://schemas.openxmlformats.org/officeDocument/2006/relationships/image" Target="../media/image456.emf"/><Relationship Id="rId137" Type="http://schemas.openxmlformats.org/officeDocument/2006/relationships/customXml" Target="../ink/ink646.xml"/><Relationship Id="rId158" Type="http://schemas.openxmlformats.org/officeDocument/2006/relationships/image" Target="../media/image477.emf"/><Relationship Id="rId20" Type="http://schemas.openxmlformats.org/officeDocument/2006/relationships/customXml" Target="../ink/ink587.xml"/><Relationship Id="rId41" Type="http://schemas.openxmlformats.org/officeDocument/2006/relationships/image" Target="../media/image546.emf"/><Relationship Id="rId62" Type="http://schemas.openxmlformats.org/officeDocument/2006/relationships/image" Target="../media/image556.emf"/><Relationship Id="rId83" Type="http://schemas.openxmlformats.org/officeDocument/2006/relationships/customXml" Target="../ink/ink619.xml"/><Relationship Id="rId179" Type="http://schemas.openxmlformats.org/officeDocument/2006/relationships/customXml" Target="../ink/ink674.xml"/><Relationship Id="rId190" Type="http://schemas.openxmlformats.org/officeDocument/2006/relationships/customXml" Target="../ink/ink685.xml"/><Relationship Id="rId204" Type="http://schemas.openxmlformats.org/officeDocument/2006/relationships/customXml" Target="../ink/ink699.xml"/><Relationship Id="rId225" Type="http://schemas.openxmlformats.org/officeDocument/2006/relationships/image" Target="../media/image580.emf"/><Relationship Id="rId246" Type="http://schemas.openxmlformats.org/officeDocument/2006/relationships/customXml" Target="../ink/ink728.xml"/><Relationship Id="rId106" Type="http://schemas.openxmlformats.org/officeDocument/2006/relationships/image" Target="../media/image451.emf"/><Relationship Id="rId127" Type="http://schemas.openxmlformats.org/officeDocument/2006/relationships/customXml" Target="../ink/ink641.xml"/><Relationship Id="rId10" Type="http://schemas.openxmlformats.org/officeDocument/2006/relationships/customXml" Target="../ink/ink582.xml"/><Relationship Id="rId31" Type="http://schemas.openxmlformats.org/officeDocument/2006/relationships/image" Target="../media/image541.emf"/><Relationship Id="rId52" Type="http://schemas.openxmlformats.org/officeDocument/2006/relationships/image" Target="../media/image551.emf"/><Relationship Id="rId73" Type="http://schemas.openxmlformats.org/officeDocument/2006/relationships/customXml" Target="../ink/ink614.xml"/><Relationship Id="rId94" Type="http://schemas.openxmlformats.org/officeDocument/2006/relationships/image" Target="../media/image572.emf"/><Relationship Id="rId148" Type="http://schemas.openxmlformats.org/officeDocument/2006/relationships/image" Target="../media/image472.emf"/><Relationship Id="rId169" Type="http://schemas.openxmlformats.org/officeDocument/2006/relationships/customXml" Target="../ink/ink664.xml"/><Relationship Id="rId4" Type="http://schemas.openxmlformats.org/officeDocument/2006/relationships/customXml" Target="../ink/ink579.xml"/><Relationship Id="rId180" Type="http://schemas.openxmlformats.org/officeDocument/2006/relationships/customXml" Target="../ink/ink675.xml"/><Relationship Id="rId215" Type="http://schemas.openxmlformats.org/officeDocument/2006/relationships/customXml" Target="../ink/ink710.xml"/><Relationship Id="rId236" Type="http://schemas.openxmlformats.org/officeDocument/2006/relationships/customXml" Target="../ink/ink72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3.emf"/><Relationship Id="rId42" Type="http://schemas.openxmlformats.org/officeDocument/2006/relationships/customXml" Target="../ink/ink20.xml"/><Relationship Id="rId47" Type="http://schemas.openxmlformats.org/officeDocument/2006/relationships/image" Target="../media/image26.emf"/><Relationship Id="rId63" Type="http://schemas.openxmlformats.org/officeDocument/2006/relationships/image" Target="../media/image34.emf"/><Relationship Id="rId68" Type="http://schemas.openxmlformats.org/officeDocument/2006/relationships/customXml" Target="../ink/ink33.xml"/><Relationship Id="rId84" Type="http://schemas.openxmlformats.org/officeDocument/2006/relationships/customXml" Target="../ink/ink41.xml"/><Relationship Id="rId89" Type="http://schemas.openxmlformats.org/officeDocument/2006/relationships/image" Target="../media/image47.emf"/><Relationship Id="rId16" Type="http://schemas.openxmlformats.org/officeDocument/2006/relationships/customXml" Target="../ink/ink7.xml"/><Relationship Id="rId11" Type="http://schemas.openxmlformats.org/officeDocument/2006/relationships/image" Target="../media/image8.emf"/><Relationship Id="rId32" Type="http://schemas.openxmlformats.org/officeDocument/2006/relationships/customXml" Target="../ink/ink15.xml"/><Relationship Id="rId37" Type="http://schemas.openxmlformats.org/officeDocument/2006/relationships/image" Target="../media/image21.emf"/><Relationship Id="rId53" Type="http://schemas.openxmlformats.org/officeDocument/2006/relationships/image" Target="../media/image29.emf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42.emf"/><Relationship Id="rId102" Type="http://schemas.openxmlformats.org/officeDocument/2006/relationships/customXml" Target="../ink/ink50.xml"/><Relationship Id="rId5" Type="http://schemas.openxmlformats.org/officeDocument/2006/relationships/image" Target="../media/image2.emf"/><Relationship Id="rId90" Type="http://schemas.openxmlformats.org/officeDocument/2006/relationships/customXml" Target="../ink/ink44.xml"/><Relationship Id="rId95" Type="http://schemas.openxmlformats.org/officeDocument/2006/relationships/image" Target="../media/image50.emf"/><Relationship Id="rId22" Type="http://schemas.openxmlformats.org/officeDocument/2006/relationships/customXml" Target="../ink/ink10.xml"/><Relationship Id="rId27" Type="http://schemas.openxmlformats.org/officeDocument/2006/relationships/image" Target="../media/image16.emf"/><Relationship Id="rId43" Type="http://schemas.openxmlformats.org/officeDocument/2006/relationships/image" Target="../media/image24.emf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37.emf"/><Relationship Id="rId80" Type="http://schemas.openxmlformats.org/officeDocument/2006/relationships/customXml" Target="../ink/ink39.xml"/><Relationship Id="rId85" Type="http://schemas.openxmlformats.org/officeDocument/2006/relationships/image" Target="../media/image45.emf"/><Relationship Id="rId12" Type="http://schemas.openxmlformats.org/officeDocument/2006/relationships/customXml" Target="../ink/ink5.xml"/><Relationship Id="rId17" Type="http://schemas.openxmlformats.org/officeDocument/2006/relationships/image" Target="../media/image11.emf"/><Relationship Id="rId33" Type="http://schemas.openxmlformats.org/officeDocument/2006/relationships/image" Target="../media/image19.emf"/><Relationship Id="rId38" Type="http://schemas.openxmlformats.org/officeDocument/2006/relationships/customXml" Target="../ink/ink18.xml"/><Relationship Id="rId59" Type="http://schemas.openxmlformats.org/officeDocument/2006/relationships/image" Target="../media/image32.emf"/><Relationship Id="rId103" Type="http://schemas.openxmlformats.org/officeDocument/2006/relationships/image" Target="../media/image54.emf"/><Relationship Id="rId20" Type="http://schemas.openxmlformats.org/officeDocument/2006/relationships/customXml" Target="../ink/ink9.xml"/><Relationship Id="rId41" Type="http://schemas.openxmlformats.org/officeDocument/2006/relationships/image" Target="../media/image23.emf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40.emf"/><Relationship Id="rId83" Type="http://schemas.openxmlformats.org/officeDocument/2006/relationships/image" Target="../media/image44.emf"/><Relationship Id="rId88" Type="http://schemas.openxmlformats.org/officeDocument/2006/relationships/customXml" Target="../ink/ink43.xml"/><Relationship Id="rId91" Type="http://schemas.openxmlformats.org/officeDocument/2006/relationships/image" Target="../media/image48.emf"/><Relationship Id="rId96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7.emf"/><Relationship Id="rId57" Type="http://schemas.openxmlformats.org/officeDocument/2006/relationships/image" Target="../media/image31.emf"/><Relationship Id="rId10" Type="http://schemas.openxmlformats.org/officeDocument/2006/relationships/customXml" Target="../ink/ink4.xml"/><Relationship Id="rId31" Type="http://schemas.openxmlformats.org/officeDocument/2006/relationships/image" Target="../media/image18.emf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5.emf"/><Relationship Id="rId73" Type="http://schemas.openxmlformats.org/officeDocument/2006/relationships/image" Target="../media/image39.emf"/><Relationship Id="rId78" Type="http://schemas.openxmlformats.org/officeDocument/2006/relationships/customXml" Target="../ink/ink38.xml"/><Relationship Id="rId81" Type="http://schemas.openxmlformats.org/officeDocument/2006/relationships/image" Target="../media/image43.emf"/><Relationship Id="rId86" Type="http://schemas.openxmlformats.org/officeDocument/2006/relationships/customXml" Target="../ink/ink42.xml"/><Relationship Id="rId94" Type="http://schemas.openxmlformats.org/officeDocument/2006/relationships/customXml" Target="../ink/ink46.xml"/><Relationship Id="rId99" Type="http://schemas.openxmlformats.org/officeDocument/2006/relationships/image" Target="../media/image52.emf"/><Relationship Id="rId101" Type="http://schemas.openxmlformats.org/officeDocument/2006/relationships/image" Target="../media/image53.emf"/><Relationship Id="rId4" Type="http://schemas.openxmlformats.org/officeDocument/2006/relationships/customXml" Target="../ink/ink1.xml"/><Relationship Id="rId9" Type="http://schemas.openxmlformats.org/officeDocument/2006/relationships/image" Target="../media/image7.emf"/><Relationship Id="rId13" Type="http://schemas.openxmlformats.org/officeDocument/2006/relationships/image" Target="../media/image9.emf"/><Relationship Id="rId18" Type="http://schemas.openxmlformats.org/officeDocument/2006/relationships/customXml" Target="../ink/ink8.xml"/><Relationship Id="rId39" Type="http://schemas.openxmlformats.org/officeDocument/2006/relationships/image" Target="../media/image22.emf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0.emf"/><Relationship Id="rId76" Type="http://schemas.openxmlformats.org/officeDocument/2006/relationships/customXml" Target="../ink/ink37.xml"/><Relationship Id="rId97" Type="http://schemas.openxmlformats.org/officeDocument/2006/relationships/image" Target="../media/image51.emf"/><Relationship Id="rId104" Type="http://schemas.openxmlformats.org/officeDocument/2006/relationships/customXml" Target="../ink/ink51.xml"/><Relationship Id="rId7" Type="http://schemas.openxmlformats.org/officeDocument/2006/relationships/image" Target="../media/image6.emf"/><Relationship Id="rId71" Type="http://schemas.openxmlformats.org/officeDocument/2006/relationships/image" Target="../media/image38.emf"/><Relationship Id="rId92" Type="http://schemas.openxmlformats.org/officeDocument/2006/relationships/customXml" Target="../ink/ink45.xml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7.emf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5.emf"/><Relationship Id="rId66" Type="http://schemas.openxmlformats.org/officeDocument/2006/relationships/customXml" Target="../ink/ink32.xml"/><Relationship Id="rId87" Type="http://schemas.openxmlformats.org/officeDocument/2006/relationships/image" Target="../media/image46.emf"/><Relationship Id="rId61" Type="http://schemas.openxmlformats.org/officeDocument/2006/relationships/image" Target="../media/image33.emf"/><Relationship Id="rId82" Type="http://schemas.openxmlformats.org/officeDocument/2006/relationships/customXml" Target="../ink/ink40.xml"/><Relationship Id="rId19" Type="http://schemas.openxmlformats.org/officeDocument/2006/relationships/image" Target="../media/image12.emf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20.emf"/><Relationship Id="rId56" Type="http://schemas.openxmlformats.org/officeDocument/2006/relationships/customXml" Target="../ink/ink27.xml"/><Relationship Id="rId77" Type="http://schemas.openxmlformats.org/officeDocument/2006/relationships/image" Target="../media/image41.emf"/><Relationship Id="rId100" Type="http://schemas.openxmlformats.org/officeDocument/2006/relationships/customXml" Target="../ink/ink49.xml"/><Relationship Id="rId105" Type="http://schemas.openxmlformats.org/officeDocument/2006/relationships/image" Target="../media/image55.emf"/><Relationship Id="rId8" Type="http://schemas.openxmlformats.org/officeDocument/2006/relationships/customXml" Target="../ink/ink3.xml"/><Relationship Id="rId51" Type="http://schemas.openxmlformats.org/officeDocument/2006/relationships/image" Target="../media/image28.emf"/><Relationship Id="rId72" Type="http://schemas.openxmlformats.org/officeDocument/2006/relationships/customXml" Target="../ink/ink35.xml"/><Relationship Id="rId93" Type="http://schemas.openxmlformats.org/officeDocument/2006/relationships/image" Target="../media/image49.emf"/><Relationship Id="rId98" Type="http://schemas.openxmlformats.org/officeDocument/2006/relationships/customXml" Target="../ink/ink48.xml"/><Relationship Id="rId3" Type="http://schemas.openxmlformats.org/officeDocument/2006/relationships/image" Target="../media/image4.png"/><Relationship Id="rId25" Type="http://schemas.openxmlformats.org/officeDocument/2006/relationships/image" Target="../media/image15.emf"/><Relationship Id="rId46" Type="http://schemas.openxmlformats.org/officeDocument/2006/relationships/customXml" Target="../ink/ink22.xml"/><Relationship Id="rId67" Type="http://schemas.openxmlformats.org/officeDocument/2006/relationships/image" Target="../media/image3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3.xml"/><Relationship Id="rId21" Type="http://schemas.openxmlformats.org/officeDocument/2006/relationships/image" Target="../media/image1010.emf"/><Relationship Id="rId42" Type="http://schemas.openxmlformats.org/officeDocument/2006/relationships/customXml" Target="../ink/ink71.xml"/><Relationship Id="rId47" Type="http://schemas.openxmlformats.org/officeDocument/2006/relationships/image" Target="../media/image2310.emf"/><Relationship Id="rId63" Type="http://schemas.openxmlformats.org/officeDocument/2006/relationships/image" Target="../media/image3110.emf"/><Relationship Id="rId68" Type="http://schemas.openxmlformats.org/officeDocument/2006/relationships/customXml" Target="../ink/ink84.xml"/><Relationship Id="rId7" Type="http://schemas.openxmlformats.org/officeDocument/2006/relationships/image" Target="../media/image3.emf"/><Relationship Id="rId71" Type="http://schemas.openxmlformats.org/officeDocument/2006/relationships/image" Target="../media/image4010.emf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58.xml"/><Relationship Id="rId29" Type="http://schemas.openxmlformats.org/officeDocument/2006/relationships/image" Target="../media/image1410.emf"/><Relationship Id="rId11" Type="http://schemas.openxmlformats.org/officeDocument/2006/relationships/image" Target="../media/image5.emf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37" Type="http://schemas.openxmlformats.org/officeDocument/2006/relationships/image" Target="../media/image1810.emf"/><Relationship Id="rId40" Type="http://schemas.openxmlformats.org/officeDocument/2006/relationships/customXml" Target="../ink/ink70.xml"/><Relationship Id="rId45" Type="http://schemas.openxmlformats.org/officeDocument/2006/relationships/image" Target="../media/image2210.emf"/><Relationship Id="rId53" Type="http://schemas.openxmlformats.org/officeDocument/2006/relationships/image" Target="../media/image2610.emf"/><Relationship Id="rId58" Type="http://schemas.openxmlformats.org/officeDocument/2006/relationships/customXml" Target="../ink/ink79.xml"/><Relationship Id="rId66" Type="http://schemas.openxmlformats.org/officeDocument/2006/relationships/customXml" Target="../ink/ink83.xml"/><Relationship Id="rId5" Type="http://schemas.openxmlformats.org/officeDocument/2006/relationships/image" Target="../media/image2.emf"/><Relationship Id="rId61" Type="http://schemas.openxmlformats.org/officeDocument/2006/relationships/image" Target="../media/image3010.emf"/><Relationship Id="rId19" Type="http://schemas.openxmlformats.org/officeDocument/2006/relationships/image" Target="../media/image910.emf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1310.emf"/><Relationship Id="rId30" Type="http://schemas.openxmlformats.org/officeDocument/2006/relationships/customXml" Target="../ink/ink65.xml"/><Relationship Id="rId35" Type="http://schemas.openxmlformats.org/officeDocument/2006/relationships/image" Target="../media/image1710.emf"/><Relationship Id="rId43" Type="http://schemas.openxmlformats.org/officeDocument/2006/relationships/image" Target="../media/image210.emf"/><Relationship Id="rId48" Type="http://schemas.openxmlformats.org/officeDocument/2006/relationships/customXml" Target="../ink/ink74.xml"/><Relationship Id="rId56" Type="http://schemas.openxmlformats.org/officeDocument/2006/relationships/customXml" Target="../ink/ink78.xml"/><Relationship Id="rId64" Type="http://schemas.openxmlformats.org/officeDocument/2006/relationships/customXml" Target="../ink/ink82.xml"/><Relationship Id="rId69" Type="http://schemas.openxmlformats.org/officeDocument/2006/relationships/image" Target="../media/image3910.emf"/><Relationship Id="rId8" Type="http://schemas.openxmlformats.org/officeDocument/2006/relationships/customXml" Target="../ink/ink54.xml"/><Relationship Id="rId51" Type="http://schemas.openxmlformats.org/officeDocument/2006/relationships/image" Target="../media/image2510.emf"/><Relationship Id="rId3" Type="http://schemas.openxmlformats.org/officeDocument/2006/relationships/image" Target="../media/image4.png"/><Relationship Id="rId12" Type="http://schemas.openxmlformats.org/officeDocument/2006/relationships/customXml" Target="../ink/ink56.xml"/><Relationship Id="rId17" Type="http://schemas.openxmlformats.org/officeDocument/2006/relationships/image" Target="../media/image810.emf"/><Relationship Id="rId25" Type="http://schemas.openxmlformats.org/officeDocument/2006/relationships/image" Target="../media/image1210.emf"/><Relationship Id="rId33" Type="http://schemas.openxmlformats.org/officeDocument/2006/relationships/image" Target="../media/image1610.emf"/><Relationship Id="rId38" Type="http://schemas.openxmlformats.org/officeDocument/2006/relationships/customXml" Target="../ink/ink69.xml"/><Relationship Id="rId46" Type="http://schemas.openxmlformats.org/officeDocument/2006/relationships/customXml" Target="../ink/ink73.xml"/><Relationship Id="rId59" Type="http://schemas.openxmlformats.org/officeDocument/2006/relationships/image" Target="../media/image2910.emf"/><Relationship Id="rId67" Type="http://schemas.openxmlformats.org/officeDocument/2006/relationships/image" Target="../media/image3810.emf"/><Relationship Id="rId20" Type="http://schemas.openxmlformats.org/officeDocument/2006/relationships/customXml" Target="../ink/ink60.xml"/><Relationship Id="rId41" Type="http://schemas.openxmlformats.org/officeDocument/2006/relationships/image" Target="../media/image203.emf"/><Relationship Id="rId54" Type="http://schemas.openxmlformats.org/officeDocument/2006/relationships/customXml" Target="../ink/ink77.xml"/><Relationship Id="rId62" Type="http://schemas.openxmlformats.org/officeDocument/2006/relationships/customXml" Target="../ink/ink81.xml"/><Relationship Id="rId70" Type="http://schemas.openxmlformats.org/officeDocument/2006/relationships/customXml" Target="../ink/ink8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5" Type="http://schemas.openxmlformats.org/officeDocument/2006/relationships/image" Target="../media/image710.emf"/><Relationship Id="rId23" Type="http://schemas.openxmlformats.org/officeDocument/2006/relationships/image" Target="../media/image1110.emf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49" Type="http://schemas.openxmlformats.org/officeDocument/2006/relationships/image" Target="../media/image2410.emf"/><Relationship Id="rId57" Type="http://schemas.openxmlformats.org/officeDocument/2006/relationships/image" Target="../media/image2810.emf"/><Relationship Id="rId10" Type="http://schemas.openxmlformats.org/officeDocument/2006/relationships/customXml" Target="../ink/ink55.xml"/><Relationship Id="rId31" Type="http://schemas.openxmlformats.org/officeDocument/2006/relationships/image" Target="../media/image1510.emf"/><Relationship Id="rId44" Type="http://schemas.openxmlformats.org/officeDocument/2006/relationships/customXml" Target="../ink/ink72.xml"/><Relationship Id="rId52" Type="http://schemas.openxmlformats.org/officeDocument/2006/relationships/customXml" Target="../ink/ink76.xml"/><Relationship Id="rId60" Type="http://schemas.openxmlformats.org/officeDocument/2006/relationships/customXml" Target="../ink/ink80.xml"/><Relationship Id="rId65" Type="http://schemas.openxmlformats.org/officeDocument/2006/relationships/image" Target="../media/image3210.emf"/><Relationship Id="rId4" Type="http://schemas.openxmlformats.org/officeDocument/2006/relationships/customXml" Target="../ink/ink52.xml"/><Relationship Id="rId9" Type="http://schemas.openxmlformats.org/officeDocument/2006/relationships/image" Target="../media/image4100.emf"/><Relationship Id="rId13" Type="http://schemas.openxmlformats.org/officeDocument/2006/relationships/image" Target="../media/image610.emf"/><Relationship Id="rId18" Type="http://schemas.openxmlformats.org/officeDocument/2006/relationships/customXml" Target="../ink/ink59.xml"/><Relationship Id="rId39" Type="http://schemas.openxmlformats.org/officeDocument/2006/relationships/image" Target="../media/image1910.emf"/><Relationship Id="rId34" Type="http://schemas.openxmlformats.org/officeDocument/2006/relationships/customXml" Target="../ink/ink67.xml"/><Relationship Id="rId50" Type="http://schemas.openxmlformats.org/officeDocument/2006/relationships/customXml" Target="../ink/ink75.xml"/><Relationship Id="rId55" Type="http://schemas.openxmlformats.org/officeDocument/2006/relationships/image" Target="../media/image27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614" y="1074801"/>
            <a:ext cx="3674681" cy="869823"/>
          </a:xfrm>
        </p:spPr>
        <p:txBody>
          <a:bodyPr/>
          <a:lstStyle/>
          <a:p>
            <a:r>
              <a:rPr lang="en-US" b="1" dirty="0" smtClean="0">
                <a:latin typeface="+mj-lt"/>
              </a:rPr>
              <a:t>Lecture 2: </a:t>
            </a:r>
            <a:r>
              <a:rPr lang="en-US" dirty="0" smtClean="0">
                <a:latin typeface="+mj-lt"/>
              </a:rPr>
              <a:t>Discrete optimization. Local methods.</a:t>
            </a:r>
            <a:endParaRPr lang="en-US" b="1" dirty="0">
              <a:latin typeface="+mj-l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1: Greedy NN</a:t>
            </a:r>
            <a:endParaRPr lang="en-US" dirty="0"/>
          </a:p>
        </p:txBody>
      </p:sp>
      <p:pic>
        <p:nvPicPr>
          <p:cNvPr id="4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23" y="571728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023" y="328510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278" y="506113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896" y="1429346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405" y="1310785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1" y="1632432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641" y="1706403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01" y="2206078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8" idx="3"/>
            <a:endCxn id="10" idx="1"/>
          </p:cNvCxnSpPr>
          <p:nvPr/>
        </p:nvCxnSpPr>
        <p:spPr>
          <a:xfrm>
            <a:off x="1887023" y="1508594"/>
            <a:ext cx="395618" cy="39561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7" idx="1"/>
          </p:cNvCxnSpPr>
          <p:nvPr/>
        </p:nvCxnSpPr>
        <p:spPr>
          <a:xfrm flipV="1">
            <a:off x="2678259" y="1627155"/>
            <a:ext cx="680637" cy="277057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6" idx="2"/>
          </p:cNvCxnSpPr>
          <p:nvPr/>
        </p:nvCxnSpPr>
        <p:spPr>
          <a:xfrm flipH="1" flipV="1">
            <a:off x="3161087" y="901731"/>
            <a:ext cx="395618" cy="52761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5" idx="3"/>
          </p:cNvCxnSpPr>
          <p:nvPr/>
        </p:nvCxnSpPr>
        <p:spPr>
          <a:xfrm flipH="1" flipV="1">
            <a:off x="2282641" y="526319"/>
            <a:ext cx="680637" cy="17760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1"/>
            <a:endCxn id="4" idx="3"/>
          </p:cNvCxnSpPr>
          <p:nvPr/>
        </p:nvCxnSpPr>
        <p:spPr>
          <a:xfrm flipH="1">
            <a:off x="1063441" y="526319"/>
            <a:ext cx="823582" cy="24321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9" idx="0"/>
          </p:cNvCxnSpPr>
          <p:nvPr/>
        </p:nvCxnSpPr>
        <p:spPr>
          <a:xfrm flipH="1">
            <a:off x="476110" y="967346"/>
            <a:ext cx="389522" cy="66508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1" idx="1"/>
          </p:cNvCxnSpPr>
          <p:nvPr/>
        </p:nvCxnSpPr>
        <p:spPr>
          <a:xfrm>
            <a:off x="476110" y="2028050"/>
            <a:ext cx="648291" cy="375837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3"/>
            <a:endCxn id="8" idx="2"/>
          </p:cNvCxnSpPr>
          <p:nvPr/>
        </p:nvCxnSpPr>
        <p:spPr>
          <a:xfrm flipV="1">
            <a:off x="1520019" y="1706403"/>
            <a:ext cx="169195" cy="69748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971675" y="2394362"/>
            <a:ext cx="2257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Always connect two closest neighbors, which are not in the middle of the chain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913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1: Greedy NN</a:t>
            </a:r>
            <a:endParaRPr lang="en-US" dirty="0"/>
          </a:p>
        </p:txBody>
      </p:sp>
      <p:pic>
        <p:nvPicPr>
          <p:cNvPr id="4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23" y="571728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023" y="328510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278" y="506113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896" y="1429346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405" y="1310785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1" y="1632432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641" y="1706403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01" y="2206078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8" idx="3"/>
            <a:endCxn id="10" idx="1"/>
          </p:cNvCxnSpPr>
          <p:nvPr/>
        </p:nvCxnSpPr>
        <p:spPr>
          <a:xfrm>
            <a:off x="1887023" y="1508594"/>
            <a:ext cx="395618" cy="39561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7" idx="1"/>
          </p:cNvCxnSpPr>
          <p:nvPr/>
        </p:nvCxnSpPr>
        <p:spPr>
          <a:xfrm flipV="1">
            <a:off x="2678259" y="1627155"/>
            <a:ext cx="680637" cy="277057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6" idx="2"/>
          </p:cNvCxnSpPr>
          <p:nvPr/>
        </p:nvCxnSpPr>
        <p:spPr>
          <a:xfrm flipH="1" flipV="1">
            <a:off x="3161087" y="901731"/>
            <a:ext cx="395618" cy="52761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5" idx="3"/>
          </p:cNvCxnSpPr>
          <p:nvPr/>
        </p:nvCxnSpPr>
        <p:spPr>
          <a:xfrm flipH="1" flipV="1">
            <a:off x="2282641" y="526319"/>
            <a:ext cx="680637" cy="17760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1"/>
            <a:endCxn id="4" idx="3"/>
          </p:cNvCxnSpPr>
          <p:nvPr/>
        </p:nvCxnSpPr>
        <p:spPr>
          <a:xfrm flipH="1">
            <a:off x="1063441" y="526319"/>
            <a:ext cx="823582" cy="24321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9" idx="0"/>
          </p:cNvCxnSpPr>
          <p:nvPr/>
        </p:nvCxnSpPr>
        <p:spPr>
          <a:xfrm flipH="1">
            <a:off x="476110" y="967346"/>
            <a:ext cx="389522" cy="66508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1" idx="1"/>
          </p:cNvCxnSpPr>
          <p:nvPr/>
        </p:nvCxnSpPr>
        <p:spPr>
          <a:xfrm>
            <a:off x="476110" y="2028050"/>
            <a:ext cx="648291" cy="375837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3"/>
            <a:endCxn id="20" idx="2"/>
          </p:cNvCxnSpPr>
          <p:nvPr/>
        </p:nvCxnSpPr>
        <p:spPr>
          <a:xfrm flipV="1">
            <a:off x="1520019" y="647928"/>
            <a:ext cx="2814859" cy="1755959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69" y="252310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>
            <a:stCxn id="20" idx="1"/>
            <a:endCxn id="8" idx="0"/>
          </p:cNvCxnSpPr>
          <p:nvPr/>
        </p:nvCxnSpPr>
        <p:spPr>
          <a:xfrm flipH="1">
            <a:off x="1689214" y="450119"/>
            <a:ext cx="2447855" cy="86066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71675" y="2394362"/>
            <a:ext cx="2257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Always connect two closest neighbors, which are not in the middle of the chain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609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2: Greedy insertion</a:t>
            </a:r>
            <a:endParaRPr lang="en-US" dirty="0"/>
          </a:p>
        </p:txBody>
      </p:sp>
      <p:pic>
        <p:nvPicPr>
          <p:cNvPr id="19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23" y="571728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023" y="328510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278" y="506113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896" y="1429346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405" y="1310785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1" y="1632432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641" y="1706403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01" y="2206078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/>
          <p:cNvCxnSpPr>
            <a:stCxn id="23" idx="2"/>
            <a:endCxn id="25" idx="1"/>
          </p:cNvCxnSpPr>
          <p:nvPr/>
        </p:nvCxnSpPr>
        <p:spPr>
          <a:xfrm>
            <a:off x="1689214" y="1706403"/>
            <a:ext cx="593427" cy="197809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69" y="252310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/>
          <p:cNvCxnSpPr>
            <a:stCxn id="25" idx="0"/>
            <a:endCxn id="23" idx="3"/>
          </p:cNvCxnSpPr>
          <p:nvPr/>
        </p:nvCxnSpPr>
        <p:spPr>
          <a:xfrm flipH="1" flipV="1">
            <a:off x="1887023" y="1508594"/>
            <a:ext cx="593427" cy="197809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71675" y="2394362"/>
            <a:ext cx="225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Grow the tour by inserting cheapest to include vertex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836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2: Greedy </a:t>
            </a:r>
            <a:r>
              <a:rPr lang="en-US" dirty="0"/>
              <a:t>insertion</a:t>
            </a:r>
          </a:p>
        </p:txBody>
      </p:sp>
      <p:pic>
        <p:nvPicPr>
          <p:cNvPr id="19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23" y="571728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023" y="328510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278" y="506113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896" y="1429346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405" y="1310785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1" y="1632432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641" y="1706403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01" y="2206078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/>
          <p:cNvCxnSpPr>
            <a:stCxn id="23" idx="3"/>
            <a:endCxn id="25" idx="1"/>
          </p:cNvCxnSpPr>
          <p:nvPr/>
        </p:nvCxnSpPr>
        <p:spPr>
          <a:xfrm>
            <a:off x="1887023" y="1508594"/>
            <a:ext cx="395618" cy="39561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69" y="252310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/>
          <p:cNvCxnSpPr>
            <a:stCxn id="25" idx="0"/>
            <a:endCxn id="20" idx="2"/>
          </p:cNvCxnSpPr>
          <p:nvPr/>
        </p:nvCxnSpPr>
        <p:spPr>
          <a:xfrm flipH="1" flipV="1">
            <a:off x="2084832" y="724128"/>
            <a:ext cx="395618" cy="98227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2"/>
            <a:endCxn id="23" idx="0"/>
          </p:cNvCxnSpPr>
          <p:nvPr/>
        </p:nvCxnSpPr>
        <p:spPr>
          <a:xfrm flipH="1">
            <a:off x="1689214" y="724128"/>
            <a:ext cx="395618" cy="586657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71675" y="2394362"/>
            <a:ext cx="225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Grow the tour by inserting cheapest to include vertex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64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2: Greedy </a:t>
            </a:r>
            <a:r>
              <a:rPr lang="en-US" dirty="0"/>
              <a:t>insertion</a:t>
            </a:r>
          </a:p>
        </p:txBody>
      </p:sp>
      <p:pic>
        <p:nvPicPr>
          <p:cNvPr id="19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23" y="571728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023" y="328510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278" y="506113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896" y="1429346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405" y="1310785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1" y="1632432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641" y="1706403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01" y="2206078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/>
          <p:cNvCxnSpPr>
            <a:stCxn id="23" idx="2"/>
            <a:endCxn id="26" idx="0"/>
          </p:cNvCxnSpPr>
          <p:nvPr/>
        </p:nvCxnSpPr>
        <p:spPr>
          <a:xfrm flipH="1">
            <a:off x="1322210" y="1706403"/>
            <a:ext cx="367004" cy="49967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69" y="252310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/>
          <p:cNvCxnSpPr>
            <a:stCxn id="25" idx="0"/>
            <a:endCxn id="20" idx="2"/>
          </p:cNvCxnSpPr>
          <p:nvPr/>
        </p:nvCxnSpPr>
        <p:spPr>
          <a:xfrm flipH="1" flipV="1">
            <a:off x="2084832" y="724128"/>
            <a:ext cx="395618" cy="98227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2"/>
            <a:endCxn id="23" idx="0"/>
          </p:cNvCxnSpPr>
          <p:nvPr/>
        </p:nvCxnSpPr>
        <p:spPr>
          <a:xfrm flipH="1">
            <a:off x="1689214" y="724128"/>
            <a:ext cx="395618" cy="586657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6" idx="3"/>
            <a:endCxn id="25" idx="1"/>
          </p:cNvCxnSpPr>
          <p:nvPr/>
        </p:nvCxnSpPr>
        <p:spPr>
          <a:xfrm flipV="1">
            <a:off x="1520019" y="1904212"/>
            <a:ext cx="762622" cy="49967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1675" y="2394362"/>
            <a:ext cx="225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Grow the tour by inserting cheapest to include vertex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199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2: Greedy </a:t>
            </a:r>
            <a:r>
              <a:rPr lang="en-US" dirty="0"/>
              <a:t>insertion</a:t>
            </a:r>
          </a:p>
        </p:txBody>
      </p:sp>
      <p:pic>
        <p:nvPicPr>
          <p:cNvPr id="19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23" y="571728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023" y="328510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278" y="506113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896" y="1429346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405" y="1310785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1" y="1632432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641" y="1706403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01" y="2206078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/>
          <p:cNvCxnSpPr>
            <a:stCxn id="23" idx="2"/>
            <a:endCxn id="26" idx="0"/>
          </p:cNvCxnSpPr>
          <p:nvPr/>
        </p:nvCxnSpPr>
        <p:spPr>
          <a:xfrm flipH="1">
            <a:off x="1322210" y="1706403"/>
            <a:ext cx="367004" cy="49967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69" y="252310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/>
          <p:cNvCxnSpPr>
            <a:stCxn id="25" idx="3"/>
            <a:endCxn id="22" idx="1"/>
          </p:cNvCxnSpPr>
          <p:nvPr/>
        </p:nvCxnSpPr>
        <p:spPr>
          <a:xfrm flipV="1">
            <a:off x="2678259" y="1627155"/>
            <a:ext cx="680637" cy="277057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1"/>
            <a:endCxn id="19" idx="3"/>
          </p:cNvCxnSpPr>
          <p:nvPr/>
        </p:nvCxnSpPr>
        <p:spPr>
          <a:xfrm flipH="1">
            <a:off x="1063441" y="526319"/>
            <a:ext cx="823582" cy="24321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6" idx="3"/>
            <a:endCxn id="25" idx="1"/>
          </p:cNvCxnSpPr>
          <p:nvPr/>
        </p:nvCxnSpPr>
        <p:spPr>
          <a:xfrm flipV="1">
            <a:off x="1520019" y="1904212"/>
            <a:ext cx="762622" cy="49967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2"/>
            <a:endCxn id="24" idx="0"/>
          </p:cNvCxnSpPr>
          <p:nvPr/>
        </p:nvCxnSpPr>
        <p:spPr>
          <a:xfrm flipH="1">
            <a:off x="476110" y="967346"/>
            <a:ext cx="389522" cy="66508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3" idx="1"/>
          </p:cNvCxnSpPr>
          <p:nvPr/>
        </p:nvCxnSpPr>
        <p:spPr>
          <a:xfrm flipV="1">
            <a:off x="673919" y="1508594"/>
            <a:ext cx="817486" cy="321647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1" idx="1"/>
            <a:endCxn id="20" idx="3"/>
          </p:cNvCxnSpPr>
          <p:nvPr/>
        </p:nvCxnSpPr>
        <p:spPr>
          <a:xfrm flipH="1" flipV="1">
            <a:off x="2282641" y="526319"/>
            <a:ext cx="680637" cy="17760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2" idx="0"/>
            <a:endCxn id="35" idx="2"/>
          </p:cNvCxnSpPr>
          <p:nvPr/>
        </p:nvCxnSpPr>
        <p:spPr>
          <a:xfrm flipV="1">
            <a:off x="3556705" y="647928"/>
            <a:ext cx="778173" cy="78141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5" idx="1"/>
            <a:endCxn id="21" idx="3"/>
          </p:cNvCxnSpPr>
          <p:nvPr/>
        </p:nvCxnSpPr>
        <p:spPr>
          <a:xfrm flipH="1">
            <a:off x="3358896" y="450119"/>
            <a:ext cx="778173" cy="253803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71675" y="2394362"/>
            <a:ext cx="225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Grow the tour by inserting cheapest to include vertex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482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 for MST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112" y="347472"/>
            <a:ext cx="4395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Some non-trivial problems can be solved greedily.</a:t>
            </a:r>
            <a:endParaRPr lang="en-US" sz="1600" dirty="0"/>
          </a:p>
        </p:txBody>
      </p:sp>
      <p:pic>
        <p:nvPicPr>
          <p:cNvPr id="5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95" y="1004741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095" y="761523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350" y="939126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968" y="1862359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091" y="1614963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73" y="2065445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713" y="2139416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513" y="2604578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/>
          <p:cNvCxnSpPr>
            <a:stCxn id="9" idx="2"/>
            <a:endCxn id="11" idx="1"/>
          </p:cNvCxnSpPr>
          <p:nvPr/>
        </p:nvCxnSpPr>
        <p:spPr>
          <a:xfrm>
            <a:off x="1912900" y="2010581"/>
            <a:ext cx="564813" cy="3266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1"/>
            <a:endCxn id="10" idx="2"/>
          </p:cNvCxnSpPr>
          <p:nvPr/>
        </p:nvCxnSpPr>
        <p:spPr>
          <a:xfrm flipH="1" flipV="1">
            <a:off x="671182" y="2461063"/>
            <a:ext cx="587331" cy="3413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8" idx="0"/>
          </p:cNvCxnSpPr>
          <p:nvPr/>
        </p:nvCxnSpPr>
        <p:spPr>
          <a:xfrm>
            <a:off x="3356159" y="1334744"/>
            <a:ext cx="395618" cy="5276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3"/>
            <a:endCxn id="8" idx="1"/>
          </p:cNvCxnSpPr>
          <p:nvPr/>
        </p:nvCxnSpPr>
        <p:spPr>
          <a:xfrm flipV="1">
            <a:off x="2873331" y="2060168"/>
            <a:ext cx="680637" cy="2770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3"/>
            <a:endCxn id="7" idx="1"/>
          </p:cNvCxnSpPr>
          <p:nvPr/>
        </p:nvCxnSpPr>
        <p:spPr>
          <a:xfrm>
            <a:off x="2477713" y="959332"/>
            <a:ext cx="680637" cy="1776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2"/>
            <a:endCxn id="9" idx="0"/>
          </p:cNvCxnSpPr>
          <p:nvPr/>
        </p:nvCxnSpPr>
        <p:spPr>
          <a:xfrm flipH="1">
            <a:off x="1912900" y="1157141"/>
            <a:ext cx="367004" cy="45782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2"/>
            <a:endCxn id="9" idx="1"/>
          </p:cNvCxnSpPr>
          <p:nvPr/>
        </p:nvCxnSpPr>
        <p:spPr>
          <a:xfrm>
            <a:off x="1060704" y="1400359"/>
            <a:ext cx="654387" cy="4124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0"/>
            <a:endCxn id="9" idx="2"/>
          </p:cNvCxnSpPr>
          <p:nvPr/>
        </p:nvCxnSpPr>
        <p:spPr>
          <a:xfrm flipV="1">
            <a:off x="1456322" y="2010581"/>
            <a:ext cx="456578" cy="5939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82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algorithm for MST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4112" y="347472"/>
            <a:ext cx="4395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Some non-trivial problems can be solved greedily.</a:t>
            </a:r>
            <a:endParaRPr lang="en-US" sz="1600" dirty="0"/>
          </a:p>
        </p:txBody>
      </p: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107188" y="765274"/>
            <a:ext cx="4512774" cy="15465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KRUSKAL(G):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1 A = ∅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2 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foreach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v ∈ G.V: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3</a:t>
            </a:r>
            <a:r>
              <a:rPr kumimoji="0" lang="en-US" sz="105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     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MAKE-SET(v)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4 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foreach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(u, v) ordered by weight(u, v), increasing: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5     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if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FIND-SET(u) ≠ FIND-SET(v):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6         A = A ∪ {(u, v)}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7         UNION(u, v)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8 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return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A</a:t>
            </a:r>
            <a:r>
              <a:rPr kumimoji="0" 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2564" y="815078"/>
            <a:ext cx="2243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400" i="1" dirty="0" err="1" smtClean="0">
                <a:solidFill>
                  <a:schemeClr val="accent5">
                    <a:lumMod val="75000"/>
                  </a:schemeClr>
                </a:solidFill>
              </a:rPr>
              <a:t>pseudocode</a:t>
            </a:r>
            <a:r>
              <a:rPr lang="en-US" sz="1400" i="1" dirty="0" smtClean="0">
                <a:solidFill>
                  <a:schemeClr val="accent5">
                    <a:lumMod val="75000"/>
                  </a:schemeClr>
                </a:solidFill>
              </a:rPr>
              <a:t> from Wikipedia)</a:t>
            </a:r>
            <a:endParaRPr lang="en-US" sz="1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6305" y="2366715"/>
            <a:ext cx="3924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/>
              <a:t>Finds a globally optimal tree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With proper data structures, runs “almost” linearly in the number of edges.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116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870" y="0"/>
            <a:ext cx="4137660" cy="577850"/>
          </a:xfrm>
        </p:spPr>
        <p:txBody>
          <a:bodyPr>
            <a:normAutofit/>
          </a:bodyPr>
          <a:lstStyle/>
          <a:p>
            <a:r>
              <a:rPr lang="en-US" dirty="0" smtClean="0"/>
              <a:t>Local Search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9870" y="591288"/>
            <a:ext cx="3929173" cy="2038336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600" dirty="0"/>
              <a:t>x = starting position; </a:t>
            </a:r>
          </a:p>
          <a:p>
            <a:r>
              <a:rPr lang="en-US" sz="1600" b="1" dirty="0"/>
              <a:t>while</a:t>
            </a:r>
            <a:r>
              <a:rPr lang="en-US" sz="1600" dirty="0"/>
              <a:t> </a:t>
            </a:r>
            <a:r>
              <a:rPr lang="en-US" sz="1600" dirty="0" err="1"/>
              <a:t>nIter</a:t>
            </a:r>
            <a:r>
              <a:rPr lang="en-US" sz="1600" dirty="0"/>
              <a:t>++ &lt; MAX_ITER</a:t>
            </a:r>
          </a:p>
          <a:p>
            <a:pPr lvl="1"/>
            <a:r>
              <a:rPr lang="en-US" sz="1600" dirty="0"/>
              <a:t>y = </a:t>
            </a:r>
            <a:r>
              <a:rPr lang="en-US" sz="1600" i="1" dirty="0" err="1" smtClean="0"/>
              <a:t>argmin</a:t>
            </a:r>
            <a:r>
              <a:rPr lang="en-US" sz="1600" dirty="0" smtClean="0"/>
              <a:t>( </a:t>
            </a:r>
            <a:r>
              <a:rPr lang="en-US" sz="1600" dirty="0"/>
              <a:t>neighborhood(x) );</a:t>
            </a:r>
          </a:p>
          <a:p>
            <a:pPr lvl="1"/>
            <a:r>
              <a:rPr lang="en-US" sz="1600" b="1" dirty="0"/>
              <a:t>if</a:t>
            </a:r>
            <a:r>
              <a:rPr lang="en-US" sz="1600" dirty="0"/>
              <a:t>  f(y) </a:t>
            </a:r>
            <a:r>
              <a:rPr lang="en-US" sz="1600" dirty="0" smtClean="0"/>
              <a:t>&lt; </a:t>
            </a:r>
            <a:r>
              <a:rPr lang="en-US" sz="1600" dirty="0"/>
              <a:t>f(x)</a:t>
            </a:r>
          </a:p>
          <a:p>
            <a:pPr lvl="1"/>
            <a:r>
              <a:rPr lang="en-US" sz="1600" dirty="0"/>
              <a:t>	x = y;</a:t>
            </a:r>
          </a:p>
          <a:p>
            <a:pPr lvl="1"/>
            <a:r>
              <a:rPr lang="en-US" sz="1600" b="1" dirty="0"/>
              <a:t>else</a:t>
            </a:r>
            <a:r>
              <a:rPr lang="en-US" sz="1600" dirty="0"/>
              <a:t>     </a:t>
            </a:r>
            <a:r>
              <a:rPr lang="en-US" sz="1600" i="1" dirty="0">
                <a:solidFill>
                  <a:schemeClr val="accent1"/>
                </a:solidFill>
              </a:rPr>
              <a:t>\\no improvement found</a:t>
            </a:r>
          </a:p>
          <a:p>
            <a:pPr lvl="1"/>
            <a:r>
              <a:rPr lang="en-US" sz="1600" dirty="0"/>
              <a:t>	break;</a:t>
            </a:r>
          </a:p>
          <a:p>
            <a:r>
              <a:rPr lang="en-US" sz="1600" b="1" dirty="0"/>
              <a:t>end while</a:t>
            </a:r>
          </a:p>
        </p:txBody>
      </p:sp>
      <p:cxnSp>
        <p:nvCxnSpPr>
          <p:cNvPr id="4" name="Прямая со стрелкой 3"/>
          <p:cNvCxnSpPr/>
          <p:nvPr/>
        </p:nvCxnSpPr>
        <p:spPr>
          <a:xfrm flipH="1" flipV="1">
            <a:off x="2651524" y="1345388"/>
            <a:ext cx="449048" cy="12363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00572" y="1290083"/>
            <a:ext cx="1050047" cy="354303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Exhaustive search</a:t>
            </a:r>
            <a:br>
              <a:rPr lang="en-US" sz="1000" dirty="0">
                <a:solidFill>
                  <a:schemeClr val="accent2"/>
                </a:solidFill>
              </a:rPr>
            </a:br>
            <a:r>
              <a:rPr lang="en-US" sz="1000" dirty="0">
                <a:solidFill>
                  <a:schemeClr val="accent2"/>
                </a:solidFill>
              </a:rPr>
              <a:t>Random sampling</a:t>
            </a:r>
          </a:p>
        </p:txBody>
      </p:sp>
      <p:cxnSp>
        <p:nvCxnSpPr>
          <p:cNvPr id="11" name="Прямая со стрелкой 10"/>
          <p:cNvCxnSpPr>
            <a:stCxn id="13" idx="1"/>
          </p:cNvCxnSpPr>
          <p:nvPr/>
        </p:nvCxnSpPr>
        <p:spPr>
          <a:xfrm flipH="1">
            <a:off x="2126722" y="610226"/>
            <a:ext cx="457958" cy="13403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84680" y="510019"/>
            <a:ext cx="1383472" cy="200414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Random, null, </a:t>
            </a:r>
            <a:r>
              <a:rPr lang="en-US" sz="1000" dirty="0" smtClean="0">
                <a:solidFill>
                  <a:schemeClr val="accent2"/>
                </a:solidFill>
              </a:rPr>
              <a:t>greedy…. </a:t>
            </a:r>
            <a:endParaRPr lang="en-US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8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Heuristic: local search</a:t>
            </a:r>
            <a:endParaRPr lang="en-US" dirty="0"/>
          </a:p>
        </p:txBody>
      </p:sp>
      <p:pic>
        <p:nvPicPr>
          <p:cNvPr id="4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23" y="571728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023" y="328510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278" y="506113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896" y="1429346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405" y="1310785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1" y="1632432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641" y="1706403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01" y="2206078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8" idx="3"/>
            <a:endCxn id="10" idx="1"/>
          </p:cNvCxnSpPr>
          <p:nvPr/>
        </p:nvCxnSpPr>
        <p:spPr>
          <a:xfrm>
            <a:off x="1887023" y="1508594"/>
            <a:ext cx="395618" cy="3956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7" idx="1"/>
          </p:cNvCxnSpPr>
          <p:nvPr/>
        </p:nvCxnSpPr>
        <p:spPr>
          <a:xfrm flipV="1">
            <a:off x="2678259" y="1627155"/>
            <a:ext cx="680637" cy="2770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0"/>
            <a:endCxn id="6" idx="2"/>
          </p:cNvCxnSpPr>
          <p:nvPr/>
        </p:nvCxnSpPr>
        <p:spPr>
          <a:xfrm flipH="1" flipV="1">
            <a:off x="3161087" y="901731"/>
            <a:ext cx="395618" cy="5276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5" idx="3"/>
          </p:cNvCxnSpPr>
          <p:nvPr/>
        </p:nvCxnSpPr>
        <p:spPr>
          <a:xfrm flipH="1" flipV="1">
            <a:off x="2282641" y="526319"/>
            <a:ext cx="680637" cy="1776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1"/>
            <a:endCxn id="4" idx="3"/>
          </p:cNvCxnSpPr>
          <p:nvPr/>
        </p:nvCxnSpPr>
        <p:spPr>
          <a:xfrm flipH="1">
            <a:off x="1063441" y="526319"/>
            <a:ext cx="823582" cy="2432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9" idx="0"/>
          </p:cNvCxnSpPr>
          <p:nvPr/>
        </p:nvCxnSpPr>
        <p:spPr>
          <a:xfrm flipH="1">
            <a:off x="476110" y="967346"/>
            <a:ext cx="389522" cy="665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1" idx="1"/>
          </p:cNvCxnSpPr>
          <p:nvPr/>
        </p:nvCxnSpPr>
        <p:spPr>
          <a:xfrm>
            <a:off x="476110" y="2028050"/>
            <a:ext cx="648291" cy="3758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3"/>
            <a:endCxn id="20" idx="2"/>
          </p:cNvCxnSpPr>
          <p:nvPr/>
        </p:nvCxnSpPr>
        <p:spPr>
          <a:xfrm flipV="1">
            <a:off x="1520019" y="647928"/>
            <a:ext cx="2814859" cy="175595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69" y="252310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>
            <a:stCxn id="20" idx="2"/>
            <a:endCxn id="8" idx="3"/>
          </p:cNvCxnSpPr>
          <p:nvPr/>
        </p:nvCxnSpPr>
        <p:spPr>
          <a:xfrm flipH="1">
            <a:off x="1887023" y="647928"/>
            <a:ext cx="2447855" cy="8606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61087" y="901731"/>
            <a:ext cx="395618" cy="527615"/>
          </a:xfrm>
          <a:prstGeom prst="straightConnector1">
            <a:avLst/>
          </a:prstGeom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520019" y="647927"/>
            <a:ext cx="2814859" cy="1755959"/>
          </a:xfrm>
          <a:prstGeom prst="straightConnector1">
            <a:avLst/>
          </a:prstGeom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  <a:endCxn id="20" idx="1"/>
          </p:cNvCxnSpPr>
          <p:nvPr/>
        </p:nvCxnSpPr>
        <p:spPr>
          <a:xfrm flipV="1">
            <a:off x="3358896" y="450119"/>
            <a:ext cx="778173" cy="253803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11" idx="3"/>
          </p:cNvCxnSpPr>
          <p:nvPr/>
        </p:nvCxnSpPr>
        <p:spPr>
          <a:xfrm flipH="1">
            <a:off x="1520019" y="1824964"/>
            <a:ext cx="2036686" cy="578923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75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discrete optimization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6910" y="333288"/>
            <a:ext cx="4153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(the majority?) of problems have some discrete entities in them. E.g.: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Making choices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Assigning labels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61" y="1599320"/>
            <a:ext cx="3144429" cy="15029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999" y="933453"/>
            <a:ext cx="1734783" cy="152174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37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Heuristic: local search</a:t>
            </a:r>
            <a:endParaRPr lang="en-US" dirty="0"/>
          </a:p>
        </p:txBody>
      </p:sp>
      <p:pic>
        <p:nvPicPr>
          <p:cNvPr id="4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23" y="571728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023" y="328510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278" y="506113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896" y="1429346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405" y="1310785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01" y="1632432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641" y="1706403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01" y="2206078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>
            <a:stCxn id="8" idx="3"/>
            <a:endCxn id="10" idx="1"/>
          </p:cNvCxnSpPr>
          <p:nvPr/>
        </p:nvCxnSpPr>
        <p:spPr>
          <a:xfrm>
            <a:off x="1887023" y="1508594"/>
            <a:ext cx="395618" cy="3956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7" idx="1"/>
          </p:cNvCxnSpPr>
          <p:nvPr/>
        </p:nvCxnSpPr>
        <p:spPr>
          <a:xfrm flipV="1">
            <a:off x="2678259" y="1627155"/>
            <a:ext cx="680637" cy="2770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1"/>
            <a:endCxn id="5" idx="3"/>
          </p:cNvCxnSpPr>
          <p:nvPr/>
        </p:nvCxnSpPr>
        <p:spPr>
          <a:xfrm flipH="1" flipV="1">
            <a:off x="2282641" y="526319"/>
            <a:ext cx="680637" cy="1776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1"/>
            <a:endCxn id="4" idx="3"/>
          </p:cNvCxnSpPr>
          <p:nvPr/>
        </p:nvCxnSpPr>
        <p:spPr>
          <a:xfrm flipH="1">
            <a:off x="1063441" y="526319"/>
            <a:ext cx="823582" cy="2432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9" idx="0"/>
          </p:cNvCxnSpPr>
          <p:nvPr/>
        </p:nvCxnSpPr>
        <p:spPr>
          <a:xfrm flipH="1">
            <a:off x="476110" y="967346"/>
            <a:ext cx="389522" cy="665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1" idx="1"/>
          </p:cNvCxnSpPr>
          <p:nvPr/>
        </p:nvCxnSpPr>
        <p:spPr>
          <a:xfrm>
            <a:off x="476110" y="2028050"/>
            <a:ext cx="648291" cy="3758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069" y="252310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>
            <a:stCxn id="20" idx="2"/>
            <a:endCxn id="8" idx="3"/>
          </p:cNvCxnSpPr>
          <p:nvPr/>
        </p:nvCxnSpPr>
        <p:spPr>
          <a:xfrm flipH="1">
            <a:off x="1887023" y="647928"/>
            <a:ext cx="2447855" cy="8606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3"/>
            <a:endCxn id="20" idx="1"/>
          </p:cNvCxnSpPr>
          <p:nvPr/>
        </p:nvCxnSpPr>
        <p:spPr>
          <a:xfrm flipV="1">
            <a:off x="3358896" y="450119"/>
            <a:ext cx="778173" cy="2538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2"/>
            <a:endCxn id="11" idx="3"/>
          </p:cNvCxnSpPr>
          <p:nvPr/>
        </p:nvCxnSpPr>
        <p:spPr>
          <a:xfrm flipH="1">
            <a:off x="1520019" y="1824964"/>
            <a:ext cx="2036686" cy="5789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887023" y="650968"/>
            <a:ext cx="2447855" cy="860666"/>
          </a:xfrm>
          <a:prstGeom prst="straightConnector1">
            <a:avLst/>
          </a:prstGeom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520019" y="1824963"/>
            <a:ext cx="2036686" cy="578923"/>
          </a:xfrm>
          <a:prstGeom prst="straightConnector1">
            <a:avLst/>
          </a:prstGeom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2"/>
            <a:endCxn id="11" idx="0"/>
          </p:cNvCxnSpPr>
          <p:nvPr/>
        </p:nvCxnSpPr>
        <p:spPr>
          <a:xfrm flipH="1">
            <a:off x="1322210" y="1706403"/>
            <a:ext cx="367004" cy="499675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20" idx="2"/>
          </p:cNvCxnSpPr>
          <p:nvPr/>
        </p:nvCxnSpPr>
        <p:spPr>
          <a:xfrm flipV="1">
            <a:off x="3754514" y="647928"/>
            <a:ext cx="580364" cy="979227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37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 and local optima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9676" y="372618"/>
            <a:ext cx="4252595" cy="2571750"/>
          </a:xfrm>
        </p:spPr>
        <p:txBody>
          <a:bodyPr/>
          <a:lstStyle/>
          <a:p>
            <a:r>
              <a:rPr lang="en-US" b="1" dirty="0" smtClean="0"/>
              <a:t>Definition: </a:t>
            </a:r>
            <a:r>
              <a:rPr lang="en-US" dirty="0" smtClean="0"/>
              <a:t>the </a:t>
            </a:r>
            <a:r>
              <a:rPr lang="en-US" i="1" dirty="0" smtClean="0"/>
              <a:t>neighborhood</a:t>
            </a:r>
            <a:r>
              <a:rPr lang="en-US" dirty="0" smtClean="0"/>
              <a:t> of </a:t>
            </a:r>
            <a:r>
              <a:rPr lang="en-US" i="1" dirty="0" smtClean="0"/>
              <a:t> X w.r.t. </a:t>
            </a:r>
            <a:r>
              <a:rPr lang="en-US" dirty="0"/>
              <a:t>a</a:t>
            </a:r>
            <a:r>
              <a:rPr lang="en-US" i="1" dirty="0" smtClean="0"/>
              <a:t> </a:t>
            </a:r>
            <a:r>
              <a:rPr lang="en-US" dirty="0" smtClean="0"/>
              <a:t>local search algorithm </a:t>
            </a:r>
            <a:r>
              <a:rPr lang="en-US" i="1" dirty="0" smtClean="0"/>
              <a:t>A</a:t>
            </a:r>
            <a:r>
              <a:rPr lang="en-US" dirty="0" smtClean="0"/>
              <a:t> is the set of configurations within one step from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run of the algorithm will end up in a </a:t>
            </a:r>
            <a:r>
              <a:rPr lang="en-US" i="1" dirty="0" smtClean="0"/>
              <a:t>local minimum</a:t>
            </a:r>
            <a:r>
              <a:rPr lang="en-US" dirty="0" smtClean="0"/>
              <a:t> (w.r.t. A).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Different local search algorithms have different neighborhoods and different sets of local minima.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18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2-Opt neighborhood for TSP</a:t>
            </a:r>
            <a:endParaRPr lang="en-US" dirty="0"/>
          </a:p>
        </p:txBody>
      </p:sp>
      <p:pic>
        <p:nvPicPr>
          <p:cNvPr id="4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96" y="835152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096" y="591934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351" y="769537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969" y="1692770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478" y="1574209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4" y="1895856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714" y="1969827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74" y="2469502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stCxn id="8" idx="3"/>
            <a:endCxn id="10" idx="1"/>
          </p:cNvCxnSpPr>
          <p:nvPr/>
        </p:nvCxnSpPr>
        <p:spPr>
          <a:xfrm>
            <a:off x="1703096" y="1772018"/>
            <a:ext cx="395618" cy="3956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7" idx="1"/>
          </p:cNvCxnSpPr>
          <p:nvPr/>
        </p:nvCxnSpPr>
        <p:spPr>
          <a:xfrm flipV="1">
            <a:off x="2494332" y="1890579"/>
            <a:ext cx="680637" cy="2770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  <a:endCxn id="6" idx="2"/>
          </p:cNvCxnSpPr>
          <p:nvPr/>
        </p:nvCxnSpPr>
        <p:spPr>
          <a:xfrm flipH="1" flipV="1">
            <a:off x="2977160" y="1165155"/>
            <a:ext cx="395618" cy="5276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5" idx="3"/>
          </p:cNvCxnSpPr>
          <p:nvPr/>
        </p:nvCxnSpPr>
        <p:spPr>
          <a:xfrm flipH="1" flipV="1">
            <a:off x="2098714" y="789743"/>
            <a:ext cx="680637" cy="1776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1"/>
            <a:endCxn id="4" idx="3"/>
          </p:cNvCxnSpPr>
          <p:nvPr/>
        </p:nvCxnSpPr>
        <p:spPr>
          <a:xfrm flipH="1">
            <a:off x="879514" y="789743"/>
            <a:ext cx="823582" cy="2432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9" idx="0"/>
          </p:cNvCxnSpPr>
          <p:nvPr/>
        </p:nvCxnSpPr>
        <p:spPr>
          <a:xfrm flipH="1">
            <a:off x="292183" y="1230770"/>
            <a:ext cx="389522" cy="665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1" idx="1"/>
          </p:cNvCxnSpPr>
          <p:nvPr/>
        </p:nvCxnSpPr>
        <p:spPr>
          <a:xfrm>
            <a:off x="292183" y="2291474"/>
            <a:ext cx="648291" cy="3758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  <a:endCxn id="20" idx="2"/>
          </p:cNvCxnSpPr>
          <p:nvPr/>
        </p:nvCxnSpPr>
        <p:spPr>
          <a:xfrm flipV="1">
            <a:off x="1336092" y="911352"/>
            <a:ext cx="2814859" cy="175595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142" y="515734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/>
          <p:cNvCxnSpPr>
            <a:stCxn id="20" idx="2"/>
            <a:endCxn id="8" idx="3"/>
          </p:cNvCxnSpPr>
          <p:nvPr/>
        </p:nvCxnSpPr>
        <p:spPr>
          <a:xfrm flipH="1">
            <a:off x="1703096" y="911352"/>
            <a:ext cx="2447855" cy="86066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977160" y="1165155"/>
            <a:ext cx="395618" cy="527615"/>
          </a:xfrm>
          <a:prstGeom prst="straightConnector1">
            <a:avLst/>
          </a:prstGeom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336092" y="911351"/>
            <a:ext cx="2814859" cy="1755959"/>
          </a:xfrm>
          <a:prstGeom prst="straightConnector1">
            <a:avLst/>
          </a:prstGeom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20" idx="1"/>
          </p:cNvCxnSpPr>
          <p:nvPr/>
        </p:nvCxnSpPr>
        <p:spPr>
          <a:xfrm flipV="1">
            <a:off x="3174969" y="713543"/>
            <a:ext cx="778173" cy="253803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1" idx="3"/>
          </p:cNvCxnSpPr>
          <p:nvPr/>
        </p:nvCxnSpPr>
        <p:spPr>
          <a:xfrm flipH="1">
            <a:off x="1336092" y="2088388"/>
            <a:ext cx="2036686" cy="578923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79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3-Opt neighborhood for TSP</a:t>
            </a:r>
            <a:endParaRPr lang="en-US" dirty="0"/>
          </a:p>
        </p:txBody>
      </p:sp>
      <p:pic>
        <p:nvPicPr>
          <p:cNvPr id="4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28" y="802344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728" y="559126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83" y="736729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601" y="1659962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10" y="1541401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06" y="1863048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346" y="1937019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06" y="2436694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>
            <a:stCxn id="8" idx="3"/>
            <a:endCxn id="10" idx="1"/>
          </p:cNvCxnSpPr>
          <p:nvPr/>
        </p:nvCxnSpPr>
        <p:spPr>
          <a:xfrm>
            <a:off x="1806728" y="1739210"/>
            <a:ext cx="395618" cy="3956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7" idx="1"/>
          </p:cNvCxnSpPr>
          <p:nvPr/>
        </p:nvCxnSpPr>
        <p:spPr>
          <a:xfrm flipV="1">
            <a:off x="2597964" y="1857771"/>
            <a:ext cx="680637" cy="27705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1"/>
            <a:endCxn id="5" idx="3"/>
          </p:cNvCxnSpPr>
          <p:nvPr/>
        </p:nvCxnSpPr>
        <p:spPr>
          <a:xfrm flipH="1" flipV="1">
            <a:off x="2202346" y="756935"/>
            <a:ext cx="680637" cy="1776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1"/>
            <a:endCxn id="4" idx="3"/>
          </p:cNvCxnSpPr>
          <p:nvPr/>
        </p:nvCxnSpPr>
        <p:spPr>
          <a:xfrm flipH="1">
            <a:off x="983146" y="756935"/>
            <a:ext cx="823582" cy="2432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9" idx="0"/>
          </p:cNvCxnSpPr>
          <p:nvPr/>
        </p:nvCxnSpPr>
        <p:spPr>
          <a:xfrm flipH="1">
            <a:off x="395815" y="1197962"/>
            <a:ext cx="389522" cy="6650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1" idx="1"/>
          </p:cNvCxnSpPr>
          <p:nvPr/>
        </p:nvCxnSpPr>
        <p:spPr>
          <a:xfrm>
            <a:off x="395815" y="2258666"/>
            <a:ext cx="648291" cy="3758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774" y="482926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40"/>
          <p:cNvGrpSpPr/>
          <p:nvPr/>
        </p:nvGrpSpPr>
        <p:grpSpPr>
          <a:xfrm>
            <a:off x="1439724" y="878544"/>
            <a:ext cx="2814859" cy="1755959"/>
            <a:chOff x="1439724" y="878544"/>
            <a:chExt cx="2814859" cy="1755959"/>
          </a:xfrm>
        </p:grpSpPr>
        <p:cxnSp>
          <p:nvCxnSpPr>
            <p:cNvPr id="14" name="Straight Arrow Connector 13"/>
            <p:cNvCxnSpPr>
              <a:stCxn id="7" idx="0"/>
              <a:endCxn id="6" idx="2"/>
            </p:cNvCxnSpPr>
            <p:nvPr/>
          </p:nvCxnSpPr>
          <p:spPr>
            <a:xfrm flipH="1" flipV="1">
              <a:off x="3080792" y="1132347"/>
              <a:ext cx="395618" cy="52761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3"/>
              <a:endCxn id="20" idx="2"/>
            </p:cNvCxnSpPr>
            <p:nvPr/>
          </p:nvCxnSpPr>
          <p:spPr>
            <a:xfrm flipV="1">
              <a:off x="1439724" y="878544"/>
              <a:ext cx="2814859" cy="175595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0" idx="2"/>
              <a:endCxn id="8" idx="3"/>
            </p:cNvCxnSpPr>
            <p:nvPr/>
          </p:nvCxnSpPr>
          <p:spPr>
            <a:xfrm flipH="1">
              <a:off x="1806728" y="878544"/>
              <a:ext cx="2447855" cy="8606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439724" y="878544"/>
            <a:ext cx="2814859" cy="1755959"/>
            <a:chOff x="1439724" y="878544"/>
            <a:chExt cx="2814859" cy="1755959"/>
          </a:xfrm>
        </p:grpSpPr>
        <p:cxnSp>
          <p:nvCxnSpPr>
            <p:cNvPr id="26" name="Straight Arrow Connector 25"/>
            <p:cNvCxnSpPr/>
            <p:nvPr/>
          </p:nvCxnSpPr>
          <p:spPr>
            <a:xfrm flipH="1" flipV="1">
              <a:off x="3080792" y="1132347"/>
              <a:ext cx="395618" cy="527615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439724" y="878544"/>
              <a:ext cx="2814859" cy="1755959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1806728" y="878544"/>
              <a:ext cx="2447855" cy="860666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>
            <a:stCxn id="20" idx="1"/>
            <a:endCxn id="6" idx="3"/>
          </p:cNvCxnSpPr>
          <p:nvPr/>
        </p:nvCxnSpPr>
        <p:spPr>
          <a:xfrm flipH="1">
            <a:off x="3278601" y="680735"/>
            <a:ext cx="778173" cy="253803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0"/>
            <a:endCxn id="8" idx="2"/>
          </p:cNvCxnSpPr>
          <p:nvPr/>
        </p:nvCxnSpPr>
        <p:spPr>
          <a:xfrm flipV="1">
            <a:off x="1241915" y="1937019"/>
            <a:ext cx="367004" cy="499675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2"/>
            <a:endCxn id="7" idx="3"/>
          </p:cNvCxnSpPr>
          <p:nvPr/>
        </p:nvCxnSpPr>
        <p:spPr>
          <a:xfrm flipH="1">
            <a:off x="3674219" y="878544"/>
            <a:ext cx="580364" cy="979227"/>
          </a:xfrm>
          <a:prstGeom prst="straightConnector1">
            <a:avLst/>
          </a:prstGeom>
          <a:ln w="190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51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Infeasible local search</a:t>
            </a:r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573180" y="392376"/>
            <a:ext cx="942120" cy="508680"/>
            <a:chOff x="573180" y="392376"/>
            <a:chExt cx="94212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/>
                <p14:cNvContentPartPr/>
                <p14:nvPr/>
              </p14:nvContentPartPr>
              <p14:xfrm>
                <a:off x="603060" y="406776"/>
                <a:ext cx="148320" cy="114480"/>
              </p14:xfrm>
            </p:contentPart>
          </mc:Choice>
          <mc:Fallback xmlns="">
            <p:pic>
              <p:nvPicPr>
                <p:cNvPr id="5" name="Ink 4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1620" y="404256"/>
                  <a:ext cx="149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/>
                <p14:cNvContentPartPr/>
                <p14:nvPr/>
              </p14:nvContentPartPr>
              <p14:xfrm>
                <a:off x="791340" y="473016"/>
                <a:ext cx="9360" cy="42480"/>
              </p14:xfrm>
            </p:contentPart>
          </mc:Choice>
          <mc:Fallback xmlns="">
            <p:pic>
              <p:nvPicPr>
                <p:cNvPr id="6" name="Ink 5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0260" y="470856"/>
                  <a:ext cx="115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/>
                <p14:cNvContentPartPr/>
                <p14:nvPr/>
              </p14:nvContentPartPr>
              <p14:xfrm>
                <a:off x="798900" y="422976"/>
                <a:ext cx="13680" cy="16920"/>
              </p14:xfrm>
            </p:contentPart>
          </mc:Choice>
          <mc:Fallback xmlns="">
            <p:pic>
              <p:nvPicPr>
                <p:cNvPr id="7" name="Ink 6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8180" y="420456"/>
                  <a:ext cx="147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/>
                <p14:cNvContentPartPr/>
                <p14:nvPr/>
              </p14:nvContentPartPr>
              <p14:xfrm>
                <a:off x="852900" y="440616"/>
                <a:ext cx="86760" cy="92160"/>
              </p14:xfrm>
            </p:contentPart>
          </mc:Choice>
          <mc:Fallback xmlns="">
            <p:pic>
              <p:nvPicPr>
                <p:cNvPr id="8" name="Ink 7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2180" y="438816"/>
                  <a:ext cx="885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/>
                <p14:cNvContentPartPr/>
                <p14:nvPr/>
              </p14:nvContentPartPr>
              <p14:xfrm>
                <a:off x="736260" y="591096"/>
                <a:ext cx="76680" cy="50040"/>
              </p14:xfrm>
            </p:contentPart>
          </mc:Choice>
          <mc:Fallback xmlns="">
            <p:pic>
              <p:nvPicPr>
                <p:cNvPr id="9" name="Ink 8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5180" y="588936"/>
                  <a:ext cx="777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/>
                <p14:cNvContentPartPr/>
                <p14:nvPr/>
              </p14:nvContentPartPr>
              <p14:xfrm>
                <a:off x="746700" y="597216"/>
                <a:ext cx="50760" cy="7164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5980" y="595056"/>
                  <a:ext cx="522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/>
                <p14:cNvContentPartPr/>
                <p14:nvPr/>
              </p14:nvContentPartPr>
              <p14:xfrm>
                <a:off x="1138380" y="392376"/>
                <a:ext cx="52200" cy="20736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38020" y="389856"/>
                  <a:ext cx="540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/>
                <p14:cNvContentPartPr/>
                <p14:nvPr/>
              </p14:nvContentPartPr>
              <p14:xfrm>
                <a:off x="1103820" y="500376"/>
                <a:ext cx="118440" cy="3168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02740" y="500016"/>
                  <a:ext cx="1195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/>
                <p14:cNvContentPartPr/>
                <p14:nvPr/>
              </p14:nvContentPartPr>
              <p14:xfrm>
                <a:off x="1228380" y="435576"/>
                <a:ext cx="55080" cy="16920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26940" y="432696"/>
                  <a:ext cx="57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/>
                <p14:cNvContentPartPr/>
                <p14:nvPr/>
              </p14:nvContentPartPr>
              <p14:xfrm>
                <a:off x="1306500" y="490296"/>
                <a:ext cx="84240" cy="5364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5420" y="487776"/>
                  <a:ext cx="864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/>
                <p14:cNvContentPartPr/>
                <p14:nvPr/>
              </p14:nvContentPartPr>
              <p14:xfrm>
                <a:off x="1323420" y="485616"/>
                <a:ext cx="52200" cy="6048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21980" y="483816"/>
                  <a:ext cx="547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/>
                <p14:cNvContentPartPr/>
                <p14:nvPr/>
              </p14:nvContentPartPr>
              <p14:xfrm>
                <a:off x="1405500" y="402816"/>
                <a:ext cx="60120" cy="19836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04420" y="400296"/>
                  <a:ext cx="622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/>
                <p14:cNvContentPartPr/>
                <p14:nvPr/>
              </p14:nvContentPartPr>
              <p14:xfrm>
                <a:off x="573180" y="782256"/>
                <a:ext cx="45360" cy="11376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2100" y="780096"/>
                  <a:ext cx="478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/>
                <p14:cNvContentPartPr/>
                <p14:nvPr/>
              </p14:nvContentPartPr>
              <p14:xfrm>
                <a:off x="662100" y="865776"/>
                <a:ext cx="10800" cy="21240"/>
              </p14:xfrm>
            </p:contentPart>
          </mc:Choice>
          <mc:Fallback xmlns="">
            <p:pic>
              <p:nvPicPr>
                <p:cNvPr id="18" name="Ink 17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1020" y="863976"/>
                  <a:ext cx="122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/>
                <p14:cNvContentPartPr/>
                <p14:nvPr/>
              </p14:nvContentPartPr>
              <p14:xfrm>
                <a:off x="747780" y="748776"/>
                <a:ext cx="55800" cy="13644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6700" y="746256"/>
                  <a:ext cx="579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/>
                <p14:cNvContentPartPr/>
                <p14:nvPr/>
              </p14:nvContentPartPr>
              <p14:xfrm>
                <a:off x="707100" y="821856"/>
                <a:ext cx="69480" cy="12240"/>
              </p14:xfrm>
            </p:contentPart>
          </mc:Choice>
          <mc:Fallback xmlns="">
            <p:pic>
              <p:nvPicPr>
                <p:cNvPr id="20" name="Ink 19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5660" y="820776"/>
                  <a:ext cx="712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/>
                <p14:cNvContentPartPr/>
                <p14:nvPr/>
              </p14:nvContentPartPr>
              <p14:xfrm>
                <a:off x="886020" y="791616"/>
                <a:ext cx="1800" cy="2952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4940" y="789096"/>
                  <a:ext cx="39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/>
                <p14:cNvContentPartPr/>
                <p14:nvPr/>
              </p14:nvContentPartPr>
              <p14:xfrm>
                <a:off x="884220" y="875856"/>
                <a:ext cx="3600" cy="1584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3140" y="874056"/>
                  <a:ext cx="57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/>
                <p14:cNvContentPartPr/>
                <p14:nvPr/>
              </p14:nvContentPartPr>
              <p14:xfrm>
                <a:off x="1044780" y="782616"/>
                <a:ext cx="78840" cy="11016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43700" y="780816"/>
                  <a:ext cx="806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/>
                <p14:cNvContentPartPr/>
                <p14:nvPr/>
              </p14:nvContentPartPr>
              <p14:xfrm>
                <a:off x="1047300" y="806736"/>
                <a:ext cx="59760" cy="9432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46220" y="804576"/>
                  <a:ext cx="619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/>
                <p14:cNvContentPartPr/>
                <p14:nvPr/>
              </p14:nvContentPartPr>
              <p14:xfrm>
                <a:off x="1207860" y="810696"/>
                <a:ext cx="82080" cy="7272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06780" y="808176"/>
                  <a:ext cx="842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/>
                <p14:cNvContentPartPr/>
                <p14:nvPr/>
              </p14:nvContentPartPr>
              <p14:xfrm>
                <a:off x="1226580" y="835176"/>
                <a:ext cx="63360" cy="2592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25500" y="834816"/>
                  <a:ext cx="64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/>
                <p14:cNvContentPartPr/>
                <p14:nvPr/>
              </p14:nvContentPartPr>
              <p14:xfrm>
                <a:off x="1342500" y="749856"/>
                <a:ext cx="172800" cy="15120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41420" y="746976"/>
                  <a:ext cx="17496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1243308" y="1539516"/>
            <a:ext cx="2015280" cy="606600"/>
            <a:chOff x="533940" y="1867104"/>
            <a:chExt cx="2015280" cy="60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/>
                <p14:cNvContentPartPr/>
                <p14:nvPr/>
              </p14:nvContentPartPr>
              <p14:xfrm>
                <a:off x="571020" y="1961424"/>
                <a:ext cx="146160" cy="108000"/>
              </p14:xfrm>
            </p:contentPart>
          </mc:Choice>
          <mc:Fallback xmlns="">
            <p:pic>
              <p:nvPicPr>
                <p:cNvPr id="29" name="Ink 28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9580" y="1959264"/>
                  <a:ext cx="1483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/>
                <p14:cNvContentPartPr/>
                <p14:nvPr/>
              </p14:nvContentPartPr>
              <p14:xfrm>
                <a:off x="746700" y="2013624"/>
                <a:ext cx="7200" cy="37080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5620" y="2011824"/>
                  <a:ext cx="9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/>
                <p14:cNvContentPartPr/>
                <p14:nvPr/>
              </p14:nvContentPartPr>
              <p14:xfrm>
                <a:off x="736260" y="1967544"/>
                <a:ext cx="25200" cy="1296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5180" y="1965384"/>
                  <a:ext cx="266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/>
                <p14:cNvContentPartPr/>
                <p14:nvPr/>
              </p14:nvContentPartPr>
              <p14:xfrm>
                <a:off x="788100" y="1977624"/>
                <a:ext cx="120240" cy="73440"/>
              </p14:xfrm>
            </p:contentPart>
          </mc:Choice>
          <mc:Fallback xmlns="">
            <p:pic>
              <p:nvPicPr>
                <p:cNvPr id="32" name="Ink 31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7020" y="1974744"/>
                  <a:ext cx="1224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/>
                <p14:cNvContentPartPr/>
                <p14:nvPr/>
              </p14:nvContentPartPr>
              <p14:xfrm>
                <a:off x="725460" y="2120544"/>
                <a:ext cx="87120" cy="6804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4380" y="2118744"/>
                  <a:ext cx="892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/>
                <p14:cNvContentPartPr/>
                <p14:nvPr/>
              </p14:nvContentPartPr>
              <p14:xfrm>
                <a:off x="736260" y="2118024"/>
                <a:ext cx="68040" cy="7344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5900" y="2115864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/>
                <p14:cNvContentPartPr/>
                <p14:nvPr/>
              </p14:nvContentPartPr>
              <p14:xfrm>
                <a:off x="1136580" y="1867104"/>
                <a:ext cx="69840" cy="23796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35500" y="1864584"/>
                  <a:ext cx="723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/>
                <p14:cNvContentPartPr/>
                <p14:nvPr/>
              </p14:nvContentPartPr>
              <p14:xfrm>
                <a:off x="1108140" y="1987704"/>
                <a:ext cx="91440" cy="3096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06700" y="1986984"/>
                  <a:ext cx="932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/>
                <p14:cNvContentPartPr/>
                <p14:nvPr/>
              </p14:nvContentPartPr>
              <p14:xfrm>
                <a:off x="1246020" y="1895184"/>
                <a:ext cx="44640" cy="182520"/>
              </p14:xfrm>
            </p:contentPart>
          </mc:Choice>
          <mc:Fallback xmlns="">
            <p:pic>
              <p:nvPicPr>
                <p:cNvPr id="37" name="Ink 36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44940" y="1893024"/>
                  <a:ext cx="460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/>
                <p14:cNvContentPartPr/>
                <p14:nvPr/>
              </p14:nvContentPartPr>
              <p14:xfrm>
                <a:off x="1322340" y="1968984"/>
                <a:ext cx="77760" cy="7560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21260" y="1966824"/>
                  <a:ext cx="795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/>
                <p14:cNvContentPartPr/>
                <p14:nvPr/>
              </p14:nvContentPartPr>
              <p14:xfrm>
                <a:off x="1342860" y="1994544"/>
                <a:ext cx="43560" cy="6048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41780" y="1992744"/>
                  <a:ext cx="457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/>
                <p14:cNvContentPartPr/>
                <p14:nvPr/>
              </p14:nvContentPartPr>
              <p14:xfrm>
                <a:off x="1402260" y="1889064"/>
                <a:ext cx="62640" cy="216000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01540" y="1886904"/>
                  <a:ext cx="648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/>
                <p14:cNvContentPartPr/>
                <p14:nvPr/>
              </p14:nvContentPartPr>
              <p14:xfrm>
                <a:off x="1554180" y="1993104"/>
                <a:ext cx="81720" cy="18360"/>
              </p14:xfrm>
            </p:contentPart>
          </mc:Choice>
          <mc:Fallback xmlns="">
            <p:pic>
              <p:nvPicPr>
                <p:cNvPr id="41" name="Ink 40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53100" y="1992384"/>
                  <a:ext cx="83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/>
                <p14:cNvContentPartPr/>
                <p14:nvPr/>
              </p14:nvContentPartPr>
              <p14:xfrm>
                <a:off x="1600260" y="1971864"/>
                <a:ext cx="12600" cy="75960"/>
              </p14:xfrm>
            </p:contentPart>
          </mc:Choice>
          <mc:Fallback xmlns="">
            <p:pic>
              <p:nvPicPr>
                <p:cNvPr id="42" name="Ink 41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99180" y="1969704"/>
                  <a:ext cx="140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/>
                <p14:cNvContentPartPr/>
                <p14:nvPr/>
              </p14:nvContentPartPr>
              <p14:xfrm>
                <a:off x="1708620" y="1879344"/>
                <a:ext cx="95400" cy="18144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07180" y="1876824"/>
                  <a:ext cx="98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/>
                <p14:cNvContentPartPr/>
                <p14:nvPr/>
              </p14:nvContentPartPr>
              <p14:xfrm>
                <a:off x="1726260" y="1984104"/>
                <a:ext cx="53640" cy="67680"/>
              </p14:xfrm>
            </p:contentPart>
          </mc:Choice>
          <mc:Fallback xmlns="">
            <p:pic>
              <p:nvPicPr>
                <p:cNvPr id="44" name="Ink 43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725180" y="1981944"/>
                  <a:ext cx="55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/>
                <p14:cNvContentPartPr/>
                <p14:nvPr/>
              </p14:nvContentPartPr>
              <p14:xfrm>
                <a:off x="2032260" y="1888704"/>
                <a:ext cx="76320" cy="190800"/>
              </p14:xfrm>
            </p:contentPart>
          </mc:Choice>
          <mc:Fallback xmlns="">
            <p:pic>
              <p:nvPicPr>
                <p:cNvPr id="46" name="Ink 45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31180" y="1886544"/>
                  <a:ext cx="78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/>
                <p14:cNvContentPartPr/>
                <p14:nvPr/>
              </p14:nvContentPartPr>
              <p14:xfrm>
                <a:off x="2131260" y="1960704"/>
                <a:ext cx="83160" cy="94680"/>
              </p14:xfrm>
            </p:contentPart>
          </mc:Choice>
          <mc:Fallback xmlns="">
            <p:pic>
              <p:nvPicPr>
                <p:cNvPr id="47" name="Ink 46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30180" y="1958544"/>
                  <a:ext cx="85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/>
                <p14:cNvContentPartPr/>
                <p14:nvPr/>
              </p14:nvContentPartPr>
              <p14:xfrm>
                <a:off x="2131620" y="1976544"/>
                <a:ext cx="88200" cy="8388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30540" y="1974384"/>
                  <a:ext cx="903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/>
                <p14:cNvContentPartPr/>
                <p14:nvPr/>
              </p14:nvContentPartPr>
              <p14:xfrm>
                <a:off x="2245740" y="2048184"/>
                <a:ext cx="34200" cy="7488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45020" y="2046024"/>
                  <a:ext cx="360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Ink 49"/>
                <p14:cNvContentPartPr/>
                <p14:nvPr/>
              </p14:nvContentPartPr>
              <p14:xfrm>
                <a:off x="2336100" y="1903824"/>
                <a:ext cx="133560" cy="138600"/>
              </p14:xfrm>
            </p:contentPart>
          </mc:Choice>
          <mc:Fallback xmlns="">
            <p:pic>
              <p:nvPicPr>
                <p:cNvPr id="50" name="Ink 49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35020" y="1901304"/>
                  <a:ext cx="1357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Ink 50"/>
                <p14:cNvContentPartPr/>
                <p14:nvPr/>
              </p14:nvContentPartPr>
              <p14:xfrm>
                <a:off x="2501340" y="1883304"/>
                <a:ext cx="47880" cy="220320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500260" y="1880784"/>
                  <a:ext cx="500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/>
                <p14:cNvContentPartPr/>
                <p14:nvPr/>
              </p14:nvContentPartPr>
              <p14:xfrm>
                <a:off x="533940" y="2335464"/>
                <a:ext cx="56160" cy="102960"/>
              </p14:xfrm>
            </p:contentPart>
          </mc:Choice>
          <mc:Fallback xmlns="">
            <p:pic>
              <p:nvPicPr>
                <p:cNvPr id="58" name="Ink 57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2860" y="2332944"/>
                  <a:ext cx="583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/>
                <p14:cNvContentPartPr/>
                <p14:nvPr/>
              </p14:nvContentPartPr>
              <p14:xfrm>
                <a:off x="617100" y="2418264"/>
                <a:ext cx="9360" cy="28440"/>
              </p14:xfrm>
            </p:contentPart>
          </mc:Choice>
          <mc:Fallback xmlns="">
            <p:pic>
              <p:nvPicPr>
                <p:cNvPr id="59" name="Ink 58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16020" y="2417904"/>
                  <a:ext cx="104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/>
                <p14:cNvContentPartPr/>
                <p14:nvPr/>
              </p14:nvContentPartPr>
              <p14:xfrm>
                <a:off x="677220" y="2302344"/>
                <a:ext cx="51840" cy="13356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76140" y="2299824"/>
                  <a:ext cx="536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/>
                <p14:cNvContentPartPr/>
                <p14:nvPr/>
              </p14:nvContentPartPr>
              <p14:xfrm>
                <a:off x="652380" y="2354544"/>
                <a:ext cx="69840" cy="1116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0940" y="2352024"/>
                  <a:ext cx="716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/>
                <p14:cNvContentPartPr/>
                <p14:nvPr/>
              </p14:nvContentPartPr>
              <p14:xfrm>
                <a:off x="772980" y="2430864"/>
                <a:ext cx="6480" cy="17280"/>
              </p14:xfrm>
            </p:contentPart>
          </mc:Choice>
          <mc:Fallback xmlns="">
            <p:pic>
              <p:nvPicPr>
                <p:cNvPr id="62" name="Ink 61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71900" y="2429784"/>
                  <a:ext cx="82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/>
                <p14:cNvContentPartPr/>
                <p14:nvPr/>
              </p14:nvContentPartPr>
              <p14:xfrm>
                <a:off x="850740" y="2349504"/>
                <a:ext cx="720" cy="216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49300" y="2346984"/>
                  <a:ext cx="3600" cy="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/>
                <p14:cNvContentPartPr/>
                <p14:nvPr/>
              </p14:nvContentPartPr>
              <p14:xfrm>
                <a:off x="853980" y="2424024"/>
                <a:ext cx="3240" cy="4680"/>
              </p14:xfrm>
            </p:contentPart>
          </mc:Choice>
          <mc:Fallback xmlns="">
            <p:pic>
              <p:nvPicPr>
                <p:cNvPr id="64" name="Ink 63"/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2900" y="2422224"/>
                  <a:ext cx="5400" cy="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/>
                <p14:cNvContentPartPr/>
                <p14:nvPr/>
              </p14:nvContentPartPr>
              <p14:xfrm>
                <a:off x="952980" y="2352744"/>
                <a:ext cx="83880" cy="116280"/>
              </p14:xfrm>
            </p:contentPart>
          </mc:Choice>
          <mc:Fallback xmlns="">
            <p:pic>
              <p:nvPicPr>
                <p:cNvPr id="65" name="Ink 64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2260" y="2350224"/>
                  <a:ext cx="860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/>
                <p14:cNvContentPartPr/>
                <p14:nvPr/>
              </p14:nvContentPartPr>
              <p14:xfrm>
                <a:off x="979620" y="2361744"/>
                <a:ext cx="52560" cy="98280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8900" y="2359584"/>
                  <a:ext cx="54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/>
                <p14:cNvContentPartPr/>
                <p14:nvPr/>
              </p14:nvContentPartPr>
              <p14:xfrm>
                <a:off x="1098060" y="2374704"/>
                <a:ext cx="87120" cy="88560"/>
              </p14:xfrm>
            </p:contentPart>
          </mc:Choice>
          <mc:Fallback xmlns="">
            <p:pic>
              <p:nvPicPr>
                <p:cNvPr id="67" name="Ink 66"/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6980" y="2372184"/>
                  <a:ext cx="88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/>
                <p14:cNvContentPartPr/>
                <p14:nvPr/>
              </p14:nvContentPartPr>
              <p14:xfrm>
                <a:off x="1108860" y="2410344"/>
                <a:ext cx="73800" cy="11160"/>
              </p14:xfrm>
            </p:contentPart>
          </mc:Choice>
          <mc:Fallback xmlns="">
            <p:pic>
              <p:nvPicPr>
                <p:cNvPr id="68" name="Ink 67"/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07780" y="2409264"/>
                  <a:ext cx="752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/>
                <p14:cNvContentPartPr/>
                <p14:nvPr/>
              </p14:nvContentPartPr>
              <p14:xfrm>
                <a:off x="1271940" y="2327184"/>
                <a:ext cx="142200" cy="146520"/>
              </p14:xfrm>
            </p:contentPart>
          </mc:Choice>
          <mc:Fallback xmlns="">
            <p:pic>
              <p:nvPicPr>
                <p:cNvPr id="69" name="Ink 68"/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70860" y="2324664"/>
                  <a:ext cx="1447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/>
                <p14:cNvContentPartPr/>
                <p14:nvPr/>
              </p14:nvContentPartPr>
              <p14:xfrm>
                <a:off x="1446900" y="2292264"/>
                <a:ext cx="20520" cy="59040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445460" y="2289744"/>
                  <a:ext cx="2340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94" name="Ink 93"/>
              <p14:cNvContentPartPr/>
              <p14:nvPr/>
            </p14:nvContentPartPr>
            <p14:xfrm>
              <a:off x="6076320" y="3187776"/>
              <a:ext cx="3600" cy="5904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075600" y="3185976"/>
                <a:ext cx="5040" cy="6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/>
          <p:cNvGrpSpPr/>
          <p:nvPr/>
        </p:nvGrpSpPr>
        <p:grpSpPr>
          <a:xfrm>
            <a:off x="3101712" y="345360"/>
            <a:ext cx="1176120" cy="732600"/>
            <a:chOff x="3163920" y="1804296"/>
            <a:chExt cx="1176120" cy="73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8" name="Ink 27"/>
                <p14:cNvContentPartPr/>
                <p14:nvPr/>
              </p14:nvContentPartPr>
              <p14:xfrm>
                <a:off x="3679440" y="2536536"/>
                <a:ext cx="360" cy="360"/>
              </p14:xfrm>
            </p:contentPart>
          </mc:Choice>
          <mc:Fallback xmlns="">
            <p:pic>
              <p:nvPicPr>
                <p:cNvPr id="28" name="Ink 27"/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678720" y="2535096"/>
                  <a:ext cx="1800" cy="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/>
                <p14:cNvContentPartPr/>
                <p14:nvPr/>
              </p14:nvContentPartPr>
              <p14:xfrm>
                <a:off x="3213240" y="1951896"/>
                <a:ext cx="135360" cy="10368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212160" y="1949376"/>
                  <a:ext cx="1368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/>
                <p14:cNvContentPartPr/>
                <p14:nvPr/>
              </p14:nvContentPartPr>
              <p14:xfrm>
                <a:off x="3373080" y="2009496"/>
                <a:ext cx="4680" cy="44280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72360" y="2008056"/>
                  <a:ext cx="6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Ink 73"/>
                <p14:cNvContentPartPr/>
                <p14:nvPr/>
              </p14:nvContentPartPr>
              <p14:xfrm>
                <a:off x="3397920" y="1936416"/>
                <a:ext cx="10800" cy="27360"/>
              </p14:xfrm>
            </p:contentPart>
          </mc:Choice>
          <mc:Fallback xmlns="">
            <p:pic>
              <p:nvPicPr>
                <p:cNvPr id="74" name="Ink 73"/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97200" y="1933896"/>
                  <a:ext cx="11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5" name="Ink 74"/>
                <p14:cNvContentPartPr/>
                <p14:nvPr/>
              </p14:nvContentPartPr>
              <p14:xfrm>
                <a:off x="3437160" y="1973496"/>
                <a:ext cx="81000" cy="88920"/>
              </p14:xfrm>
            </p:contentPart>
          </mc:Choice>
          <mc:Fallback xmlns="">
            <p:pic>
              <p:nvPicPr>
                <p:cNvPr id="75" name="Ink 74"/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436080" y="1972056"/>
                  <a:ext cx="824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/>
                <p14:cNvContentPartPr/>
                <p14:nvPr/>
              </p14:nvContentPartPr>
              <p14:xfrm>
                <a:off x="3871320" y="1880616"/>
                <a:ext cx="75240" cy="20340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870240" y="1878096"/>
                  <a:ext cx="774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/>
                <p14:cNvContentPartPr/>
                <p14:nvPr/>
              </p14:nvContentPartPr>
              <p14:xfrm>
                <a:off x="3982200" y="1941816"/>
                <a:ext cx="60120" cy="106920"/>
              </p14:xfrm>
            </p:contentPart>
          </mc:Choice>
          <mc:Fallback xmlns="">
            <p:pic>
              <p:nvPicPr>
                <p:cNvPr id="78" name="Ink 77"/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981120" y="1940016"/>
                  <a:ext cx="62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9" name="Ink 78"/>
                <p14:cNvContentPartPr/>
                <p14:nvPr/>
              </p14:nvContentPartPr>
              <p14:xfrm>
                <a:off x="3978600" y="1951896"/>
                <a:ext cx="54360" cy="104400"/>
              </p14:xfrm>
            </p:contentPart>
          </mc:Choice>
          <mc:Fallback xmlns="">
            <p:pic>
              <p:nvPicPr>
                <p:cNvPr id="79" name="Ink 78"/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77160" y="1950096"/>
                  <a:ext cx="565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0" name="Ink 79"/>
                <p14:cNvContentPartPr/>
                <p14:nvPr/>
              </p14:nvContentPartPr>
              <p14:xfrm>
                <a:off x="4033320" y="1850736"/>
                <a:ext cx="88560" cy="275040"/>
              </p14:xfrm>
            </p:contentPart>
          </mc:Choice>
          <mc:Fallback xmlns="">
            <p:pic>
              <p:nvPicPr>
                <p:cNvPr id="80" name="Ink 79"/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32960" y="1848216"/>
                  <a:ext cx="900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1" name="Ink 80"/>
                <p14:cNvContentPartPr/>
                <p14:nvPr/>
              </p14:nvContentPartPr>
              <p14:xfrm>
                <a:off x="3163920" y="2317296"/>
                <a:ext cx="64800" cy="120960"/>
              </p14:xfrm>
            </p:contentPart>
          </mc:Choice>
          <mc:Fallback xmlns="">
            <p:pic>
              <p:nvPicPr>
                <p:cNvPr id="81" name="Ink 80"/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62840" y="2314776"/>
                  <a:ext cx="669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2" name="Ink 81"/>
                <p14:cNvContentPartPr/>
                <p14:nvPr/>
              </p14:nvContentPartPr>
              <p14:xfrm>
                <a:off x="3264360" y="2406936"/>
                <a:ext cx="13320" cy="19440"/>
              </p14:xfrm>
            </p:contentPart>
          </mc:Choice>
          <mc:Fallback xmlns="">
            <p:pic>
              <p:nvPicPr>
                <p:cNvPr id="82" name="Ink 81"/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63280" y="2406576"/>
                  <a:ext cx="14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3" name="Ink 82"/>
                <p14:cNvContentPartPr/>
                <p14:nvPr/>
              </p14:nvContentPartPr>
              <p14:xfrm>
                <a:off x="3346080" y="2278056"/>
                <a:ext cx="29880" cy="150120"/>
              </p14:xfrm>
            </p:contentPart>
          </mc:Choice>
          <mc:Fallback xmlns="">
            <p:pic>
              <p:nvPicPr>
                <p:cNvPr id="83" name="Ink 82"/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45000" y="2275536"/>
                  <a:ext cx="320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4" name="Ink 83"/>
                <p14:cNvContentPartPr/>
                <p14:nvPr/>
              </p14:nvContentPartPr>
              <p14:xfrm>
                <a:off x="3305040" y="2332416"/>
                <a:ext cx="90000" cy="12960"/>
              </p14:xfrm>
            </p:contentPart>
          </mc:Choice>
          <mc:Fallback xmlns="">
            <p:pic>
              <p:nvPicPr>
                <p:cNvPr id="84" name="Ink 83"/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03960" y="2329896"/>
                  <a:ext cx="914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5" name="Ink 84"/>
                <p14:cNvContentPartPr/>
                <p14:nvPr/>
              </p14:nvContentPartPr>
              <p14:xfrm>
                <a:off x="3425640" y="2406576"/>
                <a:ext cx="6840" cy="9000"/>
              </p14:xfrm>
            </p:contentPart>
          </mc:Choice>
          <mc:Fallback xmlns="">
            <p:pic>
              <p:nvPicPr>
                <p:cNvPr id="85" name="Ink 84"/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24200" y="2405856"/>
                  <a:ext cx="864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6" name="Ink 85"/>
                <p14:cNvContentPartPr/>
                <p14:nvPr/>
              </p14:nvContentPartPr>
              <p14:xfrm>
                <a:off x="3501600" y="2336376"/>
                <a:ext cx="14400" cy="27720"/>
              </p14:xfrm>
            </p:contentPart>
          </mc:Choice>
          <mc:Fallback xmlns="">
            <p:pic>
              <p:nvPicPr>
                <p:cNvPr id="86" name="Ink 85"/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00160" y="2333496"/>
                  <a:ext cx="169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7" name="Ink 86"/>
                <p14:cNvContentPartPr/>
                <p14:nvPr/>
              </p14:nvContentPartPr>
              <p14:xfrm>
                <a:off x="3498720" y="2406576"/>
                <a:ext cx="11520" cy="26640"/>
              </p14:xfrm>
            </p:contentPart>
          </mc:Choice>
          <mc:Fallback xmlns="">
            <p:pic>
              <p:nvPicPr>
                <p:cNvPr id="87" name="Ink 86"/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98000" y="2404776"/>
                  <a:ext cx="133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8" name="Ink 87"/>
                <p14:cNvContentPartPr/>
                <p14:nvPr/>
              </p14:nvContentPartPr>
              <p14:xfrm>
                <a:off x="3763320" y="2331696"/>
                <a:ext cx="77760" cy="98640"/>
              </p14:xfrm>
            </p:contentPart>
          </mc:Choice>
          <mc:Fallback xmlns="">
            <p:pic>
              <p:nvPicPr>
                <p:cNvPr id="88" name="Ink 87"/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761880" y="2329176"/>
                  <a:ext cx="802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9" name="Ink 88"/>
                <p14:cNvContentPartPr/>
                <p14:nvPr/>
              </p14:nvContentPartPr>
              <p14:xfrm>
                <a:off x="3756840" y="2339976"/>
                <a:ext cx="81720" cy="91440"/>
              </p14:xfrm>
            </p:contentPart>
          </mc:Choice>
          <mc:Fallback xmlns="">
            <p:pic>
              <p:nvPicPr>
                <p:cNvPr id="89" name="Ink 88"/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755760" y="2337456"/>
                  <a:ext cx="83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0" name="Ink 89"/>
                <p14:cNvContentPartPr/>
                <p14:nvPr/>
              </p14:nvContentPartPr>
              <p14:xfrm>
                <a:off x="3930000" y="2330616"/>
                <a:ext cx="92520" cy="88920"/>
              </p14:xfrm>
            </p:contentPart>
          </mc:Choice>
          <mc:Fallback xmlns="">
            <p:pic>
              <p:nvPicPr>
                <p:cNvPr id="90" name="Ink 89"/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928920" y="2328456"/>
                  <a:ext cx="943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1" name="Ink 90"/>
                <p14:cNvContentPartPr/>
                <p14:nvPr/>
              </p14:nvContentPartPr>
              <p14:xfrm>
                <a:off x="3935040" y="2357256"/>
                <a:ext cx="100440" cy="27720"/>
              </p14:xfrm>
            </p:contentPart>
          </mc:Choice>
          <mc:Fallback xmlns="">
            <p:pic>
              <p:nvPicPr>
                <p:cNvPr id="91" name="Ink 90"/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33960" y="2355816"/>
                  <a:ext cx="102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2" name="Ink 91"/>
                <p14:cNvContentPartPr/>
                <p14:nvPr/>
              </p14:nvContentPartPr>
              <p14:xfrm>
                <a:off x="4090200" y="2288136"/>
                <a:ext cx="156240" cy="107640"/>
              </p14:xfrm>
            </p:contentPart>
          </mc:Choice>
          <mc:Fallback xmlns="">
            <p:pic>
              <p:nvPicPr>
                <p:cNvPr id="92" name="Ink 91"/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088760" y="2285256"/>
                  <a:ext cx="1591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3" name="Ink 92"/>
                <p14:cNvContentPartPr/>
                <p14:nvPr/>
              </p14:nvContentPartPr>
              <p14:xfrm>
                <a:off x="4299360" y="2245296"/>
                <a:ext cx="40680" cy="61920"/>
              </p14:xfrm>
            </p:contentPart>
          </mc:Choice>
          <mc:Fallback xmlns="">
            <p:pic>
              <p:nvPicPr>
                <p:cNvPr id="93" name="Ink 92"/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298280" y="2242776"/>
                  <a:ext cx="432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5" name="Ink 94"/>
                <p14:cNvContentPartPr/>
                <p14:nvPr/>
              </p14:nvContentPartPr>
              <p14:xfrm>
                <a:off x="3710040" y="1804296"/>
                <a:ext cx="76680" cy="337320"/>
              </p14:xfrm>
            </p:contentPart>
          </mc:Choice>
          <mc:Fallback xmlns="">
            <p:pic>
              <p:nvPicPr>
                <p:cNvPr id="95" name="Ink 94"/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708960" y="1801776"/>
                  <a:ext cx="788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6" name="Ink 95"/>
                <p14:cNvContentPartPr/>
                <p14:nvPr/>
              </p14:nvContentPartPr>
              <p14:xfrm>
                <a:off x="3677640" y="1975656"/>
                <a:ext cx="105120" cy="26280"/>
              </p14:xfrm>
            </p:contentPart>
          </mc:Choice>
          <mc:Fallback xmlns="">
            <p:pic>
              <p:nvPicPr>
                <p:cNvPr id="96" name="Ink 95"/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676560" y="1973136"/>
                  <a:ext cx="107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7" name="Ink 96"/>
                <p14:cNvContentPartPr/>
                <p14:nvPr/>
              </p14:nvContentPartPr>
              <p14:xfrm>
                <a:off x="3791400" y="2037576"/>
                <a:ext cx="42480" cy="111600"/>
              </p14:xfrm>
            </p:contentPart>
          </mc:Choice>
          <mc:Fallback xmlns="">
            <p:pic>
              <p:nvPicPr>
                <p:cNvPr id="97" name="Ink 96"/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789960" y="2035056"/>
                  <a:ext cx="450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8" name="Ink 97"/>
                <p14:cNvContentPartPr/>
                <p14:nvPr/>
              </p14:nvContentPartPr>
              <p14:xfrm>
                <a:off x="3756120" y="2113176"/>
                <a:ext cx="75240" cy="81720"/>
              </p14:xfrm>
            </p:contentPart>
          </mc:Choice>
          <mc:Fallback xmlns="">
            <p:pic>
              <p:nvPicPr>
                <p:cNvPr id="98" name="Ink 97"/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755400" y="2111016"/>
                  <a:ext cx="7704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99" name="Ink 98"/>
              <p14:cNvContentPartPr/>
              <p14:nvPr/>
            </p14:nvContentPartPr>
            <p14:xfrm>
              <a:off x="3772320" y="3038016"/>
              <a:ext cx="360" cy="36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771600" y="3036216"/>
                <a:ext cx="1800" cy="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/>
          <p:cNvGrpSpPr/>
          <p:nvPr/>
        </p:nvGrpSpPr>
        <p:grpSpPr>
          <a:xfrm>
            <a:off x="1825968" y="1060908"/>
            <a:ext cx="1393560" cy="481320"/>
            <a:chOff x="1116600" y="1388496"/>
            <a:chExt cx="1393560" cy="48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4" name="Ink 53"/>
                <p14:cNvContentPartPr/>
                <p14:nvPr/>
              </p14:nvContentPartPr>
              <p14:xfrm>
                <a:off x="1782240" y="1458312"/>
                <a:ext cx="70200" cy="191520"/>
              </p14:xfrm>
            </p:contentPart>
          </mc:Choice>
          <mc:Fallback xmlns="">
            <p:pic>
              <p:nvPicPr>
                <p:cNvPr id="54" name="Ink 53"/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781160" y="1455792"/>
                  <a:ext cx="723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5" name="Ink 54"/>
                <p14:cNvContentPartPr/>
                <p14:nvPr/>
              </p14:nvContentPartPr>
              <p14:xfrm>
                <a:off x="1885560" y="1529232"/>
                <a:ext cx="66960" cy="70560"/>
              </p14:xfrm>
            </p:contentPart>
          </mc:Choice>
          <mc:Fallback xmlns="">
            <p:pic>
              <p:nvPicPr>
                <p:cNvPr id="55" name="Ink 54"/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884480" y="1527072"/>
                  <a:ext cx="687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6" name="Ink 55"/>
                <p14:cNvContentPartPr/>
                <p14:nvPr/>
              </p14:nvContentPartPr>
              <p14:xfrm>
                <a:off x="1872960" y="1561992"/>
                <a:ext cx="65880" cy="62640"/>
              </p14:xfrm>
            </p:contentPart>
          </mc:Choice>
          <mc:Fallback xmlns="">
            <p:pic>
              <p:nvPicPr>
                <p:cNvPr id="56" name="Ink 55"/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872240" y="1559472"/>
                  <a:ext cx="673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7" name="Ink 56"/>
                <p14:cNvContentPartPr/>
                <p14:nvPr/>
              </p14:nvContentPartPr>
              <p14:xfrm>
                <a:off x="1931640" y="1452552"/>
                <a:ext cx="96480" cy="23328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931280" y="1450032"/>
                  <a:ext cx="982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71" name="Ink 70"/>
                <p14:cNvContentPartPr/>
                <p14:nvPr/>
              </p14:nvContentPartPr>
              <p14:xfrm>
                <a:off x="1116600" y="1707816"/>
                <a:ext cx="1393560" cy="162000"/>
              </p14:xfrm>
            </p:contentPart>
          </mc:Choice>
          <mc:Fallback xmlns="">
            <p:pic>
              <p:nvPicPr>
                <p:cNvPr id="71" name="Ink 70"/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15520" y="1705296"/>
                  <a:ext cx="1396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0" name="Ink 99"/>
                <p14:cNvContentPartPr/>
                <p14:nvPr/>
              </p14:nvContentPartPr>
              <p14:xfrm>
                <a:off x="1610880" y="1388496"/>
                <a:ext cx="64440" cy="245160"/>
              </p14:xfrm>
            </p:contentPart>
          </mc:Choice>
          <mc:Fallback xmlns="">
            <p:pic>
              <p:nvPicPr>
                <p:cNvPr id="100" name="Ink 99"/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610160" y="1385976"/>
                  <a:ext cx="66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1" name="Ink 100"/>
                <p14:cNvContentPartPr/>
                <p14:nvPr/>
              </p14:nvContentPartPr>
              <p14:xfrm>
                <a:off x="1572720" y="1497216"/>
                <a:ext cx="110520" cy="34920"/>
              </p14:xfrm>
            </p:contentPart>
          </mc:Choice>
          <mc:Fallback xmlns="">
            <p:pic>
              <p:nvPicPr>
                <p:cNvPr id="101" name="Ink 100"/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571640" y="1494696"/>
                  <a:ext cx="1126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2" name="Ink 101"/>
                <p14:cNvContentPartPr/>
                <p14:nvPr/>
              </p14:nvContentPartPr>
              <p14:xfrm>
                <a:off x="1689360" y="1551576"/>
                <a:ext cx="43920" cy="101880"/>
              </p14:xfrm>
            </p:contentPart>
          </mc:Choice>
          <mc:Fallback xmlns="">
            <p:pic>
              <p:nvPicPr>
                <p:cNvPr id="102" name="Ink 101"/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687920" y="1549416"/>
                  <a:ext cx="460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3" name="Ink 102"/>
                <p14:cNvContentPartPr/>
                <p14:nvPr/>
              </p14:nvContentPartPr>
              <p14:xfrm>
                <a:off x="1665960" y="1609176"/>
                <a:ext cx="58680" cy="61920"/>
              </p14:xfrm>
            </p:contentPart>
          </mc:Choice>
          <mc:Fallback xmlns="">
            <p:pic>
              <p:nvPicPr>
                <p:cNvPr id="103" name="Ink 102"/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665240" y="1608096"/>
                  <a:ext cx="60120" cy="64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" name="Rectangle 103"/>
          <p:cNvSpPr/>
          <p:nvPr/>
        </p:nvSpPr>
        <p:spPr>
          <a:xfrm>
            <a:off x="474630" y="313056"/>
            <a:ext cx="1219140" cy="7342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038352" y="299696"/>
            <a:ext cx="1320288" cy="78109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88901" y="2334767"/>
            <a:ext cx="4188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Particularly useful for complex domains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λ might be changing (increasing) through the process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4" name="Ink 3"/>
              <p14:cNvContentPartPr/>
              <p14:nvPr/>
            </p14:nvContentPartPr>
            <p14:xfrm>
              <a:off x="2209200" y="2097000"/>
              <a:ext cx="119520" cy="94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207760" y="2094480"/>
                <a:ext cx="1224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52" name="Ink 51"/>
              <p14:cNvContentPartPr/>
              <p14:nvPr/>
            </p14:nvContentPartPr>
            <p14:xfrm>
              <a:off x="2369400" y="2130120"/>
              <a:ext cx="143640" cy="12852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367960" y="2127240"/>
                <a:ext cx="1461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53" name="Ink 52"/>
              <p14:cNvContentPartPr/>
              <p14:nvPr/>
            </p14:nvContentPartPr>
            <p14:xfrm>
              <a:off x="4199280" y="2847960"/>
              <a:ext cx="10800" cy="6480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198560" y="2846160"/>
                <a:ext cx="1224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76" name="Ink 75"/>
              <p14:cNvContentPartPr/>
              <p14:nvPr/>
            </p14:nvContentPartPr>
            <p14:xfrm>
              <a:off x="2555880" y="1622880"/>
              <a:ext cx="31680" cy="26460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554800" y="1620360"/>
                <a:ext cx="338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11" name="Ink 110"/>
              <p14:cNvContentPartPr/>
              <p14:nvPr/>
            </p14:nvContentPartPr>
            <p14:xfrm>
              <a:off x="2575680" y="1628640"/>
              <a:ext cx="85680" cy="9900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574960" y="1626480"/>
                <a:ext cx="87840" cy="10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as infeasible local search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48768" y="228882"/>
            <a:ext cx="4778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Greedy can be interpreted as an infeasible local search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489044" y="540158"/>
            <a:ext cx="2069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D = </a:t>
            </a:r>
            <a:r>
              <a:rPr lang="en-US" dirty="0" smtClean="0"/>
              <a:t>Tour(V)</a:t>
            </a:r>
          </a:p>
          <a:p>
            <a:r>
              <a:rPr lang="en-US" i="1" dirty="0" smtClean="0"/>
              <a:t>D’ = {Tour(V’)|V’ </a:t>
            </a:r>
            <a:r>
              <a:rPr lang="en-US" i="1" dirty="0" smtClean="0">
                <a:sym typeface="Symbol"/>
              </a:rPr>
              <a:t> V}</a:t>
            </a:r>
            <a:endParaRPr lang="en-US" i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192821" y="1567093"/>
            <a:ext cx="2043211" cy="1355835"/>
            <a:chOff x="192821" y="1567093"/>
            <a:chExt cx="2043211" cy="1355835"/>
          </a:xfrm>
        </p:grpSpPr>
        <p:grpSp>
          <p:nvGrpSpPr>
            <p:cNvPr id="17" name="Group 16"/>
            <p:cNvGrpSpPr/>
            <p:nvPr/>
          </p:nvGrpSpPr>
          <p:grpSpPr>
            <a:xfrm>
              <a:off x="253031" y="1663698"/>
              <a:ext cx="1796286" cy="1174638"/>
              <a:chOff x="223437" y="856125"/>
              <a:chExt cx="3476213" cy="2273186"/>
            </a:xfrm>
          </p:grpSpPr>
          <p:pic>
            <p:nvPicPr>
              <p:cNvPr id="5" name="Picture 2" descr="C:\Users\victo_000\AppData\Local\Microsoft\Windows\Temporary Internet Files\Content.IE5\Y0PT6DAN\MC900433856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959" y="1099343"/>
                <a:ext cx="395618" cy="3956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C:\Users\victo_000\AppData\Local\Microsoft\Windows\Temporary Internet Files\Content.IE5\Y0PT6DAN\MC900433856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2159" y="856125"/>
                <a:ext cx="395618" cy="3956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C:\Users\victo_000\AppData\Local\Microsoft\Windows\Temporary Internet Files\Content.IE5\Y0PT6DAN\MC900433856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8414" y="1033728"/>
                <a:ext cx="395618" cy="3956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C:\Users\victo_000\AppData\Local\Microsoft\Windows\Temporary Internet Files\Content.IE5\Y0PT6DAN\MC900433856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04032" y="1956961"/>
                <a:ext cx="395618" cy="3956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C:\Users\victo_000\AppData\Local\Microsoft\Windows\Temporary Internet Files\Content.IE5\Y0PT6DAN\MC900433856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6541" y="1838400"/>
                <a:ext cx="395618" cy="3956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C:\Users\victo_000\AppData\Local\Microsoft\Windows\Temporary Internet Files\Content.IE5\Y0PT6DAN\MC900433856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437" y="2160047"/>
                <a:ext cx="395618" cy="3956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C:\Users\victo_000\AppData\Local\Microsoft\Windows\Temporary Internet Files\Content.IE5\Y0PT6DAN\MC900433856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27777" y="2234018"/>
                <a:ext cx="395618" cy="3956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" descr="C:\Users\victo_000\AppData\Local\Microsoft\Windows\Temporary Internet Files\Content.IE5\Y0PT6DAN\MC900433856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9537" y="2733693"/>
                <a:ext cx="395618" cy="3956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Straight Arrow Connector 12"/>
              <p:cNvCxnSpPr>
                <a:stCxn id="9" idx="2"/>
                <a:endCxn id="11" idx="1"/>
              </p:cNvCxnSpPr>
              <p:nvPr/>
            </p:nvCxnSpPr>
            <p:spPr>
              <a:xfrm>
                <a:off x="1634350" y="2234018"/>
                <a:ext cx="593427" cy="19780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11" idx="0"/>
                <a:endCxn id="9" idx="3"/>
              </p:cNvCxnSpPr>
              <p:nvPr/>
            </p:nvCxnSpPr>
            <p:spPr>
              <a:xfrm flipH="1" flipV="1">
                <a:off x="1832159" y="2036209"/>
                <a:ext cx="593427" cy="197809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>
            <a:xfrm>
              <a:off x="192821" y="1567093"/>
              <a:ext cx="2043211" cy="135583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1" name="Ink 120"/>
              <p14:cNvContentPartPr/>
              <p14:nvPr/>
            </p14:nvContentPartPr>
            <p14:xfrm>
              <a:off x="3990840" y="695856"/>
              <a:ext cx="360" cy="36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990120" y="695136"/>
                <a:ext cx="1440" cy="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/>
          <p:cNvGrpSpPr/>
          <p:nvPr/>
        </p:nvGrpSpPr>
        <p:grpSpPr>
          <a:xfrm>
            <a:off x="2483465" y="1564341"/>
            <a:ext cx="2043211" cy="1355835"/>
            <a:chOff x="2483465" y="1564341"/>
            <a:chExt cx="2043211" cy="1355835"/>
          </a:xfrm>
        </p:grpSpPr>
        <p:grpSp>
          <p:nvGrpSpPr>
            <p:cNvPr id="29" name="Group 28"/>
            <p:cNvGrpSpPr/>
            <p:nvPr/>
          </p:nvGrpSpPr>
          <p:grpSpPr>
            <a:xfrm>
              <a:off x="2571571" y="1657691"/>
              <a:ext cx="1796286" cy="1174638"/>
              <a:chOff x="4191933" y="1285105"/>
              <a:chExt cx="3476213" cy="2273186"/>
            </a:xfrm>
          </p:grpSpPr>
          <p:pic>
            <p:nvPicPr>
              <p:cNvPr id="18" name="Picture 2" descr="C:\Users\victo_000\AppData\Local\Microsoft\Windows\Temporary Internet Files\Content.IE5\Y0PT6DAN\MC900433856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1455" y="1528323"/>
                <a:ext cx="395618" cy="3956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" descr="C:\Users\victo_000\AppData\Local\Microsoft\Windows\Temporary Internet Files\Content.IE5\Y0PT6DAN\MC900433856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0655" y="1285105"/>
                <a:ext cx="395618" cy="3956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victo_000\AppData\Local\Microsoft\Windows\Temporary Internet Files\Content.IE5\Y0PT6DAN\MC900433856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76910" y="1462708"/>
                <a:ext cx="395618" cy="3956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victo_000\AppData\Local\Microsoft\Windows\Temporary Internet Files\Content.IE5\Y0PT6DAN\MC900433856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72528" y="2385941"/>
                <a:ext cx="395618" cy="3956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victo_000\AppData\Local\Microsoft\Windows\Temporary Internet Files\Content.IE5\Y0PT6DAN\MC900433856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5037" y="2267380"/>
                <a:ext cx="395618" cy="3956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victo_000\AppData\Local\Microsoft\Windows\Temporary Internet Files\Content.IE5\Y0PT6DAN\MC900433856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91933" y="2589027"/>
                <a:ext cx="395618" cy="3956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C:\Users\victo_000\AppData\Local\Microsoft\Windows\Temporary Internet Files\Content.IE5\Y0PT6DAN\MC900433856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6273" y="2662998"/>
                <a:ext cx="395618" cy="3956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victo_000\AppData\Local\Microsoft\Windows\Temporary Internet Files\Content.IE5\Y0PT6DAN\MC900433856[1]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8033" y="3162673"/>
                <a:ext cx="395618" cy="3956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6" name="Straight Arrow Connector 25"/>
              <p:cNvCxnSpPr>
                <a:stCxn id="22" idx="3"/>
                <a:endCxn id="24" idx="1"/>
              </p:cNvCxnSpPr>
              <p:nvPr/>
            </p:nvCxnSpPr>
            <p:spPr>
              <a:xfrm>
                <a:off x="5800655" y="2465189"/>
                <a:ext cx="395618" cy="395618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24" idx="0"/>
                <a:endCxn id="19" idx="2"/>
              </p:cNvCxnSpPr>
              <p:nvPr/>
            </p:nvCxnSpPr>
            <p:spPr>
              <a:xfrm flipH="1" flipV="1">
                <a:off x="5998464" y="1680723"/>
                <a:ext cx="395618" cy="982275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9" idx="2"/>
                <a:endCxn id="22" idx="0"/>
              </p:cNvCxnSpPr>
              <p:nvPr/>
            </p:nvCxnSpPr>
            <p:spPr>
              <a:xfrm flipH="1">
                <a:off x="5602846" y="1680723"/>
                <a:ext cx="395618" cy="586657"/>
              </a:xfrm>
              <a:prstGeom prst="straightConnector1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/>
            <p:cNvSpPr/>
            <p:nvPr/>
          </p:nvSpPr>
          <p:spPr>
            <a:xfrm>
              <a:off x="2483465" y="1564341"/>
              <a:ext cx="2043211" cy="135583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7" name="Ink 126"/>
                <p14:cNvContentPartPr/>
                <p14:nvPr/>
              </p14:nvContentPartPr>
              <p14:xfrm>
                <a:off x="3506640" y="2477136"/>
                <a:ext cx="360" cy="360"/>
              </p14:xfrm>
            </p:contentPart>
          </mc:Choice>
          <mc:Fallback xmlns="">
            <p:pic>
              <p:nvPicPr>
                <p:cNvPr id="127" name="Ink 126"/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505920" y="2475336"/>
                  <a:ext cx="1800" cy="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1409280" y="871896"/>
            <a:ext cx="243360" cy="275760"/>
            <a:chOff x="1409280" y="871896"/>
            <a:chExt cx="24336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8" name="Ink 127"/>
                <p14:cNvContentPartPr/>
                <p14:nvPr/>
              </p14:nvContentPartPr>
              <p14:xfrm>
                <a:off x="1409280" y="871896"/>
                <a:ext cx="72360" cy="79920"/>
              </p14:xfrm>
            </p:contentPart>
          </mc:Choice>
          <mc:Fallback xmlns="">
            <p:pic>
              <p:nvPicPr>
                <p:cNvPr id="128" name="Ink 127"/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408200" y="869376"/>
                  <a:ext cx="745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9" name="Ink 128"/>
                <p14:cNvContentPartPr/>
                <p14:nvPr/>
              </p14:nvContentPartPr>
              <p14:xfrm>
                <a:off x="1480560" y="871896"/>
                <a:ext cx="1080" cy="2520"/>
              </p14:xfrm>
            </p:contentPart>
          </mc:Choice>
          <mc:Fallback xmlns="">
            <p:pic>
              <p:nvPicPr>
                <p:cNvPr id="129" name="Ink 128"/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479480" y="869376"/>
                  <a:ext cx="3240" cy="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30" name="Ink 129"/>
                <p14:cNvContentPartPr/>
                <p14:nvPr/>
              </p14:nvContentPartPr>
              <p14:xfrm>
                <a:off x="1436640" y="925896"/>
                <a:ext cx="104400" cy="91080"/>
              </p14:xfrm>
            </p:contentPart>
          </mc:Choice>
          <mc:Fallback xmlns="">
            <p:pic>
              <p:nvPicPr>
                <p:cNvPr id="130" name="Ink 129"/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435560" y="923376"/>
                  <a:ext cx="1069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31" name="Ink 130"/>
                <p14:cNvContentPartPr/>
                <p14:nvPr/>
              </p14:nvContentPartPr>
              <p14:xfrm>
                <a:off x="1557600" y="1005096"/>
                <a:ext cx="95040" cy="142560"/>
              </p14:xfrm>
            </p:contentPart>
          </mc:Choice>
          <mc:Fallback xmlns="">
            <p:pic>
              <p:nvPicPr>
                <p:cNvPr id="131" name="Ink 130"/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556160" y="1002576"/>
                  <a:ext cx="9756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270583" y="651829"/>
            <a:ext cx="1887685" cy="568194"/>
            <a:chOff x="270583" y="651829"/>
            <a:chExt cx="1887685" cy="56819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84" name="Ink 83"/>
                <p14:cNvContentPartPr/>
                <p14:nvPr/>
              </p14:nvContentPartPr>
              <p14:xfrm>
                <a:off x="305315" y="740177"/>
                <a:ext cx="136906" cy="101162"/>
              </p14:xfrm>
            </p:contentPart>
          </mc:Choice>
          <mc:Fallback xmlns="">
            <p:pic>
              <p:nvPicPr>
                <p:cNvPr id="84" name="Ink 83"/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04237" y="738017"/>
                  <a:ext cx="138343" cy="105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85" name="Ink 84"/>
                <p14:cNvContentPartPr/>
                <p14:nvPr/>
              </p14:nvContentPartPr>
              <p14:xfrm>
                <a:off x="469872" y="789072"/>
                <a:ext cx="6744" cy="34732"/>
              </p14:xfrm>
            </p:contentPart>
          </mc:Choice>
          <mc:Fallback xmlns="">
            <p:pic>
              <p:nvPicPr>
                <p:cNvPr id="85" name="Ink 84"/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68807" y="787263"/>
                  <a:ext cx="8874" cy="390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86" name="Ink 85"/>
                <p14:cNvContentPartPr/>
                <p14:nvPr/>
              </p14:nvContentPartPr>
              <p14:xfrm>
                <a:off x="460093" y="745910"/>
                <a:ext cx="23604" cy="12139"/>
              </p14:xfrm>
            </p:contentPart>
          </mc:Choice>
          <mc:Fallback xmlns="">
            <p:pic>
              <p:nvPicPr>
                <p:cNvPr id="86" name="Ink 85"/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59020" y="743768"/>
                  <a:ext cx="25035" cy="149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87" name="Ink 86"/>
                <p14:cNvContentPartPr/>
                <p14:nvPr/>
              </p14:nvContentPartPr>
              <p14:xfrm>
                <a:off x="508651" y="755352"/>
                <a:ext cx="112627" cy="68790"/>
              </p14:xfrm>
            </p:contentPart>
          </mc:Choice>
          <mc:Fallback xmlns="">
            <p:pic>
              <p:nvPicPr>
                <p:cNvPr id="87" name="Ink 86"/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07572" y="752844"/>
                  <a:ext cx="114786" cy="720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88" name="Ink 87"/>
                <p14:cNvContentPartPr/>
                <p14:nvPr/>
              </p14:nvContentPartPr>
              <p14:xfrm>
                <a:off x="449977" y="889223"/>
                <a:ext cx="81604" cy="63732"/>
              </p14:xfrm>
            </p:contentPart>
          </mc:Choice>
          <mc:Fallback xmlns="">
            <p:pic>
              <p:nvPicPr>
                <p:cNvPr id="88" name="Ink 87"/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48899" y="887423"/>
                  <a:ext cx="83401" cy="68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89" name="Ink 88"/>
                <p14:cNvContentPartPr/>
                <p14:nvPr/>
              </p14:nvContentPartPr>
              <p14:xfrm>
                <a:off x="460093" y="886862"/>
                <a:ext cx="63732" cy="68790"/>
              </p14:xfrm>
            </p:contentPart>
          </mc:Choice>
          <mc:Fallback xmlns="">
            <p:pic>
              <p:nvPicPr>
                <p:cNvPr id="89" name="Ink 88"/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59735" y="884701"/>
                  <a:ext cx="65164" cy="727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0" name="Ink 89"/>
                <p14:cNvContentPartPr/>
                <p14:nvPr/>
              </p14:nvContentPartPr>
              <p14:xfrm>
                <a:off x="835068" y="651829"/>
                <a:ext cx="65418" cy="222894"/>
              </p14:xfrm>
            </p:contentPart>
          </mc:Choice>
          <mc:Fallback xmlns="">
            <p:pic>
              <p:nvPicPr>
                <p:cNvPr id="90" name="Ink 89"/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33630" y="649308"/>
                  <a:ext cx="67934" cy="2279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1" name="Ink 90"/>
                <p14:cNvContentPartPr/>
                <p14:nvPr/>
              </p14:nvContentPartPr>
              <p14:xfrm>
                <a:off x="808428" y="764793"/>
                <a:ext cx="85651" cy="29000"/>
              </p14:xfrm>
            </p:contentPart>
          </mc:Choice>
          <mc:Fallback xmlns="">
            <p:pic>
              <p:nvPicPr>
                <p:cNvPr id="91" name="Ink 90"/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07348" y="764077"/>
                  <a:ext cx="87091" cy="32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92" name="Ink 91"/>
                <p14:cNvContentPartPr/>
                <p14:nvPr/>
              </p14:nvContentPartPr>
              <p14:xfrm>
                <a:off x="937579" y="678131"/>
                <a:ext cx="41814" cy="170964"/>
              </p14:xfrm>
            </p:contentPart>
          </mc:Choice>
          <mc:Fallback xmlns="">
            <p:pic>
              <p:nvPicPr>
                <p:cNvPr id="92" name="Ink 91"/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36149" y="675612"/>
                  <a:ext cx="43601" cy="176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93" name="Ink 92"/>
                <p14:cNvContentPartPr/>
                <p14:nvPr/>
              </p14:nvContentPartPr>
              <p14:xfrm>
                <a:off x="1009066" y="747259"/>
                <a:ext cx="72837" cy="70813"/>
              </p14:xfrm>
            </p:contentPart>
          </mc:Choice>
          <mc:Fallback xmlns="">
            <p:pic>
              <p:nvPicPr>
                <p:cNvPr id="93" name="Ink 92"/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07984" y="745102"/>
                  <a:ext cx="74640" cy="754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94" name="Ink 93"/>
                <p14:cNvContentPartPr/>
                <p14:nvPr/>
              </p14:nvContentPartPr>
              <p14:xfrm>
                <a:off x="1028287" y="771200"/>
                <a:ext cx="40802" cy="56651"/>
              </p14:xfrm>
            </p:contentPart>
          </mc:Choice>
          <mc:Fallback xmlns="">
            <p:pic>
              <p:nvPicPr>
                <p:cNvPr id="94" name="Ink 93"/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27213" y="769035"/>
                  <a:ext cx="42949" cy="609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95" name="Ink 94"/>
                <p14:cNvContentPartPr/>
                <p14:nvPr/>
              </p14:nvContentPartPr>
              <p14:xfrm>
                <a:off x="1083926" y="672399"/>
                <a:ext cx="58674" cy="202324"/>
              </p14:xfrm>
            </p:contentPart>
          </mc:Choice>
          <mc:Fallback xmlns="">
            <p:pic>
              <p:nvPicPr>
                <p:cNvPr id="95" name="Ink 94"/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83206" y="670239"/>
                  <a:ext cx="60834" cy="2059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96" name="Ink 95"/>
                <p14:cNvContentPartPr/>
                <p14:nvPr/>
              </p14:nvContentPartPr>
              <p14:xfrm>
                <a:off x="1226228" y="769852"/>
                <a:ext cx="76546" cy="17198"/>
              </p14:xfrm>
            </p:contentPart>
          </mc:Choice>
          <mc:Fallback xmlns="">
            <p:pic>
              <p:nvPicPr>
                <p:cNvPr id="96" name="Ink 95"/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225150" y="769135"/>
                  <a:ext cx="78702" cy="204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97" name="Ink 96"/>
                <p14:cNvContentPartPr/>
                <p14:nvPr/>
              </p14:nvContentPartPr>
              <p14:xfrm>
                <a:off x="1269390" y="749956"/>
                <a:ext cx="11802" cy="71151"/>
              </p14:xfrm>
            </p:contentPart>
          </mc:Choice>
          <mc:Fallback xmlns="">
            <p:pic>
              <p:nvPicPr>
                <p:cNvPr id="97" name="Ink 96"/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267915" y="748150"/>
                  <a:ext cx="13646" cy="75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98" name="Ink 97"/>
                <p14:cNvContentPartPr/>
                <p14:nvPr/>
              </p14:nvContentPartPr>
              <p14:xfrm>
                <a:off x="1370890" y="663294"/>
                <a:ext cx="89360" cy="169952"/>
              </p14:xfrm>
            </p:contentPart>
          </mc:Choice>
          <mc:Fallback xmlns="">
            <p:pic>
              <p:nvPicPr>
                <p:cNvPr id="98" name="Ink 97"/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369813" y="660779"/>
                  <a:ext cx="91872" cy="174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99" name="Ink 98"/>
                <p14:cNvContentPartPr/>
                <p14:nvPr/>
              </p14:nvContentPartPr>
              <p14:xfrm>
                <a:off x="1387413" y="761421"/>
                <a:ext cx="50244" cy="63395"/>
              </p14:xfrm>
            </p:contentPart>
          </mc:Choice>
          <mc:Fallback xmlns="">
            <p:pic>
              <p:nvPicPr>
                <p:cNvPr id="99" name="Ink 98"/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386336" y="759260"/>
                  <a:ext cx="52397" cy="680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1" name="Ink 100"/>
                <p14:cNvContentPartPr/>
                <p14:nvPr/>
              </p14:nvContentPartPr>
              <p14:xfrm>
                <a:off x="1674039" y="672061"/>
                <a:ext cx="71488" cy="178720"/>
              </p14:xfrm>
            </p:contentPart>
          </mc:Choice>
          <mc:Fallback xmlns="">
            <p:pic>
              <p:nvPicPr>
                <p:cNvPr id="101" name="Ink 100"/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672961" y="669539"/>
                  <a:ext cx="73643" cy="183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2" name="Ink 101"/>
                <p14:cNvContentPartPr/>
                <p14:nvPr/>
              </p14:nvContentPartPr>
              <p14:xfrm>
                <a:off x="1766771" y="739503"/>
                <a:ext cx="77895" cy="88685"/>
              </p14:xfrm>
            </p:contentPart>
          </mc:Choice>
          <mc:Fallback xmlns="">
            <p:pic>
              <p:nvPicPr>
                <p:cNvPr id="102" name="Ink 101"/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765689" y="737349"/>
                  <a:ext cx="80419" cy="93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03" name="Ink 102"/>
                <p14:cNvContentPartPr/>
                <p14:nvPr/>
              </p14:nvContentPartPr>
              <p14:xfrm>
                <a:off x="1767108" y="754340"/>
                <a:ext cx="82616" cy="78569"/>
              </p14:xfrm>
            </p:contentPart>
          </mc:Choice>
          <mc:Fallback xmlns="">
            <p:pic>
              <p:nvPicPr>
                <p:cNvPr id="103" name="Ink 102"/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766026" y="752187"/>
                  <a:ext cx="84781" cy="832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04" name="Ink 103"/>
                <p14:cNvContentPartPr/>
                <p14:nvPr/>
              </p14:nvContentPartPr>
              <p14:xfrm>
                <a:off x="1874002" y="821444"/>
                <a:ext cx="32035" cy="70139"/>
              </p14:xfrm>
            </p:contentPart>
          </mc:Choice>
          <mc:Fallback xmlns="">
            <p:pic>
              <p:nvPicPr>
                <p:cNvPr id="104" name="Ink 103"/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873282" y="819286"/>
                  <a:ext cx="33835" cy="74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05" name="Ink 104"/>
                <p14:cNvContentPartPr/>
                <p14:nvPr/>
              </p14:nvContentPartPr>
              <p14:xfrm>
                <a:off x="1958641" y="686224"/>
                <a:ext cx="125104" cy="129825"/>
              </p14:xfrm>
            </p:contentPart>
          </mc:Choice>
          <mc:Fallback xmlns="">
            <p:pic>
              <p:nvPicPr>
                <p:cNvPr id="105" name="Ink 104"/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957203" y="683707"/>
                  <a:ext cx="127980" cy="1348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06" name="Ink 105"/>
                <p14:cNvContentPartPr/>
                <p14:nvPr/>
              </p14:nvContentPartPr>
              <p14:xfrm>
                <a:off x="2113419" y="667003"/>
                <a:ext cx="44849" cy="206371"/>
              </p14:xfrm>
            </p:contentPart>
          </mc:Choice>
          <mc:Fallback xmlns="">
            <p:pic>
              <p:nvPicPr>
                <p:cNvPr id="106" name="Ink 105"/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112343" y="664482"/>
                  <a:ext cx="47361" cy="211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07" name="Ink 106"/>
                <p14:cNvContentPartPr/>
                <p14:nvPr/>
              </p14:nvContentPartPr>
              <p14:xfrm>
                <a:off x="270583" y="1090535"/>
                <a:ext cx="52604" cy="96441"/>
              </p14:xfrm>
            </p:contentPart>
          </mc:Choice>
          <mc:Fallback xmlns="">
            <p:pic>
              <p:nvPicPr>
                <p:cNvPr id="107" name="Ink 106"/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69142" y="1088016"/>
                  <a:ext cx="55126" cy="1014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08" name="Ink 107"/>
                <p14:cNvContentPartPr/>
                <p14:nvPr/>
              </p14:nvContentPartPr>
              <p14:xfrm>
                <a:off x="348478" y="1168093"/>
                <a:ext cx="8767" cy="26639"/>
              </p14:xfrm>
            </p:contentPart>
          </mc:Choice>
          <mc:Fallback xmlns="">
            <p:pic>
              <p:nvPicPr>
                <p:cNvPr id="108" name="Ink 107"/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47382" y="1167733"/>
                  <a:ext cx="10228" cy="295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09" name="Ink 108"/>
                <p14:cNvContentPartPr/>
                <p14:nvPr/>
              </p14:nvContentPartPr>
              <p14:xfrm>
                <a:off x="404791" y="1059512"/>
                <a:ext cx="48558" cy="125104"/>
              </p14:xfrm>
            </p:contentPart>
          </mc:Choice>
          <mc:Fallback xmlns="">
            <p:pic>
              <p:nvPicPr>
                <p:cNvPr id="109" name="Ink 108"/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04072" y="1056996"/>
                  <a:ext cx="49997" cy="1301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0" name="Ink 109"/>
                <p14:cNvContentPartPr/>
                <p14:nvPr/>
              </p14:nvContentPartPr>
              <p14:xfrm>
                <a:off x="381524" y="1108407"/>
                <a:ext cx="65418" cy="10453"/>
              </p14:xfrm>
            </p:contentPart>
          </mc:Choice>
          <mc:Fallback xmlns="">
            <p:pic>
              <p:nvPicPr>
                <p:cNvPr id="110" name="Ink 109"/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80446" y="1105884"/>
                  <a:ext cx="66856" cy="151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11" name="Ink 110"/>
                <p14:cNvContentPartPr/>
                <p14:nvPr/>
              </p14:nvContentPartPr>
              <p14:xfrm>
                <a:off x="494488" y="1179895"/>
                <a:ext cx="6070" cy="16186"/>
              </p14:xfrm>
            </p:contentPart>
          </mc:Choice>
          <mc:Fallback xmlns="">
            <p:pic>
              <p:nvPicPr>
                <p:cNvPr id="111" name="Ink 110"/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93417" y="1178816"/>
                  <a:ext cx="7498" cy="197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2" name="Ink 111"/>
                <p14:cNvContentPartPr/>
                <p14:nvPr/>
              </p14:nvContentPartPr>
              <p14:xfrm>
                <a:off x="567325" y="1103687"/>
                <a:ext cx="674" cy="2023"/>
              </p14:xfrm>
            </p:contentPart>
          </mc:Choice>
          <mc:Fallback xmlns="">
            <p:pic>
              <p:nvPicPr>
                <p:cNvPr id="112" name="Ink 111"/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66314" y="1101327"/>
                  <a:ext cx="2696" cy="67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3" name="Ink 112"/>
                <p14:cNvContentPartPr/>
                <p14:nvPr/>
              </p14:nvContentPartPr>
              <p14:xfrm>
                <a:off x="570360" y="1173488"/>
                <a:ext cx="3035" cy="4384"/>
              </p14:xfrm>
            </p:contentPart>
          </mc:Choice>
          <mc:Fallback xmlns="">
            <p:pic>
              <p:nvPicPr>
                <p:cNvPr id="113" name="Ink 112"/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69222" y="1171661"/>
                  <a:ext cx="5311" cy="87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4" name="Ink 113"/>
                <p14:cNvContentPartPr/>
                <p14:nvPr/>
              </p14:nvContentPartPr>
              <p14:xfrm>
                <a:off x="663092" y="1106721"/>
                <a:ext cx="78569" cy="108918"/>
              </p14:xfrm>
            </p:contentPart>
          </mc:Choice>
          <mc:Fallback xmlns="">
            <p:pic>
              <p:nvPicPr>
                <p:cNvPr id="114" name="Ink 113"/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62371" y="1104205"/>
                  <a:ext cx="80731" cy="1139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15" name="Ink 114"/>
                <p14:cNvContentPartPr/>
                <p14:nvPr/>
              </p14:nvContentPartPr>
              <p14:xfrm>
                <a:off x="688045" y="1115152"/>
                <a:ext cx="49232" cy="92058"/>
              </p14:xfrm>
            </p:contentPart>
          </mc:Choice>
          <mc:Fallback xmlns="">
            <p:pic>
              <p:nvPicPr>
                <p:cNvPr id="115" name="Ink 114"/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87326" y="1112635"/>
                  <a:ext cx="51029" cy="970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16" name="Ink 115"/>
                <p14:cNvContentPartPr/>
                <p14:nvPr/>
              </p14:nvContentPartPr>
              <p14:xfrm>
                <a:off x="798986" y="1127291"/>
                <a:ext cx="81604" cy="82953"/>
              </p14:xfrm>
            </p:contentPart>
          </mc:Choice>
          <mc:Fallback xmlns="">
            <p:pic>
              <p:nvPicPr>
                <p:cNvPr id="116" name="Ink 115"/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97542" y="1124777"/>
                  <a:ext cx="83409" cy="879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17" name="Ink 116"/>
                <p14:cNvContentPartPr/>
                <p14:nvPr/>
              </p14:nvContentPartPr>
              <p14:xfrm>
                <a:off x="809103" y="1160675"/>
                <a:ext cx="69127" cy="10453"/>
              </p14:xfrm>
            </p:contentPart>
          </mc:Choice>
          <mc:Fallback xmlns="">
            <p:pic>
              <p:nvPicPr>
                <p:cNvPr id="117" name="Ink 116"/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08028" y="1159630"/>
                  <a:ext cx="70560" cy="139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18" name="Ink 117"/>
                <p14:cNvContentPartPr/>
                <p14:nvPr/>
              </p14:nvContentPartPr>
              <p14:xfrm>
                <a:off x="961857" y="1082780"/>
                <a:ext cx="133197" cy="137243"/>
              </p14:xfrm>
            </p:contentPart>
          </mc:Choice>
          <mc:Fallback xmlns="">
            <p:pic>
              <p:nvPicPr>
                <p:cNvPr id="118" name="Ink 117"/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60777" y="1080265"/>
                  <a:ext cx="135717" cy="1422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19" name="Ink 118"/>
                <p14:cNvContentPartPr/>
                <p14:nvPr/>
              </p14:nvContentPartPr>
              <p14:xfrm>
                <a:off x="1125740" y="1050071"/>
                <a:ext cx="19221" cy="55302"/>
              </p14:xfrm>
            </p:contentPart>
          </mc:Choice>
          <mc:Fallback xmlns="">
            <p:pic>
              <p:nvPicPr>
                <p:cNvPr id="119" name="Ink 118"/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24289" y="1047557"/>
                  <a:ext cx="22122" cy="60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" name="Ink 13"/>
                <p14:cNvContentPartPr/>
                <p14:nvPr/>
              </p14:nvContentPartPr>
              <p14:xfrm>
                <a:off x="1556880" y="743760"/>
                <a:ext cx="17640" cy="17748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555800" y="741240"/>
                  <a:ext cx="198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41" name="Ink 40"/>
                <p14:cNvContentPartPr/>
                <p14:nvPr/>
              </p14:nvContentPartPr>
              <p14:xfrm>
                <a:off x="1565520" y="751680"/>
                <a:ext cx="76680" cy="79200"/>
              </p14:xfrm>
            </p:contentPart>
          </mc:Choice>
          <mc:Fallback xmlns="">
            <p:pic>
              <p:nvPicPr>
                <p:cNvPr id="41" name="Ink 40"/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564800" y="749160"/>
                  <a:ext cx="7884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2502600" y="1173194"/>
            <a:ext cx="2007098" cy="313966"/>
            <a:chOff x="2502600" y="1173194"/>
            <a:chExt cx="2007098" cy="31396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33" name="Ink 32"/>
                <p14:cNvContentPartPr/>
                <p14:nvPr/>
              </p14:nvContentPartPr>
              <p14:xfrm>
                <a:off x="2685441" y="1203373"/>
                <a:ext cx="63000" cy="250920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684001" y="1201216"/>
                  <a:ext cx="65520" cy="2552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34" name="Ink 33"/>
                <p14:cNvContentPartPr/>
                <p14:nvPr/>
              </p14:nvContentPartPr>
              <p14:xfrm>
                <a:off x="2826561" y="1287973"/>
                <a:ext cx="75240" cy="10368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825481" y="1285805"/>
                  <a:ext cx="76680" cy="1083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35" name="Ink 34"/>
                <p14:cNvContentPartPr/>
                <p14:nvPr/>
              </p14:nvContentPartPr>
              <p14:xfrm>
                <a:off x="2830881" y="1317853"/>
                <a:ext cx="71640" cy="8100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829806" y="1315333"/>
                  <a:ext cx="73431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36" name="Ink 35"/>
                <p14:cNvContentPartPr/>
                <p14:nvPr/>
              </p14:nvContentPartPr>
              <p14:xfrm>
                <a:off x="2948601" y="1394533"/>
                <a:ext cx="24840" cy="5544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947881" y="1392387"/>
                  <a:ext cx="26640" cy="59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37" name="Ink 36"/>
                <p14:cNvContentPartPr/>
                <p14:nvPr/>
              </p14:nvContentPartPr>
              <p14:xfrm>
                <a:off x="3031401" y="1230373"/>
                <a:ext cx="151920" cy="154080"/>
              </p14:xfrm>
            </p:contentPart>
          </mc:Choice>
          <mc:Fallback xmlns="">
            <p:pic>
              <p:nvPicPr>
                <p:cNvPr id="37" name="Ink 36"/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029958" y="1227859"/>
                  <a:ext cx="154807" cy="1591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38" name="Ink 37"/>
                <p14:cNvContentPartPr/>
                <p14:nvPr/>
              </p14:nvContentPartPr>
              <p14:xfrm>
                <a:off x="3250641" y="1221373"/>
                <a:ext cx="63360" cy="20160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249561" y="1218853"/>
                  <a:ext cx="658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39" name="Ink 38"/>
                <p14:cNvContentPartPr/>
                <p14:nvPr/>
              </p14:nvContentPartPr>
              <p14:xfrm>
                <a:off x="3384501" y="1309213"/>
                <a:ext cx="100800" cy="504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384142" y="1306693"/>
                  <a:ext cx="102235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40" name="Ink 39"/>
                <p14:cNvContentPartPr/>
                <p14:nvPr/>
              </p14:nvContentPartPr>
              <p14:xfrm>
                <a:off x="3394941" y="1352413"/>
                <a:ext cx="113400" cy="12960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393861" y="1351012"/>
                  <a:ext cx="115200" cy="168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76" name="Ink 75"/>
                <p14:cNvContentPartPr/>
                <p14:nvPr/>
              </p14:nvContentPartPr>
              <p14:xfrm>
                <a:off x="3592418" y="1176434"/>
                <a:ext cx="180720" cy="239760"/>
              </p14:xfrm>
            </p:contentPart>
          </mc:Choice>
          <mc:Fallback xmlns="">
            <p:pic>
              <p:nvPicPr>
                <p:cNvPr id="76" name="Ink 75"/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591338" y="1175713"/>
                  <a:ext cx="183240" cy="2430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77" name="Ink 76"/>
                <p14:cNvContentPartPr/>
                <p14:nvPr/>
              </p14:nvContentPartPr>
              <p14:xfrm>
                <a:off x="3841898" y="1306394"/>
                <a:ext cx="127080" cy="1548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840815" y="1304551"/>
                  <a:ext cx="129607" cy="184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78" name="Ink 77"/>
                <p14:cNvContentPartPr/>
                <p14:nvPr/>
              </p14:nvContentPartPr>
              <p14:xfrm>
                <a:off x="4023698" y="1203794"/>
                <a:ext cx="183600" cy="214920"/>
              </p14:xfrm>
            </p:contentPart>
          </mc:Choice>
          <mc:Fallback xmlns="">
            <p:pic>
              <p:nvPicPr>
                <p:cNvPr id="78" name="Ink 77"/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022255" y="1201274"/>
                  <a:ext cx="185764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79" name="Ink 78"/>
                <p14:cNvContentPartPr/>
                <p14:nvPr/>
              </p14:nvContentPartPr>
              <p14:xfrm>
                <a:off x="4234298" y="1185794"/>
                <a:ext cx="66600" cy="261720"/>
              </p14:xfrm>
            </p:contentPart>
          </mc:Choice>
          <mc:Fallback xmlns="">
            <p:pic>
              <p:nvPicPr>
                <p:cNvPr id="79" name="Ink 78"/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232850" y="1183634"/>
                  <a:ext cx="69134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80" name="Ink 79"/>
                <p14:cNvContentPartPr/>
                <p14:nvPr/>
              </p14:nvContentPartPr>
              <p14:xfrm>
                <a:off x="4337978" y="1272554"/>
                <a:ext cx="62280" cy="104760"/>
              </p14:xfrm>
            </p:contentPart>
          </mc:Choice>
          <mc:Fallback xmlns="">
            <p:pic>
              <p:nvPicPr>
                <p:cNvPr id="80" name="Ink 79"/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336898" y="1270387"/>
                  <a:ext cx="63720" cy="1094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81" name="Ink 80"/>
                <p14:cNvContentPartPr/>
                <p14:nvPr/>
              </p14:nvContentPartPr>
              <p14:xfrm>
                <a:off x="4335458" y="1287314"/>
                <a:ext cx="71640" cy="103680"/>
              </p14:xfrm>
            </p:contentPart>
          </mc:Choice>
          <mc:Fallback xmlns="">
            <p:pic>
              <p:nvPicPr>
                <p:cNvPr id="81" name="Ink 80"/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334383" y="1285154"/>
                  <a:ext cx="73789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82" name="Ink 81"/>
                <p14:cNvContentPartPr/>
                <p14:nvPr/>
              </p14:nvContentPartPr>
              <p14:xfrm>
                <a:off x="4420778" y="1173194"/>
                <a:ext cx="88920" cy="308880"/>
              </p14:xfrm>
            </p:contentPart>
          </mc:Choice>
          <mc:Fallback xmlns="">
            <p:pic>
              <p:nvPicPr>
                <p:cNvPr id="82" name="Ink 81"/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420061" y="1170671"/>
                  <a:ext cx="91071" cy="3132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42" name="Ink 41"/>
                <p14:cNvContentPartPr/>
                <p14:nvPr/>
              </p14:nvContentPartPr>
              <p14:xfrm>
                <a:off x="2502600" y="1287360"/>
                <a:ext cx="49320" cy="199800"/>
              </p14:xfrm>
            </p:contentPart>
          </mc:Choice>
          <mc:Fallback xmlns="">
            <p:pic>
              <p:nvPicPr>
                <p:cNvPr id="42" name="Ink 41"/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501160" y="1285560"/>
                  <a:ext cx="514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43" name="Ink 42"/>
                <p14:cNvContentPartPr/>
                <p14:nvPr/>
              </p14:nvContentPartPr>
              <p14:xfrm>
                <a:off x="2524920" y="1304280"/>
                <a:ext cx="87840" cy="8892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524560" y="1301760"/>
                  <a:ext cx="8928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/>
          <p:cNvGrpSpPr/>
          <p:nvPr/>
        </p:nvGrpSpPr>
        <p:grpSpPr>
          <a:xfrm>
            <a:off x="691800" y="2979857"/>
            <a:ext cx="1167120" cy="300103"/>
            <a:chOff x="691800" y="2979857"/>
            <a:chExt cx="1167120" cy="30010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55" name="Ink 54"/>
                <p14:cNvContentPartPr/>
                <p14:nvPr/>
              </p14:nvContentPartPr>
              <p14:xfrm>
                <a:off x="861008" y="2980937"/>
                <a:ext cx="70920" cy="256680"/>
              </p14:xfrm>
            </p:contentPart>
          </mc:Choice>
          <mc:Fallback xmlns="">
            <p:pic>
              <p:nvPicPr>
                <p:cNvPr id="55" name="Ink 54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9568" y="2978417"/>
                  <a:ext cx="738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56" name="Ink 55"/>
                <p14:cNvContentPartPr/>
                <p14:nvPr/>
              </p14:nvContentPartPr>
              <p14:xfrm>
                <a:off x="1029488" y="3065177"/>
                <a:ext cx="97560" cy="133560"/>
              </p14:xfrm>
            </p:contentPart>
          </mc:Choice>
          <mc:Fallback xmlns="">
            <p:pic>
              <p:nvPicPr>
                <p:cNvPr id="56" name="Ink 55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28408" y="3062657"/>
                  <a:ext cx="997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57" name="Ink 56"/>
                <p14:cNvContentPartPr/>
                <p14:nvPr/>
              </p14:nvContentPartPr>
              <p14:xfrm>
                <a:off x="1030568" y="3073097"/>
                <a:ext cx="92520" cy="12636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29128" y="3070577"/>
                  <a:ext cx="946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58" name="Ink 57"/>
                <p14:cNvContentPartPr/>
                <p14:nvPr/>
              </p14:nvContentPartPr>
              <p14:xfrm>
                <a:off x="1173128" y="3176057"/>
                <a:ext cx="28800" cy="78120"/>
              </p14:xfrm>
            </p:contentPart>
          </mc:Choice>
          <mc:Fallback xmlns="">
            <p:pic>
              <p:nvPicPr>
                <p:cNvPr id="58" name="Ink 57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72408" y="3173897"/>
                  <a:ext cx="30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59" name="Ink 58"/>
                <p14:cNvContentPartPr/>
                <p14:nvPr/>
              </p14:nvContentPartPr>
              <p14:xfrm>
                <a:off x="1243688" y="3027377"/>
                <a:ext cx="119160" cy="146880"/>
              </p14:xfrm>
            </p:contentPart>
          </mc:Choice>
          <mc:Fallback xmlns="">
            <p:pic>
              <p:nvPicPr>
                <p:cNvPr id="59" name="Ink 58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42608" y="3024857"/>
                  <a:ext cx="1216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60" name="Ink 59"/>
                <p14:cNvContentPartPr/>
                <p14:nvPr/>
              </p14:nvContentPartPr>
              <p14:xfrm>
                <a:off x="1378688" y="2979857"/>
                <a:ext cx="80640" cy="25776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77608" y="2977337"/>
                  <a:ext cx="828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61" name="Ink 60"/>
                <p14:cNvContentPartPr/>
                <p14:nvPr/>
              </p14:nvContentPartPr>
              <p14:xfrm>
                <a:off x="1557608" y="3087137"/>
                <a:ext cx="81720" cy="9360"/>
              </p14:xfrm>
            </p:contentPart>
          </mc:Choice>
          <mc:Fallback xmlns="">
            <p:pic>
              <p:nvPicPr>
                <p:cNvPr id="61" name="Ink 60"/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56888" y="3084617"/>
                  <a:ext cx="8352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62" name="Ink 61"/>
                <p14:cNvContentPartPr/>
                <p14:nvPr/>
              </p14:nvContentPartPr>
              <p14:xfrm>
                <a:off x="1576328" y="3132137"/>
                <a:ext cx="79560" cy="4680"/>
              </p14:xfrm>
            </p:contentPart>
          </mc:Choice>
          <mc:Fallback xmlns="">
            <p:pic>
              <p:nvPicPr>
                <p:cNvPr id="62" name="Ink 61"/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75248" y="3129617"/>
                  <a:ext cx="81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5" name="Ink 44"/>
                <p14:cNvContentPartPr/>
                <p14:nvPr/>
              </p14:nvContentPartPr>
              <p14:xfrm>
                <a:off x="691800" y="3071160"/>
                <a:ext cx="52560" cy="208800"/>
              </p14:xfrm>
            </p:contentPart>
          </mc:Choice>
          <mc:Fallback xmlns="">
            <p:pic>
              <p:nvPicPr>
                <p:cNvPr id="45" name="Ink 44"/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91080" y="3068640"/>
                  <a:ext cx="54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6" name="Ink 45"/>
                <p14:cNvContentPartPr/>
                <p14:nvPr/>
              </p14:nvContentPartPr>
              <p14:xfrm>
                <a:off x="718080" y="3070080"/>
                <a:ext cx="97920" cy="102960"/>
              </p14:xfrm>
            </p:contentPart>
          </mc:Choice>
          <mc:Fallback xmlns="">
            <p:pic>
              <p:nvPicPr>
                <p:cNvPr id="46" name="Ink 45"/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17720" y="3067560"/>
                  <a:ext cx="99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53" name="Ink 52"/>
                <p14:cNvContentPartPr/>
                <p14:nvPr/>
              </p14:nvContentPartPr>
              <p14:xfrm>
                <a:off x="1780080" y="3048120"/>
                <a:ext cx="78840" cy="155520"/>
              </p14:xfrm>
            </p:contentPart>
          </mc:Choice>
          <mc:Fallback xmlns="">
            <p:pic>
              <p:nvPicPr>
                <p:cNvPr id="53" name="Ink 52"/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779000" y="3045600"/>
                  <a:ext cx="8136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/>
          <p:cNvGrpSpPr/>
          <p:nvPr/>
        </p:nvGrpSpPr>
        <p:grpSpPr>
          <a:xfrm>
            <a:off x="2918400" y="2970857"/>
            <a:ext cx="1277280" cy="323143"/>
            <a:chOff x="2918400" y="2970857"/>
            <a:chExt cx="1277280" cy="3231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4" name="Ink 43"/>
                <p14:cNvContentPartPr/>
                <p14:nvPr/>
              </p14:nvContentPartPr>
              <p14:xfrm>
                <a:off x="4133048" y="3138617"/>
                <a:ext cx="360" cy="360"/>
              </p14:xfrm>
            </p:contentPart>
          </mc:Choice>
          <mc:Fallback xmlns="">
            <p:pic>
              <p:nvPicPr>
                <p:cNvPr id="44" name="Ink 43"/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31968" y="3137177"/>
                  <a:ext cx="2160" cy="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66" name="Ink 65"/>
                <p14:cNvContentPartPr/>
                <p14:nvPr/>
              </p14:nvContentPartPr>
              <p14:xfrm>
                <a:off x="3105248" y="3025217"/>
                <a:ext cx="56160" cy="201240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03808" y="3022697"/>
                  <a:ext cx="57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67" name="Ink 66"/>
                <p14:cNvContentPartPr/>
                <p14:nvPr/>
              </p14:nvContentPartPr>
              <p14:xfrm>
                <a:off x="3218288" y="3072737"/>
                <a:ext cx="80640" cy="82440"/>
              </p14:xfrm>
            </p:contentPart>
          </mc:Choice>
          <mc:Fallback xmlns="">
            <p:pic>
              <p:nvPicPr>
                <p:cNvPr id="67" name="Ink 66"/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17208" y="3070217"/>
                  <a:ext cx="828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68" name="Ink 67"/>
                <p14:cNvContentPartPr/>
                <p14:nvPr/>
              </p14:nvContentPartPr>
              <p14:xfrm>
                <a:off x="3207488" y="3074897"/>
                <a:ext cx="83880" cy="97560"/>
              </p14:xfrm>
            </p:contentPart>
          </mc:Choice>
          <mc:Fallback xmlns="">
            <p:pic>
              <p:nvPicPr>
                <p:cNvPr id="68" name="Ink 67"/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207128" y="3072377"/>
                  <a:ext cx="853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69" name="Ink 68"/>
                <p14:cNvContentPartPr/>
                <p14:nvPr/>
              </p14:nvContentPartPr>
              <p14:xfrm>
                <a:off x="3336368" y="3167057"/>
                <a:ext cx="21240" cy="67320"/>
              </p14:xfrm>
            </p:contentPart>
          </mc:Choice>
          <mc:Fallback xmlns="">
            <p:pic>
              <p:nvPicPr>
                <p:cNvPr id="69" name="Ink 68"/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336008" y="3164897"/>
                  <a:ext cx="230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70" name="Ink 69"/>
                <p14:cNvContentPartPr/>
                <p14:nvPr/>
              </p14:nvContentPartPr>
              <p14:xfrm>
                <a:off x="3415208" y="3052577"/>
                <a:ext cx="147960" cy="132480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414128" y="3049697"/>
                  <a:ext cx="150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71" name="Ink 70"/>
                <p14:cNvContentPartPr/>
                <p14:nvPr/>
              </p14:nvContentPartPr>
              <p14:xfrm>
                <a:off x="3626168" y="2970857"/>
                <a:ext cx="88200" cy="234000"/>
              </p14:xfrm>
            </p:contentPart>
          </mc:Choice>
          <mc:Fallback xmlns="">
            <p:pic>
              <p:nvPicPr>
                <p:cNvPr id="71" name="Ink 70"/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25088" y="2968337"/>
                  <a:ext cx="907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72" name="Ink 71"/>
                <p14:cNvContentPartPr/>
                <p14:nvPr/>
              </p14:nvContentPartPr>
              <p14:xfrm>
                <a:off x="3842888" y="3067337"/>
                <a:ext cx="82440" cy="2088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841448" y="3064457"/>
                  <a:ext cx="853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73" name="Ink 72"/>
                <p14:cNvContentPartPr/>
                <p14:nvPr/>
              </p14:nvContentPartPr>
              <p14:xfrm>
                <a:off x="3835328" y="3110897"/>
                <a:ext cx="100440" cy="21600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833888" y="3109817"/>
                  <a:ext cx="102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7" name="Ink 46"/>
                <p14:cNvContentPartPr/>
                <p14:nvPr/>
              </p14:nvContentPartPr>
              <p14:xfrm>
                <a:off x="2918400" y="3073320"/>
                <a:ext cx="74520" cy="220680"/>
              </p14:xfrm>
            </p:contentPart>
          </mc:Choice>
          <mc:Fallback xmlns="">
            <p:pic>
              <p:nvPicPr>
                <p:cNvPr id="47" name="Ink 46"/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917320" y="3070800"/>
                  <a:ext cx="766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48" name="Ink 47"/>
                <p14:cNvContentPartPr/>
                <p14:nvPr/>
              </p14:nvContentPartPr>
              <p14:xfrm>
                <a:off x="2947560" y="3075840"/>
                <a:ext cx="118440" cy="101520"/>
              </p14:xfrm>
            </p:contentPart>
          </mc:Choice>
          <mc:Fallback xmlns="">
            <p:pic>
              <p:nvPicPr>
                <p:cNvPr id="48" name="Ink 47"/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947200" y="3073320"/>
                  <a:ext cx="1198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75" name="Ink 74"/>
                <p14:cNvContentPartPr/>
                <p14:nvPr/>
              </p14:nvContentPartPr>
              <p14:xfrm>
                <a:off x="4032240" y="3016800"/>
                <a:ext cx="99000" cy="169560"/>
              </p14:xfrm>
            </p:contentPart>
          </mc:Choice>
          <mc:Fallback xmlns="">
            <p:pic>
              <p:nvPicPr>
                <p:cNvPr id="75" name="Ink 74"/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030800" y="3014280"/>
                  <a:ext cx="1015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22" name="Ink 121"/>
                <p14:cNvContentPartPr/>
                <p14:nvPr/>
              </p14:nvContentPartPr>
              <p14:xfrm>
                <a:off x="4117920" y="3019680"/>
                <a:ext cx="77760" cy="19440"/>
              </p14:xfrm>
            </p:contentPart>
          </mc:Choice>
          <mc:Fallback xmlns="">
            <p:pic>
              <p:nvPicPr>
                <p:cNvPr id="122" name="Ink 121"/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116480" y="3016800"/>
                  <a:ext cx="80280" cy="2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869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Greedy/local 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37" y="510783"/>
            <a:ext cx="4190477" cy="1793548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Often easy to implement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Often fast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Sometimes competitive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most cases, only a local minimum is achievable (sometimes, bad ones)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many cases, no optimality guarantees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9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870" y="0"/>
            <a:ext cx="4137660" cy="577850"/>
          </a:xfrm>
        </p:spPr>
        <p:txBody>
          <a:bodyPr>
            <a:normAutofit/>
          </a:bodyPr>
          <a:lstStyle/>
          <a:p>
            <a:r>
              <a:rPr lang="en-US" dirty="0" smtClean="0"/>
              <a:t>Local Search with restart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084" y="330432"/>
            <a:ext cx="4463341" cy="2754960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600" dirty="0"/>
              <a:t>x = starting position; best = x;</a:t>
            </a:r>
          </a:p>
          <a:p>
            <a:r>
              <a:rPr lang="en-US" sz="1600" b="1" dirty="0"/>
              <a:t>while</a:t>
            </a:r>
            <a:r>
              <a:rPr lang="en-US" sz="1600" dirty="0"/>
              <a:t> </a:t>
            </a:r>
            <a:r>
              <a:rPr lang="en-US" sz="1600" dirty="0" err="1"/>
              <a:t>nIter</a:t>
            </a:r>
            <a:r>
              <a:rPr lang="en-US" sz="1600" dirty="0"/>
              <a:t>++ &lt; MAX_ITER</a:t>
            </a:r>
          </a:p>
          <a:p>
            <a:pPr lvl="1"/>
            <a:r>
              <a:rPr lang="en-US" sz="1600" b="1" dirty="0"/>
              <a:t>for</a:t>
            </a:r>
            <a:r>
              <a:rPr lang="en-US" sz="1600" dirty="0"/>
              <a:t> y in neighborhood(x)</a:t>
            </a:r>
          </a:p>
          <a:p>
            <a:pPr lvl="1"/>
            <a:r>
              <a:rPr lang="en-US" sz="1600" dirty="0"/>
              <a:t>	</a:t>
            </a:r>
            <a:r>
              <a:rPr lang="en-US" sz="1600" b="1" dirty="0"/>
              <a:t>if</a:t>
            </a:r>
            <a:r>
              <a:rPr lang="en-US" sz="1600" dirty="0"/>
              <a:t>  f(y) </a:t>
            </a:r>
            <a:r>
              <a:rPr lang="en-US" sz="1600" dirty="0" smtClean="0"/>
              <a:t>&lt; </a:t>
            </a:r>
            <a:r>
              <a:rPr lang="en-US" sz="1600" dirty="0"/>
              <a:t>f(x)</a:t>
            </a:r>
          </a:p>
          <a:p>
            <a:pPr lvl="1"/>
            <a:r>
              <a:rPr lang="en-US" sz="1600" dirty="0"/>
              <a:t>		</a:t>
            </a:r>
            <a:r>
              <a:rPr lang="en-US" sz="1600" dirty="0" smtClean="0"/>
              <a:t>x </a:t>
            </a:r>
            <a:r>
              <a:rPr lang="en-US" sz="1600" dirty="0"/>
              <a:t>= </a:t>
            </a:r>
            <a:r>
              <a:rPr lang="en-US" sz="1600" dirty="0" smtClean="0"/>
              <a:t>y;</a:t>
            </a:r>
            <a:endParaRPr lang="en-US" sz="1600" dirty="0"/>
          </a:p>
          <a:p>
            <a:pPr lvl="1"/>
            <a:r>
              <a:rPr lang="en-US" sz="1600" dirty="0"/>
              <a:t>	</a:t>
            </a:r>
            <a:r>
              <a:rPr lang="en-US" sz="1600" b="1" dirty="0"/>
              <a:t>if</a:t>
            </a:r>
            <a:r>
              <a:rPr lang="en-US" sz="1600" dirty="0"/>
              <a:t> f(y) </a:t>
            </a:r>
            <a:r>
              <a:rPr lang="en-US" sz="1600" dirty="0" smtClean="0"/>
              <a:t>&lt; </a:t>
            </a:r>
            <a:r>
              <a:rPr lang="en-US" sz="1600" dirty="0"/>
              <a:t>f(best)</a:t>
            </a:r>
          </a:p>
          <a:p>
            <a:pPr lvl="1"/>
            <a:r>
              <a:rPr lang="en-US" sz="1600" dirty="0"/>
              <a:t>		best = y</a:t>
            </a:r>
          </a:p>
          <a:p>
            <a:pPr lvl="1"/>
            <a:r>
              <a:rPr lang="en-US" sz="1600" b="1" dirty="0"/>
              <a:t>end for</a:t>
            </a:r>
          </a:p>
          <a:p>
            <a:pPr lvl="1"/>
            <a:r>
              <a:rPr lang="en-US" sz="1600" b="1" dirty="0"/>
              <a:t>if </a:t>
            </a:r>
            <a:r>
              <a:rPr lang="en-US" sz="1600" i="1" dirty="0" smtClean="0"/>
              <a:t>something </a:t>
            </a:r>
            <a:r>
              <a:rPr lang="en-US" sz="1600" i="1" dirty="0" smtClean="0">
                <a:solidFill>
                  <a:schemeClr val="accent5"/>
                </a:solidFill>
              </a:rPr>
              <a:t>(e.g. local minimum, M steps done)</a:t>
            </a:r>
            <a:endParaRPr lang="en-US" sz="1600" i="1" dirty="0">
              <a:solidFill>
                <a:schemeClr val="accent5"/>
              </a:solidFill>
            </a:endParaRPr>
          </a:p>
          <a:p>
            <a:pPr lvl="1"/>
            <a:r>
              <a:rPr lang="en-US" sz="1600" dirty="0"/>
              <a:t>	</a:t>
            </a:r>
            <a:r>
              <a:rPr lang="en-US" sz="1600" dirty="0" smtClean="0">
                <a:solidFill>
                  <a:schemeClr val="accent2"/>
                </a:solidFill>
              </a:rPr>
              <a:t>x </a:t>
            </a:r>
            <a:r>
              <a:rPr lang="en-US" sz="1600" dirty="0">
                <a:solidFill>
                  <a:schemeClr val="accent2"/>
                </a:solidFill>
              </a:rPr>
              <a:t>= random position;</a:t>
            </a:r>
          </a:p>
          <a:p>
            <a:r>
              <a:rPr lang="en-US" sz="1600" b="1" dirty="0"/>
              <a:t>end while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22882" y="749163"/>
            <a:ext cx="1680924" cy="11701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r>
              <a:rPr lang="en-US" sz="2000" dirty="0"/>
              <a:t>Exploitation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822882" y="2658110"/>
            <a:ext cx="1680924" cy="4237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r>
              <a:rPr lang="en-US" sz="2000" dirty="0"/>
              <a:t>Exploration</a:t>
            </a:r>
          </a:p>
        </p:txBody>
      </p:sp>
    </p:spTree>
    <p:extLst>
      <p:ext uri="{BB962C8B-B14F-4D97-AF65-F5344CB8AC3E}">
        <p14:creationId xmlns:p14="http://schemas.microsoft.com/office/powerpoint/2010/main" val="15165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870" y="0"/>
            <a:ext cx="4137660" cy="577850"/>
          </a:xfrm>
        </p:spPr>
        <p:txBody>
          <a:bodyPr>
            <a:normAutofit/>
          </a:bodyPr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2073619" y="2208652"/>
            <a:ext cx="0" cy="1102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1920372" y="3157288"/>
            <a:ext cx="233222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олилиния 11"/>
          <p:cNvSpPr/>
          <p:nvPr/>
        </p:nvSpPr>
        <p:spPr>
          <a:xfrm>
            <a:off x="2083197" y="2329037"/>
            <a:ext cx="2137355" cy="800640"/>
          </a:xfrm>
          <a:custGeom>
            <a:avLst/>
            <a:gdLst>
              <a:gd name="connsiteX0" fmla="*/ 0 w 4251093"/>
              <a:gd name="connsiteY0" fmla="*/ 0 h 1583683"/>
              <a:gd name="connsiteX1" fmla="*/ 371475 w 4251093"/>
              <a:gd name="connsiteY1" fmla="*/ 1009650 h 1583683"/>
              <a:gd name="connsiteX2" fmla="*/ 1266825 w 4251093"/>
              <a:gd name="connsiteY2" fmla="*/ 1495425 h 1583683"/>
              <a:gd name="connsiteX3" fmla="*/ 3771900 w 4251093"/>
              <a:gd name="connsiteY3" fmla="*/ 1581150 h 1583683"/>
              <a:gd name="connsiteX4" fmla="*/ 4248150 w 4251093"/>
              <a:gd name="connsiteY4" fmla="*/ 1552575 h 158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1093" h="1583683">
                <a:moveTo>
                  <a:pt x="0" y="0"/>
                </a:moveTo>
                <a:cubicBezTo>
                  <a:pt x="80169" y="380206"/>
                  <a:pt x="160338" y="760413"/>
                  <a:pt x="371475" y="1009650"/>
                </a:cubicBezTo>
                <a:cubicBezTo>
                  <a:pt x="582612" y="1258887"/>
                  <a:pt x="700088" y="1400175"/>
                  <a:pt x="1266825" y="1495425"/>
                </a:cubicBezTo>
                <a:cubicBezTo>
                  <a:pt x="1833562" y="1590675"/>
                  <a:pt x="3275013" y="1571625"/>
                  <a:pt x="3771900" y="1581150"/>
                </a:cubicBezTo>
                <a:cubicBezTo>
                  <a:pt x="4268788" y="1590675"/>
                  <a:pt x="4258469" y="1571625"/>
                  <a:pt x="4248150" y="1552575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12124" y="2019801"/>
            <a:ext cx="1244010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i="1" dirty="0" smtClean="0"/>
              <a:t>temperature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2078408" y="2291582"/>
            <a:ext cx="1213553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b="1" i="1" dirty="0" smtClean="0"/>
              <a:t>exploration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26148" y="2781196"/>
            <a:ext cx="1272864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b="1" i="1" dirty="0" smtClean="0"/>
              <a:t>exploitation</a:t>
            </a:r>
            <a:endParaRPr lang="en-US" b="1" i="1" dirty="0"/>
          </a:p>
        </p:txBody>
      </p:sp>
      <p:sp>
        <p:nvSpPr>
          <p:cNvPr id="4" name="Rectangle 3"/>
          <p:cNvSpPr/>
          <p:nvPr/>
        </p:nvSpPr>
        <p:spPr>
          <a:xfrm>
            <a:off x="1809750" y="2057400"/>
            <a:ext cx="2752725" cy="12682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489" y="275104"/>
            <a:ext cx="4526700" cy="2631849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400" dirty="0"/>
              <a:t>x = starting </a:t>
            </a:r>
            <a:r>
              <a:rPr lang="en-US" sz="1400" dirty="0" smtClean="0"/>
              <a:t>position,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bestx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= 0,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bestf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= +∞, T = T</a:t>
            </a:r>
            <a:r>
              <a:rPr lang="en-US" sz="1400" baseline="-25000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l-GR" sz="1400" dirty="0" smtClean="0">
                <a:solidFill>
                  <a:schemeClr val="accent1">
                    <a:lumMod val="75000"/>
                  </a:schemeClr>
                </a:solidFill>
              </a:rPr>
              <a:t>γ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=0.999; 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b="1" dirty="0"/>
              <a:t>while</a:t>
            </a:r>
            <a:r>
              <a:rPr lang="en-US" sz="1400" dirty="0"/>
              <a:t> </a:t>
            </a:r>
            <a:r>
              <a:rPr lang="en-US" sz="1400" dirty="0" err="1"/>
              <a:t>nIter</a:t>
            </a:r>
            <a:r>
              <a:rPr lang="en-US" sz="1400" dirty="0"/>
              <a:t>++ &lt; MAX_ITER</a:t>
            </a:r>
          </a:p>
          <a:p>
            <a:pPr lvl="1"/>
            <a:r>
              <a:rPr lang="en-US" sz="1400" dirty="0"/>
              <a:t>y = random in neighborhood(x)</a:t>
            </a:r>
          </a:p>
          <a:p>
            <a:pPr lvl="1"/>
            <a:r>
              <a:rPr lang="en-US" sz="1400" dirty="0" err="1"/>
              <a:t>dE</a:t>
            </a:r>
            <a:r>
              <a:rPr lang="en-US" sz="1400" dirty="0"/>
              <a:t> = f(y) - f(x)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</a:rPr>
              <a:t>if</a:t>
            </a:r>
            <a:r>
              <a:rPr lang="en-US" sz="1400" dirty="0">
                <a:solidFill>
                  <a:schemeClr val="accent2"/>
                </a:solidFill>
              </a:rPr>
              <a:t>  </a:t>
            </a:r>
            <a:r>
              <a:rPr lang="en-US" sz="1400" i="1" dirty="0" err="1" smtClean="0">
                <a:solidFill>
                  <a:schemeClr val="accent2"/>
                </a:solidFill>
              </a:rPr>
              <a:t>exp</a:t>
            </a:r>
            <a:r>
              <a:rPr lang="en-US" sz="1400" dirty="0" smtClean="0">
                <a:solidFill>
                  <a:schemeClr val="accent2"/>
                </a:solidFill>
              </a:rPr>
              <a:t>(-</a:t>
            </a:r>
            <a:r>
              <a:rPr lang="en-US" sz="1400" dirty="0" err="1" smtClean="0">
                <a:solidFill>
                  <a:schemeClr val="accent2"/>
                </a:solidFill>
              </a:rPr>
              <a:t>dE</a:t>
            </a:r>
            <a:r>
              <a:rPr lang="en-US" sz="1400" dirty="0" smtClean="0">
                <a:solidFill>
                  <a:schemeClr val="accent2"/>
                </a:solidFill>
              </a:rPr>
              <a:t>/T </a:t>
            </a:r>
            <a:r>
              <a:rPr lang="en-US" sz="1400" dirty="0">
                <a:solidFill>
                  <a:schemeClr val="accent2"/>
                </a:solidFill>
              </a:rPr>
              <a:t>)  &gt; rand(0,1)  </a:t>
            </a:r>
          </a:p>
          <a:p>
            <a:pPr lvl="1"/>
            <a:r>
              <a:rPr lang="en-US" sz="1400" dirty="0"/>
              <a:t>	x = y</a:t>
            </a:r>
            <a:r>
              <a:rPr lang="en-US" sz="1400" dirty="0" smtClean="0"/>
              <a:t>;</a:t>
            </a:r>
          </a:p>
          <a:p>
            <a:pPr lvl="1"/>
            <a:r>
              <a:rPr lang="en-US" sz="1400" dirty="0"/>
              <a:t>	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f(x) &lt;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bestf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bestx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= x,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bestf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= f(x)</a:t>
            </a:r>
          </a:p>
          <a:p>
            <a:pPr lvl="1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end</a:t>
            </a:r>
          </a:p>
          <a:p>
            <a:pPr lvl="1"/>
            <a:r>
              <a:rPr lang="en-US" sz="1400" b="1" dirty="0" smtClean="0"/>
              <a:t>end</a:t>
            </a:r>
          </a:p>
          <a:p>
            <a:pPr lvl="1"/>
            <a:r>
              <a:rPr lang="en-US" sz="1400" dirty="0" smtClean="0"/>
              <a:t>T = T*</a:t>
            </a:r>
            <a:r>
              <a:rPr lang="el-GR" sz="1400" dirty="0" smtClean="0"/>
              <a:t>γ</a:t>
            </a:r>
            <a:r>
              <a:rPr lang="en-US" sz="1400" dirty="0" smtClean="0"/>
              <a:t>;</a:t>
            </a:r>
            <a:endParaRPr lang="en-US" sz="1400" dirty="0"/>
          </a:p>
          <a:p>
            <a:r>
              <a:rPr lang="en-US" sz="1400" b="1" dirty="0"/>
              <a:t>end while</a:t>
            </a:r>
          </a:p>
        </p:txBody>
      </p:sp>
    </p:spTree>
    <p:extLst>
      <p:ext uri="{BB962C8B-B14F-4D97-AF65-F5344CB8AC3E}">
        <p14:creationId xmlns:p14="http://schemas.microsoft.com/office/powerpoint/2010/main" val="135386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870" y="0"/>
            <a:ext cx="4137660" cy="577850"/>
          </a:xfrm>
        </p:spPr>
        <p:txBody>
          <a:bodyPr>
            <a:normAutofit/>
          </a:bodyPr>
          <a:lstStyle/>
          <a:p>
            <a:r>
              <a:rPr lang="en-US" dirty="0" smtClean="0"/>
              <a:t>Simulated Annealing: high T</a:t>
            </a:r>
            <a:endParaRPr lang="en-US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2073619" y="2208652"/>
            <a:ext cx="0" cy="1102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1920372" y="3157288"/>
            <a:ext cx="233222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олилиния 11"/>
          <p:cNvSpPr/>
          <p:nvPr/>
        </p:nvSpPr>
        <p:spPr>
          <a:xfrm>
            <a:off x="2083197" y="2329037"/>
            <a:ext cx="2137355" cy="800640"/>
          </a:xfrm>
          <a:custGeom>
            <a:avLst/>
            <a:gdLst>
              <a:gd name="connsiteX0" fmla="*/ 0 w 4251093"/>
              <a:gd name="connsiteY0" fmla="*/ 0 h 1583683"/>
              <a:gd name="connsiteX1" fmla="*/ 371475 w 4251093"/>
              <a:gd name="connsiteY1" fmla="*/ 1009650 h 1583683"/>
              <a:gd name="connsiteX2" fmla="*/ 1266825 w 4251093"/>
              <a:gd name="connsiteY2" fmla="*/ 1495425 h 1583683"/>
              <a:gd name="connsiteX3" fmla="*/ 3771900 w 4251093"/>
              <a:gd name="connsiteY3" fmla="*/ 1581150 h 1583683"/>
              <a:gd name="connsiteX4" fmla="*/ 4248150 w 4251093"/>
              <a:gd name="connsiteY4" fmla="*/ 1552575 h 158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1093" h="1583683">
                <a:moveTo>
                  <a:pt x="0" y="0"/>
                </a:moveTo>
                <a:cubicBezTo>
                  <a:pt x="80169" y="380206"/>
                  <a:pt x="160338" y="760413"/>
                  <a:pt x="371475" y="1009650"/>
                </a:cubicBezTo>
                <a:cubicBezTo>
                  <a:pt x="582612" y="1258887"/>
                  <a:pt x="700088" y="1400175"/>
                  <a:pt x="1266825" y="1495425"/>
                </a:cubicBezTo>
                <a:cubicBezTo>
                  <a:pt x="1833562" y="1590675"/>
                  <a:pt x="3275013" y="1571625"/>
                  <a:pt x="3771900" y="1581150"/>
                </a:cubicBezTo>
                <a:cubicBezTo>
                  <a:pt x="4268788" y="1590675"/>
                  <a:pt x="4258469" y="1571625"/>
                  <a:pt x="4248150" y="1552575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12124" y="2019801"/>
            <a:ext cx="1244010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i="1" dirty="0" smtClean="0"/>
              <a:t>temperature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2078408" y="2291582"/>
            <a:ext cx="1213553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b="1" i="1" dirty="0" smtClean="0"/>
              <a:t>exploration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26148" y="2781196"/>
            <a:ext cx="1272864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b="1" i="1" dirty="0" smtClean="0"/>
              <a:t>exploitation</a:t>
            </a:r>
            <a:endParaRPr lang="en-US" b="1" i="1" dirty="0"/>
          </a:p>
        </p:txBody>
      </p:sp>
      <p:sp>
        <p:nvSpPr>
          <p:cNvPr id="4" name="Rectangle 3"/>
          <p:cNvSpPr/>
          <p:nvPr/>
        </p:nvSpPr>
        <p:spPr>
          <a:xfrm>
            <a:off x="1809750" y="2057400"/>
            <a:ext cx="2752725" cy="12682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489" y="275104"/>
            <a:ext cx="4526700" cy="2631849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400" dirty="0"/>
              <a:t>x = starting </a:t>
            </a:r>
            <a:r>
              <a:rPr lang="en-US" sz="1400" dirty="0" smtClean="0"/>
              <a:t>position,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bestx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= 0,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bestf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= +∞, T = T</a:t>
            </a:r>
            <a:r>
              <a:rPr lang="en-US" sz="1400" baseline="-25000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l-GR" sz="1400" dirty="0" smtClean="0">
                <a:solidFill>
                  <a:schemeClr val="accent1">
                    <a:lumMod val="75000"/>
                  </a:schemeClr>
                </a:solidFill>
              </a:rPr>
              <a:t>γ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=0.999; 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b="1" dirty="0"/>
              <a:t>while</a:t>
            </a:r>
            <a:r>
              <a:rPr lang="en-US" sz="1400" dirty="0"/>
              <a:t> </a:t>
            </a:r>
            <a:r>
              <a:rPr lang="en-US" sz="1400" dirty="0" err="1"/>
              <a:t>nIter</a:t>
            </a:r>
            <a:r>
              <a:rPr lang="en-US" sz="1400" dirty="0"/>
              <a:t>++ &lt; MAX_ITER</a:t>
            </a:r>
          </a:p>
          <a:p>
            <a:pPr lvl="1"/>
            <a:r>
              <a:rPr lang="en-US" sz="1400" dirty="0"/>
              <a:t>y = random in neighborhood(x)</a:t>
            </a:r>
          </a:p>
          <a:p>
            <a:pPr lvl="1"/>
            <a:r>
              <a:rPr lang="en-US" sz="1400" dirty="0" err="1"/>
              <a:t>dE</a:t>
            </a:r>
            <a:r>
              <a:rPr lang="en-US" sz="1400" dirty="0"/>
              <a:t> = f(y) - f(x)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</a:rPr>
              <a:t>if</a:t>
            </a:r>
            <a:r>
              <a:rPr lang="en-US" sz="1400" dirty="0">
                <a:solidFill>
                  <a:schemeClr val="accent2"/>
                </a:solidFill>
              </a:rPr>
              <a:t>  </a:t>
            </a:r>
            <a:r>
              <a:rPr lang="en-US" sz="1400" i="1" dirty="0" err="1" smtClean="0">
                <a:solidFill>
                  <a:schemeClr val="accent2"/>
                </a:solidFill>
              </a:rPr>
              <a:t>exp</a:t>
            </a:r>
            <a:r>
              <a:rPr lang="en-US" sz="1400" dirty="0" smtClean="0">
                <a:solidFill>
                  <a:schemeClr val="accent2"/>
                </a:solidFill>
              </a:rPr>
              <a:t>(-</a:t>
            </a:r>
            <a:r>
              <a:rPr lang="en-US" sz="1400" dirty="0" err="1" smtClean="0">
                <a:solidFill>
                  <a:schemeClr val="accent2"/>
                </a:solidFill>
              </a:rPr>
              <a:t>dE</a:t>
            </a:r>
            <a:r>
              <a:rPr lang="en-US" sz="1400" dirty="0" smtClean="0">
                <a:solidFill>
                  <a:schemeClr val="accent2"/>
                </a:solidFill>
              </a:rPr>
              <a:t>/T </a:t>
            </a:r>
            <a:r>
              <a:rPr lang="en-US" sz="1400" dirty="0">
                <a:solidFill>
                  <a:schemeClr val="accent2"/>
                </a:solidFill>
              </a:rPr>
              <a:t>)  &gt; rand(0,1)  </a:t>
            </a:r>
          </a:p>
          <a:p>
            <a:pPr lvl="1"/>
            <a:r>
              <a:rPr lang="en-US" sz="1400" dirty="0"/>
              <a:t>	x = y</a:t>
            </a:r>
            <a:r>
              <a:rPr lang="en-US" sz="1400" dirty="0" smtClean="0"/>
              <a:t>;</a:t>
            </a:r>
          </a:p>
          <a:p>
            <a:pPr lvl="1"/>
            <a:r>
              <a:rPr lang="en-US" sz="1400" dirty="0"/>
              <a:t>	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f(x) &lt;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bestf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bestx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= x,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bestf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= f(x)</a:t>
            </a:r>
          </a:p>
          <a:p>
            <a:pPr lvl="1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end</a:t>
            </a:r>
          </a:p>
          <a:p>
            <a:pPr lvl="1"/>
            <a:r>
              <a:rPr lang="en-US" sz="1400" b="1" dirty="0" smtClean="0"/>
              <a:t>end</a:t>
            </a:r>
          </a:p>
          <a:p>
            <a:pPr lvl="1"/>
            <a:r>
              <a:rPr lang="en-US" sz="1400" dirty="0" smtClean="0"/>
              <a:t>T = T*</a:t>
            </a:r>
            <a:r>
              <a:rPr lang="el-GR" sz="1400" dirty="0" smtClean="0"/>
              <a:t>γ</a:t>
            </a:r>
            <a:r>
              <a:rPr lang="en-US" sz="1400" dirty="0" smtClean="0"/>
              <a:t>;</a:t>
            </a:r>
            <a:endParaRPr lang="en-US" sz="1400" dirty="0"/>
          </a:p>
          <a:p>
            <a:r>
              <a:rPr lang="en-US" sz="1400" b="1" dirty="0"/>
              <a:t>end while</a:t>
            </a:r>
          </a:p>
        </p:txBody>
      </p:sp>
      <p:sp>
        <p:nvSpPr>
          <p:cNvPr id="3" name="Up Arrow 2"/>
          <p:cNvSpPr/>
          <p:nvPr/>
        </p:nvSpPr>
        <p:spPr>
          <a:xfrm flipH="1">
            <a:off x="2119500" y="2807600"/>
            <a:ext cx="147172" cy="2971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68986" y="140636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close to 1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19125" y="1347788"/>
            <a:ext cx="176213" cy="161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6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discrete optimization</a:t>
            </a:r>
            <a:endParaRPr lang="en-US" dirty="0"/>
          </a:p>
        </p:txBody>
      </p:sp>
      <p:pic>
        <p:nvPicPr>
          <p:cNvPr id="1026" name="Picture 2" descr="http://virtualrm.spb.ru/files/images/%20%D0%92%D0%B8%D1%82%D1%8F%D0%B7%D1%8C%20%D0%BD%D0%B0%20%D1%80%D0%B0%D1%81%D0%BF%D1%83%D1%82%D1%8C%D0%B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05" y="349507"/>
            <a:ext cx="2152494" cy="11989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1548446"/>
            <a:ext cx="45482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Discrete optimization is hard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Unlike convex programming, global minima are often unattainable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Finding a good non-optimal solution quickly is non-trivial</a:t>
            </a:r>
          </a:p>
        </p:txBody>
      </p:sp>
    </p:spTree>
    <p:extLst>
      <p:ext uri="{BB962C8B-B14F-4D97-AF65-F5344CB8AC3E}">
        <p14:creationId xmlns:p14="http://schemas.microsoft.com/office/powerpoint/2010/main" val="247221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870" y="0"/>
            <a:ext cx="4137660" cy="577850"/>
          </a:xfrm>
        </p:spPr>
        <p:txBody>
          <a:bodyPr>
            <a:normAutofit/>
          </a:bodyPr>
          <a:lstStyle/>
          <a:p>
            <a:r>
              <a:rPr lang="en-US" dirty="0" smtClean="0"/>
              <a:t>Simulated Annealing: low T</a:t>
            </a:r>
            <a:endParaRPr lang="en-US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2073619" y="2208652"/>
            <a:ext cx="0" cy="1102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1920372" y="3157288"/>
            <a:ext cx="233222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олилиния 11"/>
          <p:cNvSpPr/>
          <p:nvPr/>
        </p:nvSpPr>
        <p:spPr>
          <a:xfrm>
            <a:off x="2083197" y="2329037"/>
            <a:ext cx="2137355" cy="800640"/>
          </a:xfrm>
          <a:custGeom>
            <a:avLst/>
            <a:gdLst>
              <a:gd name="connsiteX0" fmla="*/ 0 w 4251093"/>
              <a:gd name="connsiteY0" fmla="*/ 0 h 1583683"/>
              <a:gd name="connsiteX1" fmla="*/ 371475 w 4251093"/>
              <a:gd name="connsiteY1" fmla="*/ 1009650 h 1583683"/>
              <a:gd name="connsiteX2" fmla="*/ 1266825 w 4251093"/>
              <a:gd name="connsiteY2" fmla="*/ 1495425 h 1583683"/>
              <a:gd name="connsiteX3" fmla="*/ 3771900 w 4251093"/>
              <a:gd name="connsiteY3" fmla="*/ 1581150 h 1583683"/>
              <a:gd name="connsiteX4" fmla="*/ 4248150 w 4251093"/>
              <a:gd name="connsiteY4" fmla="*/ 1552575 h 1583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1093" h="1583683">
                <a:moveTo>
                  <a:pt x="0" y="0"/>
                </a:moveTo>
                <a:cubicBezTo>
                  <a:pt x="80169" y="380206"/>
                  <a:pt x="160338" y="760413"/>
                  <a:pt x="371475" y="1009650"/>
                </a:cubicBezTo>
                <a:cubicBezTo>
                  <a:pt x="582612" y="1258887"/>
                  <a:pt x="700088" y="1400175"/>
                  <a:pt x="1266825" y="1495425"/>
                </a:cubicBezTo>
                <a:cubicBezTo>
                  <a:pt x="1833562" y="1590675"/>
                  <a:pt x="3275013" y="1571625"/>
                  <a:pt x="3771900" y="1581150"/>
                </a:cubicBezTo>
                <a:cubicBezTo>
                  <a:pt x="4268788" y="1590675"/>
                  <a:pt x="4258469" y="1571625"/>
                  <a:pt x="4248150" y="1552575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077" tIns="23038" rIns="46077" bIns="23038"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12124" y="2019801"/>
            <a:ext cx="1244010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i="1" dirty="0" smtClean="0"/>
              <a:t>temperature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2078408" y="2291582"/>
            <a:ext cx="1213553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b="1" i="1" dirty="0" smtClean="0"/>
              <a:t>exploration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26148" y="2781196"/>
            <a:ext cx="1272864" cy="323525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b="1" i="1" dirty="0" smtClean="0"/>
              <a:t>exploitation</a:t>
            </a:r>
            <a:endParaRPr lang="en-US" b="1" i="1" dirty="0"/>
          </a:p>
        </p:txBody>
      </p:sp>
      <p:sp>
        <p:nvSpPr>
          <p:cNvPr id="4" name="Rectangle 3"/>
          <p:cNvSpPr/>
          <p:nvPr/>
        </p:nvSpPr>
        <p:spPr>
          <a:xfrm>
            <a:off x="1809750" y="2057400"/>
            <a:ext cx="2752725" cy="12682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489" y="275104"/>
            <a:ext cx="4526700" cy="2631849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400" dirty="0"/>
              <a:t>x = starting </a:t>
            </a:r>
            <a:r>
              <a:rPr lang="en-US" sz="1400" dirty="0" smtClean="0"/>
              <a:t>position,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bestx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= 0,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bestf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= +∞, T = T</a:t>
            </a:r>
            <a:r>
              <a:rPr lang="en-US" sz="1400" baseline="-25000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l-GR" sz="1400" dirty="0" smtClean="0">
                <a:solidFill>
                  <a:schemeClr val="accent1">
                    <a:lumMod val="75000"/>
                  </a:schemeClr>
                </a:solidFill>
              </a:rPr>
              <a:t>γ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=0.999; 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b="1" dirty="0"/>
              <a:t>while</a:t>
            </a:r>
            <a:r>
              <a:rPr lang="en-US" sz="1400" dirty="0"/>
              <a:t> </a:t>
            </a:r>
            <a:r>
              <a:rPr lang="en-US" sz="1400" dirty="0" err="1"/>
              <a:t>nIter</a:t>
            </a:r>
            <a:r>
              <a:rPr lang="en-US" sz="1400" dirty="0"/>
              <a:t>++ &lt; MAX_ITER</a:t>
            </a:r>
          </a:p>
          <a:p>
            <a:pPr lvl="1"/>
            <a:r>
              <a:rPr lang="en-US" sz="1400" dirty="0"/>
              <a:t>y = random in neighborhood(x)</a:t>
            </a:r>
          </a:p>
          <a:p>
            <a:pPr lvl="1"/>
            <a:r>
              <a:rPr lang="en-US" sz="1400" dirty="0" err="1"/>
              <a:t>dE</a:t>
            </a:r>
            <a:r>
              <a:rPr lang="en-US" sz="1400" dirty="0"/>
              <a:t> = f(y) - f(x)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</a:rPr>
              <a:t>if</a:t>
            </a:r>
            <a:r>
              <a:rPr lang="en-US" sz="1400" dirty="0">
                <a:solidFill>
                  <a:schemeClr val="accent2"/>
                </a:solidFill>
              </a:rPr>
              <a:t>  </a:t>
            </a:r>
            <a:r>
              <a:rPr lang="en-US" sz="1400" i="1" dirty="0" err="1" smtClean="0">
                <a:solidFill>
                  <a:schemeClr val="accent2"/>
                </a:solidFill>
              </a:rPr>
              <a:t>exp</a:t>
            </a:r>
            <a:r>
              <a:rPr lang="en-US" sz="1400" dirty="0" smtClean="0">
                <a:solidFill>
                  <a:schemeClr val="accent2"/>
                </a:solidFill>
              </a:rPr>
              <a:t>(-</a:t>
            </a:r>
            <a:r>
              <a:rPr lang="en-US" sz="1400" dirty="0" err="1" smtClean="0">
                <a:solidFill>
                  <a:schemeClr val="accent2"/>
                </a:solidFill>
              </a:rPr>
              <a:t>dE</a:t>
            </a:r>
            <a:r>
              <a:rPr lang="en-US" sz="1400" dirty="0" smtClean="0">
                <a:solidFill>
                  <a:schemeClr val="accent2"/>
                </a:solidFill>
              </a:rPr>
              <a:t>/T </a:t>
            </a:r>
            <a:r>
              <a:rPr lang="en-US" sz="1400" dirty="0">
                <a:solidFill>
                  <a:schemeClr val="accent2"/>
                </a:solidFill>
              </a:rPr>
              <a:t>)  &gt; rand(0,1)  </a:t>
            </a:r>
          </a:p>
          <a:p>
            <a:pPr lvl="1"/>
            <a:r>
              <a:rPr lang="en-US" sz="1400" dirty="0"/>
              <a:t>	x = y</a:t>
            </a:r>
            <a:r>
              <a:rPr lang="en-US" sz="1400" dirty="0" smtClean="0"/>
              <a:t>;</a:t>
            </a:r>
          </a:p>
          <a:p>
            <a:pPr lvl="1"/>
            <a:r>
              <a:rPr lang="en-US" sz="1400" dirty="0"/>
              <a:t>	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f(x) &lt;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bestf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bestx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= x,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bestf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= f(x)</a:t>
            </a:r>
          </a:p>
          <a:p>
            <a:pPr lvl="1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end</a:t>
            </a:r>
          </a:p>
          <a:p>
            <a:pPr lvl="1"/>
            <a:r>
              <a:rPr lang="en-US" sz="1400" b="1" dirty="0" smtClean="0"/>
              <a:t>end</a:t>
            </a:r>
          </a:p>
          <a:p>
            <a:pPr lvl="1"/>
            <a:r>
              <a:rPr lang="en-US" sz="1400" dirty="0" smtClean="0"/>
              <a:t>T = T*</a:t>
            </a:r>
            <a:r>
              <a:rPr lang="el-GR" sz="1400" dirty="0" smtClean="0"/>
              <a:t>γ</a:t>
            </a:r>
            <a:r>
              <a:rPr lang="en-US" sz="1400" dirty="0" smtClean="0"/>
              <a:t>;</a:t>
            </a:r>
            <a:endParaRPr lang="en-US" sz="1400" dirty="0"/>
          </a:p>
          <a:p>
            <a:r>
              <a:rPr lang="en-US" sz="1400" b="1" dirty="0"/>
              <a:t>end while</a:t>
            </a:r>
          </a:p>
        </p:txBody>
      </p:sp>
      <p:sp>
        <p:nvSpPr>
          <p:cNvPr id="3" name="Up Arrow 2"/>
          <p:cNvSpPr/>
          <p:nvPr/>
        </p:nvSpPr>
        <p:spPr>
          <a:xfrm flipH="1" flipV="1">
            <a:off x="3850542" y="2542974"/>
            <a:ext cx="147172" cy="2971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27305" y="1291510"/>
            <a:ext cx="113102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either large or close to zero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19125" y="1362077"/>
            <a:ext cx="176213" cy="161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2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870" y="0"/>
            <a:ext cx="4137660" cy="577850"/>
          </a:xfrm>
        </p:spPr>
        <p:txBody>
          <a:bodyPr>
            <a:normAutofit/>
          </a:bodyPr>
          <a:lstStyle/>
          <a:p>
            <a:r>
              <a:rPr lang="en-US" dirty="0" smtClean="0"/>
              <a:t>Simulated Annealing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489" y="275104"/>
            <a:ext cx="4526700" cy="2631849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400" dirty="0"/>
              <a:t>x = starting </a:t>
            </a:r>
            <a:r>
              <a:rPr lang="en-US" sz="1400" dirty="0" smtClean="0"/>
              <a:t>position,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bestx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= 0,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bestf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= +∞, T = T</a:t>
            </a:r>
            <a:r>
              <a:rPr lang="en-US" sz="1400" baseline="-25000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l-GR" sz="1400" dirty="0" smtClean="0">
                <a:solidFill>
                  <a:schemeClr val="accent1">
                    <a:lumMod val="75000"/>
                  </a:schemeClr>
                </a:solidFill>
              </a:rPr>
              <a:t>γ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=0.999; 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b="1" dirty="0"/>
              <a:t>while</a:t>
            </a:r>
            <a:r>
              <a:rPr lang="en-US" sz="1400" dirty="0"/>
              <a:t> </a:t>
            </a:r>
            <a:r>
              <a:rPr lang="en-US" sz="1400" dirty="0" err="1"/>
              <a:t>nIter</a:t>
            </a:r>
            <a:r>
              <a:rPr lang="en-US" sz="1400" dirty="0"/>
              <a:t>++ &lt; MAX_ITER</a:t>
            </a:r>
          </a:p>
          <a:p>
            <a:pPr lvl="1"/>
            <a:r>
              <a:rPr lang="en-US" sz="1400" dirty="0"/>
              <a:t>y = random in neighborhood(x)</a:t>
            </a:r>
          </a:p>
          <a:p>
            <a:pPr lvl="1"/>
            <a:r>
              <a:rPr lang="en-US" sz="1400" dirty="0" err="1"/>
              <a:t>dE</a:t>
            </a:r>
            <a:r>
              <a:rPr lang="en-US" sz="1400" dirty="0"/>
              <a:t> = f(y) - f(x)</a:t>
            </a:r>
          </a:p>
          <a:p>
            <a:pPr lvl="1"/>
            <a:r>
              <a:rPr lang="en-US" sz="1400" b="1" dirty="0">
                <a:solidFill>
                  <a:schemeClr val="accent2"/>
                </a:solidFill>
              </a:rPr>
              <a:t>if</a:t>
            </a:r>
            <a:r>
              <a:rPr lang="en-US" sz="1400" dirty="0">
                <a:solidFill>
                  <a:schemeClr val="accent2"/>
                </a:solidFill>
              </a:rPr>
              <a:t>  </a:t>
            </a:r>
            <a:r>
              <a:rPr lang="en-US" sz="1400" i="1" dirty="0" err="1" smtClean="0">
                <a:solidFill>
                  <a:schemeClr val="accent2"/>
                </a:solidFill>
              </a:rPr>
              <a:t>exp</a:t>
            </a:r>
            <a:r>
              <a:rPr lang="en-US" sz="1400" dirty="0" smtClean="0">
                <a:solidFill>
                  <a:schemeClr val="accent2"/>
                </a:solidFill>
              </a:rPr>
              <a:t>(-</a:t>
            </a:r>
            <a:r>
              <a:rPr lang="en-US" sz="1400" dirty="0" err="1" smtClean="0">
                <a:solidFill>
                  <a:schemeClr val="accent2"/>
                </a:solidFill>
              </a:rPr>
              <a:t>dE</a:t>
            </a:r>
            <a:r>
              <a:rPr lang="en-US" sz="1400" dirty="0" smtClean="0">
                <a:solidFill>
                  <a:schemeClr val="accent2"/>
                </a:solidFill>
              </a:rPr>
              <a:t>/T </a:t>
            </a:r>
            <a:r>
              <a:rPr lang="en-US" sz="1400" dirty="0">
                <a:solidFill>
                  <a:schemeClr val="accent2"/>
                </a:solidFill>
              </a:rPr>
              <a:t>)  &gt; rand(0,1)  </a:t>
            </a:r>
          </a:p>
          <a:p>
            <a:pPr lvl="1"/>
            <a:r>
              <a:rPr lang="en-US" sz="1400" dirty="0"/>
              <a:t>	x = y</a:t>
            </a:r>
            <a:r>
              <a:rPr lang="en-US" sz="1400" dirty="0" smtClean="0"/>
              <a:t>;</a:t>
            </a:r>
          </a:p>
          <a:p>
            <a:pPr lvl="1"/>
            <a:r>
              <a:rPr lang="en-US" sz="1400" dirty="0"/>
              <a:t>	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f(x) &lt;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bestf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bestx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= x, </a:t>
            </a:r>
            <a:r>
              <a:rPr lang="en-US" sz="1400" dirty="0" err="1" smtClean="0">
                <a:solidFill>
                  <a:schemeClr val="accent1">
                    <a:lumMod val="75000"/>
                  </a:schemeClr>
                </a:solidFill>
              </a:rPr>
              <a:t>bestf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 = f(x)</a:t>
            </a:r>
          </a:p>
          <a:p>
            <a:pPr lvl="1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end</a:t>
            </a:r>
          </a:p>
          <a:p>
            <a:pPr lvl="1"/>
            <a:r>
              <a:rPr lang="en-US" sz="1400" b="1" dirty="0" smtClean="0"/>
              <a:t>end</a:t>
            </a:r>
          </a:p>
          <a:p>
            <a:pPr lvl="1"/>
            <a:r>
              <a:rPr lang="en-US" sz="1400" dirty="0" smtClean="0"/>
              <a:t>T = T*</a:t>
            </a:r>
            <a:r>
              <a:rPr lang="el-GR" sz="1400" dirty="0" smtClean="0"/>
              <a:t>γ</a:t>
            </a:r>
            <a:r>
              <a:rPr lang="en-US" sz="1400" dirty="0" smtClean="0"/>
              <a:t>;</a:t>
            </a:r>
            <a:endParaRPr lang="en-US" sz="1400" dirty="0"/>
          </a:p>
          <a:p>
            <a:r>
              <a:rPr lang="en-US" sz="1400" b="1" dirty="0"/>
              <a:t>end while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869" y="3069259"/>
            <a:ext cx="4221941" cy="261970"/>
          </a:xfrm>
          <a:prstGeom prst="rect">
            <a:avLst/>
          </a:prstGeom>
          <a:noFill/>
        </p:spPr>
        <p:txBody>
          <a:bodyPr wrap="none" lIns="46077" tIns="23038" rIns="46077" bIns="23038" rtlCol="0">
            <a:spAutoFit/>
          </a:bodyPr>
          <a:lstStyle/>
          <a:p>
            <a:r>
              <a:rPr lang="en-US" sz="1400" dirty="0">
                <a:hlinkClick r:id="rId2"/>
              </a:rPr>
              <a:t>http://www.ph.biu.ac.il/~rapaport/java-apps/travel.html</a:t>
            </a:r>
            <a:endParaRPr lang="en-US" sz="1400" i="1" dirty="0"/>
          </a:p>
        </p:txBody>
      </p:sp>
      <p:sp>
        <p:nvSpPr>
          <p:cNvPr id="6" name="Прямоугольник 4"/>
          <p:cNvSpPr/>
          <p:nvPr/>
        </p:nvSpPr>
        <p:spPr>
          <a:xfrm>
            <a:off x="116738" y="2830727"/>
            <a:ext cx="2528016" cy="323525"/>
          </a:xfrm>
          <a:prstGeom prst="rect">
            <a:avLst/>
          </a:prstGeom>
        </p:spPr>
        <p:txBody>
          <a:bodyPr wrap="none" lIns="46077" tIns="23038" rIns="46077" bIns="23038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Dennis </a:t>
            </a:r>
            <a:r>
              <a:rPr lang="en-US" dirty="0" err="1" smtClean="0">
                <a:solidFill>
                  <a:schemeClr val="accent2"/>
                </a:solidFill>
              </a:rPr>
              <a:t>Rapaport</a:t>
            </a:r>
            <a:r>
              <a:rPr lang="en-US" dirty="0" smtClean="0">
                <a:solidFill>
                  <a:schemeClr val="accent2"/>
                </a:solidFill>
              </a:rPr>
              <a:t> toolbox: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3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Tabu</a:t>
            </a:r>
            <a:r>
              <a:rPr lang="en-US" dirty="0" smtClean="0"/>
              <a:t> search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07434" y="2965327"/>
            <a:ext cx="3267000" cy="323525"/>
          </a:xfrm>
          <a:prstGeom prst="rect">
            <a:avLst/>
          </a:prstGeom>
        </p:spPr>
        <p:txBody>
          <a:bodyPr wrap="none" lIns="46077" tIns="23038" rIns="46077" bIns="23038">
            <a:spAutoFit/>
          </a:bodyPr>
          <a:lstStyle/>
          <a:p>
            <a:r>
              <a:rPr lang="en-US" dirty="0">
                <a:hlinkClick r:id="rId2"/>
              </a:rPr>
              <a:t>http://siebn.de/other/tabusearch/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38564" y="2708477"/>
            <a:ext cx="1837121" cy="323525"/>
          </a:xfrm>
          <a:prstGeom prst="rect">
            <a:avLst/>
          </a:prstGeom>
        </p:spPr>
        <p:txBody>
          <a:bodyPr wrap="none" lIns="46077" tIns="23038" rIns="46077" bIns="23038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Max </a:t>
            </a:r>
            <a:r>
              <a:rPr lang="en-US" dirty="0" err="1" smtClean="0">
                <a:solidFill>
                  <a:schemeClr val="accent2"/>
                </a:solidFill>
              </a:rPr>
              <a:t>Nagl</a:t>
            </a:r>
            <a:r>
              <a:rPr lang="en-US" dirty="0" smtClean="0">
                <a:solidFill>
                  <a:schemeClr val="accent2"/>
                </a:solidFill>
              </a:rPr>
              <a:t> toolbox: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549" y="294826"/>
            <a:ext cx="4296885" cy="2508738"/>
          </a:xfrm>
          <a:prstGeom prst="rect">
            <a:avLst/>
          </a:prstGeom>
          <a:noFill/>
        </p:spPr>
        <p:txBody>
          <a:bodyPr wrap="square" lIns="46077" tIns="23038" rIns="46077" bIns="23038" rtlCol="0">
            <a:spAutoFit/>
          </a:bodyPr>
          <a:lstStyle/>
          <a:p>
            <a:r>
              <a:rPr lang="en-US" sz="1600" dirty="0"/>
              <a:t>x = starting </a:t>
            </a:r>
            <a:r>
              <a:rPr lang="en-US" sz="1600" dirty="0" smtClean="0"/>
              <a:t>position,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bestx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= 0,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bestf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= +∞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1600" b="1" dirty="0"/>
              <a:t>while</a:t>
            </a:r>
            <a:r>
              <a:rPr lang="en-US" sz="1600" dirty="0"/>
              <a:t> </a:t>
            </a:r>
            <a:r>
              <a:rPr lang="en-US" sz="1600" dirty="0" err="1"/>
              <a:t>nIter</a:t>
            </a:r>
            <a:r>
              <a:rPr lang="en-US" sz="1600" dirty="0"/>
              <a:t>++ &lt; MAX_ITER</a:t>
            </a:r>
          </a:p>
          <a:p>
            <a:pPr lvl="1"/>
            <a:r>
              <a:rPr lang="en-US" sz="1600" dirty="0"/>
              <a:t>y = </a:t>
            </a:r>
            <a:r>
              <a:rPr lang="en-US" sz="1600" i="1" dirty="0" err="1" smtClean="0"/>
              <a:t>argmin</a:t>
            </a:r>
            <a:r>
              <a:rPr lang="en-US" sz="1600" dirty="0" smtClean="0"/>
              <a:t>( </a:t>
            </a:r>
            <a:r>
              <a:rPr lang="en-US" sz="1600" dirty="0"/>
              <a:t>neighborhood(x)  </a:t>
            </a:r>
            <a:r>
              <a:rPr lang="en-US" sz="1600" dirty="0" smtClean="0"/>
              <a:t>\  </a:t>
            </a:r>
            <a:r>
              <a:rPr lang="en-US" sz="1600" dirty="0" err="1" smtClean="0"/>
              <a:t>TabuSet</a:t>
            </a:r>
            <a:r>
              <a:rPr lang="en-US" sz="1600" dirty="0"/>
              <a:t>);</a:t>
            </a:r>
          </a:p>
          <a:p>
            <a:pPr lvl="1"/>
            <a:r>
              <a:rPr lang="en-US" sz="1600" dirty="0"/>
              <a:t>x = y</a:t>
            </a:r>
            <a:r>
              <a:rPr lang="en-US" sz="1600" dirty="0" smtClean="0"/>
              <a:t>;</a:t>
            </a:r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f(x) &lt;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bestf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bestx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= x,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bestf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= f(x)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end</a:t>
            </a:r>
            <a:endParaRPr lang="en-US" sz="1600" dirty="0"/>
          </a:p>
          <a:p>
            <a:pPr lvl="1"/>
            <a:r>
              <a:rPr lang="en-US" sz="1600" dirty="0" err="1"/>
              <a:t>AddToTabuSet</a:t>
            </a:r>
            <a:r>
              <a:rPr lang="en-US" sz="1600" dirty="0"/>
              <a:t>(x);</a:t>
            </a:r>
          </a:p>
          <a:p>
            <a:pPr lvl="1"/>
            <a:r>
              <a:rPr lang="en-US" sz="1600" dirty="0" smtClean="0"/>
              <a:t>Expire(</a:t>
            </a:r>
            <a:r>
              <a:rPr lang="en-US" sz="1600" dirty="0" err="1" smtClean="0"/>
              <a:t>TabuSet</a:t>
            </a:r>
            <a:r>
              <a:rPr lang="en-US" sz="1600" dirty="0"/>
              <a:t>);</a:t>
            </a:r>
          </a:p>
          <a:p>
            <a:r>
              <a:rPr lang="en-US" sz="1600" b="1" dirty="0"/>
              <a:t>end while</a:t>
            </a:r>
          </a:p>
        </p:txBody>
      </p:sp>
    </p:spTree>
    <p:extLst>
      <p:ext uri="{BB962C8B-B14F-4D97-AF65-F5344CB8AC3E}">
        <p14:creationId xmlns:p14="http://schemas.microsoft.com/office/powerpoint/2010/main" val="53778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Tabu</a:t>
            </a:r>
            <a:r>
              <a:rPr lang="en-US" dirty="0" smtClean="0"/>
              <a:t> set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0812" y="284916"/>
            <a:ext cx="42195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Tabu</a:t>
            </a:r>
            <a:r>
              <a:rPr lang="en-US" sz="1600" dirty="0" smtClean="0"/>
              <a:t> set: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Just a list of points of a certain length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Set of sets of points (e.g. all tours containing the edge 4-3)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It is possible to </a:t>
            </a:r>
            <a:r>
              <a:rPr lang="en-US" sz="1600" dirty="0" err="1" smtClean="0"/>
              <a:t>tabu</a:t>
            </a:r>
            <a:r>
              <a:rPr lang="en-US" sz="1600" dirty="0" smtClean="0"/>
              <a:t> moves rather then configurations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We can allow </a:t>
            </a:r>
            <a:r>
              <a:rPr lang="en-US" sz="1600" dirty="0" err="1" smtClean="0"/>
              <a:t>tabu</a:t>
            </a:r>
            <a:r>
              <a:rPr lang="en-US" sz="1600" dirty="0" smtClean="0"/>
              <a:t> moves if they are improving the best solution we have seen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2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Block-coordinate descent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4" name="Ink 133"/>
              <p14:cNvContentPartPr/>
              <p14:nvPr/>
            </p14:nvContentPartPr>
            <p14:xfrm>
              <a:off x="4033128" y="3244176"/>
              <a:ext cx="360" cy="36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2408" y="3242736"/>
                <a:ext cx="2160" cy="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/>
          <p:cNvGrpSpPr/>
          <p:nvPr/>
        </p:nvGrpSpPr>
        <p:grpSpPr>
          <a:xfrm>
            <a:off x="885288" y="1877256"/>
            <a:ext cx="3340800" cy="354960"/>
            <a:chOff x="1019400" y="1846776"/>
            <a:chExt cx="334080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4" name="Ink 113"/>
                <p14:cNvContentPartPr/>
                <p14:nvPr/>
              </p14:nvContentPartPr>
              <p14:xfrm>
                <a:off x="1019400" y="1949736"/>
                <a:ext cx="108360" cy="131040"/>
              </p14:xfrm>
            </p:contentPart>
          </mc:Choice>
          <mc:Fallback xmlns="">
            <p:pic>
              <p:nvPicPr>
                <p:cNvPr id="114" name="Ink 113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8320" y="1947576"/>
                  <a:ext cx="1108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5" name="Ink 114"/>
                <p14:cNvContentPartPr/>
                <p14:nvPr/>
              </p14:nvContentPartPr>
              <p14:xfrm>
                <a:off x="1032360" y="1978176"/>
                <a:ext cx="79200" cy="110160"/>
              </p14:xfrm>
            </p:contentPart>
          </mc:Choice>
          <mc:Fallback xmlns="">
            <p:pic>
              <p:nvPicPr>
                <p:cNvPr id="115" name="Ink 114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1280" y="1976016"/>
                  <a:ext cx="81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6" name="Ink 115"/>
                <p14:cNvContentPartPr/>
                <p14:nvPr/>
              </p14:nvContentPartPr>
              <p14:xfrm>
                <a:off x="1166280" y="1897896"/>
                <a:ext cx="15480" cy="82080"/>
              </p14:xfrm>
            </p:contentPart>
          </mc:Choice>
          <mc:Fallback xmlns="">
            <p:pic>
              <p:nvPicPr>
                <p:cNvPr id="116" name="Ink 115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65200" y="1895376"/>
                  <a:ext cx="176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7" name="Ink 116"/>
                <p14:cNvContentPartPr/>
                <p14:nvPr/>
              </p14:nvContentPartPr>
              <p14:xfrm>
                <a:off x="1266360" y="1983576"/>
                <a:ext cx="73800" cy="13680"/>
              </p14:xfrm>
            </p:contentPart>
          </mc:Choice>
          <mc:Fallback xmlns="">
            <p:pic>
              <p:nvPicPr>
                <p:cNvPr id="117" name="Ink 116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65280" y="1981056"/>
                  <a:ext cx="759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8" name="Ink 117"/>
                <p14:cNvContentPartPr/>
                <p14:nvPr/>
              </p14:nvContentPartPr>
              <p14:xfrm>
                <a:off x="1259160" y="2030736"/>
                <a:ext cx="87480" cy="13320"/>
              </p14:xfrm>
            </p:contentPart>
          </mc:Choice>
          <mc:Fallback xmlns="">
            <p:pic>
              <p:nvPicPr>
                <p:cNvPr id="118" name="Ink 117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58080" y="2030016"/>
                  <a:ext cx="889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9" name="Ink 118"/>
                <p14:cNvContentPartPr/>
                <p14:nvPr/>
              </p14:nvContentPartPr>
              <p14:xfrm>
                <a:off x="1497480" y="1952976"/>
                <a:ext cx="202320" cy="97560"/>
              </p14:xfrm>
            </p:contentPart>
          </mc:Choice>
          <mc:Fallback xmlns="">
            <p:pic>
              <p:nvPicPr>
                <p:cNvPr id="119" name="Ink 118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96040" y="1950456"/>
                  <a:ext cx="2044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0" name="Ink 119"/>
                <p14:cNvContentPartPr/>
                <p14:nvPr/>
              </p14:nvContentPartPr>
              <p14:xfrm>
                <a:off x="1685040" y="1986816"/>
                <a:ext cx="83880" cy="205200"/>
              </p14:xfrm>
            </p:contentPart>
          </mc:Choice>
          <mc:Fallback xmlns="">
            <p:pic>
              <p:nvPicPr>
                <p:cNvPr id="120" name="Ink 119"/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83960" y="1984656"/>
                  <a:ext cx="860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1" name="Ink 120"/>
                <p14:cNvContentPartPr/>
                <p14:nvPr/>
              </p14:nvContentPartPr>
              <p14:xfrm>
                <a:off x="1846680" y="1963416"/>
                <a:ext cx="115560" cy="78120"/>
              </p14:xfrm>
            </p:contentPart>
          </mc:Choice>
          <mc:Fallback xmlns="">
            <p:pic>
              <p:nvPicPr>
                <p:cNvPr id="121" name="Ink 120"/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45600" y="1960896"/>
                  <a:ext cx="1170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2" name="Ink 121"/>
                <p14:cNvContentPartPr/>
                <p14:nvPr/>
              </p14:nvContentPartPr>
              <p14:xfrm>
                <a:off x="2002560" y="1948296"/>
                <a:ext cx="16200" cy="93960"/>
              </p14:xfrm>
            </p:contentPart>
          </mc:Choice>
          <mc:Fallback xmlns="">
            <p:pic>
              <p:nvPicPr>
                <p:cNvPr id="122" name="Ink 121"/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01480" y="1946496"/>
                  <a:ext cx="176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3" name="Ink 122"/>
                <p14:cNvContentPartPr/>
                <p14:nvPr/>
              </p14:nvContentPartPr>
              <p14:xfrm>
                <a:off x="2064840" y="1959816"/>
                <a:ext cx="104760" cy="87480"/>
              </p14:xfrm>
            </p:contentPart>
          </mc:Choice>
          <mc:Fallback xmlns="">
            <p:pic>
              <p:nvPicPr>
                <p:cNvPr id="123" name="Ink 122"/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63760" y="1958016"/>
                  <a:ext cx="106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4" name="Ink 123"/>
                <p14:cNvContentPartPr/>
                <p14:nvPr/>
              </p14:nvContentPartPr>
              <p14:xfrm>
                <a:off x="1964400" y="2113176"/>
                <a:ext cx="85320" cy="77400"/>
              </p14:xfrm>
            </p:contentPart>
          </mc:Choice>
          <mc:Fallback xmlns="">
            <p:pic>
              <p:nvPicPr>
                <p:cNvPr id="124" name="Ink 123"/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962960" y="2111016"/>
                  <a:ext cx="878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25" name="Ink 124"/>
                <p14:cNvContentPartPr/>
                <p14:nvPr/>
              </p14:nvContentPartPr>
              <p14:xfrm>
                <a:off x="1970520" y="2119296"/>
                <a:ext cx="75600" cy="82440"/>
              </p14:xfrm>
            </p:contentPart>
          </mc:Choice>
          <mc:Fallback xmlns="">
            <p:pic>
              <p:nvPicPr>
                <p:cNvPr id="125" name="Ink 124"/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969440" y="2117136"/>
                  <a:ext cx="777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26" name="Ink 125"/>
                <p14:cNvContentPartPr/>
                <p14:nvPr/>
              </p14:nvContentPartPr>
              <p14:xfrm>
                <a:off x="2308560" y="1852536"/>
                <a:ext cx="77400" cy="280440"/>
              </p14:xfrm>
            </p:contentPart>
          </mc:Choice>
          <mc:Fallback xmlns="">
            <p:pic>
              <p:nvPicPr>
                <p:cNvPr id="126" name="Ink 125"/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07840" y="1850016"/>
                  <a:ext cx="795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7" name="Ink 126"/>
                <p14:cNvContentPartPr/>
                <p14:nvPr/>
              </p14:nvContentPartPr>
              <p14:xfrm>
                <a:off x="2282640" y="1994376"/>
                <a:ext cx="94680" cy="31320"/>
              </p14:xfrm>
            </p:contentPart>
          </mc:Choice>
          <mc:Fallback xmlns="">
            <p:pic>
              <p:nvPicPr>
                <p:cNvPr id="127" name="Ink 126"/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81200" y="1994016"/>
                  <a:ext cx="96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28" name="Ink 127"/>
                <p14:cNvContentPartPr/>
                <p14:nvPr/>
              </p14:nvContentPartPr>
              <p14:xfrm>
                <a:off x="2444280" y="1882056"/>
                <a:ext cx="48960" cy="194040"/>
              </p14:xfrm>
            </p:contentPart>
          </mc:Choice>
          <mc:Fallback xmlns="">
            <p:pic>
              <p:nvPicPr>
                <p:cNvPr id="128" name="Ink 127"/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442840" y="1879536"/>
                  <a:ext cx="504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29" name="Ink 128"/>
                <p14:cNvContentPartPr/>
                <p14:nvPr/>
              </p14:nvContentPartPr>
              <p14:xfrm>
                <a:off x="2534640" y="1940016"/>
                <a:ext cx="74880" cy="82080"/>
              </p14:xfrm>
            </p:contentPart>
          </mc:Choice>
          <mc:Fallback xmlns="">
            <p:pic>
              <p:nvPicPr>
                <p:cNvPr id="129" name="Ink 128"/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533200" y="1937496"/>
                  <a:ext cx="77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30" name="Ink 129"/>
                <p14:cNvContentPartPr/>
                <p14:nvPr/>
              </p14:nvContentPartPr>
              <p14:xfrm>
                <a:off x="2554440" y="1961976"/>
                <a:ext cx="36360" cy="74520"/>
              </p14:xfrm>
            </p:contentPart>
          </mc:Choice>
          <mc:Fallback xmlns="">
            <p:pic>
              <p:nvPicPr>
                <p:cNvPr id="130" name="Ink 129"/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553360" y="1960176"/>
                  <a:ext cx="381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31" name="Ink 130"/>
                <p14:cNvContentPartPr/>
                <p14:nvPr/>
              </p14:nvContentPartPr>
              <p14:xfrm>
                <a:off x="2654160" y="2024976"/>
                <a:ext cx="9000" cy="45720"/>
              </p14:xfrm>
            </p:contentPart>
          </mc:Choice>
          <mc:Fallback xmlns="">
            <p:pic>
              <p:nvPicPr>
                <p:cNvPr id="131" name="Ink 130"/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653080" y="2023176"/>
                  <a:ext cx="115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2" name="Ink 131"/>
                <p14:cNvContentPartPr/>
                <p14:nvPr/>
              </p14:nvContentPartPr>
              <p14:xfrm>
                <a:off x="2704560" y="1949016"/>
                <a:ext cx="81720" cy="160560"/>
              </p14:xfrm>
            </p:contentPart>
          </mc:Choice>
          <mc:Fallback xmlns="">
            <p:pic>
              <p:nvPicPr>
                <p:cNvPr id="132" name="Ink 131"/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03480" y="1947216"/>
                  <a:ext cx="838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33" name="Ink 132"/>
                <p14:cNvContentPartPr/>
                <p14:nvPr/>
              </p14:nvContentPartPr>
              <p14:xfrm>
                <a:off x="2807520" y="1846776"/>
                <a:ext cx="81720" cy="260280"/>
              </p14:xfrm>
            </p:contentPart>
          </mc:Choice>
          <mc:Fallback xmlns="">
            <p:pic>
              <p:nvPicPr>
                <p:cNvPr id="133" name="Ink 132"/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06800" y="1844256"/>
                  <a:ext cx="838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35" name="Ink 134"/>
                <p14:cNvContentPartPr/>
                <p14:nvPr/>
              </p14:nvContentPartPr>
              <p14:xfrm>
                <a:off x="3096600" y="1946136"/>
                <a:ext cx="51480" cy="110160"/>
              </p14:xfrm>
            </p:contentPart>
          </mc:Choice>
          <mc:Fallback xmlns="">
            <p:pic>
              <p:nvPicPr>
                <p:cNvPr id="135" name="Ink 134"/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95160" y="1943616"/>
                  <a:ext cx="54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36" name="Ink 135"/>
                <p14:cNvContentPartPr/>
                <p14:nvPr/>
              </p14:nvContentPartPr>
              <p14:xfrm>
                <a:off x="3176520" y="2026416"/>
                <a:ext cx="12960" cy="25920"/>
              </p14:xfrm>
            </p:contentPart>
          </mc:Choice>
          <mc:Fallback xmlns="">
            <p:pic>
              <p:nvPicPr>
                <p:cNvPr id="136" name="Ink 135"/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175080" y="2024616"/>
                  <a:ext cx="147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37" name="Ink 136"/>
                <p14:cNvContentPartPr/>
                <p14:nvPr/>
              </p14:nvContentPartPr>
              <p14:xfrm>
                <a:off x="3243480" y="1894296"/>
                <a:ext cx="41760" cy="144720"/>
              </p14:xfrm>
            </p:contentPart>
          </mc:Choice>
          <mc:Fallback xmlns="">
            <p:pic>
              <p:nvPicPr>
                <p:cNvPr id="137" name="Ink 136"/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242040" y="1891776"/>
                  <a:ext cx="435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38" name="Ink 137"/>
                <p14:cNvContentPartPr/>
                <p14:nvPr/>
              </p14:nvContentPartPr>
              <p14:xfrm>
                <a:off x="3214320" y="1969176"/>
                <a:ext cx="69840" cy="3240"/>
              </p14:xfrm>
            </p:contentPart>
          </mc:Choice>
          <mc:Fallback xmlns="">
            <p:pic>
              <p:nvPicPr>
                <p:cNvPr id="138" name="Ink 137"/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13240" y="1966656"/>
                  <a:ext cx="71280" cy="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39" name="Ink 138"/>
                <p14:cNvContentPartPr/>
                <p14:nvPr/>
              </p14:nvContentPartPr>
              <p14:xfrm>
                <a:off x="3327360" y="2015256"/>
                <a:ext cx="6120" cy="17640"/>
              </p14:xfrm>
            </p:contentPart>
          </mc:Choice>
          <mc:Fallback xmlns="">
            <p:pic>
              <p:nvPicPr>
                <p:cNvPr id="139" name="Ink 138"/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326280" y="2013096"/>
                  <a:ext cx="75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40" name="Ink 139"/>
                <p14:cNvContentPartPr/>
                <p14:nvPr/>
              </p14:nvContentPartPr>
              <p14:xfrm>
                <a:off x="3463800" y="1863696"/>
                <a:ext cx="68040" cy="226080"/>
              </p14:xfrm>
            </p:contentPart>
          </mc:Choice>
          <mc:Fallback xmlns="">
            <p:pic>
              <p:nvPicPr>
                <p:cNvPr id="140" name="Ink 139"/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462360" y="1861176"/>
                  <a:ext cx="70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41" name="Ink 140"/>
                <p14:cNvContentPartPr/>
                <p14:nvPr/>
              </p14:nvContentPartPr>
              <p14:xfrm>
                <a:off x="3576480" y="1942536"/>
                <a:ext cx="72360" cy="95040"/>
              </p14:xfrm>
            </p:contentPart>
          </mc:Choice>
          <mc:Fallback xmlns="">
            <p:pic>
              <p:nvPicPr>
                <p:cNvPr id="141" name="Ink 140"/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575400" y="1940376"/>
                  <a:ext cx="741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42" name="Ink 141"/>
                <p14:cNvContentPartPr/>
                <p14:nvPr/>
              </p14:nvContentPartPr>
              <p14:xfrm>
                <a:off x="3589080" y="1952616"/>
                <a:ext cx="32040" cy="97560"/>
              </p14:xfrm>
            </p:contentPart>
          </mc:Choice>
          <mc:Fallback xmlns="">
            <p:pic>
              <p:nvPicPr>
                <p:cNvPr id="142" name="Ink 141"/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587640" y="1950816"/>
                  <a:ext cx="34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43" name="Ink 142"/>
                <p14:cNvContentPartPr/>
                <p14:nvPr/>
              </p14:nvContentPartPr>
              <p14:xfrm>
                <a:off x="3673680" y="2019576"/>
                <a:ext cx="20520" cy="56520"/>
              </p14:xfrm>
            </p:contentPart>
          </mc:Choice>
          <mc:Fallback xmlns="">
            <p:pic>
              <p:nvPicPr>
                <p:cNvPr id="143" name="Ink 142"/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72600" y="2017776"/>
                  <a:ext cx="223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44" name="Ink 143"/>
                <p14:cNvContentPartPr/>
                <p14:nvPr/>
              </p14:nvContentPartPr>
              <p14:xfrm>
                <a:off x="3743880" y="1970616"/>
                <a:ext cx="77400" cy="175680"/>
              </p14:xfrm>
            </p:contentPart>
          </mc:Choice>
          <mc:Fallback xmlns="">
            <p:pic>
              <p:nvPicPr>
                <p:cNvPr id="144" name="Ink 143"/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742440" y="1968816"/>
                  <a:ext cx="799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45" name="Ink 144"/>
                <p14:cNvContentPartPr/>
                <p14:nvPr/>
              </p14:nvContentPartPr>
              <p14:xfrm>
                <a:off x="3870960" y="1852536"/>
                <a:ext cx="64440" cy="226440"/>
              </p14:xfrm>
            </p:contentPart>
          </mc:Choice>
          <mc:Fallback xmlns="">
            <p:pic>
              <p:nvPicPr>
                <p:cNvPr id="145" name="Ink 144"/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869880" y="1850376"/>
                  <a:ext cx="669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46" name="Ink 145"/>
                <p14:cNvContentPartPr/>
                <p14:nvPr/>
              </p14:nvContentPartPr>
              <p14:xfrm>
                <a:off x="4030080" y="1929936"/>
                <a:ext cx="81720" cy="118440"/>
              </p14:xfrm>
            </p:contentPart>
          </mc:Choice>
          <mc:Fallback xmlns="">
            <p:pic>
              <p:nvPicPr>
                <p:cNvPr id="146" name="Ink 145"/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028640" y="1927416"/>
                  <a:ext cx="84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47" name="Ink 146"/>
                <p14:cNvContentPartPr/>
                <p14:nvPr/>
              </p14:nvContentPartPr>
              <p14:xfrm>
                <a:off x="4034040" y="1977456"/>
                <a:ext cx="105480" cy="34560"/>
              </p14:xfrm>
            </p:contentPart>
          </mc:Choice>
          <mc:Fallback xmlns="">
            <p:pic>
              <p:nvPicPr>
                <p:cNvPr id="147" name="Ink 146"/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032960" y="1977096"/>
                  <a:ext cx="1069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48" name="Ink 147"/>
                <p14:cNvContentPartPr/>
                <p14:nvPr/>
              </p14:nvContentPartPr>
              <p14:xfrm>
                <a:off x="4214760" y="1859016"/>
                <a:ext cx="145440" cy="199440"/>
              </p14:xfrm>
            </p:contentPart>
          </mc:Choice>
          <mc:Fallback xmlns="">
            <p:pic>
              <p:nvPicPr>
                <p:cNvPr id="148" name="Ink 147"/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213680" y="1856496"/>
                  <a:ext cx="14796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5" name="Group 424"/>
          <p:cNvGrpSpPr/>
          <p:nvPr/>
        </p:nvGrpSpPr>
        <p:grpSpPr>
          <a:xfrm>
            <a:off x="295608" y="1409012"/>
            <a:ext cx="3783240" cy="327240"/>
            <a:chOff x="429720" y="1274232"/>
            <a:chExt cx="378324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0" name="Ink 49"/>
                <p14:cNvContentPartPr/>
                <p14:nvPr/>
              </p14:nvContentPartPr>
              <p14:xfrm>
                <a:off x="430080" y="1335792"/>
                <a:ext cx="88920" cy="124920"/>
              </p14:xfrm>
            </p:contentPart>
          </mc:Choice>
          <mc:Fallback xmlns="">
            <p:pic>
              <p:nvPicPr>
                <p:cNvPr id="50" name="Ink 49"/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29000" y="1333272"/>
                  <a:ext cx="910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/>
                <p14:cNvContentPartPr/>
                <p14:nvPr/>
              </p14:nvContentPartPr>
              <p14:xfrm>
                <a:off x="429720" y="1336152"/>
                <a:ext cx="93960" cy="129960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8640" y="1333992"/>
                  <a:ext cx="961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2" name="Ink 51"/>
                <p14:cNvContentPartPr/>
                <p14:nvPr/>
              </p14:nvContentPartPr>
              <p14:xfrm>
                <a:off x="602520" y="1390512"/>
                <a:ext cx="69120" cy="5760"/>
              </p14:xfrm>
            </p:contentPart>
          </mc:Choice>
          <mc:Fallback xmlns="">
            <p:pic>
              <p:nvPicPr>
                <p:cNvPr id="52" name="Ink 51"/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1440" y="1387632"/>
                  <a:ext cx="7128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Ink 52"/>
                <p14:cNvContentPartPr/>
                <p14:nvPr/>
              </p14:nvContentPartPr>
              <p14:xfrm>
                <a:off x="599280" y="1423272"/>
                <a:ext cx="86040" cy="9360"/>
              </p14:xfrm>
            </p:contentPart>
          </mc:Choice>
          <mc:Fallback xmlns="">
            <p:pic>
              <p:nvPicPr>
                <p:cNvPr id="53" name="Ink 52"/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98560" y="1422552"/>
                  <a:ext cx="871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Ink 53"/>
                <p14:cNvContentPartPr/>
                <p14:nvPr/>
              </p14:nvContentPartPr>
              <p14:xfrm>
                <a:off x="762720" y="1343352"/>
                <a:ext cx="65160" cy="117360"/>
              </p14:xfrm>
            </p:contentPart>
          </mc:Choice>
          <mc:Fallback xmlns="">
            <p:pic>
              <p:nvPicPr>
                <p:cNvPr id="54" name="Ink 53"/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1280" y="1340832"/>
                  <a:ext cx="666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k 54"/>
                <p14:cNvContentPartPr/>
                <p14:nvPr/>
              </p14:nvContentPartPr>
              <p14:xfrm>
                <a:off x="736800" y="1343712"/>
                <a:ext cx="106200" cy="128160"/>
              </p14:xfrm>
            </p:contentPart>
          </mc:Choice>
          <mc:Fallback xmlns="">
            <p:pic>
              <p:nvPicPr>
                <p:cNvPr id="55" name="Ink 54"/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35360" y="1341552"/>
                  <a:ext cx="1087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Ink 55"/>
                <p14:cNvContentPartPr/>
                <p14:nvPr/>
              </p14:nvContentPartPr>
              <p14:xfrm>
                <a:off x="861720" y="1427952"/>
                <a:ext cx="63000" cy="45720"/>
              </p14:xfrm>
            </p:contentPart>
          </mc:Choice>
          <mc:Fallback xmlns="">
            <p:pic>
              <p:nvPicPr>
                <p:cNvPr id="56" name="Ink 55"/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60640" y="1425432"/>
                  <a:ext cx="655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Ink 56"/>
                <p14:cNvContentPartPr/>
                <p14:nvPr/>
              </p14:nvContentPartPr>
              <p14:xfrm>
                <a:off x="1026240" y="1451712"/>
                <a:ext cx="15120" cy="4356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25160" y="1449552"/>
                  <a:ext cx="172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8" name="Ink 57"/>
                <p14:cNvContentPartPr/>
                <p14:nvPr/>
              </p14:nvContentPartPr>
              <p14:xfrm>
                <a:off x="1181760" y="1348392"/>
                <a:ext cx="99360" cy="184680"/>
              </p14:xfrm>
            </p:contentPart>
          </mc:Choice>
          <mc:Fallback xmlns="">
            <p:pic>
              <p:nvPicPr>
                <p:cNvPr id="58" name="Ink 57"/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80320" y="1346232"/>
                  <a:ext cx="1022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9" name="Ink 58"/>
                <p14:cNvContentPartPr/>
                <p14:nvPr/>
              </p14:nvContentPartPr>
              <p14:xfrm>
                <a:off x="1370760" y="1372872"/>
                <a:ext cx="90720" cy="16920"/>
              </p14:xfrm>
            </p:contentPart>
          </mc:Choice>
          <mc:Fallback xmlns="">
            <p:pic>
              <p:nvPicPr>
                <p:cNvPr id="59" name="Ink 58"/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369680" y="1369992"/>
                  <a:ext cx="932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/>
                <p14:cNvContentPartPr/>
                <p14:nvPr/>
              </p14:nvContentPartPr>
              <p14:xfrm>
                <a:off x="1370400" y="1406712"/>
                <a:ext cx="92880" cy="24480"/>
              </p14:xfrm>
            </p:contentPart>
          </mc:Choice>
          <mc:Fallback xmlns="">
            <p:pic>
              <p:nvPicPr>
                <p:cNvPr id="60" name="Ink 59"/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368960" y="1405992"/>
                  <a:ext cx="946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50" name="Ink 149"/>
                <p14:cNvContentPartPr/>
                <p14:nvPr/>
              </p14:nvContentPartPr>
              <p14:xfrm>
                <a:off x="1546800" y="1353432"/>
                <a:ext cx="183240" cy="86040"/>
              </p14:xfrm>
            </p:contentPart>
          </mc:Choice>
          <mc:Fallback xmlns="">
            <p:pic>
              <p:nvPicPr>
                <p:cNvPr id="150" name="Ink 149"/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545720" y="1351272"/>
                  <a:ext cx="185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51" name="Ink 150"/>
                <p14:cNvContentPartPr/>
                <p14:nvPr/>
              </p14:nvContentPartPr>
              <p14:xfrm>
                <a:off x="1723200" y="1362432"/>
                <a:ext cx="83160" cy="183600"/>
              </p14:xfrm>
            </p:contentPart>
          </mc:Choice>
          <mc:Fallback xmlns="">
            <p:pic>
              <p:nvPicPr>
                <p:cNvPr id="151" name="Ink 150"/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21760" y="1359912"/>
                  <a:ext cx="860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52" name="Ink 151"/>
                <p14:cNvContentPartPr/>
                <p14:nvPr/>
              </p14:nvContentPartPr>
              <p14:xfrm>
                <a:off x="1873680" y="1361712"/>
                <a:ext cx="119520" cy="74520"/>
              </p14:xfrm>
            </p:contentPart>
          </mc:Choice>
          <mc:Fallback xmlns="">
            <p:pic>
              <p:nvPicPr>
                <p:cNvPr id="152" name="Ink 151"/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872240" y="1359552"/>
                  <a:ext cx="1213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53" name="Ink 152"/>
                <p14:cNvContentPartPr/>
                <p14:nvPr/>
              </p14:nvContentPartPr>
              <p14:xfrm>
                <a:off x="2026320" y="1390512"/>
                <a:ext cx="10440" cy="35280"/>
              </p14:xfrm>
            </p:contentPart>
          </mc:Choice>
          <mc:Fallback xmlns="">
            <p:pic>
              <p:nvPicPr>
                <p:cNvPr id="153" name="Ink 152"/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025240" y="1388352"/>
                  <a:ext cx="11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54" name="Ink 153"/>
                <p14:cNvContentPartPr/>
                <p14:nvPr/>
              </p14:nvContentPartPr>
              <p14:xfrm>
                <a:off x="2021280" y="1343712"/>
                <a:ext cx="5040" cy="3600"/>
              </p14:xfrm>
            </p:contentPart>
          </mc:Choice>
          <mc:Fallback xmlns="">
            <p:pic>
              <p:nvPicPr>
                <p:cNvPr id="154" name="Ink 153"/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020200" y="1341552"/>
                  <a:ext cx="6840" cy="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55" name="Ink 154"/>
                <p14:cNvContentPartPr/>
                <p14:nvPr/>
              </p14:nvContentPartPr>
              <p14:xfrm>
                <a:off x="2085000" y="1364592"/>
                <a:ext cx="74520" cy="90360"/>
              </p14:xfrm>
            </p:contentPart>
          </mc:Choice>
          <mc:Fallback xmlns="">
            <p:pic>
              <p:nvPicPr>
                <p:cNvPr id="155" name="Ink 154"/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083560" y="1362432"/>
                  <a:ext cx="77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56" name="Ink 155"/>
                <p14:cNvContentPartPr/>
                <p14:nvPr/>
              </p14:nvContentPartPr>
              <p14:xfrm>
                <a:off x="1951080" y="1488792"/>
                <a:ext cx="77760" cy="112680"/>
              </p14:xfrm>
            </p:contentPart>
          </mc:Choice>
          <mc:Fallback xmlns="">
            <p:pic>
              <p:nvPicPr>
                <p:cNvPr id="156" name="Ink 155"/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950000" y="1486632"/>
                  <a:ext cx="799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57" name="Ink 156"/>
                <p14:cNvContentPartPr/>
                <p14:nvPr/>
              </p14:nvContentPartPr>
              <p14:xfrm>
                <a:off x="2275440" y="1291152"/>
                <a:ext cx="89280" cy="230400"/>
              </p14:xfrm>
            </p:contentPart>
          </mc:Choice>
          <mc:Fallback xmlns="">
            <p:pic>
              <p:nvPicPr>
                <p:cNvPr id="157" name="Ink 156"/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274720" y="1288632"/>
                  <a:ext cx="910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58" name="Ink 157"/>
                <p14:cNvContentPartPr/>
                <p14:nvPr/>
              </p14:nvContentPartPr>
              <p14:xfrm>
                <a:off x="2240880" y="1418952"/>
                <a:ext cx="99720" cy="37440"/>
              </p14:xfrm>
            </p:contentPart>
          </mc:Choice>
          <mc:Fallback xmlns="">
            <p:pic>
              <p:nvPicPr>
                <p:cNvPr id="158" name="Ink 157"/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239800" y="1418232"/>
                  <a:ext cx="101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59" name="Ink 158"/>
                <p14:cNvContentPartPr/>
                <p14:nvPr/>
              </p14:nvContentPartPr>
              <p14:xfrm>
                <a:off x="2420160" y="1298712"/>
                <a:ext cx="60840" cy="199440"/>
              </p14:xfrm>
            </p:contentPart>
          </mc:Choice>
          <mc:Fallback xmlns="">
            <p:pic>
              <p:nvPicPr>
                <p:cNvPr id="159" name="Ink 158"/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418720" y="1296192"/>
                  <a:ext cx="63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60" name="Ink 159"/>
                <p14:cNvContentPartPr/>
                <p14:nvPr/>
              </p14:nvContentPartPr>
              <p14:xfrm>
                <a:off x="2510520" y="1362792"/>
                <a:ext cx="69120" cy="75600"/>
              </p14:xfrm>
            </p:contentPart>
          </mc:Choice>
          <mc:Fallback xmlns="">
            <p:pic>
              <p:nvPicPr>
                <p:cNvPr id="160" name="Ink 159"/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509080" y="1360272"/>
                  <a:ext cx="709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61" name="Ink 160"/>
                <p14:cNvContentPartPr/>
                <p14:nvPr/>
              </p14:nvContentPartPr>
              <p14:xfrm>
                <a:off x="2522040" y="1361712"/>
                <a:ext cx="59760" cy="95040"/>
              </p14:xfrm>
            </p:contentPart>
          </mc:Choice>
          <mc:Fallback xmlns="">
            <p:pic>
              <p:nvPicPr>
                <p:cNvPr id="161" name="Ink 160"/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520960" y="1359552"/>
                  <a:ext cx="619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62" name="Ink 161"/>
                <p14:cNvContentPartPr/>
                <p14:nvPr/>
              </p14:nvContentPartPr>
              <p14:xfrm>
                <a:off x="2605920" y="1435512"/>
                <a:ext cx="23040" cy="54360"/>
              </p14:xfrm>
            </p:contentPart>
          </mc:Choice>
          <mc:Fallback xmlns="">
            <p:pic>
              <p:nvPicPr>
                <p:cNvPr id="162" name="Ink 161"/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604840" y="1433352"/>
                  <a:ext cx="25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63" name="Ink 162"/>
                <p14:cNvContentPartPr/>
                <p14:nvPr/>
              </p14:nvContentPartPr>
              <p14:xfrm>
                <a:off x="2659200" y="1373952"/>
                <a:ext cx="90720" cy="160920"/>
              </p14:xfrm>
            </p:contentPart>
          </mc:Choice>
          <mc:Fallback xmlns="">
            <p:pic>
              <p:nvPicPr>
                <p:cNvPr id="163" name="Ink 162"/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658840" y="1371792"/>
                  <a:ext cx="921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64" name="Ink 163"/>
                <p14:cNvContentPartPr/>
                <p14:nvPr/>
              </p14:nvContentPartPr>
              <p14:xfrm>
                <a:off x="2772600" y="1294032"/>
                <a:ext cx="63360" cy="207720"/>
              </p14:xfrm>
            </p:contentPart>
          </mc:Choice>
          <mc:Fallback xmlns="">
            <p:pic>
              <p:nvPicPr>
                <p:cNvPr id="164" name="Ink 163"/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771520" y="1292232"/>
                  <a:ext cx="658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65" name="Ink 164"/>
                <p14:cNvContentPartPr/>
                <p14:nvPr/>
              </p14:nvContentPartPr>
              <p14:xfrm>
                <a:off x="2991120" y="1360272"/>
                <a:ext cx="57600" cy="102240"/>
              </p14:xfrm>
            </p:contentPart>
          </mc:Choice>
          <mc:Fallback xmlns="">
            <p:pic>
              <p:nvPicPr>
                <p:cNvPr id="165" name="Ink 164"/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989680" y="1357752"/>
                  <a:ext cx="601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66" name="Ink 165"/>
                <p14:cNvContentPartPr/>
                <p14:nvPr/>
              </p14:nvContentPartPr>
              <p14:xfrm>
                <a:off x="3068160" y="1424712"/>
                <a:ext cx="30240" cy="28080"/>
              </p14:xfrm>
            </p:contentPart>
          </mc:Choice>
          <mc:Fallback xmlns="">
            <p:pic>
              <p:nvPicPr>
                <p:cNvPr id="166" name="Ink 165"/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067440" y="1422552"/>
                  <a:ext cx="31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67" name="Ink 166"/>
                <p14:cNvContentPartPr/>
                <p14:nvPr/>
              </p14:nvContentPartPr>
              <p14:xfrm>
                <a:off x="3141960" y="1305192"/>
                <a:ext cx="34920" cy="151920"/>
              </p14:xfrm>
            </p:contentPart>
          </mc:Choice>
          <mc:Fallback xmlns="">
            <p:pic>
              <p:nvPicPr>
                <p:cNvPr id="167" name="Ink 166"/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140520" y="1303032"/>
                  <a:ext cx="36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68" name="Ink 167"/>
                <p14:cNvContentPartPr/>
                <p14:nvPr/>
              </p14:nvContentPartPr>
              <p14:xfrm>
                <a:off x="3107760" y="1378992"/>
                <a:ext cx="72000" cy="10440"/>
              </p14:xfrm>
            </p:contentPart>
          </mc:Choice>
          <mc:Fallback xmlns="">
            <p:pic>
              <p:nvPicPr>
                <p:cNvPr id="168" name="Ink 167"/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106320" y="1376832"/>
                  <a:ext cx="738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69" name="Ink 168"/>
                <p14:cNvContentPartPr/>
                <p14:nvPr/>
              </p14:nvContentPartPr>
              <p14:xfrm>
                <a:off x="3237720" y="1417872"/>
                <a:ext cx="9360" cy="23040"/>
              </p14:xfrm>
            </p:contentPart>
          </mc:Choice>
          <mc:Fallback xmlns="">
            <p:pic>
              <p:nvPicPr>
                <p:cNvPr id="169" name="Ink 168"/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236640" y="1416072"/>
                  <a:ext cx="10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70" name="Ink 169"/>
                <p14:cNvContentPartPr/>
                <p14:nvPr/>
              </p14:nvContentPartPr>
              <p14:xfrm>
                <a:off x="3353640" y="1290432"/>
                <a:ext cx="61920" cy="192600"/>
              </p14:xfrm>
            </p:contentPart>
          </mc:Choice>
          <mc:Fallback xmlns="">
            <p:pic>
              <p:nvPicPr>
                <p:cNvPr id="170" name="Ink 169"/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352560" y="1287912"/>
                  <a:ext cx="640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71" name="Ink 170"/>
                <p14:cNvContentPartPr/>
                <p14:nvPr/>
              </p14:nvContentPartPr>
              <p14:xfrm>
                <a:off x="3439320" y="1348032"/>
                <a:ext cx="75600" cy="95760"/>
              </p14:xfrm>
            </p:contentPart>
          </mc:Choice>
          <mc:Fallback xmlns="">
            <p:pic>
              <p:nvPicPr>
                <p:cNvPr id="171" name="Ink 170"/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438240" y="1345872"/>
                  <a:ext cx="774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72" name="Ink 171"/>
                <p14:cNvContentPartPr/>
                <p14:nvPr/>
              </p14:nvContentPartPr>
              <p14:xfrm>
                <a:off x="3441120" y="1364952"/>
                <a:ext cx="61920" cy="93600"/>
              </p14:xfrm>
            </p:contentPart>
          </mc:Choice>
          <mc:Fallback xmlns="">
            <p:pic>
              <p:nvPicPr>
                <p:cNvPr id="172" name="Ink 171"/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440040" y="1363152"/>
                  <a:ext cx="637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73" name="Ink 172"/>
                <p14:cNvContentPartPr/>
                <p14:nvPr/>
              </p14:nvContentPartPr>
              <p14:xfrm>
                <a:off x="3545520" y="1438032"/>
                <a:ext cx="17280" cy="46440"/>
              </p14:xfrm>
            </p:contentPart>
          </mc:Choice>
          <mc:Fallback xmlns="">
            <p:pic>
              <p:nvPicPr>
                <p:cNvPr id="173" name="Ink 172"/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544440" y="1436232"/>
                  <a:ext cx="19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74" name="Ink 173"/>
                <p14:cNvContentPartPr/>
                <p14:nvPr/>
              </p14:nvContentPartPr>
              <p14:xfrm>
                <a:off x="3604920" y="1371792"/>
                <a:ext cx="91800" cy="162720"/>
              </p14:xfrm>
            </p:contentPart>
          </mc:Choice>
          <mc:Fallback xmlns="">
            <p:pic>
              <p:nvPicPr>
                <p:cNvPr id="174" name="Ink 173"/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603840" y="1369632"/>
                  <a:ext cx="93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75" name="Ink 174"/>
                <p14:cNvContentPartPr/>
                <p14:nvPr/>
              </p14:nvContentPartPr>
              <p14:xfrm>
                <a:off x="3715800" y="1274232"/>
                <a:ext cx="80280" cy="204120"/>
              </p14:xfrm>
            </p:contentPart>
          </mc:Choice>
          <mc:Fallback xmlns="">
            <p:pic>
              <p:nvPicPr>
                <p:cNvPr id="175" name="Ink 174"/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715440" y="1272072"/>
                  <a:ext cx="81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76" name="Ink 175"/>
                <p14:cNvContentPartPr/>
                <p14:nvPr/>
              </p14:nvContentPartPr>
              <p14:xfrm>
                <a:off x="3863760" y="1349112"/>
                <a:ext cx="119160" cy="106920"/>
              </p14:xfrm>
            </p:contentPart>
          </mc:Choice>
          <mc:Fallback xmlns="">
            <p:pic>
              <p:nvPicPr>
                <p:cNvPr id="176" name="Ink 175"/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862680" y="1346592"/>
                  <a:ext cx="1213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7" name="Ink 176"/>
                <p14:cNvContentPartPr/>
                <p14:nvPr/>
              </p14:nvContentPartPr>
              <p14:xfrm>
                <a:off x="3864840" y="1384392"/>
                <a:ext cx="133920" cy="27360"/>
              </p14:xfrm>
            </p:contentPart>
          </mc:Choice>
          <mc:Fallback xmlns="">
            <p:pic>
              <p:nvPicPr>
                <p:cNvPr id="177" name="Ink 176"/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863760" y="1384032"/>
                  <a:ext cx="135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8" name="Ink 177"/>
                <p14:cNvContentPartPr/>
                <p14:nvPr/>
              </p14:nvContentPartPr>
              <p14:xfrm>
                <a:off x="4025400" y="1313112"/>
                <a:ext cx="187560" cy="133920"/>
              </p14:xfrm>
            </p:contentPart>
          </mc:Choice>
          <mc:Fallback xmlns="">
            <p:pic>
              <p:nvPicPr>
                <p:cNvPr id="178" name="Ink 177"/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024320" y="1310592"/>
                  <a:ext cx="19008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6" name="Group 425"/>
          <p:cNvGrpSpPr/>
          <p:nvPr/>
        </p:nvGrpSpPr>
        <p:grpSpPr>
          <a:xfrm>
            <a:off x="916608" y="2504016"/>
            <a:ext cx="3306312" cy="342360"/>
            <a:chOff x="916608" y="2436960"/>
            <a:chExt cx="3306312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1" name="Ink 20"/>
                <p14:cNvContentPartPr/>
                <p14:nvPr/>
              </p14:nvContentPartPr>
              <p14:xfrm>
                <a:off x="2326728" y="2706480"/>
                <a:ext cx="360" cy="36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326008" y="2705040"/>
                  <a:ext cx="2160" cy="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79" name="Ink 178"/>
                <p14:cNvContentPartPr/>
                <p14:nvPr/>
              </p14:nvContentPartPr>
              <p14:xfrm>
                <a:off x="926688" y="2601480"/>
                <a:ext cx="1800" cy="6120"/>
              </p14:xfrm>
            </p:contentPart>
          </mc:Choice>
          <mc:Fallback xmlns="">
            <p:pic>
              <p:nvPicPr>
                <p:cNvPr id="179" name="Ink 178"/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25608" y="2598960"/>
                  <a:ext cx="43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80" name="Ink 179"/>
                <p14:cNvContentPartPr/>
                <p14:nvPr/>
              </p14:nvContentPartPr>
              <p14:xfrm>
                <a:off x="916608" y="2517240"/>
                <a:ext cx="100080" cy="223920"/>
              </p14:xfrm>
            </p:contentPart>
          </mc:Choice>
          <mc:Fallback xmlns="">
            <p:pic>
              <p:nvPicPr>
                <p:cNvPr id="180" name="Ink 179"/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15528" y="2515080"/>
                  <a:ext cx="102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81" name="Ink 180"/>
                <p14:cNvContentPartPr/>
                <p14:nvPr/>
              </p14:nvContentPartPr>
              <p14:xfrm>
                <a:off x="1081128" y="2488080"/>
                <a:ext cx="20880" cy="82440"/>
              </p14:xfrm>
            </p:contentPart>
          </mc:Choice>
          <mc:Fallback xmlns="">
            <p:pic>
              <p:nvPicPr>
                <p:cNvPr id="181" name="Ink 180"/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80768" y="2485920"/>
                  <a:ext cx="223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82" name="Ink 181"/>
                <p14:cNvContentPartPr/>
                <p14:nvPr/>
              </p14:nvContentPartPr>
              <p14:xfrm>
                <a:off x="1162488" y="2570160"/>
                <a:ext cx="105840" cy="11520"/>
              </p14:xfrm>
            </p:contentPart>
          </mc:Choice>
          <mc:Fallback xmlns="">
            <p:pic>
              <p:nvPicPr>
                <p:cNvPr id="182" name="Ink 181"/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61408" y="2567640"/>
                  <a:ext cx="1080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83" name="Ink 182"/>
                <p14:cNvContentPartPr/>
                <p14:nvPr/>
              </p14:nvContentPartPr>
              <p14:xfrm>
                <a:off x="1179408" y="2597520"/>
                <a:ext cx="95400" cy="17280"/>
              </p14:xfrm>
            </p:contentPart>
          </mc:Choice>
          <mc:Fallback xmlns="">
            <p:pic>
              <p:nvPicPr>
                <p:cNvPr id="183" name="Ink 182"/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78328" y="2597160"/>
                  <a:ext cx="968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84" name="Ink 183"/>
                <p14:cNvContentPartPr/>
                <p14:nvPr/>
              </p14:nvContentPartPr>
              <p14:xfrm>
                <a:off x="1341408" y="2552160"/>
                <a:ext cx="215640" cy="72000"/>
              </p14:xfrm>
            </p:contentPart>
          </mc:Choice>
          <mc:Fallback xmlns="">
            <p:pic>
              <p:nvPicPr>
                <p:cNvPr id="184" name="Ink 183"/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339968" y="2549640"/>
                  <a:ext cx="2174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85" name="Ink 184"/>
                <p14:cNvContentPartPr/>
                <p14:nvPr/>
              </p14:nvContentPartPr>
              <p14:xfrm>
                <a:off x="1537248" y="2580240"/>
                <a:ext cx="95040" cy="189000"/>
              </p14:xfrm>
            </p:contentPart>
          </mc:Choice>
          <mc:Fallback xmlns="">
            <p:pic>
              <p:nvPicPr>
                <p:cNvPr id="185" name="Ink 184"/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536168" y="2577720"/>
                  <a:ext cx="96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86" name="Ink 185"/>
                <p14:cNvContentPartPr/>
                <p14:nvPr/>
              </p14:nvContentPartPr>
              <p14:xfrm>
                <a:off x="1698168" y="2558640"/>
                <a:ext cx="113400" cy="58680"/>
              </p14:xfrm>
            </p:contentPart>
          </mc:Choice>
          <mc:Fallback xmlns="">
            <p:pic>
              <p:nvPicPr>
                <p:cNvPr id="186" name="Ink 185"/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696728" y="2557200"/>
                  <a:ext cx="1148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87" name="Ink 186"/>
                <p14:cNvContentPartPr/>
                <p14:nvPr/>
              </p14:nvContentPartPr>
              <p14:xfrm>
                <a:off x="1857288" y="2577720"/>
                <a:ext cx="9360" cy="34560"/>
              </p14:xfrm>
            </p:contentPart>
          </mc:Choice>
          <mc:Fallback xmlns="">
            <p:pic>
              <p:nvPicPr>
                <p:cNvPr id="187" name="Ink 186"/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856208" y="2575560"/>
                  <a:ext cx="11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88" name="Ink 187"/>
                <p14:cNvContentPartPr/>
                <p14:nvPr/>
              </p14:nvContentPartPr>
              <p14:xfrm>
                <a:off x="1873488" y="2543160"/>
                <a:ext cx="8280" cy="1440"/>
              </p14:xfrm>
            </p:contentPart>
          </mc:Choice>
          <mc:Fallback xmlns="">
            <p:pic>
              <p:nvPicPr>
                <p:cNvPr id="188" name="Ink 187"/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872408" y="2540640"/>
                  <a:ext cx="9720" cy="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89" name="Ink 188"/>
                <p14:cNvContentPartPr/>
                <p14:nvPr/>
              </p14:nvContentPartPr>
              <p14:xfrm>
                <a:off x="1926048" y="2539560"/>
                <a:ext cx="75600" cy="72720"/>
              </p14:xfrm>
            </p:contentPart>
          </mc:Choice>
          <mc:Fallback xmlns="">
            <p:pic>
              <p:nvPicPr>
                <p:cNvPr id="189" name="Ink 188"/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925328" y="2537760"/>
                  <a:ext cx="777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90" name="Ink 189"/>
                <p14:cNvContentPartPr/>
                <p14:nvPr/>
              </p14:nvContentPartPr>
              <p14:xfrm>
                <a:off x="1786368" y="2683920"/>
                <a:ext cx="72000" cy="95400"/>
              </p14:xfrm>
            </p:contentPart>
          </mc:Choice>
          <mc:Fallback xmlns="">
            <p:pic>
              <p:nvPicPr>
                <p:cNvPr id="190" name="Ink 189"/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785288" y="2681400"/>
                  <a:ext cx="74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91" name="Ink 190"/>
                <p14:cNvContentPartPr/>
                <p14:nvPr/>
              </p14:nvContentPartPr>
              <p14:xfrm>
                <a:off x="2107488" y="2461800"/>
                <a:ext cx="87120" cy="182880"/>
              </p14:xfrm>
            </p:contentPart>
          </mc:Choice>
          <mc:Fallback xmlns="">
            <p:pic>
              <p:nvPicPr>
                <p:cNvPr id="191" name="Ink 190"/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106408" y="2459280"/>
                  <a:ext cx="892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92" name="Ink 191"/>
                <p14:cNvContentPartPr/>
                <p14:nvPr/>
              </p14:nvContentPartPr>
              <p14:xfrm>
                <a:off x="2083728" y="2568000"/>
                <a:ext cx="109440" cy="23400"/>
              </p14:xfrm>
            </p:contentPart>
          </mc:Choice>
          <mc:Fallback xmlns="">
            <p:pic>
              <p:nvPicPr>
                <p:cNvPr id="192" name="Ink 191"/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082288" y="2566920"/>
                  <a:ext cx="1116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93" name="Ink 192"/>
                <p14:cNvContentPartPr/>
                <p14:nvPr/>
              </p14:nvContentPartPr>
              <p14:xfrm>
                <a:off x="2252568" y="2470440"/>
                <a:ext cx="70200" cy="187920"/>
              </p14:xfrm>
            </p:contentPart>
          </mc:Choice>
          <mc:Fallback xmlns="">
            <p:pic>
              <p:nvPicPr>
                <p:cNvPr id="193" name="Ink 192"/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251488" y="2467920"/>
                  <a:ext cx="727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94" name="Ink 193"/>
                <p14:cNvContentPartPr/>
                <p14:nvPr/>
              </p14:nvContentPartPr>
              <p14:xfrm>
                <a:off x="2370648" y="2539560"/>
                <a:ext cx="83160" cy="68040"/>
              </p14:xfrm>
            </p:contentPart>
          </mc:Choice>
          <mc:Fallback xmlns="">
            <p:pic>
              <p:nvPicPr>
                <p:cNvPr id="194" name="Ink 193"/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369568" y="2537040"/>
                  <a:ext cx="853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95" name="Ink 194"/>
                <p14:cNvContentPartPr/>
                <p14:nvPr/>
              </p14:nvContentPartPr>
              <p14:xfrm>
                <a:off x="2392248" y="2546760"/>
                <a:ext cx="55440" cy="68040"/>
              </p14:xfrm>
            </p:contentPart>
          </mc:Choice>
          <mc:Fallback xmlns="">
            <p:pic>
              <p:nvPicPr>
                <p:cNvPr id="195" name="Ink 194"/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391168" y="2544240"/>
                  <a:ext cx="576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96" name="Ink 195"/>
                <p14:cNvContentPartPr/>
                <p14:nvPr/>
              </p14:nvContentPartPr>
              <p14:xfrm>
                <a:off x="2476848" y="2599680"/>
                <a:ext cx="7920" cy="37080"/>
              </p14:xfrm>
            </p:contentPart>
          </mc:Choice>
          <mc:Fallback xmlns="">
            <p:pic>
              <p:nvPicPr>
                <p:cNvPr id="196" name="Ink 195"/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475768" y="2597520"/>
                  <a:ext cx="10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97" name="Ink 196"/>
                <p14:cNvContentPartPr/>
                <p14:nvPr/>
              </p14:nvContentPartPr>
              <p14:xfrm>
                <a:off x="2537688" y="2533080"/>
                <a:ext cx="90000" cy="167760"/>
              </p14:xfrm>
            </p:contentPart>
          </mc:Choice>
          <mc:Fallback xmlns="">
            <p:pic>
              <p:nvPicPr>
                <p:cNvPr id="197" name="Ink 196"/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537328" y="2530920"/>
                  <a:ext cx="918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98" name="Ink 197"/>
                <p14:cNvContentPartPr/>
                <p14:nvPr/>
              </p14:nvContentPartPr>
              <p14:xfrm>
                <a:off x="2705448" y="2436960"/>
                <a:ext cx="73440" cy="223560"/>
              </p14:xfrm>
            </p:contentPart>
          </mc:Choice>
          <mc:Fallback xmlns="">
            <p:pic>
              <p:nvPicPr>
                <p:cNvPr id="198" name="Ink 197"/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704368" y="2434800"/>
                  <a:ext cx="759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99" name="Ink 198"/>
                <p14:cNvContentPartPr/>
                <p14:nvPr/>
              </p14:nvContentPartPr>
              <p14:xfrm>
                <a:off x="2960040" y="2555928"/>
                <a:ext cx="46440" cy="86040"/>
              </p14:xfrm>
            </p:contentPart>
          </mc:Choice>
          <mc:Fallback xmlns="">
            <p:pic>
              <p:nvPicPr>
                <p:cNvPr id="199" name="Ink 198"/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958960" y="2553408"/>
                  <a:ext cx="489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00" name="Ink 199"/>
                <p14:cNvContentPartPr/>
                <p14:nvPr/>
              </p14:nvContentPartPr>
              <p14:xfrm>
                <a:off x="3059760" y="2604168"/>
                <a:ext cx="5400" cy="30960"/>
              </p14:xfrm>
            </p:contentPart>
          </mc:Choice>
          <mc:Fallback xmlns="">
            <p:pic>
              <p:nvPicPr>
                <p:cNvPr id="200" name="Ink 199"/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058680" y="2602008"/>
                  <a:ext cx="79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01" name="Ink 200"/>
                <p14:cNvContentPartPr/>
                <p14:nvPr/>
              </p14:nvContentPartPr>
              <p14:xfrm>
                <a:off x="3142920" y="2483208"/>
                <a:ext cx="59400" cy="147240"/>
              </p14:xfrm>
            </p:contentPart>
          </mc:Choice>
          <mc:Fallback xmlns="">
            <p:pic>
              <p:nvPicPr>
                <p:cNvPr id="201" name="Ink 200"/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141840" y="2480688"/>
                  <a:ext cx="61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02" name="Ink 201"/>
                <p14:cNvContentPartPr/>
                <p14:nvPr/>
              </p14:nvContentPartPr>
              <p14:xfrm>
                <a:off x="3104040" y="2537208"/>
                <a:ext cx="104760" cy="9360"/>
              </p14:xfrm>
            </p:contentPart>
          </mc:Choice>
          <mc:Fallback xmlns="">
            <p:pic>
              <p:nvPicPr>
                <p:cNvPr id="202" name="Ink 201"/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102960" y="2534328"/>
                  <a:ext cx="10692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03" name="Ink 202"/>
                <p14:cNvContentPartPr/>
                <p14:nvPr/>
              </p14:nvContentPartPr>
              <p14:xfrm>
                <a:off x="3233280" y="2611728"/>
                <a:ext cx="18000" cy="18000"/>
              </p14:xfrm>
            </p:contentPart>
          </mc:Choice>
          <mc:Fallback xmlns="">
            <p:pic>
              <p:nvPicPr>
                <p:cNvPr id="203" name="Ink 202"/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232200" y="2609568"/>
                  <a:ext cx="20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04" name="Ink 203"/>
                <p14:cNvContentPartPr/>
                <p14:nvPr/>
              </p14:nvContentPartPr>
              <p14:xfrm>
                <a:off x="3316440" y="2473488"/>
                <a:ext cx="73080" cy="201600"/>
              </p14:xfrm>
            </p:contentPart>
          </mc:Choice>
          <mc:Fallback xmlns="">
            <p:pic>
              <p:nvPicPr>
                <p:cNvPr id="204" name="Ink 203"/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315000" y="2470968"/>
                  <a:ext cx="752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05" name="Ink 204"/>
                <p14:cNvContentPartPr/>
                <p14:nvPr/>
              </p14:nvContentPartPr>
              <p14:xfrm>
                <a:off x="3429480" y="2569248"/>
                <a:ext cx="81720" cy="64440"/>
              </p14:xfrm>
            </p:contentPart>
          </mc:Choice>
          <mc:Fallback xmlns="">
            <p:pic>
              <p:nvPicPr>
                <p:cNvPr id="205" name="Ink 204"/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428040" y="2566728"/>
                  <a:ext cx="835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06" name="Ink 205"/>
                <p14:cNvContentPartPr/>
                <p14:nvPr/>
              </p14:nvContentPartPr>
              <p14:xfrm>
                <a:off x="3433440" y="2573928"/>
                <a:ext cx="65160" cy="73080"/>
              </p14:xfrm>
            </p:contentPart>
          </mc:Choice>
          <mc:Fallback xmlns="">
            <p:pic>
              <p:nvPicPr>
                <p:cNvPr id="206" name="Ink 205"/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432000" y="2571768"/>
                  <a:ext cx="676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07" name="Ink 206"/>
                <p14:cNvContentPartPr/>
                <p14:nvPr/>
              </p14:nvContentPartPr>
              <p14:xfrm>
                <a:off x="3538200" y="2616408"/>
                <a:ext cx="15840" cy="37440"/>
              </p14:xfrm>
            </p:contentPart>
          </mc:Choice>
          <mc:Fallback xmlns="">
            <p:pic>
              <p:nvPicPr>
                <p:cNvPr id="207" name="Ink 206"/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537120" y="2614248"/>
                  <a:ext cx="18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08" name="Ink 207"/>
                <p14:cNvContentPartPr/>
                <p14:nvPr/>
              </p14:nvContentPartPr>
              <p14:xfrm>
                <a:off x="3596160" y="2577168"/>
                <a:ext cx="83880" cy="145800"/>
              </p14:xfrm>
            </p:contentPart>
          </mc:Choice>
          <mc:Fallback xmlns="">
            <p:pic>
              <p:nvPicPr>
                <p:cNvPr id="208" name="Ink 207"/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595080" y="2574648"/>
                  <a:ext cx="86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09" name="Ink 208"/>
                <p14:cNvContentPartPr/>
                <p14:nvPr/>
              </p14:nvContentPartPr>
              <p14:xfrm>
                <a:off x="3763560" y="2499408"/>
                <a:ext cx="46800" cy="207720"/>
              </p14:xfrm>
            </p:contentPart>
          </mc:Choice>
          <mc:Fallback xmlns="">
            <p:pic>
              <p:nvPicPr>
                <p:cNvPr id="209" name="Ink 208"/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762480" y="2496888"/>
                  <a:ext cx="493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10" name="Ink 209"/>
                <p14:cNvContentPartPr/>
                <p14:nvPr/>
              </p14:nvContentPartPr>
              <p14:xfrm>
                <a:off x="3896760" y="2576088"/>
                <a:ext cx="113760" cy="88200"/>
              </p14:xfrm>
            </p:contentPart>
          </mc:Choice>
          <mc:Fallback xmlns="">
            <p:pic>
              <p:nvPicPr>
                <p:cNvPr id="210" name="Ink 209"/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895680" y="2573568"/>
                  <a:ext cx="1162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11" name="Ink 210"/>
                <p14:cNvContentPartPr/>
                <p14:nvPr/>
              </p14:nvContentPartPr>
              <p14:xfrm>
                <a:off x="3916920" y="2613168"/>
                <a:ext cx="112320" cy="13680"/>
              </p14:xfrm>
            </p:contentPart>
          </mc:Choice>
          <mc:Fallback xmlns="">
            <p:pic>
              <p:nvPicPr>
                <p:cNvPr id="211" name="Ink 210"/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915840" y="2612448"/>
                  <a:ext cx="1137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12" name="Ink 211"/>
                <p14:cNvContentPartPr/>
                <p14:nvPr/>
              </p14:nvContentPartPr>
              <p14:xfrm>
                <a:off x="4069920" y="2512728"/>
                <a:ext cx="153000" cy="145080"/>
              </p14:xfrm>
            </p:contentPart>
          </mc:Choice>
          <mc:Fallback xmlns="">
            <p:pic>
              <p:nvPicPr>
                <p:cNvPr id="212" name="Ink 211"/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068480" y="2509848"/>
                  <a:ext cx="155880" cy="15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89" name="Ink 288"/>
              <p14:cNvContentPartPr/>
              <p14:nvPr/>
            </p14:nvContentPartPr>
            <p14:xfrm>
              <a:off x="163968" y="476376"/>
              <a:ext cx="142560" cy="93960"/>
            </p14:xfrm>
          </p:contentPart>
        </mc:Choice>
        <mc:Fallback xmlns="">
          <p:pic>
            <p:nvPicPr>
              <p:cNvPr id="289" name="Ink 288"/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162528" y="473856"/>
                <a:ext cx="14544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290" name="Ink 289"/>
              <p14:cNvContentPartPr/>
              <p14:nvPr/>
            </p14:nvContentPartPr>
            <p14:xfrm>
              <a:off x="338928" y="514896"/>
              <a:ext cx="14400" cy="41040"/>
            </p14:xfrm>
          </p:contentPart>
        </mc:Choice>
        <mc:Fallback xmlns="">
          <p:pic>
            <p:nvPicPr>
              <p:cNvPr id="290" name="Ink 289"/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337848" y="513096"/>
                <a:ext cx="165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291" name="Ink 290"/>
              <p14:cNvContentPartPr/>
              <p14:nvPr/>
            </p14:nvContentPartPr>
            <p14:xfrm>
              <a:off x="373488" y="462336"/>
              <a:ext cx="9720" cy="15840"/>
            </p14:xfrm>
          </p:contentPart>
        </mc:Choice>
        <mc:Fallback xmlns="">
          <p:pic>
            <p:nvPicPr>
              <p:cNvPr id="291" name="Ink 290"/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372048" y="459816"/>
                <a:ext cx="115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92" name="Ink 291"/>
              <p14:cNvContentPartPr/>
              <p14:nvPr/>
            </p14:nvContentPartPr>
            <p14:xfrm>
              <a:off x="437208" y="476736"/>
              <a:ext cx="87480" cy="71280"/>
            </p14:xfrm>
          </p:contentPart>
        </mc:Choice>
        <mc:Fallback xmlns="">
          <p:pic>
            <p:nvPicPr>
              <p:cNvPr id="292" name="Ink 291"/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435768" y="474216"/>
                <a:ext cx="903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293" name="Ink 292"/>
              <p14:cNvContentPartPr/>
              <p14:nvPr/>
            </p14:nvContentPartPr>
            <p14:xfrm>
              <a:off x="647592" y="365136"/>
              <a:ext cx="76320" cy="234360"/>
            </p14:xfrm>
          </p:contentPart>
        </mc:Choice>
        <mc:Fallback xmlns="">
          <p:pic>
            <p:nvPicPr>
              <p:cNvPr id="293" name="Ink 292"/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646152" y="362616"/>
                <a:ext cx="7884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294" name="Ink 293"/>
              <p14:cNvContentPartPr/>
              <p14:nvPr/>
            </p14:nvContentPartPr>
            <p14:xfrm>
              <a:off x="614832" y="509856"/>
              <a:ext cx="86760" cy="9000"/>
            </p14:xfrm>
          </p:contentPart>
        </mc:Choice>
        <mc:Fallback xmlns="">
          <p:pic>
            <p:nvPicPr>
              <p:cNvPr id="294" name="Ink 293"/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613752" y="507336"/>
                <a:ext cx="8820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295" name="Ink 294"/>
              <p14:cNvContentPartPr/>
              <p14:nvPr/>
            </p14:nvContentPartPr>
            <p14:xfrm>
              <a:off x="849552" y="375576"/>
              <a:ext cx="5400" cy="6840"/>
            </p14:xfrm>
          </p:contentPart>
        </mc:Choice>
        <mc:Fallback xmlns="">
          <p:pic>
            <p:nvPicPr>
              <p:cNvPr id="295" name="Ink 294"/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848832" y="373416"/>
                <a:ext cx="720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296" name="Ink 295"/>
              <p14:cNvContentPartPr/>
              <p14:nvPr/>
            </p14:nvContentPartPr>
            <p14:xfrm>
              <a:off x="779352" y="375576"/>
              <a:ext cx="75240" cy="192240"/>
            </p14:xfrm>
          </p:contentPart>
        </mc:Choice>
        <mc:Fallback xmlns="">
          <p:pic>
            <p:nvPicPr>
              <p:cNvPr id="296" name="Ink 295"/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777912" y="373056"/>
                <a:ext cx="781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297" name="Ink 296"/>
              <p14:cNvContentPartPr/>
              <p14:nvPr/>
            </p14:nvContentPartPr>
            <p14:xfrm>
              <a:off x="937032" y="458376"/>
              <a:ext cx="59760" cy="93600"/>
            </p14:xfrm>
          </p:contentPart>
        </mc:Choice>
        <mc:Fallback xmlns="">
          <p:pic>
            <p:nvPicPr>
              <p:cNvPr id="297" name="Ink 296"/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935592" y="456216"/>
                <a:ext cx="619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298" name="Ink 297"/>
              <p14:cNvContentPartPr/>
              <p14:nvPr/>
            </p14:nvContentPartPr>
            <p14:xfrm>
              <a:off x="922992" y="465216"/>
              <a:ext cx="83520" cy="93600"/>
            </p14:xfrm>
          </p:contentPart>
        </mc:Choice>
        <mc:Fallback xmlns="">
          <p:pic>
            <p:nvPicPr>
              <p:cNvPr id="298" name="Ink 297"/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921912" y="463416"/>
                <a:ext cx="856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299" name="Ink 298"/>
              <p14:cNvContentPartPr/>
              <p14:nvPr/>
            </p14:nvContentPartPr>
            <p14:xfrm>
              <a:off x="1042512" y="546936"/>
              <a:ext cx="19440" cy="54000"/>
            </p14:xfrm>
          </p:contentPart>
        </mc:Choice>
        <mc:Fallback xmlns="">
          <p:pic>
            <p:nvPicPr>
              <p:cNvPr id="299" name="Ink 298"/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041432" y="544776"/>
                <a:ext cx="216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300" name="Ink 299"/>
              <p14:cNvContentPartPr/>
              <p14:nvPr/>
            </p14:nvContentPartPr>
            <p14:xfrm>
              <a:off x="1116312" y="477096"/>
              <a:ext cx="79200" cy="181800"/>
            </p14:xfrm>
          </p:contentPart>
        </mc:Choice>
        <mc:Fallback xmlns="">
          <p:pic>
            <p:nvPicPr>
              <p:cNvPr id="300" name="Ink 299"/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114872" y="474936"/>
                <a:ext cx="8208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301" name="Ink 300"/>
              <p14:cNvContentPartPr/>
              <p14:nvPr/>
            </p14:nvContentPartPr>
            <p14:xfrm>
              <a:off x="1268592" y="379536"/>
              <a:ext cx="69840" cy="249120"/>
            </p14:xfrm>
          </p:contentPart>
        </mc:Choice>
        <mc:Fallback xmlns="">
          <p:pic>
            <p:nvPicPr>
              <p:cNvPr id="301" name="Ink 300"/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1267872" y="377376"/>
                <a:ext cx="716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302" name="Ink 301"/>
              <p14:cNvContentPartPr/>
              <p14:nvPr/>
            </p14:nvContentPartPr>
            <p14:xfrm>
              <a:off x="234168" y="633696"/>
              <a:ext cx="86760" cy="131040"/>
            </p14:xfrm>
          </p:contentPart>
        </mc:Choice>
        <mc:Fallback xmlns="">
          <p:pic>
            <p:nvPicPr>
              <p:cNvPr id="302" name="Ink 301"/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233088" y="631536"/>
                <a:ext cx="889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303" name="Ink 302"/>
              <p14:cNvContentPartPr/>
              <p14:nvPr/>
            </p14:nvContentPartPr>
            <p14:xfrm>
              <a:off x="229488" y="652056"/>
              <a:ext cx="79560" cy="116280"/>
            </p14:xfrm>
          </p:contentPart>
        </mc:Choice>
        <mc:Fallback xmlns="">
          <p:pic>
            <p:nvPicPr>
              <p:cNvPr id="303" name="Ink 302"/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228408" y="650256"/>
                <a:ext cx="817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304" name="Ink 303"/>
              <p14:cNvContentPartPr/>
              <p14:nvPr/>
            </p14:nvContentPartPr>
            <p14:xfrm>
              <a:off x="326328" y="740616"/>
              <a:ext cx="11520" cy="43200"/>
            </p14:xfrm>
          </p:contentPart>
        </mc:Choice>
        <mc:Fallback xmlns="">
          <p:pic>
            <p:nvPicPr>
              <p:cNvPr id="304" name="Ink 303"/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324888" y="738096"/>
                <a:ext cx="133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305" name="Ink 304"/>
              <p14:cNvContentPartPr/>
              <p14:nvPr/>
            </p14:nvContentPartPr>
            <p14:xfrm>
              <a:off x="380328" y="649896"/>
              <a:ext cx="91440" cy="183600"/>
            </p14:xfrm>
          </p:contentPart>
        </mc:Choice>
        <mc:Fallback xmlns="">
          <p:pic>
            <p:nvPicPr>
              <p:cNvPr id="305" name="Ink 304"/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379608" y="647732"/>
                <a:ext cx="93600" cy="188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306" name="Ink 305"/>
              <p14:cNvContentPartPr/>
              <p14:nvPr/>
            </p14:nvContentPartPr>
            <p14:xfrm>
              <a:off x="207288" y="940512"/>
              <a:ext cx="70560" cy="128520"/>
            </p14:xfrm>
          </p:contentPart>
        </mc:Choice>
        <mc:Fallback xmlns="">
          <p:pic>
            <p:nvPicPr>
              <p:cNvPr id="306" name="Ink 305"/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206208" y="937992"/>
                <a:ext cx="727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307" name="Ink 306"/>
              <p14:cNvContentPartPr/>
              <p14:nvPr/>
            </p14:nvContentPartPr>
            <p14:xfrm>
              <a:off x="301248" y="1032312"/>
              <a:ext cx="26640" cy="30960"/>
            </p14:xfrm>
          </p:contentPart>
        </mc:Choice>
        <mc:Fallback xmlns="">
          <p:pic>
            <p:nvPicPr>
              <p:cNvPr id="307" name="Ink 306"/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300528" y="1031232"/>
                <a:ext cx="277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308" name="Ink 307"/>
              <p14:cNvContentPartPr/>
              <p14:nvPr/>
            </p14:nvContentPartPr>
            <p14:xfrm>
              <a:off x="406368" y="884352"/>
              <a:ext cx="44640" cy="165960"/>
            </p14:xfrm>
          </p:contentPart>
        </mc:Choice>
        <mc:Fallback xmlns="">
          <p:pic>
            <p:nvPicPr>
              <p:cNvPr id="308" name="Ink 307"/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404928" y="882192"/>
                <a:ext cx="464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309" name="Ink 308"/>
              <p14:cNvContentPartPr/>
              <p14:nvPr/>
            </p14:nvContentPartPr>
            <p14:xfrm>
              <a:off x="382248" y="948072"/>
              <a:ext cx="88920" cy="14760"/>
            </p14:xfrm>
          </p:contentPart>
        </mc:Choice>
        <mc:Fallback xmlns="">
          <p:pic>
            <p:nvPicPr>
              <p:cNvPr id="309" name="Ink 308"/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380808" y="947352"/>
                <a:ext cx="90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310" name="Ink 309"/>
              <p14:cNvContentPartPr/>
              <p14:nvPr/>
            </p14:nvContentPartPr>
            <p14:xfrm>
              <a:off x="505368" y="1041672"/>
              <a:ext cx="5400" cy="9720"/>
            </p14:xfrm>
          </p:contentPart>
        </mc:Choice>
        <mc:Fallback xmlns="">
          <p:pic>
            <p:nvPicPr>
              <p:cNvPr id="310" name="Ink 309"/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503928" y="1039152"/>
                <a:ext cx="75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311" name="Ink 310"/>
              <p14:cNvContentPartPr/>
              <p14:nvPr/>
            </p14:nvContentPartPr>
            <p14:xfrm>
              <a:off x="669888" y="930432"/>
              <a:ext cx="88560" cy="115920"/>
            </p14:xfrm>
          </p:contentPart>
        </mc:Choice>
        <mc:Fallback xmlns="">
          <p:pic>
            <p:nvPicPr>
              <p:cNvPr id="311" name="Ink 310"/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668448" y="928272"/>
                <a:ext cx="910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312" name="Ink 311"/>
              <p14:cNvContentPartPr/>
              <p14:nvPr/>
            </p14:nvContentPartPr>
            <p14:xfrm>
              <a:off x="668808" y="941592"/>
              <a:ext cx="77400" cy="106200"/>
            </p14:xfrm>
          </p:contentPart>
        </mc:Choice>
        <mc:Fallback xmlns="">
          <p:pic>
            <p:nvPicPr>
              <p:cNvPr id="312" name="Ink 311"/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667728" y="939432"/>
                <a:ext cx="795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313" name="Ink 312"/>
              <p14:cNvContentPartPr/>
              <p14:nvPr/>
            </p14:nvContentPartPr>
            <p14:xfrm>
              <a:off x="785808" y="1014312"/>
              <a:ext cx="15120" cy="57960"/>
            </p14:xfrm>
          </p:contentPart>
        </mc:Choice>
        <mc:Fallback xmlns="">
          <p:pic>
            <p:nvPicPr>
              <p:cNvPr id="313" name="Ink 312"/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784728" y="1011792"/>
                <a:ext cx="176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314" name="Ink 313"/>
              <p14:cNvContentPartPr/>
              <p14:nvPr/>
            </p14:nvContentPartPr>
            <p14:xfrm>
              <a:off x="857808" y="948432"/>
              <a:ext cx="77040" cy="189000"/>
            </p14:xfrm>
          </p:contentPart>
        </mc:Choice>
        <mc:Fallback xmlns="">
          <p:pic>
            <p:nvPicPr>
              <p:cNvPr id="314" name="Ink 313"/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856368" y="945912"/>
                <a:ext cx="799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315" name="Ink 314"/>
              <p14:cNvContentPartPr/>
              <p14:nvPr/>
            </p14:nvContentPartPr>
            <p14:xfrm>
              <a:off x="585288" y="876072"/>
              <a:ext cx="51120" cy="227160"/>
            </p14:xfrm>
          </p:contentPart>
        </mc:Choice>
        <mc:Fallback xmlns="">
          <p:pic>
            <p:nvPicPr>
              <p:cNvPr id="315" name="Ink 314"/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583848" y="873552"/>
                <a:ext cx="536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316" name="Ink 315"/>
              <p14:cNvContentPartPr/>
              <p14:nvPr/>
            </p14:nvContentPartPr>
            <p14:xfrm>
              <a:off x="1006848" y="883272"/>
              <a:ext cx="56160" cy="211320"/>
            </p14:xfrm>
          </p:contentPart>
        </mc:Choice>
        <mc:Fallback xmlns="">
          <p:pic>
            <p:nvPicPr>
              <p:cNvPr id="316" name="Ink 315"/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1005408" y="880752"/>
                <a:ext cx="586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317" name="Ink 316"/>
              <p14:cNvContentPartPr/>
              <p14:nvPr/>
            </p14:nvContentPartPr>
            <p14:xfrm>
              <a:off x="1106424" y="925032"/>
              <a:ext cx="102960" cy="115560"/>
            </p14:xfrm>
          </p:contentPart>
        </mc:Choice>
        <mc:Fallback xmlns="">
          <p:pic>
            <p:nvPicPr>
              <p:cNvPr id="317" name="Ink 316"/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1104984" y="922512"/>
                <a:ext cx="1051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318" name="Ink 317"/>
              <p14:cNvContentPartPr/>
              <p14:nvPr/>
            </p14:nvContentPartPr>
            <p14:xfrm>
              <a:off x="1110744" y="979392"/>
              <a:ext cx="87480" cy="13680"/>
            </p14:xfrm>
          </p:contentPart>
        </mc:Choice>
        <mc:Fallback xmlns="">
          <p:pic>
            <p:nvPicPr>
              <p:cNvPr id="318" name="Ink 317"/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1109664" y="977952"/>
                <a:ext cx="8928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319" name="Ink 318"/>
              <p14:cNvContentPartPr/>
              <p14:nvPr/>
            </p14:nvContentPartPr>
            <p14:xfrm>
              <a:off x="1262088" y="873528"/>
              <a:ext cx="137880" cy="166680"/>
            </p14:xfrm>
          </p:contentPart>
        </mc:Choice>
        <mc:Fallback xmlns="">
          <p:pic>
            <p:nvPicPr>
              <p:cNvPr id="319" name="Ink 318"/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1261008" y="871008"/>
                <a:ext cx="140040" cy="171720"/>
              </a:xfrm>
              <a:prstGeom prst="rect">
                <a:avLst/>
              </a:prstGeom>
            </p:spPr>
          </p:pic>
        </mc:Fallback>
      </mc:AlternateContent>
      <p:sp>
        <p:nvSpPr>
          <p:cNvPr id="320" name="Rectangle 319"/>
          <p:cNvSpPr/>
          <p:nvPr/>
        </p:nvSpPr>
        <p:spPr>
          <a:xfrm>
            <a:off x="109728" y="329186"/>
            <a:ext cx="1365792" cy="832846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322" name="Ink 321"/>
              <p14:cNvContentPartPr/>
              <p14:nvPr/>
            </p14:nvContentPartPr>
            <p14:xfrm>
              <a:off x="1800888" y="482687"/>
              <a:ext cx="142560" cy="93960"/>
            </p14:xfrm>
          </p:contentPart>
        </mc:Choice>
        <mc:Fallback xmlns="">
          <p:pic>
            <p:nvPicPr>
              <p:cNvPr id="322" name="Ink 321"/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1799448" y="480167"/>
                <a:ext cx="14544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323" name="Ink 322"/>
              <p14:cNvContentPartPr/>
              <p14:nvPr/>
            </p14:nvContentPartPr>
            <p14:xfrm>
              <a:off x="1975848" y="521207"/>
              <a:ext cx="14400" cy="41040"/>
            </p14:xfrm>
          </p:contentPart>
        </mc:Choice>
        <mc:Fallback xmlns="">
          <p:pic>
            <p:nvPicPr>
              <p:cNvPr id="323" name="Ink 322"/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1974768" y="519407"/>
                <a:ext cx="165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324" name="Ink 323"/>
              <p14:cNvContentPartPr/>
              <p14:nvPr/>
            </p14:nvContentPartPr>
            <p14:xfrm>
              <a:off x="2010408" y="468647"/>
              <a:ext cx="9720" cy="15840"/>
            </p14:xfrm>
          </p:contentPart>
        </mc:Choice>
        <mc:Fallback xmlns="">
          <p:pic>
            <p:nvPicPr>
              <p:cNvPr id="324" name="Ink 323"/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2008968" y="466127"/>
                <a:ext cx="115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325" name="Ink 324"/>
              <p14:cNvContentPartPr/>
              <p14:nvPr/>
            </p14:nvContentPartPr>
            <p14:xfrm>
              <a:off x="2074128" y="483047"/>
              <a:ext cx="87480" cy="71280"/>
            </p14:xfrm>
          </p:contentPart>
        </mc:Choice>
        <mc:Fallback xmlns="">
          <p:pic>
            <p:nvPicPr>
              <p:cNvPr id="325" name="Ink 324"/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2072688" y="480527"/>
                <a:ext cx="903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326" name="Ink 325"/>
              <p14:cNvContentPartPr/>
              <p14:nvPr/>
            </p14:nvContentPartPr>
            <p14:xfrm>
              <a:off x="2284512" y="371447"/>
              <a:ext cx="76320" cy="234360"/>
            </p14:xfrm>
          </p:contentPart>
        </mc:Choice>
        <mc:Fallback xmlns="">
          <p:pic>
            <p:nvPicPr>
              <p:cNvPr id="326" name="Ink 325"/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2283072" y="368927"/>
                <a:ext cx="7884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327" name="Ink 326"/>
              <p14:cNvContentPartPr/>
              <p14:nvPr/>
            </p14:nvContentPartPr>
            <p14:xfrm>
              <a:off x="2251752" y="516167"/>
              <a:ext cx="86760" cy="9000"/>
            </p14:xfrm>
          </p:contentPart>
        </mc:Choice>
        <mc:Fallback xmlns="">
          <p:pic>
            <p:nvPicPr>
              <p:cNvPr id="327" name="Ink 326"/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2250672" y="513647"/>
                <a:ext cx="8820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328" name="Ink 327"/>
              <p14:cNvContentPartPr/>
              <p14:nvPr/>
            </p14:nvContentPartPr>
            <p14:xfrm>
              <a:off x="2486472" y="381887"/>
              <a:ext cx="5400" cy="6840"/>
            </p14:xfrm>
          </p:contentPart>
        </mc:Choice>
        <mc:Fallback xmlns="">
          <p:pic>
            <p:nvPicPr>
              <p:cNvPr id="328" name="Ink 327"/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2485752" y="379727"/>
                <a:ext cx="720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329" name="Ink 328"/>
              <p14:cNvContentPartPr/>
              <p14:nvPr/>
            </p14:nvContentPartPr>
            <p14:xfrm>
              <a:off x="2416272" y="381887"/>
              <a:ext cx="75240" cy="192240"/>
            </p14:xfrm>
          </p:contentPart>
        </mc:Choice>
        <mc:Fallback xmlns="">
          <p:pic>
            <p:nvPicPr>
              <p:cNvPr id="329" name="Ink 328"/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2414832" y="379367"/>
                <a:ext cx="781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330" name="Ink 329"/>
              <p14:cNvContentPartPr/>
              <p14:nvPr/>
            </p14:nvContentPartPr>
            <p14:xfrm>
              <a:off x="2573952" y="464687"/>
              <a:ext cx="59760" cy="93600"/>
            </p14:xfrm>
          </p:contentPart>
        </mc:Choice>
        <mc:Fallback xmlns="">
          <p:pic>
            <p:nvPicPr>
              <p:cNvPr id="330" name="Ink 329"/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2572512" y="462527"/>
                <a:ext cx="619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331" name="Ink 330"/>
              <p14:cNvContentPartPr/>
              <p14:nvPr/>
            </p14:nvContentPartPr>
            <p14:xfrm>
              <a:off x="2559912" y="471527"/>
              <a:ext cx="83520" cy="93600"/>
            </p14:xfrm>
          </p:contentPart>
        </mc:Choice>
        <mc:Fallback xmlns="">
          <p:pic>
            <p:nvPicPr>
              <p:cNvPr id="331" name="Ink 330"/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2558832" y="469727"/>
                <a:ext cx="856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332" name="Ink 331"/>
              <p14:cNvContentPartPr/>
              <p14:nvPr/>
            </p14:nvContentPartPr>
            <p14:xfrm>
              <a:off x="2679432" y="553247"/>
              <a:ext cx="19440" cy="54000"/>
            </p14:xfrm>
          </p:contentPart>
        </mc:Choice>
        <mc:Fallback xmlns="">
          <p:pic>
            <p:nvPicPr>
              <p:cNvPr id="332" name="Ink 331"/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2678352" y="551087"/>
                <a:ext cx="216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333" name="Ink 332"/>
              <p14:cNvContentPartPr/>
              <p14:nvPr/>
            </p14:nvContentPartPr>
            <p14:xfrm>
              <a:off x="2753232" y="483407"/>
              <a:ext cx="79200" cy="181800"/>
            </p14:xfrm>
          </p:contentPart>
        </mc:Choice>
        <mc:Fallback xmlns="">
          <p:pic>
            <p:nvPicPr>
              <p:cNvPr id="333" name="Ink 332"/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2751792" y="481247"/>
                <a:ext cx="8208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334" name="Ink 333"/>
              <p14:cNvContentPartPr/>
              <p14:nvPr/>
            </p14:nvContentPartPr>
            <p14:xfrm>
              <a:off x="2905512" y="385847"/>
              <a:ext cx="69840" cy="249120"/>
            </p14:xfrm>
          </p:contentPart>
        </mc:Choice>
        <mc:Fallback xmlns="">
          <p:pic>
            <p:nvPicPr>
              <p:cNvPr id="334" name="Ink 333"/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2904792" y="383687"/>
                <a:ext cx="716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335" name="Ink 334"/>
              <p14:cNvContentPartPr/>
              <p14:nvPr/>
            </p14:nvContentPartPr>
            <p14:xfrm>
              <a:off x="1871088" y="640007"/>
              <a:ext cx="86760" cy="131040"/>
            </p14:xfrm>
          </p:contentPart>
        </mc:Choice>
        <mc:Fallback xmlns="">
          <p:pic>
            <p:nvPicPr>
              <p:cNvPr id="335" name="Ink 334"/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1870008" y="637847"/>
                <a:ext cx="889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336" name="Ink 335"/>
              <p14:cNvContentPartPr/>
              <p14:nvPr/>
            </p14:nvContentPartPr>
            <p14:xfrm>
              <a:off x="1866408" y="658367"/>
              <a:ext cx="79560" cy="116280"/>
            </p14:xfrm>
          </p:contentPart>
        </mc:Choice>
        <mc:Fallback xmlns="">
          <p:pic>
            <p:nvPicPr>
              <p:cNvPr id="336" name="Ink 335"/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1865328" y="656567"/>
                <a:ext cx="817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339" name="Ink 338"/>
              <p14:cNvContentPartPr/>
              <p14:nvPr/>
            </p14:nvContentPartPr>
            <p14:xfrm>
              <a:off x="1844208" y="946823"/>
              <a:ext cx="70560" cy="128520"/>
            </p14:xfrm>
          </p:contentPart>
        </mc:Choice>
        <mc:Fallback xmlns="">
          <p:pic>
            <p:nvPicPr>
              <p:cNvPr id="339" name="Ink 338"/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1843128" y="944303"/>
                <a:ext cx="727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340" name="Ink 339"/>
              <p14:cNvContentPartPr/>
              <p14:nvPr/>
            </p14:nvContentPartPr>
            <p14:xfrm>
              <a:off x="1938168" y="1038623"/>
              <a:ext cx="26640" cy="30960"/>
            </p14:xfrm>
          </p:contentPart>
        </mc:Choice>
        <mc:Fallback xmlns="">
          <p:pic>
            <p:nvPicPr>
              <p:cNvPr id="340" name="Ink 339"/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1937448" y="1037543"/>
                <a:ext cx="277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341" name="Ink 340"/>
              <p14:cNvContentPartPr/>
              <p14:nvPr/>
            </p14:nvContentPartPr>
            <p14:xfrm>
              <a:off x="2043288" y="890663"/>
              <a:ext cx="44640" cy="165960"/>
            </p14:xfrm>
          </p:contentPart>
        </mc:Choice>
        <mc:Fallback xmlns="">
          <p:pic>
            <p:nvPicPr>
              <p:cNvPr id="341" name="Ink 340"/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2041848" y="888503"/>
                <a:ext cx="464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342" name="Ink 341"/>
              <p14:cNvContentPartPr/>
              <p14:nvPr/>
            </p14:nvContentPartPr>
            <p14:xfrm>
              <a:off x="2019168" y="954383"/>
              <a:ext cx="88920" cy="14760"/>
            </p14:xfrm>
          </p:contentPart>
        </mc:Choice>
        <mc:Fallback xmlns="">
          <p:pic>
            <p:nvPicPr>
              <p:cNvPr id="342" name="Ink 341"/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2017728" y="953663"/>
                <a:ext cx="90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343" name="Ink 342"/>
              <p14:cNvContentPartPr/>
              <p14:nvPr/>
            </p14:nvContentPartPr>
            <p14:xfrm>
              <a:off x="2142288" y="1047983"/>
              <a:ext cx="5400" cy="9720"/>
            </p14:xfrm>
          </p:contentPart>
        </mc:Choice>
        <mc:Fallback xmlns="">
          <p:pic>
            <p:nvPicPr>
              <p:cNvPr id="343" name="Ink 342"/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2140848" y="1045463"/>
                <a:ext cx="75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344" name="Ink 343"/>
              <p14:cNvContentPartPr/>
              <p14:nvPr/>
            </p14:nvContentPartPr>
            <p14:xfrm>
              <a:off x="2306808" y="936743"/>
              <a:ext cx="88560" cy="115920"/>
            </p14:xfrm>
          </p:contentPart>
        </mc:Choice>
        <mc:Fallback xmlns="">
          <p:pic>
            <p:nvPicPr>
              <p:cNvPr id="344" name="Ink 343"/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2305368" y="934583"/>
                <a:ext cx="910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345" name="Ink 344"/>
              <p14:cNvContentPartPr/>
              <p14:nvPr/>
            </p14:nvContentPartPr>
            <p14:xfrm>
              <a:off x="2305728" y="947903"/>
              <a:ext cx="77400" cy="106200"/>
            </p14:xfrm>
          </p:contentPart>
        </mc:Choice>
        <mc:Fallback xmlns="">
          <p:pic>
            <p:nvPicPr>
              <p:cNvPr id="345" name="Ink 344"/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2304648" y="945743"/>
                <a:ext cx="795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346" name="Ink 345"/>
              <p14:cNvContentPartPr/>
              <p14:nvPr/>
            </p14:nvContentPartPr>
            <p14:xfrm>
              <a:off x="2422728" y="1020623"/>
              <a:ext cx="15120" cy="57960"/>
            </p14:xfrm>
          </p:contentPart>
        </mc:Choice>
        <mc:Fallback xmlns="">
          <p:pic>
            <p:nvPicPr>
              <p:cNvPr id="346" name="Ink 345"/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2421648" y="1018103"/>
                <a:ext cx="176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347" name="Ink 346"/>
              <p14:cNvContentPartPr/>
              <p14:nvPr/>
            </p14:nvContentPartPr>
            <p14:xfrm>
              <a:off x="2494728" y="954743"/>
              <a:ext cx="77040" cy="189000"/>
            </p14:xfrm>
          </p:contentPart>
        </mc:Choice>
        <mc:Fallback xmlns="">
          <p:pic>
            <p:nvPicPr>
              <p:cNvPr id="347" name="Ink 346"/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2493288" y="952223"/>
                <a:ext cx="799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348" name="Ink 347"/>
              <p14:cNvContentPartPr/>
              <p14:nvPr/>
            </p14:nvContentPartPr>
            <p14:xfrm>
              <a:off x="2222208" y="882383"/>
              <a:ext cx="51120" cy="227160"/>
            </p14:xfrm>
          </p:contentPart>
        </mc:Choice>
        <mc:Fallback xmlns="">
          <p:pic>
            <p:nvPicPr>
              <p:cNvPr id="348" name="Ink 347"/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2220768" y="879863"/>
                <a:ext cx="536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349" name="Ink 348"/>
              <p14:cNvContentPartPr/>
              <p14:nvPr/>
            </p14:nvContentPartPr>
            <p14:xfrm>
              <a:off x="2643768" y="889583"/>
              <a:ext cx="56160" cy="211320"/>
            </p14:xfrm>
          </p:contentPart>
        </mc:Choice>
        <mc:Fallback xmlns="">
          <p:pic>
            <p:nvPicPr>
              <p:cNvPr id="349" name="Ink 348"/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2642328" y="887063"/>
                <a:ext cx="586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350" name="Ink 349"/>
              <p14:cNvContentPartPr/>
              <p14:nvPr/>
            </p14:nvContentPartPr>
            <p14:xfrm>
              <a:off x="2743344" y="931343"/>
              <a:ext cx="102960" cy="115560"/>
            </p14:xfrm>
          </p:contentPart>
        </mc:Choice>
        <mc:Fallback xmlns="">
          <p:pic>
            <p:nvPicPr>
              <p:cNvPr id="350" name="Ink 349"/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2741904" y="928823"/>
                <a:ext cx="1051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351" name="Ink 350"/>
              <p14:cNvContentPartPr/>
              <p14:nvPr/>
            </p14:nvContentPartPr>
            <p14:xfrm>
              <a:off x="2747664" y="985703"/>
              <a:ext cx="87480" cy="13680"/>
            </p14:xfrm>
          </p:contentPart>
        </mc:Choice>
        <mc:Fallback xmlns="">
          <p:pic>
            <p:nvPicPr>
              <p:cNvPr id="351" name="Ink 350"/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2746584" y="984263"/>
                <a:ext cx="8928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352" name="Ink 351"/>
              <p14:cNvContentPartPr/>
              <p14:nvPr/>
            </p14:nvContentPartPr>
            <p14:xfrm>
              <a:off x="2899008" y="879839"/>
              <a:ext cx="137880" cy="166680"/>
            </p14:xfrm>
          </p:contentPart>
        </mc:Choice>
        <mc:Fallback xmlns="">
          <p:pic>
            <p:nvPicPr>
              <p:cNvPr id="352" name="Ink 351"/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2897928" y="877319"/>
                <a:ext cx="140040" cy="171720"/>
              </a:xfrm>
              <a:prstGeom prst="rect">
                <a:avLst/>
              </a:prstGeom>
            </p:spPr>
          </p:pic>
        </mc:Fallback>
      </mc:AlternateContent>
      <p:sp>
        <p:nvSpPr>
          <p:cNvPr id="353" name="Rectangle 352"/>
          <p:cNvSpPr/>
          <p:nvPr/>
        </p:nvSpPr>
        <p:spPr>
          <a:xfrm>
            <a:off x="1746648" y="329186"/>
            <a:ext cx="1365792" cy="832846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355" name="Ink 354"/>
              <p14:cNvContentPartPr/>
              <p14:nvPr/>
            </p14:nvContentPartPr>
            <p14:xfrm>
              <a:off x="3236184" y="476376"/>
              <a:ext cx="142560" cy="93960"/>
            </p14:xfrm>
          </p:contentPart>
        </mc:Choice>
        <mc:Fallback xmlns="">
          <p:pic>
            <p:nvPicPr>
              <p:cNvPr id="355" name="Ink 354"/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3234744" y="473856"/>
                <a:ext cx="14544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356" name="Ink 355"/>
              <p14:cNvContentPartPr/>
              <p14:nvPr/>
            </p14:nvContentPartPr>
            <p14:xfrm>
              <a:off x="3411144" y="514896"/>
              <a:ext cx="14400" cy="41040"/>
            </p14:xfrm>
          </p:contentPart>
        </mc:Choice>
        <mc:Fallback xmlns="">
          <p:pic>
            <p:nvPicPr>
              <p:cNvPr id="356" name="Ink 355"/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3410064" y="513096"/>
                <a:ext cx="165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357" name="Ink 356"/>
              <p14:cNvContentPartPr/>
              <p14:nvPr/>
            </p14:nvContentPartPr>
            <p14:xfrm>
              <a:off x="3445704" y="462336"/>
              <a:ext cx="9720" cy="15840"/>
            </p14:xfrm>
          </p:contentPart>
        </mc:Choice>
        <mc:Fallback xmlns="">
          <p:pic>
            <p:nvPicPr>
              <p:cNvPr id="357" name="Ink 356"/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3444264" y="459816"/>
                <a:ext cx="115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358" name="Ink 357"/>
              <p14:cNvContentPartPr/>
              <p14:nvPr/>
            </p14:nvContentPartPr>
            <p14:xfrm>
              <a:off x="3509424" y="476736"/>
              <a:ext cx="87480" cy="71280"/>
            </p14:xfrm>
          </p:contentPart>
        </mc:Choice>
        <mc:Fallback xmlns="">
          <p:pic>
            <p:nvPicPr>
              <p:cNvPr id="358" name="Ink 357"/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3507984" y="474216"/>
                <a:ext cx="903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359" name="Ink 358"/>
              <p14:cNvContentPartPr/>
              <p14:nvPr/>
            </p14:nvContentPartPr>
            <p14:xfrm>
              <a:off x="3719808" y="365136"/>
              <a:ext cx="76320" cy="234360"/>
            </p14:xfrm>
          </p:contentPart>
        </mc:Choice>
        <mc:Fallback xmlns="">
          <p:pic>
            <p:nvPicPr>
              <p:cNvPr id="359" name="Ink 358"/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3718368" y="362616"/>
                <a:ext cx="7884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360" name="Ink 359"/>
              <p14:cNvContentPartPr/>
              <p14:nvPr/>
            </p14:nvContentPartPr>
            <p14:xfrm>
              <a:off x="3687048" y="509856"/>
              <a:ext cx="86760" cy="9000"/>
            </p14:xfrm>
          </p:contentPart>
        </mc:Choice>
        <mc:Fallback xmlns="">
          <p:pic>
            <p:nvPicPr>
              <p:cNvPr id="360" name="Ink 359"/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3685968" y="507336"/>
                <a:ext cx="8820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361" name="Ink 360"/>
              <p14:cNvContentPartPr/>
              <p14:nvPr/>
            </p14:nvContentPartPr>
            <p14:xfrm>
              <a:off x="3921768" y="375576"/>
              <a:ext cx="5400" cy="6840"/>
            </p14:xfrm>
          </p:contentPart>
        </mc:Choice>
        <mc:Fallback xmlns="">
          <p:pic>
            <p:nvPicPr>
              <p:cNvPr id="361" name="Ink 360"/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3921048" y="373416"/>
                <a:ext cx="720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362" name="Ink 361"/>
              <p14:cNvContentPartPr/>
              <p14:nvPr/>
            </p14:nvContentPartPr>
            <p14:xfrm>
              <a:off x="3851568" y="375576"/>
              <a:ext cx="75240" cy="192240"/>
            </p14:xfrm>
          </p:contentPart>
        </mc:Choice>
        <mc:Fallback xmlns="">
          <p:pic>
            <p:nvPicPr>
              <p:cNvPr id="362" name="Ink 361"/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3850128" y="373056"/>
                <a:ext cx="781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363" name="Ink 362"/>
              <p14:cNvContentPartPr/>
              <p14:nvPr/>
            </p14:nvContentPartPr>
            <p14:xfrm>
              <a:off x="4009248" y="458376"/>
              <a:ext cx="59760" cy="93600"/>
            </p14:xfrm>
          </p:contentPart>
        </mc:Choice>
        <mc:Fallback xmlns="">
          <p:pic>
            <p:nvPicPr>
              <p:cNvPr id="363" name="Ink 362"/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4007808" y="456216"/>
                <a:ext cx="619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364" name="Ink 363"/>
              <p14:cNvContentPartPr/>
              <p14:nvPr/>
            </p14:nvContentPartPr>
            <p14:xfrm>
              <a:off x="3995208" y="465216"/>
              <a:ext cx="83520" cy="93600"/>
            </p14:xfrm>
          </p:contentPart>
        </mc:Choice>
        <mc:Fallback xmlns="">
          <p:pic>
            <p:nvPicPr>
              <p:cNvPr id="364" name="Ink 363"/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3994128" y="463416"/>
                <a:ext cx="856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365" name="Ink 364"/>
              <p14:cNvContentPartPr/>
              <p14:nvPr/>
            </p14:nvContentPartPr>
            <p14:xfrm>
              <a:off x="4114728" y="546936"/>
              <a:ext cx="19440" cy="54000"/>
            </p14:xfrm>
          </p:contentPart>
        </mc:Choice>
        <mc:Fallback xmlns="">
          <p:pic>
            <p:nvPicPr>
              <p:cNvPr id="365" name="Ink 364"/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4113648" y="544776"/>
                <a:ext cx="216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366" name="Ink 365"/>
              <p14:cNvContentPartPr/>
              <p14:nvPr/>
            </p14:nvContentPartPr>
            <p14:xfrm>
              <a:off x="4188528" y="477096"/>
              <a:ext cx="79200" cy="181800"/>
            </p14:xfrm>
          </p:contentPart>
        </mc:Choice>
        <mc:Fallback xmlns="">
          <p:pic>
            <p:nvPicPr>
              <p:cNvPr id="366" name="Ink 365"/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4187088" y="474936"/>
                <a:ext cx="8208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367" name="Ink 366"/>
              <p14:cNvContentPartPr/>
              <p14:nvPr/>
            </p14:nvContentPartPr>
            <p14:xfrm>
              <a:off x="4340808" y="379536"/>
              <a:ext cx="69840" cy="249120"/>
            </p14:xfrm>
          </p:contentPart>
        </mc:Choice>
        <mc:Fallback xmlns="">
          <p:pic>
            <p:nvPicPr>
              <p:cNvPr id="367" name="Ink 366"/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4340088" y="377376"/>
                <a:ext cx="716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371" name="Ink 370"/>
              <p14:cNvContentPartPr/>
              <p14:nvPr/>
            </p14:nvContentPartPr>
            <p14:xfrm>
              <a:off x="3452544" y="649896"/>
              <a:ext cx="91440" cy="183600"/>
            </p14:xfrm>
          </p:contentPart>
        </mc:Choice>
        <mc:Fallback xmlns="">
          <p:pic>
            <p:nvPicPr>
              <p:cNvPr id="371" name="Ink 370"/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3451824" y="647732"/>
                <a:ext cx="93600" cy="188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372" name="Ink 371"/>
              <p14:cNvContentPartPr/>
              <p14:nvPr/>
            </p14:nvContentPartPr>
            <p14:xfrm>
              <a:off x="3279504" y="940512"/>
              <a:ext cx="70560" cy="128520"/>
            </p14:xfrm>
          </p:contentPart>
        </mc:Choice>
        <mc:Fallback xmlns="">
          <p:pic>
            <p:nvPicPr>
              <p:cNvPr id="372" name="Ink 371"/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3278424" y="937992"/>
                <a:ext cx="727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373" name="Ink 372"/>
              <p14:cNvContentPartPr/>
              <p14:nvPr/>
            </p14:nvContentPartPr>
            <p14:xfrm>
              <a:off x="3373464" y="1032312"/>
              <a:ext cx="26640" cy="30960"/>
            </p14:xfrm>
          </p:contentPart>
        </mc:Choice>
        <mc:Fallback xmlns="">
          <p:pic>
            <p:nvPicPr>
              <p:cNvPr id="373" name="Ink 372"/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3372744" y="1031232"/>
                <a:ext cx="277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374" name="Ink 373"/>
              <p14:cNvContentPartPr/>
              <p14:nvPr/>
            </p14:nvContentPartPr>
            <p14:xfrm>
              <a:off x="3478584" y="884352"/>
              <a:ext cx="44640" cy="165960"/>
            </p14:xfrm>
          </p:contentPart>
        </mc:Choice>
        <mc:Fallback xmlns="">
          <p:pic>
            <p:nvPicPr>
              <p:cNvPr id="374" name="Ink 373"/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3477144" y="882192"/>
                <a:ext cx="464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375" name="Ink 374"/>
              <p14:cNvContentPartPr/>
              <p14:nvPr/>
            </p14:nvContentPartPr>
            <p14:xfrm>
              <a:off x="3454464" y="948072"/>
              <a:ext cx="88920" cy="14760"/>
            </p14:xfrm>
          </p:contentPart>
        </mc:Choice>
        <mc:Fallback xmlns="">
          <p:pic>
            <p:nvPicPr>
              <p:cNvPr id="375" name="Ink 374"/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3453024" y="947352"/>
                <a:ext cx="90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376" name="Ink 375"/>
              <p14:cNvContentPartPr/>
              <p14:nvPr/>
            </p14:nvContentPartPr>
            <p14:xfrm>
              <a:off x="3577584" y="1041672"/>
              <a:ext cx="5400" cy="9720"/>
            </p14:xfrm>
          </p:contentPart>
        </mc:Choice>
        <mc:Fallback xmlns="">
          <p:pic>
            <p:nvPicPr>
              <p:cNvPr id="376" name="Ink 375"/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3576144" y="1039152"/>
                <a:ext cx="75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377" name="Ink 376"/>
              <p14:cNvContentPartPr/>
              <p14:nvPr/>
            </p14:nvContentPartPr>
            <p14:xfrm>
              <a:off x="3742104" y="930432"/>
              <a:ext cx="88560" cy="115920"/>
            </p14:xfrm>
          </p:contentPart>
        </mc:Choice>
        <mc:Fallback xmlns="">
          <p:pic>
            <p:nvPicPr>
              <p:cNvPr id="377" name="Ink 376"/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3740664" y="928272"/>
                <a:ext cx="910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378" name="Ink 377"/>
              <p14:cNvContentPartPr/>
              <p14:nvPr/>
            </p14:nvContentPartPr>
            <p14:xfrm>
              <a:off x="3741024" y="941592"/>
              <a:ext cx="77400" cy="106200"/>
            </p14:xfrm>
          </p:contentPart>
        </mc:Choice>
        <mc:Fallback xmlns="">
          <p:pic>
            <p:nvPicPr>
              <p:cNvPr id="378" name="Ink 377"/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3739944" y="939432"/>
                <a:ext cx="795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379" name="Ink 378"/>
              <p14:cNvContentPartPr/>
              <p14:nvPr/>
            </p14:nvContentPartPr>
            <p14:xfrm>
              <a:off x="3858024" y="1014312"/>
              <a:ext cx="15120" cy="57960"/>
            </p14:xfrm>
          </p:contentPart>
        </mc:Choice>
        <mc:Fallback xmlns="">
          <p:pic>
            <p:nvPicPr>
              <p:cNvPr id="379" name="Ink 378"/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3856944" y="1011792"/>
                <a:ext cx="176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380" name="Ink 379"/>
              <p14:cNvContentPartPr/>
              <p14:nvPr/>
            </p14:nvContentPartPr>
            <p14:xfrm>
              <a:off x="3930024" y="948432"/>
              <a:ext cx="77040" cy="189000"/>
            </p14:xfrm>
          </p:contentPart>
        </mc:Choice>
        <mc:Fallback xmlns="">
          <p:pic>
            <p:nvPicPr>
              <p:cNvPr id="380" name="Ink 379"/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3928584" y="945912"/>
                <a:ext cx="799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381" name="Ink 380"/>
              <p14:cNvContentPartPr/>
              <p14:nvPr/>
            </p14:nvContentPartPr>
            <p14:xfrm>
              <a:off x="3657504" y="876072"/>
              <a:ext cx="51120" cy="227160"/>
            </p14:xfrm>
          </p:contentPart>
        </mc:Choice>
        <mc:Fallback xmlns="">
          <p:pic>
            <p:nvPicPr>
              <p:cNvPr id="381" name="Ink 380"/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3656064" y="873552"/>
                <a:ext cx="536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382" name="Ink 381"/>
              <p14:cNvContentPartPr/>
              <p14:nvPr/>
            </p14:nvContentPartPr>
            <p14:xfrm>
              <a:off x="4079064" y="883272"/>
              <a:ext cx="56160" cy="211320"/>
            </p14:xfrm>
          </p:contentPart>
        </mc:Choice>
        <mc:Fallback xmlns="">
          <p:pic>
            <p:nvPicPr>
              <p:cNvPr id="382" name="Ink 381"/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4077624" y="880752"/>
                <a:ext cx="586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383" name="Ink 382"/>
              <p14:cNvContentPartPr/>
              <p14:nvPr/>
            </p14:nvContentPartPr>
            <p14:xfrm>
              <a:off x="4178640" y="925032"/>
              <a:ext cx="102960" cy="115560"/>
            </p14:xfrm>
          </p:contentPart>
        </mc:Choice>
        <mc:Fallback xmlns="">
          <p:pic>
            <p:nvPicPr>
              <p:cNvPr id="383" name="Ink 382"/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4177200" y="922512"/>
                <a:ext cx="1051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384" name="Ink 383"/>
              <p14:cNvContentPartPr/>
              <p14:nvPr/>
            </p14:nvContentPartPr>
            <p14:xfrm>
              <a:off x="4182960" y="979392"/>
              <a:ext cx="87480" cy="13680"/>
            </p14:xfrm>
          </p:contentPart>
        </mc:Choice>
        <mc:Fallback xmlns="">
          <p:pic>
            <p:nvPicPr>
              <p:cNvPr id="384" name="Ink 383"/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4181880" y="977952"/>
                <a:ext cx="8928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385" name="Ink 384"/>
              <p14:cNvContentPartPr/>
              <p14:nvPr/>
            </p14:nvContentPartPr>
            <p14:xfrm>
              <a:off x="4334304" y="873528"/>
              <a:ext cx="137880" cy="166680"/>
            </p14:xfrm>
          </p:contentPart>
        </mc:Choice>
        <mc:Fallback xmlns="">
          <p:pic>
            <p:nvPicPr>
              <p:cNvPr id="385" name="Ink 384"/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4333224" y="871008"/>
                <a:ext cx="140040" cy="171720"/>
              </a:xfrm>
              <a:prstGeom prst="rect">
                <a:avLst/>
              </a:prstGeom>
            </p:spPr>
          </p:pic>
        </mc:Fallback>
      </mc:AlternateContent>
      <p:sp>
        <p:nvSpPr>
          <p:cNvPr id="386" name="Rectangle 385"/>
          <p:cNvSpPr/>
          <p:nvPr/>
        </p:nvSpPr>
        <p:spPr>
          <a:xfrm>
            <a:off x="3181944" y="329186"/>
            <a:ext cx="1365792" cy="832846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TextBox 386"/>
          <p:cNvSpPr txBox="1"/>
          <p:nvPr/>
        </p:nvSpPr>
        <p:spPr>
          <a:xfrm>
            <a:off x="193597" y="159294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Loop</a:t>
            </a:r>
            <a:endParaRPr lang="en-US" i="1" dirty="0"/>
          </a:p>
        </p:txBody>
      </p:sp>
      <p:sp>
        <p:nvSpPr>
          <p:cNvPr id="392" name="TextBox 391"/>
          <p:cNvSpPr txBox="1"/>
          <p:nvPr/>
        </p:nvSpPr>
        <p:spPr>
          <a:xfrm>
            <a:off x="821711" y="2173972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if</a:t>
            </a:r>
            <a:r>
              <a:rPr lang="en-US" dirty="0" smtClean="0"/>
              <a:t>                   </a:t>
            </a:r>
            <a:r>
              <a:rPr lang="en-US" b="1" i="1" dirty="0" smtClean="0"/>
              <a:t>return</a:t>
            </a:r>
            <a:r>
              <a:rPr lang="en-US" i="1" dirty="0"/>
              <a:t>;</a:t>
            </a:r>
            <a:r>
              <a:rPr lang="en-US" i="1" dirty="0" smtClean="0"/>
              <a:t>    else  </a:t>
            </a:r>
            <a:endParaRPr lang="en-US" dirty="0"/>
          </a:p>
        </p:txBody>
      </p:sp>
      <p:sp>
        <p:nvSpPr>
          <p:cNvPr id="393" name="TextBox 392"/>
          <p:cNvSpPr txBox="1"/>
          <p:nvPr/>
        </p:nvSpPr>
        <p:spPr>
          <a:xfrm>
            <a:off x="829728" y="2827900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if</a:t>
            </a:r>
            <a:r>
              <a:rPr lang="en-US" dirty="0" smtClean="0"/>
              <a:t>                   </a:t>
            </a:r>
            <a:r>
              <a:rPr lang="en-US" b="1" i="1" dirty="0" smtClean="0"/>
              <a:t>return</a:t>
            </a:r>
            <a:r>
              <a:rPr lang="en-US" i="1" dirty="0"/>
              <a:t>;</a:t>
            </a:r>
            <a:r>
              <a:rPr lang="en-US" i="1" dirty="0" smtClean="0"/>
              <a:t>    else 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394" name="Ink 393"/>
              <p14:cNvContentPartPr/>
              <p14:nvPr/>
            </p14:nvContentPartPr>
            <p14:xfrm>
              <a:off x="1207128" y="2313936"/>
              <a:ext cx="61920" cy="114840"/>
            </p14:xfrm>
          </p:contentPart>
        </mc:Choice>
        <mc:Fallback xmlns="">
          <p:pic>
            <p:nvPicPr>
              <p:cNvPr id="394" name="Ink 393"/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1206048" y="2312136"/>
                <a:ext cx="6372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1">
            <p14:nvContentPartPr>
              <p14:cNvPr id="395" name="Ink 394"/>
              <p14:cNvContentPartPr/>
              <p14:nvPr/>
            </p14:nvContentPartPr>
            <p14:xfrm>
              <a:off x="1161768" y="2324016"/>
              <a:ext cx="134640" cy="112320"/>
            </p14:xfrm>
          </p:contentPart>
        </mc:Choice>
        <mc:Fallback xmlns="">
          <p:pic>
            <p:nvPicPr>
              <p:cNvPr id="395" name="Ink 394"/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1160688" y="2321856"/>
                <a:ext cx="1368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3">
            <p14:nvContentPartPr>
              <p14:cNvPr id="396" name="Ink 395"/>
              <p14:cNvContentPartPr/>
              <p14:nvPr/>
            </p14:nvContentPartPr>
            <p14:xfrm>
              <a:off x="1347168" y="2362176"/>
              <a:ext cx="89640" cy="6480"/>
            </p14:xfrm>
          </p:contentPart>
        </mc:Choice>
        <mc:Fallback xmlns="">
          <p:pic>
            <p:nvPicPr>
              <p:cNvPr id="396" name="Ink 395"/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1346088" y="2359656"/>
                <a:ext cx="9216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397" name="Ink 396"/>
              <p14:cNvContentPartPr/>
              <p14:nvPr/>
            </p14:nvContentPartPr>
            <p14:xfrm>
              <a:off x="1361208" y="2381256"/>
              <a:ext cx="66600" cy="20520"/>
            </p14:xfrm>
          </p:contentPart>
        </mc:Choice>
        <mc:Fallback xmlns="">
          <p:pic>
            <p:nvPicPr>
              <p:cNvPr id="397" name="Ink 396"/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1360128" y="2380176"/>
                <a:ext cx="68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399" name="Ink 398"/>
              <p14:cNvContentPartPr/>
              <p14:nvPr/>
            </p14:nvContentPartPr>
            <p14:xfrm>
              <a:off x="1651152" y="2337336"/>
              <a:ext cx="79560" cy="79200"/>
            </p14:xfrm>
          </p:contentPart>
        </mc:Choice>
        <mc:Fallback xmlns="">
          <p:pic>
            <p:nvPicPr>
              <p:cNvPr id="399" name="Ink 398"/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1650072" y="2335176"/>
                <a:ext cx="820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400" name="Ink 399"/>
              <p14:cNvContentPartPr/>
              <p14:nvPr/>
            </p14:nvContentPartPr>
            <p14:xfrm>
              <a:off x="1664112" y="2333016"/>
              <a:ext cx="55800" cy="103680"/>
            </p14:xfrm>
          </p:contentPart>
        </mc:Choice>
        <mc:Fallback xmlns="">
          <p:pic>
            <p:nvPicPr>
              <p:cNvPr id="400" name="Ink 399"/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1662672" y="2331216"/>
                <a:ext cx="583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401" name="Ink 400"/>
              <p14:cNvContentPartPr/>
              <p14:nvPr/>
            </p14:nvContentPartPr>
            <p14:xfrm>
              <a:off x="1764552" y="2297736"/>
              <a:ext cx="37800" cy="49320"/>
            </p14:xfrm>
          </p:contentPart>
        </mc:Choice>
        <mc:Fallback xmlns="">
          <p:pic>
            <p:nvPicPr>
              <p:cNvPr id="401" name="Ink 400"/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1763472" y="2295576"/>
                <a:ext cx="403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402" name="Ink 401"/>
              <p14:cNvContentPartPr/>
              <p14:nvPr/>
            </p14:nvContentPartPr>
            <p14:xfrm>
              <a:off x="1121088" y="2957616"/>
              <a:ext cx="107280" cy="194400"/>
            </p14:xfrm>
          </p:contentPart>
        </mc:Choice>
        <mc:Fallback xmlns="">
          <p:pic>
            <p:nvPicPr>
              <p:cNvPr id="402" name="Ink 401"/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1120008" y="2955096"/>
                <a:ext cx="1094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403" name="Ink 402"/>
              <p14:cNvContentPartPr/>
              <p14:nvPr/>
            </p14:nvContentPartPr>
            <p14:xfrm>
              <a:off x="1310808" y="2984616"/>
              <a:ext cx="72360" cy="5040"/>
            </p14:xfrm>
          </p:contentPart>
        </mc:Choice>
        <mc:Fallback xmlns="">
          <p:pic>
            <p:nvPicPr>
              <p:cNvPr id="403" name="Ink 402"/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1309728" y="2982096"/>
                <a:ext cx="7452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404" name="Ink 403"/>
              <p14:cNvContentPartPr/>
              <p14:nvPr/>
            </p14:nvContentPartPr>
            <p14:xfrm>
              <a:off x="1320888" y="3006216"/>
              <a:ext cx="83160" cy="18360"/>
            </p14:xfrm>
          </p:contentPart>
        </mc:Choice>
        <mc:Fallback xmlns="">
          <p:pic>
            <p:nvPicPr>
              <p:cNvPr id="404" name="Ink 403"/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1319808" y="3005496"/>
                <a:ext cx="849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406" name="Ink 405"/>
              <p14:cNvContentPartPr/>
              <p14:nvPr/>
            </p14:nvContentPartPr>
            <p14:xfrm>
              <a:off x="1588152" y="2961936"/>
              <a:ext cx="120240" cy="178200"/>
            </p14:xfrm>
          </p:contentPart>
        </mc:Choice>
        <mc:Fallback xmlns="">
          <p:pic>
            <p:nvPicPr>
              <p:cNvPr id="406" name="Ink 405"/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1586712" y="2959416"/>
                <a:ext cx="1227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407" name="Ink 406"/>
              <p14:cNvContentPartPr/>
              <p14:nvPr/>
            </p14:nvContentPartPr>
            <p14:xfrm>
              <a:off x="1751664" y="2913264"/>
              <a:ext cx="41400" cy="86040"/>
            </p14:xfrm>
          </p:contentPart>
        </mc:Choice>
        <mc:Fallback xmlns="">
          <p:pic>
            <p:nvPicPr>
              <p:cNvPr id="407" name="Ink 406"/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1750944" y="2911104"/>
                <a:ext cx="432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408" name="Ink 407"/>
              <p14:cNvContentPartPr/>
              <p14:nvPr/>
            </p14:nvContentPartPr>
            <p14:xfrm>
              <a:off x="1491888" y="2360376"/>
              <a:ext cx="73800" cy="4320"/>
            </p14:xfrm>
          </p:contentPart>
        </mc:Choice>
        <mc:Fallback xmlns="">
          <p:pic>
            <p:nvPicPr>
              <p:cNvPr id="408" name="Ink 407"/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1490808" y="2357856"/>
                <a:ext cx="75960" cy="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409" name="Ink 408"/>
              <p14:cNvContentPartPr/>
              <p14:nvPr/>
            </p14:nvContentPartPr>
            <p14:xfrm>
              <a:off x="1496928" y="2397456"/>
              <a:ext cx="68040" cy="10800"/>
            </p14:xfrm>
          </p:contentPart>
        </mc:Choice>
        <mc:Fallback xmlns="">
          <p:pic>
            <p:nvPicPr>
              <p:cNvPr id="409" name="Ink 408"/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1495848" y="2396376"/>
                <a:ext cx="6948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410" name="Ink 409"/>
              <p14:cNvContentPartPr/>
              <p14:nvPr/>
            </p14:nvContentPartPr>
            <p14:xfrm>
              <a:off x="1463472" y="2983104"/>
              <a:ext cx="72000" cy="7200"/>
            </p14:xfrm>
          </p:contentPart>
        </mc:Choice>
        <mc:Fallback xmlns="">
          <p:pic>
            <p:nvPicPr>
              <p:cNvPr id="410" name="Ink 409"/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1462392" y="2980944"/>
                <a:ext cx="7452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411" name="Ink 410"/>
              <p14:cNvContentPartPr/>
              <p14:nvPr/>
            </p14:nvContentPartPr>
            <p14:xfrm>
              <a:off x="1465992" y="3002544"/>
              <a:ext cx="89640" cy="15840"/>
            </p14:xfrm>
          </p:contentPart>
        </mc:Choice>
        <mc:Fallback xmlns="">
          <p:pic>
            <p:nvPicPr>
              <p:cNvPr id="411" name="Ink 410"/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1464552" y="3001824"/>
                <a:ext cx="91440" cy="1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9" name="Group 428"/>
          <p:cNvGrpSpPr/>
          <p:nvPr/>
        </p:nvGrpSpPr>
        <p:grpSpPr>
          <a:xfrm>
            <a:off x="3384699" y="2301691"/>
            <a:ext cx="496800" cy="137520"/>
            <a:chOff x="3403488" y="2270376"/>
            <a:chExt cx="49680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412" name="Ink 411"/>
                <p14:cNvContentPartPr/>
                <p14:nvPr/>
              </p14:nvContentPartPr>
              <p14:xfrm>
                <a:off x="3403488" y="2289456"/>
                <a:ext cx="81000" cy="97560"/>
              </p14:xfrm>
            </p:contentPart>
          </mc:Choice>
          <mc:Fallback xmlns="">
            <p:pic>
              <p:nvPicPr>
                <p:cNvPr id="412" name="Ink 411"/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3402408" y="2287656"/>
                  <a:ext cx="835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413" name="Ink 412"/>
                <p14:cNvContentPartPr/>
                <p14:nvPr/>
              </p14:nvContentPartPr>
              <p14:xfrm>
                <a:off x="3407808" y="2317176"/>
                <a:ext cx="75960" cy="81000"/>
              </p14:xfrm>
            </p:contentPart>
          </mc:Choice>
          <mc:Fallback xmlns="">
            <p:pic>
              <p:nvPicPr>
                <p:cNvPr id="413" name="Ink 412"/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3406728" y="2315376"/>
                  <a:ext cx="781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414" name="Ink 413"/>
                <p14:cNvContentPartPr/>
                <p14:nvPr/>
              </p14:nvContentPartPr>
              <p14:xfrm>
                <a:off x="3600408" y="2335896"/>
                <a:ext cx="67320" cy="5760"/>
              </p14:xfrm>
            </p:contentPart>
          </mc:Choice>
          <mc:Fallback xmlns="">
            <p:pic>
              <p:nvPicPr>
                <p:cNvPr id="414" name="Ink 413"/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3599328" y="2333736"/>
                  <a:ext cx="6948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415" name="Ink 414"/>
                <p14:cNvContentPartPr/>
                <p14:nvPr/>
              </p14:nvContentPartPr>
              <p14:xfrm>
                <a:off x="3575280" y="2379048"/>
                <a:ext cx="109440" cy="7200"/>
              </p14:xfrm>
            </p:contentPart>
          </mc:Choice>
          <mc:Fallback xmlns="">
            <p:pic>
              <p:nvPicPr>
                <p:cNvPr id="415" name="Ink 414"/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3574560" y="2377968"/>
                  <a:ext cx="1105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416" name="Ink 415"/>
                <p14:cNvContentPartPr/>
                <p14:nvPr/>
              </p14:nvContentPartPr>
              <p14:xfrm>
                <a:off x="3772128" y="2311416"/>
                <a:ext cx="75600" cy="74880"/>
              </p14:xfrm>
            </p:contentPart>
          </mc:Choice>
          <mc:Fallback xmlns="">
            <p:pic>
              <p:nvPicPr>
                <p:cNvPr id="416" name="Ink 415"/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3771048" y="2309256"/>
                  <a:ext cx="770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417" name="Ink 416"/>
                <p14:cNvContentPartPr/>
                <p14:nvPr/>
              </p14:nvContentPartPr>
              <p14:xfrm>
                <a:off x="3743328" y="2323296"/>
                <a:ext cx="108360" cy="84600"/>
              </p14:xfrm>
            </p:contentPart>
          </mc:Choice>
          <mc:Fallback xmlns="">
            <p:pic>
              <p:nvPicPr>
                <p:cNvPr id="417" name="Ink 416"/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742248" y="2321136"/>
                  <a:ext cx="1105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418" name="Ink 417"/>
                <p14:cNvContentPartPr/>
                <p14:nvPr/>
              </p14:nvContentPartPr>
              <p14:xfrm>
                <a:off x="3893088" y="2270376"/>
                <a:ext cx="7200" cy="59760"/>
              </p14:xfrm>
            </p:contentPart>
          </mc:Choice>
          <mc:Fallback xmlns="">
            <p:pic>
              <p:nvPicPr>
                <p:cNvPr id="418" name="Ink 417"/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3892368" y="2267856"/>
                  <a:ext cx="900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0" name="Group 429"/>
          <p:cNvGrpSpPr/>
          <p:nvPr/>
        </p:nvGrpSpPr>
        <p:grpSpPr>
          <a:xfrm>
            <a:off x="3337968" y="2914416"/>
            <a:ext cx="562320" cy="254160"/>
            <a:chOff x="3337968" y="2914416"/>
            <a:chExt cx="56232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419" name="Ink 418"/>
                <p14:cNvContentPartPr/>
                <p14:nvPr/>
              </p14:nvContentPartPr>
              <p14:xfrm>
                <a:off x="3337968" y="2954736"/>
                <a:ext cx="110160" cy="213840"/>
              </p14:xfrm>
            </p:contentPart>
          </mc:Choice>
          <mc:Fallback xmlns="">
            <p:pic>
              <p:nvPicPr>
                <p:cNvPr id="419" name="Ink 418"/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3337608" y="2952216"/>
                  <a:ext cx="111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420" name="Ink 419"/>
                <p14:cNvContentPartPr/>
                <p14:nvPr/>
              </p14:nvContentPartPr>
              <p14:xfrm>
                <a:off x="3542448" y="3000816"/>
                <a:ext cx="88560" cy="12600"/>
              </p14:xfrm>
            </p:contentPart>
          </mc:Choice>
          <mc:Fallback xmlns="">
            <p:pic>
              <p:nvPicPr>
                <p:cNvPr id="420" name="Ink 419"/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3541728" y="2998296"/>
                  <a:ext cx="903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421" name="Ink 420"/>
                <p14:cNvContentPartPr/>
                <p14:nvPr/>
              </p14:nvContentPartPr>
              <p14:xfrm>
                <a:off x="3565848" y="3032496"/>
                <a:ext cx="96480" cy="23760"/>
              </p14:xfrm>
            </p:contentPart>
          </mc:Choice>
          <mc:Fallback xmlns="">
            <p:pic>
              <p:nvPicPr>
                <p:cNvPr id="421" name="Ink 420"/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3564768" y="3031416"/>
                  <a:ext cx="97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422" name="Ink 421"/>
                <p14:cNvContentPartPr/>
                <p14:nvPr/>
              </p14:nvContentPartPr>
              <p14:xfrm>
                <a:off x="3696888" y="2956176"/>
                <a:ext cx="112680" cy="197280"/>
              </p14:xfrm>
            </p:contentPart>
          </mc:Choice>
          <mc:Fallback xmlns="">
            <p:pic>
              <p:nvPicPr>
                <p:cNvPr id="422" name="Ink 421"/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3696528" y="2953656"/>
                  <a:ext cx="114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423" name="Ink 422"/>
                <p14:cNvContentPartPr/>
                <p14:nvPr/>
              </p14:nvContentPartPr>
              <p14:xfrm>
                <a:off x="3880848" y="2914416"/>
                <a:ext cx="19440" cy="75960"/>
              </p14:xfrm>
            </p:contentPart>
          </mc:Choice>
          <mc:Fallback xmlns="">
            <p:pic>
              <p:nvPicPr>
                <p:cNvPr id="423" name="Ink 422"/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3880128" y="2912256"/>
                  <a:ext cx="21240" cy="79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4" name="TextBox 423"/>
          <p:cNvSpPr txBox="1"/>
          <p:nvPr/>
        </p:nvSpPr>
        <p:spPr>
          <a:xfrm>
            <a:off x="193597" y="304507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End</a:t>
            </a:r>
            <a:endParaRPr lang="en-US" i="1" dirty="0"/>
          </a:p>
        </p:txBody>
      </p:sp>
      <p:sp>
        <p:nvSpPr>
          <p:cNvPr id="431" name="TextBox 430"/>
          <p:cNvSpPr txBox="1"/>
          <p:nvPr/>
        </p:nvSpPr>
        <p:spPr>
          <a:xfrm>
            <a:off x="332728" y="109732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2"/>
                </a:solidFill>
              </a:rPr>
              <a:t>“hard”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1913116" y="1100091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</a:rPr>
              <a:t>“doable”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3" name="TextBox 432"/>
          <p:cNvSpPr txBox="1"/>
          <p:nvPr/>
        </p:nvSpPr>
        <p:spPr>
          <a:xfrm>
            <a:off x="3368676" y="1102425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</a:rPr>
              <a:t>“doable”</a:t>
            </a:r>
            <a:endParaRPr lang="en-US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35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/>
      <p:bldP spid="392" grpId="0"/>
      <p:bldP spid="393" grpId="0"/>
      <p:bldP spid="4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157164" y="285152"/>
            <a:ext cx="1924050" cy="1452563"/>
            <a:chOff x="157164" y="285152"/>
            <a:chExt cx="1924050" cy="1452563"/>
          </a:xfrm>
        </p:grpSpPr>
        <p:sp>
          <p:nvSpPr>
            <p:cNvPr id="115" name="Rectangle 114"/>
            <p:cNvSpPr/>
            <p:nvPr/>
          </p:nvSpPr>
          <p:spPr>
            <a:xfrm>
              <a:off x="157164" y="285152"/>
              <a:ext cx="1924050" cy="145256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276489" y="365188"/>
              <a:ext cx="1709936" cy="1257968"/>
              <a:chOff x="134815" y="423496"/>
              <a:chExt cx="3121269" cy="229626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96361" y="910004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34815" y="1251439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644769" y="1123950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48761" y="1516673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726830" y="649165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19149" y="1362808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049215" y="874835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11065" y="915866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447799" y="1375997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01161" y="649165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25011" y="423496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437542" y="874835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071196" y="1167912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082919" y="618392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326172" y="1198685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831729" y="1352551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824401" y="1680797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391507" y="1459524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258157" y="1742343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545372" y="940778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545372" y="1327640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021622" y="980343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66191" y="1167912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677256" y="1773116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258157" y="874835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453053" y="555381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858965" y="1154723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828192" y="1393582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901461" y="684334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194538" y="1375997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698987" y="2369529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01161" y="2016371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147395" y="2583475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882160" y="2614248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025767" y="1821475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378926" y="2357808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759924" y="2344618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113691" y="2375391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227384" y="2436937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003787" y="2108690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327637" y="1883021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025160" y="2170238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573822" y="2627437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585545" y="2077917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828798" y="2658210"/>
                <a:ext cx="61546" cy="6154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2224088" y="269603"/>
            <a:ext cx="2265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Task: </a:t>
            </a:r>
            <a:r>
              <a:rPr lang="en-US" sz="1600" dirty="0" smtClean="0"/>
              <a:t>split the points </a:t>
            </a:r>
            <a:r>
              <a:rPr lang="en-US" sz="1600" i="1" dirty="0" smtClean="0"/>
              <a:t>{x}</a:t>
            </a:r>
            <a:r>
              <a:rPr lang="en-US" sz="1600" dirty="0" smtClean="0"/>
              <a:t> into k clusters</a:t>
            </a:r>
            <a:endParaRPr lang="en-US" sz="1600" dirty="0"/>
          </a:p>
        </p:txBody>
      </p:sp>
      <p:sp>
        <p:nvSpPr>
          <p:cNvPr id="116" name="Rectangle 115"/>
          <p:cNvSpPr/>
          <p:nvPr/>
        </p:nvSpPr>
        <p:spPr>
          <a:xfrm>
            <a:off x="157164" y="1802778"/>
            <a:ext cx="1924050" cy="145256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10206" y="2149339"/>
            <a:ext cx="33717" cy="3371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276489" y="2336389"/>
            <a:ext cx="33717" cy="3371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555859" y="2266546"/>
            <a:ext cx="33717" cy="3371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393696" y="2481693"/>
            <a:ext cx="33717" cy="3371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600815" y="2006443"/>
            <a:ext cx="33717" cy="3371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51390" y="2397401"/>
            <a:ext cx="33717" cy="3371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777428" y="2130073"/>
            <a:ext cx="33717" cy="3371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537395" y="2152551"/>
            <a:ext cx="33717" cy="3371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995786" y="2404626"/>
            <a:ext cx="33717" cy="3371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477186" y="2006443"/>
            <a:ext cx="33717" cy="3371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654602" y="1882814"/>
            <a:ext cx="33717" cy="3371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990167" y="2130073"/>
            <a:ext cx="33717" cy="3371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789470" y="2290630"/>
            <a:ext cx="33717" cy="3371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795892" y="1989585"/>
            <a:ext cx="33717" cy="3371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929154" y="2307488"/>
            <a:ext cx="33717" cy="3371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206115" y="2391781"/>
            <a:ext cx="33717" cy="3371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202101" y="2571606"/>
            <a:ext cx="33717" cy="3371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512781" y="2450385"/>
            <a:ext cx="33717" cy="3371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439727" y="2605322"/>
            <a:ext cx="33717" cy="3371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1597073" y="2166198"/>
            <a:ext cx="33717" cy="3371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597073" y="2378134"/>
            <a:ext cx="33717" cy="3371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857979" y="2187873"/>
            <a:ext cx="33717" cy="3371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334562" y="2290630"/>
            <a:ext cx="33717" cy="3371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669324" y="2622181"/>
            <a:ext cx="33717" cy="3371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439727" y="2130073"/>
            <a:ext cx="33717" cy="3371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1546498" y="1955065"/>
            <a:ext cx="33717" cy="3371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1768870" y="2283405"/>
            <a:ext cx="33717" cy="3371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1752011" y="2414260"/>
            <a:ext cx="33717" cy="3371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1792151" y="2025710"/>
            <a:ext cx="33717" cy="3371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1952708" y="2404626"/>
            <a:ext cx="33717" cy="3371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585561" y="2948916"/>
            <a:ext cx="33717" cy="337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77186" y="2755444"/>
            <a:ext cx="33717" cy="337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831214" y="3066123"/>
            <a:ext cx="33717" cy="337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685910" y="3082981"/>
            <a:ext cx="33717" cy="337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764582" y="2648674"/>
            <a:ext cx="33717" cy="337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958055" y="2942495"/>
            <a:ext cx="33717" cy="337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1166778" y="2935269"/>
            <a:ext cx="33717" cy="337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812750" y="2952127"/>
            <a:ext cx="33717" cy="337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1422869" y="2985844"/>
            <a:ext cx="33717" cy="337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752541" y="2806020"/>
            <a:ext cx="33717" cy="337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929957" y="2682391"/>
            <a:ext cx="33717" cy="337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312083" y="2839738"/>
            <a:ext cx="33717" cy="337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1064825" y="3090207"/>
            <a:ext cx="33717" cy="337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1071248" y="2789161"/>
            <a:ext cx="33717" cy="337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1204510" y="3107065"/>
            <a:ext cx="33717" cy="3371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1523122" y="2292282"/>
            <a:ext cx="91458" cy="914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607082" y="2165562"/>
            <a:ext cx="91458" cy="914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902507" y="2868509"/>
            <a:ext cx="91458" cy="914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5" name="Ink 174"/>
              <p14:cNvContentPartPr/>
              <p14:nvPr/>
            </p14:nvContentPartPr>
            <p14:xfrm>
              <a:off x="3541830" y="1105519"/>
              <a:ext cx="86760" cy="75960"/>
            </p14:xfrm>
          </p:contentPart>
        </mc:Choice>
        <mc:Fallback xmlns="">
          <p:pic>
            <p:nvPicPr>
              <p:cNvPr id="175" name="Ink 17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0750" y="1102999"/>
                <a:ext cx="882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6" name="Ink 175"/>
              <p14:cNvContentPartPr/>
              <p14:nvPr/>
            </p14:nvContentPartPr>
            <p14:xfrm>
              <a:off x="3542190" y="1142599"/>
              <a:ext cx="79560" cy="17640"/>
            </p14:xfrm>
          </p:contentPart>
        </mc:Choice>
        <mc:Fallback xmlns="">
          <p:pic>
            <p:nvPicPr>
              <p:cNvPr id="176" name="Ink 17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1110" y="1140079"/>
                <a:ext cx="810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7" name="Ink 176"/>
              <p14:cNvContentPartPr/>
              <p14:nvPr/>
            </p14:nvContentPartPr>
            <p14:xfrm>
              <a:off x="3718590" y="1019479"/>
              <a:ext cx="43920" cy="219240"/>
            </p14:xfrm>
          </p:contentPart>
        </mc:Choice>
        <mc:Fallback xmlns="">
          <p:pic>
            <p:nvPicPr>
              <p:cNvPr id="177" name="Ink 17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17510" y="1017679"/>
                <a:ext cx="4608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8" name="Ink 177"/>
              <p14:cNvContentPartPr/>
              <p14:nvPr/>
            </p14:nvContentPartPr>
            <p14:xfrm>
              <a:off x="3733350" y="1027399"/>
              <a:ext cx="56520" cy="22176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32270" y="1024879"/>
                <a:ext cx="590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9" name="Ink 178"/>
              <p14:cNvContentPartPr/>
              <p14:nvPr/>
            </p14:nvContentPartPr>
            <p14:xfrm>
              <a:off x="3779790" y="1028479"/>
              <a:ext cx="56520" cy="194760"/>
            </p14:xfrm>
          </p:contentPart>
        </mc:Choice>
        <mc:Fallback xmlns="">
          <p:pic>
            <p:nvPicPr>
              <p:cNvPr id="179" name="Ink 17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78710" y="1025959"/>
                <a:ext cx="586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0" name="Ink 179"/>
              <p14:cNvContentPartPr/>
              <p14:nvPr/>
            </p14:nvContentPartPr>
            <p14:xfrm>
              <a:off x="3860790" y="985639"/>
              <a:ext cx="60840" cy="71640"/>
            </p14:xfrm>
          </p:contentPart>
        </mc:Choice>
        <mc:Fallback xmlns="">
          <p:pic>
            <p:nvPicPr>
              <p:cNvPr id="180" name="Ink 17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59350" y="983119"/>
                <a:ext cx="63360" cy="74880"/>
              </a:xfrm>
              <a:prstGeom prst="rect">
                <a:avLst/>
              </a:prstGeom>
            </p:spPr>
          </p:pic>
        </mc:Fallback>
      </mc:AlternateContent>
      <p:sp>
        <p:nvSpPr>
          <p:cNvPr id="214" name="TextBox 213"/>
          <p:cNvSpPr txBox="1"/>
          <p:nvPr/>
        </p:nvSpPr>
        <p:spPr>
          <a:xfrm>
            <a:off x="2216924" y="757605"/>
            <a:ext cx="1253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Input points:</a:t>
            </a:r>
            <a:endParaRPr lang="en-US" sz="1600" dirty="0"/>
          </a:p>
        </p:txBody>
      </p:sp>
      <p:sp>
        <p:nvSpPr>
          <p:cNvPr id="215" name="TextBox 214"/>
          <p:cNvSpPr txBox="1"/>
          <p:nvPr/>
        </p:nvSpPr>
        <p:spPr>
          <a:xfrm>
            <a:off x="2364988" y="1955065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Cluster centers:</a:t>
            </a:r>
            <a:endParaRPr lang="en-US" sz="1600" dirty="0"/>
          </a:p>
        </p:txBody>
      </p:sp>
      <p:sp>
        <p:nvSpPr>
          <p:cNvPr id="218" name="TextBox 217"/>
          <p:cNvSpPr txBox="1"/>
          <p:nvPr/>
        </p:nvSpPr>
        <p:spPr>
          <a:xfrm>
            <a:off x="2387936" y="2506659"/>
            <a:ext cx="1794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Point assignments:</a:t>
            </a:r>
            <a:endParaRPr lang="en-US" sz="1600" dirty="0"/>
          </a:p>
        </p:txBody>
      </p:sp>
      <p:grpSp>
        <p:nvGrpSpPr>
          <p:cNvPr id="219" name="Group 218"/>
          <p:cNvGrpSpPr/>
          <p:nvPr/>
        </p:nvGrpSpPr>
        <p:grpSpPr>
          <a:xfrm>
            <a:off x="2422844" y="1395010"/>
            <a:ext cx="1758513" cy="499480"/>
            <a:chOff x="513634" y="267615"/>
            <a:chExt cx="1758513" cy="49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0" name="Ink 219"/>
                <p14:cNvContentPartPr/>
                <p14:nvPr/>
              </p14:nvContentPartPr>
              <p14:xfrm>
                <a:off x="513634" y="469375"/>
                <a:ext cx="136800" cy="122400"/>
              </p14:xfrm>
            </p:contentPart>
          </mc:Choice>
          <mc:Fallback xmlns="">
            <p:pic>
              <p:nvPicPr>
                <p:cNvPr id="220" name="Ink 219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2194" y="466855"/>
                  <a:ext cx="1396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1" name="Ink 220"/>
                <p14:cNvContentPartPr/>
                <p14:nvPr/>
              </p14:nvContentPartPr>
              <p14:xfrm>
                <a:off x="693634" y="518695"/>
                <a:ext cx="6120" cy="46800"/>
              </p14:xfrm>
            </p:contentPart>
          </mc:Choice>
          <mc:Fallback xmlns="">
            <p:pic>
              <p:nvPicPr>
                <p:cNvPr id="221" name="Ink 220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2194" y="516175"/>
                  <a:ext cx="8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2" name="Ink 221"/>
                <p14:cNvContentPartPr/>
                <p14:nvPr/>
              </p14:nvContentPartPr>
              <p14:xfrm>
                <a:off x="709114" y="434095"/>
                <a:ext cx="10440" cy="25560"/>
              </p14:xfrm>
            </p:contentPart>
          </mc:Choice>
          <mc:Fallback xmlns="">
            <p:pic>
              <p:nvPicPr>
                <p:cNvPr id="222" name="Ink 221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7674" y="431935"/>
                  <a:ext cx="12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3" name="Ink 222"/>
                <p14:cNvContentPartPr/>
                <p14:nvPr/>
              </p14:nvContentPartPr>
              <p14:xfrm>
                <a:off x="758074" y="468295"/>
                <a:ext cx="84240" cy="100800"/>
              </p14:xfrm>
            </p:contentPart>
          </mc:Choice>
          <mc:Fallback xmlns="">
            <p:pic>
              <p:nvPicPr>
                <p:cNvPr id="223" name="Ink 222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6634" y="465775"/>
                  <a:ext cx="87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4" name="Ink 223"/>
                <p14:cNvContentPartPr/>
                <p14:nvPr/>
              </p14:nvContentPartPr>
              <p14:xfrm>
                <a:off x="580234" y="624895"/>
                <a:ext cx="78120" cy="100080"/>
              </p14:xfrm>
            </p:contentPart>
          </mc:Choice>
          <mc:Fallback xmlns="">
            <p:pic>
              <p:nvPicPr>
                <p:cNvPr id="224" name="Ink 223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9154" y="622375"/>
                  <a:ext cx="79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5" name="Ink 224"/>
                <p14:cNvContentPartPr/>
                <p14:nvPr/>
              </p14:nvContentPartPr>
              <p14:xfrm>
                <a:off x="708394" y="699415"/>
                <a:ext cx="21240" cy="67680"/>
              </p14:xfrm>
            </p:contentPart>
          </mc:Choice>
          <mc:Fallback xmlns="">
            <p:pic>
              <p:nvPicPr>
                <p:cNvPr id="225" name="Ink 224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7314" y="697255"/>
                  <a:ext cx="234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6" name="Ink 225"/>
                <p14:cNvContentPartPr/>
                <p14:nvPr/>
              </p14:nvContentPartPr>
              <p14:xfrm>
                <a:off x="787594" y="636415"/>
                <a:ext cx="360" cy="360"/>
              </p14:xfrm>
            </p:contentPart>
          </mc:Choice>
          <mc:Fallback xmlns="">
            <p:pic>
              <p:nvPicPr>
                <p:cNvPr id="226" name="Ink 225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7234" y="635695"/>
                  <a:ext cx="1080" cy="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7" name="Ink 226"/>
                <p14:cNvContentPartPr/>
                <p14:nvPr/>
              </p14:nvContentPartPr>
              <p14:xfrm>
                <a:off x="789394" y="632095"/>
                <a:ext cx="81720" cy="95040"/>
              </p14:xfrm>
            </p:contentPart>
          </mc:Choice>
          <mc:Fallback xmlns="">
            <p:pic>
              <p:nvPicPr>
                <p:cNvPr id="227" name="Ink 226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8314" y="629575"/>
                  <a:ext cx="83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8" name="Ink 227"/>
                <p14:cNvContentPartPr/>
                <p14:nvPr/>
              </p14:nvContentPartPr>
              <p14:xfrm>
                <a:off x="1303387" y="431575"/>
                <a:ext cx="48600" cy="95760"/>
              </p14:xfrm>
            </p:contentPart>
          </mc:Choice>
          <mc:Fallback xmlns="">
            <p:pic>
              <p:nvPicPr>
                <p:cNvPr id="228" name="Ink 227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02307" y="429415"/>
                  <a:ext cx="511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9" name="Ink 228"/>
                <p14:cNvContentPartPr/>
                <p14:nvPr/>
              </p14:nvContentPartPr>
              <p14:xfrm>
                <a:off x="1294387" y="426535"/>
                <a:ext cx="88920" cy="114480"/>
              </p14:xfrm>
            </p:contentPart>
          </mc:Choice>
          <mc:Fallback xmlns="">
            <p:pic>
              <p:nvPicPr>
                <p:cNvPr id="229" name="Ink 228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92947" y="424375"/>
                  <a:ext cx="914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0" name="Ink 229"/>
                <p14:cNvContentPartPr/>
                <p14:nvPr/>
              </p14:nvContentPartPr>
              <p14:xfrm>
                <a:off x="1195387" y="379735"/>
                <a:ext cx="10440" cy="159480"/>
              </p14:xfrm>
            </p:contentPart>
          </mc:Choice>
          <mc:Fallback xmlns="">
            <p:pic>
              <p:nvPicPr>
                <p:cNvPr id="230" name="Ink 229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93947" y="377575"/>
                  <a:ext cx="12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1" name="Ink 230"/>
                <p14:cNvContentPartPr/>
                <p14:nvPr/>
              </p14:nvContentPartPr>
              <p14:xfrm>
                <a:off x="1240747" y="372175"/>
                <a:ext cx="7560" cy="174240"/>
              </p14:xfrm>
            </p:contentPart>
          </mc:Choice>
          <mc:Fallback xmlns="">
            <p:pic>
              <p:nvPicPr>
                <p:cNvPr id="231" name="Ink 230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39307" y="370015"/>
                  <a:ext cx="10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2" name="Ink 231"/>
                <p14:cNvContentPartPr/>
                <p14:nvPr/>
              </p14:nvContentPartPr>
              <p14:xfrm>
                <a:off x="1567627" y="465775"/>
                <a:ext cx="99000" cy="4320"/>
              </p14:xfrm>
            </p:contentPart>
          </mc:Choice>
          <mc:Fallback xmlns="">
            <p:pic>
              <p:nvPicPr>
                <p:cNvPr id="232" name="Ink 231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66547" y="463255"/>
                  <a:ext cx="10152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3" name="Ink 232"/>
                <p14:cNvContentPartPr/>
                <p14:nvPr/>
              </p14:nvContentPartPr>
              <p14:xfrm>
                <a:off x="1392667" y="539215"/>
                <a:ext cx="45360" cy="52200"/>
              </p14:xfrm>
            </p:contentPart>
          </mc:Choice>
          <mc:Fallback xmlns="">
            <p:pic>
              <p:nvPicPr>
                <p:cNvPr id="233" name="Ink 232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91587" y="537055"/>
                  <a:ext cx="475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4" name="Ink 233"/>
                <p14:cNvContentPartPr/>
                <p14:nvPr/>
              </p14:nvContentPartPr>
              <p14:xfrm>
                <a:off x="1403107" y="491695"/>
                <a:ext cx="12240" cy="18000"/>
              </p14:xfrm>
            </p:contentPart>
          </mc:Choice>
          <mc:Fallback xmlns="">
            <p:pic>
              <p:nvPicPr>
                <p:cNvPr id="234" name="Ink 233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02027" y="490255"/>
                  <a:ext cx="14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5" name="Ink 234"/>
                <p14:cNvContentPartPr/>
                <p14:nvPr/>
              </p14:nvContentPartPr>
              <p14:xfrm>
                <a:off x="1762387" y="423295"/>
                <a:ext cx="104040" cy="108000"/>
              </p14:xfrm>
            </p:contentPart>
          </mc:Choice>
          <mc:Fallback xmlns="">
            <p:pic>
              <p:nvPicPr>
                <p:cNvPr id="235" name="Ink 234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60947" y="420775"/>
                  <a:ext cx="105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6" name="Ink 235"/>
                <p14:cNvContentPartPr/>
                <p14:nvPr/>
              </p14:nvContentPartPr>
              <p14:xfrm>
                <a:off x="1896307" y="504295"/>
                <a:ext cx="59040" cy="66600"/>
              </p14:xfrm>
            </p:contentPart>
          </mc:Choice>
          <mc:Fallback xmlns="">
            <p:pic>
              <p:nvPicPr>
                <p:cNvPr id="236" name="Ink 235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95227" y="501775"/>
                  <a:ext cx="61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37" name="Ink 236"/>
                <p14:cNvContentPartPr/>
                <p14:nvPr/>
              </p14:nvContentPartPr>
              <p14:xfrm>
                <a:off x="2001427" y="582775"/>
                <a:ext cx="36360" cy="33120"/>
              </p14:xfrm>
            </p:contentPart>
          </mc:Choice>
          <mc:Fallback xmlns="">
            <p:pic>
              <p:nvPicPr>
                <p:cNvPr id="237" name="Ink 236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99987" y="580255"/>
                  <a:ext cx="38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38" name="Ink 237"/>
                <p14:cNvContentPartPr/>
                <p14:nvPr/>
              </p14:nvContentPartPr>
              <p14:xfrm>
                <a:off x="1997107" y="527695"/>
                <a:ext cx="4320" cy="11520"/>
              </p14:xfrm>
            </p:contentPart>
          </mc:Choice>
          <mc:Fallback xmlns="">
            <p:pic>
              <p:nvPicPr>
                <p:cNvPr id="238" name="Ink 237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96027" y="525175"/>
                  <a:ext cx="64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39" name="Ink 238"/>
                <p14:cNvContentPartPr/>
                <p14:nvPr/>
              </p14:nvContentPartPr>
              <p14:xfrm>
                <a:off x="2087107" y="373975"/>
                <a:ext cx="24480" cy="175320"/>
              </p14:xfrm>
            </p:contentPart>
          </mc:Choice>
          <mc:Fallback xmlns="">
            <p:pic>
              <p:nvPicPr>
                <p:cNvPr id="239" name="Ink 238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85667" y="372895"/>
                  <a:ext cx="262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40" name="Ink 239"/>
                <p14:cNvContentPartPr/>
                <p14:nvPr/>
              </p14:nvContentPartPr>
              <p14:xfrm>
                <a:off x="2140387" y="377575"/>
                <a:ext cx="7920" cy="156600"/>
              </p14:xfrm>
            </p:contentPart>
          </mc:Choice>
          <mc:Fallback xmlns="">
            <p:pic>
              <p:nvPicPr>
                <p:cNvPr id="240" name="Ink 239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39307" y="375415"/>
                  <a:ext cx="100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41" name="Ink 240"/>
                <p14:cNvContentPartPr/>
                <p14:nvPr/>
              </p14:nvContentPartPr>
              <p14:xfrm>
                <a:off x="2195107" y="310615"/>
                <a:ext cx="77040" cy="89280"/>
              </p14:xfrm>
            </p:contentPart>
          </mc:Choice>
          <mc:Fallback xmlns="">
            <p:pic>
              <p:nvPicPr>
                <p:cNvPr id="241" name="Ink 240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93667" y="308095"/>
                  <a:ext cx="78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42" name="Ink 241"/>
                <p14:cNvContentPartPr/>
                <p14:nvPr/>
              </p14:nvContentPartPr>
              <p14:xfrm>
                <a:off x="2184307" y="513295"/>
                <a:ext cx="64080" cy="66600"/>
              </p14:xfrm>
            </p:contentPart>
          </mc:Choice>
          <mc:Fallback xmlns="">
            <p:pic>
              <p:nvPicPr>
                <p:cNvPr id="242" name="Ink 241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83227" y="510775"/>
                  <a:ext cx="655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43" name="Ink 242"/>
                <p14:cNvContentPartPr/>
                <p14:nvPr/>
              </p14:nvContentPartPr>
              <p14:xfrm>
                <a:off x="935377" y="360245"/>
                <a:ext cx="180360" cy="186840"/>
              </p14:xfrm>
            </p:contentPart>
          </mc:Choice>
          <mc:Fallback xmlns="">
            <p:pic>
              <p:nvPicPr>
                <p:cNvPr id="243" name="Ink 242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3937" y="358085"/>
                  <a:ext cx="182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4" name="Ink 243"/>
                <p14:cNvContentPartPr/>
                <p14:nvPr/>
              </p14:nvContentPartPr>
              <p14:xfrm>
                <a:off x="984337" y="627005"/>
                <a:ext cx="14760" cy="42480"/>
              </p14:xfrm>
            </p:contentPart>
          </mc:Choice>
          <mc:Fallback xmlns="">
            <p:pic>
              <p:nvPicPr>
                <p:cNvPr id="244" name="Ink 243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83257" y="624845"/>
                  <a:ext cx="162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45" name="Ink 244"/>
                <p14:cNvContentPartPr/>
                <p14:nvPr/>
              </p14:nvContentPartPr>
              <p14:xfrm>
                <a:off x="988657" y="596765"/>
                <a:ext cx="11160" cy="5400"/>
              </p14:xfrm>
            </p:contentPart>
          </mc:Choice>
          <mc:Fallback xmlns="">
            <p:pic>
              <p:nvPicPr>
                <p:cNvPr id="245" name="Ink 244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7217" y="594245"/>
                  <a:ext cx="12960" cy="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46" name="Ink 245"/>
                <p14:cNvContentPartPr/>
                <p14:nvPr/>
              </p14:nvContentPartPr>
              <p14:xfrm>
                <a:off x="1036177" y="615845"/>
                <a:ext cx="36360" cy="3600"/>
              </p14:xfrm>
            </p:contentPart>
          </mc:Choice>
          <mc:Fallback xmlns="">
            <p:pic>
              <p:nvPicPr>
                <p:cNvPr id="246" name="Ink 245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35097" y="614405"/>
                  <a:ext cx="38520" cy="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47" name="Ink 246"/>
                <p14:cNvContentPartPr/>
                <p14:nvPr/>
              </p14:nvContentPartPr>
              <p14:xfrm>
                <a:off x="1034017" y="632045"/>
                <a:ext cx="65160" cy="11160"/>
              </p14:xfrm>
            </p:contentPart>
          </mc:Choice>
          <mc:Fallback xmlns="">
            <p:pic>
              <p:nvPicPr>
                <p:cNvPr id="247" name="Ink 246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32937" y="631325"/>
                  <a:ext cx="662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48" name="Ink 247"/>
                <p14:cNvContentPartPr/>
                <p14:nvPr/>
              </p14:nvContentPartPr>
              <p14:xfrm>
                <a:off x="1122577" y="604685"/>
                <a:ext cx="8640" cy="58680"/>
              </p14:xfrm>
            </p:contentPart>
          </mc:Choice>
          <mc:Fallback xmlns="">
            <p:pic>
              <p:nvPicPr>
                <p:cNvPr id="248" name="Ink 247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21497" y="602525"/>
                  <a:ext cx="108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49" name="Ink 248"/>
                <p14:cNvContentPartPr/>
                <p14:nvPr/>
              </p14:nvContentPartPr>
              <p14:xfrm>
                <a:off x="985200" y="267615"/>
                <a:ext cx="80640" cy="90360"/>
              </p14:xfrm>
            </p:contentPart>
          </mc:Choice>
          <mc:Fallback xmlns="">
            <p:pic>
              <p:nvPicPr>
                <p:cNvPr id="249" name="Ink 248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84120" y="265095"/>
                  <a:ext cx="831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51" name="Ink 250"/>
              <p14:cNvContentPartPr/>
              <p14:nvPr/>
            </p14:nvContentPartPr>
            <p14:xfrm>
              <a:off x="2524560" y="1133775"/>
              <a:ext cx="93600" cy="76320"/>
            </p14:xfrm>
          </p:contentPart>
        </mc:Choice>
        <mc:Fallback xmlns="">
          <p:pic>
            <p:nvPicPr>
              <p:cNvPr id="251" name="Ink 250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523480" y="1131615"/>
                <a:ext cx="954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52" name="Ink 251"/>
              <p14:cNvContentPartPr/>
              <p14:nvPr/>
            </p14:nvContentPartPr>
            <p14:xfrm>
              <a:off x="2553720" y="1127655"/>
              <a:ext cx="57600" cy="88560"/>
            </p14:xfrm>
          </p:contentPart>
        </mc:Choice>
        <mc:Fallback xmlns="">
          <p:pic>
            <p:nvPicPr>
              <p:cNvPr id="252" name="Ink 251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552640" y="1125855"/>
                <a:ext cx="5976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53" name="Ink 252"/>
              <p14:cNvContentPartPr/>
              <p14:nvPr/>
            </p14:nvContentPartPr>
            <p14:xfrm>
              <a:off x="2663880" y="1186335"/>
              <a:ext cx="6120" cy="51840"/>
            </p14:xfrm>
          </p:contentPart>
        </mc:Choice>
        <mc:Fallback xmlns="">
          <p:pic>
            <p:nvPicPr>
              <p:cNvPr id="253" name="Ink 252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662800" y="1184535"/>
                <a:ext cx="79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54" name="Ink 253"/>
              <p14:cNvContentPartPr/>
              <p14:nvPr/>
            </p14:nvContentPartPr>
            <p14:xfrm>
              <a:off x="2757840" y="1203975"/>
              <a:ext cx="24480" cy="43560"/>
            </p14:xfrm>
          </p:contentPart>
        </mc:Choice>
        <mc:Fallback xmlns="">
          <p:pic>
            <p:nvPicPr>
              <p:cNvPr id="254" name="Ink 253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757480" y="1202175"/>
                <a:ext cx="262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55" name="Ink 254"/>
              <p14:cNvContentPartPr/>
              <p14:nvPr/>
            </p14:nvContentPartPr>
            <p14:xfrm>
              <a:off x="2860800" y="1124055"/>
              <a:ext cx="69480" cy="72000"/>
            </p14:xfrm>
          </p:contentPart>
        </mc:Choice>
        <mc:Fallback xmlns="">
          <p:pic>
            <p:nvPicPr>
              <p:cNvPr id="255" name="Ink 254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859360" y="1121895"/>
                <a:ext cx="71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56" name="Ink 255"/>
              <p14:cNvContentPartPr/>
              <p14:nvPr/>
            </p14:nvContentPartPr>
            <p14:xfrm>
              <a:off x="2881320" y="1124415"/>
              <a:ext cx="53280" cy="75960"/>
            </p14:xfrm>
          </p:contentPart>
        </mc:Choice>
        <mc:Fallback xmlns="">
          <p:pic>
            <p:nvPicPr>
              <p:cNvPr id="256" name="Ink 255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880240" y="1122255"/>
                <a:ext cx="550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57" name="Ink 256"/>
              <p14:cNvContentPartPr/>
              <p14:nvPr/>
            </p14:nvContentPartPr>
            <p14:xfrm>
              <a:off x="2974200" y="1171215"/>
              <a:ext cx="52200" cy="56160"/>
            </p14:xfrm>
          </p:contentPart>
        </mc:Choice>
        <mc:Fallback xmlns="">
          <p:pic>
            <p:nvPicPr>
              <p:cNvPr id="257" name="Ink 256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973120" y="1169415"/>
                <a:ext cx="536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58" name="Ink 257"/>
              <p14:cNvContentPartPr/>
              <p14:nvPr/>
            </p14:nvContentPartPr>
            <p14:xfrm>
              <a:off x="3118200" y="1183455"/>
              <a:ext cx="23760" cy="8280"/>
            </p14:xfrm>
          </p:contentPart>
        </mc:Choice>
        <mc:Fallback xmlns="">
          <p:pic>
            <p:nvPicPr>
              <p:cNvPr id="258" name="Ink 257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117120" y="1181655"/>
                <a:ext cx="248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59" name="Ink 258"/>
              <p14:cNvContentPartPr/>
              <p14:nvPr/>
            </p14:nvContentPartPr>
            <p14:xfrm>
              <a:off x="3175080" y="1180215"/>
              <a:ext cx="43560" cy="11520"/>
            </p14:xfrm>
          </p:contentPart>
        </mc:Choice>
        <mc:Fallback xmlns="">
          <p:pic>
            <p:nvPicPr>
              <p:cNvPr id="259" name="Ink 258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174000" y="1178415"/>
                <a:ext cx="4536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60" name="Ink 259"/>
              <p14:cNvContentPartPr/>
              <p14:nvPr/>
            </p14:nvContentPartPr>
            <p14:xfrm>
              <a:off x="4409520" y="2823975"/>
              <a:ext cx="360" cy="360"/>
            </p14:xfrm>
          </p:contentPart>
        </mc:Choice>
        <mc:Fallback xmlns="">
          <p:pic>
            <p:nvPicPr>
              <p:cNvPr id="260" name="Ink 259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408440" y="2822175"/>
                <a:ext cx="216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61" name="Ink 260"/>
              <p14:cNvContentPartPr/>
              <p14:nvPr/>
            </p14:nvContentPartPr>
            <p14:xfrm>
              <a:off x="3308280" y="1101735"/>
              <a:ext cx="56880" cy="76680"/>
            </p14:xfrm>
          </p:contentPart>
        </mc:Choice>
        <mc:Fallback xmlns="">
          <p:pic>
            <p:nvPicPr>
              <p:cNvPr id="261" name="Ink 260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307560" y="1099575"/>
                <a:ext cx="586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62" name="Ink 261"/>
              <p14:cNvContentPartPr/>
              <p14:nvPr/>
            </p14:nvContentPartPr>
            <p14:xfrm>
              <a:off x="3294960" y="1112895"/>
              <a:ext cx="77040" cy="87120"/>
            </p14:xfrm>
          </p:contentPart>
        </mc:Choice>
        <mc:Fallback xmlns="">
          <p:pic>
            <p:nvPicPr>
              <p:cNvPr id="262" name="Ink 261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293880" y="1110735"/>
                <a:ext cx="792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63" name="Ink 262"/>
              <p14:cNvContentPartPr/>
              <p14:nvPr/>
            </p14:nvContentPartPr>
            <p14:xfrm>
              <a:off x="4686720" y="2906775"/>
              <a:ext cx="360" cy="360"/>
            </p14:xfrm>
          </p:contentPart>
        </mc:Choice>
        <mc:Fallback xmlns="">
          <p:pic>
            <p:nvPicPr>
              <p:cNvPr id="263" name="Ink 262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686000" y="2905335"/>
                <a:ext cx="2160" cy="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64" name="Ink 263"/>
              <p14:cNvContentPartPr/>
              <p14:nvPr/>
            </p14:nvContentPartPr>
            <p14:xfrm>
              <a:off x="3401880" y="1180575"/>
              <a:ext cx="77040" cy="72000"/>
            </p14:xfrm>
          </p:contentPart>
        </mc:Choice>
        <mc:Fallback xmlns="">
          <p:pic>
            <p:nvPicPr>
              <p:cNvPr id="264" name="Ink 263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400800" y="1178055"/>
                <a:ext cx="79560" cy="7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7" name="Group 266"/>
          <p:cNvGrpSpPr/>
          <p:nvPr/>
        </p:nvGrpSpPr>
        <p:grpSpPr>
          <a:xfrm>
            <a:off x="2479463" y="2210546"/>
            <a:ext cx="1512360" cy="302389"/>
            <a:chOff x="2479463" y="2210546"/>
            <a:chExt cx="1512360" cy="30238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82" name="Ink 181"/>
                <p14:cNvContentPartPr/>
                <p14:nvPr/>
              </p14:nvContentPartPr>
              <p14:xfrm>
                <a:off x="2479463" y="2359586"/>
                <a:ext cx="64080" cy="83520"/>
              </p14:xfrm>
            </p:contentPart>
          </mc:Choice>
          <mc:Fallback xmlns="">
            <p:pic>
              <p:nvPicPr>
                <p:cNvPr id="182" name="Ink 181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78023" y="2357066"/>
                  <a:ext cx="662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83" name="Ink 182"/>
                <p14:cNvContentPartPr/>
                <p14:nvPr/>
              </p14:nvContentPartPr>
              <p14:xfrm>
                <a:off x="2590343" y="2436626"/>
                <a:ext cx="9000" cy="43920"/>
              </p14:xfrm>
            </p:contentPart>
          </mc:Choice>
          <mc:Fallback xmlns="">
            <p:pic>
              <p:nvPicPr>
                <p:cNvPr id="183" name="Ink 182"/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89263" y="2434466"/>
                  <a:ext cx="111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84" name="Ink 183"/>
                <p14:cNvContentPartPr/>
                <p14:nvPr/>
              </p14:nvContentPartPr>
              <p14:xfrm>
                <a:off x="2715623" y="2447066"/>
                <a:ext cx="18720" cy="43200"/>
              </p14:xfrm>
            </p:contentPart>
          </mc:Choice>
          <mc:Fallback xmlns="">
            <p:pic>
              <p:nvPicPr>
                <p:cNvPr id="184" name="Ink 183"/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715263" y="2444906"/>
                  <a:ext cx="205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85" name="Ink 184"/>
                <p14:cNvContentPartPr/>
                <p14:nvPr/>
              </p14:nvContentPartPr>
              <p14:xfrm>
                <a:off x="2795543" y="2368226"/>
                <a:ext cx="50760" cy="67680"/>
              </p14:xfrm>
            </p:contentPart>
          </mc:Choice>
          <mc:Fallback xmlns="">
            <p:pic>
              <p:nvPicPr>
                <p:cNvPr id="185" name="Ink 184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94463" y="2365706"/>
                  <a:ext cx="52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86" name="Ink 185"/>
                <p14:cNvContentPartPr/>
                <p14:nvPr/>
              </p14:nvContentPartPr>
              <p14:xfrm>
                <a:off x="2872583" y="2434466"/>
                <a:ext cx="65160" cy="46800"/>
              </p14:xfrm>
            </p:contentPart>
          </mc:Choice>
          <mc:Fallback xmlns="">
            <p:pic>
              <p:nvPicPr>
                <p:cNvPr id="186" name="Ink 185"/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71863" y="2431946"/>
                  <a:ext cx="662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87" name="Ink 186"/>
                <p14:cNvContentPartPr/>
                <p14:nvPr/>
              </p14:nvContentPartPr>
              <p14:xfrm>
                <a:off x="3025223" y="2432306"/>
                <a:ext cx="19440" cy="3600"/>
              </p14:xfrm>
            </p:contentPart>
          </mc:Choice>
          <mc:Fallback xmlns="">
            <p:pic>
              <p:nvPicPr>
                <p:cNvPr id="187" name="Ink 186"/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24143" y="2430146"/>
                  <a:ext cx="21240" cy="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8" name="Ink 187"/>
                <p14:cNvContentPartPr/>
                <p14:nvPr/>
              </p14:nvContentPartPr>
              <p14:xfrm>
                <a:off x="3099383" y="2432666"/>
                <a:ext cx="11880" cy="7560"/>
              </p14:xfrm>
            </p:contentPart>
          </mc:Choice>
          <mc:Fallback xmlns="">
            <p:pic>
              <p:nvPicPr>
                <p:cNvPr id="188" name="Ink 187"/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98663" y="2430866"/>
                  <a:ext cx="1332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89" name="Ink 188"/>
                <p14:cNvContentPartPr/>
                <p14:nvPr/>
              </p14:nvContentPartPr>
              <p14:xfrm>
                <a:off x="3158783" y="2432306"/>
                <a:ext cx="14040" cy="6840"/>
              </p14:xfrm>
            </p:contentPart>
          </mc:Choice>
          <mc:Fallback xmlns="">
            <p:pic>
              <p:nvPicPr>
                <p:cNvPr id="189" name="Ink 188"/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157703" y="2430506"/>
                  <a:ext cx="1548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90" name="Ink 189"/>
                <p14:cNvContentPartPr/>
                <p14:nvPr/>
              </p14:nvContentPartPr>
              <p14:xfrm>
                <a:off x="3284063" y="2337626"/>
                <a:ext cx="76680" cy="83160"/>
              </p14:xfrm>
            </p:contentPart>
          </mc:Choice>
          <mc:Fallback xmlns="">
            <p:pic>
              <p:nvPicPr>
                <p:cNvPr id="190" name="Ink 189"/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82983" y="2335106"/>
                  <a:ext cx="781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92" name="Ink 191"/>
                <p14:cNvContentPartPr/>
                <p14:nvPr/>
              </p14:nvContentPartPr>
              <p14:xfrm>
                <a:off x="3598343" y="2346986"/>
                <a:ext cx="74160" cy="80280"/>
              </p14:xfrm>
            </p:contentPart>
          </mc:Choice>
          <mc:Fallback xmlns="">
            <p:pic>
              <p:nvPicPr>
                <p:cNvPr id="192" name="Ink 191"/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596903" y="2344826"/>
                  <a:ext cx="766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93" name="Ink 192"/>
                <p14:cNvContentPartPr/>
                <p14:nvPr/>
              </p14:nvContentPartPr>
              <p14:xfrm>
                <a:off x="3603383" y="2384426"/>
                <a:ext cx="77760" cy="14760"/>
              </p14:xfrm>
            </p:contentPart>
          </mc:Choice>
          <mc:Fallback xmlns="">
            <p:pic>
              <p:nvPicPr>
                <p:cNvPr id="193" name="Ink 192"/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601943" y="2381906"/>
                  <a:ext cx="795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94" name="Ink 193"/>
                <p14:cNvContentPartPr/>
                <p14:nvPr/>
              </p14:nvContentPartPr>
              <p14:xfrm>
                <a:off x="3762143" y="2256266"/>
                <a:ext cx="41040" cy="168120"/>
              </p14:xfrm>
            </p:contentPart>
          </mc:Choice>
          <mc:Fallback xmlns="">
            <p:pic>
              <p:nvPicPr>
                <p:cNvPr id="194" name="Ink 193"/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761063" y="2253746"/>
                  <a:ext cx="43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5" name="Ink 194"/>
                <p14:cNvContentPartPr/>
                <p14:nvPr/>
              </p14:nvContentPartPr>
              <p14:xfrm>
                <a:off x="3793823" y="2247266"/>
                <a:ext cx="38160" cy="187200"/>
              </p14:xfrm>
            </p:contentPart>
          </mc:Choice>
          <mc:Fallback xmlns="">
            <p:pic>
              <p:nvPicPr>
                <p:cNvPr id="195" name="Ink 194"/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792383" y="2245106"/>
                  <a:ext cx="40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96" name="Ink 195"/>
                <p14:cNvContentPartPr/>
                <p14:nvPr/>
              </p14:nvContentPartPr>
              <p14:xfrm>
                <a:off x="3804263" y="2253026"/>
                <a:ext cx="90360" cy="198720"/>
              </p14:xfrm>
            </p:contentPart>
          </mc:Choice>
          <mc:Fallback xmlns="">
            <p:pic>
              <p:nvPicPr>
                <p:cNvPr id="196" name="Ink 195"/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03183" y="2250506"/>
                  <a:ext cx="925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97" name="Ink 196"/>
                <p14:cNvContentPartPr/>
                <p14:nvPr/>
              </p14:nvContentPartPr>
              <p14:xfrm>
                <a:off x="3941783" y="2210546"/>
                <a:ext cx="50040" cy="65880"/>
              </p14:xfrm>
            </p:contentPart>
          </mc:Choice>
          <mc:Fallback xmlns="">
            <p:pic>
              <p:nvPicPr>
                <p:cNvPr id="197" name="Ink 196"/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40703" y="2208386"/>
                  <a:ext cx="52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65" name="Ink 264"/>
                <p14:cNvContentPartPr/>
                <p14:nvPr/>
              </p14:nvContentPartPr>
              <p14:xfrm>
                <a:off x="3406560" y="2406375"/>
                <a:ext cx="85320" cy="106560"/>
              </p14:xfrm>
            </p:contentPart>
          </mc:Choice>
          <mc:Fallback xmlns="">
            <p:pic>
              <p:nvPicPr>
                <p:cNvPr id="265" name="Ink 264"/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405120" y="2403855"/>
                  <a:ext cx="8784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/>
          <p:cNvGrpSpPr/>
          <p:nvPr/>
        </p:nvGrpSpPr>
        <p:grpSpPr>
          <a:xfrm>
            <a:off x="2684925" y="2774655"/>
            <a:ext cx="1302120" cy="284081"/>
            <a:chOff x="2684925" y="2774655"/>
            <a:chExt cx="1302120" cy="28408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98" name="Ink 197"/>
                <p14:cNvContentPartPr/>
                <p14:nvPr/>
              </p14:nvContentPartPr>
              <p14:xfrm>
                <a:off x="2684925" y="2921936"/>
                <a:ext cx="90000" cy="95400"/>
              </p14:xfrm>
            </p:contentPart>
          </mc:Choice>
          <mc:Fallback xmlns="">
            <p:pic>
              <p:nvPicPr>
                <p:cNvPr id="198" name="Ink 197"/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83485" y="2919776"/>
                  <a:ext cx="925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99" name="Ink 198"/>
                <p14:cNvContentPartPr/>
                <p14:nvPr/>
              </p14:nvContentPartPr>
              <p14:xfrm>
                <a:off x="2811285" y="3015536"/>
                <a:ext cx="27000" cy="43200"/>
              </p14:xfrm>
            </p:contentPart>
          </mc:Choice>
          <mc:Fallback xmlns="">
            <p:pic>
              <p:nvPicPr>
                <p:cNvPr id="199" name="Ink 198"/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10205" y="3013376"/>
                  <a:ext cx="28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00" name="Ink 199"/>
                <p14:cNvContentPartPr/>
                <p14:nvPr/>
              </p14:nvContentPartPr>
              <p14:xfrm>
                <a:off x="2826405" y="2961896"/>
                <a:ext cx="7560" cy="8280"/>
              </p14:xfrm>
            </p:contentPart>
          </mc:Choice>
          <mc:Fallback xmlns="">
            <p:pic>
              <p:nvPicPr>
                <p:cNvPr id="200" name="Ink 199"/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825325" y="2959736"/>
                  <a:ext cx="97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01" name="Ink 200"/>
                <p14:cNvContentPartPr/>
                <p14:nvPr/>
              </p14:nvContentPartPr>
              <p14:xfrm>
                <a:off x="2936565" y="2919776"/>
                <a:ext cx="91080" cy="84960"/>
              </p14:xfrm>
            </p:contentPart>
          </mc:Choice>
          <mc:Fallback xmlns="">
            <p:pic>
              <p:nvPicPr>
                <p:cNvPr id="201" name="Ink 200"/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935125" y="2917616"/>
                  <a:ext cx="939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02" name="Ink 201"/>
                <p14:cNvContentPartPr/>
                <p14:nvPr/>
              </p14:nvContentPartPr>
              <p14:xfrm>
                <a:off x="2964285" y="2954336"/>
                <a:ext cx="54360" cy="13680"/>
              </p14:xfrm>
            </p:contentPart>
          </mc:Choice>
          <mc:Fallback xmlns="">
            <p:pic>
              <p:nvPicPr>
                <p:cNvPr id="202" name="Ink 201"/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963205" y="2952176"/>
                  <a:ext cx="558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03" name="Ink 202"/>
                <p14:cNvContentPartPr/>
                <p14:nvPr/>
              </p14:nvContentPartPr>
              <p14:xfrm>
                <a:off x="3150045" y="2868656"/>
                <a:ext cx="50760" cy="173160"/>
              </p14:xfrm>
            </p:contentPart>
          </mc:Choice>
          <mc:Fallback xmlns="">
            <p:pic>
              <p:nvPicPr>
                <p:cNvPr id="203" name="Ink 202"/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148965" y="2866136"/>
                  <a:ext cx="529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4" name="Ink 203"/>
                <p14:cNvContentPartPr/>
                <p14:nvPr/>
              </p14:nvContentPartPr>
              <p14:xfrm>
                <a:off x="3245085" y="2916896"/>
                <a:ext cx="66600" cy="97920"/>
              </p14:xfrm>
            </p:contentPart>
          </mc:Choice>
          <mc:Fallback xmlns="">
            <p:pic>
              <p:nvPicPr>
                <p:cNvPr id="204" name="Ink 203"/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43645" y="2914376"/>
                  <a:ext cx="69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05" name="Ink 204"/>
                <p14:cNvContentPartPr/>
                <p14:nvPr/>
              </p14:nvContentPartPr>
              <p14:xfrm>
                <a:off x="3355605" y="3000776"/>
                <a:ext cx="9000" cy="39960"/>
              </p14:xfrm>
            </p:contentPart>
          </mc:Choice>
          <mc:Fallback xmlns="">
            <p:pic>
              <p:nvPicPr>
                <p:cNvPr id="205" name="Ink 204"/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55245" y="2998256"/>
                  <a:ext cx="108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06" name="Ink 205"/>
                <p14:cNvContentPartPr/>
                <p14:nvPr/>
              </p14:nvContentPartPr>
              <p14:xfrm>
                <a:off x="3411045" y="2914376"/>
                <a:ext cx="79920" cy="96120"/>
              </p14:xfrm>
            </p:contentPart>
          </mc:Choice>
          <mc:Fallback xmlns="">
            <p:pic>
              <p:nvPicPr>
                <p:cNvPr id="206" name="Ink 205"/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09605" y="2911856"/>
                  <a:ext cx="813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07" name="Ink 206"/>
                <p14:cNvContentPartPr/>
                <p14:nvPr/>
              </p14:nvContentPartPr>
              <p14:xfrm>
                <a:off x="3515085" y="3001496"/>
                <a:ext cx="17280" cy="46080"/>
              </p14:xfrm>
            </p:contentPart>
          </mc:Choice>
          <mc:Fallback xmlns="">
            <p:pic>
              <p:nvPicPr>
                <p:cNvPr id="207" name="Ink 206"/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514725" y="2998976"/>
                  <a:ext cx="187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08" name="Ink 207"/>
                <p14:cNvContentPartPr/>
                <p14:nvPr/>
              </p14:nvContentPartPr>
              <p14:xfrm>
                <a:off x="3636045" y="2999336"/>
                <a:ext cx="13680" cy="8640"/>
              </p14:xfrm>
            </p:contentPart>
          </mc:Choice>
          <mc:Fallback xmlns="">
            <p:pic>
              <p:nvPicPr>
                <p:cNvPr id="208" name="Ink 207"/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634965" y="2996816"/>
                  <a:ext cx="154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09" name="Ink 208"/>
                <p14:cNvContentPartPr/>
                <p14:nvPr/>
              </p14:nvContentPartPr>
              <p14:xfrm>
                <a:off x="3694365" y="2998976"/>
                <a:ext cx="3960" cy="2880"/>
              </p14:xfrm>
            </p:contentPart>
          </mc:Choice>
          <mc:Fallback xmlns="">
            <p:pic>
              <p:nvPicPr>
                <p:cNvPr id="209" name="Ink 208"/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93285" y="2996816"/>
                  <a:ext cx="5400" cy="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10" name="Ink 209"/>
                <p14:cNvContentPartPr/>
                <p14:nvPr/>
              </p14:nvContentPartPr>
              <p14:xfrm>
                <a:off x="3730005" y="2998976"/>
                <a:ext cx="720" cy="2160"/>
              </p14:xfrm>
            </p:contentPart>
          </mc:Choice>
          <mc:Fallback xmlns="">
            <p:pic>
              <p:nvPicPr>
                <p:cNvPr id="210" name="Ink 209"/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28565" y="2996816"/>
                  <a:ext cx="3240" cy="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12" name="Ink 211"/>
                <p14:cNvContentPartPr/>
                <p14:nvPr/>
              </p14:nvContentPartPr>
              <p14:xfrm>
                <a:off x="3927285" y="2838416"/>
                <a:ext cx="59760" cy="175680"/>
              </p14:xfrm>
            </p:contentPart>
          </mc:Choice>
          <mc:Fallback xmlns="">
            <p:pic>
              <p:nvPicPr>
                <p:cNvPr id="212" name="Ink 211"/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27285" y="2835896"/>
                  <a:ext cx="612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50" name="Ink 249"/>
                <p14:cNvContentPartPr/>
                <p14:nvPr/>
              </p14:nvContentPartPr>
              <p14:xfrm>
                <a:off x="3789600" y="2774655"/>
                <a:ext cx="360" cy="360"/>
              </p14:xfrm>
            </p:contentPart>
          </mc:Choice>
          <mc:Fallback xmlns="">
            <p:pic>
              <p:nvPicPr>
                <p:cNvPr id="250" name="Ink 249"/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788880" y="2772855"/>
                  <a:ext cx="1800" cy="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66" name="Ink 265"/>
                <p14:cNvContentPartPr/>
                <p14:nvPr/>
              </p14:nvContentPartPr>
              <p14:xfrm>
                <a:off x="3829560" y="2858535"/>
                <a:ext cx="105480" cy="111600"/>
              </p14:xfrm>
            </p:contentPart>
          </mc:Choice>
          <mc:Fallback xmlns="">
            <p:pic>
              <p:nvPicPr>
                <p:cNvPr id="266" name="Ink 265"/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828120" y="2856015"/>
                  <a:ext cx="108000" cy="11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227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k-means problem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2165100" y="799445"/>
            <a:ext cx="0" cy="25057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369445" y="299779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 “hard” problem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99229" y="1433513"/>
            <a:ext cx="1431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Exact solution:</a:t>
            </a:r>
            <a:endParaRPr lang="en-US" sz="16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146400" y="1879740"/>
            <a:ext cx="1778400" cy="345600"/>
            <a:chOff x="146400" y="1879740"/>
            <a:chExt cx="1778400" cy="3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0" name="Ink 79"/>
                <p14:cNvContentPartPr/>
                <p14:nvPr/>
              </p14:nvContentPartPr>
              <p14:xfrm>
                <a:off x="146400" y="2004300"/>
                <a:ext cx="77760" cy="101160"/>
              </p14:xfrm>
            </p:contentPart>
          </mc:Choice>
          <mc:Fallback xmlns="">
            <p:pic>
              <p:nvPicPr>
                <p:cNvPr id="80" name="Ink 79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5320" y="2001780"/>
                  <a:ext cx="802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1" name="Ink 80"/>
                <p14:cNvContentPartPr/>
                <p14:nvPr/>
              </p14:nvContentPartPr>
              <p14:xfrm>
                <a:off x="269880" y="2096820"/>
                <a:ext cx="18360" cy="37080"/>
              </p14:xfrm>
            </p:contentPart>
          </mc:Choice>
          <mc:Fallback xmlns="">
            <p:pic>
              <p:nvPicPr>
                <p:cNvPr id="81" name="Ink 80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8440" y="2095380"/>
                  <a:ext cx="198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2" name="Ink 81"/>
                <p14:cNvContentPartPr/>
                <p14:nvPr/>
              </p14:nvContentPartPr>
              <p14:xfrm>
                <a:off x="270600" y="2053620"/>
                <a:ext cx="10800" cy="6840"/>
              </p14:xfrm>
            </p:contentPart>
          </mc:Choice>
          <mc:Fallback xmlns="">
            <p:pic>
              <p:nvPicPr>
                <p:cNvPr id="82" name="Ink 81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9520" y="2052900"/>
                  <a:ext cx="1224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3" name="Ink 82"/>
                <p14:cNvContentPartPr/>
                <p14:nvPr/>
              </p14:nvContentPartPr>
              <p14:xfrm>
                <a:off x="358440" y="2022660"/>
                <a:ext cx="60480" cy="4680"/>
              </p14:xfrm>
            </p:contentPart>
          </mc:Choice>
          <mc:Fallback xmlns="">
            <p:pic>
              <p:nvPicPr>
                <p:cNvPr id="83" name="Ink 82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7360" y="2020140"/>
                  <a:ext cx="62640" cy="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4" name="Ink 83"/>
                <p14:cNvContentPartPr/>
                <p14:nvPr/>
              </p14:nvContentPartPr>
              <p14:xfrm>
                <a:off x="357000" y="2060460"/>
                <a:ext cx="50760" cy="10800"/>
              </p14:xfrm>
            </p:contentPart>
          </mc:Choice>
          <mc:Fallback xmlns="">
            <p:pic>
              <p:nvPicPr>
                <p:cNvPr id="84" name="Ink 83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560" y="2058300"/>
                  <a:ext cx="525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5" name="Ink 84"/>
                <p14:cNvContentPartPr/>
                <p14:nvPr/>
              </p14:nvContentPartPr>
              <p14:xfrm>
                <a:off x="492360" y="2002500"/>
                <a:ext cx="157680" cy="77040"/>
              </p14:xfrm>
            </p:contentPart>
          </mc:Choice>
          <mc:Fallback xmlns="">
            <p:pic>
              <p:nvPicPr>
                <p:cNvPr id="85" name="Ink 84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1280" y="1999980"/>
                  <a:ext cx="1598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6" name="Ink 85"/>
                <p14:cNvContentPartPr/>
                <p14:nvPr/>
              </p14:nvContentPartPr>
              <p14:xfrm>
                <a:off x="637440" y="2016180"/>
                <a:ext cx="66960" cy="163800"/>
              </p14:xfrm>
            </p:contentPart>
          </mc:Choice>
          <mc:Fallback xmlns="">
            <p:pic>
              <p:nvPicPr>
                <p:cNvPr id="86" name="Ink 85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6000" y="2013660"/>
                  <a:ext cx="69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7" name="Ink 86"/>
                <p14:cNvContentPartPr/>
                <p14:nvPr/>
              </p14:nvContentPartPr>
              <p14:xfrm>
                <a:off x="758400" y="2010060"/>
                <a:ext cx="113400" cy="72360"/>
              </p14:xfrm>
            </p:contentPart>
          </mc:Choice>
          <mc:Fallback xmlns="">
            <p:pic>
              <p:nvPicPr>
                <p:cNvPr id="87" name="Ink 86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7320" y="2007540"/>
                  <a:ext cx="114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8" name="Ink 87"/>
                <p14:cNvContentPartPr/>
                <p14:nvPr/>
              </p14:nvContentPartPr>
              <p14:xfrm>
                <a:off x="895200" y="2049660"/>
                <a:ext cx="4680" cy="22320"/>
              </p14:xfrm>
            </p:contentPart>
          </mc:Choice>
          <mc:Fallback xmlns="">
            <p:pic>
              <p:nvPicPr>
                <p:cNvPr id="88" name="Ink 87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4120" y="2047140"/>
                  <a:ext cx="6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9" name="Ink 88"/>
                <p14:cNvContentPartPr/>
                <p14:nvPr/>
              </p14:nvContentPartPr>
              <p14:xfrm>
                <a:off x="902760" y="1999260"/>
                <a:ext cx="1080" cy="1800"/>
              </p14:xfrm>
            </p:contentPart>
          </mc:Choice>
          <mc:Fallback xmlns="">
            <p:pic>
              <p:nvPicPr>
                <p:cNvPr id="89" name="Ink 88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1680" y="1996740"/>
                  <a:ext cx="3240" cy="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0" name="Ink 89"/>
                <p14:cNvContentPartPr/>
                <p14:nvPr/>
              </p14:nvContentPartPr>
              <p14:xfrm>
                <a:off x="943800" y="2006820"/>
                <a:ext cx="67680" cy="84600"/>
              </p14:xfrm>
            </p:contentPart>
          </mc:Choice>
          <mc:Fallback xmlns="">
            <p:pic>
              <p:nvPicPr>
                <p:cNvPr id="90" name="Ink 89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2720" y="2003940"/>
                  <a:ext cx="702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2" name="Ink 91"/>
                <p14:cNvContentPartPr/>
                <p14:nvPr/>
              </p14:nvContentPartPr>
              <p14:xfrm>
                <a:off x="865680" y="2119500"/>
                <a:ext cx="38880" cy="105840"/>
              </p14:xfrm>
            </p:contentPart>
          </mc:Choice>
          <mc:Fallback xmlns="">
            <p:pic>
              <p:nvPicPr>
                <p:cNvPr id="92" name="Ink 91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4240" y="2117340"/>
                  <a:ext cx="41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3" name="Ink 92"/>
                <p14:cNvContentPartPr/>
                <p14:nvPr/>
              </p14:nvContentPartPr>
              <p14:xfrm>
                <a:off x="854160" y="2166300"/>
                <a:ext cx="47160" cy="6840"/>
              </p14:xfrm>
            </p:contentPart>
          </mc:Choice>
          <mc:Fallback xmlns="">
            <p:pic>
              <p:nvPicPr>
                <p:cNvPr id="93" name="Ink 92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2720" y="2164500"/>
                  <a:ext cx="49320" cy="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4" name="Ink 93"/>
                <p14:cNvContentPartPr/>
                <p14:nvPr/>
              </p14:nvContentPartPr>
              <p14:xfrm>
                <a:off x="1139640" y="1946340"/>
                <a:ext cx="28080" cy="169920"/>
              </p14:xfrm>
            </p:contentPart>
          </mc:Choice>
          <mc:Fallback xmlns="">
            <p:pic>
              <p:nvPicPr>
                <p:cNvPr id="94" name="Ink 93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38560" y="1944180"/>
                  <a:ext cx="302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5" name="Ink 94"/>
                <p14:cNvContentPartPr/>
                <p14:nvPr/>
              </p14:nvContentPartPr>
              <p14:xfrm>
                <a:off x="1192200" y="1944180"/>
                <a:ext cx="25200" cy="155880"/>
              </p14:xfrm>
            </p:contentPart>
          </mc:Choice>
          <mc:Fallback xmlns="">
            <p:pic>
              <p:nvPicPr>
                <p:cNvPr id="95" name="Ink 94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91120" y="1941660"/>
                  <a:ext cx="27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6" name="Ink 95"/>
                <p14:cNvContentPartPr/>
                <p14:nvPr/>
              </p14:nvContentPartPr>
              <p14:xfrm>
                <a:off x="1261320" y="1993860"/>
                <a:ext cx="54000" cy="67680"/>
              </p14:xfrm>
            </p:contentPart>
          </mc:Choice>
          <mc:Fallback xmlns="">
            <p:pic>
              <p:nvPicPr>
                <p:cNvPr id="96" name="Ink 95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59880" y="1991340"/>
                  <a:ext cx="561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7" name="Ink 96"/>
                <p14:cNvContentPartPr/>
                <p14:nvPr/>
              </p14:nvContentPartPr>
              <p14:xfrm>
                <a:off x="1249440" y="1997460"/>
                <a:ext cx="70560" cy="85320"/>
              </p14:xfrm>
            </p:contentPart>
          </mc:Choice>
          <mc:Fallback xmlns="">
            <p:pic>
              <p:nvPicPr>
                <p:cNvPr id="97" name="Ink 96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48360" y="1994940"/>
                  <a:ext cx="72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8" name="Ink 97"/>
                <p14:cNvContentPartPr/>
                <p14:nvPr/>
              </p14:nvContentPartPr>
              <p14:xfrm>
                <a:off x="1350600" y="2075580"/>
                <a:ext cx="11160" cy="29880"/>
              </p14:xfrm>
            </p:contentPart>
          </mc:Choice>
          <mc:Fallback xmlns="">
            <p:pic>
              <p:nvPicPr>
                <p:cNvPr id="98" name="Ink 97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49160" y="2073420"/>
                  <a:ext cx="133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9" name="Ink 98"/>
                <p14:cNvContentPartPr/>
                <p14:nvPr/>
              </p14:nvContentPartPr>
              <p14:xfrm>
                <a:off x="1352760" y="2034540"/>
                <a:ext cx="7200" cy="4680"/>
              </p14:xfrm>
            </p:contentPart>
          </mc:Choice>
          <mc:Fallback xmlns="">
            <p:pic>
              <p:nvPicPr>
                <p:cNvPr id="99" name="Ink 98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51320" y="2033460"/>
                  <a:ext cx="9360" cy="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0" name="Ink 99"/>
                <p14:cNvContentPartPr/>
                <p14:nvPr/>
              </p14:nvContentPartPr>
              <p14:xfrm>
                <a:off x="1434840" y="2010780"/>
                <a:ext cx="68760" cy="20520"/>
              </p14:xfrm>
            </p:contentPart>
          </mc:Choice>
          <mc:Fallback xmlns="">
            <p:pic>
              <p:nvPicPr>
                <p:cNvPr id="100" name="Ink 99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33760" y="2010420"/>
                  <a:ext cx="709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1" name="Ink 100"/>
                <p14:cNvContentPartPr/>
                <p14:nvPr/>
              </p14:nvContentPartPr>
              <p14:xfrm>
                <a:off x="1557960" y="1979100"/>
                <a:ext cx="65880" cy="82800"/>
              </p14:xfrm>
            </p:contentPart>
          </mc:Choice>
          <mc:Fallback xmlns="">
            <p:pic>
              <p:nvPicPr>
                <p:cNvPr id="101" name="Ink 100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56880" y="1976580"/>
                  <a:ext cx="673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2" name="Ink 101"/>
                <p14:cNvContentPartPr/>
                <p14:nvPr/>
              </p14:nvContentPartPr>
              <p14:xfrm>
                <a:off x="1650480" y="2064420"/>
                <a:ext cx="27720" cy="95400"/>
              </p14:xfrm>
            </p:contentPart>
          </mc:Choice>
          <mc:Fallback xmlns="">
            <p:pic>
              <p:nvPicPr>
                <p:cNvPr id="102" name="Ink 101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49040" y="2061900"/>
                  <a:ext cx="295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3" name="Ink 102"/>
                <p14:cNvContentPartPr/>
                <p14:nvPr/>
              </p14:nvContentPartPr>
              <p14:xfrm>
                <a:off x="1650480" y="2064420"/>
                <a:ext cx="27720" cy="95400"/>
              </p14:xfrm>
            </p:contentPart>
          </mc:Choice>
          <mc:Fallback xmlns="">
            <p:pic>
              <p:nvPicPr>
                <p:cNvPr id="103" name="Ink 102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49040" y="2061900"/>
                  <a:ext cx="295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4" name="Ink 103"/>
                <p14:cNvContentPartPr/>
                <p14:nvPr/>
              </p14:nvContentPartPr>
              <p14:xfrm>
                <a:off x="1638960" y="2101500"/>
                <a:ext cx="56520" cy="12240"/>
              </p14:xfrm>
            </p:contentPart>
          </mc:Choice>
          <mc:Fallback xmlns="">
            <p:pic>
              <p:nvPicPr>
                <p:cNvPr id="104" name="Ink 103"/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637520" y="2100420"/>
                  <a:ext cx="586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5" name="Ink 104"/>
                <p14:cNvContentPartPr/>
                <p14:nvPr/>
              </p14:nvContentPartPr>
              <p14:xfrm>
                <a:off x="1748040" y="1930500"/>
                <a:ext cx="38160" cy="172080"/>
              </p14:xfrm>
            </p:contentPart>
          </mc:Choice>
          <mc:Fallback xmlns="">
            <p:pic>
              <p:nvPicPr>
                <p:cNvPr id="105" name="Ink 104"/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746600" y="1927980"/>
                  <a:ext cx="406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6" name="Ink 105"/>
                <p14:cNvContentPartPr/>
                <p14:nvPr/>
              </p14:nvContentPartPr>
              <p14:xfrm>
                <a:off x="1796640" y="1951020"/>
                <a:ext cx="34200" cy="138240"/>
              </p14:xfrm>
            </p:contentPart>
          </mc:Choice>
          <mc:Fallback xmlns="">
            <p:pic>
              <p:nvPicPr>
                <p:cNvPr id="106" name="Ink 105"/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795200" y="1948860"/>
                  <a:ext cx="36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7" name="Ink 106"/>
                <p14:cNvContentPartPr/>
                <p14:nvPr/>
              </p14:nvContentPartPr>
              <p14:xfrm>
                <a:off x="1836600" y="2060820"/>
                <a:ext cx="55440" cy="67680"/>
              </p14:xfrm>
            </p:contentPart>
          </mc:Choice>
          <mc:Fallback xmlns="">
            <p:pic>
              <p:nvPicPr>
                <p:cNvPr id="107" name="Ink 106"/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835520" y="2058300"/>
                  <a:ext cx="568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8" name="Ink 107"/>
                <p14:cNvContentPartPr/>
                <p14:nvPr/>
              </p14:nvContentPartPr>
              <p14:xfrm>
                <a:off x="1862520" y="1879740"/>
                <a:ext cx="62280" cy="95040"/>
              </p14:xfrm>
            </p:contentPart>
          </mc:Choice>
          <mc:Fallback xmlns="">
            <p:pic>
              <p:nvPicPr>
                <p:cNvPr id="108" name="Ink 107"/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861080" y="1877220"/>
                  <a:ext cx="64440" cy="100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9" name="TextBox 108"/>
          <p:cNvSpPr txBox="1"/>
          <p:nvPr/>
        </p:nvSpPr>
        <p:spPr>
          <a:xfrm>
            <a:off x="-5645" y="2342078"/>
            <a:ext cx="2124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(for each point pick the closest center)</a:t>
            </a:r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2530115" y="1433513"/>
            <a:ext cx="1431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Exact solution:</a:t>
            </a:r>
            <a:endParaRPr lang="en-US" sz="1600" dirty="0"/>
          </a:p>
        </p:txBody>
      </p:sp>
      <p:grpSp>
        <p:nvGrpSpPr>
          <p:cNvPr id="160" name="Group 159"/>
          <p:cNvGrpSpPr/>
          <p:nvPr/>
        </p:nvGrpSpPr>
        <p:grpSpPr>
          <a:xfrm>
            <a:off x="2587054" y="2302897"/>
            <a:ext cx="1345320" cy="419760"/>
            <a:chOff x="2330160" y="2026275"/>
            <a:chExt cx="1345320" cy="41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13" name="Ink 112"/>
                <p14:cNvContentPartPr/>
                <p14:nvPr/>
              </p14:nvContentPartPr>
              <p14:xfrm>
                <a:off x="2330160" y="2169555"/>
                <a:ext cx="84600" cy="77040"/>
              </p14:xfrm>
            </p:contentPart>
          </mc:Choice>
          <mc:Fallback xmlns="">
            <p:pic>
              <p:nvPicPr>
                <p:cNvPr id="113" name="Ink 112"/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29080" y="2167035"/>
                  <a:ext cx="860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14" name="Ink 113"/>
                <p14:cNvContentPartPr/>
                <p14:nvPr/>
              </p14:nvContentPartPr>
              <p14:xfrm>
                <a:off x="2502240" y="2179995"/>
                <a:ext cx="69120" cy="10440"/>
              </p14:xfrm>
            </p:contentPart>
          </mc:Choice>
          <mc:Fallback xmlns="">
            <p:pic>
              <p:nvPicPr>
                <p:cNvPr id="114" name="Ink 113"/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501160" y="2177475"/>
                  <a:ext cx="7164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15" name="Ink 114"/>
                <p14:cNvContentPartPr/>
                <p14:nvPr/>
              </p14:nvContentPartPr>
              <p14:xfrm>
                <a:off x="2512320" y="2206275"/>
                <a:ext cx="72360" cy="9360"/>
              </p14:xfrm>
            </p:contentPart>
          </mc:Choice>
          <mc:Fallback xmlns="">
            <p:pic>
              <p:nvPicPr>
                <p:cNvPr id="115" name="Ink 114"/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510880" y="2205915"/>
                  <a:ext cx="7416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8" name="Ink 127"/>
                <p14:cNvContentPartPr/>
                <p14:nvPr/>
              </p14:nvContentPartPr>
              <p14:xfrm>
                <a:off x="2438880" y="2245875"/>
                <a:ext cx="46440" cy="111960"/>
              </p14:xfrm>
            </p:contentPart>
          </mc:Choice>
          <mc:Fallback xmlns="">
            <p:pic>
              <p:nvPicPr>
                <p:cNvPr id="128" name="Ink 127"/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437440" y="2243355"/>
                  <a:ext cx="482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29" name="Ink 128"/>
                <p14:cNvContentPartPr/>
                <p14:nvPr/>
              </p14:nvContentPartPr>
              <p14:xfrm>
                <a:off x="2410080" y="2280795"/>
                <a:ext cx="79200" cy="7920"/>
              </p14:xfrm>
            </p:contentPart>
          </mc:Choice>
          <mc:Fallback xmlns="">
            <p:pic>
              <p:nvPicPr>
                <p:cNvPr id="129" name="Ink 128"/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409000" y="2280435"/>
                  <a:ext cx="8064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41" name="Ink 140"/>
                <p14:cNvContentPartPr/>
                <p14:nvPr/>
              </p14:nvContentPartPr>
              <p14:xfrm>
                <a:off x="2796720" y="2026275"/>
                <a:ext cx="45720" cy="91080"/>
              </p14:xfrm>
            </p:contentPart>
          </mc:Choice>
          <mc:Fallback xmlns="">
            <p:pic>
              <p:nvPicPr>
                <p:cNvPr id="141" name="Ink 140"/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795640" y="2023755"/>
                  <a:ext cx="482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42" name="Ink 141"/>
                <p14:cNvContentPartPr/>
                <p14:nvPr/>
              </p14:nvContentPartPr>
              <p14:xfrm>
                <a:off x="2693400" y="2174595"/>
                <a:ext cx="218160" cy="8640"/>
              </p14:xfrm>
            </p:contentPart>
          </mc:Choice>
          <mc:Fallback xmlns="">
            <p:pic>
              <p:nvPicPr>
                <p:cNvPr id="142" name="Ink 141"/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692320" y="2172075"/>
                  <a:ext cx="22032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43" name="Ink 142"/>
                <p14:cNvContentPartPr/>
                <p14:nvPr/>
              </p14:nvContentPartPr>
              <p14:xfrm>
                <a:off x="2695200" y="2236875"/>
                <a:ext cx="17640" cy="149400"/>
              </p14:xfrm>
            </p:contentPart>
          </mc:Choice>
          <mc:Fallback xmlns="">
            <p:pic>
              <p:nvPicPr>
                <p:cNvPr id="143" name="Ink 142"/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694120" y="2234715"/>
                  <a:ext cx="19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44" name="Ink 143"/>
                <p14:cNvContentPartPr/>
                <p14:nvPr/>
              </p14:nvContentPartPr>
              <p14:xfrm>
                <a:off x="2774400" y="2237235"/>
                <a:ext cx="98280" cy="120960"/>
              </p14:xfrm>
            </p:contentPart>
          </mc:Choice>
          <mc:Fallback xmlns="">
            <p:pic>
              <p:nvPicPr>
                <p:cNvPr id="144" name="Ink 143"/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773320" y="2234715"/>
                  <a:ext cx="100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45" name="Ink 144"/>
                <p14:cNvContentPartPr/>
                <p14:nvPr/>
              </p14:nvContentPartPr>
              <p14:xfrm>
                <a:off x="2875200" y="2325435"/>
                <a:ext cx="24120" cy="88200"/>
              </p14:xfrm>
            </p:contentPart>
          </mc:Choice>
          <mc:Fallback xmlns="">
            <p:pic>
              <p:nvPicPr>
                <p:cNvPr id="145" name="Ink 144"/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873760" y="2322915"/>
                  <a:ext cx="266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46" name="Ink 145"/>
                <p14:cNvContentPartPr/>
                <p14:nvPr/>
              </p14:nvContentPartPr>
              <p14:xfrm>
                <a:off x="2851080" y="2363955"/>
                <a:ext cx="57600" cy="8280"/>
              </p14:xfrm>
            </p:contentPart>
          </mc:Choice>
          <mc:Fallback xmlns="">
            <p:pic>
              <p:nvPicPr>
                <p:cNvPr id="146" name="Ink 145"/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850000" y="2362875"/>
                  <a:ext cx="590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47" name="Ink 146"/>
                <p14:cNvContentPartPr/>
                <p14:nvPr/>
              </p14:nvContentPartPr>
              <p14:xfrm>
                <a:off x="2962320" y="2221755"/>
                <a:ext cx="9000" cy="149040"/>
              </p14:xfrm>
            </p:contentPart>
          </mc:Choice>
          <mc:Fallback xmlns="">
            <p:pic>
              <p:nvPicPr>
                <p:cNvPr id="147" name="Ink 146"/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961960" y="2219235"/>
                  <a:ext cx="108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48" name="Ink 147"/>
                <p14:cNvContentPartPr/>
                <p14:nvPr/>
              </p14:nvContentPartPr>
              <p14:xfrm>
                <a:off x="3140520" y="2052915"/>
                <a:ext cx="220680" cy="182520"/>
              </p14:xfrm>
            </p:contentPart>
          </mc:Choice>
          <mc:Fallback xmlns="">
            <p:pic>
              <p:nvPicPr>
                <p:cNvPr id="148" name="Ink 147"/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139080" y="2050395"/>
                  <a:ext cx="223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49" name="Ink 148"/>
                <p14:cNvContentPartPr/>
                <p14:nvPr/>
              </p14:nvContentPartPr>
              <p14:xfrm>
                <a:off x="3126840" y="2339475"/>
                <a:ext cx="29880" cy="51120"/>
              </p14:xfrm>
            </p:contentPart>
          </mc:Choice>
          <mc:Fallback xmlns="">
            <p:pic>
              <p:nvPicPr>
                <p:cNvPr id="149" name="Ink 148"/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125760" y="2337315"/>
                  <a:ext cx="313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50" name="Ink 149"/>
                <p14:cNvContentPartPr/>
                <p14:nvPr/>
              </p14:nvContentPartPr>
              <p14:xfrm>
                <a:off x="3124680" y="2285835"/>
                <a:ext cx="6120" cy="3960"/>
              </p14:xfrm>
            </p:contentPart>
          </mc:Choice>
          <mc:Fallback xmlns="">
            <p:pic>
              <p:nvPicPr>
                <p:cNvPr id="150" name="Ink 149"/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123600" y="2283675"/>
                  <a:ext cx="8280" cy="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51" name="Ink 150"/>
                <p14:cNvContentPartPr/>
                <p14:nvPr/>
              </p14:nvContentPartPr>
              <p14:xfrm>
                <a:off x="3197040" y="2303475"/>
                <a:ext cx="52560" cy="68760"/>
              </p14:xfrm>
            </p:contentPart>
          </mc:Choice>
          <mc:Fallback xmlns="">
            <p:pic>
              <p:nvPicPr>
                <p:cNvPr id="151" name="Ink 150"/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195600" y="2300955"/>
                  <a:ext cx="54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52" name="Ink 151"/>
                <p14:cNvContentPartPr/>
                <p14:nvPr/>
              </p14:nvContentPartPr>
              <p14:xfrm>
                <a:off x="3199200" y="2327955"/>
                <a:ext cx="59400" cy="16560"/>
              </p14:xfrm>
            </p:contentPart>
          </mc:Choice>
          <mc:Fallback xmlns="">
            <p:pic>
              <p:nvPicPr>
                <p:cNvPr id="152" name="Ink 151"/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197760" y="2326875"/>
                  <a:ext cx="615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53" name="Ink 152"/>
                <p14:cNvContentPartPr/>
                <p14:nvPr/>
              </p14:nvContentPartPr>
              <p14:xfrm>
                <a:off x="3301080" y="2261715"/>
                <a:ext cx="128880" cy="151920"/>
              </p14:xfrm>
            </p:contentPart>
          </mc:Choice>
          <mc:Fallback xmlns="">
            <p:pic>
              <p:nvPicPr>
                <p:cNvPr id="153" name="Ink 152"/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300000" y="2259555"/>
                  <a:ext cx="1314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54" name="Ink 153"/>
                <p14:cNvContentPartPr/>
                <p14:nvPr/>
              </p14:nvContentPartPr>
              <p14:xfrm>
                <a:off x="3418800" y="2366115"/>
                <a:ext cx="24840" cy="79920"/>
              </p14:xfrm>
            </p:contentPart>
          </mc:Choice>
          <mc:Fallback xmlns="">
            <p:pic>
              <p:nvPicPr>
                <p:cNvPr id="154" name="Ink 153"/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417360" y="2363595"/>
                  <a:ext cx="266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55" name="Ink 154"/>
                <p14:cNvContentPartPr/>
                <p14:nvPr/>
              </p14:nvContentPartPr>
              <p14:xfrm>
                <a:off x="3390720" y="2406435"/>
                <a:ext cx="67680" cy="14760"/>
              </p14:xfrm>
            </p:contentPart>
          </mc:Choice>
          <mc:Fallback xmlns="">
            <p:pic>
              <p:nvPicPr>
                <p:cNvPr id="155" name="Ink 154"/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389640" y="2405715"/>
                  <a:ext cx="69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56" name="Ink 155"/>
                <p14:cNvContentPartPr/>
                <p14:nvPr/>
              </p14:nvContentPartPr>
              <p14:xfrm>
                <a:off x="3513840" y="2089275"/>
                <a:ext cx="83160" cy="108000"/>
              </p14:xfrm>
            </p:contentPart>
          </mc:Choice>
          <mc:Fallback xmlns="">
            <p:pic>
              <p:nvPicPr>
                <p:cNvPr id="156" name="Ink 155"/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512760" y="2087115"/>
                  <a:ext cx="85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57" name="Ink 156"/>
                <p14:cNvContentPartPr/>
                <p14:nvPr/>
              </p14:nvContentPartPr>
              <p14:xfrm>
                <a:off x="3504480" y="2096475"/>
                <a:ext cx="95400" cy="123480"/>
              </p14:xfrm>
            </p:contentPart>
          </mc:Choice>
          <mc:Fallback xmlns="">
            <p:pic>
              <p:nvPicPr>
                <p:cNvPr id="157" name="Ink 156"/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503400" y="2094315"/>
                  <a:ext cx="975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58" name="Ink 157"/>
                <p14:cNvContentPartPr/>
                <p14:nvPr/>
              </p14:nvContentPartPr>
              <p14:xfrm>
                <a:off x="3645960" y="2217435"/>
                <a:ext cx="29520" cy="42480"/>
              </p14:xfrm>
            </p:contentPart>
          </mc:Choice>
          <mc:Fallback xmlns="">
            <p:pic>
              <p:nvPicPr>
                <p:cNvPr id="158" name="Ink 157"/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644880" y="2214915"/>
                  <a:ext cx="309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59" name="Ink 158"/>
                <p14:cNvContentPartPr/>
                <p14:nvPr/>
              </p14:nvContentPartPr>
              <p14:xfrm>
                <a:off x="3640920" y="2165955"/>
                <a:ext cx="9720" cy="3240"/>
              </p14:xfrm>
            </p:contentPart>
          </mc:Choice>
          <mc:Fallback xmlns="">
            <p:pic>
              <p:nvPicPr>
                <p:cNvPr id="159" name="Ink 158"/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639840" y="2163435"/>
                  <a:ext cx="11520" cy="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/>
          <p:cNvGrpSpPr/>
          <p:nvPr/>
        </p:nvGrpSpPr>
        <p:grpSpPr>
          <a:xfrm>
            <a:off x="513634" y="267615"/>
            <a:ext cx="1758513" cy="499480"/>
            <a:chOff x="513634" y="267615"/>
            <a:chExt cx="1758513" cy="49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" name="Ink 4"/>
                <p14:cNvContentPartPr/>
                <p14:nvPr/>
              </p14:nvContentPartPr>
              <p14:xfrm>
                <a:off x="513634" y="469375"/>
                <a:ext cx="136800" cy="122400"/>
              </p14:xfrm>
            </p:contentPart>
          </mc:Choice>
          <mc:Fallback xmlns="">
            <p:pic>
              <p:nvPicPr>
                <p:cNvPr id="5" name="Ink 4"/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12194" y="466855"/>
                  <a:ext cx="1396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" name="Ink 5"/>
                <p14:cNvContentPartPr/>
                <p14:nvPr/>
              </p14:nvContentPartPr>
              <p14:xfrm>
                <a:off x="693634" y="518695"/>
                <a:ext cx="6120" cy="46800"/>
              </p14:xfrm>
            </p:contentPart>
          </mc:Choice>
          <mc:Fallback xmlns="">
            <p:pic>
              <p:nvPicPr>
                <p:cNvPr id="6" name="Ink 5"/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92194" y="516175"/>
                  <a:ext cx="8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" name="Ink 6"/>
                <p14:cNvContentPartPr/>
                <p14:nvPr/>
              </p14:nvContentPartPr>
              <p14:xfrm>
                <a:off x="709114" y="434095"/>
                <a:ext cx="10440" cy="25560"/>
              </p14:xfrm>
            </p:contentPart>
          </mc:Choice>
          <mc:Fallback xmlns="">
            <p:pic>
              <p:nvPicPr>
                <p:cNvPr id="7" name="Ink 6"/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07674" y="431935"/>
                  <a:ext cx="12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" name="Ink 7"/>
                <p14:cNvContentPartPr/>
                <p14:nvPr/>
              </p14:nvContentPartPr>
              <p14:xfrm>
                <a:off x="758074" y="468295"/>
                <a:ext cx="84240" cy="100800"/>
              </p14:xfrm>
            </p:contentPart>
          </mc:Choice>
          <mc:Fallback xmlns="">
            <p:pic>
              <p:nvPicPr>
                <p:cNvPr id="8" name="Ink 7"/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6634" y="465775"/>
                  <a:ext cx="87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" name="Ink 8"/>
                <p14:cNvContentPartPr/>
                <p14:nvPr/>
              </p14:nvContentPartPr>
              <p14:xfrm>
                <a:off x="580234" y="624895"/>
                <a:ext cx="78120" cy="100080"/>
              </p14:xfrm>
            </p:contentPart>
          </mc:Choice>
          <mc:Fallback xmlns="">
            <p:pic>
              <p:nvPicPr>
                <p:cNvPr id="9" name="Ink 8"/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79154" y="622375"/>
                  <a:ext cx="79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" name="Ink 9"/>
                <p14:cNvContentPartPr/>
                <p14:nvPr/>
              </p14:nvContentPartPr>
              <p14:xfrm>
                <a:off x="708394" y="699415"/>
                <a:ext cx="21240" cy="6768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07314" y="697255"/>
                  <a:ext cx="234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" name="Ink 10"/>
                <p14:cNvContentPartPr/>
                <p14:nvPr/>
              </p14:nvContentPartPr>
              <p14:xfrm>
                <a:off x="787594" y="636415"/>
                <a:ext cx="360" cy="360"/>
              </p14:xfrm>
            </p:contentPart>
          </mc:Choice>
          <mc:Fallback xmlns="">
            <p:pic>
              <p:nvPicPr>
                <p:cNvPr id="11" name="Ink 10"/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87234" y="635695"/>
                  <a:ext cx="1080" cy="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" name="Ink 11"/>
                <p14:cNvContentPartPr/>
                <p14:nvPr/>
              </p14:nvContentPartPr>
              <p14:xfrm>
                <a:off x="789394" y="632095"/>
                <a:ext cx="81720" cy="9504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88314" y="629575"/>
                  <a:ext cx="83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3" name="Ink 12"/>
                <p14:cNvContentPartPr/>
                <p14:nvPr/>
              </p14:nvContentPartPr>
              <p14:xfrm>
                <a:off x="1303387" y="431575"/>
                <a:ext cx="48600" cy="9576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302307" y="429415"/>
                  <a:ext cx="511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4" name="Ink 13"/>
                <p14:cNvContentPartPr/>
                <p14:nvPr/>
              </p14:nvContentPartPr>
              <p14:xfrm>
                <a:off x="1294387" y="426535"/>
                <a:ext cx="88920" cy="11448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292947" y="424375"/>
                  <a:ext cx="914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5" name="Ink 14"/>
                <p14:cNvContentPartPr/>
                <p14:nvPr/>
              </p14:nvContentPartPr>
              <p14:xfrm>
                <a:off x="1195387" y="379735"/>
                <a:ext cx="10440" cy="15948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93947" y="377575"/>
                  <a:ext cx="12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6" name="Ink 15"/>
                <p14:cNvContentPartPr/>
                <p14:nvPr/>
              </p14:nvContentPartPr>
              <p14:xfrm>
                <a:off x="1240747" y="372175"/>
                <a:ext cx="7560" cy="17424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239307" y="370015"/>
                  <a:ext cx="10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7" name="Ink 16"/>
                <p14:cNvContentPartPr/>
                <p14:nvPr/>
              </p14:nvContentPartPr>
              <p14:xfrm>
                <a:off x="1567627" y="465775"/>
                <a:ext cx="99000" cy="4320"/>
              </p14:xfrm>
            </p:contentPart>
          </mc:Choice>
          <mc:Fallback xmlns="">
            <p:pic>
              <p:nvPicPr>
                <p:cNvPr id="17" name="Ink 16"/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566547" y="463255"/>
                  <a:ext cx="10152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8" name="Ink 17"/>
                <p14:cNvContentPartPr/>
                <p14:nvPr/>
              </p14:nvContentPartPr>
              <p14:xfrm>
                <a:off x="1392667" y="539215"/>
                <a:ext cx="45360" cy="52200"/>
              </p14:xfrm>
            </p:contentPart>
          </mc:Choice>
          <mc:Fallback xmlns="">
            <p:pic>
              <p:nvPicPr>
                <p:cNvPr id="18" name="Ink 17"/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391587" y="537055"/>
                  <a:ext cx="475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9" name="Ink 18"/>
                <p14:cNvContentPartPr/>
                <p14:nvPr/>
              </p14:nvContentPartPr>
              <p14:xfrm>
                <a:off x="1403107" y="491695"/>
                <a:ext cx="12240" cy="1800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402027" y="490255"/>
                  <a:ext cx="14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0" name="Ink 19"/>
                <p14:cNvContentPartPr/>
                <p14:nvPr/>
              </p14:nvContentPartPr>
              <p14:xfrm>
                <a:off x="1762387" y="423295"/>
                <a:ext cx="104040" cy="108000"/>
              </p14:xfrm>
            </p:contentPart>
          </mc:Choice>
          <mc:Fallback xmlns="">
            <p:pic>
              <p:nvPicPr>
                <p:cNvPr id="20" name="Ink 19"/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760947" y="420775"/>
                  <a:ext cx="105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1" name="Ink 20"/>
                <p14:cNvContentPartPr/>
                <p14:nvPr/>
              </p14:nvContentPartPr>
              <p14:xfrm>
                <a:off x="1896307" y="504295"/>
                <a:ext cx="59040" cy="6660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895227" y="501775"/>
                  <a:ext cx="61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2" name="Ink 21"/>
                <p14:cNvContentPartPr/>
                <p14:nvPr/>
              </p14:nvContentPartPr>
              <p14:xfrm>
                <a:off x="2001427" y="582775"/>
                <a:ext cx="36360" cy="3312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999987" y="580255"/>
                  <a:ext cx="38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" name="Ink 22"/>
                <p14:cNvContentPartPr/>
                <p14:nvPr/>
              </p14:nvContentPartPr>
              <p14:xfrm>
                <a:off x="1997107" y="527695"/>
                <a:ext cx="4320" cy="1152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996027" y="525175"/>
                  <a:ext cx="64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4" name="Ink 23"/>
                <p14:cNvContentPartPr/>
                <p14:nvPr/>
              </p14:nvContentPartPr>
              <p14:xfrm>
                <a:off x="2087107" y="373975"/>
                <a:ext cx="24480" cy="175320"/>
              </p14:xfrm>
            </p:contentPart>
          </mc:Choice>
          <mc:Fallback xmlns="">
            <p:pic>
              <p:nvPicPr>
                <p:cNvPr id="24" name="Ink 23"/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085667" y="372895"/>
                  <a:ext cx="262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5" name="Ink 24"/>
                <p14:cNvContentPartPr/>
                <p14:nvPr/>
              </p14:nvContentPartPr>
              <p14:xfrm>
                <a:off x="2140387" y="377575"/>
                <a:ext cx="7920" cy="15660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139307" y="375415"/>
                  <a:ext cx="100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6" name="Ink 25"/>
                <p14:cNvContentPartPr/>
                <p14:nvPr/>
              </p14:nvContentPartPr>
              <p14:xfrm>
                <a:off x="2195107" y="310615"/>
                <a:ext cx="77040" cy="89280"/>
              </p14:xfrm>
            </p:contentPart>
          </mc:Choice>
          <mc:Fallback xmlns="">
            <p:pic>
              <p:nvPicPr>
                <p:cNvPr id="26" name="Ink 25"/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193667" y="308095"/>
                  <a:ext cx="78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7" name="Ink 26"/>
                <p14:cNvContentPartPr/>
                <p14:nvPr/>
              </p14:nvContentPartPr>
              <p14:xfrm>
                <a:off x="2184307" y="513295"/>
                <a:ext cx="64080" cy="6660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183227" y="510775"/>
                  <a:ext cx="655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61" name="Ink 160"/>
                <p14:cNvContentPartPr/>
                <p14:nvPr/>
              </p14:nvContentPartPr>
              <p14:xfrm>
                <a:off x="935377" y="360245"/>
                <a:ext cx="180360" cy="186840"/>
              </p14:xfrm>
            </p:contentPart>
          </mc:Choice>
          <mc:Fallback xmlns="">
            <p:pic>
              <p:nvPicPr>
                <p:cNvPr id="161" name="Ink 160"/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33937" y="358085"/>
                  <a:ext cx="182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62" name="Ink 161"/>
                <p14:cNvContentPartPr/>
                <p14:nvPr/>
              </p14:nvContentPartPr>
              <p14:xfrm>
                <a:off x="984337" y="627005"/>
                <a:ext cx="14760" cy="42480"/>
              </p14:xfrm>
            </p:contentPart>
          </mc:Choice>
          <mc:Fallback xmlns="">
            <p:pic>
              <p:nvPicPr>
                <p:cNvPr id="162" name="Ink 161"/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83257" y="624845"/>
                  <a:ext cx="162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63" name="Ink 162"/>
                <p14:cNvContentPartPr/>
                <p14:nvPr/>
              </p14:nvContentPartPr>
              <p14:xfrm>
                <a:off x="988657" y="596765"/>
                <a:ext cx="11160" cy="5400"/>
              </p14:xfrm>
            </p:contentPart>
          </mc:Choice>
          <mc:Fallback xmlns="">
            <p:pic>
              <p:nvPicPr>
                <p:cNvPr id="163" name="Ink 162"/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87217" y="594245"/>
                  <a:ext cx="12960" cy="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64" name="Ink 163"/>
                <p14:cNvContentPartPr/>
                <p14:nvPr/>
              </p14:nvContentPartPr>
              <p14:xfrm>
                <a:off x="1036177" y="615845"/>
                <a:ext cx="36360" cy="3600"/>
              </p14:xfrm>
            </p:contentPart>
          </mc:Choice>
          <mc:Fallback xmlns="">
            <p:pic>
              <p:nvPicPr>
                <p:cNvPr id="164" name="Ink 163"/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35097" y="614405"/>
                  <a:ext cx="38520" cy="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65" name="Ink 164"/>
                <p14:cNvContentPartPr/>
                <p14:nvPr/>
              </p14:nvContentPartPr>
              <p14:xfrm>
                <a:off x="1034017" y="632045"/>
                <a:ext cx="65160" cy="11160"/>
              </p14:xfrm>
            </p:contentPart>
          </mc:Choice>
          <mc:Fallback xmlns="">
            <p:pic>
              <p:nvPicPr>
                <p:cNvPr id="165" name="Ink 164"/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32937" y="631325"/>
                  <a:ext cx="662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66" name="Ink 165"/>
                <p14:cNvContentPartPr/>
                <p14:nvPr/>
              </p14:nvContentPartPr>
              <p14:xfrm>
                <a:off x="1122577" y="604685"/>
                <a:ext cx="8640" cy="58680"/>
              </p14:xfrm>
            </p:contentPart>
          </mc:Choice>
          <mc:Fallback xmlns="">
            <p:pic>
              <p:nvPicPr>
                <p:cNvPr id="166" name="Ink 165"/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21497" y="602525"/>
                  <a:ext cx="108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69" name="Ink 168"/>
                <p14:cNvContentPartPr/>
                <p14:nvPr/>
              </p14:nvContentPartPr>
              <p14:xfrm>
                <a:off x="985200" y="267615"/>
                <a:ext cx="80640" cy="90360"/>
              </p14:xfrm>
            </p:contentPart>
          </mc:Choice>
          <mc:Fallback xmlns="">
            <p:pic>
              <p:nvPicPr>
                <p:cNvPr id="169" name="Ink 168"/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84120" y="265095"/>
                  <a:ext cx="8316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/>
          <p:cNvGrpSpPr/>
          <p:nvPr/>
        </p:nvGrpSpPr>
        <p:grpSpPr>
          <a:xfrm>
            <a:off x="223540" y="935047"/>
            <a:ext cx="1758513" cy="459520"/>
            <a:chOff x="513634" y="267615"/>
            <a:chExt cx="1758513" cy="4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72" name="Ink 171"/>
                <p14:cNvContentPartPr/>
                <p14:nvPr/>
              </p14:nvContentPartPr>
              <p14:xfrm>
                <a:off x="513634" y="469375"/>
                <a:ext cx="136800" cy="122400"/>
              </p14:xfrm>
            </p:contentPart>
          </mc:Choice>
          <mc:Fallback xmlns="">
            <p:pic>
              <p:nvPicPr>
                <p:cNvPr id="172" name="Ink 171"/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12194" y="466855"/>
                  <a:ext cx="1396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3" name="Ink 172"/>
                <p14:cNvContentPartPr/>
                <p14:nvPr/>
              </p14:nvContentPartPr>
              <p14:xfrm>
                <a:off x="693634" y="518695"/>
                <a:ext cx="6120" cy="46800"/>
              </p14:xfrm>
            </p:contentPart>
          </mc:Choice>
          <mc:Fallback xmlns="">
            <p:pic>
              <p:nvPicPr>
                <p:cNvPr id="173" name="Ink 172"/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92194" y="516175"/>
                  <a:ext cx="8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74" name="Ink 173"/>
                <p14:cNvContentPartPr/>
                <p14:nvPr/>
              </p14:nvContentPartPr>
              <p14:xfrm>
                <a:off x="709114" y="434095"/>
                <a:ext cx="10440" cy="25560"/>
              </p14:xfrm>
            </p:contentPart>
          </mc:Choice>
          <mc:Fallback xmlns="">
            <p:pic>
              <p:nvPicPr>
                <p:cNvPr id="174" name="Ink 173"/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07674" y="431935"/>
                  <a:ext cx="12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5" name="Ink 174"/>
                <p14:cNvContentPartPr/>
                <p14:nvPr/>
              </p14:nvContentPartPr>
              <p14:xfrm>
                <a:off x="758074" y="468295"/>
                <a:ext cx="84240" cy="100800"/>
              </p14:xfrm>
            </p:contentPart>
          </mc:Choice>
          <mc:Fallback xmlns="">
            <p:pic>
              <p:nvPicPr>
                <p:cNvPr id="175" name="Ink 174"/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6634" y="465775"/>
                  <a:ext cx="87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78" name="Ink 177"/>
                <p14:cNvContentPartPr/>
                <p14:nvPr/>
              </p14:nvContentPartPr>
              <p14:xfrm>
                <a:off x="787594" y="636415"/>
                <a:ext cx="360" cy="360"/>
              </p14:xfrm>
            </p:contentPart>
          </mc:Choice>
          <mc:Fallback xmlns="">
            <p:pic>
              <p:nvPicPr>
                <p:cNvPr id="178" name="Ink 177"/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87234" y="635695"/>
                  <a:ext cx="1080" cy="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79" name="Ink 178"/>
                <p14:cNvContentPartPr/>
                <p14:nvPr/>
              </p14:nvContentPartPr>
              <p14:xfrm>
                <a:off x="679845" y="632095"/>
                <a:ext cx="81720" cy="95040"/>
              </p14:xfrm>
            </p:contentPart>
          </mc:Choice>
          <mc:Fallback xmlns="">
            <p:pic>
              <p:nvPicPr>
                <p:cNvPr id="179" name="Ink 178"/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78765" y="629575"/>
                  <a:ext cx="83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80" name="Ink 179"/>
                <p14:cNvContentPartPr/>
                <p14:nvPr/>
              </p14:nvContentPartPr>
              <p14:xfrm>
                <a:off x="1303387" y="431575"/>
                <a:ext cx="48600" cy="95760"/>
              </p14:xfrm>
            </p:contentPart>
          </mc:Choice>
          <mc:Fallback xmlns="">
            <p:pic>
              <p:nvPicPr>
                <p:cNvPr id="180" name="Ink 179"/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302307" y="429415"/>
                  <a:ext cx="511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1" name="Ink 180"/>
                <p14:cNvContentPartPr/>
                <p14:nvPr/>
              </p14:nvContentPartPr>
              <p14:xfrm>
                <a:off x="1294387" y="426535"/>
                <a:ext cx="88920" cy="114480"/>
              </p14:xfrm>
            </p:contentPart>
          </mc:Choice>
          <mc:Fallback xmlns="">
            <p:pic>
              <p:nvPicPr>
                <p:cNvPr id="181" name="Ink 180"/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292947" y="424375"/>
                  <a:ext cx="914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82" name="Ink 181"/>
                <p14:cNvContentPartPr/>
                <p14:nvPr/>
              </p14:nvContentPartPr>
              <p14:xfrm>
                <a:off x="1195387" y="379735"/>
                <a:ext cx="10440" cy="159480"/>
              </p14:xfrm>
            </p:contentPart>
          </mc:Choice>
          <mc:Fallback xmlns="">
            <p:pic>
              <p:nvPicPr>
                <p:cNvPr id="182" name="Ink 181"/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93947" y="377575"/>
                  <a:ext cx="12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3" name="Ink 182"/>
                <p14:cNvContentPartPr/>
                <p14:nvPr/>
              </p14:nvContentPartPr>
              <p14:xfrm>
                <a:off x="1240747" y="372175"/>
                <a:ext cx="7560" cy="174240"/>
              </p14:xfrm>
            </p:contentPart>
          </mc:Choice>
          <mc:Fallback xmlns="">
            <p:pic>
              <p:nvPicPr>
                <p:cNvPr id="183" name="Ink 182"/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239307" y="370015"/>
                  <a:ext cx="10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84" name="Ink 183"/>
                <p14:cNvContentPartPr/>
                <p14:nvPr/>
              </p14:nvContentPartPr>
              <p14:xfrm>
                <a:off x="1567627" y="465775"/>
                <a:ext cx="99000" cy="4320"/>
              </p14:xfrm>
            </p:contentPart>
          </mc:Choice>
          <mc:Fallback xmlns="">
            <p:pic>
              <p:nvPicPr>
                <p:cNvPr id="184" name="Ink 183"/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566547" y="463255"/>
                  <a:ext cx="10152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5" name="Ink 184"/>
                <p14:cNvContentPartPr/>
                <p14:nvPr/>
              </p14:nvContentPartPr>
              <p14:xfrm>
                <a:off x="1392667" y="539215"/>
                <a:ext cx="45360" cy="52200"/>
              </p14:xfrm>
            </p:contentPart>
          </mc:Choice>
          <mc:Fallback xmlns="">
            <p:pic>
              <p:nvPicPr>
                <p:cNvPr id="185" name="Ink 184"/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391587" y="537055"/>
                  <a:ext cx="475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86" name="Ink 185"/>
                <p14:cNvContentPartPr/>
                <p14:nvPr/>
              </p14:nvContentPartPr>
              <p14:xfrm>
                <a:off x="1403107" y="491695"/>
                <a:ext cx="12240" cy="18000"/>
              </p14:xfrm>
            </p:contentPart>
          </mc:Choice>
          <mc:Fallback xmlns="">
            <p:pic>
              <p:nvPicPr>
                <p:cNvPr id="186" name="Ink 185"/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402027" y="490255"/>
                  <a:ext cx="14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7" name="Ink 186"/>
                <p14:cNvContentPartPr/>
                <p14:nvPr/>
              </p14:nvContentPartPr>
              <p14:xfrm>
                <a:off x="1762387" y="423295"/>
                <a:ext cx="104040" cy="108000"/>
              </p14:xfrm>
            </p:contentPart>
          </mc:Choice>
          <mc:Fallback xmlns="">
            <p:pic>
              <p:nvPicPr>
                <p:cNvPr id="187" name="Ink 186"/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760947" y="420775"/>
                  <a:ext cx="105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88" name="Ink 187"/>
                <p14:cNvContentPartPr/>
                <p14:nvPr/>
              </p14:nvContentPartPr>
              <p14:xfrm>
                <a:off x="1896307" y="504295"/>
                <a:ext cx="59040" cy="66600"/>
              </p14:xfrm>
            </p:contentPart>
          </mc:Choice>
          <mc:Fallback xmlns="">
            <p:pic>
              <p:nvPicPr>
                <p:cNvPr id="188" name="Ink 187"/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895227" y="501775"/>
                  <a:ext cx="61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9" name="Ink 188"/>
                <p14:cNvContentPartPr/>
                <p14:nvPr/>
              </p14:nvContentPartPr>
              <p14:xfrm>
                <a:off x="2001427" y="582775"/>
                <a:ext cx="36360" cy="33120"/>
              </p14:xfrm>
            </p:contentPart>
          </mc:Choice>
          <mc:Fallback xmlns="">
            <p:pic>
              <p:nvPicPr>
                <p:cNvPr id="189" name="Ink 188"/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999987" y="580255"/>
                  <a:ext cx="38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90" name="Ink 189"/>
                <p14:cNvContentPartPr/>
                <p14:nvPr/>
              </p14:nvContentPartPr>
              <p14:xfrm>
                <a:off x="1997107" y="527695"/>
                <a:ext cx="4320" cy="11520"/>
              </p14:xfrm>
            </p:contentPart>
          </mc:Choice>
          <mc:Fallback xmlns="">
            <p:pic>
              <p:nvPicPr>
                <p:cNvPr id="190" name="Ink 189"/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996027" y="525175"/>
                  <a:ext cx="64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1" name="Ink 190"/>
                <p14:cNvContentPartPr/>
                <p14:nvPr/>
              </p14:nvContentPartPr>
              <p14:xfrm>
                <a:off x="2087107" y="373975"/>
                <a:ext cx="24480" cy="175320"/>
              </p14:xfrm>
            </p:contentPart>
          </mc:Choice>
          <mc:Fallback xmlns="">
            <p:pic>
              <p:nvPicPr>
                <p:cNvPr id="191" name="Ink 190"/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085667" y="372895"/>
                  <a:ext cx="262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92" name="Ink 191"/>
                <p14:cNvContentPartPr/>
                <p14:nvPr/>
              </p14:nvContentPartPr>
              <p14:xfrm>
                <a:off x="2140387" y="377575"/>
                <a:ext cx="7920" cy="156600"/>
              </p14:xfrm>
            </p:contentPart>
          </mc:Choice>
          <mc:Fallback xmlns="">
            <p:pic>
              <p:nvPicPr>
                <p:cNvPr id="192" name="Ink 191"/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139307" y="375415"/>
                  <a:ext cx="100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3" name="Ink 192"/>
                <p14:cNvContentPartPr/>
                <p14:nvPr/>
              </p14:nvContentPartPr>
              <p14:xfrm>
                <a:off x="2195107" y="310615"/>
                <a:ext cx="77040" cy="89280"/>
              </p14:xfrm>
            </p:contentPart>
          </mc:Choice>
          <mc:Fallback xmlns="">
            <p:pic>
              <p:nvPicPr>
                <p:cNvPr id="193" name="Ink 192"/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193667" y="308095"/>
                  <a:ext cx="78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94" name="Ink 193"/>
                <p14:cNvContentPartPr/>
                <p14:nvPr/>
              </p14:nvContentPartPr>
              <p14:xfrm>
                <a:off x="2184307" y="513295"/>
                <a:ext cx="64080" cy="66600"/>
              </p14:xfrm>
            </p:contentPart>
          </mc:Choice>
          <mc:Fallback xmlns="">
            <p:pic>
              <p:nvPicPr>
                <p:cNvPr id="194" name="Ink 193"/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183227" y="510775"/>
                  <a:ext cx="655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5" name="Ink 194"/>
                <p14:cNvContentPartPr/>
                <p14:nvPr/>
              </p14:nvContentPartPr>
              <p14:xfrm>
                <a:off x="935377" y="360245"/>
                <a:ext cx="180360" cy="186840"/>
              </p14:xfrm>
            </p:contentPart>
          </mc:Choice>
          <mc:Fallback xmlns="">
            <p:pic>
              <p:nvPicPr>
                <p:cNvPr id="195" name="Ink 194"/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33937" y="358085"/>
                  <a:ext cx="182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96" name="Ink 195"/>
                <p14:cNvContentPartPr/>
                <p14:nvPr/>
              </p14:nvContentPartPr>
              <p14:xfrm>
                <a:off x="984337" y="627005"/>
                <a:ext cx="14760" cy="42480"/>
              </p14:xfrm>
            </p:contentPart>
          </mc:Choice>
          <mc:Fallback xmlns="">
            <p:pic>
              <p:nvPicPr>
                <p:cNvPr id="196" name="Ink 195"/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83257" y="624845"/>
                  <a:ext cx="162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7" name="Ink 196"/>
                <p14:cNvContentPartPr/>
                <p14:nvPr/>
              </p14:nvContentPartPr>
              <p14:xfrm>
                <a:off x="988657" y="596765"/>
                <a:ext cx="11160" cy="5400"/>
              </p14:xfrm>
            </p:contentPart>
          </mc:Choice>
          <mc:Fallback xmlns="">
            <p:pic>
              <p:nvPicPr>
                <p:cNvPr id="197" name="Ink 196"/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87217" y="594245"/>
                  <a:ext cx="12960" cy="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98" name="Ink 197"/>
                <p14:cNvContentPartPr/>
                <p14:nvPr/>
              </p14:nvContentPartPr>
              <p14:xfrm>
                <a:off x="1036177" y="615845"/>
                <a:ext cx="36360" cy="3600"/>
              </p14:xfrm>
            </p:contentPart>
          </mc:Choice>
          <mc:Fallback xmlns="">
            <p:pic>
              <p:nvPicPr>
                <p:cNvPr id="198" name="Ink 197"/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35097" y="614405"/>
                  <a:ext cx="38520" cy="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9" name="Ink 198"/>
                <p14:cNvContentPartPr/>
                <p14:nvPr/>
              </p14:nvContentPartPr>
              <p14:xfrm>
                <a:off x="1034017" y="632045"/>
                <a:ext cx="65160" cy="11160"/>
              </p14:xfrm>
            </p:contentPart>
          </mc:Choice>
          <mc:Fallback xmlns="">
            <p:pic>
              <p:nvPicPr>
                <p:cNvPr id="199" name="Ink 198"/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32937" y="631325"/>
                  <a:ext cx="662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00" name="Ink 199"/>
                <p14:cNvContentPartPr/>
                <p14:nvPr/>
              </p14:nvContentPartPr>
              <p14:xfrm>
                <a:off x="1122577" y="604685"/>
                <a:ext cx="8640" cy="58680"/>
              </p14:xfrm>
            </p:contentPart>
          </mc:Choice>
          <mc:Fallback xmlns="">
            <p:pic>
              <p:nvPicPr>
                <p:cNvPr id="200" name="Ink 199"/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21497" y="602525"/>
                  <a:ext cx="108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01" name="Ink 200"/>
                <p14:cNvContentPartPr/>
                <p14:nvPr/>
              </p14:nvContentPartPr>
              <p14:xfrm>
                <a:off x="985200" y="267615"/>
                <a:ext cx="80640" cy="90360"/>
              </p14:xfrm>
            </p:contentPart>
          </mc:Choice>
          <mc:Fallback xmlns="">
            <p:pic>
              <p:nvPicPr>
                <p:cNvPr id="201" name="Ink 200"/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84120" y="265095"/>
                  <a:ext cx="8316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/>
          <p:cNvGrpSpPr/>
          <p:nvPr/>
        </p:nvGrpSpPr>
        <p:grpSpPr>
          <a:xfrm>
            <a:off x="2422586" y="920926"/>
            <a:ext cx="1758513" cy="457360"/>
            <a:chOff x="513634" y="267615"/>
            <a:chExt cx="1758513" cy="45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03" name="Ink 202"/>
                <p14:cNvContentPartPr/>
                <p14:nvPr/>
              </p14:nvContentPartPr>
              <p14:xfrm>
                <a:off x="513634" y="469375"/>
                <a:ext cx="136800" cy="122400"/>
              </p14:xfrm>
            </p:contentPart>
          </mc:Choice>
          <mc:Fallback xmlns="">
            <p:pic>
              <p:nvPicPr>
                <p:cNvPr id="203" name="Ink 202"/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12194" y="466855"/>
                  <a:ext cx="1396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04" name="Ink 203"/>
                <p14:cNvContentPartPr/>
                <p14:nvPr/>
              </p14:nvContentPartPr>
              <p14:xfrm>
                <a:off x="693634" y="518695"/>
                <a:ext cx="6120" cy="46800"/>
              </p14:xfrm>
            </p:contentPart>
          </mc:Choice>
          <mc:Fallback xmlns="">
            <p:pic>
              <p:nvPicPr>
                <p:cNvPr id="204" name="Ink 203"/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92194" y="516175"/>
                  <a:ext cx="8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05" name="Ink 204"/>
                <p14:cNvContentPartPr/>
                <p14:nvPr/>
              </p14:nvContentPartPr>
              <p14:xfrm>
                <a:off x="709114" y="434095"/>
                <a:ext cx="10440" cy="25560"/>
              </p14:xfrm>
            </p:contentPart>
          </mc:Choice>
          <mc:Fallback xmlns="">
            <p:pic>
              <p:nvPicPr>
                <p:cNvPr id="205" name="Ink 204"/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07674" y="431935"/>
                  <a:ext cx="12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06" name="Ink 205"/>
                <p14:cNvContentPartPr/>
                <p14:nvPr/>
              </p14:nvContentPartPr>
              <p14:xfrm>
                <a:off x="758074" y="468295"/>
                <a:ext cx="84240" cy="100800"/>
              </p14:xfrm>
            </p:contentPart>
          </mc:Choice>
          <mc:Fallback xmlns="">
            <p:pic>
              <p:nvPicPr>
                <p:cNvPr id="206" name="Ink 205"/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6634" y="465775"/>
                  <a:ext cx="87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07" name="Ink 206"/>
                <p14:cNvContentPartPr/>
                <p14:nvPr/>
              </p14:nvContentPartPr>
              <p14:xfrm>
                <a:off x="637390" y="624895"/>
                <a:ext cx="78120" cy="100080"/>
              </p14:xfrm>
            </p:contentPart>
          </mc:Choice>
          <mc:Fallback xmlns="">
            <p:pic>
              <p:nvPicPr>
                <p:cNvPr id="207" name="Ink 206"/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36310" y="622375"/>
                  <a:ext cx="79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11" name="Ink 210"/>
                <p14:cNvContentPartPr/>
                <p14:nvPr/>
              </p14:nvContentPartPr>
              <p14:xfrm>
                <a:off x="1303387" y="431575"/>
                <a:ext cx="48600" cy="95760"/>
              </p14:xfrm>
            </p:contentPart>
          </mc:Choice>
          <mc:Fallback xmlns="">
            <p:pic>
              <p:nvPicPr>
                <p:cNvPr id="211" name="Ink 210"/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302307" y="429415"/>
                  <a:ext cx="511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12" name="Ink 211"/>
                <p14:cNvContentPartPr/>
                <p14:nvPr/>
              </p14:nvContentPartPr>
              <p14:xfrm>
                <a:off x="1294387" y="426535"/>
                <a:ext cx="88920" cy="114480"/>
              </p14:xfrm>
            </p:contentPart>
          </mc:Choice>
          <mc:Fallback xmlns="">
            <p:pic>
              <p:nvPicPr>
                <p:cNvPr id="212" name="Ink 211"/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292947" y="424375"/>
                  <a:ext cx="914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13" name="Ink 212"/>
                <p14:cNvContentPartPr/>
                <p14:nvPr/>
              </p14:nvContentPartPr>
              <p14:xfrm>
                <a:off x="1195387" y="379735"/>
                <a:ext cx="10440" cy="159480"/>
              </p14:xfrm>
            </p:contentPart>
          </mc:Choice>
          <mc:Fallback xmlns="">
            <p:pic>
              <p:nvPicPr>
                <p:cNvPr id="213" name="Ink 212"/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93947" y="377575"/>
                  <a:ext cx="12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14" name="Ink 213"/>
                <p14:cNvContentPartPr/>
                <p14:nvPr/>
              </p14:nvContentPartPr>
              <p14:xfrm>
                <a:off x="1240747" y="372175"/>
                <a:ext cx="7560" cy="174240"/>
              </p14:xfrm>
            </p:contentPart>
          </mc:Choice>
          <mc:Fallback xmlns="">
            <p:pic>
              <p:nvPicPr>
                <p:cNvPr id="214" name="Ink 213"/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239307" y="370015"/>
                  <a:ext cx="10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15" name="Ink 214"/>
                <p14:cNvContentPartPr/>
                <p14:nvPr/>
              </p14:nvContentPartPr>
              <p14:xfrm>
                <a:off x="1567627" y="465775"/>
                <a:ext cx="99000" cy="4320"/>
              </p14:xfrm>
            </p:contentPart>
          </mc:Choice>
          <mc:Fallback xmlns="">
            <p:pic>
              <p:nvPicPr>
                <p:cNvPr id="215" name="Ink 214"/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566547" y="463255"/>
                  <a:ext cx="10152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16" name="Ink 215"/>
                <p14:cNvContentPartPr/>
                <p14:nvPr/>
              </p14:nvContentPartPr>
              <p14:xfrm>
                <a:off x="1392667" y="539215"/>
                <a:ext cx="45360" cy="52200"/>
              </p14:xfrm>
            </p:contentPart>
          </mc:Choice>
          <mc:Fallback xmlns="">
            <p:pic>
              <p:nvPicPr>
                <p:cNvPr id="216" name="Ink 215"/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391587" y="537055"/>
                  <a:ext cx="475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17" name="Ink 216"/>
                <p14:cNvContentPartPr/>
                <p14:nvPr/>
              </p14:nvContentPartPr>
              <p14:xfrm>
                <a:off x="1403107" y="491695"/>
                <a:ext cx="12240" cy="18000"/>
              </p14:xfrm>
            </p:contentPart>
          </mc:Choice>
          <mc:Fallback xmlns="">
            <p:pic>
              <p:nvPicPr>
                <p:cNvPr id="217" name="Ink 216"/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402027" y="490255"/>
                  <a:ext cx="14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18" name="Ink 217"/>
                <p14:cNvContentPartPr/>
                <p14:nvPr/>
              </p14:nvContentPartPr>
              <p14:xfrm>
                <a:off x="1762387" y="423295"/>
                <a:ext cx="104040" cy="108000"/>
              </p14:xfrm>
            </p:contentPart>
          </mc:Choice>
          <mc:Fallback xmlns="">
            <p:pic>
              <p:nvPicPr>
                <p:cNvPr id="218" name="Ink 217"/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760947" y="420775"/>
                  <a:ext cx="105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19" name="Ink 218"/>
                <p14:cNvContentPartPr/>
                <p14:nvPr/>
              </p14:nvContentPartPr>
              <p14:xfrm>
                <a:off x="1896307" y="504295"/>
                <a:ext cx="59040" cy="66600"/>
              </p14:xfrm>
            </p:contentPart>
          </mc:Choice>
          <mc:Fallback xmlns="">
            <p:pic>
              <p:nvPicPr>
                <p:cNvPr id="219" name="Ink 218"/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895227" y="501775"/>
                  <a:ext cx="61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20" name="Ink 219"/>
                <p14:cNvContentPartPr/>
                <p14:nvPr/>
              </p14:nvContentPartPr>
              <p14:xfrm>
                <a:off x="2001427" y="582775"/>
                <a:ext cx="36360" cy="33120"/>
              </p14:xfrm>
            </p:contentPart>
          </mc:Choice>
          <mc:Fallback xmlns="">
            <p:pic>
              <p:nvPicPr>
                <p:cNvPr id="220" name="Ink 219"/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999987" y="580255"/>
                  <a:ext cx="38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21" name="Ink 220"/>
                <p14:cNvContentPartPr/>
                <p14:nvPr/>
              </p14:nvContentPartPr>
              <p14:xfrm>
                <a:off x="1997107" y="527695"/>
                <a:ext cx="4320" cy="11520"/>
              </p14:xfrm>
            </p:contentPart>
          </mc:Choice>
          <mc:Fallback xmlns="">
            <p:pic>
              <p:nvPicPr>
                <p:cNvPr id="221" name="Ink 220"/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996027" y="525175"/>
                  <a:ext cx="64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22" name="Ink 221"/>
                <p14:cNvContentPartPr/>
                <p14:nvPr/>
              </p14:nvContentPartPr>
              <p14:xfrm>
                <a:off x="2087107" y="373975"/>
                <a:ext cx="24480" cy="175320"/>
              </p14:xfrm>
            </p:contentPart>
          </mc:Choice>
          <mc:Fallback xmlns="">
            <p:pic>
              <p:nvPicPr>
                <p:cNvPr id="222" name="Ink 221"/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085667" y="372895"/>
                  <a:ext cx="262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23" name="Ink 222"/>
                <p14:cNvContentPartPr/>
                <p14:nvPr/>
              </p14:nvContentPartPr>
              <p14:xfrm>
                <a:off x="2140387" y="377575"/>
                <a:ext cx="7920" cy="156600"/>
              </p14:xfrm>
            </p:contentPart>
          </mc:Choice>
          <mc:Fallback xmlns="">
            <p:pic>
              <p:nvPicPr>
                <p:cNvPr id="223" name="Ink 222"/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139307" y="375415"/>
                  <a:ext cx="100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24" name="Ink 223"/>
                <p14:cNvContentPartPr/>
                <p14:nvPr/>
              </p14:nvContentPartPr>
              <p14:xfrm>
                <a:off x="2195107" y="310615"/>
                <a:ext cx="77040" cy="89280"/>
              </p14:xfrm>
            </p:contentPart>
          </mc:Choice>
          <mc:Fallback xmlns="">
            <p:pic>
              <p:nvPicPr>
                <p:cNvPr id="224" name="Ink 223"/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193667" y="308095"/>
                  <a:ext cx="78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25" name="Ink 224"/>
                <p14:cNvContentPartPr/>
                <p14:nvPr/>
              </p14:nvContentPartPr>
              <p14:xfrm>
                <a:off x="2184307" y="513295"/>
                <a:ext cx="64080" cy="66600"/>
              </p14:xfrm>
            </p:contentPart>
          </mc:Choice>
          <mc:Fallback xmlns="">
            <p:pic>
              <p:nvPicPr>
                <p:cNvPr id="225" name="Ink 224"/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183227" y="510775"/>
                  <a:ext cx="655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26" name="Ink 225"/>
                <p14:cNvContentPartPr/>
                <p14:nvPr/>
              </p14:nvContentPartPr>
              <p14:xfrm>
                <a:off x="935377" y="360245"/>
                <a:ext cx="180360" cy="186840"/>
              </p14:xfrm>
            </p:contentPart>
          </mc:Choice>
          <mc:Fallback xmlns="">
            <p:pic>
              <p:nvPicPr>
                <p:cNvPr id="226" name="Ink 225"/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33937" y="358085"/>
                  <a:ext cx="182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27" name="Ink 226"/>
                <p14:cNvContentPartPr/>
                <p14:nvPr/>
              </p14:nvContentPartPr>
              <p14:xfrm>
                <a:off x="984337" y="627005"/>
                <a:ext cx="14760" cy="42480"/>
              </p14:xfrm>
            </p:contentPart>
          </mc:Choice>
          <mc:Fallback xmlns="">
            <p:pic>
              <p:nvPicPr>
                <p:cNvPr id="227" name="Ink 226"/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83257" y="624845"/>
                  <a:ext cx="162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28" name="Ink 227"/>
                <p14:cNvContentPartPr/>
                <p14:nvPr/>
              </p14:nvContentPartPr>
              <p14:xfrm>
                <a:off x="988657" y="596765"/>
                <a:ext cx="11160" cy="5400"/>
              </p14:xfrm>
            </p:contentPart>
          </mc:Choice>
          <mc:Fallback xmlns="">
            <p:pic>
              <p:nvPicPr>
                <p:cNvPr id="228" name="Ink 227"/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87217" y="594245"/>
                  <a:ext cx="12960" cy="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29" name="Ink 228"/>
                <p14:cNvContentPartPr/>
                <p14:nvPr/>
              </p14:nvContentPartPr>
              <p14:xfrm>
                <a:off x="1036177" y="615845"/>
                <a:ext cx="36360" cy="3600"/>
              </p14:xfrm>
            </p:contentPart>
          </mc:Choice>
          <mc:Fallback xmlns="">
            <p:pic>
              <p:nvPicPr>
                <p:cNvPr id="229" name="Ink 228"/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35097" y="614405"/>
                  <a:ext cx="38520" cy="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30" name="Ink 229"/>
                <p14:cNvContentPartPr/>
                <p14:nvPr/>
              </p14:nvContentPartPr>
              <p14:xfrm>
                <a:off x="1034017" y="632045"/>
                <a:ext cx="65160" cy="11160"/>
              </p14:xfrm>
            </p:contentPart>
          </mc:Choice>
          <mc:Fallback xmlns="">
            <p:pic>
              <p:nvPicPr>
                <p:cNvPr id="230" name="Ink 229"/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32937" y="631325"/>
                  <a:ext cx="662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31" name="Ink 230"/>
                <p14:cNvContentPartPr/>
                <p14:nvPr/>
              </p14:nvContentPartPr>
              <p14:xfrm>
                <a:off x="1122577" y="604685"/>
                <a:ext cx="8640" cy="58680"/>
              </p14:xfrm>
            </p:contentPart>
          </mc:Choice>
          <mc:Fallback xmlns="">
            <p:pic>
              <p:nvPicPr>
                <p:cNvPr id="231" name="Ink 230"/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21497" y="602525"/>
                  <a:ext cx="108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32" name="Ink 231"/>
                <p14:cNvContentPartPr/>
                <p14:nvPr/>
              </p14:nvContentPartPr>
              <p14:xfrm>
                <a:off x="985200" y="267615"/>
                <a:ext cx="80640" cy="90360"/>
              </p14:xfrm>
            </p:contentPart>
          </mc:Choice>
          <mc:Fallback xmlns="">
            <p:pic>
              <p:nvPicPr>
                <p:cNvPr id="232" name="Ink 231"/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84120" y="265095"/>
                  <a:ext cx="8316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/>
          <p:cNvGrpSpPr/>
          <p:nvPr/>
        </p:nvGrpSpPr>
        <p:grpSpPr>
          <a:xfrm>
            <a:off x="2710680" y="1839735"/>
            <a:ext cx="1524600" cy="314640"/>
            <a:chOff x="2710680" y="1839735"/>
            <a:chExt cx="152460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33" name="Ink 232"/>
                <p14:cNvContentPartPr/>
                <p14:nvPr/>
              </p14:nvContentPartPr>
              <p14:xfrm>
                <a:off x="2710680" y="1927575"/>
                <a:ext cx="134280" cy="154080"/>
              </p14:xfrm>
            </p:contentPart>
          </mc:Choice>
          <mc:Fallback xmlns="">
            <p:pic>
              <p:nvPicPr>
                <p:cNvPr id="233" name="Ink 232"/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709600" y="1925055"/>
                  <a:ext cx="1368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34" name="Ink 233"/>
                <p14:cNvContentPartPr/>
                <p14:nvPr/>
              </p14:nvContentPartPr>
              <p14:xfrm>
                <a:off x="2846760" y="2031975"/>
                <a:ext cx="34920" cy="122400"/>
              </p14:xfrm>
            </p:contentPart>
          </mc:Choice>
          <mc:Fallback xmlns="">
            <p:pic>
              <p:nvPicPr>
                <p:cNvPr id="234" name="Ink 233"/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845680" y="2029455"/>
                  <a:ext cx="37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35" name="Ink 234"/>
                <p14:cNvContentPartPr/>
                <p14:nvPr/>
              </p14:nvContentPartPr>
              <p14:xfrm>
                <a:off x="2823000" y="2098215"/>
                <a:ext cx="63000" cy="6480"/>
              </p14:xfrm>
            </p:contentPart>
          </mc:Choice>
          <mc:Fallback xmlns="">
            <p:pic>
              <p:nvPicPr>
                <p:cNvPr id="235" name="Ink 234"/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821920" y="2096775"/>
                  <a:ext cx="6444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36" name="Ink 235"/>
                <p14:cNvContentPartPr/>
                <p14:nvPr/>
              </p14:nvContentPartPr>
              <p14:xfrm>
                <a:off x="2972760" y="1986975"/>
                <a:ext cx="80640" cy="16560"/>
              </p14:xfrm>
            </p:contentPart>
          </mc:Choice>
          <mc:Fallback xmlns="">
            <p:pic>
              <p:nvPicPr>
                <p:cNvPr id="236" name="Ink 235"/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971320" y="1984455"/>
                  <a:ext cx="831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37" name="Ink 236"/>
                <p14:cNvContentPartPr/>
                <p14:nvPr/>
              </p14:nvContentPartPr>
              <p14:xfrm>
                <a:off x="2986080" y="2026575"/>
                <a:ext cx="63360" cy="4320"/>
              </p14:xfrm>
            </p:contentPart>
          </mc:Choice>
          <mc:Fallback xmlns="">
            <p:pic>
              <p:nvPicPr>
                <p:cNvPr id="237" name="Ink 236"/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985360" y="2024415"/>
                  <a:ext cx="64440" cy="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38" name="Ink 237"/>
                <p14:cNvContentPartPr/>
                <p14:nvPr/>
              </p14:nvContentPartPr>
              <p14:xfrm>
                <a:off x="3175440" y="1859895"/>
                <a:ext cx="73080" cy="254520"/>
              </p14:xfrm>
            </p:contentPart>
          </mc:Choice>
          <mc:Fallback xmlns="">
            <p:pic>
              <p:nvPicPr>
                <p:cNvPr id="238" name="Ink 237"/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174000" y="1857375"/>
                  <a:ext cx="756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39" name="Ink 238"/>
                <p14:cNvContentPartPr/>
                <p14:nvPr/>
              </p14:nvContentPartPr>
              <p14:xfrm>
                <a:off x="3321600" y="1979415"/>
                <a:ext cx="58320" cy="58320"/>
              </p14:xfrm>
            </p:contentPart>
          </mc:Choice>
          <mc:Fallback xmlns="">
            <p:pic>
              <p:nvPicPr>
                <p:cNvPr id="239" name="Ink 238"/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320520" y="1976895"/>
                  <a:ext cx="60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40" name="Ink 239"/>
                <p14:cNvContentPartPr/>
                <p14:nvPr/>
              </p14:nvContentPartPr>
              <p14:xfrm>
                <a:off x="3339240" y="1922895"/>
                <a:ext cx="16200" cy="16920"/>
              </p14:xfrm>
            </p:contentPart>
          </mc:Choice>
          <mc:Fallback xmlns="">
            <p:pic>
              <p:nvPicPr>
                <p:cNvPr id="240" name="Ink 239"/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337800" y="1920735"/>
                  <a:ext cx="176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41" name="Ink 240"/>
                <p14:cNvContentPartPr/>
                <p14:nvPr/>
              </p14:nvContentPartPr>
              <p14:xfrm>
                <a:off x="3508800" y="1848375"/>
                <a:ext cx="28440" cy="223560"/>
              </p14:xfrm>
            </p:contentPart>
          </mc:Choice>
          <mc:Fallback xmlns="">
            <p:pic>
              <p:nvPicPr>
                <p:cNvPr id="241" name="Ink 240"/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507360" y="1845855"/>
                  <a:ext cx="309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42" name="Ink 241"/>
                <p14:cNvContentPartPr/>
                <p14:nvPr/>
              </p14:nvContentPartPr>
              <p14:xfrm>
                <a:off x="3633000" y="1914975"/>
                <a:ext cx="60480" cy="95400"/>
              </p14:xfrm>
            </p:contentPart>
          </mc:Choice>
          <mc:Fallback xmlns="">
            <p:pic>
              <p:nvPicPr>
                <p:cNvPr id="242" name="Ink 241"/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631560" y="1912455"/>
                  <a:ext cx="630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43" name="Ink 242"/>
                <p14:cNvContentPartPr/>
                <p14:nvPr/>
              </p14:nvContentPartPr>
              <p14:xfrm>
                <a:off x="3728400" y="2012175"/>
                <a:ext cx="34200" cy="51480"/>
              </p14:xfrm>
            </p:contentPart>
          </mc:Choice>
          <mc:Fallback xmlns="">
            <p:pic>
              <p:nvPicPr>
                <p:cNvPr id="243" name="Ink 242"/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727320" y="2009655"/>
                  <a:ext cx="352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44" name="Ink 243"/>
                <p14:cNvContentPartPr/>
                <p14:nvPr/>
              </p14:nvContentPartPr>
              <p14:xfrm>
                <a:off x="3742080" y="1964655"/>
                <a:ext cx="7200" cy="7920"/>
              </p14:xfrm>
            </p:contentPart>
          </mc:Choice>
          <mc:Fallback xmlns="">
            <p:pic>
              <p:nvPicPr>
                <p:cNvPr id="244" name="Ink 243"/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741000" y="1962135"/>
                  <a:ext cx="936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45" name="Ink 244"/>
                <p14:cNvContentPartPr/>
                <p14:nvPr/>
              </p14:nvContentPartPr>
              <p14:xfrm>
                <a:off x="3856200" y="1929015"/>
                <a:ext cx="83880" cy="7920"/>
              </p14:xfrm>
            </p:contentPart>
          </mc:Choice>
          <mc:Fallback xmlns="">
            <p:pic>
              <p:nvPicPr>
                <p:cNvPr id="245" name="Ink 244"/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854760" y="1926495"/>
                  <a:ext cx="86400" cy="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46" name="Ink 245"/>
                <p14:cNvContentPartPr/>
                <p14:nvPr/>
              </p14:nvContentPartPr>
              <p14:xfrm>
                <a:off x="3846120" y="1977615"/>
                <a:ext cx="92880" cy="11160"/>
              </p14:xfrm>
            </p:contentPart>
          </mc:Choice>
          <mc:Fallback xmlns="">
            <p:pic>
              <p:nvPicPr>
                <p:cNvPr id="246" name="Ink 245"/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845040" y="1975095"/>
                  <a:ext cx="950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47" name="Ink 246"/>
                <p14:cNvContentPartPr/>
                <p14:nvPr/>
              </p14:nvContentPartPr>
              <p14:xfrm>
                <a:off x="4057440" y="1845135"/>
                <a:ext cx="64440" cy="174600"/>
              </p14:xfrm>
            </p:contentPart>
          </mc:Choice>
          <mc:Fallback xmlns="">
            <p:pic>
              <p:nvPicPr>
                <p:cNvPr id="247" name="Ink 246"/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056000" y="1842615"/>
                  <a:ext cx="666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48" name="Ink 247"/>
                <p14:cNvContentPartPr/>
                <p14:nvPr/>
              </p14:nvContentPartPr>
              <p14:xfrm>
                <a:off x="4022160" y="1928295"/>
                <a:ext cx="87120" cy="11160"/>
              </p14:xfrm>
            </p:contentPart>
          </mc:Choice>
          <mc:Fallback xmlns="">
            <p:pic>
              <p:nvPicPr>
                <p:cNvPr id="248" name="Ink 247"/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021080" y="1925775"/>
                  <a:ext cx="892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49" name="Ink 248"/>
                <p14:cNvContentPartPr/>
                <p14:nvPr/>
              </p14:nvContentPartPr>
              <p14:xfrm>
                <a:off x="4166160" y="1839735"/>
                <a:ext cx="69120" cy="233640"/>
              </p14:xfrm>
            </p:contentPart>
          </mc:Choice>
          <mc:Fallback xmlns="">
            <p:pic>
              <p:nvPicPr>
                <p:cNvPr id="249" name="Ink 248"/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165800" y="1837575"/>
                  <a:ext cx="70920" cy="237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0" name="TextBox 249"/>
          <p:cNvSpPr txBox="1"/>
          <p:nvPr/>
        </p:nvSpPr>
        <p:spPr>
          <a:xfrm>
            <a:off x="2360667" y="2739980"/>
            <a:ext cx="2063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(average points that belong to each cluster)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584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09" grpId="0"/>
      <p:bldP spid="111" grpId="0"/>
      <p:bldP spid="25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example</a:t>
            </a:r>
            <a:endParaRPr lang="en-US" dirty="0"/>
          </a:p>
        </p:txBody>
      </p:sp>
      <p:pic>
        <p:nvPicPr>
          <p:cNvPr id="4098" name="Picture 2" descr="E:\CourseOptimization\Fall2013\Week4 - integer\scripts\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54" y="307855"/>
            <a:ext cx="3842083" cy="288302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E:\CourseOptimization\Fall2013\Week4 - integer\scripts\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54" y="307855"/>
            <a:ext cx="3842083" cy="288302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:\CourseOptimization\Fall2013\Week4 - integer\scripts\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54" y="307855"/>
            <a:ext cx="3842083" cy="288302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E:\CourseOptimization\Fall2013\Week4 - integer\scripts\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54" y="307855"/>
            <a:ext cx="3842083" cy="288302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:\CourseOptimization\Fall2013\Week4 - integer\scripts\5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54" y="307855"/>
            <a:ext cx="3842083" cy="288302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E:\CourseOptimization\Fall2013\Week4 - integer\scripts\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54" y="307855"/>
            <a:ext cx="3842083" cy="288302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:\CourseOptimization\Fall2013\Week4 - integer\scripts\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54" y="307855"/>
            <a:ext cx="3842083" cy="288302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E:\CourseOptimization\Fall2013\Week4 - integer\scripts\8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54" y="307855"/>
            <a:ext cx="3842083" cy="288302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E:\CourseOptimization\Fall2013\Week4 - integer\scripts\9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54" y="307855"/>
            <a:ext cx="3842083" cy="288302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16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pic>
        <p:nvPicPr>
          <p:cNvPr id="3075" name="Picture 3" descr="E:\CourseOptimization\Fall2013\Week4 - integer\scripts\kmeans3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1714342"/>
            <a:ext cx="1944839" cy="145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:\CourseOptimization\Fall2013\Week4 - integer\scripts\kmeans1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284946"/>
            <a:ext cx="1944838" cy="144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E:\CourseOptimization\Fall2013\Week4 - integer\scripts\kmeans2.pn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6" y="284946"/>
            <a:ext cx="1944838" cy="145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3800" y="1972984"/>
            <a:ext cx="2634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Same input points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Three different local minima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Multiple restarts would help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4677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optimization: 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00" y="311847"/>
            <a:ext cx="4422395" cy="2988565"/>
          </a:xfrm>
        </p:spPr>
        <p:txBody>
          <a:bodyPr/>
          <a:lstStyle/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Greedy/local search is typically the first thing to try</a:t>
            </a:r>
            <a:endParaRPr lang="en-US" dirty="0"/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Sometimes approximation guarantees are possible</a:t>
            </a:r>
            <a:endParaRPr lang="en-US" dirty="0"/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In rare cases, optimum is obtained</a:t>
            </a:r>
            <a:endParaRPr lang="en-US" dirty="0"/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Most complex systems with heterogeneous groups of variables are optimized using block-coordinate descent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6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Travelling salesman problem</a:t>
            </a:r>
            <a:endParaRPr lang="en-US" dirty="0"/>
          </a:p>
        </p:txBody>
      </p:sp>
      <p:pic>
        <p:nvPicPr>
          <p:cNvPr id="3074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43" y="769537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643" y="526319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389" y="724128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98" y="1497698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64" y="1390257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1" y="1830241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261" y="1904212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73" y="2348818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003" y="257071"/>
            <a:ext cx="273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Task: find the shortest </a:t>
            </a:r>
            <a:r>
              <a:rPr lang="en-US" i="1" dirty="0" smtClean="0"/>
              <a:t>tour</a:t>
            </a:r>
            <a:endParaRPr lang="en-US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0" name="Ink 59"/>
              <p14:cNvContentPartPr/>
              <p14:nvPr/>
            </p14:nvContentPartPr>
            <p14:xfrm>
              <a:off x="601512" y="-173304"/>
              <a:ext cx="22680" cy="3348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0432" y="-173664"/>
                <a:ext cx="24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3" name="Ink 62"/>
              <p14:cNvContentPartPr/>
              <p14:nvPr/>
            </p14:nvContentPartPr>
            <p14:xfrm>
              <a:off x="2602198" y="2705556"/>
              <a:ext cx="160920" cy="10332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1118" y="2703396"/>
                <a:ext cx="1623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48" name="Ink 2047"/>
              <p14:cNvContentPartPr/>
              <p14:nvPr/>
            </p14:nvContentPartPr>
            <p14:xfrm>
              <a:off x="2803798" y="2732916"/>
              <a:ext cx="21600" cy="65520"/>
            </p14:xfrm>
          </p:contentPart>
        </mc:Choice>
        <mc:Fallback xmlns="">
          <p:pic>
            <p:nvPicPr>
              <p:cNvPr id="2048" name="Ink 204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02736" y="2730756"/>
                <a:ext cx="23725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51" name="Ink 2050"/>
              <p14:cNvContentPartPr/>
              <p14:nvPr/>
            </p14:nvContentPartPr>
            <p14:xfrm>
              <a:off x="2889478" y="2701596"/>
              <a:ext cx="73800" cy="98640"/>
            </p14:xfrm>
          </p:contentPart>
        </mc:Choice>
        <mc:Fallback xmlns="">
          <p:pic>
            <p:nvPicPr>
              <p:cNvPr id="2051" name="Ink 205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88398" y="2699436"/>
                <a:ext cx="7524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52" name="Ink 2051"/>
              <p14:cNvContentPartPr/>
              <p14:nvPr/>
            </p14:nvContentPartPr>
            <p14:xfrm>
              <a:off x="3145438" y="2705916"/>
              <a:ext cx="156240" cy="99000"/>
            </p14:xfrm>
          </p:contentPart>
        </mc:Choice>
        <mc:Fallback xmlns="">
          <p:pic>
            <p:nvPicPr>
              <p:cNvPr id="2052" name="Ink 205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44358" y="2703396"/>
                <a:ext cx="1587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53" name="Ink 2052"/>
              <p14:cNvContentPartPr/>
              <p14:nvPr/>
            </p14:nvContentPartPr>
            <p14:xfrm>
              <a:off x="3343078" y="2813916"/>
              <a:ext cx="30240" cy="33480"/>
            </p14:xfrm>
          </p:contentPart>
        </mc:Choice>
        <mc:Fallback xmlns="">
          <p:pic>
            <p:nvPicPr>
              <p:cNvPr id="2053" name="Ink 205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41998" y="2811733"/>
                <a:ext cx="31680" cy="38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54" name="Ink 2053"/>
              <p14:cNvContentPartPr/>
              <p14:nvPr/>
            </p14:nvContentPartPr>
            <p14:xfrm>
              <a:off x="3357118" y="2754516"/>
              <a:ext cx="5760" cy="18360"/>
            </p14:xfrm>
          </p:contentPart>
        </mc:Choice>
        <mc:Fallback xmlns="">
          <p:pic>
            <p:nvPicPr>
              <p:cNvPr id="2054" name="Ink 205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56102" y="2751946"/>
                <a:ext cx="7793" cy="21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55" name="Ink 2054"/>
              <p14:cNvContentPartPr/>
              <p14:nvPr/>
            </p14:nvContentPartPr>
            <p14:xfrm>
              <a:off x="3371878" y="2803476"/>
              <a:ext cx="57240" cy="126720"/>
            </p14:xfrm>
          </p:contentPart>
        </mc:Choice>
        <mc:Fallback xmlns="">
          <p:pic>
            <p:nvPicPr>
              <p:cNvPr id="2055" name="Ink 205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70798" y="2801316"/>
                <a:ext cx="594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56" name="Ink 2055"/>
              <p14:cNvContentPartPr/>
              <p14:nvPr/>
            </p14:nvContentPartPr>
            <p14:xfrm>
              <a:off x="3436318" y="2735436"/>
              <a:ext cx="11880" cy="18000"/>
            </p14:xfrm>
          </p:contentPart>
        </mc:Choice>
        <mc:Fallback xmlns="">
          <p:pic>
            <p:nvPicPr>
              <p:cNvPr id="2056" name="Ink 205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35238" y="2732916"/>
                <a:ext cx="136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57" name="Ink 2056"/>
              <p14:cNvContentPartPr/>
              <p14:nvPr/>
            </p14:nvContentPartPr>
            <p14:xfrm>
              <a:off x="3574198" y="2696196"/>
              <a:ext cx="65520" cy="124560"/>
            </p14:xfrm>
          </p:contentPart>
        </mc:Choice>
        <mc:Fallback xmlns="">
          <p:pic>
            <p:nvPicPr>
              <p:cNvPr id="2057" name="Ink 205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73118" y="2694036"/>
                <a:ext cx="6768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58" name="Ink 2057"/>
              <p14:cNvContentPartPr/>
              <p14:nvPr/>
            </p14:nvContentPartPr>
            <p14:xfrm>
              <a:off x="3554398" y="2700516"/>
              <a:ext cx="120240" cy="124200"/>
            </p14:xfrm>
          </p:contentPart>
        </mc:Choice>
        <mc:Fallback xmlns="">
          <p:pic>
            <p:nvPicPr>
              <p:cNvPr id="2058" name="Ink 205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53318" y="2698356"/>
                <a:ext cx="1224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59" name="Ink 2058"/>
              <p14:cNvContentPartPr/>
              <p14:nvPr/>
            </p14:nvContentPartPr>
            <p14:xfrm>
              <a:off x="3698038" y="2813556"/>
              <a:ext cx="21960" cy="46800"/>
            </p14:xfrm>
          </p:contentPart>
        </mc:Choice>
        <mc:Fallback xmlns="">
          <p:pic>
            <p:nvPicPr>
              <p:cNvPr id="2059" name="Ink 205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96975" y="2811016"/>
                <a:ext cx="23377" cy="51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60" name="Ink 2059"/>
              <p14:cNvContentPartPr/>
              <p14:nvPr/>
            </p14:nvContentPartPr>
            <p14:xfrm>
              <a:off x="3712798" y="2738676"/>
              <a:ext cx="10440" cy="24840"/>
            </p14:xfrm>
          </p:contentPart>
        </mc:Choice>
        <mc:Fallback xmlns="">
          <p:pic>
            <p:nvPicPr>
              <p:cNvPr id="2060" name="Ink 205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11718" y="2736192"/>
                <a:ext cx="12240" cy="276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61" name="Ink 2060"/>
              <p14:cNvContentPartPr/>
              <p14:nvPr/>
            </p14:nvContentPartPr>
            <p14:xfrm>
              <a:off x="3726118" y="2808156"/>
              <a:ext cx="63360" cy="119160"/>
            </p14:xfrm>
          </p:contentPart>
        </mc:Choice>
        <mc:Fallback xmlns="">
          <p:pic>
            <p:nvPicPr>
              <p:cNvPr id="2061" name="Ink 206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25044" y="2806356"/>
                <a:ext cx="65508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62" name="Ink 2061"/>
              <p14:cNvContentPartPr/>
              <p14:nvPr/>
            </p14:nvContentPartPr>
            <p14:xfrm>
              <a:off x="3786238" y="2735436"/>
              <a:ext cx="6120" cy="5400"/>
            </p14:xfrm>
          </p:contentPart>
        </mc:Choice>
        <mc:Fallback xmlns="">
          <p:pic>
            <p:nvPicPr>
              <p:cNvPr id="2062" name="Ink 2061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85090" y="2733411"/>
                <a:ext cx="8415" cy="9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63" name="Ink 2062"/>
              <p14:cNvContentPartPr/>
              <p14:nvPr/>
            </p14:nvContentPartPr>
            <p14:xfrm>
              <a:off x="2580598" y="3031716"/>
              <a:ext cx="73800" cy="117360"/>
            </p14:xfrm>
          </p:contentPart>
        </mc:Choice>
        <mc:Fallback xmlns="">
          <p:pic>
            <p:nvPicPr>
              <p:cNvPr id="2063" name="Ink 2062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79518" y="3029196"/>
                <a:ext cx="759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64" name="Ink 2063"/>
              <p14:cNvContentPartPr/>
              <p14:nvPr/>
            </p14:nvContentPartPr>
            <p14:xfrm>
              <a:off x="2694358" y="3128916"/>
              <a:ext cx="3240" cy="32760"/>
            </p14:xfrm>
          </p:contentPart>
        </mc:Choice>
        <mc:Fallback xmlns="">
          <p:pic>
            <p:nvPicPr>
              <p:cNvPr id="2064" name="Ink 2063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93386" y="3126732"/>
                <a:ext cx="4536" cy="37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65" name="Ink 2064"/>
              <p14:cNvContentPartPr/>
              <p14:nvPr/>
            </p14:nvContentPartPr>
            <p14:xfrm>
              <a:off x="2760958" y="2977716"/>
              <a:ext cx="50760" cy="165240"/>
            </p14:xfrm>
          </p:contentPart>
        </mc:Choice>
        <mc:Fallback xmlns="">
          <p:pic>
            <p:nvPicPr>
              <p:cNvPr id="2065" name="Ink 2064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59518" y="2975196"/>
                <a:ext cx="529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66" name="Ink 2065"/>
              <p14:cNvContentPartPr/>
              <p14:nvPr/>
            </p14:nvContentPartPr>
            <p14:xfrm>
              <a:off x="2731078" y="3051516"/>
              <a:ext cx="89640" cy="6480"/>
            </p14:xfrm>
          </p:contentPart>
        </mc:Choice>
        <mc:Fallback xmlns="">
          <p:pic>
            <p:nvPicPr>
              <p:cNvPr id="2066" name="Ink 2065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30002" y="3048996"/>
                <a:ext cx="91074" cy="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067" name="Ink 2066"/>
              <p14:cNvContentPartPr/>
              <p14:nvPr/>
            </p14:nvContentPartPr>
            <p14:xfrm>
              <a:off x="2877238" y="3135396"/>
              <a:ext cx="8280" cy="27360"/>
            </p14:xfrm>
          </p:contentPart>
        </mc:Choice>
        <mc:Fallback xmlns="">
          <p:pic>
            <p:nvPicPr>
              <p:cNvPr id="2067" name="Ink 206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76158" y="3133236"/>
                <a:ext cx="104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068" name="Ink 2067"/>
              <p14:cNvContentPartPr/>
              <p14:nvPr/>
            </p14:nvContentPartPr>
            <p14:xfrm>
              <a:off x="3096838" y="2963316"/>
              <a:ext cx="74160" cy="280800"/>
            </p14:xfrm>
          </p:contentPart>
        </mc:Choice>
        <mc:Fallback xmlns="">
          <p:pic>
            <p:nvPicPr>
              <p:cNvPr id="2068" name="Ink 2067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95398" y="2960796"/>
                <a:ext cx="759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069" name="Ink 2068"/>
              <p14:cNvContentPartPr/>
              <p14:nvPr/>
            </p14:nvContentPartPr>
            <p14:xfrm>
              <a:off x="3244798" y="3065556"/>
              <a:ext cx="69840" cy="91800"/>
            </p14:xfrm>
          </p:contentPart>
        </mc:Choice>
        <mc:Fallback xmlns="">
          <p:pic>
            <p:nvPicPr>
              <p:cNvPr id="2069" name="Ink 2068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43724" y="3063756"/>
                <a:ext cx="72347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070" name="Ink 2069"/>
              <p14:cNvContentPartPr/>
              <p14:nvPr/>
            </p14:nvContentPartPr>
            <p14:xfrm>
              <a:off x="3245158" y="3082476"/>
              <a:ext cx="79920" cy="118800"/>
            </p14:xfrm>
          </p:contentPart>
        </mc:Choice>
        <mc:Fallback xmlns="">
          <p:pic>
            <p:nvPicPr>
              <p:cNvPr id="2070" name="Ink 2069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43711" y="3079956"/>
                <a:ext cx="82451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071" name="Ink 2070"/>
              <p14:cNvContentPartPr/>
              <p14:nvPr/>
            </p14:nvContentPartPr>
            <p14:xfrm>
              <a:off x="3379078" y="3170316"/>
              <a:ext cx="33120" cy="42480"/>
            </p14:xfrm>
          </p:contentPart>
        </mc:Choice>
        <mc:Fallback xmlns="">
          <p:pic>
            <p:nvPicPr>
              <p:cNvPr id="2071" name="Ink 2070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377986" y="3168531"/>
                <a:ext cx="34576" cy="46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072" name="Ink 2071"/>
              <p14:cNvContentPartPr/>
              <p14:nvPr/>
            </p14:nvContentPartPr>
            <p14:xfrm>
              <a:off x="3405718" y="3127836"/>
              <a:ext cx="14040" cy="13680"/>
            </p14:xfrm>
          </p:contentPart>
        </mc:Choice>
        <mc:Fallback xmlns="">
          <p:pic>
            <p:nvPicPr>
              <p:cNvPr id="2072" name="Ink 2071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04610" y="3125316"/>
                <a:ext cx="15518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073" name="Ink 2072"/>
              <p14:cNvContentPartPr/>
              <p14:nvPr/>
            </p14:nvContentPartPr>
            <p14:xfrm>
              <a:off x="3451798" y="3186156"/>
              <a:ext cx="54000" cy="120240"/>
            </p14:xfrm>
          </p:contentPart>
        </mc:Choice>
        <mc:Fallback xmlns="">
          <p:pic>
            <p:nvPicPr>
              <p:cNvPr id="2073" name="Ink 2072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51438" y="3184361"/>
                <a:ext cx="55800" cy="124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074" name="Ink 2073"/>
              <p14:cNvContentPartPr/>
              <p14:nvPr/>
            </p14:nvContentPartPr>
            <p14:xfrm>
              <a:off x="3502558" y="3124956"/>
              <a:ext cx="360" cy="3600"/>
            </p14:xfrm>
          </p:contentPart>
        </mc:Choice>
        <mc:Fallback xmlns="">
          <p:pic>
            <p:nvPicPr>
              <p:cNvPr id="2074" name="Ink 2073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502018" y="3122436"/>
                <a:ext cx="1440" cy="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075" name="Ink 2074"/>
              <p14:cNvContentPartPr/>
              <p14:nvPr/>
            </p14:nvContentPartPr>
            <p14:xfrm>
              <a:off x="3582838" y="3009396"/>
              <a:ext cx="95040" cy="239400"/>
            </p14:xfrm>
          </p:contentPart>
        </mc:Choice>
        <mc:Fallback xmlns="">
          <p:pic>
            <p:nvPicPr>
              <p:cNvPr id="2075" name="Ink 2074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581758" y="3007239"/>
                <a:ext cx="97200" cy="244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076" name="Ink 2075"/>
              <p14:cNvContentPartPr/>
              <p14:nvPr/>
            </p14:nvContentPartPr>
            <p14:xfrm>
              <a:off x="3770398" y="3060156"/>
              <a:ext cx="70560" cy="76680"/>
            </p14:xfrm>
          </p:contentPart>
        </mc:Choice>
        <mc:Fallback xmlns="">
          <p:pic>
            <p:nvPicPr>
              <p:cNvPr id="2076" name="Ink 2075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69318" y="3057996"/>
                <a:ext cx="727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77" name="Ink 2076"/>
              <p14:cNvContentPartPr/>
              <p14:nvPr/>
            </p14:nvContentPartPr>
            <p14:xfrm>
              <a:off x="3794158" y="3093996"/>
              <a:ext cx="49680" cy="9720"/>
            </p14:xfrm>
          </p:contentPart>
        </mc:Choice>
        <mc:Fallback xmlns="">
          <p:pic>
            <p:nvPicPr>
              <p:cNvPr id="2077" name="Ink 2076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793086" y="3092196"/>
                <a:ext cx="51467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78" name="Ink 2077"/>
              <p14:cNvContentPartPr/>
              <p14:nvPr/>
            </p14:nvContentPartPr>
            <p14:xfrm>
              <a:off x="3921598" y="3006156"/>
              <a:ext cx="15120" cy="150120"/>
            </p14:xfrm>
          </p:contentPart>
        </mc:Choice>
        <mc:Fallback xmlns="">
          <p:pic>
            <p:nvPicPr>
              <p:cNvPr id="2078" name="Ink 2077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920158" y="3003991"/>
                <a:ext cx="17640" cy="154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079" name="Ink 2078"/>
              <p14:cNvContentPartPr/>
              <p14:nvPr/>
            </p14:nvContentPartPr>
            <p14:xfrm>
              <a:off x="3862918" y="2984916"/>
              <a:ext cx="119880" cy="36000"/>
            </p14:xfrm>
          </p:contentPart>
        </mc:Choice>
        <mc:Fallback xmlns="">
          <p:pic>
            <p:nvPicPr>
              <p:cNvPr id="2079" name="Ink 2078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62198" y="2982421"/>
                <a:ext cx="121680" cy="39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080" name="Ink 2079"/>
              <p14:cNvContentPartPr/>
              <p14:nvPr/>
            </p14:nvContentPartPr>
            <p14:xfrm>
              <a:off x="3963718" y="3066636"/>
              <a:ext cx="55440" cy="74520"/>
            </p14:xfrm>
          </p:contentPart>
        </mc:Choice>
        <mc:Fallback xmlns="">
          <p:pic>
            <p:nvPicPr>
              <p:cNvPr id="2080" name="Ink 2079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962638" y="3064116"/>
                <a:ext cx="576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081" name="Ink 2080"/>
              <p14:cNvContentPartPr/>
              <p14:nvPr/>
            </p14:nvContentPartPr>
            <p14:xfrm>
              <a:off x="4045438" y="3082836"/>
              <a:ext cx="92160" cy="55800"/>
            </p14:xfrm>
          </p:contentPart>
        </mc:Choice>
        <mc:Fallback xmlns="">
          <p:pic>
            <p:nvPicPr>
              <p:cNvPr id="2081" name="Ink 2080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044358" y="3080676"/>
                <a:ext cx="936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082" name="Ink 2081"/>
              <p14:cNvContentPartPr/>
              <p14:nvPr/>
            </p14:nvContentPartPr>
            <p14:xfrm>
              <a:off x="4158838" y="3093996"/>
              <a:ext cx="45000" cy="64440"/>
            </p14:xfrm>
          </p:contentPart>
        </mc:Choice>
        <mc:Fallback xmlns="">
          <p:pic>
            <p:nvPicPr>
              <p:cNvPr id="2082" name="Ink 2081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157758" y="3091476"/>
                <a:ext cx="4644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083" name="Ink 2082"/>
              <p14:cNvContentPartPr/>
              <p14:nvPr/>
            </p14:nvContentPartPr>
            <p14:xfrm>
              <a:off x="4247038" y="2992836"/>
              <a:ext cx="68760" cy="173520"/>
            </p14:xfrm>
          </p:contentPart>
        </mc:Choice>
        <mc:Fallback xmlns="">
          <p:pic>
            <p:nvPicPr>
              <p:cNvPr id="2083" name="Ink 2082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245590" y="2990680"/>
                <a:ext cx="71293" cy="177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084" name="Ink 2083"/>
              <p14:cNvContentPartPr/>
              <p14:nvPr/>
            </p14:nvContentPartPr>
            <p14:xfrm>
              <a:off x="4340278" y="3018756"/>
              <a:ext cx="118080" cy="138240"/>
            </p14:xfrm>
          </p:contentPart>
        </mc:Choice>
        <mc:Fallback xmlns="">
          <p:pic>
            <p:nvPicPr>
              <p:cNvPr id="2084" name="Ink 2083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338834" y="3016596"/>
                <a:ext cx="119886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085" name="Ink 2084"/>
              <p14:cNvContentPartPr/>
              <p14:nvPr/>
            </p14:nvContentPartPr>
            <p14:xfrm>
              <a:off x="4454758" y="2976276"/>
              <a:ext cx="68400" cy="238680"/>
            </p14:xfrm>
          </p:contentPart>
        </mc:Choice>
        <mc:Fallback xmlns="">
          <p:pic>
            <p:nvPicPr>
              <p:cNvPr id="2085" name="Ink 2084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53318" y="2974116"/>
                <a:ext cx="71280" cy="243360"/>
              </a:xfrm>
              <a:prstGeom prst="rect">
                <a:avLst/>
              </a:prstGeom>
            </p:spPr>
          </p:pic>
        </mc:Fallback>
      </mc:AlternateContent>
      <p:cxnSp>
        <p:nvCxnSpPr>
          <p:cNvPr id="2088" name="Straight Arrow Connector 2087"/>
          <p:cNvCxnSpPr>
            <a:stCxn id="3074" idx="2"/>
            <a:endCxn id="9" idx="0"/>
          </p:cNvCxnSpPr>
          <p:nvPr/>
        </p:nvCxnSpPr>
        <p:spPr>
          <a:xfrm flipH="1">
            <a:off x="288730" y="1165155"/>
            <a:ext cx="389522" cy="66508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" idx="2"/>
          </p:cNvCxnSpPr>
          <p:nvPr/>
        </p:nvCxnSpPr>
        <p:spPr>
          <a:xfrm>
            <a:off x="288730" y="2225859"/>
            <a:ext cx="648291" cy="3758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7" idx="0"/>
            <a:endCxn id="6" idx="2"/>
          </p:cNvCxnSpPr>
          <p:nvPr/>
        </p:nvCxnSpPr>
        <p:spPr>
          <a:xfrm flipH="1" flipV="1">
            <a:off x="2602198" y="1119746"/>
            <a:ext cx="213109" cy="3779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" idx="3"/>
            <a:endCxn id="7" idx="1"/>
          </p:cNvCxnSpPr>
          <p:nvPr/>
        </p:nvCxnSpPr>
        <p:spPr>
          <a:xfrm flipV="1">
            <a:off x="2490879" y="1695507"/>
            <a:ext cx="126619" cy="4065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" idx="2"/>
            <a:endCxn id="10" idx="1"/>
          </p:cNvCxnSpPr>
          <p:nvPr/>
        </p:nvCxnSpPr>
        <p:spPr>
          <a:xfrm>
            <a:off x="1235173" y="1785875"/>
            <a:ext cx="860088" cy="31614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1" idx="0"/>
            <a:endCxn id="8" idx="2"/>
          </p:cNvCxnSpPr>
          <p:nvPr/>
        </p:nvCxnSpPr>
        <p:spPr>
          <a:xfrm flipV="1">
            <a:off x="1096782" y="1785875"/>
            <a:ext cx="138391" cy="56294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6" idx="1"/>
            <a:endCxn id="5" idx="3"/>
          </p:cNvCxnSpPr>
          <p:nvPr/>
        </p:nvCxnSpPr>
        <p:spPr>
          <a:xfrm flipH="1" flipV="1">
            <a:off x="2095261" y="724128"/>
            <a:ext cx="309128" cy="1978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5" idx="1"/>
            <a:endCxn id="3074" idx="3"/>
          </p:cNvCxnSpPr>
          <p:nvPr/>
        </p:nvCxnSpPr>
        <p:spPr>
          <a:xfrm flipH="1">
            <a:off x="876061" y="724128"/>
            <a:ext cx="823582" cy="2432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853838" y="610126"/>
            <a:ext cx="274320" cy="248040"/>
            <a:chOff x="2905800" y="2167965"/>
            <a:chExt cx="27432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" name="Ink 11"/>
                <p14:cNvContentPartPr/>
                <p14:nvPr/>
              </p14:nvContentPartPr>
              <p14:xfrm>
                <a:off x="2905800" y="2167965"/>
                <a:ext cx="143280" cy="120600"/>
              </p14:xfrm>
            </p:contentPart>
          </mc:Choice>
          <mc:Fallback xmlns="">
            <p:pic>
              <p:nvPicPr>
                <p:cNvPr id="12" name="Ink 11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04720" y="2165445"/>
                  <a:ext cx="1454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" name="Ink 12"/>
                <p14:cNvContentPartPr/>
                <p14:nvPr/>
              </p14:nvContentPartPr>
              <p14:xfrm>
                <a:off x="3097320" y="2260845"/>
                <a:ext cx="4320" cy="31320"/>
              </p14:xfrm>
            </p:contentPart>
          </mc:Choice>
          <mc:Fallback xmlns="">
            <p:pic>
              <p:nvPicPr>
                <p:cNvPr id="13" name="Ink 12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96240" y="2258325"/>
                  <a:ext cx="6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4" name="Ink 13"/>
                <p14:cNvContentPartPr/>
                <p14:nvPr/>
              </p14:nvContentPartPr>
              <p14:xfrm>
                <a:off x="3113880" y="2209725"/>
                <a:ext cx="5400" cy="1404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12800" y="2207565"/>
                  <a:ext cx="792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5" name="Ink 14"/>
                <p14:cNvContentPartPr/>
                <p14:nvPr/>
              </p14:nvContentPartPr>
              <p14:xfrm>
                <a:off x="3121440" y="2265165"/>
                <a:ext cx="43920" cy="15084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120720" y="2263005"/>
                  <a:ext cx="45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6" name="Ink 15"/>
                <p14:cNvContentPartPr/>
                <p14:nvPr/>
              </p14:nvContentPartPr>
              <p14:xfrm>
                <a:off x="3159960" y="2203605"/>
                <a:ext cx="20160" cy="1908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58880" y="2201085"/>
                  <a:ext cx="2232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7" name="Ink 16"/>
              <p14:cNvContentPartPr/>
              <p14:nvPr/>
            </p14:nvContentPartPr>
            <p14:xfrm>
              <a:off x="4243560" y="2987325"/>
              <a:ext cx="360" cy="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242480" y="2985885"/>
                <a:ext cx="2160" cy="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049" name="Ink 2048"/>
              <p14:cNvContentPartPr/>
              <p14:nvPr/>
            </p14:nvContentPartPr>
            <p14:xfrm>
              <a:off x="2850238" y="2681796"/>
              <a:ext cx="7200" cy="8640"/>
            </p14:xfrm>
          </p:contentPart>
        </mc:Choice>
        <mc:Fallback xmlns="">
          <p:pic>
            <p:nvPicPr>
              <p:cNvPr id="2049" name="Ink 2048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849158" y="2679276"/>
                <a:ext cx="9360" cy="1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/>
          <p:cNvGrpSpPr/>
          <p:nvPr/>
        </p:nvGrpSpPr>
        <p:grpSpPr>
          <a:xfrm>
            <a:off x="2770440" y="1982362"/>
            <a:ext cx="239760" cy="220680"/>
            <a:chOff x="2879520" y="2427885"/>
            <a:chExt cx="23976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8" name="Ink 17"/>
                <p14:cNvContentPartPr/>
                <p14:nvPr/>
              </p14:nvContentPartPr>
              <p14:xfrm>
                <a:off x="2910480" y="2427885"/>
                <a:ext cx="68760" cy="136080"/>
              </p14:xfrm>
            </p:contentPart>
          </mc:Choice>
          <mc:Fallback xmlns="">
            <p:pic>
              <p:nvPicPr>
                <p:cNvPr id="18" name="Ink 17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09040" y="2426805"/>
                  <a:ext cx="712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" name="Ink 18"/>
                <p14:cNvContentPartPr/>
                <p14:nvPr/>
              </p14:nvContentPartPr>
              <p14:xfrm>
                <a:off x="2879520" y="2441925"/>
                <a:ext cx="113400" cy="122760"/>
              </p14:xfrm>
            </p:contentPart>
          </mc:Choice>
          <mc:Fallback xmlns="">
            <p:pic>
              <p:nvPicPr>
                <p:cNvPr id="19" name="Ink 18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78080" y="2439765"/>
                  <a:ext cx="1159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" name="Ink 19"/>
                <p14:cNvContentPartPr/>
                <p14:nvPr/>
              </p14:nvContentPartPr>
              <p14:xfrm>
                <a:off x="3027480" y="2553885"/>
                <a:ext cx="4320" cy="46080"/>
              </p14:xfrm>
            </p:contentPart>
          </mc:Choice>
          <mc:Fallback xmlns="">
            <p:pic>
              <p:nvPicPr>
                <p:cNvPr id="20" name="Ink 19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26040" y="2552445"/>
                  <a:ext cx="61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1" name="Ink 20"/>
                <p14:cNvContentPartPr/>
                <p14:nvPr/>
              </p14:nvContentPartPr>
              <p14:xfrm>
                <a:off x="3040800" y="2503845"/>
                <a:ext cx="6840" cy="1944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39360" y="2501685"/>
                  <a:ext cx="93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2" name="Ink 21"/>
                <p14:cNvContentPartPr/>
                <p14:nvPr/>
              </p14:nvContentPartPr>
              <p14:xfrm>
                <a:off x="3058800" y="2554245"/>
                <a:ext cx="51120" cy="9432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57720" y="2552445"/>
                  <a:ext cx="536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3" name="Ink 22"/>
                <p14:cNvContentPartPr/>
                <p14:nvPr/>
              </p14:nvContentPartPr>
              <p14:xfrm>
                <a:off x="3103440" y="2480085"/>
                <a:ext cx="15840" cy="1548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02360" y="2477565"/>
                  <a:ext cx="1836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/>
          <p:cNvSpPr txBox="1"/>
          <p:nvPr/>
        </p:nvSpPr>
        <p:spPr>
          <a:xfrm>
            <a:off x="3113881" y="537960"/>
            <a:ext cx="14092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walking distance from house </a:t>
            </a:r>
            <a:r>
              <a:rPr lang="en-US" sz="1400" dirty="0" err="1" smtClean="0">
                <a:solidFill>
                  <a:schemeClr val="accent5"/>
                </a:solidFill>
              </a:rPr>
              <a:t>i</a:t>
            </a:r>
            <a:r>
              <a:rPr lang="en-US" sz="1400" dirty="0" smtClean="0">
                <a:solidFill>
                  <a:schemeClr val="accent5"/>
                </a:solidFill>
              </a:rPr>
              <a:t> to house j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18898" y="1893316"/>
            <a:ext cx="1477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</a:rPr>
              <a:t>0-1 decision (include into the tour or not)</a:t>
            </a:r>
            <a:endParaRPr lang="en-US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97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Electronics assembly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5864" y="470154"/>
            <a:ext cx="3834384" cy="1731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63168" y="2420112"/>
            <a:ext cx="170688" cy="17068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63168" y="2743200"/>
            <a:ext cx="170688" cy="17068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63168" y="3066288"/>
            <a:ext cx="170688" cy="17068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31848" y="2371344"/>
            <a:ext cx="182880" cy="17068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31848" y="2724912"/>
            <a:ext cx="182880" cy="17068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31848" y="3048000"/>
            <a:ext cx="182880" cy="17068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2645664" y="2380488"/>
            <a:ext cx="207264" cy="20116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2657856" y="2703576"/>
            <a:ext cx="207264" cy="20116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2657856" y="3014472"/>
            <a:ext cx="207264" cy="20116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3512058" y="2321052"/>
            <a:ext cx="220980" cy="220980"/>
          </a:xfrm>
          <a:prstGeom prst="star5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3495294" y="2691384"/>
            <a:ext cx="220980" cy="220980"/>
          </a:xfrm>
          <a:prstGeom prst="star5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3492246" y="3025140"/>
            <a:ext cx="220980" cy="220980"/>
          </a:xfrm>
          <a:prstGeom prst="star5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80288" y="670560"/>
            <a:ext cx="170688" cy="1706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48712" y="1326261"/>
            <a:ext cx="170688" cy="1706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31848" y="1326261"/>
            <a:ext cx="170688" cy="1706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01368" y="670560"/>
            <a:ext cx="182880" cy="17068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71544" y="1825752"/>
            <a:ext cx="182880" cy="17068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19912" y="1341501"/>
            <a:ext cx="182880" cy="17068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2630424" y="655320"/>
            <a:ext cx="207264" cy="201168"/>
          </a:xfrm>
          <a:prstGeom prst="triangl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1440942" y="1770126"/>
            <a:ext cx="207264" cy="201168"/>
          </a:xfrm>
          <a:prstGeom prst="triangl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3487674" y="1311021"/>
            <a:ext cx="207264" cy="201168"/>
          </a:xfrm>
          <a:prstGeom prst="triangl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1427226" y="645414"/>
            <a:ext cx="220980" cy="220980"/>
          </a:xfrm>
          <a:prstGeom prst="star5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3495294" y="645414"/>
            <a:ext cx="220980" cy="220980"/>
          </a:xfrm>
          <a:prstGeom prst="star5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2623566" y="1785366"/>
            <a:ext cx="220980" cy="220980"/>
          </a:xfrm>
          <a:prstGeom prst="star5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652272" y="2201418"/>
            <a:ext cx="0" cy="1044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427226" y="2207514"/>
            <a:ext cx="0" cy="1044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353056" y="2192274"/>
            <a:ext cx="0" cy="1044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182112" y="2220849"/>
            <a:ext cx="0" cy="1044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062984" y="2195322"/>
            <a:ext cx="0" cy="1044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56" idx="2"/>
            <a:endCxn id="5" idx="1"/>
          </p:cNvCxnSpPr>
          <p:nvPr/>
        </p:nvCxnSpPr>
        <p:spPr>
          <a:xfrm>
            <a:off x="602921" y="2106675"/>
            <a:ext cx="385244" cy="33843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0"/>
            <a:endCxn id="17" idx="4"/>
          </p:cNvCxnSpPr>
          <p:nvPr/>
        </p:nvCxnSpPr>
        <p:spPr>
          <a:xfrm flipH="1" flipV="1">
            <a:off x="865632" y="841248"/>
            <a:ext cx="182880" cy="157886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7" idx="5"/>
            <a:endCxn id="8" idx="1"/>
          </p:cNvCxnSpPr>
          <p:nvPr/>
        </p:nvCxnSpPr>
        <p:spPr>
          <a:xfrm>
            <a:off x="925979" y="816251"/>
            <a:ext cx="905869" cy="164043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8" idx="1"/>
          </p:cNvCxnSpPr>
          <p:nvPr/>
        </p:nvCxnSpPr>
        <p:spPr>
          <a:xfrm flipH="1" flipV="1">
            <a:off x="911352" y="1512189"/>
            <a:ext cx="920496" cy="94449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1" idx="1"/>
          </p:cNvCxnSpPr>
          <p:nvPr/>
        </p:nvCxnSpPr>
        <p:spPr>
          <a:xfrm>
            <a:off x="1002792" y="1426845"/>
            <a:ext cx="1694688" cy="105422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5"/>
            <a:endCxn id="25" idx="3"/>
          </p:cNvCxnSpPr>
          <p:nvPr/>
        </p:nvCxnSpPr>
        <p:spPr>
          <a:xfrm flipV="1">
            <a:off x="2801112" y="1512189"/>
            <a:ext cx="790194" cy="96888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16200000">
            <a:off x="-39099" y="256338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Feeders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-167830" y="112635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Circuit</a:t>
            </a:r>
            <a:endParaRPr lang="en-US" dirty="0"/>
          </a:p>
        </p:txBody>
      </p:sp>
      <p:pic>
        <p:nvPicPr>
          <p:cNvPr id="56" name="Picture 2" descr="C:\Users\victo_000\AppData\Local\Microsoft\Windows\Temporary Internet Files\Content.IE5\F1B3KALP\MC90044149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3" y="1862200"/>
            <a:ext cx="244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53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Electronics assembly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5864" y="470154"/>
            <a:ext cx="3834384" cy="1731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63168" y="2420112"/>
            <a:ext cx="170688" cy="17068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63168" y="2743200"/>
            <a:ext cx="170688" cy="17068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63168" y="3066288"/>
            <a:ext cx="170688" cy="17068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31848" y="2371344"/>
            <a:ext cx="182880" cy="17068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31848" y="2724912"/>
            <a:ext cx="182880" cy="17068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31848" y="3048000"/>
            <a:ext cx="182880" cy="17068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2645664" y="2380488"/>
            <a:ext cx="207264" cy="20116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2657856" y="2703576"/>
            <a:ext cx="207264" cy="20116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2657856" y="3014472"/>
            <a:ext cx="207264" cy="201168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3512058" y="2321052"/>
            <a:ext cx="220980" cy="220980"/>
          </a:xfrm>
          <a:prstGeom prst="star5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3495294" y="2691384"/>
            <a:ext cx="220980" cy="220980"/>
          </a:xfrm>
          <a:prstGeom prst="star5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3492246" y="3025140"/>
            <a:ext cx="220980" cy="220980"/>
          </a:xfrm>
          <a:prstGeom prst="star5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80288" y="670560"/>
            <a:ext cx="170688" cy="1706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648712" y="1326261"/>
            <a:ext cx="170688" cy="1706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831848" y="1326261"/>
            <a:ext cx="170688" cy="17068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01368" y="670560"/>
            <a:ext cx="182880" cy="17068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71544" y="1825752"/>
            <a:ext cx="182880" cy="17068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19912" y="1341501"/>
            <a:ext cx="182880" cy="17068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2630424" y="655320"/>
            <a:ext cx="207264" cy="201168"/>
          </a:xfrm>
          <a:prstGeom prst="triangl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1440942" y="1770126"/>
            <a:ext cx="207264" cy="201168"/>
          </a:xfrm>
          <a:prstGeom prst="triangl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3487674" y="1311021"/>
            <a:ext cx="207264" cy="201168"/>
          </a:xfrm>
          <a:prstGeom prst="triangl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/>
          <p:cNvSpPr/>
          <p:nvPr/>
        </p:nvSpPr>
        <p:spPr>
          <a:xfrm>
            <a:off x="1427226" y="645414"/>
            <a:ext cx="220980" cy="220980"/>
          </a:xfrm>
          <a:prstGeom prst="star5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/>
          <p:cNvSpPr/>
          <p:nvPr/>
        </p:nvSpPr>
        <p:spPr>
          <a:xfrm>
            <a:off x="3495294" y="645414"/>
            <a:ext cx="220980" cy="220980"/>
          </a:xfrm>
          <a:prstGeom prst="star5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/>
          <p:cNvSpPr/>
          <p:nvPr/>
        </p:nvSpPr>
        <p:spPr>
          <a:xfrm>
            <a:off x="2623566" y="1785366"/>
            <a:ext cx="220980" cy="220980"/>
          </a:xfrm>
          <a:prstGeom prst="star5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652272" y="2201418"/>
            <a:ext cx="0" cy="1044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427226" y="2207514"/>
            <a:ext cx="0" cy="1044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353056" y="2192274"/>
            <a:ext cx="0" cy="1044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182112" y="2220849"/>
            <a:ext cx="0" cy="1044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062984" y="2195322"/>
            <a:ext cx="0" cy="1044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16200000">
            <a:off x="-39099" y="256338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Feeders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rot="16200000">
            <a:off x="-167830" y="112635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Circuit</a:t>
            </a:r>
            <a:endParaRPr lang="en-US" dirty="0"/>
          </a:p>
        </p:txBody>
      </p:sp>
      <p:pic>
        <p:nvPicPr>
          <p:cNvPr id="56" name="Picture 2" descr="C:\Users\victo_000\AppData\Local\Microsoft\Windows\Temporary Internet Files\Content.IE5\F1B3KALP\MC90044149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83" y="1862200"/>
            <a:ext cx="244475" cy="24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stCxn id="56" idx="0"/>
            <a:endCxn id="17" idx="3"/>
          </p:cNvCxnSpPr>
          <p:nvPr/>
        </p:nvCxnSpPr>
        <p:spPr>
          <a:xfrm flipV="1">
            <a:off x="602921" y="816251"/>
            <a:ext cx="202364" cy="10459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4"/>
            <a:endCxn id="22" idx="0"/>
          </p:cNvCxnSpPr>
          <p:nvPr/>
        </p:nvCxnSpPr>
        <p:spPr>
          <a:xfrm>
            <a:off x="865632" y="841248"/>
            <a:ext cx="45720" cy="500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2" idx="3"/>
            <a:endCxn id="25" idx="1"/>
          </p:cNvCxnSpPr>
          <p:nvPr/>
        </p:nvCxnSpPr>
        <p:spPr>
          <a:xfrm flipV="1">
            <a:off x="1002792" y="1411605"/>
            <a:ext cx="2536698" cy="15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51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(single machine)</a:t>
            </a:r>
            <a:endParaRPr lang="en-US" dirty="0"/>
          </a:p>
        </p:txBody>
      </p:sp>
      <p:pic>
        <p:nvPicPr>
          <p:cNvPr id="5122" name="Picture 2" descr="http://www.sivanienterprises.com/images/papercup_SE930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8" y="327921"/>
            <a:ext cx="1365783" cy="112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35084" y="472963"/>
            <a:ext cx="813501" cy="258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083" y="864999"/>
            <a:ext cx="813501" cy="258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35082" y="1257035"/>
            <a:ext cx="813501" cy="258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35084" y="1649071"/>
            <a:ext cx="813501" cy="258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Job4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35084" y="2041107"/>
            <a:ext cx="813501" cy="258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Job5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35084" y="2433142"/>
            <a:ext cx="813501" cy="258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Job6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20673" y="327921"/>
            <a:ext cx="1254935" cy="251617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3330" y="1515590"/>
            <a:ext cx="25918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Machine “visits” jobs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Switching between jobs takes various times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Seek for </a:t>
            </a:r>
            <a:r>
              <a:rPr lang="en-US" sz="1600" dirty="0"/>
              <a:t>o</a:t>
            </a:r>
            <a:r>
              <a:rPr lang="en-US" sz="1600" dirty="0" smtClean="0"/>
              <a:t>ptimal schedule for repetitive manufacturing process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634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</a:t>
            </a:r>
            <a:endParaRPr lang="en-US" dirty="0"/>
          </a:p>
        </p:txBody>
      </p:sp>
      <p:pic>
        <p:nvPicPr>
          <p:cNvPr id="3074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67" y="480288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967" y="237070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222" y="414673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0" y="1337906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963" y="1090510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45" y="1540992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585" y="1614963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victo_000\AppData\Local\Microsoft\Windows\Temporary Internet Files\Content.IE5\Y0PT6DAN\MC90043385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85" y="2080125"/>
            <a:ext cx="395618" cy="3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718" y="2586120"/>
            <a:ext cx="4451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Task: find the shortest spanning tree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Initial interest: planning electrical networks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0" name="Ink 59"/>
              <p14:cNvContentPartPr/>
              <p14:nvPr/>
            </p14:nvContentPartPr>
            <p14:xfrm>
              <a:off x="601512" y="-173304"/>
              <a:ext cx="22680" cy="3348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0432" y="-173664"/>
                <a:ext cx="24120" cy="3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088" name="Straight Arrow Connector 2087"/>
          <p:cNvCxnSpPr>
            <a:stCxn id="3074" idx="2"/>
            <a:endCxn id="9" idx="0"/>
          </p:cNvCxnSpPr>
          <p:nvPr/>
        </p:nvCxnSpPr>
        <p:spPr>
          <a:xfrm flipH="1">
            <a:off x="409054" y="875906"/>
            <a:ext cx="389522" cy="66508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7" idx="0"/>
            <a:endCxn id="6" idx="2"/>
          </p:cNvCxnSpPr>
          <p:nvPr/>
        </p:nvCxnSpPr>
        <p:spPr>
          <a:xfrm flipH="1" flipV="1">
            <a:off x="3094031" y="810291"/>
            <a:ext cx="395618" cy="5276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" idx="3"/>
            <a:endCxn id="7" idx="1"/>
          </p:cNvCxnSpPr>
          <p:nvPr/>
        </p:nvCxnSpPr>
        <p:spPr>
          <a:xfrm flipV="1">
            <a:off x="2611203" y="1535715"/>
            <a:ext cx="680637" cy="2770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8" idx="2"/>
            <a:endCxn id="10" idx="1"/>
          </p:cNvCxnSpPr>
          <p:nvPr/>
        </p:nvCxnSpPr>
        <p:spPr>
          <a:xfrm>
            <a:off x="1650772" y="1486128"/>
            <a:ext cx="564813" cy="32664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8" idx="2"/>
          </p:cNvCxnSpPr>
          <p:nvPr/>
        </p:nvCxnSpPr>
        <p:spPr>
          <a:xfrm flipV="1">
            <a:off x="1255154" y="1486128"/>
            <a:ext cx="395618" cy="62851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8" idx="0"/>
            <a:endCxn id="5" idx="2"/>
          </p:cNvCxnSpPr>
          <p:nvPr/>
        </p:nvCxnSpPr>
        <p:spPr>
          <a:xfrm flipV="1">
            <a:off x="1650772" y="632688"/>
            <a:ext cx="367004" cy="4578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8" idx="1"/>
            <a:endCxn id="3074" idx="2"/>
          </p:cNvCxnSpPr>
          <p:nvPr/>
        </p:nvCxnSpPr>
        <p:spPr>
          <a:xfrm flipH="1" flipV="1">
            <a:off x="798576" y="875906"/>
            <a:ext cx="654387" cy="41241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548944" y="2032896"/>
            <a:ext cx="1942560" cy="624600"/>
            <a:chOff x="2596272" y="2515656"/>
            <a:chExt cx="1942560" cy="62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3" name="Ink 62"/>
                <p14:cNvContentPartPr/>
                <p14:nvPr/>
              </p14:nvContentPartPr>
              <p14:xfrm>
                <a:off x="2617872" y="2539416"/>
                <a:ext cx="160920" cy="103320"/>
              </p14:xfrm>
            </p:contentPart>
          </mc:Choice>
          <mc:Fallback xmlns="">
            <p:pic>
              <p:nvPicPr>
                <p:cNvPr id="63" name="Ink 62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16792" y="2537256"/>
                  <a:ext cx="1623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48" name="Ink 2047"/>
                <p14:cNvContentPartPr/>
                <p14:nvPr/>
              </p14:nvContentPartPr>
              <p14:xfrm>
                <a:off x="2819472" y="2566776"/>
                <a:ext cx="21600" cy="65520"/>
              </p14:xfrm>
            </p:contentPart>
          </mc:Choice>
          <mc:Fallback xmlns="">
            <p:pic>
              <p:nvPicPr>
                <p:cNvPr id="2048" name="Ink 2047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18032" y="2564616"/>
                  <a:ext cx="241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49" name="Ink 2048"/>
                <p14:cNvContentPartPr/>
                <p14:nvPr/>
              </p14:nvContentPartPr>
              <p14:xfrm>
                <a:off x="2865912" y="2515656"/>
                <a:ext cx="7200" cy="8640"/>
              </p14:xfrm>
            </p:contentPart>
          </mc:Choice>
          <mc:Fallback xmlns="">
            <p:pic>
              <p:nvPicPr>
                <p:cNvPr id="2049" name="Ink 2048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64832" y="2513136"/>
                  <a:ext cx="93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51" name="Ink 2050"/>
                <p14:cNvContentPartPr/>
                <p14:nvPr/>
              </p14:nvContentPartPr>
              <p14:xfrm>
                <a:off x="2905152" y="2535456"/>
                <a:ext cx="73800" cy="98640"/>
              </p14:xfrm>
            </p:contentPart>
          </mc:Choice>
          <mc:Fallback xmlns="">
            <p:pic>
              <p:nvPicPr>
                <p:cNvPr id="2051" name="Ink 2050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03712" y="2533296"/>
                  <a:ext cx="752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52" name="Ink 2051"/>
                <p14:cNvContentPartPr/>
                <p14:nvPr/>
              </p14:nvContentPartPr>
              <p14:xfrm>
                <a:off x="3161112" y="2539776"/>
                <a:ext cx="156240" cy="99000"/>
              </p14:xfrm>
            </p:contentPart>
          </mc:Choice>
          <mc:Fallback xmlns="">
            <p:pic>
              <p:nvPicPr>
                <p:cNvPr id="2052" name="Ink 2051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60032" y="2537256"/>
                  <a:ext cx="158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53" name="Ink 2052"/>
                <p14:cNvContentPartPr/>
                <p14:nvPr/>
              </p14:nvContentPartPr>
              <p14:xfrm>
                <a:off x="3358752" y="2647776"/>
                <a:ext cx="30240" cy="33480"/>
              </p14:xfrm>
            </p:contentPart>
          </mc:Choice>
          <mc:Fallback xmlns="">
            <p:pic>
              <p:nvPicPr>
                <p:cNvPr id="2053" name="Ink 2052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57672" y="2645616"/>
                  <a:ext cx="316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54" name="Ink 2053"/>
                <p14:cNvContentPartPr/>
                <p14:nvPr/>
              </p14:nvContentPartPr>
              <p14:xfrm>
                <a:off x="3372792" y="2588376"/>
                <a:ext cx="5760" cy="18360"/>
              </p14:xfrm>
            </p:contentPart>
          </mc:Choice>
          <mc:Fallback xmlns="">
            <p:pic>
              <p:nvPicPr>
                <p:cNvPr id="2054" name="Ink 2053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71352" y="2586216"/>
                  <a:ext cx="8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55" name="Ink 2054"/>
                <p14:cNvContentPartPr/>
                <p14:nvPr/>
              </p14:nvContentPartPr>
              <p14:xfrm>
                <a:off x="3387552" y="2637336"/>
                <a:ext cx="57240" cy="126720"/>
              </p14:xfrm>
            </p:contentPart>
          </mc:Choice>
          <mc:Fallback xmlns="">
            <p:pic>
              <p:nvPicPr>
                <p:cNvPr id="2055" name="Ink 2054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86472" y="2635176"/>
                  <a:ext cx="59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56" name="Ink 2055"/>
                <p14:cNvContentPartPr/>
                <p14:nvPr/>
              </p14:nvContentPartPr>
              <p14:xfrm>
                <a:off x="3451992" y="2569296"/>
                <a:ext cx="11880" cy="18000"/>
              </p14:xfrm>
            </p:contentPart>
          </mc:Choice>
          <mc:Fallback xmlns="">
            <p:pic>
              <p:nvPicPr>
                <p:cNvPr id="2056" name="Ink 2055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50912" y="2566776"/>
                  <a:ext cx="136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57" name="Ink 2056"/>
                <p14:cNvContentPartPr/>
                <p14:nvPr/>
              </p14:nvContentPartPr>
              <p14:xfrm>
                <a:off x="3589872" y="2530056"/>
                <a:ext cx="65520" cy="124560"/>
              </p14:xfrm>
            </p:contentPart>
          </mc:Choice>
          <mc:Fallback xmlns="">
            <p:pic>
              <p:nvPicPr>
                <p:cNvPr id="2057" name="Ink 2056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89152" y="2527896"/>
                  <a:ext cx="66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58" name="Ink 2057"/>
                <p14:cNvContentPartPr/>
                <p14:nvPr/>
              </p14:nvContentPartPr>
              <p14:xfrm>
                <a:off x="3570072" y="2534376"/>
                <a:ext cx="120240" cy="124200"/>
              </p14:xfrm>
            </p:contentPart>
          </mc:Choice>
          <mc:Fallback xmlns="">
            <p:pic>
              <p:nvPicPr>
                <p:cNvPr id="2058" name="Ink 2057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68992" y="2532216"/>
                  <a:ext cx="122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59" name="Ink 2058"/>
                <p14:cNvContentPartPr/>
                <p14:nvPr/>
              </p14:nvContentPartPr>
              <p14:xfrm>
                <a:off x="3713712" y="2647416"/>
                <a:ext cx="21960" cy="46800"/>
              </p14:xfrm>
            </p:contentPart>
          </mc:Choice>
          <mc:Fallback xmlns="">
            <p:pic>
              <p:nvPicPr>
                <p:cNvPr id="2059" name="Ink 2058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12632" y="2645256"/>
                  <a:ext cx="237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60" name="Ink 2059"/>
                <p14:cNvContentPartPr/>
                <p14:nvPr/>
              </p14:nvContentPartPr>
              <p14:xfrm>
                <a:off x="3728472" y="2572536"/>
                <a:ext cx="10440" cy="24840"/>
              </p14:xfrm>
            </p:contentPart>
          </mc:Choice>
          <mc:Fallback xmlns="">
            <p:pic>
              <p:nvPicPr>
                <p:cNvPr id="2060" name="Ink 2059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27392" y="2570016"/>
                  <a:ext cx="12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61" name="Ink 2060"/>
                <p14:cNvContentPartPr/>
                <p14:nvPr/>
              </p14:nvContentPartPr>
              <p14:xfrm>
                <a:off x="3741792" y="2642016"/>
                <a:ext cx="63360" cy="119160"/>
              </p14:xfrm>
            </p:contentPart>
          </mc:Choice>
          <mc:Fallback xmlns="">
            <p:pic>
              <p:nvPicPr>
                <p:cNvPr id="2061" name="Ink 2060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40712" y="2640216"/>
                  <a:ext cx="65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62" name="Ink 2061"/>
                <p14:cNvContentPartPr/>
                <p14:nvPr/>
              </p14:nvContentPartPr>
              <p14:xfrm>
                <a:off x="3801912" y="2569296"/>
                <a:ext cx="6120" cy="5400"/>
              </p14:xfrm>
            </p:contentPart>
          </mc:Choice>
          <mc:Fallback xmlns="">
            <p:pic>
              <p:nvPicPr>
                <p:cNvPr id="2062" name="Ink 2061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00832" y="2567136"/>
                  <a:ext cx="79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63" name="Ink 2062"/>
                <p14:cNvContentPartPr/>
                <p14:nvPr/>
              </p14:nvContentPartPr>
              <p14:xfrm>
                <a:off x="2596272" y="2865576"/>
                <a:ext cx="73800" cy="117360"/>
              </p14:xfrm>
            </p:contentPart>
          </mc:Choice>
          <mc:Fallback xmlns="">
            <p:pic>
              <p:nvPicPr>
                <p:cNvPr id="2063" name="Ink 2062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95192" y="2863056"/>
                  <a:ext cx="75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64" name="Ink 2063"/>
                <p14:cNvContentPartPr/>
                <p14:nvPr/>
              </p14:nvContentPartPr>
              <p14:xfrm>
                <a:off x="2710032" y="2962776"/>
                <a:ext cx="3240" cy="32760"/>
              </p14:xfrm>
            </p:contentPart>
          </mc:Choice>
          <mc:Fallback xmlns="">
            <p:pic>
              <p:nvPicPr>
                <p:cNvPr id="2064" name="Ink 2063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08592" y="2960616"/>
                  <a:ext cx="50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65" name="Ink 2064"/>
                <p14:cNvContentPartPr/>
                <p14:nvPr/>
              </p14:nvContentPartPr>
              <p14:xfrm>
                <a:off x="2776632" y="2811576"/>
                <a:ext cx="50760" cy="165240"/>
              </p14:xfrm>
            </p:contentPart>
          </mc:Choice>
          <mc:Fallback xmlns="">
            <p:pic>
              <p:nvPicPr>
                <p:cNvPr id="2065" name="Ink 2064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75192" y="2809056"/>
                  <a:ext cx="529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066" name="Ink 2065"/>
                <p14:cNvContentPartPr/>
                <p14:nvPr/>
              </p14:nvContentPartPr>
              <p14:xfrm>
                <a:off x="2746752" y="2885376"/>
                <a:ext cx="89640" cy="6480"/>
              </p14:xfrm>
            </p:contentPart>
          </mc:Choice>
          <mc:Fallback xmlns="">
            <p:pic>
              <p:nvPicPr>
                <p:cNvPr id="2066" name="Ink 2065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745312" y="2882856"/>
                  <a:ext cx="9144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067" name="Ink 2066"/>
                <p14:cNvContentPartPr/>
                <p14:nvPr/>
              </p14:nvContentPartPr>
              <p14:xfrm>
                <a:off x="2892912" y="2969256"/>
                <a:ext cx="8280" cy="27360"/>
              </p14:xfrm>
            </p:contentPart>
          </mc:Choice>
          <mc:Fallback xmlns="">
            <p:pic>
              <p:nvPicPr>
                <p:cNvPr id="2067" name="Ink 2066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91832" y="2967096"/>
                  <a:ext cx="104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068" name="Ink 2067"/>
                <p14:cNvContentPartPr/>
                <p14:nvPr/>
              </p14:nvContentPartPr>
              <p14:xfrm>
                <a:off x="3112512" y="2797176"/>
                <a:ext cx="74160" cy="280800"/>
              </p14:xfrm>
            </p:contentPart>
          </mc:Choice>
          <mc:Fallback xmlns="">
            <p:pic>
              <p:nvPicPr>
                <p:cNvPr id="2068" name="Ink 2067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11072" y="2795016"/>
                  <a:ext cx="759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69" name="Ink 2068"/>
                <p14:cNvContentPartPr/>
                <p14:nvPr/>
              </p14:nvContentPartPr>
              <p14:xfrm>
                <a:off x="3260472" y="2899416"/>
                <a:ext cx="69840" cy="91800"/>
              </p14:xfrm>
            </p:contentPart>
          </mc:Choice>
          <mc:Fallback xmlns="">
            <p:pic>
              <p:nvPicPr>
                <p:cNvPr id="2069" name="Ink 2068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59032" y="2897616"/>
                  <a:ext cx="72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070" name="Ink 2069"/>
                <p14:cNvContentPartPr/>
                <p14:nvPr/>
              </p14:nvContentPartPr>
              <p14:xfrm>
                <a:off x="3260832" y="2916336"/>
                <a:ext cx="79920" cy="118800"/>
              </p14:xfrm>
            </p:contentPart>
          </mc:Choice>
          <mc:Fallback xmlns="">
            <p:pic>
              <p:nvPicPr>
                <p:cNvPr id="2070" name="Ink 2069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59752" y="2913816"/>
                  <a:ext cx="82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71" name="Ink 2070"/>
                <p14:cNvContentPartPr/>
                <p14:nvPr/>
              </p14:nvContentPartPr>
              <p14:xfrm>
                <a:off x="3394752" y="3004176"/>
                <a:ext cx="33120" cy="42480"/>
              </p14:xfrm>
            </p:contentPart>
          </mc:Choice>
          <mc:Fallback xmlns="">
            <p:pic>
              <p:nvPicPr>
                <p:cNvPr id="2071" name="Ink 2070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94032" y="3002016"/>
                  <a:ext cx="342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72" name="Ink 2071"/>
                <p14:cNvContentPartPr/>
                <p14:nvPr/>
              </p14:nvContentPartPr>
              <p14:xfrm>
                <a:off x="3421392" y="2961696"/>
                <a:ext cx="14040" cy="13680"/>
              </p14:xfrm>
            </p:contentPart>
          </mc:Choice>
          <mc:Fallback xmlns="">
            <p:pic>
              <p:nvPicPr>
                <p:cNvPr id="2072" name="Ink 2071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20312" y="2959176"/>
                  <a:ext cx="151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073" name="Ink 2072"/>
                <p14:cNvContentPartPr/>
                <p14:nvPr/>
              </p14:nvContentPartPr>
              <p14:xfrm>
                <a:off x="3467472" y="3020016"/>
                <a:ext cx="54000" cy="120240"/>
              </p14:xfrm>
            </p:contentPart>
          </mc:Choice>
          <mc:Fallback xmlns="">
            <p:pic>
              <p:nvPicPr>
                <p:cNvPr id="2073" name="Ink 2072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67472" y="3018216"/>
                  <a:ext cx="550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074" name="Ink 2073"/>
                <p14:cNvContentPartPr/>
                <p14:nvPr/>
              </p14:nvContentPartPr>
              <p14:xfrm>
                <a:off x="3518232" y="2958816"/>
                <a:ext cx="360" cy="3600"/>
              </p14:xfrm>
            </p:contentPart>
          </mc:Choice>
          <mc:Fallback xmlns="">
            <p:pic>
              <p:nvPicPr>
                <p:cNvPr id="2074" name="Ink 2073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16792" y="2956296"/>
                  <a:ext cx="2880" cy="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075" name="Ink 2074"/>
                <p14:cNvContentPartPr/>
                <p14:nvPr/>
              </p14:nvContentPartPr>
              <p14:xfrm>
                <a:off x="3598512" y="2843256"/>
                <a:ext cx="95040" cy="239400"/>
              </p14:xfrm>
            </p:contentPart>
          </mc:Choice>
          <mc:Fallback xmlns="">
            <p:pic>
              <p:nvPicPr>
                <p:cNvPr id="2075" name="Ink 2074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97432" y="2840736"/>
                  <a:ext cx="972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76" name="Ink 2075"/>
                <p14:cNvContentPartPr/>
                <p14:nvPr/>
              </p14:nvContentPartPr>
              <p14:xfrm>
                <a:off x="3786072" y="2894016"/>
                <a:ext cx="70560" cy="76680"/>
              </p14:xfrm>
            </p:contentPart>
          </mc:Choice>
          <mc:Fallback xmlns="">
            <p:pic>
              <p:nvPicPr>
                <p:cNvPr id="2076" name="Ink 2075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84992" y="2891856"/>
                  <a:ext cx="727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077" name="Ink 2076"/>
                <p14:cNvContentPartPr/>
                <p14:nvPr/>
              </p14:nvContentPartPr>
              <p14:xfrm>
                <a:off x="3809832" y="2927856"/>
                <a:ext cx="49680" cy="9720"/>
              </p14:xfrm>
            </p:contentPart>
          </mc:Choice>
          <mc:Fallback xmlns="">
            <p:pic>
              <p:nvPicPr>
                <p:cNvPr id="2077" name="Ink 2076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08752" y="2926056"/>
                  <a:ext cx="518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083" name="Ink 2082"/>
                <p14:cNvContentPartPr/>
                <p14:nvPr/>
              </p14:nvContentPartPr>
              <p14:xfrm>
                <a:off x="4262712" y="2826696"/>
                <a:ext cx="68760" cy="173520"/>
              </p14:xfrm>
            </p:contentPart>
          </mc:Choice>
          <mc:Fallback xmlns="">
            <p:pic>
              <p:nvPicPr>
                <p:cNvPr id="2083" name="Ink 2082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61632" y="2824176"/>
                  <a:ext cx="709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084" name="Ink 2083"/>
                <p14:cNvContentPartPr/>
                <p14:nvPr/>
              </p14:nvContentPartPr>
              <p14:xfrm>
                <a:off x="4355952" y="2852616"/>
                <a:ext cx="118080" cy="138240"/>
              </p14:xfrm>
            </p:contentPart>
          </mc:Choice>
          <mc:Fallback xmlns="">
            <p:pic>
              <p:nvPicPr>
                <p:cNvPr id="2084" name="Ink 2083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54512" y="2850456"/>
                  <a:ext cx="119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085" name="Ink 2084"/>
                <p14:cNvContentPartPr/>
                <p14:nvPr/>
              </p14:nvContentPartPr>
              <p14:xfrm>
                <a:off x="4470432" y="2810136"/>
                <a:ext cx="68400" cy="238680"/>
              </p14:xfrm>
            </p:contentPart>
          </mc:Choice>
          <mc:Fallback xmlns="">
            <p:pic>
              <p:nvPicPr>
                <p:cNvPr id="2085" name="Ink 2084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69352" y="2807616"/>
                  <a:ext cx="70560" cy="2437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9" name="Tree"/>
            <p:cNvSpPr>
              <a:spLocks noEditPoints="1" noChangeArrowheads="1"/>
            </p:cNvSpPr>
            <p:nvPr/>
          </p:nvSpPr>
          <p:spPr bwMode="auto">
            <a:xfrm>
              <a:off x="3974857" y="2790123"/>
              <a:ext cx="287853" cy="287853"/>
            </a:xfrm>
            <a:custGeom>
              <a:avLst/>
              <a:gdLst>
                <a:gd name="G0" fmla="+- 0 0 0"/>
                <a:gd name="G1" fmla="*/ 18900 1 3"/>
                <a:gd name="G2" fmla="*/ 18900 2 3"/>
                <a:gd name="G3" fmla="+- 18900 0 0"/>
                <a:gd name="T0" fmla="*/ 10800 w 21600"/>
                <a:gd name="T1" fmla="*/ 0 h 21600"/>
                <a:gd name="T2" fmla="*/ 6171 w 21600"/>
                <a:gd name="T3" fmla="*/ 6300 h 21600"/>
                <a:gd name="T4" fmla="*/ 3086 w 21600"/>
                <a:gd name="T5" fmla="*/ 12600 h 21600"/>
                <a:gd name="T6" fmla="*/ 0 w 21600"/>
                <a:gd name="T7" fmla="*/ 18900 h 21600"/>
                <a:gd name="T8" fmla="*/ 15429 w 21600"/>
                <a:gd name="T9" fmla="*/ 6300 h 21600"/>
                <a:gd name="T10" fmla="*/ 18514 w 21600"/>
                <a:gd name="T11" fmla="*/ 12600 h 21600"/>
                <a:gd name="T12" fmla="*/ 21600 w 21600"/>
                <a:gd name="T13" fmla="*/ 18900 h 21600"/>
                <a:gd name="T14" fmla="*/ 17694720 60000 65536"/>
                <a:gd name="T15" fmla="*/ 11796480 60000 65536"/>
                <a:gd name="T16" fmla="*/ 11796480 60000 65536"/>
                <a:gd name="T17" fmla="*/ 11796480 60000 65536"/>
                <a:gd name="T18" fmla="*/ 0 60000 65536"/>
                <a:gd name="T19" fmla="*/ 0 60000 65536"/>
                <a:gd name="T20" fmla="*/ 0 60000 65536"/>
                <a:gd name="T21" fmla="*/ 761 w 21600"/>
                <a:gd name="T22" fmla="*/ 22454 h 21600"/>
                <a:gd name="T23" fmla="*/ 21069 w 21600"/>
                <a:gd name="T24" fmla="*/ 28282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0" y="18900"/>
                  </a:moveTo>
                  <a:lnTo>
                    <a:pt x="9257" y="18900"/>
                  </a:lnTo>
                  <a:lnTo>
                    <a:pt x="9257" y="21600"/>
                  </a:lnTo>
                  <a:lnTo>
                    <a:pt x="12343" y="21600"/>
                  </a:lnTo>
                  <a:lnTo>
                    <a:pt x="12343" y="18900"/>
                  </a:lnTo>
                  <a:lnTo>
                    <a:pt x="21600" y="18900"/>
                  </a:lnTo>
                  <a:lnTo>
                    <a:pt x="12343" y="12600"/>
                  </a:lnTo>
                  <a:lnTo>
                    <a:pt x="18514" y="12600"/>
                  </a:lnTo>
                  <a:lnTo>
                    <a:pt x="12343" y="6300"/>
                  </a:lnTo>
                  <a:lnTo>
                    <a:pt x="15429" y="6300"/>
                  </a:lnTo>
                  <a:lnTo>
                    <a:pt x="10800" y="0"/>
                  </a:lnTo>
                  <a:lnTo>
                    <a:pt x="6171" y="6300"/>
                  </a:lnTo>
                  <a:lnTo>
                    <a:pt x="9257" y="6300"/>
                  </a:lnTo>
                  <a:lnTo>
                    <a:pt x="3086" y="12600"/>
                  </a:lnTo>
                  <a:lnTo>
                    <a:pt x="9257" y="12600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687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TSP: complexity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900" y="338328"/>
            <a:ext cx="438638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The problem is NP-complete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Polynomial algorithms are unknown/unlikely</a:t>
            </a:r>
          </a:p>
          <a:p>
            <a:pPr marL="285750" indent="-285750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/>
              <a:t>For large instances, have to consider </a:t>
            </a:r>
            <a:r>
              <a:rPr lang="en-US" i="1" dirty="0" smtClean="0"/>
              <a:t>approximate</a:t>
            </a:r>
            <a:r>
              <a:rPr lang="en-US" dirty="0" smtClean="0"/>
              <a:t> algorithms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916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58750</TotalTime>
  <Words>1067</Words>
  <Application>Microsoft Office PowerPoint</Application>
  <PresentationFormat>Custom</PresentationFormat>
  <Paragraphs>243</Paragraphs>
  <Slides>39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Lecture 2: Discrete optimization. Local methods.</vt:lpstr>
      <vt:lpstr>Overview of the discrete optimization</vt:lpstr>
      <vt:lpstr>Overview of the discrete optimization</vt:lpstr>
      <vt:lpstr>Travelling salesman problem</vt:lpstr>
      <vt:lpstr>Electronics assembly</vt:lpstr>
      <vt:lpstr>Electronics assembly</vt:lpstr>
      <vt:lpstr>Scheduling (single machine)</vt:lpstr>
      <vt:lpstr>Minimum spanning tree</vt:lpstr>
      <vt:lpstr>TSP: complexity</vt:lpstr>
      <vt:lpstr>Heuristic 1: Greedy NN</vt:lpstr>
      <vt:lpstr>Heuristic 1: Greedy NN</vt:lpstr>
      <vt:lpstr>Heuristic 2: Greedy insertion</vt:lpstr>
      <vt:lpstr>Heuristic 2: Greedy insertion</vt:lpstr>
      <vt:lpstr>Heuristic 2: Greedy insertion</vt:lpstr>
      <vt:lpstr>Heuristic 2: Greedy insertion</vt:lpstr>
      <vt:lpstr>Kruskal’s algorithm for MST</vt:lpstr>
      <vt:lpstr>Kruskal’s algorithm for MST</vt:lpstr>
      <vt:lpstr>Local Search</vt:lpstr>
      <vt:lpstr>Heuristic: local search</vt:lpstr>
      <vt:lpstr>Heuristic: local search</vt:lpstr>
      <vt:lpstr>Local search and local optima</vt:lpstr>
      <vt:lpstr>2-Opt neighborhood for TSP</vt:lpstr>
      <vt:lpstr>3-Opt neighborhood for TSP</vt:lpstr>
      <vt:lpstr>Infeasible local search</vt:lpstr>
      <vt:lpstr>Greedy as infeasible local search</vt:lpstr>
      <vt:lpstr>Greedy/local search</vt:lpstr>
      <vt:lpstr>Local Search with restart</vt:lpstr>
      <vt:lpstr>Simulated Annealing</vt:lpstr>
      <vt:lpstr>Simulated Annealing: high T</vt:lpstr>
      <vt:lpstr>Simulated Annealing: low T</vt:lpstr>
      <vt:lpstr>Simulated Annealing</vt:lpstr>
      <vt:lpstr>Tabu search</vt:lpstr>
      <vt:lpstr>Tabu set</vt:lpstr>
      <vt:lpstr>Block-coordinate descent</vt:lpstr>
      <vt:lpstr>k-means clustering</vt:lpstr>
      <vt:lpstr>Solving the k-means problem</vt:lpstr>
      <vt:lpstr>K-means example</vt:lpstr>
      <vt:lpstr>k-means clustering</vt:lpstr>
      <vt:lpstr>Local optimization: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victo_000</dc:creator>
  <cp:lastModifiedBy>Victor Lempitsky</cp:lastModifiedBy>
  <cp:revision>372</cp:revision>
  <cp:lastPrinted>2013-09-20T13:25:00Z</cp:lastPrinted>
  <dcterms:created xsi:type="dcterms:W3CDTF">2013-09-10T15:31:12Z</dcterms:created>
  <dcterms:modified xsi:type="dcterms:W3CDTF">2015-10-27T13:04:59Z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2013-02-08T00:00:00Z</vt:filetime>
  </property>
  <property fmtid="{D5CDD505-2E9C-101B-9397-08002B2CF9AE}" pid="3" name="LastSaved">
    <vt:filetime>2013-09-10T00:00:00Z</vt:filetime>
  </property>
</Properties>
</file>