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notesSlides/notesSlide4.xml" ContentType="application/vnd.openxmlformats-officedocument.presentationml.notesSlide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notesSlides/notesSlide5.xml" ContentType="application/vnd.openxmlformats-officedocument.presentationml.notesSlide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30" r:id="rId3"/>
    <p:sldId id="303" r:id="rId4"/>
    <p:sldId id="257" r:id="rId5"/>
    <p:sldId id="304" r:id="rId6"/>
    <p:sldId id="302" r:id="rId7"/>
    <p:sldId id="305" r:id="rId8"/>
    <p:sldId id="306" r:id="rId9"/>
    <p:sldId id="258" r:id="rId10"/>
    <p:sldId id="307" r:id="rId11"/>
    <p:sldId id="310" r:id="rId12"/>
    <p:sldId id="262" r:id="rId13"/>
    <p:sldId id="263" r:id="rId14"/>
    <p:sldId id="264" r:id="rId15"/>
    <p:sldId id="265" r:id="rId16"/>
    <p:sldId id="311" r:id="rId17"/>
    <p:sldId id="312" r:id="rId18"/>
    <p:sldId id="313" r:id="rId19"/>
    <p:sldId id="314" r:id="rId20"/>
    <p:sldId id="271" r:id="rId21"/>
    <p:sldId id="272" r:id="rId22"/>
    <p:sldId id="285" r:id="rId23"/>
    <p:sldId id="286" r:id="rId24"/>
    <p:sldId id="287" r:id="rId25"/>
    <p:sldId id="315" r:id="rId26"/>
    <p:sldId id="293" r:id="rId27"/>
    <p:sldId id="294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</p:sldIdLst>
  <p:sldSz cx="4597400" cy="3467100"/>
  <p:notesSz cx="1023302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420" autoAdjust="0"/>
  </p:normalViewPr>
  <p:slideViewPr>
    <p:cSldViewPr snapToGrid="0">
      <p:cViewPr varScale="1">
        <p:scale>
          <a:sx n="186" d="100"/>
          <a:sy n="186" d="100"/>
        </p:scale>
        <p:origin x="-52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650" cy="354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684" y="1"/>
            <a:ext cx="4434650" cy="354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22399-464A-4C55-838D-317A488DF76A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428"/>
            <a:ext cx="4434650" cy="3545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684" y="6746428"/>
            <a:ext cx="4434650" cy="3545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EA542-51F1-45EF-B6DC-A5B0B58F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4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18.9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1 98,'0'0'40,"-8"0"-15,8 0-10,-8 0-3,8 0-3,0 0-2,-11 0-2,11 0-1,-1 12-1,1 1-1,0-3 1,4 7-2,0 1 0,2 5 0,5 0 0,2 4-1,3 1 1,2 3 0,3 2-1,1 1 1,1-1-1,1-1 1,-2 0-1,1-2 1,-6-1-1,1-5 0,-5 0 0,0-2 1,-5-1-2,0-5 2,-4-1-1,1-2 0,0-3 0,-2-1 0,-3-9 0,3 8-1,-3-8 0,0 0-1,0 0-4,0-9-14,0-3-3,-3-4-11,2-4-31,-1-4-16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28.7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198 16 142,'-2'-8'33,"2"8"-10,-1-8-14,1 8-2,0 0-2,-11 0 0,9 12-2,-3-1-1,-4 10 0,-3 2-1,1 6 0,-7 5 0,-1 2 0,-2 2-1,0-2 0,2-3-1,0-4 1,5-3-2,-1-10-2,12-2-7,3-14-9,0 0-4,5-3-17,9-6-34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54.2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40 83,'0'0'55,"0"0"-29,0 0-9,0 0-6,-5-5-4,5 5-3,1-6 0,-1 6-2,5-10 0,-5 10 0,10-10 0,-10 10-1,11-7 0,-11 7 0,13-2 0,-7 2 0,-6 0 1,15 5-1,-7 0 0,-3 7-1,-1-5 1,1 4 0,-2 2-1,-1-1 1,-2 3 0,0-4-1,-5 4 1,-1-1-1,-2-3 0,-3 3 1,-2-3-1,1-2 0,-2 1 0,0-3 0,2-1 0,3 1 0,-1-2 0,4-1 0,6-4 0,-12 5 0,12-5 0,0 0 0,-1 6 0,1-6 0,6 0 0,-6 0 0,15-3 0,-6 3 1,1-3-1,1 2 0,-1-2 0,-4 3 0,2 0 0,-8 0 0,13 4 0,-13-4 0,13 8 1,-13-8-1,10 13 0,-10-13 1,11 12-1,-3-7 1,-2 0-1,4-1 0,0-2 0,1-2 0,3 2-2,-1-5-5,3-2-12,-3-3-5,-2 3-12,2-5-36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2:24.311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18 25 5,'0'0'25,"0"-7"-5,0 7-5,0 0-4,0-10 3,0 10-2,0 0 4,-4-9-3,4 9 0,0 0-2,0 0-1,0 0-2,0 0-2,-11 6 0,11 7-2,-2-1 0,2 0-1,0 0-1,0 6-1,0-5 0,2 4 1,4-4-2,-6-2 1,5 1-1,-3-4-1,2 5-1,-4-4-2,4 3-12,-4-2-12,0-2-18,0 6-22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2:24.561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0 0 104,'12'10'45,"-12"-10"-19,0 0-17,9 0-5,-9 0-3,13 1-4,-3 2-14,-1 0-12,-9-3-21,14 6-15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2:24.693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1-1 33,'0'0'48,"10"4"-13,-10-4-51,13 5-17,-13-5-14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2:25.051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0 0 102,'0'0'48,"0"0"-19,8 12-18,-8-12-4,0 9-1,0-9-2,3 19-1,-3-6-1,2 2 0,-2 4-1,2-2 0,-2 1-1,0 3 0,0 3 0,-2-6-1,2 3-2,-5-6-4,5-2-14,0-5-6,0-8-24,0 0-22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2:25.718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146 86 112,'-9'0'41,"9"0"-20,-11 5-9,-1-4-4,12-1-3,-17 15-1,13-5-1,-5 2-1,7 8 1,-2-2-2,4 6 0,0 1 1,2 1-1,6-2-1,-1 0 1,1-6 0,5-1-1,-2-9 1,7-6 0,-3-2-1,4-6 0,0-7 2,0-6-2,-1-5 1,0-1-1,-5-5 0,-2 0 0,-5-3 1,-4 2-1,-2 5 1,-2 0-1,-10-1 0,-1 10 1,-6 0 0,4 9-1,-10 5 1,5 3-1,-5 4 0,4 9-1,0 5 0,-1 4-2,3 9-5,-2-2-13,6 3-4,-4 1-18,2 1-33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2:26.358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19 107 100,'0'0'50,"0"0"-22,-7-3-14,7 3-6,0 0-2,-12-1-2,12 1-1,0 10-1,4 1-1,0 2 1,5 5-1,1-3-1,1 3 1,4-6 1,0 1-2,3-2 1,-1-4 0,-2-5-1,2-2 1,-4-6 0,2-5-1,-3-3 0,-1-1 1,-3-7-1,-1-2 0,-5-1-1,-2 1 1,-2-2 0,-5 6 0,-9 1 0,-1 5 0,-2 4 1,-5 7-1,3 3 0,0 9 0,2 0 0,0 4-2,8 5 0,-4-9-6,15 2-12,0 0-5,5-4-16,7-7-33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2:27.595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8 112 72,'0'0'52,"0"0"-21,-10-5-13,10 5-7,0 0-4,-5-15-1,5 15-2,0 0-1,11-10 0,-11 10-1,13-10 0,-1 6-1,1-1 1,2-4-1,-2 2 0,4-1 0,0 4 0,0-2 0,2-1 0,-5 1 1,3 1-2,-6 1 0,0 1 1,1 1-1,-1 0 1,-11 2-1,13 0 0,-13 0 1,8 7-1,-6 3 0,0 4 0,0-1 0,0 6 0,-2-2 1,0 9-1,0-4 0,0 5 0,-2 4 1,-2-1-1,-4 7 0,3-2-1,-3-1 1,2 6 0,-3 0 0,5-1 0,-2-2 0,6 1 0,0-5 0,0 0 0,0 0 0,6-7 0,-2-3 0,4 0 0,-7 0 1,3-2-1,-2 2 1,2-4-1,-2 2 1,-2-2-1,0 0 0,0 0 1,5 1-1,-5-5 0,0 2 0,0-1 0,0 0 0,0-1 0,0-2 0,0 2 0,0-2 0,0 3 0,0-2 0,0-3 0,2 2 0,0-5 0,2 2 0,0-1 0,0 3 1,-4-12-1,5 13 0,-5-13 0,2 13 0,-2-13 0,0 9 0,0-9 1,4 9-1,-4-9 0,0 0 0,0 10 0,0-10 0,0 10 0,0-10 0,0 0 0,-4 9 0,4-9 0,0 0 0,0 0 0,-2 8 0,2-8 0,0 0 0,0 0 0,0 0 0,0 0 1,0 0-1,0 0 0,-9 0 0,9 0 0,-12 0 0,1 0 0,-2 0 0,1 0 1,-6 0-1,4 1 0,-1 5-2,-4-5-1,8 11-4,-8-9-11,4 1-5,0 1-14,1-1-33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2:53.70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 17 67,'0'0'57,"-8"4"-31,8-4-10,0 0-5,0 0-3,0 0-2,0 0-1,4-1-2,-4 1 0,15 0 0,-3-2-1,1 2 0,0-1 0,6 1 0,-2 0 0,4-3-1,0 3 0,2 0 0,-3-2 0,1 2-1,-2 0 1,0 0 1,-4 0-2,0 2 0,-5-2 1,-1 1-1,-9-1 0,10 0 0,-10 0-1,0 0-1,0 0 0,0 0-2,0 0-10,4-6-9,-4 6-13,-2-9-29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2:54.07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41 8 121,'-12'-8'42,"12"8"-17,-9-1-15,9 1-3,0 0-2,-10 9 0,10 11-3,-2-1 1,2 11-1,0 7 0,0 6-1,0 6 0,0 1 0,0-3 0,0 0 0,-3-4-1,3-4 1,-2-9 0,2-7 0,-2-4-2,0-8 0,2-11 0,0 0-2,4 11-11,-2-17-8,5-1-7,1-9-26,-1-4-31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2:54.65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54 89 129,'-10'4'40,"-1"3"-15,-2 0-16,5 13-4,0-3-1,6 9-1,2-7-1,0 5 0,10-3-1,3 1 1,6-4-1,2-10-1,2-5 1,1-1 0,3-7 0,-4-6-1,-1-7 1,-3-4 0,-2-2-1,-3-5 1,-9 0-1,-5-4 0,-3 6 0,-11 0 1,-5 3-1,-3 7 0,-9 4 1,3 5 0,-2 8-1,3 9 0,2 5 0,6 6-2,8 11-1,2-4-12,9 9-7,5-3-7,12-7-26,6-1-33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8:59.1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90,'0'0'45,"0"0"-21,0 0-10,0 0-5,0 7-3,0-7-1,10 14-2,-4-5 0,5 5 0,0 1-2,4 3 1,1 1-1,5 4 0,-4-2 0,3 3 1,-1-2-1,2 4-1,0-5 1,-4 3 0,1 1-1,0-1 1,-2 4 0,0-1-1,1-1 0,-1 3 1,1 1-1,0 0 1,-1 0-1,2-1 1,-2-2 0,-2-1-1,1 0 0,-1-1 1,-2-5-1,0 0 0,1-2 2,-3-3-2,-1 1 0,3-3 1,-4-2-1,1-1 0,-2-4 1,-7-6-1,13 10 0,-13-10 0,6 6 0,-6-6 0,0 0-2,0 0-1,0 0-8,0 0-10,8-8-7,-8-3-29,0-7-22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2:54.87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38 0 151,'-9'3'33,"0"2"-11,-1-5-14,4 8-4,6-8-2,-5 11-2,5-2-11,0-9-10,15 3-8,-6-6-26,6-9-29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2:55.54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50 88 141,'-13'3'34,"1"1"-11,-1-1-17,7 6-2,2 5-1,4 3-2,0 2 1,2 3-1,6 0 1,5 1-2,2-5 1,6 2 1,0-13 0,2-1-1,1-6 0,5-8 0,-1-6 0,-1-3 0,-4-6 0,-1-3 0,-5-3-1,-5-3 1,-7 4 0,-5 5 0,-11-1-1,-4 2 0,-10 7 0,1 5 1,-7 6-1,1 4 0,2 6 0,3 7 0,6 5-1,2 0-2,15 8-1,0-12-6,6 9-12,13-8-6,6-4-21,5-8-34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2:56.19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106 146 128,'0'0'41,"-10"15"-16,10-15-16,0 0-2,0 0-1,4-8-2,-4 8-1,19-17-1,-8 3-1,3 1 0,-3-6 0,4 3-1,-1-3 1,-7 2-1,-1 2 0,1 1 1,-7 5-1,0 9 0,0 0 2,-7 3-2,1 12 1,-1 5-2,-3 4 2,4 6-1,-3 3 0,3 0 0,2-3 0,3 3-1,-1-3 1,0-4 1,2 2-2,0-9 1,-4-4 0,4 0 0,-4-6 0,4-9 0,-15 9 0,6-9 0,-7-1 0,9 1 0,-10 0 0,2-2 0,1 1 0,1 1 0,2 0 0,3 4 0,8-4 0,-11 2 0,11-2 0,0 0 1,0 0-1,4 0 0,7 0 0,-2-3 0,5-3 0,6 4 0,-1-1 1,6 0-1,-2 1 0,-2 2 0,-1 2 0,-2 1 0,-3-1-1,-2 1-1,0 6-3,-13-9-12,12 6-6,-12-6-11,0 0-30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2:57.41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120 13 65,'0'0'61,"0"-12"-32,0 12-11,0 0-5,0 0-3,-9-6-3,9 6-2,-8 8-1,4 7 0,-7 2-1,5 10-2,-3 5 2,-1 7-2,1 4 0,-3 6 0,5 1 0,-5 6-1,7-9 1,-3-1 0,3-4-1,3-7 1,0-5-1,0-8 0,2-6 0,0-16-1,0 13-1,0-13-2,15-4-11,-6-11-6,3-4-9,-3-10-27,8-5-25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2:57.72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77 0 150,'0'0'31,"0"0"-9,0 0-14,0 0-3,0 13-1,-2 5 1,-6 3-3,7 9 0,-3 3-1,-2 4 1,-2 1-1,5 5 0,-3 3 0,-3-5 0,1 1-1,2-4 0,-1-6 1,3-4-2,2-6 1,0-9-2,2-13 0,4 11-3,-4-16-6,11-4-11,-3-6-5,9-2-21,-2-6-36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2:58.26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22 52 161,'0'0'28,"0"0"-7,0 0-15,0 0-2,-5-3 0,5 3-2,0 0 0,-6 9-1,0 3 0,6 6-1,-2 0 1,2 3 0,0 0-1,0 3 1,8-5-1,1-1 1,5-8-1,1-2 1,0-8-1,2 0 0,2-8 1,0-2-1,-2-3 0,-4-4 0,-3 4 0,-3 1 0,-7 12 0,4-9 0,-4 9 0,0 0 0,2 14 0,0 2 0,7 8 0,1-7 1,5 3-1,4-6 0,2-5 1,3-3 0,-1-11-1,4-10 1,-6-6 0,-2-1-1,-8-5 0,-4-3 1,-7 1-1,-7 3-1,-1 2-1,-7 7 0,-2 2-2,-2-4-9,8 11-8,-2 2-4,13 6-20,0 0-34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2:58.66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14-1 174,'0'0'24,"-2"6"-4,2 3-14,0-9-2,0 17-1,0-5 0,2 7-1,-2 2-1,2 5 0,-2 0 0,0 6 0,0 2-1,0 1 0,-2-3 1,-2 0-1,1-4-1,-3-6 1,6 0-2,-2-9 0,4-4-2,-2-9-4,17-6-11,-6-14-5,4-1-11,-3-10-30,7-4-16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2:58.91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31 7 165,'0'-11'27,"0"11"-5,0 0-11,0 6-5,-3 8-2,1 12-1,-2-3 0,2 11-2,0 4 1,-4-1-1,6 4-1,-2 2 1,1-5-1,-1-1 0,0-1 0,0-4-1,2-6 0,0-5-1,2-4-2,-2-17-2,13 15-12,-13-15-4,13 0-8,-1-7-26,-5-4-30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2:59.41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72 11 167,'0'0'26,"0"0"-6,7-6-10,3 3-6,1 0-1,0 3-1,3 0 0,1 6-1,-6-2 0,1 7 0,-4 0 0,-5 5 0,-1 0-1,-5 1 1,-9 6 0,-3-2 0,-3 2-1,-3 1 1,2-7-1,0 3 0,0-6 0,8 0 0,4-2 0,9-12 0,-2 11 1,2-11-1,13 3 1,6 0 0,0-3 0,2 0-1,5-2 0,-3 1 0,0-2 1,-4 0-2,0 0 0,-4-2 0,-4 4-2,-11 1-6,17-8-9,-17 8-5,0 0-7,2-12-28,-2 12-31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3:00.18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26 66 90,'0'0'52,"-5"-7"-21,5 7-16,0 0-4,0 0-4,-8-15-1,8 15-1,0 0-2,2-10 1,-2 10-2,11-11 0,-1 5-1,1 1 1,2 0 0,5 1-1,-5 2 0,0 2 0,-2 0 0,-1 5-1,-10-5 1,11 17 0,-11-6-1,0 5 1,-4 0-1,-7 1 1,2 1-1,-5 2 0,-3 0 0,2-2 0,-4 1 0,10-4 0,-5-5 0,5 0 0,9-10 0,-15 11 0,15-11 1,0 0-1,0 0 0,0 0 0,7 4 1,7-1-1,-1 0 0,0 1 0,4-4 1,0 1-1,2 1 0,-2-1 1,2-1-1,-2 0 0,-2 0-1,-1 0-3,3 2-7,-6-2-10,1 0-2,-12 0-12,15-6-34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9:00.0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457 9 30,'3'-10'62,"-3"10"-25,0 0-14,0 0-8,0 0-5,0 0-3,-5 8-2,-3 3-2,3 2 0,-4 6-1,2 1 0,-4 1 0,1 4-1,-3 2 0,2-1 0,-3 2 0,4-5-1,-4 0 1,3 1-1,-1-1 1,-1-3 0,2 2 0,0 0-1,0-4 1,-1 3-1,1 0 0,3-4 0,-3 2 0,3-1 0,-2-1 1,4 2-1,-4-2 0,2 1 0,0 1 1,2 1-1,-4-1 0,4 0 1,-2-1-1,1 2 1,-2-2 0,2-1-1,1-2 0,-2 3 1,1-4-1,-1 2 0,2 0 0,-2-2 0,2-1 0,1 3 1,-5-5-1,4 2 0,-2-1 1,1-1-1,-1-1 0,2-1 1,1-1 0,5-8-1,-10 10 2,10-10-2,0 0 0,-6 9 1,6-9-1,0 0 0,0 0 0,0 0 0,-8 2 0,8-2 0,0 0 0,0 0-1,0 0-1,0 0-2,0 0-13,0 0-5,0-6-15,0-2-36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4:14.7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3 106,'0'0'47,"0"0"-26,-2-9-9,2 9-2,0 0-3,0 0-2,0 0-2,0 0 1,0 0-1,0 0-1,0 0 1,0 0-2,0 13 1,7-2-1,3-1 1,3 4-1,4 4 0,6 2 1,-3 2-1,10 2 0,-3-2-1,1 7 1,-1-3 0,-2 3-1,-2-3 1,-8 5-1,5-5 1,-5-2-1,-3 0 0,1-2 0,-8-2 0,5-3 0,-8-1 0,6-5 0,-3-1 0,-5-10 0,5 15-1,-5-15 1,0 0-2,0 0 0,15 6-6,-15-6-12,2-9-3,-2-4-11,0-4-32,0-5-17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4:14.7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390-1 145,'0'0'33,"-10"-1"-12,-3 1-14,8 5-1,5-5-2,-12 26-1,0-17 0,9 8-1,-4-3 0,2 3-1,-8 4 1,3 2-1,-5 1 1,0 4-1,-7 6-1,0-1 1,-6 3-1,3 1 1,-2 1-1,0-2 0,2-2 0,2-4 1,3-4-1,1-6 0,9-1 0,2-6 0,1-4 0,7-9-1,-10 10 1,10-10-1,0 0-2,0 0-2,0 0-11,7 0-6,-7 0-7,0 0-28,0-8-27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4:14.7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3 111 55,'-3'-11'51,"3"11"-15,0 0-15,0 0-8,0-8-5,0 8-1,0 0-3,18-3 0,-8 2-1,10 1-1,0-2 0,8 2 0,0-3 0,4 3 0,6-3-1,-3 3 1,5-3-1,-2 1 0,2 0-1,-2 2 1,-5 0-1,7 0 1,-5 0-1,0 0 0,-4 0 0,-1 0 1,-3 0-1,1 4 0,0-3 0,-3 1 0,0-2 2,-2 1-2,-3-1 0,-5 0 0,8 2 0,-8-2 0,-3 0 0,-12 0 0,18 0 0,-18 0 0,0 0 0,0 0 0,0 0 0,2-10 0,-2 10 1,-10-9-1,-2 3 0,-1-1 0,-5 0 0,1-1 0,-1 0 0,1 0 0,-1 2 0,5 2 0,1-1 0,12 5 0,-10-5 0,10 5 0,0 0 0,7 0 0,8 0 0,-2 0 1,10 0-1,2 3 0,-3-1 1,6 1-1,-3 1 0,-2 1 1,-3 0-1,-5 1 1,-15-6-1,15 18 0,-15-8 0,0 4 1,-15-3-1,3 6 1,-6-3-1,-5 5 1,6-3-1,-6 1 0,3-2 1,2 3-1,3-5-1,0 2 0,5-1-2,-2-9-9,9 8-8,3-13-6,0 0-19,0 0-35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4:14.7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359 38 55,'0'0'59,"0"0"-25,0 0-15,2-9-8,-2 9-2,0 0-2,0 0-2,-2-8-2,2 8 0,0 0-1,-10-10-1,10 10 0,-15-4 0,5 1 0,-3 3 1,-2-2-1,-2 1 0,-5 1 0,-1 0 1,-2 0-2,0 0 1,0 0 0,0 1-1,0 3 2,0 1-2,11 2 0,-6-1 1,2 3-1,8-4 0,10-5 1,-17 14-1,17-14 0,-5 20 1,5-8 0,0 1-1,2 5 1,3 1 0,5 4 0,-2 3-1,-1 0 1,-2 6-1,5-1 1,-2 5-1,-3-1 1,2 0-1,-2-3 0,-5 1 0,3-1 0,-3-3 1,0 2-1,0-8 0,-3 1 0,-2-1 0,-2-2 0,4-3 0,-2-1 0,0-5 0,3 1 0,2-13 0,0 13 0,0-13 0,0 0 0,7 0 0,1 0 0,12-8 0,-1 3 1,4-6-1,2 0 0,5 4 0,-3 0 0,-2 4 0,0-5 1,0 8-1,-8-2 0,-2 2 0,-2 0-1,-13 0-1,20 0-3,-20 0-9,0 0-7,12-11-6,-7 1-19,-2-3-35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4:14.7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0 178 96,'0'0'50,"0"0"-20,0 0-16,10-3-7,-8-7 0,8 6-1,-2-11-2,4 2-1,-4-5 0,7 2 0,-8-4-2,6 2 1,-8 4-2,0-4 1,0 6-1,-3 4 1,-2 8-1,0-11 0,0 11 1,0 0-1,0 11 1,-2 2-1,-1 4 2,3 5-2,-2 3 1,2 1-1,-3 3 0,3 2 0,0 0 0,0-2 0,3-1 0,-1-1 0,-2-6 0,3 2 0,-3-7 0,0-1 0,0-4 0,0-11 0,0 9 0,0-9 0,0 0 0,-10 4 0,10-4 0,-15 0 0,15 0 0,-20 0 0,20 0 0,-13 0 0,13 0 0,0 0 0,-12 5 0,12-5 0,0 0 0,0 0 0,0 0 0,0 0 0,0 0 0,0 0 0,5 0 0,-5 0 0,20-3 0,-8 3 0,-2-3 1,10 1-1,-2 1 0,-1 1-1,0 0 1,1 0-3,4 3-3,-12-3-11,8 0-5,-8 0-10,-10 0-27,17-7-27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4:14.7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 65,'0'0'59,"0"0"-25,0 0-16,10-5-5,-10 5-4,10 0-2,-10 0-2,12 7-1,-12-7-1,20 21-1,-10-8 1,5 2-2,0 2 0,5 0 0,-2 3 0,7 2 0,-5 0 0,3 0-1,-3 1 1,2 1 0,-4-2-1,-1-2 0,-2 0 0,3 1 1,-8-5-1,-3 0 0,3-6 0,-10-10-1,8 15 1,-8-15-1,0 0 0,0 0-2,0 0-6,2-10-11,-2-3-4,0-6-14,-2-1-29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4:14.7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311-2 134,'0'0'35,"-13"0"-11,-2 0-14,5 13-3,-8-3-2,1 11-2,-6-5-1,3 10 1,-5-2-2,-3 4 0,3-1 0,-1 4 0,6 0-1,-3-7 1,6 0-1,4-7 0,1 2-1,7-10 1,5-9-1,0 0-1,0 0-3,0 0-4,12 0-11,-12 0-7,10-12-17,-10 12-30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4:14.7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23 23,'0'0'25,"0"0"-4,0 0-5,0 0-7,9 1-3,-9-1-2,0 0-2,0 0 2,6 0-4,-6 0 4,0 0 3,0 0 1,0 0 0,0 0-3,0 0 2,0 0-3,0 0 1,0 0-2,5-5-2,-5 5 0,0 0 1,0 0 1,0 0-1,0 0 2,0 0-1,0 0 0,6-5 1,-6 5-2,0 0 1,0 0-1,9-4 1,-9 4-1,0 0 0,6-4 2,-6 4-1,0 0 0,4-7 0,-4 7-1,0 0 1,0 0-1,0 0-1,-4 6-1,4-6 0,0 4-2,0 1-3,0-5-7,7 5-8,-7-5-8,14 3-22,-14-3-22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4:14.7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90,'0'5'48,"0"-5"-20,0 0-16,0 0-4,0 0-3,0 0-1,0 0-2,0 0 0,0 0-1,0 4 1,0-4-1,0 0-1,0 0 1,0 0 0,0 0-1,0 0 1,0 0-1,0 0 0,0 0 0,5 6-2,-4 0-2,-1-6-10,3 5-10,-3-5-10,6 4-25,-6-4-10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4:14.7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 57,'0'0'55,"0"0"-19,0 0-21,0 0-3,0 0-6,0 0 0,0 0-2,0 0 0,6 0-2,-6 0 1,0 0-1,0 5-1,0-5 1,0 0 0,0 0-1,3 5 0,-3-5 0,0 0 0,10 0 0,-10 0-1,11-3 0,-11 3 1,6-4-1,-6 4 0,0 0 1,9-5-1,-9 5-1,0 0 1,0 0 0,0 2-2,0-2-3,0 6-10,0-6-7,0 7-10,0-7-24,4 7-17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00.8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31 8,'0'0'17,"0"-7"3,0 7 4,0 0-1,0 0 3,0 0-9,0-7-2,0 7-5,0 0-3,0 0-1,-2-7-2,2 7 0,0 0-1,0 0 0,0-11 0,0 11 1,0 0-1,0 0 0,0 0 0,0 0-1,0 0 0,0 0-1,-5 6 1,5 6-1,0-1 0,-1 5-1,-1 3 1,2 2-1,0 1 1,0 2 0,0-2-1,0-1 0,2-1 0,3-6 1,1-3-1,5-3 0,0-4 1,4-4-1,1-2 0,3-8 1,-3-1 0,5-1-1,-3-5 0,-2 3 1,0-4-1,-3-1 0,-5 3 2,0-1-2,-7 1 0,4 2 1,-3 5-1,-1 3 1,-1 6-1,0 0 1,0 0-1,-4 14 1,0-1-1,3 2 1,-1 4-1,2 1 1,0 2-1,0 3 0,2 1 1,-1 1-1,4 3 0,-2-3 0,-3-1 1,0 1-1,0-4 0,-3-1 0,-3-4 2,-1-1-2,1-5 0,-5 2 1,-1-5-1,-2-2 0,-2 1 0,0-3 0,0-2 0,0-3 0,5 0 0,1-4 0,0-5 0,7 1-1,3 1-2,0-7-4,5 4-13,3-2-4,2-1-13,-1-1-35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4:14.7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0 94,'0'0'46,"-8"0"-22,8 0-10,0 0-4,0 0-2,0 6-3,0-6 0,2 14-2,5-5-1,3 4 0,1 3 0,4 3-1,-1 1 0,2 2 0,1-3 0,-1 1-1,-1-3 1,2-1 1,-2-1-2,-3-2 1,1-1 0,-4-4-1,-2 1 1,2-3-2,-2 0 1,-7-6-2,11 9-2,-11-9-4,0 0-11,0 0-5,1-7-15,-1-1-27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4:14.7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329 2 114,'0'0'41,"-2"-7"-15,2 7-13,-11 2-4,3 7-3,-7 1-1,5 7-1,-8 1 0,-2 6-2,0 1-1,-4 1 0,-3 2 1,-2-1-1,0 0-1,3-3 1,-2-3-1,5-5 0,6-1 0,2-6-1,7-2-2,8-7 0,0 0-10,6-2-6,5-5-6,3-5-17,3-5-29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4:14.7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4 146,'0'0'30,"-2"-8"-9,2 8-12,0 0-3,-9 8-1,4-3 0,3 4-2,-2 0-1,2 5-1,-1 1 1,0 1-2,2 0 1,1 1-1,-3 0 0,1-1 0,-2 0-1,2-4 0,-1-1-1,2-5-1,1 3-3,0-9-4,0 0-10,0 0-5,12 0-17,-8-8-26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4:14.7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52 138,'0'0'31,"0"0"-10,0 0-13,0 7-3,0-7 0,-1 14-2,-1-7-1,2 3 1,0 1-1,2 0 0,1 0 0,4-4-1,4-2 0,1-1 0,0-4 0,3-4-1,0-4 1,0-1-1,0-4 1,-5-1-1,1 0 0,1-3 1,-9 1 0,-3 3 0,0 1 0,-9 2 0,0 4 0,-6 2 0,-3 4-1,-2 5 0,2 2 0,0 3 0,6 3-2,-1-2-1,7 2-2,1-3-11,5 0-5,2-5-5,8-1-20,2-4-30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4:14.7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35 83,'0'0'49,"0"0"-18,0 0-15,0-7-7,0 7-1,0 0-4,0 0 1,1-5-2,-1 5 1,9-7-1,0 5-1,-3-1 0,3 1 1,3-2-1,1 2 0,-2 0-1,-1 1-1,2 1 1,-2 0-1,-2 0 1,-1 2-1,1 0 0,-8-2 0,7 6 1,-7-6-1,6 7 0,-6-7 1,0 9 0,0-2-1,0 2 0,0 1 0,0 3 0,-1 1 1,-2 3-1,3 2 0,0 1 1,0 3-1,0 1 0,0 1 1,3-1-1,-2 0 0,-1 3 0,0-3 0,0 1 0,0-3 0,0-2 0,-4 3 0,2-4 0,1 0 0,1-3 0,0-1 0,0-3 1,0 0-2,3 1 1,3-4 0,-5 0 0,5 0 0,-1-1 0,-1 2 0,-4-1 0,0 0 0,0-2 0,0-1 0,0-1 0,0-5 0,-3 8 0,3-8 0,0 0 0,-7 5 1,7-5-1,0 0 0,-12 0 0,12 0 0,-11-3 1,-1 1-1,2 0 1,0-1-1,-5 1 1,-2 2 0,2 1-1,0 2 0,1-1 1,0 1-1,1-2 0,4 3-1,3-1 1,6-3-2,-8 1-2,8-1-8,0 0-8,0 0-4,-1-1-13,1-6-35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19:35:34.7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74 380 55,'0'0'41,"0"0"-9,0 0-12,7 5-6,-7-5-4,10-1-3,-10 1-2,11-13 0,1 2-2,-3-2 0,3-5-1,2 1 0,-1-6-1,-2-1 0,5-3 0,-5-2-1,-4-3 1,0 2-1,-4-1 1,-3 2 0,-1 3-1,-7 2 1,-2 6-1,-1 5 0,-5 6 1,5 7-1,-5 0 1,0 7-1,2 8 0,-4 1 0,3 5 1,-1 4 0,4 3-1,2 1 0,-3 5 1,8 0 0,-2 1-1,3 8 1,1-5 0,3 6 0,0 0-1,3 1 1,1-1-1,1 1 1,-1 0-1,-4-2 1,2 2-1,-2-4 0,0 0 0,0-6 1,-2-4-1,-2-2 0,-1-5 0,-2-4 0,5-5 1,-1-5-2,3-10 1,-7 12-2,7-12 0,0 0-3,0-8-6,0-7-12,0-3-9,1-1-27,1-4-18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19:35:34.9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62 55,'0'0'63,"-12"0"-22,12 0-25,0 0-5,2-7-1,8 7-3,-1-1-2,7 1-1,-2-2-1,7 0-2,-1 0 0,-3 2 0,3-4-1,-4 2 1,-2-1-2,0-3 0,-4 4-5,-10 2-11,16-11-7,-10 3-12,1-4-31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19:35:35.4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211 56 25,'4'-21'63,"-2"5"-13,-2 7-30,-2-1-5,2 10-3,-14 0-3,5 6-3,-9 6-1,6 8-2,-6 4-1,1 2 0,-3 4 0,4 3 0,-1 0-1,1 3 0,2 1-1,0 3 1,1 0 0,6 4-1,-2-4 2,8 2-1,1 2-1,3-6 1,6-1-1,2 1 1,1-6-1,2-4 0,2-4 1,-4-4-1,2-5-1,-3-3 1,5-2-1,-7-10-4,3 3-9,2-3-8,-5-8-8,3-4-27,-3-3-24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19:35:35.7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0 129,'0'0'38,"-11"2"-14,9 9-16,2-11-2,2 24 0,7-13-2,1 10-1,3-3 1,8 7-3,-2-2 1,4-3-2,4 1 1,-6-4-1,2-4-1,-2-2 0,2-3-1,-11-8-6,6 0-11,-9 0-5,2-7-15,-4-5-31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19:35:35.9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244 1 141,'0'0'34,"-9"15"-16,5 0-9,-10 0-3,5 8 1,-7 0-3,4 8-1,-9 2-1,-2 3-1,0 2 0,0-4-2,-2 1-4,1-8-12,4-7-6,4-12-9,16-8-33,-5-12-18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01.8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39 45,'0'0'57,"0"0"-24,7-8-10,-7 8-9,0 0-4,6-9-2,-6 9-1,10-4-2,-1 0-1,-9 4 0,15-8-2,-15 8 1,11-6-2,-11 6 1,8 0 0,-8 0 0,8 4-1,-8-4 0,8 11-1,-8-11 1,7 10 0,-7-10-1,1 14 1,-1-14-1,2 13 1,-2-13 0,-2 14-1,1-4 0,-6-3 1,5 2-1,-6 3 0,2-5 0,-2 2 0,0-1 1,0 0-1,0-1 0,3-3 0,5-4 0,-13 9 0,13-9 0,-8 4 0,8-4 0,0 0 0,0 0-1,0 0 1,0 0 1,0 0-1,5-5 0,-5 5 0,10-4 0,-10 4 1,11-3-1,-3 2 0,-8 1-1,13 0 1,-13 0 0,14 8 0,-7-3 0,2 1 0,-2-2 0,1 0 0,1 0 0,1 0 0,1-4 0,-1 0-1,3 0-2,-4-4-12,3 0-6,-1-4-7,-2-5-19,-1 2-41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19:35:36.7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69 1 94,'-12'20'48,"6"-6"-20,-4 2-20,4 6-2,-1-4 0,4 6-2,-4-1-1,3-1-2,-3-3 0,2-1-2,1-7-3,4-11-16,0 0-9,0 0-20,0-12-19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19:35:36.9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3 141,'0'0'30,"-10"-3"-9,10 3-19,0 9-1,0-9-4,8 18-16,3-7-10,-4-5-19,5 6-20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19:35:37.4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56 130 137,'-7'-9'33,"7"9"-10,-11-6-17,11 6-2,-11-1 0,11 1-1,-10 11-1,5 5-1,1 6 1,-1 4-2,5 4 1,-2 2 0,2 0 0,7-3-1,0-2 1,4-6 0,5-8-1,-2-6 2,3-7-2,6-9 0,-2-5 1,1-6-1,-3-5 0,0 2 0,-1-2 0,-2 2 0,-7 5 0,0 7 0,-9 11 0,0 0-1,9-2 1,-9 11 0,3 9 1,1-4-1,4 3 1,5-4 0,6-1 0,2-7 0,8-5 1,4-7-1,-1-7 1,0-3-2,-2-9 1,-6 0-1,-8-6 1,-9 1-1,-7 0 0,-8 3 0,-14 1-1,-6 7-1,-5 2-6,4 6-12,1 6-2,5 3-14,9 3-33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19:35:38.8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10 45,'0'0'34,"-9"-10"-1,9 10-10,0 0-7,0 0-4,0-8-4,0 8-2,0 0-2,0 0-1,0 0 1,0 0-2,0 0 1,0 8-1,0-8 0,7 11 0,-7-11 0,18 22 0,-6-13 0,2 9-1,2-3 0,2 7 0,-4 2-1,2 4 1,-2 3-1,2 3 1,-9 1-1,4 1 0,-8 1 1,1 0-1,-4 0 0,0 0 0,-6-3 1,-1-1-1,-5-1 1,-2-3-1,-2 1-1,-4-2 0,6 0-9,-3-6-10,3-3-9,1 0-23,8-12-25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19:35:55.4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0 15,'0'0'54,"0"0"-7,0 0-23,0 0-7,0 0-5,0 0-4,-5 6-1,5 7-2,0-3-1,0 9 0,3-4-1,1 8 0,6-1 0,-1 4-1,5 1 0,6 4-1,-3 1 0,5 5 0,1 0 1,5 4-2,-5 3 0,5-2 1,-7-2-1,-1-2 0,-1-3 0,-3-4 0,-4-5 0,-3-7 0,2-3 0,-8-9-1,-3-7-1,0 0-1,14 5-11,-14-5-9,0-14-13,0-5-29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19:35:55.8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478-1 81,'0'0'56,"-6"-6"-24,-6 12-19,-4 2-4,7 8-1,-10-1-2,-1 7-2,-8 2 0,5 8-1,-10 2-1,1 6 0,-3 1 0,-3 6-1,1 0 0,2 3-1,2-3 1,4-5-1,1-4 0,9-6 0,3-8-1,7-10-1,9-3-8,0-11-10,3-8-6,10-10-21,-1-9-34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19:35:57.6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101 0 45,'0'0'49,"0"0"-15,-11 10-12,4-4-8,-2 5-3,1-3-5,-3 2 0,2-3-1,-1 6-2,3-4 0,1 9-1,-3-6 1,8 9-1,-6-5-1,3 8 0,1 1 0,3 1 1,0 2-1,0-2-1,1 1 1,10-2-1,-2 0 1,7 0-1,0-4 0,5-1 1,3-6 0,-1-1 0,3-6-1,2-5 1,-1-3-1,3-8 1,1-6-1,-4-2 0,3-3 1,2-4-1,-4-1 0,1-3 0,-8-1 0,6-1 0,-8 0 0,-1-1 1,-6 9-1,0-2 0,-8 6 0,-1 5 0,-3 13 0,0 0 0,-7 0 0,0 13 0,-1 1 2,0 7-2,-2 3 1,3 5-1,0 2 1,3 2-1,2 6 1,1 3-1,1-1 1,0 7-1,0-1 0,0 1 0,0-3 1,0 4-1,-7-3 0,0-4 0,1-1 0,-6-4 0,-2-3 0,0-3 1,-3 1-1,-2-6 0,-4 1 1,0-7-1,3-4 1,-8 0-1,7-6 1,-2-1 0,3-5-1,1-2 0,1-2-2,1-3-2,6 1-11,2-6-6,-4-1-7,-1-5-24,2 0-38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06.4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116 109 45,'0'0'55,"6"2"-18,-6-2-16,12-1-7,-12 1-2,13-7-4,-10-3-2,4 3-1,-5-2-2,6 0 1,-5-2-3,0 3 1,-1-3 0,3 3 0,-5 0-1,0 8 0,-10-14 0,10 14 1,-15-7-1,9 7 0,-8 0 0,3 3-1,3 6 1,-7 1-1,2 1 1,3 4 0,-4 1-1,1 2 1,7 3 0,-8-1-1,5 4 2,2 2-2,4 4 1,-4 1 0,5 4-1,1 2 1,-1 3-1,2 5 1,0 3 0,2-3-1,-1 1 1,1 1-1,3-4 1,-3-2-1,-1-3 1,-1-3-1,0-5 0,0-2 1,0-4-1,-1-1 0,-1-6 0,-3 2 0,3-6 0,1-3-1,1 1-1,0-11-1,1 12-8,-1-12-8,0 0-5,2-17-11,-2 3-32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07.2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47 173,'-13'1'24,"13"-1"-5,-14 0-12,14 0-3,0 0-1,17-5 1,-2-5-2,11 3 0,-4 0-1,9 0 0,-3 1-1,2 3 1,-2 1 0,-7 2-1,-1 0-1,-5 0 0,-2 8-2,-13-8-8,15 6-9,-15-6-4,0 0-12,0 0-36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07.2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165 6 166,'-2'-7'26,"-7"5"-7,9 2-12,-19 4-2,13 4-1,-6 4-1,6 0 0,-9 4-2,5 2 1,2 2 0,-4 5-1,5 1 0,-2 7-1,2 4 1,-5 8 0,7 7-1,-4 0 1,4 1-1,3 0 0,-6 0 0,6-6 0,2 0 0,0-13 0,7-3 0,-2-5 0,1 0 0,4-4 0,5-4 0,-7-4-1,5 2 0,1-6-2,0 4-3,-7-7-12,6 0-4,0-7-7,-4 0-24,4-10-34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7:12.49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24-1 67,'0'0'54,"0"0"-24,-12-6-11,12 6-7,0 0-2,0 0-4,0 0-1,-5 5-2,5 3 0,-2 7-1,0 7-1,2 5 0,0 4 1,0 1-1,0 8 0,0 1 0,6 1 0,-3 2 0,7-1-1,-1-2 0,3-2 2,-3-7-2,8-6 0,0-3 0,-1-9 0,-1-7 0,-2-5 0,0-2 0,-3-6 1,-1-10-1,-3-2 0,-4-5 0,3-3 0,-3-3 0,2 0 0,0 0 1,0-2-2,3 2 2,-1 8-1,0 3 0,3 5 0,-3 2 1,-6 11-1,7-11 0,-7 11 0,0 0 1,0 0-1,10 4 1,-6 8-1,-1 3 0,9 1 1,-5 9 0,5 6-1,1 0 1,0 2-1,1 3 0,1-6 1,-4-2-1,2-2 1,-1-11-1,-1-4 0,-1-5 0,-3-5 0,-7-1 1,15-10-1,-7-4 0,1 0 0,-1-10 1,3-1-1,-1-2 1,3-3 0,2-2-1,-2-5 1,4 1-1,1-1 1,0 0-1,1 3 1,-3 1-1,-1 5 0,-6 5 0,-3 2 0,3 10-1,-9-1-1,0 12-4,-9-5-8,1 7-7,-7 4-6,-2 6-20,4-2-36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07.7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0 181,'0'0'22,"-2"6"-2,2-6-16,5 15-1,7 2 0,3 0 0,1 6-2,2 0 1,4 0-2,4 3 2,-8 1-2,4-1 0,-4 1 0,0-2 0,-5-4-1,0-1-1,1 0-2,-13-9-12,3 0-5,-4-11-6,0 0-17,5-5-37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07.8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243-1 158,'0'0'28,"0"0"-7,-10 0-13,10 0-3,-8 4 0,6 9-1,-3-4-1,-5 10-1,2 0-1,-7 7 1,0 2-1,-1 4-1,-3 2 0,1-1-2,0 4-2,-8-7-14,7 2-3,-2-5-8,5-1-21,-1-8-39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10.4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42-1 81,'0'0'45,"0"0"-18,10 0-8,-10 0-7,0 10-2,0-10-4,0 22 0,0-6-2,0 3-1,-7 0-1,5 7 0,-3-4-1,4 1-1,-8-2 0,3-3-1,4 2-5,-4-9-13,6-11-4,-10 0-17,6-5-29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11.1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3 175,'-13'-4'22,"13"4"-2,-14 0-17,14 0 0,-5 7-2,5-7-2,0 16-4,0-16-11,0 14-5,0-6-11,0-8-27,15 8-26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11.2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0 156,'0'0'28,"-14"0"-7,14 0-16,-14 9-1,10 6-1,-6-1 0,5 9 0,2 4-1,3 3-1,0 3 0,0-2-1,3 1 1,4-5-1,3-3 0,3-5 0,-5-4 0,6-9 1,2-6-1,-3 0 1,-1-8-1,-1-5 2,3 0-2,-6-7 1,2 4-1,-5 0 0,-4 2 0,6 4 0,-7 10 0,0 0 0,0 0 0,3 10 1,-1 6-1,5 3 0,2-2 0,6 1 1,2-4 0,1-2 0,0-8 0,4-4 0,-1-5 0,1-8 0,-6-6 0,-6-2 0,0-6-1,-7-1 1,-3-3-1,-1 3 0,-4 1-1,-9 2 0,1 7-1,-2 1-2,15 17-10,-13-11-8,13 11-4,-11 1-19,11-1-36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11.7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7 132,'0'-9'39,"0"9"-14,0 0-11,0 0-7,7-4-1,-7 4-2,8 8-2,-8-8 1,15 15-1,-9-5-1,6 4 1,-1 2-1,-1 1 0,4 2-1,2 2 1,1 3 0,-1 0 0,1 4-1,-3 2 1,-2 0-1,0 4 0,-1 4 1,-6 2-1,-2 3 0,4-2 0,-5 3 0,-2 0 1,0 1-1,-5 0 0,-2-5 0,2-3 0,-5 1 0,5-4 0,-6-1 0,4-2 0,-6-3-2,8 3-1,-8-10-4,11 8-12,-9-7-5,6-1-9,0-8-34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13.1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33 83,'0'0'55,"0"0"-29,0 0-10,0 0-4,0 0-4,0 0-1,10 2-3,-10-2 1,18 0-2,-8-5 1,7 1-2,-6 0 0,8 1 0,-3 0-1,2-3 0,2 2 0,-5 2 0,0 1-1,0 0 1,0 0-1,-2 1 0,-7 0 0,3 0 0,-9 0 1,9 0-2,-9 0 1,0 0-1,12 3-1,-12-3-1,0 0-5,0 0-10,0 12-7,0-12-14,-13 4-32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13.5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4 146,'-4'8'31,"4"-8"-14,0 0-8,-3 9-2,3-9-2,0 0-1,7 2 0,-1 1-2,4-3 0,0 0 0,0-1-1,5 1 1,0-2-2,0 2 1,-2-3-1,0 3 1,3 0-1,-1 0 0,-1 0 1,-3-1-2,-1 1 0,0-2 0,-2 2-5,-8 0-11,13 0-6,-13 0-8,4-10-32,-3 3-29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17.6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 12 62,'0'0'42,"0"0"-9,0 0-14,0 0-6,0-10-3,0 10-3,0 0-1,0 0-1,-8-3-2,8 3 0,0 0 0,-13 2-1,13-2 0,-10 13 0,0-2-1,8 7 2,-6 3-2,1 2 0,4 6 0,-2 3 0,3-3-1,2-1 0,2-2 0,3-4 2,0-6-2,3 1 0,0-10 0,4-2 0,-4-2 0,4-3 0,-4-3 1,2-3-1,-2-2 0,1 0 1,-6-2-1,2 3 0,0-2 0,-5 9 0,0 0 0,0 0 0,0 0 0,3 8 1,-3 3-1,5 2 0,5 3 1,1-3 0,6-1-1,4-3 1,1-6 1,4-3 0,1-7-1,4-3 1,-4-10-1,-3-3 0,-4-6 0,-3-1-1,-4-5 1,-12 5-1,-1-5 0,-5 4 0,-8 6 0,-2 6-1,-3 4 0,0 7-1,2 10-1,-1-2-3,10 20-12,-2-7-5,5 8-10,3-2-29,1-2-28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19.2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58 163 74,'0'0'60,"0"0"-26,6-6-22,1 2-3,-1-8-1,4 3-2,2-6-2,1 3-1,-3-4-1,5 2 1,-2-2-2,-3 2 1,-2 0-1,-3 3 2,2 2-2,-7 9-1,5-11 1,-5 11 0,0 0 0,-7 1-1,0 7 1,4 2-1,-3 6 1,-3 3-1,8 3 0,-6 0 0,4 3 0,-1 2 0,3 1-1,-1-1 1,2-3 0,0-4 0,0-2 0,0-3 1,-1-6-1,1-9 0,-9 7 1,9-7-1,-16 0 0,4 0 0,-1 0 0,-2 0 0,0-1 0,4 1 0,-3 0 0,3 0 0,3 0 0,8 0 0,-10 4-1,10-4 1,0 0 1,0 0-1,15 0 0,-4 0 1,6 0-1,4 0 1,-1 1-1,1 2 1,6-2-1,-7 1 1,-1 3-2,0-5 0,0 4-2,-9-4-11,2 0-7,-12 0-8,10-1-23,-4-10-37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7:40.17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53 34 25,'-2'-12'30,"2"12"-6,-3-10-3,3 10 0,0 0-5,-6-12-3,6 12-1,0 0-3,0 0 0,0 0-2,0 0-1,-4 6-2,4 3 0,-4 1-2,4 8 0,-3-2 0,1 7-1,-4 1-1,6 1 1,-2 3 0,0 0-1,2-2 0,-2 2 0,0 0 0,1 0 0,-1-7 0,0-1 0,0-1 1,-4-4-2,4-4 2,2-11-1,0 0 0,0 0 0,0 0 0,8-14 1,-2-3-1,-1 0 0,-1-6 0,7-1 0,-3-1 0,1-1 0,1-1 0,1 4 1,-3-2-1,5 0 1,0 4 0,-1 1-1,-1 2 1,-1 4 0,-1 2 0,-9 12 0,10-17-1,-10 17 1,0 0 1,13 2-2,-13-2 1,4 18-1,-1-3 1,-3 5-1,6 2 0,-4 2 0,-2 0 0,0 4 1,0-7-1,0 1 0,0-5 0,-2-2 0,-4-6 0,6-9 0,0 0 0,0 0 0,8-12 0,-2-8 0,-1-3 0,7-1 0,-5-6 0,8 1 0,-1 1 0,-3 3 0,6 2 0,-4 5 0,1 6 0,-5 2 0,-3 4 0,-6 6 0,15 0 0,-15 0 1,4 19-1,-4-4 0,0 0 1,0 8-1,0-1 0,-2 2 1,2-1-1,0-3 0,0 1 0,0-2 1,0-3-1,0-2 0,0-7 0,2 3-1,-2-10 0,0 0-3,9 9-13,-9-9-4,0 0-8,0 0-29,4-6-27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21.6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0 278 15,'0'0'40,"0"0"-7,0 0-3,0 0-11,0 0-3,0 0-4,0 0-2,0 0-4,0 0 1,0 0-3,2 6 1,-2-6-2,0 0 0,0 0-1,14 0 0,-4-5 1,5 3-1,2-4 1,1 3-2,2-5 1,4 1-1,-1-3 2,1 0-2,-3-2 0,1-3 0,-9-5 0,2-3-1,-5 1 1,-6-1-1,0 0 0,-4-3 0,-2 6 0,-6 0 0,-4 6 0,-3 7 0,-3 2 0,-3 4 0,3 1-1,-4 8 1,-4 0 1,6 4-1,2 4 0,1 1 1,1-5 0,4 6-1,2-2 1,0 3 1,7 3-1,0-3-1,0 1 1,3 1-1,0 2 1,0 0-1,4-3 0,0 0 1,4 1-1,-1-3 0,4-1 0,2-1 0,4-3 1,1-3-1,2-1 0,3-4 0,-3 1 0,5-1 0,-2-3 1,-4 0-1,1 1 0,-3-2 0,-4 0 0,0-1-2,-1 3-4,-12-3-11,18 0-6,-18 0-7,15-2-30,-15 2-32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24.4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13,'0'0'42,"0"0"-7,0 0-6,0 0-8,-9 2-8,9-2-2,0 0-3,0 0-2,0 0 0,0 0-2,0 0 0,0 0-1,0 0 0,0 0 0,0 0-1,0 0 1,0 0-2,0 0 1,9 4-1,-9-4 0,10 0 0,-2 0 0,-8 0-1,16 0 2,-7 0-1,-1 0-1,2 0 1,-10 0-1,15 0 0,-7 0 1,-8 0-1,15 0 0,-15 0 1,13 0-1,-13 0 1,15-1-1,-15 1 2,11 0-1,-11 0-1,15 0 1,-15 0-1,14-2 1,-14 2-1,11 0 1,-11 0-1,13 0 0,-13 0 0,12 0 0,-12 0 0,11 0 0,-11 0 0,0 0 0,9 0 1,-9 0-1,0 0 0,0 0-1,0 0 1,0 0 0,0 0-3,0 0-3,0 0-11,0 0-5,0 0-14,0 0-27,-5 0-16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34.4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16 72,'7'-6'34,"-7"6"-11,8-6-7,-8 6-6,8-4-3,-8 4-2,0 0 0,0 0-1,0 0 1,0 0 0,0 0-1,0 7 0,-1 1-1,-6-1 0,2 6 0,0 0 0,-2 2-1,1-1 1,3 5-2,-4-4 2,0 4-3,4 0 1,-4-4 0,4 2-1,-2-4 1,2 0-1,3-13 0,-7 11-1,7-11 0,0 0-2,0 0-3,0 0-11,0 0-6,4-4-16,-4 4-29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35.1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45 98,'0'0'51,"0"0"-24,0 0-16,0 0-4,0 5-1,0-5-2,-7 16-2,5-6 0,2 1-1,0 2 1,2 2-2,5-2 1,-1 0 0,4-2-1,2-3 0,1-3 1,3-4 0,-1-1 0,2-6-1,-4-5 1,3-4-1,-2 0 0,-4-4 0,-2 1 1,-5 3-1,0-4-1,-3 6 1,-9 0 0,-3 2 0,-3 4 0,2 5 0,-5 2 0,1 0 0,1 8 0,1 1-1,5 7-2,-3-1-3,11 3-11,2-3-8,0-2-14,5-3-27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35.2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82 65,'0'0'54,"0"0"-16,0 5-24,0-5-4,-6 10-1,6-10-3,-7 10 0,7-10-2,-3 19-1,3-11-1,3 3 0,2 0-1,5-4 0,5-2 0,-2-2 0,-1-3 0,4 0 0,-1-6-1,1-3 1,-4-4-1,5-2 0,-8-2-1,0 3 2,-8-7-2,3 2 1,-8 4 0,1-2 1,-9 7-1,-1 0 2,-3 6-2,-1 4 1,1 1-1,1 9 0,3 2-1,-4 0-4,9 3-13,2-1-5,0-4-12,5-10-30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39.2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142 6 15,'0'0'20,"0"0"0,8-7-1,-8 7-1,0 0-4,0 0 1,0 0-4,0 0-2,0 0-1,0 0-1,0 0-1,0 0 1,0 0-2,0 0-1,-1 7 1,1-7-2,-7 8 1,7-8 0,-6 12-2,6-12 0,-10 16 0,1-7 0,1 2-1,-2 3 0,0-2 0,0 6 0,-1-3 0,-1 0 0,2 4-1,-1 0 2,4 1-1,-3 4 1,5 1-1,-1-3 1,4 3-2,-3 2 2,5-1-2,0 1 0,0 0 1,0-2-1,5-4 0,-2 2 0,4-5 0,-4-2 0,2-3 0,0-1 0,-5-12 0,12 7-3,-12-7-2,10-4-13,-4-6-6,1-4-13,1-2-28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39.9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10 60,'0'0'50,"0"0"-16,0 0-15,-2-10-7,2 10-2,0 0-3,4 5 0,-4-5-3,8 14 0,0-7 0,1 7-2,0-2 1,5 7-1,-4-4-1,6 2 0,-1 2 1,-5-4-1,3 0 0,0-2-1,-6-2 0,3-1 0,-10-10-1,10 7 1,-10-7-3,0 0-1,8 1-12,-8-1-6,0-7-8,0 0-26,0-5-23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0.1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192 0 106,'0'0'45,"-17"7"-18,6-2-16,4 7-4,-8 1 0,9 0-2,-8 2-1,1 1-2,2-2 1,-4 3-2,2-2 1,-1 3 0,0-5-2,0 4-2,3-4 1,-1-3-4,6 0-10,6-10-6,0 0-11,0 0-24,0 0-21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0.5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5 134,'0'0'34,"9"-3"-12,2 3-14,-11 0-1,22-2-2,-13 2-1,3 0-1,0 0-2,1 2 0,-3-2 0,1 0-1,-11 0 2,13 0-2,-13 0-2,0 0 0,14 0-4,-14 0-11,0 0-6,0 0-12,0 0-33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1.6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17 88,'2'-9'49,"-2"9"-23,5-12-13,-5 12-3,0 0-4,0 0-1,0 0 0,0 0-2,0 4-1,-5 10 0,-2 0 0,-2 7-1,-1 1 2,1 5-2,-1 0 0,7 1 0,-2-4 0,5-4-1,0-5 0,5-3 1,2-5-1,1-5 0,7-2 0,-4-2 0,3-5 2,-1-1-2,-5-1 0,2 2 0,-3-3 0,-7 10 0,11-14 0,-11 14 0,0 0 0,0 0 0,0 0 1,7 2-1,-7-2 0,11 15 0,-2-8 1,2-3-1,4-1 1,2-3 0,1 0 0,1-4 0,3-4 0,-1-3 0,-4 0-1,-2-4 1,-7-1-2,-5-2 1,-3 4 0,-5-2-1,-8 4-1,-5-1 0,-2 9-5,-3-3-6,3 7-8,4 0-10,1 4-22,8-1-27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1 98,'0'0'40,"-8"0"-15,8 0-10,-8 0-3,8 0-3,0 0-2,-11 0-2,11 0-1,-1 12-1,1 1-1,0-3 1,4 7-2,0 1 0,2 5 0,5 0 0,2 4-1,3 1 1,2 3 0,3 2-1,1 1 1,1-1-1,1-1 1,-2 0-1,1-2 1,-6-1-1,1-5 0,-5 0 0,0-2 1,-5-1-2,0-5 2,-4-1-1,1-2 0,0-3 0,-2-1 0,-3-9 0,3 8-1,-3-8 0,0 0-1,0 0-4,0-9-14,0-3-3,-3-4-11,2-4-31,-1-4-16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2.3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5 116,'0'0'41,"0"0"-15,0 0-16,8-4-3,-8 4-1,16-1-1,-16 1-2,19 0 0,-10 0-1,3 1-1,-4 5 1,1 2-1,-9-8 0,4 18 0,-4-5-1,-8-1 1,-3-1 0,-4 3-1,0-4 1,-2 5-1,3-5 1,5 1-1,-1-4 1,10-7-1,-1 10 1,1-10-1,8 8 1,2-8-1,1 0 0,4-1 0,-1-3 0,2-3-2,-3 4 1,0-8-3,6 7-6,-11-4-9,7 0-5,-7-5-14,5 2-31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3.0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-1-2 138,'-1'-7'35,"1"7"-12,0 0-16,1 4-2,8 7 0,1-1-1,1 10-2,4-1 1,1 5-1,1 2-1,0 2 0,-4-2 0,2 4 0,-6-2 1,1 2-1,-5-1 1,0 1-1,-5-1 0,-3 1 0,-2 1-1,0 1 0,-6-3 0,2-2 0,-1 0-2,-1-8 0,6 3-5,-8-10-8,13-12-6,-15 3-7,11-8-19,0-11-34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3.2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57 92,'0'0'54,"5"-14"-24,-3 6-15,-2 8-7,11-15-1,-1 10-1,2 0-2,-1 0-2,1 1 0,1 4 1,0 0-2,-3 3 0,2 5-1,-4 2 1,-3 0-1,-5 6 1,0 2-1,-8-2 1,0 2-1,-4 1 0,2-1 1,-3-1-1,0 0 0,4-1 0,3-4 0,1-2 0,5 0 0,0-2 1,0-8-1,16 10-1,-7-9 1,6 1 0,3-2-1,0 0-2,7 0-11,-7 0-7,0-3-5,-2-4-20,-1-2-39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8.1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 30,'0'0'37,"0"0"-6,0 0-5,0 0-6,0 0-6,0 0-3,0 0-3,5 5-1,-5-5-1,21 0-1,-9-3-1,6 3 0,2-2-1,1 2-1,3 0 0,4 0 0,-5 0-1,3 0 1,-4-1-1,-1 1 0,-3 0-1,-1-1 1,-6-2-1,-1 3 1,-10 0-1,12 0 0,-12 0 0,0 0 1,8 0-2,-8 0 1,0 0-1,0 0-1,0 0-5,0 0-12,0 0-4,0 0-16,0 0-27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8.8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0 116,'0'0'40,"-3"4"-15,3-4-16,-4 20-2,1-10-1,3 8 0,0-1-2,0 3-1,0 1-1,7 3 0,-7-4 0,0 2-1,0-2 0,0 1-1,0-3 1,0-2-1,-4-2 1,1-2-2,3-5-1,0-7-3,0 9-10,0-9-6,0 0-9,0-4-24,3-5-26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9.5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40 30,'0'0'51,"0"0"-13,6-12-13,-6 12-7,3-10-6,-3 10-2,4-8-4,-4 8 0,0 0-1,0 0-1,0-9-2,0 9 1,0 0-2,0 0 0,-4 6 0,0 0 0,-1 5 0,1 2-1,-6 4 1,4 3-1,-2 0 1,1 3-1,5 0 1,-3-1-1,5-3 0,0-1 0,5-6 1,0-2-1,7-3 1,-2-5-1,0-2 2,4 0-2,1-9 1,-6 2-1,4-3 0,0 1 1,-5-2-2,2 2 2,-5-3-1,-5 12 0,12-13 0,-12 13 0,0 0 0,0 0 0,1 4 0,3 5 1,-1 3-1,7-2 0,1 0 1,3-1 0,2-5 0,6-1 0,-3-3 0,1-3 0,0-4 0,-2-4 0,-1-3 0,-2 0 0,-4-1-1,-8-4 1,-3 2-1,-1-2 0,-9 0 1,-2 2-2,-8 4 1,2 3 0,-2 2-2,1 3 0,4 5-5,-2 1-10,7 10-4,0-3-8,9 2-25,-1 0-27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2.3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0 186 67,'0'0'54,"0"0"-25,0 0-13,0 0-4,5 4-4,6-3-2,-11-1-1,19 0 0,-5-5-2,3 1 0,-6 0 0,13-3-1,-6-1 0,2-2-1,-1-3 0,1-3 0,-3 1 0,-1-2-1,-3 2 1,-1-2-1,-9 2 2,-1 2-2,-2 0 0,0 13 1,-7-14-1,-6 11 0,-3 1 0,-1 2 0,-1 1 0,0 5 0,-7 5 0,4 0 0,2 1 0,0 3 0,2 0 0,1 0 0,2 0 0,8 2 1,-4 0-1,7-2 0,1 2 1,2-1-1,5 0 1,6 1-1,4-4 0,0 0 0,7-4 1,-3 1-1,8-4 1,-2 1-1,4-5 0,-2 0 0,-1-2 0,-3 0 0,4 1-3,-11-2-6,2-1-10,-3-5-3,-5-1-13,0-3-31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3.0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 60,'0'0'54,"0"0"-24,0 0-11,0 0-6,0 0-3,0 0-2,15 3-2,-9-3-1,9 0-1,-2 0-1,6 0 0,-3-2-1,4 1 0,-2-1-1,0-1 1,-1 2-1,-1-1 0,-4-2 0,1 4-1,-13 0 1,10-4-1,-10 4-1,0 0-1,0 0-2,0 0-5,0 0-10,0 0-6,0 0-15,0 0-31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3.5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7 119,'0'0'40,"0"-8"-15,0 8-17,0 0-1,0 0-1,0 0-2,0 0-1,0 0 1,-3 4-2,3-4 0,-3 20 1,1-11-1,1 8 0,-1-3-1,0 5 1,-4 1-1,2 1 0,1 1 0,1-1-1,-4 2 0,2-4 0,1-3 0,2-3 0,-1-1-1,0-5-1,2-7-1,0 0-4,0 0-9,0 0-5,5-6-10,-3-1-25,3-4-20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4.3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78 81,'-10'-8'51,"10"8"-24,-9-8-9,9 8-6,-9-7-4,9 7-2,0 0-2,0 0-1,-7 1-1,5 7 0,-3-1 0,5 8-1,0-3 0,0 6 0,0-5 0,7 4 1,-2-3-1,6-1 0,-2-4 0,6-3-1,-1-1 1,5-5-1,-1-2 0,-2-5 1,2-3-1,-3-2 0,-2 0 1,1-5-1,-8 1 0,-2 1 0,-3-1 0,-1 0 0,-1 1 0,-8 0-1,-2 0 1,-4 5 0,-2 1 0,-1 5 0,0 4 0,-2 0 0,4 7 0,1 5 0,2 3 0,6-2-1,5 6-1,2-8-3,4 7-1,7-11-8,6 5-8,-4-6-10,10-5-25,-1-1-18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319 0 144,'0'0'31,"-7"-7"-9,7 7-15,0 0-1,-6 9-1,3-2-1,0 4-1,-4 2-1,1 7 0,-4 0 0,1 4-1,-6 3 1,-1 3-1,-2 3 0,1 1 0,-4 4-1,0-2 1,0 1-1,2-3 0,0-1 0,1-4 0,2-4 0,1-2 0,3-5 1,0-1-1,4-5 0,0-3 0,8-9 0,-11 7-2,11-7 0,-6-7-7,6-2-11,6-3-4,-1-2-11,1-3-37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5.0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70 60,'0'0'54,"0"0"-16,0 0-22,-4 7-6,1 0 0,3-7-2,-11 17-1,11-17-2,0 17-1,0-17-1,11 18 0,-3-13-1,6 1 0,0-3 0,3-1-1,-1-2 0,1-3-1,-6-4 1,3 0 0,-3-6-1,-3 2 1,1-4-1,-8-1 1,-1-2-1,-3 6 1,-10-5 0,0 5-1,-4-1 1,1 6-1,-2 6 1,1 1-1,-1 4 0,3 7 0,5 2 0,-3 1-2,10 4-3,-9-5-11,12 2-5,-2-2-6,2-3-22,0-10-35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6.4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86 10 69,'0'0'49,"0"-9"-22,0 9-9,0 0-6,0 0-3,0 0-1,0 0-2,0 0-1,0 0-1,-4-1 0,4 1-1,0 0-1,-10 3 0,10-3-1,-12 10 0,5-2 1,4 0-1,-5 3 0,1 3-1,2-4 1,-5 8 0,5 0 0,-1 3 0,3 1-1,-1 2 1,3 1-1,1 2 1,0-4-1,1 0 0,3-1 1,5-2-1,-4-2 0,7-2 1,-5 1-1,4-4 0,-3 0 0,2-2 0,-1-2-1,-1 0-1,-3-3 0,-5-6-2,13 13-12,-13-13-4,0 0-8,7 0-19,1-8-30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7.1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0 106,'0'0'46,"0"0"-17,0 0-17,0 0-3,0 0-2,0 10-2,0 0-1,6 4 0,2 0-1,4 3-2,3 1 1,1-5-1,3 4-1,-1-3 1,0-1-1,0-3 1,-3-1 0,-2-1-1,-5-4 0,-8-4-2,14 6 0,-14-6-2,0 0-8,0 0-7,0 0-6,0 0-17,0-5-29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7.1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213 7 124,'0'0'39,"-13"-9"-15,13 9-14,-12 0-2,12 0-3,-10 14-1,1-1-1,-5-1 0,4 3 0,-4 2-2,-3 4 0,1-5 1,-3 4-1,3-2-1,-2-2 0,3-2-1,2-4 0,8 0-3,-7-10-5,12 0-9,0 0-6,12-8-13,-6-2-30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7.6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31 161,'0'0'25,"0"0"-5,0 0-14,0 0-2,0 0-1,6 0 0,4 0-2,7 0 0,-7-2 0,8-2 0,-4 2 0,4 1 0,-3-3-1,-1 4 1,1-4 0,-2 4 0,-5-1 0,2 1-1,-10 0 0,15-2-1,-15 2-2,0 0-3,9-2-13,-9 2-3,0 0-10,0-9-27,0 9-26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8.3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13 144,'0'0'30,"0"0"-9,-5-12-14,5 12-3,0 0-1,-9 9-1,9-9 0,-11 18 0,1-1 0,5 0 0,-3 5 1,-1 1-2,4 1 0,-3 2 0,5-5 1,3-1-2,0-4 1,5-3-1,5-6 1,3 0 0,-3-6-1,6-1 1,1 0-1,-2-8 0,3 1 0,-3-3 1,0 0-1,-1-3 0,-7 5 0,3-5 0,-5 5 0,-5 8 0,7-9-1,-7 9 1,0 0 0,0 4 1,0-4-1,0 16 0,5-6 0,-2-1 1,7-1-1,3-1 1,0-4 0,4-3 0,-1-3-1,2-5 1,-1-4 0,-2-3-1,0-3 0,-11-3 0,3-1-1,-2-1 1,-5 3-1,-2-3 1,-4 6-1,-1 4-1,1 2-1,-6 4-2,12 7-10,-18 1-6,6 6-6,-1 3-21,5-3-31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01.9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71 17 38,'0'0'54,"0"0"-9,2-6-25,-2 6-5,0 0-4,0-11-2,0 11-2,0 0-1,0 0-3,0 0 0,0 0-1,0 0 0,0 0-1,-5 3 0,5-3 0,-11 16-1,4-8 1,-3 3 0,2 1 1,-2 0-2,3 0 1,1 1-1,-1-3 1,7-10-1,-2 13 0,2-13 0,5 7 1,5-5-1,2-2 0,-4 0 1,5 0-1,0 0 1,-1 0 0,1-2-1,0 1 0,-8 0 1,7 0-1,-12 1 0,8-2 0,-8 2-1,0 0 0,10 0 0,-10 0-1,0 0-2,5-7 2,-5 7 0,10-8 0,-10 8 0,8-15 1,-3 6 1,-5 9 1,5-12-1,-5 12 2,3-8-1,-3 8 1,0 0-1,0 0 0,0 0 0,-5 9 1,-1 0-1,3 0 0,-2 1 0,3 4-1,-6 0 1,3 1 0,1 2-1,-4-4 0,3 1 1,4-6-2,-4 3 1,5-11-1,-2 11-2,2-11-3,0-5-10,5-7-5,-2 3-10,1-6-26,5 0-22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02.4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25 62,'0'0'61,"-2"-13"-23,2 13-21,0 0-5,0 0-3,-8-12-2,8 12-2,0 0-1,0 6-1,0-6-1,5 16 1,0-9-2,0 6 1,2 0 0,2 0-1,3 1 0,0 2 0,-1 0 0,2 1 0,-3 2 0,-2 1-1,4 1 1,-9-2 0,-1 3-1,-2 0 1,0 0 0,-3-3-1,-4 0 0,-3 1 0,-1-1-1,1-2 1,-2-1-1,1-5 0,4 3-1,-3-11-3,10-3-3,-7 3-9,7-3-5,0-9-9,0-1-27,4-5-21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03.0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 79,'2'-9'53,"-2"9"-19,0 0-20,0 0-4,0 0-2,16-4-2,-16 4-2,17-3-1,-11 3-1,7 0 0,-1 0-1,-4 4 0,2-1 1,-2 2-1,-8-5 1,14 11-1,-14-11 0,6 11 0,-6-3-1,0-8 1,-5 17-1,0-8 0,-6 3 0,4-3 0,-8 3 0,4-1 0,-1-1 0,1 2 0,-1-5 0,5 3 0,7-10 0,-11 13 0,11-13 0,-3 8 0,3-8 0,0 0 0,3 9 0,8-8 1,-4 0-1,5-1 0,2 0 0,0 0 0,2 0 0,6-3 0,-4 1 0,-2-2-2,2 3-3,-1-2-7,-2 0-8,-4 0-8,-1-2-20,3 0-31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0.3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76 15,'0'0'35,"0"0"-9,0 0-4,-8-9-2,8 9-10,0 0 0,0 0-2,0 0-1,0 0-1,0 0 0,0-8-2,0 8 2,0 0-3,1-12 1,-1 12-1,9-8 0,-9 8 0,8-10 0,-8 10-1,13-8-1,-3 4 1,-10 4-1,16-9 0,-16 9 0,10-6 0,-10 6 0,12-2 0,-12 2 0,0 0-1,7 0 1,-7 0 0,0 0 0,8 12 0,-8-12-1,3 6 1,-3-6-1,0 0 1,12 12-1,-12-12 0,1 12 0,-1-12 1,0 10-1,0-10 1,0 15 0,0-15-1,-6 12 1,2-3-1,4-9 1,-8 15-1,0-8 0,8-7 1,-12 15-1,12-15 1,-13 13-1,13-13 0,-11 13 0,11-13 1,0 0-1,-7 7 0,7-7 0,0 0 0,0 0 0,0 0 0,0 0 2,0 0-2,0 0 0,5-3 0,-5 3 0,11-4 0,-11 4 0,7-2 0,-7 2 0,12 0 0,-12 0 0,10 2 0,-10-2 0,13 3 0,-13-3 0,11 5 0,-11-5 0,10 4 0,-10-4 0,10 8 0,-10-8 0,5 12 0,-5-12 0,8 13 0,-8-13 0,5 15 0,-3-7 0,-2-8 0,3 11 0,-3-11 1,0 12-1,0-12 0,0 13 1,0-13-1,-10 13 1,0-6-1,4 2 1,-4-1-1,2 1 0,-6-4 1,3 0-1,3 1 0,-7-3 1,5-2-1,0 2 0,-3-3 1,3 0-1,2 0-1,8 0 0,-15-3-3,15 3-12,-10-4-4,10 4-8,-10-13-21,10 13-33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42 121,'0'0'41,"0"0"-15,0 0-14,-2-3-4,2 3-3,0 0 0,8-8-3,0 6 1,2-4-1,3 3-1,1-4 0,-1 6 0,3-3 0,2 0 0,2 2 0,-3 1 0,1 1 0,0 0-1,-4 0 0,-3 0 0,1 0 0,-3 0-1,-2 0-2,-7 0-1,0 0-15,0 0-3,0 0-10,0 8-26,0-8-26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2.3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12 104,'0'0'40,"0"0"-18,0 0-10,10 0-2,-10 0-3,6 0-2,-6 0 0,15 0-2,-5-1 0,-2 1-1,5 0 0,6 2 0,-3-2 0,6 2-1,2-2 1,-2 0-2,3 0 1,-2 0 0,-2-4-1,-1 0 0,-5 1 1,-2 2-1,-3 0 0,-10 1-1,8 0-1,-8 0-3,0 0-6,0 0-8,-5 0-7,5 0-17,-15-2-27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2.7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11 141,'0'0'31,"-13"-3"-11,0-4-13,13 7 0,-5 0-2,5 0-1,-5 9-1,5-3-1,0 5 1,0 4-1,0 0-1,0 3 1,0 1-1,0 0 0,0 0-1,0 1 0,-5-4 1,3-1 0,1-2-2,-1-3 0,2 0 0,0-10-2,-2 15-5,2-15-10,0 0-5,-11 3-12,11-3-26,-3-3-20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4.8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53 103 38,'0'0'50,"0"0"-12,0-13-14,0 13-8,0-8-6,0 8-2,1-6-1,-1 6-2,0 0-1,0 0 0,0 0-2,0 0 1,0 0-1,-6 4 0,-1 4-1,2 7 1,-1-3-1,-3 5 0,3 1 0,1 3 0,0 0-1,3 2 2,2 1-2,0-4 1,0-2-1,2 0 1,6-5-1,0-3 0,2-2 1,2-3-1,-1-5 1,1 0-1,-1 0 0,-1-2 0,2-2 1,-4-3-1,5-1 0,-8 0 0,7-1 0,-5-1 1,2-1-1,-4-2 0,4 0 0,-3 1 0,2 0 0,-4 3 0,1-2 0,-5 3 1,0 8-1,1-11 0,-1 11 1,0 0-1,-1-8 0,1 8 0,0 0 0,-12 9 0,9-2 0,1 7 0,1-1 0,1 1 0,5 1 0,6-2 0,-1 1 0,3-4 0,5-4 1,2-2-1,0-3 1,1-1-1,-2-2 0,-1-4 1,0-4-1,-2 1 1,-1-4-1,0 0 1,-8-5-1,3 0 0,-9 0 1,1-3-1,-2 2 0,-2-4 1,-6 3-1,0-2 0,0 2 0,-1 3 0,1 0 0,0 5-1,1 0 0,-3 6-2,10 6-4,-8 1-10,8-1-4,-8 12-8,6 0-25,2 1-27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5.5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69 22 88,'0'0'50,"5"-9"-19,-5 9-16,0 0-7,12-10-1,-12 10-3,0 0 0,6-3-1,-6 3-1,0 0 1,7 5-2,-7-5 1,-2 13-1,-5-6 2,4 5-2,-3 0 0,4 1 0,-3 0 0,3-3 0,2-1 0,4 1-1,6-2 1,1 0 0,1 0 0,1 1-1,0-2 1,-1 4 0,-6-1-1,-1 0 1,-5 1-1,0 2 0,-5-4 1,-6 3-1,-1-1-1,-3 0 1,-3-8 0,-3-3-2,2 1-2,-2-5-5,8-4-8,1-9-6,4 2-10,5-7-28,3 3-19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5.9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50 132,'0'0'37,"3"-9"-14,-3 9-12,0 0-2,12-3-3,-12 3 0,10-8-3,-2 7-1,4-2 0,3 1-1,-2 0 0,3 0-1,1-1 0,1 3-1,2-2-3,3 2-5,-10 0-9,4-3-5,-7 1-10,1-3-29,-4 0-21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6.8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0 245 116,'0'0'39,"0"10"-18,0-10-9,14 0-2,-4-7-2,9 4-2,-5-4-1,11-2-2,-7-1 1,7 2-3,0-6 1,-5 2-1,-1-2 0,-2 2-1,0-3 1,-4 2 0,-5-4 0,0 2-1,-8-4 1,0 3-1,0 0 0,-11-1 1,4 7-1,-8-1 0,-3 5 0,2 3 0,-3 3 0,-2 5 0,4 7-1,1 3 2,-1 1-1,6 6-1,-2 1 2,8 3-2,-2-2 2,2 1-1,5-3 0,5 1 0,2-5 0,4-1 0,4-4 0,2 0 1,1-3-1,5 1 0,-3-5 0,4-1 0,1 1 0,-5-3 0,5 1 0,-4-4-2,-3 2-2,-4-4-9,2-2-7,-8-5-4,4 1-16,-5-5-32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7.7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55,'0'0'51,"0"0"-8,0 0-26,0 0-5,0 0-2,0 0-2,11 5-1,-11-5-2,18 0 0,-3 0 0,1 0-3,0-4 2,2 4-3,0 0 1,1 0-2,-1 0 1,-2 2 0,-2-2-1,1 3 0,-10-3 1,-5 0-1,13 0-1,-13 0 1,0 0-1,0 0-3,8 1-9,-8-1-7,0 0-5,0-6-18,0 6-32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8.2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0 169,'0'0'24,"0"0"-8,-5-4-11,5 4-1,-3 7 0,1 4-2,-3 3-1,4 1 0,-1 4 0,-1 3 1,-1 4-1,3 0 0,-2-2 0,-1 3 1,4-2-2,0 0 1,0-3-1,0-3-1,0-6 0,0-2-3,4-4-8,-4-7-6,11 0-6,-6-6-13,7-7-29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8.4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83 132,'0'0'35,"0"0"-12,-3 12-13,-2-5-3,5 7-2,-2-2-1,2 1-2,2-1 2,6-2-2,-1-4 0,6 1-1,-3-7 1,3 0-1,0-2 0,4-5 0,-4 0 0,0 0-1,-3-5-1,3 0 1,-4-1 0,-4-3 0,-1-1 0,-4 1-1,-4-3 1,-1 3 0,-7 2 0,-1 4 0,-4 4 0,1 5 1,-2 3-2,-2 8 0,5 5-1,-2-1-1,6 11-7,6-9-8,2 1-5,3-4-13,8-1-28,5-8-10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8.9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22 111 106,'0'0'46,"-2"8"-18,2-8-17,-5 19-3,2-9-1,3 3-1,2-1-1,6 0-2,0-2 1,4-3-2,3-5-1,1-2 1,1 0-1,2-5-1,-2-4 2,1-2-2,-3-4 1,0 0-1,-5-3 1,-4-1-1,-4-1 0,-2 0 1,-2-3-1,-6 5 1,-5 4-1,-2 3 1,-3 6-1,-4 5 0,1 5 0,1 7 0,-1 4-1,2 0-2,8 7-7,-4-5-10,12-1-2,-2-6-13,5 0-30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29.2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0 145,'-2'11'33,"2"-11"-12,-3 7-12,3-7-3,0 0-1,0 0-2,5 8-1,-5-8 0,15 9-1,-8-4 0,1 3 0,-2 2-1,1 4 1,-6-2-1,-1 5 1,-1 0 0,-7 3-1,-4 0 0,1-2 1,-3 1-1,0-4 0,1 1 1,5-6-1,0-1 0,3-1 0,5-8 0,0 8 0,0-8 1,16 3-1,-1-3 0,2 0 1,2 0-1,0 0-1,4-3 1,-2 0-2,0 3-6,-4-5-11,-3-2-4,-3-3-10,-4 0-27,-4-6-30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62,'0'0'44,"-8"10"-9,8-10-15,0 0-6,-10 4-5,10-4-1,0 0-3,0 0 0,0 0-2,0 0-1,0 0-1,-3 8 1,3-8-2,0 0 1,3 6 0,-3-6 0,10 7 0,-2-6 0,2-1 0,1 2 0,2-2 0,3 0 0,0-2 0,1 0-1,1-2 2,0 2-1,-2-1 0,-2 0-1,-1 1 1,-3 0 0,-1-2-1,-9 4 0,8-1 0,-8 1-1,0 0-4,0 0-13,0 5-4,0-5-12,-8 3-31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9.8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149 0 67,'0'0'57,"-5"-3"-20,5 3-20,-7 4-5,-6-2-3,10 8-3,-12-1-1,8 3-1,-4 1-1,1 3-1,-2 1-1,2 3 1,0 2-1,1 2 0,0 1 0,1 4 0,1-2 0,2 2 0,0-1 0,5 0 0,0-2 0,0-1 0,7-4-1,3 0 1,-2-5-1,2 2 0,5-5 0,-3 1-1,1-3-2,-2-7-1,6 7-9,-6-9-7,3-1-6,-6-2-16,0-7-32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20.3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8 160,'0'0'26,"0"0"-6,-5-8-15,5 8-1,5 6-1,5 4 1,-2-3-2,6 7 0,-1-2 0,3 5-1,3-5 0,0 4-1,1-3 2,2-1-2,-6-2 1,2-2 0,-1-1-1,-6 0 0,-1-4 0,-10-3-2,12 0-2,-12 0-6,1-7-6,-1 7-8,0-15-10,-4 7-29,2-6-18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20.4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215 14 94,'0'0'50,"-2"-14"-25,2 14-10,0 0-5,-6 8-1,-4-3-2,3 10-1,-6-2-2,3 9 0,-6-3-1,-1 1-1,-1 3-1,-2 1 1,0-5-1,2-1 0,0-1-1,2-5-1,6-1-2,-5-7-5,15-4-11,0 0-3,0 0-11,15-11-30,-2-1-22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21.0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23 142,'0'0'33,"0"0"-11,-5 1-14,5-1-2,0 0-1,5 1-2,-5-1-2,18 0 1,-9 0-1,7 0 0,-1-1 0,3-1 0,0-2 0,0 1 0,1 2 0,-1 0 0,0-2 0,-2 2 0,1 1-1,-4 0 0,0 0 0,-6 0-1,-7 0-1,12-1-1,-12 1-8,0 0-8,0 0-5,-7-5-16,-1 2-30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24.4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100 20 92,'0'-10'46,"0"10"-23,0 0-9,0-10-4,0 10-3,0 0-2,0 0-2,-6 0 0,6 0-1,-15 9 0,8 5-1,-4 1 1,-1 3-1,0 5 1,1-1-1,1 2 0,2 0 0,3-2-1,2-2 1,3-7-1,3 1 1,5-9 0,5 2 0,-3-4-1,7-2 2,-1-1-2,-3-1 0,2-5 1,0 0-1,-2-1 0,-1-2 0,-4-1 1,0 0-1,-6-1 1,-2 11-1,3-10 0,-3 10 1,0 0-1,-5 1 0,0 8 1,2 6-1,3 0 1,2 2 0,4-1 0,3-3 1,6 0-1,-1-3 0,6-7 1,2-2-2,-1-1 0,4-5 0,-4-9 0,2 0 0,-9-7 0,1-2 0,-6-3-1,-5-1 1,-4 0 0,0-1 0,-9 5-1,0 4 0,-3 1 0,0 9-3,3 9-2,-10 0-10,8 4-6,-1 3-9,2 5-26,2 0-24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25.2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121 10 141,'0'0'32,"-2"-6"-13,2 6-11,-13-5-2,13 5-2,-13 0-1,5 5 0,-2-3-1,-1 5 0,-1 2 1,2 3-2,-4 2 0,6 2-1,-2 1 1,6 0 0,1 1 0,1-4-1,2 2 1,5-1-1,4-3 1,4-4 0,1-3-1,3-1 1,-1-2-1,2 0 0,2-2 1,-7-3-1,0-1 1,-3-2-1,-10 6 0,5-12 1,-7 3-1,-8 3 1,-1-1-1,-4 3 0,0-2 0,-1 3-1,4 3-2,1-7-4,11 7-10,0 0-5,-5-8-8,5 8-28,10-15-25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25.7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92,'0'0'50,"0"0"-18,0 0-20,0 0-2,0 0-2,0 0-3,7-4-1,-7 4 0,0 0-1,13 6 0,-3 2 0,-3-4-2,3 4 1,1 3-1,2 3 0,1 3 0,-1 1 0,-2 3-1,1 2 1,-1 4-1,-4-2 0,0 0 1,-4-2-1,-3 2 0,-2-1 1,-8-2-1,-1 0 1,-1-3-1,1-1 1,-4-1-1,2-5 0,4 2-1,1-10-2,5 5-5,3-9-10,0 0-4,0 0-8,0-8-30,0-2-26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27.4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33 13,'0'0'54,"0"0"-15,0 0-11,0 0-9,0 0-4,0 0-5,-3-8-2,3 8-2,0 0-1,6-8-1,-6 8-1,12-5 0,-12 5-2,13-8 2,-13 8-2,15-4 0,-7 4 1,4 0-1,1 0 0,-3 0 0,3 0-1,-1 3 1,-1 1 0,-1-2 1,-2 3-1,-8-5-1,14 13 0,-14-13 1,3 14-1,-3-5 0,-3-2 1,3-7-1,-10 15 0,0-7 0,-2-1 0,1 0 0,1 1 1,-2 1-1,2-2 0,-3 0 0,2 3 0,2-4 0,-2 1 1,11-7-1,-13 13 0,13-13 0,-9 7 0,9-7 0,0 0 0,0 0 0,0 0 0,0 0 0,2 8 0,-2-8 0,15 0 0,-4 0 0,-1 1 0,3 2 0,-1-3 0,1 2 1,0-1-1,-1 1 0,-2 0 0,1-1 0,3-1 0,-3 0-1,2 2-2,-4-2-11,7 0-6,-6-5-8,5 0-20,-4-1-36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0:37.2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 30,'0'0'37,"0"0"-6,0 0-5,0 0-6,0 0-6,0 0-3,0 0-3,5 5-1,-5-5-1,21 0-1,-9-3-1,6 3 0,2-2-1,1 2-1,3 0 0,4 0 0,-5 0-1,3 0 1,-4-1-1,-1 1 0,-3 0-1,-1-1 1,-6-2-1,-1 3 1,-10 0-1,12 0 0,-12 0 0,0 0 1,8 0-2,-8 0 1,0 0-1,0 0-1,0 0-5,0 0-12,0 0-4,0 0-16,0 0-27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0:37.2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0 116,'0'0'40,"-3"4"-15,3-4-16,-4 20-2,1-10-1,3 8 0,0-1-2,0 3-1,0 1-1,7 3 0,-7-4 0,0 2-1,0-2 0,0 1-1,0-3 1,0-2-1,-4-2 1,1-2-2,3-5-1,0-7-3,0 9-10,0-9-6,0 0-9,0-4-24,3-5-26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252 35 85,'11'-3'47,"-11"3"-21,9-2-11,-9 2-4,8-4-2,-8 4-2,0 0-2,7-3-1,-7 3-1,0 0 0,-2-9-1,2 9-1,-11-7 1,3 5 0,-6-1-1,-1 3 0,-3 0-1,-1 0 1,0 0-1,-4 2 1,4 1 0,0 0-1,3-2 0,1 2 0,3-1 1,0 0-1,4 2 0,8-4 1,-12 9-1,8-3 0,1 3 1,0 6-1,-2-3 1,3 7 0,-1-1-1,0 3 0,1 2 1,-1 1-1,-2 3 1,4 0-1,-1 0 0,1 3 0,-3-1 0,4-1 1,0 1-1,0 1 0,0-3 0,0 0 0,0-2 0,0-1 0,0-2 1,-1 1-1,1-5 0,-2-3 0,2-1 0,0-3 0,0-3 0,0-8 0,2 7 0,-2-7 0,14 2 0,-6-2 1,3 0-1,2 0 0,3 0 0,2-2 1,1 0-1,-1-1 0,3 2 0,-2-1 1,-1-1-1,-2-1 0,-3 3 0,-2 0 0,-5 1 0,-6 0-3,10 0-6,-10 0-11,5-10-3,-5 1-11,3-1-33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03T11:15:21.17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10 11 53,'0'0'41,"-10"-12"-7,10 12-14,0 0-6,0 0-3,0 0-3,0 0-2,0 0-1,-3 6-1,3-6 0,1 19-1,3-6-1,4 4 1,-1 5-1,4 2-1,4 3 0,-2 6 1,4-4-1,3 2 0,-9 0-1,9-1 1,-8-3-1,2-4 0,0-4 0,-8-4 0,4-5 0,-5 0 0,-5-10 0,12 4 0,-12-4-1,0 0-2,0 0-4,3-4-13,-3 4-4,0-19-17,0 3-27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03T11:15:21.53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350-2 144,'-10'0'31,"2"0"-9,8 0-13,-20 4-3,12 6-1,-6-4 0,4 9-3,-4 3 0,-3-1 0,-3 7 0,-3 3-1,2 3 0,-1 3 0,-4 2 0,3-3-1,0-4 1,-1 3-1,6-5 0,0-4 0,5-8-1,5-1-1,-1-6-1,9-7-1,0 0-5,0 0-11,0 0-4,0-9-14,0 0-29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03T11:15:23.67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14 1 60,'0'0'38,"0"0"-10,0 0-12,-5 4-5,5-4-3,-3 12-1,3-1-3,-3 0 0,3 8-1,-4 0-1,4 7 0,4 2-1,2 3 1,-1 2 0,7-2-1,-4-4 0,8-2 0,-2-8 0,4-2 1,-2-12-1,2-3 0,-2-5 0,-1-10 0,0-4 0,-5-1 0,-1-2 0,3-3 0,-9-1 0,1 2 1,-3 3-1,1 3 0,-2 3 0,0 4 0,0 4 0,0 7 0,0 0-1,-5 8 1,5 12-1,0 7 1,0 5-1,0 9 0,3 4 0,4 1 1,-5 0-2,1 3 2,2-3 0,3-5-1,-6 0 0,-1-5 0,-1-8 1,0 0-1,-6-5 1,-4-6-1,-3 0 0,-4-9 1,-1-2-1,-3-1 0,-6-3 1,7-2-1,-2 0-1,1-6-1,7 5-9,1-6-10,7-1-7,2-3-26,4-3-28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06.4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116 109 45,'0'0'55,"6"2"-18,-6-2-16,12-1-7,-12 1-2,13-7-4,-10-3-2,4 3-1,-5-2-2,6 0 1,-5-2-3,0 3 1,-1-3 0,3 3 0,-5 0-1,0 8 0,-10-14 0,10 14 1,-15-7-1,9 7 0,-8 0 0,3 3-1,3 6 1,-7 1-1,2 1 1,3 4 0,-4 1-1,1 2 1,7 3 0,-8-1-1,5 4 2,2 2-2,4 4 1,-4 1 0,5 4-1,1 2 1,-1 3-1,2 5 1,0 3 0,2-3-1,-1 1 1,1 1-1,3-4 1,-3-2-1,-1-3 1,-1-3-1,0-5 0,0-2 1,0-4-1,-1-1 0,-1-6 0,-3 2 0,3-6 0,1-3-1,1 1-1,0-11-1,1 12-8,-1-12-8,0 0-5,2-17-11,-2 3-32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07.2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47 173,'-13'1'24,"13"-1"-5,-14 0-12,14 0-3,0 0-1,17-5 1,-2-5-2,11 3 0,-4 0-1,9 0 0,-3 1-1,2 3 1,-2 1 0,-7 2-1,-1 0-1,-5 0 0,-2 8-2,-13-8-8,15 6-9,-15-6-4,0 0-12,0 0-36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07.2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165 6 166,'-2'-7'26,"-7"5"-7,9 2-12,-19 4-2,13 4-1,-6 4-1,6 0 0,-9 4-2,5 2 1,2 2 0,-4 5-1,5 1 0,-2 7-1,2 4 1,-5 8 0,7 7-1,-4 0 1,4 1-1,3 0 0,-6 0 0,6-6 0,2 0 0,0-13 0,7-3 0,-2-5 0,1 0 0,4-4 0,5-4 0,-7-4-1,5 2 0,1-6-2,0 4-3,-7-7-12,6 0-4,0-7-7,-4 0-24,4-10-34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07.7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0 181,'0'0'22,"-2"6"-2,2-6-16,5 15-1,7 2 0,3 0 0,1 6-2,2 0 1,4 0-2,4 3 2,-8 1-2,4-1 0,-4 1 0,0-2 0,-5-4-1,0-1-1,1 0-2,-13-9-12,3 0-5,-4-11-6,0 0-17,5-5-37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07.8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243-1 158,'0'0'28,"0"0"-7,-10 0-13,10 0-3,-8 4 0,6 9-1,-3-4-1,-5 10-1,2 0-1,-7 7 1,0 2-1,-1 4-1,-3 2 0,1-1-2,0 4-2,-8-7-14,7 2-3,-2-5-8,5-1-21,-1-8-39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10.4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42-1 81,'0'0'45,"0"0"-18,10 0-8,-10 0-7,0 10-2,0-10-4,0 22 0,0-6-2,0 3-1,-7 0-1,5 7 0,-3-4-1,4 1-1,-8-2 0,3-3-1,4 2-5,-4-9-13,6-11-4,-10 0-17,6-5-29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11.1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3 175,'-13'-4'22,"13"4"-2,-14 0-17,14 0 0,-5 7-2,5-7-2,0 16-4,0-16-11,0 14-5,0-6-11,0-8-27,15 8-26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1 149,'0'0'31,"-8"-7"-8,8 7-13,0 0-3,0 12-1,0 0-3,7 1 0,-1 6-2,5 1 1,2 2-1,3 3 0,0 2 0,2-4-1,-1-1 1,1 1-1,0-1 1,-2-4-1,-2-2 0,-2-6 0,0-3-1,-4 2-1,-1-3-1,-7-6-6,0 0-11,5-12-4,-5-1-12,0-9-33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11.2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0 156,'0'0'28,"-14"0"-7,14 0-16,-14 9-1,10 6-1,-6-1 0,5 9 0,2 4-1,3 3-1,0 3 0,0-2-1,3 1 1,4-5-1,3-3 0,3-5 0,-5-4 0,6-9 1,2-6-1,-3 0 1,-1-8-1,-1-5 2,3 0-2,-6-7 1,2 4-1,-5 0 0,-4 2 0,6 4 0,-7 10 0,0 0 0,0 0 0,3 10 1,-1 6-1,5 3 0,2-2 0,6 1 1,2-4 0,1-2 0,0-8 0,4-4 0,-1-5 0,1-8 0,-6-6 0,-6-2 0,0-6-1,-7-1 1,-3-3-1,-1 3 0,-4 1-1,-9 2 0,1 7-1,-2 1-2,15 17-10,-13-11-8,13 11-4,-11 1-19,11-1-36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11.7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7 132,'0'-9'39,"0"9"-14,0 0-11,0 0-7,7-4-1,-7 4-2,8 8-2,-8-8 1,15 15-1,-9-5-1,6 4 1,-1 2-1,-1 1 0,4 2-1,2 2 1,1 3 0,-1 0 0,1 4-1,-3 2 1,-2 0-1,0 4 0,-1 4 1,-6 2-1,-2 3 0,4-2 0,-5 3 0,-2 0 1,0 1-1,-5 0 0,-2-5 0,2-3 0,-5 1 0,5-4 0,-6-1 0,4-2 0,-6-3-2,8 3-1,-8-10-4,11 8-12,-9-7-5,6-1-9,0-8-34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13.1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33 83,'0'0'55,"0"0"-29,0 0-10,0 0-4,0 0-4,0 0-1,10 2-3,-10-2 1,18 0-2,-8-5 1,7 1-2,-6 0 0,8 1 0,-3 0-1,2-3 0,2 2 0,-5 2 0,0 1-1,0 0 1,0 0-1,-2 1 0,-7 0 0,3 0 0,-9 0 1,9 0-2,-9 0 1,0 0-1,12 3-1,-12-3-1,0 0-5,0 0-10,0 12-7,0-12-14,-13 4-32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13.5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4 146,'-4'8'31,"4"-8"-14,0 0-8,-3 9-2,3-9-2,0 0-1,7 2 0,-1 1-2,4-3 0,0 0 0,0-1-1,5 1 1,0-2-2,0 2 1,-2-3-1,0 3 1,3 0-1,-1 0 0,-1 0 1,-3-1-2,-1 1 0,0-2 0,-2 2-5,-8 0-11,13 0-6,-13 0-8,4-10-32,-3 3-29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17.6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 12 62,'0'0'42,"0"0"-9,0 0-14,0 0-6,0-10-3,0 10-3,0 0-1,0 0-1,-8-3-2,8 3 0,0 0 0,-13 2-1,13-2 0,-10 13 0,0-2-1,8 7 2,-6 3-2,1 2 0,4 6 0,-2 3 0,3-3-1,2-1 0,2-2 0,3-4 2,0-6-2,3 1 0,0-10 0,4-2 0,-4-2 0,4-3 0,-4-3 1,2-3-1,-2-2 0,1 0 1,-6-2-1,2 3 0,0-2 0,-5 9 0,0 0 0,0 0 0,0 0 0,3 8 1,-3 3-1,5 2 0,5 3 1,1-3 0,6-1-1,4-3 1,1-6 1,4-3 0,1-7-1,4-3 1,-4-10-1,-3-3 0,-4-6 0,-3-1-1,-4-5 1,-12 5-1,-1-5 0,-5 4 0,-8 6 0,-2 6-1,-3 4 0,0 7-1,2 10-1,-1-2-3,10 20-12,-2-7-5,5 8-10,3-2-29,1-2-28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19.2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58 163 74,'0'0'60,"0"0"-26,6-6-22,1 2-3,-1-8-1,4 3-2,2-6-2,1 3-1,-3-4-1,5 2 1,-2-2-2,-3 2 1,-2 0-1,-3 3 2,2 2-2,-7 9-1,5-11 1,-5 11 0,0 0 0,-7 1-1,0 7 1,4 2-1,-3 6 1,-3 3-1,8 3 0,-6 0 0,4 3 0,-1 2 0,3 1-1,-1-1 1,2-3 0,0-4 0,0-2 0,0-3 1,-1-6-1,1-9 0,-9 7 1,9-7-1,-16 0 0,4 0 0,-1 0 0,-2 0 0,0-1 0,4 1 0,-3 0 0,3 0 0,3 0 0,8 0 0,-10 4-1,10-4 1,0 0 1,0 0-1,15 0 0,-4 0 1,6 0-1,4 0 1,-1 1-1,1 2 1,6-2-1,-7 1 1,-1 3-2,0-5 0,0 4-2,-9-4-11,2 0-7,-12 0-8,10-1-23,-4-10-37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21.6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0 278 15,'0'0'40,"0"0"-7,0 0-3,0 0-11,0 0-3,0 0-4,0 0-2,0 0-4,0 0 1,0 0-3,2 6 1,-2-6-2,0 0 0,0 0-1,14 0 0,-4-5 1,5 3-1,2-4 1,1 3-2,2-5 1,4 1-1,-1-3 2,1 0-2,-3-2 0,1-3 0,-9-5 0,2-3-1,-5 1 1,-6-1-1,0 0 0,-4-3 0,-2 6 0,-6 0 0,-4 6 0,-3 7 0,-3 2 0,-3 4 0,3 1-1,-4 8 1,-4 0 1,6 4-1,2 4 0,1 1 1,1-5 0,4 6-1,2-2 1,0 3 1,7 3-1,0-3-1,0 1 1,3 1-1,0 2 1,0 0-1,4-3 0,0 0 1,4 1-1,-1-3 0,4-1 0,2-1 0,4-3 1,1-3-1,2-1 0,3-4 0,-3 1 0,5-1 0,-2-3 1,-4 0-1,1 1 0,-3-2 0,-4 0 0,0-1-2,-1 3-4,-12-3-11,18 0-6,-18 0-7,15-2-30,-15 2-32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7:24.4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13,'0'0'42,"0"0"-7,0 0-6,0 0-8,-9 2-8,9-2-2,0 0-3,0 0-2,0 0 0,0 0-2,0 0 0,0 0-1,0 0 0,0 0 0,0 0-1,0 0 1,0 0-2,0 0 1,9 4-1,-9-4 0,10 0 0,-2 0 0,-8 0-1,16 0 2,-7 0-1,-1 0-1,2 0 1,-10 0-1,15 0 0,-7 0 1,-8 0-1,15 0 0,-15 0 1,13 0-1,-13 0 1,15-1-1,-15 1 2,11 0-1,-11 0-1,15 0 1,-15 0-1,14-2 1,-14 2-1,11 0 1,-11 0-1,13 0 0,-13 0 0,12 0 0,-12 0 0,11 0 0,-11 0 0,0 0 0,9 0 1,-9 0-1,0 0 0,0 0-1,0 0 1,0 0 0,0 0-3,0 0-3,0 0-11,0 0-5,0 0-14,0 0-27,-5 0-16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34.4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16 72,'7'-6'34,"-7"6"-11,8-6-7,-8 6-6,8-4-3,-8 4-2,0 0 0,0 0-1,0 0 1,0 0 0,0 0-1,0 7 0,-1 1-1,-6-1 0,2 6 0,0 0 0,-2 2-1,1-1 1,3 5-2,-4-4 2,0 4-3,4 0 1,-4-4 0,4 2-1,-2-4 1,2 0-1,3-13 0,-7 11-1,7-11 0,0 0-2,0 0-3,0 0-11,0 0-6,4-4-16,-4 4-29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35.1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45 98,'0'0'51,"0"0"-24,0 0-16,0 0-4,0 5-1,0-5-2,-7 16-2,5-6 0,2 1-1,0 2 1,2 2-2,5-2 1,-1 0 0,4-2-1,2-3 0,1-3 1,3-4 0,-1-1 0,2-6-1,-4-5 1,3-4-1,-2 0 0,-4-4 0,-2 1 1,-5 3-1,0-4-1,-3 6 1,-9 0 0,-3 2 0,-3 4 0,2 5 0,-5 2 0,1 0 0,1 8 0,1 1-1,5 7-2,-3-1-3,11 3-11,2-3-8,0-2-14,5-3-27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246 8 171,'0'-8'24,"0"8"-7,0 0-10,0 0-1,-5 6-2,3 3-1,-6 4-1,2 4 0,-7 5 0,-1 5-1,-4 6-1,-3 2 1,-5 2 0,2 1-1,-1-1 1,1-8-1,1-3 0,5-9-1,7-4-1,3-8 0,8-5-5,0 0-11,2-6-4,7-6-8,4 2-26,0-1-28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35.2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82 65,'0'0'54,"0"0"-16,0 5-24,0-5-4,-6 10-1,6-10-3,-7 10 0,7-10-2,-3 19-1,3-11-1,3 3 0,2 0-1,5-4 0,5-2 0,-2-2 0,-1-3 0,4 0 0,-1-6-1,1-3 1,-4-4-1,5-2 0,-8-2-1,0 3 2,-8-7-2,3 2 1,-8 4 0,1-2 1,-9 7-1,-1 0 2,-3 6-2,-1 4 1,1 1-1,1 9 0,3 2-1,-4 0-4,9 3-13,2-1-5,0-4-12,5-10-30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39.2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142 6 15,'0'0'20,"0"0"0,8-7-1,-8 7-1,0 0-4,0 0 1,0 0-4,0 0-2,0 0-1,0 0-1,0 0-1,0 0 1,0 0-2,0 0-1,-1 7 1,1-7-2,-7 8 1,7-8 0,-6 12-2,6-12 0,-10 16 0,1-7 0,1 2-1,-2 3 0,0-2 0,0 6 0,-1-3 0,-1 0 0,2 4-1,-1 0 2,4 1-1,-3 4 1,5 1-1,-1-3 1,4 3-2,-3 2 2,5-1-2,0 1 0,0 0 1,0-2-1,5-4 0,-2 2 0,4-5 0,-4-2 0,2-3 0,0-1 0,-5-12 0,12 7-3,-12-7-2,10-4-13,-4-6-6,1-4-13,1-2-28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39.9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10 60,'0'0'50,"0"0"-16,0 0-15,-2-10-7,2 10-2,0 0-3,4 5 0,-4-5-3,8 14 0,0-7 0,1 7-2,0-2 1,5 7-1,-4-4-1,6 2 0,-1 2 1,-5-4-1,3 0 0,0-2-1,-6-2 0,3-1 0,-10-10-1,10 7 1,-10-7-3,0 0-1,8 1-12,-8-1-6,0-7-8,0 0-26,0-5-23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0.1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192 0 106,'0'0'45,"-17"7"-18,6-2-16,4 7-4,-8 1 0,9 0-2,-8 2-1,1 1-2,2-2 1,-4 3-2,2-2 1,-1 3 0,0-5-2,0 4-2,3-4 1,-1-3-4,6 0-10,6-10-6,0 0-11,0 0-24,0 0-21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0.5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5 134,'0'0'34,"9"-3"-12,2 3-14,-11 0-1,22-2-2,-13 2-1,3 0-1,0 0-2,1 2 0,-3-2 0,1 0-1,-11 0 2,13 0-2,-13 0-2,0 0 0,14 0-4,-14 0-11,0 0-6,0 0-12,0 0-33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1.6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17 88,'2'-9'49,"-2"9"-23,5-12-13,-5 12-3,0 0-4,0 0-1,0 0 0,0 0-2,0 4-1,-5 10 0,-2 0 0,-2 7-1,-1 1 2,1 5-2,-1 0 0,7 1 0,-2-4 0,5-4-1,0-5 0,5-3 1,2-5-1,1-5 0,7-2 0,-4-2 0,3-5 2,-1-1-2,-5-1 0,2 2 0,-3-3 0,-7 10 0,11-14 0,-11 14 0,0 0 0,0 0 0,0 0 1,7 2-1,-7-2 0,11 15 0,-2-8 1,2-3-1,4-1 1,2-3 0,1 0 0,1-4 0,3-4 0,-1-3 0,-4 0-1,-2-4 1,-7-1-2,-5-2 1,-3 4 0,-5-2-1,-8 4-1,-5-1 0,-2 9-5,-3-3-6,3 7-8,4 0-10,1 4-22,8-1-27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2.3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5 116,'0'0'41,"0"0"-15,0 0-16,8-4-3,-8 4-1,16-1-1,-16 1-2,19 0 0,-10 0-1,3 1-1,-4 5 1,1 2-1,-9-8 0,4 18 0,-4-5-1,-8-1 1,-3-1 0,-4 3-1,0-4 1,-2 5-1,3-5 1,5 1-1,-1-4 1,10-7-1,-1 10 1,1-10-1,8 8 1,2-8-1,1 0 0,4-1 0,-1-3 0,2-3-2,-3 4 1,0-8-3,6 7-6,-11-4-9,7 0-5,-7-5-14,5 2-31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3.0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-1-2 138,'-1'-7'35,"1"7"-12,0 0-16,1 4-2,8 7 0,1-1-1,1 10-2,4-1 1,1 5-1,1 2-1,0 2 0,-4-2 0,2 4 0,-6-2 1,1 2-1,-5-1 1,0 1-1,-5-1 0,-3 1 0,-2 1-1,0 1 0,-6-3 0,2-2 0,-1 0-2,-1-8 0,6 3-5,-8-10-8,13-12-6,-15 3-7,11-8-19,0-11-34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3.2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57 92,'0'0'54,"5"-14"-24,-3 6-15,-2 8-7,11-15-1,-1 10-1,2 0-2,-1 0-2,1 1 0,1 4 1,0 0-2,-3 3 0,2 5-1,-4 2 1,-3 0-1,-5 6 1,0 2-1,-8-2 1,0 2-1,-4 1 0,2-1 1,-3-1-1,0 0 0,4-1 0,3-4 0,1-2 0,5 0 0,0-2 1,0-8-1,16 10-1,-7-9 1,6 1 0,3-2-1,0 0-2,7 0-11,-7 0-7,0-3-5,-2-4-20,-1-2-39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8.1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 30,'0'0'37,"0"0"-6,0 0-5,0 0-6,0 0-6,0 0-3,0 0-3,5 5-1,-5-5-1,21 0-1,-9-3-1,6 3 0,2-2-1,1 2-1,3 0 0,4 0 0,-5 0-1,3 0 1,-4-1-1,-1 1 0,-3 0-1,-1-1 1,-6-2-1,-1 3 1,-10 0-1,12 0 0,-12 0 0,0 0 1,8 0-2,-8 0 1,0 0-1,0 0-1,0 0-5,0 0-12,0 0-4,0 0-16,0 0-27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0 151,'0'9'31,"0"-9"-9,0 0-13,4 14-2,-4-7-1,0 8-3,0-2 1,0 6-2,0 0 0,1 2-1,-1 3 0,0-4 0,0-1-2,-1-4-1,1 0-3,-2-4-15,2-3-2,0-8-8,0 0-30,-6-8-32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8.8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0 116,'0'0'40,"-3"4"-15,3-4-16,-4 20-2,1-10-1,3 8 0,0-1-2,0 3-1,0 1-1,7 3 0,-7-4 0,0 2-1,0-2 0,0 1-1,0-3 1,0-2-1,-4-2 1,1-2-2,3-5-1,0-7-3,0 9-10,0-9-6,0 0-9,0-4-24,3-5-26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49.5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40 30,'0'0'51,"0"0"-13,6-12-13,-6 12-7,3-10-6,-3 10-2,4-8-4,-4 8 0,0 0-1,0 0-1,0-9-2,0 9 1,0 0-2,0 0 0,-4 6 0,0 0 0,-1 5 0,1 2-1,-6 4 1,4 3-1,-2 0 1,1 3-1,5 0 1,-3-1-1,5-3 0,0-1 0,5-6 1,0-2-1,7-3 1,-2-5-1,0-2 2,4 0-2,1-9 1,-6 2-1,4-3 0,0 1 1,-5-2-2,2 2 2,-5-3-1,-5 12 0,12-13 0,-12 13 0,0 0 0,0 0 0,1 4 0,3 5 1,-1 3-1,7-2 0,1 0 1,3-1 0,2-5 0,6-1 0,-3-3 0,1-3 0,0-4 0,-2-4 0,-1-3 0,-2 0 0,-4-1-1,-8-4 1,-3 2-1,-1-2 0,-9 0 1,-2 2-2,-8 4 1,2 3 0,-2 2-2,1 3 0,4 5-5,-2 1-10,7 10-4,0-3-8,9 2-25,-1 0-27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2.3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0 186 67,'0'0'54,"0"0"-25,0 0-13,0 0-4,5 4-4,6-3-2,-11-1-1,19 0 0,-5-5-2,3 1 0,-6 0 0,13-3-1,-6-1 0,2-2-1,-1-3 0,1-3 0,-3 1 0,-1-2-1,-3 2 1,-1-2-1,-9 2 2,-1 2-2,-2 0 0,0 13 1,-7-14-1,-6 11 0,-3 1 0,-1 2 0,-1 1 0,0 5 0,-7 5 0,4 0 0,2 1 0,0 3 0,2 0 0,1 0 0,2 0 0,8 2 1,-4 0-1,7-2 0,1 2 1,2-1-1,5 0 1,6 1-1,4-4 0,0 0 0,7-4 1,-3 1-1,8-4 1,-2 1-1,4-5 0,-2 0 0,-1-2 0,-3 0 0,4 1-3,-11-2-6,2-1-10,-3-5-3,-5-1-13,0-3-31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3.0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 60,'0'0'54,"0"0"-24,0 0-11,0 0-6,0 0-3,0 0-2,15 3-2,-9-3-1,9 0-1,-2 0-1,6 0 0,-3-2-1,4 1 0,-2-1-1,0-1 1,-1 2-1,-1-1 0,-4-2 0,1 4-1,-13 0 1,10-4-1,-10 4-1,0 0-1,0 0-2,0 0-5,0 0-10,0 0-6,0 0-15,0 0-31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3.5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7 119,'0'0'40,"0"-8"-15,0 8-17,0 0-1,0 0-1,0 0-2,0 0-1,0 0 1,-3 4-2,3-4 0,-3 20 1,1-11-1,1 8 0,-1-3-1,0 5 1,-4 1-1,2 1 0,1 1 0,1-1-1,-4 2 0,2-4 0,1-3 0,2-3 0,-1-1-1,0-5-1,2-7-1,0 0-4,0 0-9,0 0-5,5-6-10,-3-1-25,3-4-20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4.3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78 81,'-10'-8'51,"10"8"-24,-9-8-9,9 8-6,-9-7-4,9 7-2,0 0-2,0 0-1,-7 1-1,5 7 0,-3-1 0,5 8-1,0-3 0,0 6 0,0-5 0,7 4 1,-2-3-1,6-1 0,-2-4 0,6-3-1,-1-1 1,5-5-1,-1-2 0,-2-5 1,2-3-1,-3-2 0,-2 0 1,1-5-1,-8 1 0,-2 1 0,-3-1 0,-1 0 0,-1 1 0,-8 0-1,-2 0 1,-4 5 0,-2 1 0,-1 5 0,0 4 0,-2 0 0,4 7 0,1 5 0,2 3 0,6-2-1,5 6-1,2-8-3,4 7-1,7-11-8,6 5-8,-4-6-10,10-5-25,-1-1-18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5.0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70 60,'0'0'54,"0"0"-16,0 0-22,-4 7-6,1 0 0,3-7-2,-11 17-1,11-17-2,0 17-1,0-17-1,11 18 0,-3-13-1,6 1 0,0-3 0,3-1-1,-1-2 0,1-3-1,-6-4 1,3 0 0,-3-6-1,-3 2 1,1-4-1,-8-1 1,-1-2-1,-3 6 1,-10-5 0,0 5-1,-4-1 1,1 6-1,-2 6 1,1 1-1,-1 4 0,3 7 0,5 2 0,-3 1-2,10 4-3,-9-5-11,12 2-5,-2-2-6,2-3-22,0-10-35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6.4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86 10 69,'0'0'49,"0"-9"-22,0 9-9,0 0-6,0 0-3,0 0-1,0 0-2,0 0-1,0 0-1,-4-1 0,4 1-1,0 0-1,-10 3 0,10-3-1,-12 10 0,5-2 1,4 0-1,-5 3 0,1 3-1,2-4 1,-5 8 0,5 0 0,-1 3 0,3 1-1,-1 2 1,3 1-1,1 2 1,0-4-1,1 0 0,3-1 1,5-2-1,-4-2 0,7-2 1,-5 1-1,4-4 0,-3 0 0,2-2 0,-1-2-1,-1 0-1,-3-3 0,-5-6-2,13 13-12,-13-13-4,0 0-8,7 0-19,1-8-30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7.1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0 106,'0'0'46,"0"0"-17,0 0-17,0 0-3,0 0-2,0 10-2,0 0-1,6 4 0,2 0-1,4 3-2,3 1 1,1-5-1,3 4-1,-1-3 1,0-1-1,0-3 1,-3-1 0,-2-1-1,-5-4 0,-8-4-2,14 6 0,-14-6-2,0 0-8,0 0-7,0 0-6,0 0-17,0-5-29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7.1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213 7 124,'0'0'39,"-13"-9"-15,13 9-14,-12 0-2,12 0-3,-10 14-1,1-1-1,-5-1 0,4 3 0,-4 2-2,-3 4 0,1-5 1,-3 4-1,3-2-1,-2-2 0,3-2-1,2-4 0,8 0-3,-7-10-5,12 0-9,0 0-6,12-8-13,-6-2-30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74,'0'0'58,"0"0"-23,0 0-19,9-3-4,-9 3-4,5 5-1,0 3-3,1 4 0,6 1 0,2 3-2,-3 1 0,7 6-1,-1-2 1,4 3-1,-1 0-1,-3 3 1,1-3 0,-4-1-1,1-1 0,-6-2 0,3-5 0,-6-3-2,2-3 0,-8-9-6,7 0-10,-7 0-6,1-13-10,-1-6-29,0-2-18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7.6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31 161,'0'0'25,"0"0"-5,0 0-14,0 0-2,0 0-1,6 0 0,4 0-2,7 0 0,-7-2 0,8-2 0,-4 2 0,4 1 0,-3-3-1,-1 4 1,1-4 0,-2 4 0,-5-1 0,2 1-1,-10 0 0,15-2-1,-15 2-2,0 0-3,9-2-13,-9 2-3,0 0-10,0-9-27,0 9-26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8:58.3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13 144,'0'0'30,"0"0"-9,-5-12-14,5 12-3,0 0-1,-9 9-1,9-9 0,-11 18 0,1-1 0,5 0 0,-3 5 1,-1 1-2,4 1 0,-3 2 0,5-5 1,3-1-2,0-4 1,5-3-1,5-6 1,3 0 0,-3-6-1,6-1 1,1 0-1,-2-8 0,3 1 0,-3-3 1,0 0-1,-1-3 0,-7 5 0,3-5 0,-5 5 0,-5 8 0,7-9-1,-7 9 1,0 0 0,0 4 1,0-4-1,0 16 0,5-6 0,-2-1 1,7-1-1,3-1 1,0-4 0,4-3 0,-1-3-1,2-5 1,-1-4 0,-2-3-1,0-3 0,-11-3 0,3-1-1,-2-1 1,-5 3-1,-2-3 1,-4 6-1,-1 4-1,1 2-1,-6 4-2,12 7-10,-18 1-6,6 6-6,-1 3-21,5-3-31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01.9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71 17 38,'0'0'54,"0"0"-9,2-6-25,-2 6-5,0 0-4,0-11-2,0 11-2,0 0-1,0 0-3,0 0 0,0 0-1,0 0 0,0 0-1,-5 3 0,5-3 0,-11 16-1,4-8 1,-3 3 0,2 1 1,-2 0-2,3 0 1,1 1-1,-1-3 1,7-10-1,-2 13 0,2-13 0,5 7 1,5-5-1,2-2 0,-4 0 1,5 0-1,0 0 1,-1 0 0,1-2-1,0 1 0,-8 0 1,7 0-1,-12 1 0,8-2 0,-8 2-1,0 0 0,10 0 0,-10 0-1,0 0-2,5-7 2,-5 7 0,10-8 0,-10 8 0,8-15 1,-3 6 1,-5 9 1,5-12-1,-5 12 2,3-8-1,-3 8 1,0 0-1,0 0 0,0 0 0,-5 9 1,-1 0-1,3 0 0,-2 1 0,3 4-1,-6 0 1,3 1 0,1 2-1,-4-4 0,3 1 1,4-6-2,-4 3 1,5-11-1,-2 11-2,2-11-3,0-5-10,5-7-5,-2 3-10,1-6-26,5 0-22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02.4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25 62,'0'0'61,"-2"-13"-23,2 13-21,0 0-5,0 0-3,-8-12-2,8 12-2,0 0-1,0 6-1,0-6-1,5 16 1,0-9-2,0 6 1,2 0 0,2 0-1,3 1 0,0 2 0,-1 0 0,2 1 0,-3 2 0,-2 1-1,4 1 1,-9-2 0,-1 3-1,-2 0 1,0 0 0,-3-3-1,-4 0 0,-3 1 0,-1-1-1,1-2 1,-2-1-1,1-5 0,4 3-1,-3-11-3,10-3-3,-7 3-9,7-3-5,0-9-9,0-1-27,4-5-21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03.0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 79,'2'-9'53,"-2"9"-19,0 0-20,0 0-4,0 0-2,16-4-2,-16 4-2,17-3-1,-11 3-1,7 0 0,-1 0-1,-4 4 0,2-1 1,-2 2-1,-8-5 1,14 11-1,-14-11 0,6 11 0,-6-3-1,0-8 1,-5 17-1,0-8 0,-6 3 0,4-3 0,-8 3 0,4-1 0,-1-1 0,1 2 0,-1-5 0,5 3 0,7-10 0,-11 13 0,11-13 0,-3 8 0,3-8 0,0 0 0,3 9 0,8-8 1,-4 0-1,5-1 0,2 0 0,0 0 0,2 0 0,6-3 0,-4 1 0,-2-2-2,2 3-3,-1-2-7,-2 0-8,-4 0-8,-1-2-20,3 0-31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0.3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76 15,'0'0'35,"0"0"-9,0 0-4,-8-9-2,8 9-10,0 0 0,0 0-2,0 0-1,0 0-1,0 0 0,0-8-2,0 8 2,0 0-3,1-12 1,-1 12-1,9-8 0,-9 8 0,8-10 0,-8 10-1,13-8-1,-3 4 1,-10 4-1,16-9 0,-16 9 0,10-6 0,-10 6 0,12-2 0,-12 2 0,0 0-1,7 0 1,-7 0 0,0 0 0,8 12 0,-8-12-1,3 6 1,-3-6-1,0 0 1,12 12-1,-12-12 0,1 12 0,-1-12 1,0 10-1,0-10 1,0 15 0,0-15-1,-6 12 1,2-3-1,4-9 1,-8 15-1,0-8 0,8-7 1,-12 15-1,12-15 1,-13 13-1,13-13 0,-11 13 0,11-13 1,0 0-1,-7 7 0,7-7 0,0 0 0,0 0 0,0 0 0,0 0 2,0 0-2,0 0 0,5-3 0,-5 3 0,11-4 0,-11 4 0,7-2 0,-7 2 0,12 0 0,-12 0 0,10 2 0,-10-2 0,13 3 0,-13-3 0,11 5 0,-11-5 0,10 4 0,-10-4 0,10 8 0,-10-8 0,5 12 0,-5-12 0,8 13 0,-8-13 0,5 15 0,-3-7 0,-2-8 0,3 11 0,-3-11 1,0 12-1,0-12 0,0 13 1,0-13-1,-10 13 1,0-6-1,4 2 1,-4-1-1,2 1 0,-6-4 1,3 0-1,3 1 0,-7-3 1,5-2-1,0 2 0,-3-3 1,3 0-1,2 0-1,8 0 0,-15-3-3,15 3-12,-10-4-4,10 4-8,-10-13-21,10 13-33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2.3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12 104,'0'0'40,"0"0"-18,0 0-10,10 0-2,-10 0-3,6 0-2,-6 0 0,15 0-2,-5-1 0,-2 1-1,5 0 0,6 2 0,-3-2 0,6 2-1,2-2 1,-2 0-2,3 0 1,-2 0 0,-2-4-1,-1 0 0,-5 1 1,-2 2-1,-3 0 0,-10 1-1,8 0-1,-8 0-3,0 0-6,0 0-8,-5 0-7,5 0-17,-15-2-27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2.7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11 141,'0'0'31,"-13"-3"-11,0-4-13,13 7 0,-5 0-2,5 0-1,-5 9-1,5-3-1,0 5 1,0 4-1,0 0-1,0 3 1,0 1-1,0 0 0,0 0-1,0 1 0,-5-4 1,3-1 0,1-2-2,-1-3 0,2 0 0,0-10-2,-2 15-5,2-15-10,0 0-5,-11 3-12,11-3-26,-3-3-20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4.8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53 103 38,'0'0'50,"0"0"-12,0-13-14,0 13-8,0-8-6,0 8-2,1-6-1,-1 6-2,0 0-1,0 0 0,0 0-2,0 0 1,0 0-1,-6 4 0,-1 4-1,2 7 1,-1-3-1,-3 5 0,3 1 0,1 3 0,0 0-1,3 2 2,2 1-2,0-4 1,0-2-1,2 0 1,6-5-1,0-3 0,2-2 1,2-3-1,-1-5 1,1 0-1,-1 0 0,-1-2 0,2-2 1,-4-3-1,5-1 0,-8 0 0,7-1 0,-5-1 1,2-1-1,-4-2 0,4 0 0,-3 1 0,2 0 0,-4 3 0,1-2 0,-5 3 1,0 8-1,1-11 0,-1 11 1,0 0-1,-1-8 0,1 8 0,0 0 0,-12 9 0,9-2 0,1 7 0,1-1 0,1 1 0,5 1 0,6-2 0,-1 1 0,3-4 0,5-4 1,2-2-1,0-3 1,1-1-1,-2-2 0,-1-4 1,0-4-1,-2 1 1,-1-4-1,0 0 1,-8-5-1,3 0 0,-9 0 1,1-3-1,-2 2 0,-2-4 1,-6 3-1,0-2 0,0 2 0,-1 3 0,1 0 0,0 5-1,1 0 0,-3 6-2,10 6-4,-8 1-10,8-1-4,-8 12-8,6 0-25,2 1-27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5.5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69 22 88,'0'0'50,"5"-9"-19,-5 9-16,0 0-7,12-10-1,-12 10-3,0 0 0,6-3-1,-6 3-1,0 0 1,7 5-2,-7-5 1,-2 13-1,-5-6 2,4 5-2,-3 0 0,4 1 0,-3 0 0,3-3 0,2-1 0,4 1-1,6-2 1,1 0 0,1 0 0,1 1-1,0-2 1,-1 4 0,-6-1-1,-1 0 1,-5 1-1,0 2 0,-5-4 1,-6 3-1,-1-1-1,-3 0 1,-3-8 0,-3-3-2,2 1-2,-2-5-5,8-4-8,1-9-6,4 2-10,5-7-28,3 3-19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198 16 142,'-2'-8'33,"2"8"-10,-1-8-14,1 8-2,0 0-2,-11 0 0,9 12-2,-3-1-1,-4 10 0,-3 2-1,1 6 0,-7 5 0,-1 2 0,-2 2-1,0-2 0,2-3-1,0-4 1,5-3-2,-1-10-2,12-2-7,3-14-9,0 0-4,5-3-17,9-6-34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5.9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50 132,'0'0'37,"3"-9"-14,-3 9-12,0 0-2,12-3-3,-12 3 0,10-8-3,-2 7-1,4-2 0,3 1-1,-2 0 0,3 0-1,1-1 0,1 3-1,2-2-3,3 2-5,-10 0-9,4-3-5,-7 1-10,1-3-29,-4 0-21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6.8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0 245 116,'0'0'39,"0"10"-18,0-10-9,14 0-2,-4-7-2,9 4-2,-5-4-1,11-2-2,-7-1 1,7 2-3,0-6 1,-5 2-1,-1-2 0,-2 2-1,0-3 1,-4 2 0,-5-4 0,0 2-1,-8-4 1,0 3-1,0 0 0,-11-1 1,4 7-1,-8-1 0,-3 5 0,2 3 0,-3 3 0,-2 5 0,4 7-1,1 3 2,-1 1-1,6 6-1,-2 1 2,8 3-2,-2-2 2,2 1-1,5-3 0,5 1 0,2-5 0,4-1 0,4-4 0,2 0 1,1-3-1,5 1 0,-3-5 0,4-1 0,1 1 0,-5-3 0,5 1 0,-4-4-2,-3 2-2,-4-4-9,2-2-7,-8-5-4,4 1-16,-5-5-32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7.7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55,'0'0'51,"0"0"-8,0 0-26,0 0-5,0 0-2,0 0-2,11 5-1,-11-5-2,18 0 0,-3 0 0,1 0-3,0-4 2,2 4-3,0 0 1,1 0-2,-1 0 1,-2 2 0,-2-2-1,1 3 0,-10-3 1,-5 0-1,13 0-1,-13 0 1,0 0-1,0 0-3,8 1-9,-8-1-7,0 0-5,0-6-18,0 6-32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8.2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0 169,'0'0'24,"0"0"-8,-5-4-11,5 4-1,-3 7 0,1 4-2,-3 3-1,4 1 0,-1 4 0,-1 3 1,-1 4-1,3 0 0,-2-2 0,-1 3 1,4-2-2,0 0 1,0-3-1,0-3-1,0-6 0,0-2-3,4-4-8,-4-7-6,11 0-6,-6-6-13,7-7-29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8.4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83 132,'0'0'35,"0"0"-12,-3 12-13,-2-5-3,5 7-2,-2-2-1,2 1-2,2-1 2,6-2-2,-1-4 0,6 1-1,-3-7 1,3 0-1,0-2 0,4-5 0,-4 0 0,0 0-1,-3-5-1,3 0 1,-4-1 0,-4-3 0,-1-1 0,-4 1-1,-4-3 1,-1 3 0,-7 2 0,-1 4 0,-4 4 0,1 5 1,-2 3-2,-2 8 0,5 5-1,-2-1-1,6 11-7,6-9-8,2 1-5,3-4-13,8-1-28,5-8-10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8.9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22 111 106,'0'0'46,"-2"8"-18,2-8-17,-5 19-3,2-9-1,3 3-1,2-1-1,6 0-2,0-2 1,4-3-2,3-5-1,1-2 1,1 0-1,2-5-1,-2-4 2,1-2-2,-3-4 1,0 0-1,-5-3 1,-4-1-1,-4-1 0,-2 0 1,-2-3-1,-6 5 1,-5 4-1,-2 3 1,-3 6-1,-4 5 0,1 5 0,1 7 0,-1 4-1,2 0-2,8 7-7,-4-5-10,12-1-2,-2-6-13,5 0-30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19.8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149 0 67,'0'0'57,"-5"-3"-20,5 3-20,-7 4-5,-6-2-3,10 8-3,-12-1-1,8 3-1,-4 1-1,1 3-1,-2 1-1,2 3 1,0 2-1,1 2 0,0 1 0,1 4 0,1-2 0,2 2 0,0-1 0,5 0 0,0-2 0,0-1 0,7-4-1,3 0 1,-2-5-1,2 2 0,5-5 0,-3 1-1,1-3-2,-2-7-1,6 7-9,-6-9-7,3-1-6,-6-2-16,0-7-32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20.3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8 160,'0'0'26,"0"0"-6,-5-8-15,5 8-1,5 6-1,5 4 1,-2-3-2,6 7 0,-1-2 0,3 5-1,3-5 0,0 4-1,1-3 2,2-1-2,-6-2 1,2-2 0,-1-1-1,-6 0 0,-1-4 0,-10-3-2,12 0-2,-12 0-6,1-7-6,-1 7-8,0-15-10,-4 7-29,2-6-18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20.4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215 14 94,'0'0'50,"-2"-14"-25,2 14-10,0 0-5,-6 8-1,-4-3-2,3 10-1,-6-2-2,3 9 0,-6-3-1,-1 1-1,-1 3-1,-2 1 1,0-5-1,2-1 0,0-1-1,2-5-1,6-1-2,-5-7-5,15-4-11,0 0-3,0 0-11,15-11-30,-2-1-22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21.0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23 142,'0'0'33,"0"0"-11,-5 1-14,5-1-2,0 0-1,5 1-2,-5-1-2,18 0 1,-9 0-1,7 0 0,-1-1 0,3-1 0,0-2 0,0 1 0,1 2 0,-1 0 0,0-2 0,-2 2 0,1 1-1,-4 0 0,0 0 0,-6 0-1,-7 0-1,12-1-1,-12 1-8,0 0-8,0 0-5,-7-5-16,-1 2-30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0 145,'-2'11'33,"2"-11"-12,-3 7-12,3-7-3,0 0-1,0 0-2,5 8-1,-5-8 0,15 9-1,-8-4 0,1 3 0,-2 2-1,1 4 1,-6-2-1,-1 5 1,-1 0 0,-7 3-1,-4 0 0,1-2 1,-3 1-1,0-4 0,1 1 1,5-6-1,0-1 0,3-1 0,5-8 0,0 8 0,0-8 1,16 3-1,-1-3 0,2 0 1,2 0-1,0 0-1,4-3 1,-2 0-2,0 3-6,-4-5-11,-3-2-4,-3-3-10,-4 0-27,-4-6-30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24.4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100 20 92,'0'-10'46,"0"10"-23,0 0-9,0-10-4,0 10-3,0 0-2,0 0-2,-6 0 0,6 0-1,-15 9 0,8 5-1,-4 1 1,-1 3-1,0 5 1,1-1-1,1 2 0,2 0 0,3-2-1,2-2 1,3-7-1,3 1 1,5-9 0,5 2 0,-3-4-1,7-2 2,-1-1-2,-3-1 0,2-5 1,0 0-1,-2-1 0,-1-2 0,-4-1 1,0 0-1,-6-1 1,-2 11-1,3-10 0,-3 10 1,0 0-1,-5 1 0,0 8 1,2 6-1,3 0 1,2 2 0,4-1 0,3-3 1,6 0-1,-1-3 0,6-7 1,2-2-2,-1-1 0,4-5 0,-4-9 0,2 0 0,-9-7 0,1-2 0,-6-3-1,-5-1 1,-4 0 0,0-1 0,-9 5-1,0 4 0,-3 1 0,0 9-3,3 9-2,-10 0-10,8 4-6,-1 3-9,2 5-26,2 0-24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25.2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121 10 141,'0'0'32,"-2"-6"-13,2 6-11,-13-5-2,13 5-2,-13 0-1,5 5 0,-2-3-1,-1 5 0,-1 2 1,2 3-2,-4 2 0,6 2-1,-2 1 1,6 0 0,1 1 0,1-4-1,2 2 1,5-1-1,4-3 1,4-4 0,1-3-1,3-1 1,-1-2-1,2 0 0,2-2 1,-7-3-1,0-1 1,-3-2-1,-10 6 0,5-12 1,-7 3-1,-8 3 1,-1-1-1,-4 3 0,0-2 0,-1 3-1,4 3-2,1-7-4,11 7-10,0 0-5,-5-8-8,5 8-28,10-15-25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25.7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92,'0'0'50,"0"0"-18,0 0-20,0 0-2,0 0-2,0 0-3,7-4-1,-7 4 0,0 0-1,13 6 0,-3 2 0,-3-4-2,3 4 1,1 3-1,2 3 0,1 3 0,-1 1 0,-2 3-1,1 2 1,-1 4-1,-4-2 0,0 0 1,-4-2-1,-3 2 0,-2-1 1,-8-2-1,-1 0 1,-1-3-1,1-1 1,-4-1-1,2-5 0,4 2-1,1-10-2,5 5-5,3-9-10,0 0-4,0 0-8,0-8-30,0-2-26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09:27.4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33 13,'0'0'54,"0"0"-15,0 0-11,0 0-9,0 0-4,0 0-5,-3-8-2,3 8-2,0 0-1,6-8-1,-6 8-1,12-5 0,-12 5-2,13-8 2,-13 8-2,15-4 0,-7 4 1,4 0-1,1 0 0,-3 0 0,3 0-1,-1 3 1,-1 1 0,-1-2 1,-2 3-1,-8-5-1,14 13 0,-14-13 1,3 14-1,-3-5 0,-3-2 1,3-7-1,-10 15 0,0-7 0,-2-1 0,1 0 0,1 1 1,-2 1-1,2-2 0,-3 0 0,2 3 0,2-4 0,-2 1 1,11-7-1,-13 13 0,13-13 0,-9 7 0,9-7 0,0 0 0,0 0 0,0 0 0,0 0 0,2 8 0,-2-8 0,15 0 0,-4 0 0,-1 1 0,3 2 0,-1-3 0,1 2 1,0-1-1,-1 1 0,-2 0 0,1-1 0,3-1 0,-3 0-1,2 2-2,-4-2-11,7 0-6,-6-5-8,5 0-20,-4-1-36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0:37.2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 30,'0'0'37,"0"0"-6,0 0-5,0 0-6,0 0-6,0 0-3,0 0-3,5 5-1,-5-5-1,21 0-1,-9-3-1,6 3 0,2-2-1,1 2-1,3 0 0,4 0 0,-5 0-1,3 0 1,-4-1-1,-1 1 0,-3 0-1,-1-1 1,-6-2-1,-1 3 1,-10 0-1,12 0 0,-12 0 0,0 0 1,8 0-2,-8 0 1,0 0-1,0 0-1,0 0-5,0 0-12,0 0-4,0 0-16,0 0-27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0:37.2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0 116,'0'0'40,"-3"4"-15,3-4-16,-4 20-2,1-10-1,3 8 0,0-1-2,0 3-1,0 1-1,7 3 0,-7-4 0,0 2-1,0-2 0,0 1-1,0-3 1,0-2-1,-4-2 1,1-2-2,3-5-1,0-7-3,0 9-10,0-9-6,0 0-9,0-4-24,3-5-26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05.6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130-1 55,'0'0'47,"0"0"-11,0 0-14,-5 0-8,5 0-5,-9 12-3,5 0-2,-2 0-1,-4 7 0,5 3-2,-3 4 1,1 7-1,-5 1 1,4 4-1,-5 2 0,1-6 0,6 0 0,-6-2 0,7-5-1,0-8 0,0-3 1,4-8-1,1-8 0,8 3 0,-8-3 0,16-15 0,-9-1 0,6-4 0,2-6 0,-5-4 0,3-4 0,2 0 0,2-4 0,-1 3 0,1 2 0,-1 2 0,2 6 0,-1 2 0,-1 8 0,1 4 0,-2 7 0,0 2 1,-6 2-1,3 9 0,0 6 1,-6 2-1,-1 8 1,2 1 0,-6 3-1,-1 2 1,-6-2-1,1-3 0,2-5 1,-7-1-1,6-6 0,1-5 0,3-9 1,0 0-1,0 0 0,0-12 0,3 0 0,7-10 0,-3-2 0,6-4 1,2-1-1,1-2 0,3 3 0,-1 0 0,3 5 0,-1 4 1,5 6-1,-7 5 0,0 1 0,-1 6 2,-1 1-2,1 5 0,-9 3 0,2 3 1,-4 3-1,3 1 0,-8 3 0,1-1 1,-2 3-1,-2-2 0,-1 5 1,-7-4-1,5 1 1,-5-1-1,5-2 0,0-2 0,-3-3 1,5-1-1,3-11-1,-4 6 0,4-6 0,0 0-1,0 0-4,0 0-5,5-4-10,5-3-8,-3-5-26,8 1-20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05.8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0 124,'0'0'40,"11"11"-16,-11-4-15,0 8-3,-8 2-1,5 3-1,-2 1-2,-5-4-1,5 1 0,-2-3-1,2-4-1,5-11-1,-6 8-1,6-8-5,0-9-11,0-4-9,3-4-21,5-5-22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06.4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43,'10'15'61,"-10"0"-13,0 0-29,-1 9-6,-8 1-5,8 3-1,-3-2-2,4 1-2,-3 0-1,3-1 0,-5-4-1,4-5 0,1-3-1,0-5 1,0-9 0,-2 9 0,2-9-1,0-6 0,10-4 0,-7-3 0,10-3 0,-4-4 0,4 1 1,3-3-2,2 0 2,1 5-1,-1 1 0,2 3 0,-4 4 0,4 5 1,-7 1-1,2 3 1,-2 3 0,-6 3-1,1 9 2,-6 2-1,-2 3 0,0 5 0,-2 0 0,-3 4-1,-3 0 1,3-3-2,-3-2 0,1-5-4,7 2-7,-7-6-9,2-3-7,0-4-25,5-8-28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07.6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7 57,'0'0'45,"0"0"-13,0 0-13,0-7-5,0 7-6,0 0-3,0 0-1,0 0-3,0 0 0,0 0 0,0 0 0,0 0-2,0 0 0,0 0 0,0 0-6,-10 4-16,10-4-13,-1 8-23,1-8-1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0 119,'0'0'38,"0"0"-17,0 0-7,-5 4-6,5-4-3,0 0-2,-8 8 0,8-8-2,0 0-1,0 0 0,0 0-1,3 0-6,-3 0-12,10 0-6,-2 0-17,-8 0-28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08.8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101 9 33,'0'-9'61,"0"9"-13,0 0-30,0 0-6,0 0-2,-10-5-2,10 5-2,-8 11-3,-2 1 0,4 7 0,-7 3-2,4 5 1,-2 8 0,-2 2-1,6-2 0,-1 3-1,4-5 1,3-6-1,1-3 1,3-6-1,7-7 1,-3-8-1,6-3 0,-2-2 1,1-8-1,3-2 1,0-1-1,-1-1 0,0 5 1,-4-2-1,2 4 0,-1 5 0,-6 2 0,-5 0 0,15 19 0,-12-5 0,7 1 0,-3 0 0,4 2 0,-1-7 0,5 1 0,3-7 1,6-4-1,-3-9 1,3-6 1,0-6-2,-2-2 1,-2-3 0,-2-3 0,-7-2 0,-6-3-1,-5 5 1,-3 3-1,-3 0 1,-8 5-1,1 9-1,-2-3-1,9 11-8,-6 0-10,12 4-6,0 0-15,0 0-37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24.4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47-1 76,'0'0'58,"0"0"-23,0 0-23,0 0-2,0 0-2,0 0-2,0 0-3,-7 10 1,4 5-2,-2 0 0,-3 7 0,3-1-1,-5 4 0,5 1 1,3-2-1,1-3-1,1 0 0,0-12 1,3 1-1,-3-10 0,16 2-1,-1-2-2,-5-12-3,7 0-11,-7-9-6,6-1-14,-6-7-31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24.6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0 149,'-13'5'29,"6"2"-9,7-7-16,-13 9-2,13-9-2,2 7-3,-2-7-9,13 2-10,-3 1-14,-2 0-28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24.9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0 140,'0'0'33,"0"0"-11,0 0-17,0 0-1,9 6-1,1-3 1,2-3-2,4 2 0,-1-2-1,7 0-1,-4 0 1,3 0-1,6-1 1,-7-1-1,-2 0 0,-2-1-1,-1 3-1,-15 0-4,18-4-11,-18 4-7,0 0-16,-8 0-31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25.2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61 144,'0'0'32,"15"0"-9,-1-6-17,8 6-1,-2-7-2,9 3 1,-1 1-3,1-2 0,0 2-1,-2 1 0,-4-1 0,-7 2-1,-1 1-2,-15 0-7,17-12-11,-17 12-8,6-9-24,-1 3-26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25.4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0 153,'0'0'30,"-8"5"-8,8 8-16,-5 1-2,5 7 0,-3 1 0,3 13-2,-4-1-1,1 7 0,1-4-1,1 3 0,-3-6 0,3-2-1,1-2-2,-4-16-8,4-2-10,0-12-6,0 0-21,0-14-35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28.2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5 48,'0'0'40,"0"0"-9,5-7-12,-5 7-5,0 0-4,0 0-3,0 0-2,-7 8-1,2 2 0,3 0-1,1 3 0,1 3 0,-4 3 0,4 4-2,-5-3 0,2 3-1,1-2 1,1 2-1,-1-4 0,1-3-1,-1-2 1,2-6 1,0-8-1,0 13 0,0-13 1,0 0 0,0 0-1,0 0 1,3-5-1,-3 5 0,8-11 1,-1 1-1,-2 0 1,7-1 0,-1-1-1,2-3 2,2 0-1,2 0 0,1-3 0,0 3 1,2 0-2,-2 1 1,-3 3-1,-2 1 1,0 4-1,-4 3 0,-9 3 1,11 0-1,-11 0 0,12 5 1,-12-5 0,3 16 0,-1-7-1,-1 3 1,3-1-1,-3 3 0,-1 0 0,0 1 0,-5-2 0,2 1 0,0 0-1,-4-2-2,2 1-4,2-4-13,3-9-7,-4 12-20,4-12-32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32.1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16 25,'0'0'42,"0"-9"-11,0 9-3,0 0-9,0-7-6,0 7-3,0 0-3,0 0-2,-3 2-1,-4 7 0,4 4-2,0 4 1,3 4-1,-2 4 0,2 0-1,0 3 0,3-1 0,9-5-1,-2-4 1,3-2 0,4-6-1,-1-2 0,2-6 0,2-2 1,0-5-1,-2-2 1,0-2-1,-3-4 1,2-2-1,-6-2-1,2-1 1,-4-3-1,-1 2 1,-6-1 0,2 4 1,-4-2-1,0 8 1,0 2-1,0 8 1,0 0 0,-8 4 0,3 10 1,2 8-1,-2 2-1,5 9 1,-2 6 0,1 2 0,-3 9 0,4 2-1,-1-1 0,-3 0 0,-2 0 0,-1-3 0,-3-8 0,2-1 1,-3-11-1,-3-6 0,-2-7 1,-1-6-1,-1-2 0,2-6 1,-3-1-1,1-9 0,0-4 0,3-1-1,0-1-1,7-6-2,7 9-8,-1-8-11,2 3-9,8 1-29,4 0-19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32.3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14-1 129,'0'12'38,"0"-12"-15,-4 18-16,-2-5-2,6 6 0,-3 1-2,3 5-1,0-3-1,1 2 1,6-2-2,-4-4 1,5-4-1,-8-14-1,17 11-2,-9-16-2,7-1-5,-10-15-5,6-3-11,-6-4-20,4-5-26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32.5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 58 33,'-11'-23'63,"1"7"-13,2 5-25,-4 3-10,12 8-5,-10 0-4,10 0-2,-8 4-2,8-4-1,0 8-3,0-8-5,0 0-12,10 7-10,-10-7-23,20-2-20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0 159,'-10'9'26,"2"-3"-6,8-6-17,-12 9 0,12-9-1,-5 11-2,5-11 1,0 9-3,0-9-4,6 0-12,5 0-6,-1-5-16,3 1-27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33.0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8 102,'0'0'48,"0"0"-20,12 0-18,-12 0-3,15 0 0,-15 0-2,18 0-1,-3 0-1,1 2-1,4-1 0,1 3 0,3-3 0,0-1-1,3 3-1,-3-3 1,1 0-1,-3 0 1,-4-3-2,-7-1 0,1 3-5,-12 1-12,0 0-5,0-11-12,0 11-32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34.5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70 233 50,'0'0'48,"0"0"-14,10 0-14,-10 0-7,7 0-3,-7 0-3,13-11-1,-6 2-2,4 0 0,-1-2-2,0-1 0,-2-2 0,2-1 0,-1-4-1,-4 2 0,-5-4 0,0 2 0,-7-2 1,-5 7-1,-1-4 0,-2 8 0,2 1-1,-2 6 1,0 3 0,3 3-1,1 9 0,1-1 0,1 9 0,0 4 1,4 3-1,1 2 1,1 4-1,1 1 0,-1 5 1,3-1-1,0-1 1,0 3-1,3-1 1,-1 3-1,0-4 0,-2 5 0,0-3 0,0 3 0,0-3 0,-2 0 0,-3-4 0,5-3 0,-3-5 2,-2-5-4,3-2 2,-1-9-1,3 0-1,0-12-2,0 0-7,0 0-11,0-10-9,0-9-26,0-4-22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34.8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29 119,'-8'4'41,"8"-4"-15,0 8-17,0-8-1,17 3-3,-6-3-1,7 0 0,-1 0-2,4-1-1,1-3 0,-4 1-1,2 0 0,-5-1 0,-1 3-3,-5-6-3,2 3-13,-11 4-4,15-10-18,-12 3-30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35.2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225 12 140,'0'-9'34,"0"9"-11,-12-8-17,12 8-1,-16 8 0,6 2-2,-2 4 0,-1 3-2,2 5 2,-4 4-2,-2 2 0,1 4-1,-1 3 1,2 3 0,-4-1-1,5 2 1,0 0-1,2 1 0,4-2 1,4-2-1,4-2 0,4-5 0,2 0 0,6 1 0,1-5 0,-1-2-1,3-3 1,-4-6-2,2 2-2,-13-16-8,17 10-9,-17-10-7,11-6-19,-6-4-37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35.6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14-1 156,'-7'-3'28,"7"3"-6,-8 8-17,8 5-2,0-5 1,0 8 0,5-2-2,3 4-1,4 2 0,2-4 0,5 5 0,-1-3 0,5 0-1,2 0 1,-2-5-2,0 0 1,3-2-1,-11-3-1,5 1-2,-12-9-8,2 1-9,-10-1-7,10-10-21,-10 0-30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35.8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293 1 140,'-10'5'34,"0"4"-11,-5-1-14,2 8-2,-5-2-2,1 2 0,-2 3-2,-6 4-1,2 0-1,0-2 0,-2 4 0,0-2-1,7 2-1,-4-5-3,11-2-12,-2-4-5,6-9-8,7-5-25,0-6-32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36.6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1 74,'0'0'57,"-8"2"-25,-2 0-18,8 7-3,2-9-3,-7 18-2,2-4-2,5 6-1,-3 0-1,3 4-1,3-3 0,2 1-1,4-4 0,1-5-2,1-5-1,-3-8-6,7-1-12,-3-7-9,-2-8-24,3-2-20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36.7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43-1 106,'-12'0'44,"-1"0"-19,6 0-17,7 0-5,-10 10-5,10-10-16,0 0-13,0 0-16,0 0-18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38.1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0 72,'0'0'54,"0"0"-25,0 0-15,-11 10-3,7-3-4,-6-2-1,5 4-2,-6 1-1,4 0 0,-3-1-1,4 3 0,-1-3-2,2 0 1,5-9-1,-6 9-2,6-9-2,0 0-8,0 0-10,1-4-14,3-10-24,6 5-12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38.3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17 83,'-10'-7'57,"10"7"-24,-11-10-18,11 10-6,-12-3-3,12 3-3,0 0-1,0 0-2,0 0-2,0 0-3,0 0-8,5 2-12,-5-2-15,10 2-30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1.7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0 119,'0'0'38,"0"0"-17,0 0-7,-5 4-6,5-4-3,0 0-2,-8 8 0,8-8-2,0 0-1,0 0 0,0 0-1,3 0-6,-3 0-12,10 0-6,-2 0-17,-8 0-28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0-1 169,'5'7'23,"-5"-7"-9,0 0-9,0 8-3,0-8-3,2 8-6,-2-8-12,14 3-7,-3-3-16,1-5-31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44.5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99 28,'0'0'27,"0"0"-1,0 0-5,3-8 0,-3 8-9,0 0-1,4-8-1,-4 8-3,0 0-1,0 0 0,0 0-1,0 0-1,0 0 0,0 0-2,0 0 0,0 0 0,0 0 0,0 0-1,-2 4-1,2-4 1,-3 16 0,-1-6 0,3 5 1,-1 3-2,-5 1 1,4 4 1,0 0-2,1-1 1,2-1-1,0-3 1,0-1-1,2-7 0,3 0-1,-5-10 1,15 7 0,-7-7 1,0-2-1,4-3 0,-4-3 0,3 2 0,3-4 1,-4-1-1,3 1 0,0-2 1,4 0 0,-8 0-1,3 1 0,1 1 0,-6-1 0,-7 11 1,13-14-1,-13 14 0,0 0 1,0 0 0,0 0 1,0 0-1,0 10-1,0-1 1,0 5-1,0-3 1,0 2-2,3-3 1,6 2 0,-3-4 0,6-3 0,1 1 0,-2-4 1,4 1-1,0-3 0,0 0 0,0 0 0,1-4 1,-7 1-1,4-3 1,0 1-1,-3-3 2,0-1-1,0-2-1,-4-2 0,1 0 1,0-4-1,-6-1 1,-1-1-1,0-1 0,0-1 0,-8 4 0,3-3 0,2 5-1,-2 2-3,-5 0-8,7 4-9,-4 0-9,4-1-25,1-2-29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45.9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17-1 23,'0'0'44,"11"0"-11,-11 0-4,7 3-9,-7-3-7,12 5-3,-12-5-3,13 5-2,-13-5-1,10 14 0,-2-3-1,-3 1-1,0 3 0,5 4 1,-4 1-2,4 3 1,-3 2-1,3 1 0,-5-1 0,5 2 0,-9 1 0,3-1-1,-3 1 1,-1-2-1,0 1 1,0 0-1,-5-4 1,2 2 0,-7 1 0,5-2 0,-8-1 0,3 3-1,0-1 0,-2-2 0,4-1 0,-5-2 0,1 0 0,6-4 0,-7 0 0,4-6-2,3 3-2,-2-8-12,8-5-7,0 0-14,-10 0-31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47.5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201 0 85,'0'0'38,"0"0"-12,0 0-10,0 0-6,0 0-2,0 0-2,0 0-1,0 0-1,0 0-1,0 0-1,0 0 0,-8 9 0,3 3-1,-8 3 1,3 3-1,-5 3 0,2 4 0,-2 1-1,-2 1 2,4 4-2,2-1 0,-1 2 1,-1 2-1,5-3 1,-2 1-1,0 1 1,2 0-1,-1 2 1,3-3-1,2 0 1,4 3-1,0 6 2,4-2-2,4 2 0,2 0 0,5 2 0,3-5 0,0-1 0,3-4 0,1-6 0,1-5 0,2-4-2,-5-12-2,6 3-12,-3-8-6,0-4-12,-6-7-31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48.8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32-1 23,'0'0'44,"0"0"-11,0 0-4,0 0-9,0 0-6,0 7-4,2 2-2,-2-9-1,8 19-2,0-6-1,1 2-1,2 3 1,4 1-2,0 0-1,1 7 1,-4-1-1,1 6 0,2 1 0,-2 4 0,-5 0-1,1 3 0,-4 2 0,0 0 1,0 2 0,-5-6-1,0 3 1,-7-5-1,0 2 1,-3-3 0,2 1-1,-7-2 1,0 2-1,1 3 0,-3-4 1,1-1-1,1 0 0,-2-3 0,6-5 0,-4-3 0,3-2-1,6-9 0,-3-1-2,1-10-4,8 0-11,0 0-9,0-4-17,0-7-30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3:50.2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0 111 28,'0'0'34,"0"0"-2,0-11-7,0 11-4,0 0-9,0 0 0,12-11-4,-12 11-1,8-11-1,2 4-2,-3-2 0,4 4-1,-3-4-1,4 2 0,1 0 0,-3 1 0,2 2-1,1-2 1,-3 2-2,1 0 1,3 1 0,-1 1 0,-7-1-1,6 3 1,-7-1-1,-5 1 0,15 1 1,-15-1-1,8 11 0,-1 0 0,-6-2 0,1 4 0,0 0 0,-2 0 1,0 1-1,0-3 0,0 3 0,0-4 0,-5 2 0,-2-2 1,0 3-1,-2 0 0,-1-1 0,-5 2 0,0-2 0,-2 1 0,1-2 1,1 3-1,0-4 0,4 0 0,-4-2 0,3-2 0,7-2 0,5-4 0,-16 7 0,16-7 0,0 0 0,-9 0 0,9 0 1,0 0-1,0 0 0,0 0 0,0 0 0,0 0 0,0 0 1,10-6-1,2 3 0,-5-3 0,6 3 0,-3-1 0,1-1 0,2 4 0,-6 0 0,3 1 0,-2 0 0,2 0 0,-3 0 0,3 2 0,3 2 1,-5-3-1,5 6 0,2-5 0,-7 2 0,6-3 0,-1 1 0,2-2-1,-4 1-1,-1-1-11,5 0-9,-2-3-9,-5 0-30,4-4-24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4:11.3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814 43 18,'0'0'17,"0"0"1,0 0-4,0 0 2,-9 10-7,9-10-1,0 0 2,0 0-2,0 0-3,0 0-2,0 0-1,0 0-1,10 0 1,-10 0-1,0 0 2,5-9-1,-5 9 1,0 0-2,7-8 2,-7 8-2,0 0-1,7-8 1,-7 8 1,0 0 0,0 0 0,0 0 1,1-8 0,-1 8-1,0 0 1,0 0-1,-5-4 0,5 4 0,-13 0-2,13 0 1,-12-1 0,8 1 0,4 0 1,-17 0-1,9 0 0,-2 0 1,2 0 0,-2-3 0,-4 3 0,5-2 0,-3 2-1,-3-3 1,2 1-1,-2 0 1,4 2 0,-4-2-2,-2 2 2,1 0-2,-4 0 1,0 0-1,-1 0 0,1 2 1,0 0-1,-3 1 0,1-2 1,1 0-1,1 0 1,-5 0-1,6 2 0,-1-2 0,0 4 1,-3 1-1,0-1 0,3 2 0,-3 2 1,0-2-1,3-1 0,-2 1 0,1 0 1,1-1-1,0 0 0,2-1 0,0-1 0,1 1 0,3-1 0,2 0 0,4-2 0,8-2 0,-15 6 0,15-6 0,0 0 0,-3 13 0,3-13 0,1 12 0,-1-12 0,10 16 0,-2-8 0,6 2 0,0 2 0,0-2 0,4 3 0,3 1 0,-1 2 0,5-2 1,1 3-1,4-2 0,-7 0 0,4-2 1,-6 0-1,-4-4 0,-1 1 0,-9 0 1,-7-10-1,0 14 0,-4-5 0,-6-2 1,-1 3-1,-6 0 0,-2-1 1,-6 3-1,5 3 0,0-3 1,-3 6 0,-2 2-1,7-3 0,0 3 0,-2 1 0,2 0 0,1-4 0,3 3 0,-1-6 1,7 1-1,-1-3 0,-2 0 0,6-2 0,3-1 1,0 2-1,1-4 0,1-7 0,0 15 0,0-15 0,0 11 0,0-11 0,3 8 0,-3-8 0,7 7 0,-7-7 0,15 5 0,-2-3 0,2 0 1,3-2-1,2 1 0,4 1 1,4-1-1,4-1 1,2 0-1,6 0 0,0 0 1,-2 0-1,3 0 0,2 0 1,0-1-1,-2 1 1,-3 0-1,0 0 0,-7 0 0,-1 0 0,-3 0 1,-8 0-1,-5 0 0,-3 0 0,2 0 0,-4 0 0,-1 1 0,0-1 0,0 2-1,-8-2 1,15 5-2,-15-5-3,0 0-10,5 9-8,-5-9-13,-3 1-32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5:34.8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50 307 15,'-9'0'28,"9"0"-6,-8 3-2,8-3 1,-11 7-4,11-7-3,-9 7-5,9-7 0,-8 4-2,8-4-1,0 0-1,0 0-1,-5 5 0,5-5 0,0 0 0,4-5 0,0-4-1,6 1 1,-3-4-1,5-2-1,1-3 0,-2 0-1,1-5 1,3-1-2,-2-2 1,-2-2-1,-1 1 1,2-2-1,-5 1 1,-1 5-1,-1 3 1,-2 2 0,-3 6-1,0 11 1,-9-4 0,2 8-1,-5 7 1,4 6 0,-5 1-1,3 6 1,2 5-1,-2 0 2,2 1-2,4 3 0,-1-3 0,0-1 0,5 0 0,0-2 0,0-1 1,0-4-2,0-4 2,0-1-2,4-3 2,-4-2-1,0-4-1,0-8 1,0 10 0,0-10 0,0 0-3,-7 5 1,7-5-2,-8 0-6,8 0-12,-8 0-8,8 0-27,-9 0-19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5:36.0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23 50,'0'0'38,"0"0"-7,0 0-12,0 0-5,0 0-3,0 0-4,0 0-1,0 0-1,5 0-2,-5 0 0,16-3 0,-9-2 0,4 5-1,4-4 0,2 4 0,-2-5 0,3 5 0,0 0-1,0-2 0,-1 2 0,2 0 0,1 0 0,-2 0-1,0 0 2,1 0-2,-3 0 1,1 0-1,-4 0 1,-2 0-1,-2 0 0,1 0 1,-10 0-1,8 0 0,-8 0 0,0 0 0,0 0 0,0 0 0,8 0 0,-8 0-1,0 0 0,0 0-3,0 0-7,0 0-10,0 0-12,-3 5-24,3-5-20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5:37.1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78 114 38,'0'0'34,"0"0"-6,0 0-4,0-9-7,0 9-5,0 0-1,0-10-4,0 10-1,5-10-1,-5 10-1,8-12 0,-8 12-2,12-13 1,-12 13-1,13-16 0,-3 11-1,-4-7 1,3 6-1,-9 6 1,13-9-1,-13 9 0,13-8-1,-13 8 1,12-3-1,-12 3 1,8 0 0,-8 0-1,8 12 1,-8-12-1,10 15 1,-5-3-1,-3-2 1,-2 1 0,0 0 0,0 2-1,0-1 1,0 0-1,-2 3 0,-5-5 1,-1 6-1,0-3 0,0 4 1,-4-2 0,-1 2-1,0-2 1,-2 0-1,0-1 0,-1-1 0,1-1 2,3-1-2,2-4 0,0-2 0,-1 1 0,11-6 0,-12 6 0,12-6 0,-15 2 0,15-2 0,-10 0 0,10 0 0,0 0 0,0 0 0,0 0 0,0 0 1,0 0-1,10-9 0,2 6 0,-2 0 0,1 0 1,4-1-1,-3 2 0,3 1 0,-4 1 1,4 0-1,-2 0 0,-1 2 1,-2 1-1,5 2 0,-6-1 0,1 3 0,4-2 0,-5-2 0,3 3-3,0-6-5,1 0-12,-2 0-5,1-1-14,-2-5-35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40.3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37-4 79,'-2'-8'50,"2"8"-22,0 0-12,0 0-5,0 0-4,0 0-2,0 0-1,0 0-1,0 0-1,0 0 0,0 13-1,0 2 1,0 9-1,0 5 0,0 8 0,-2 0 0,1 5 0,-3-2-1,-4-5 1,3 0-1,2-10 0,-4-5 0,4-5 1,3-15-1,-2 9 0,2-9 1,0-10-1,4-5 0,5-4 0,-4-3 0,7-5 0,-5-4 0,6-2 0,0-1 0,-3 2 0,3 1 0,4 0 0,-3 4 0,3 6 0,-2 8 0,-7 2 1,5 8-1,-1 6 1,-7 11-1,-4 8 2,-1 7-2,0 4 1,0-3-1,-1 5 0,-1-7 0,-1-1 0,-2-8 0,5-9 1,0-10-1,0 0 0,8 0 0,-1-9 0,3-11 0,3-1 0,-3-4 0,6-1 0,1-3 0,-2 4 0,3 2 0,-3 0 0,0 8 1,-1 5-1,-5 5 1,2 3-1,-1 5 1,-3 7 0,-2 8-1,5 4 1,-7 3 0,2 1 0,-2 3 0,2 3-1,-3-4 1,-1-4-1,-1-5 0,0-2 0,0-5 0,0-2-1,0-10-1,0 0-1,9 7-4,-9-7-8,5-7-9,-2-3-9,5 0-32,0 0-18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0 166,'0'8'24,"0"-8"-5,-8 7-15,8-7-2,-5 11-1,5-11-4,-3 9-10,3-9-9,0 0-8,0 0-26,0 0-23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40.5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1 138,'0'9'36,"-2"3"-13,2 5-15,-10-5-4,9 5 0,-3-5-2,3 0-1,1-2-2,0-10-4,0 0-14,0 0-6,1-5-17,4-9-32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40.6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2 132,'-6'-5'36,"6"5"-14,-7 5-18,7-5-4,0 0-9,-2 9-13,2-9-15,4 12-24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41.1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57 124,'2'8'42,"-2"-8"-18,1 22-16,-1-10-1,0 9-2,0-2-1,2 0-1,-2 1-1,2-1 1,-2-7-2,5-2 0,-5-10 0,6 9 0,-6-9 0,8-3-1,1-12 1,-3 3-1,6-7 1,3-1-1,0-7 0,3 1 0,0-1 1,0 5-1,0 0 0,0 5 0,-1 5 1,-2 5-1,-2 7 1,-8 1-1,2 6 1,-6 8-1,1 0 1,1 5-1,-3 0 1,0 5-1,0-1 0,0 1-1,3 2-3,-3-10-3,4 5-14,-4-6-3,0 0-16,-4-3-36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42.0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 54 92,'0'0'52,"0"0"-28,1-11-11,4 8-3,-3-8-2,10 8-2,-12-6-2,0 9 0,6-10 0,-6 10-2,0 0 1,0 0-1,0 0-1,-5 5 1,-3 1-1,-2 8-1,-1 1 1,-1 6 0,-1 1-1,0 3 1,-1 1-1,9-1 1,2 1-1,3-9 0,2 1 0,6-9 1,7-3-1,3-6 0,3-2 0,1-4 0,-1-8 0,-1 2 1,-2-2-1,0 0 0,-5 1 0,0 3 0,-8 3 0,-5 7 0,0 0 0,0 0 0,7 12 1,-4 1-2,-1 1 2,1 1-1,2 1 0,7-1 0,1-3 0,3-5 0,4-7 0,-2-1 1,0-11-1,-2-5 0,-1-4 1,-3-4-2,-4-2 1,-8 0 1,2-1-1,-2 2 0,-4 7-1,-7 2-3,11 17-9,-15-17-8,8 10-7,4-3-19,3 10-46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42.9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-1 371 72,'0'0'60,"0"-6"-23,2-6-23,8 6-5,-4-9-1,11 0-1,-6-7-3,7 1-1,2-4-1,-2 0 0,2-4-1,-3 1 0,-1-1 1,-3-2-1,-6 4-1,5 0 1,-9 5 0,0 5 0,-3 3 0,0 14 0,0 0 0,-3 0-1,-5 14 1,-1 10 0,4 3 0,-1 4 0,-1 3-1,6 3 0,-4-1 0,5-3 0,0-3 0,0-6 0,0 0 0,3-7-1,-1-4-1,-1-5 0,-1 1-1,0-9-4,2 10-9,-2-10-8,-2 7-13,-8-2-32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43.2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69 142,'-12'7'35,"12"-7"-12,0 0-15,0 0-3,7-3-1,11-1-1,3-3 1,6 2-2,6-5 0,6 2-1,-1 2 0,4-1 1,-3 1-2,1 1 1,-9 1-1,-3 1 1,-1 2-1,-9-3-1,-7 3 0,-4-1-1,-7 2-2,0 0-7,0 8-10,-10-1-6,-5 7-21,-3-4-33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44.0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96 92,'0'0'54,"0"-7"-23,0 7-19,0-10-4,0 10-2,3-15-1,11 9-2,-9-4 0,9 2-1,1-3 0,2 3-1,-1-1 2,2 4-2,-3 1 0,2 1 0,-4 3 0,2 2 0,-7 3 0,2 5-1,-5 2 1,-3 4-1,-2 1 0,-4 4 0,-7 1 0,-6 2 0,1 1 0,-4 0 0,-5 1 0,-1 0 0,1-2 0,2-1 0,5-5 0,3-4 1,5-6-1,10-8 0,-10 5 0,10-5 0,3-7 0,7-2 0,-3 1 0,6-2 0,-1 5 0,1-2 0,0 5 0,0 1 0,4 1 0,-2 0 0,3 4 1,0 0-1,0 0 1,7-1-1,0 2 0,-1-3 0,3 1-2,-6-3-1,11 2-12,-9-2-8,-3-1-7,-6-5-31,1-1-32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46.2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 30 57,'3'-9'49,"-3"0"-14,0 9-13,0-12-7,0 12-5,0 0-2,0 4-2,0 6-2,-1 9 0,-4 4-1,3 5-1,-4 8 0,4 7-1,-1 6 0,-2 5 0,1 1-1,-1-1 0,2-3 0,-2 0 2,2-6-2,-2-8 0,2-8 0,-2-7 0,3-7 0,-3-6-2,5-1-1,0-8-7,0 0-10,3-11-8,4-6-19,-2-5-35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46.6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28 110,'6'-9'46,"-6"9"-18,3-20-17,-3 20-4,0 0-1,0 0-1,-3 9-1,0 7-2,-2 2 2,0 7-2,3 5 0,1 7-1,-4 3 0,1 5 0,-1 2 1,4 4-2,-6-3 0,4-1 1,-2-3-1,3-6 0,1-7-1,1-7-2,0-5-7,0-10-10,0-9-4,0 0-19,3-15-34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47.6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28 35,'0'0'65,"0"0"-17,0-8-27,0 8-6,0 0-5,0 0-3,0 0-2,0 7-1,-2 3-1,2 6-1,0 4-1,0 8 0,0-3 0,-2 6 0,1-4-1,-3 0 1,3-6 1,1-1-2,-2-5 1,2-6 0,0-9-1,-2 10 1,2-10-1,0 0 0,0-9 1,0-1-1,2-4 0,0-2 1,3-8-1,0-2 1,1 0-1,2 0 1,2 0 0,4 1-1,-3 4 1,4 4 0,0-1 0,1 8 0,1 0-1,-4 5 1,4 2-1,-3 3 0,-2 0 1,-4 3-1,2 4 0,-10-7-1,8 18-2,-8-18-7,0 14-11,0-6-3,0-8-15,0 0-37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0 100,'0'0'50,"0"0"-25,0 0-11,4 5-2,5 0-4,-9-5-2,18 19-2,-7-10 0,7 8-2,1-1 0,0 7-1,2-1 0,-2 0 0,-2 1 0,3 3 0,-4-2-1,-3-4 0,2 0 0,-6-5 0,-1-2-1,-3-5-1,2 0-1,-7-8-5,0 0-11,0-8-5,0 2-13,0-9-29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48.4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104 32 45,'10'-12'61,"-10"12"-17,6-10-23,-6 10-8,0 0-3,2-10-2,-2 10-3,0 0 0,0 0-1,-12 3-1,6 8 1,-6 0-1,2 6-1,-1 6 0,-2 5 0,3 5 0,-2 4-1,1 5-1,4 3 1,2 0-1,-2-2 0,6 0 0,-1-7 0,2-3 0,0-5-1,0-3 0,0-8-1,0 0-2,0-8-2,3 1-11,-3-10-7,0 0-7,9 0-29,1-5-22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49.0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45 165,'0'0'25,"0"-10"-5,0 10-13,0 0-2,0 0-2,-5-5 0,5 5-1,-7 5 0,2 5-1,-1 0 1,-1 10-2,-1 2 1,1 4 0,6-2-1,-3 3 0,4-3 1,5-1-1,0-6 0,8-8 0,2-7 0,2-2 1,1-3-1,0-7 0,4-6 1,-4-2-1,-2 0 0,-1 1 0,-5 7 0,-2-1 0,-8 11 0,0 0 0,0 0 0,0 0 0,0 13 0,3 1 0,2 2 1,3-4-1,5 1 1,2-6-1,3-3 1,0-4 0,1-3 0,-3-6 0,1-8-1,-2 2 1,-6-8-1,0 0 0,-8 1 0,-1-1 0,-1 3-2,-9-1-1,3 9-3,-9-3-10,7 7-5,0-3-5,-1 7-19,10 4-38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49.3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0 172,'0'0'25,"0"0"-6,0 0-13,-1 7-2,4 9-1,7 5 1,1 6-2,1 1 0,4 4 0,1 2 0,-2 4-1,0-1 0,-5 3-1,-5 2 1,-4-6-1,-1 1 1,-6 1-1,-6-4 0,-4-3 0,-1-2-1,-3-6 0,4-1-1,-1-9-3,6 3-8,2-13-8,9-3-4,0 0-14,-3-16-34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50.1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21 90,'0'0'47,"0"0"-22,-9-12-7,9 12-6,0 0-4,0 0-1,-5-9-2,5 9-1,0 0-1,0 15 0,0-3-1,5 9 0,-5 3-1,3 6 1,-3 8-1,2 4 1,-2-2-1,0 5 0,0-1 0,-2 1 0,-6 1-1,3-6 0,-2-2 0,-1-4 0,3-6-1,0-4-1,2-7-2,3-17-2,-4 10-12,4-10-5,0-15-9,4-7-26,4-9-26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50.4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9-1 163,'0'0'25,"0"0"-5,0 7-14,0 16-2,0 2 0,0 6 0,2 4-2,-1 7 0,2-1 1,1 6-2,-4-5 0,0 3 0,0 0 0,0-3-1,-7 1 0,4-7-1,1 1-1,-3-12-7,5-2-10,-3-9-3,3-14-11,0 0-30,0-11-25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52.0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97 35,'0'0'48,"0"0"-8,-11-10-17,11 10-5,0 0-7,0 0-2,-7-10-1,7 10-3,0 0-1,0-9 0,0 9-2,8-13 1,-3 6-1,7-2 0,-2 0 0,1 0 0,4 2-1,0 2 2,0 1-2,0 0-1,-2 3 1,-2 1 0,1 1 0,-4 6-1,-1 1 1,-2 0-1,-2 2 1,-3 7-1,0-1 1,-1 2-1,-6 3 1,-5 3-1,2-3 0,-6 3 0,-1 0 0,1-3 1,-2 1-1,-2-6 0,7-2 0,-4-1 0,4-1 0,1-6 1,6 1-1,6-7 0,-12 5 0,12-5 0,0 0 0,0 0 0,0 0 0,0 0 0,4-5 0,-4 5 0,11-6 1,-11 6-2,15-2 1,-15 2 0,13 0 0,-3 0 1,0 4-1,0 1 0,1 1 0,3 1 1,-4-1-1,3-2 1,2 0-1,-2-1 0,3 0 1,1-3-1,1 2-1,-1-2-1,2 7-6,-9-4-9,0 2-4,-10-5-9,10 9-29,-10-9-31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55.14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30 16 8,'0'0'17,"0"0"3,0 0 0,0 0-2,0 0 1,0 0 2,0 0-7,0 0-3,0 0-3,0-12 0,0 12-1,0 0 0,0 0-1,0 0-1,0 0 0,-14-5-2,14 5 1,0 0-1,0 0 0,-11 0 0,11 0-1,-4 9 1,4-9-1,0 15-1,0 0 1,0-1 1,4 8-2,2-1 0,-2 6 0,-1 1 0,0 4-1,1-2 0,1 0 1,-5-3-1,0-2 1,0-6-1,0-2 0,0-10 0,0-7 1,0 0-1,-7-4-1,7-7 1,0-8 0,0-3 1,0-5-1,7 3-1,-6-5 1,2 1 1,2 1-1,4 2 0,-1 3 0,2-2 0,0 6 1,1 7 0,6-1-1,-2 6 0,1 5 1,-1 1-1,2 0 1,-3 6-1,-2 0 0,0 1 0,-12-7 0,13 11-1,-13-11-2,6 10-2,-6-10-9,0 9-7,0-9-5,0 0-20,-6 8-34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55.55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154 53 132,'4'-13'35,"-4"2"-12,0-4-15,0 15-2,0-14-1,0 14-1,0 0 0,-8 0 1,-2 6-3,3 8 1,-8 2-1,0 8 0,-1 3 0,-1 5-1,2 3 0,1 3-1,2-2 1,0 3-1,7 3 1,-3-4-1,5 0 1,3-3-1,0-5 0,2-3 0,1-4-1,5-3-2,-1-2-3,-7-18-9,11 15-5,-11-15-7,17-3-16,-11-10-35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56.09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83 32 159,'0'-11'27,"0"11"-7,-1-18-13,1 18-1,0 0-2,-12-3-1,12 3-1,-14 12 0,6 2 0,-2 4-1,2 6 0,-4 3-1,7-1 1,-5 2-1,8-2 1,2-3-1,4-5 0,7-1 0,4-8 0,2-2 0,2-7 0,-1 0 1,0-7-2,2-1 2,-5-3-2,0-1 2,-7 5-1,-1-3 0,-7 10 0,3-9 0,-3 9 0,0 0 0,-5 9 0,0 1 0,5-1 0,0 1 0,0-10 1,8 14-1,0-11 1,4-3 0,2-1 0,-4-7 0,2-2-1,1-2 1,-6-3 0,2 1-1,-5-6 1,-4 5-1,0-4-1,-4 2-1,-5 6-2,-1-5-7,1 7-8,-4 0-4,5 3-10,0-3-31,8 9-24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56.46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57 22 178,'-5'-11'23,"5"11"-5,-9-11-12,9 11-2,0 0 0,0 11-2,2 4-1,8 3 1,2 5-1,-4 5 0,5 3 0,2 2-1,0 2 1,-7 2 0,2 1 0,-4 1-1,-4-2 1,-2 3-1,-5-3 0,-6 0 0,-6 3-1,-1-3 1,-4-5-2,1-6 0,-2-3-2,3-13-6,20-10-8,-7 0-4,9-17-11,13-11-26,6-4-25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228 17 135,'-2'-9'36,"2"9"-13,-11-10-12,11 10-4,-13 2-1,10 6-1,-10 3-3,7 6 0,-9 3 0,3 5-1,-4 4 1,-2 5-1,-3 1 0,2-1 0,-5-4 0,6-1-1,0-7-2,2-7-2,11-5-15,5-10-3,0 0-7,4-11-29,10-8-31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56.86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37 138,'0'0'33,"2"-7"-12,-2 7-11,0 0-2,11-4-2,-11 4-2,0 0 1,8-8-2,-8 8-1,15-3 1,-5 2-1,-2-1-1,6-1 0,0 1 0,1-1 0,0 2 0,-5-1-1,5 2 1,-2-1-1,0 1 0,-4-1 0,2 1 0,-4 0-2,3 0-1,-10 0-2,8 1-9,-8-1-6,-2 7-4,-4-2-17,-8 1-29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6:57.13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7 36 156,'-8'10'27,"8"-10"-7,0 0-11,0 0-3,10 0-1,5 0-2,-7-1-1,7-2 0,1-1-1,2 1 0,1 0-1,-1-3 0,5 3 0,-7-3-4,6 6-10,-7-4-5,1 3-6,-6-5-16,0-1-35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00.03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257 1 35,'0'0'37,"0"0"-3,8-1-5,-8 1-8,0 0-8,0 0-2,0 0-3,8 0-3,-8 0-1,0 0 0,0 0-1,0 0-1,0 0 0,-3 0 0,3 0-1,-11 0 0,11 0-1,-10 1 0,10-1 1,-12 3-1,1-3 0,11 0 1,-15 4 0,8-4-1,-4 2 1,2 0-1,-6 0 0,4 1 1,-2-1-1,3 1 0,-3-1 0,1 5 1,4-1-1,-4 1 0,6-1 0,-6 2 0,4 0 1,0 1-1,1-3 0,7-6 1,-15 11-1,7-2 2,3-1-1,2 2 0,1 3 0,-5 1 0,4 5 0,1 5 0,-1 1 0,3 6 0,0 2 0,0 4 0,0 3 0,0-2-1,0 5 1,0-4-1,2 5 1,-1-9 0,1 1-1,-2 1 1,2-4 0,-1 1-1,-1 1 1,4-4-1,-4 3 1,3-2-1,-3 2 0,0 0 0,0 1 0,0-1 1,0-4-1,0 2 0,0-1 0,0-4 0,0 0 0,0 0 0,0-5 1,2 0-1,-2 0 0,3-1 0,-3 0 0,3 1 0,-3-3 0,2 1 0,1 0 0,-3 4 1,0-3-1,3 1 0,-1 2 0,-2-2 0,0 1 0,2-3 0,-1 2 0,-1-2 0,2-2 0,-2-1 1,0-2-1,0-1 0,0 0 0,0-1 0,0 0 0,0-1 1,0 2-1,0-4 0,0 0 0,0 2 0,0-2 0,0-2-1,0 5 1,0-4 0,0 2 0,0-5 0,0-6 0,0 14 0,0-5 0,-2 1-1,-1-3 1,3 3 0,-5-1 0,0 1 1,4 1-1,-1-1 0,-1-3 0,3 5 0,0-3 0,0-1 0,0 0 0,0-8 0,0 10 0,0-10 0,0 12 0,0-12 0,3 10 0,-3-10 0,0 12 0,0-12 0,0 12 0,0-12 0,0 0 0,2 8 0,-2-8 0,0 0 0,0 9 0,0-9 0,0 0 0,1 13 0,-1-13 0,2 12 1,-2-12-1,3 10 0,-3-10 0,3 10 0,-3-10 0,0 0 0,0 0 0,0 9 0,0-9 0,0 0 0,0 0 0,0 0 0,0 0 0,2 9 0,-2-9 0,0 0 0,3 9 0,-3-9 0,0 0 0,0 10 1,0-10-1,0 0-1,0 0 2,0 12-1,0-12 0,0 0 0,0 0 0,0 9 0,0-9 0,0 0 0,0 10 0,0-10 0,0 0 0,0 8 0,0-8 0,0 0 0,0 0 0,0 0 0,0 0 0,0 0 0,0 0 0,0 9 0,0-9 0,0 0 0,0 0 0,0 0 0,0 0 0,0 0 0,-3 7 0,3-7 0,0 0 0,0 0 0,0 0 0,0 0-1,0 11 1,0-11 0,0 0 0,0 0 0,0 0 0,0 0 0,0 0 0,0 0 0,0 0 0,5 2 0,-5-2 0,0 0 0,12 2 0,-12-2 0,6 0 0,-6 0 0,12 0 0,-12 0 0,11-5 0,-11 5 0,10-5 0,-10 5 0,13-2 0,-13 2 0,14-4 0,-14 4 0,13-1 0,-13 1 0,10 0 0,-10 0 0,13 0 0,-13 0 0,15 0 1,-15 0-2,6-2 1,-6 2 1,0 0-2,12-5 2,-12 5-1,0 0 0,8-7 0,-8 7 0,0 0 0,10-5 0,-10 5-1,0 0 1,15-3-2,-15 3-1,0 0-2,0 0-7,8 0-5,-6 11-6,6 12-10,-6-1-29,4 13-23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04.04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18 53 5,'0'0'20,"-5"-11"3,5 11-2,0 0 2,-3-10-1,3 10-5,0-8-3,0 8-2,-2-9-2,2 9-2,-3-8-2,3 8-1,0 0 0,-5-8 0,5 8-2,0 0 0,0 14-1,0 1 0,0 4-1,0 6 0,0 2-1,1 2 0,8-1 1,-6-2-1,9-1 1,-6-5-1,7-7 1,2-5-1,2-6 1,-4-2-1,3-3 1,1-9-1,-4-2 1,0-5 0,2-4-1,-3-1 0,-6-2 0,-1-1 0,0 4 0,-1 3 0,-3 1 0,-1 8 1,0 11-1,0 0 0,0 0 1,-6 16-1,6 5 1,0 6 0,1 2 0,4 5 1,-1 4-1,0-4 0,3 0 0,-5-2 0,-2-2 0,0-4-1,-2-3 1,-9-1 0,1-7 0,-7 2-1,-3-6 1,0 1-1,-1-6-1,-2 2 0,-2-2-2,9 3-4,-4-9-9,10 0-6,10 0-9,-3-10-27,9-1-24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04.30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31 0 162,'0'0'25,"0"8"-5,0-8-15,-11 17-1,4-6-1,2 4 0,2 0-1,1 0-1,0 0-1,2-2 0,0-1 0,0-3-1,0 2-5,0-11-11,0 8-5,0-8-11,0 0-25,0-6-22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05.93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10 35 28,'-10'0'41,"10"0"-10,0 0-2,0 0-8,0 0-8,0 0-4,0 0-2,0 0-1,0 0-1,0 0-2,0 0 0,0 0-1,0 0 0,7-4 0,-7 4-1,13-4 1,0 4 0,-3-3-1,2 2 1,1-2-1,3 0 0,-4-1 0,-1 4 0,1-1 0,0 1-1,-12 0 1,11 0-1,-11 0 1,0 0-1,0 0 0,10 0 0,-10 0 0,0 0 0,0 0-1,0 0-2,0 0-9,0 0-8,7-3-9,-7 3-23,5-9-23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06.48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154 81 65,'9'-12'56,"-3"0"-19,1 0-21,-7 0-6,0 4-3,0-1-2,0 9-1,-13-10-1,13 10 0,-13-5-2,13 5 1,-15 0 0,15 0-1,-15 5 0,15-5 1,-15 12-1,8 1 0,1-1 0,-3 3 0,6 0 0,-5 2 1,5 4-1,-1 0-1,4 2 1,-1 2-1,-3 1 1,4 2-1,-1 3 1,1 2-1,-4 1 0,3 3 0,-3-1 1,1-3-1,-3 0 0,-4-3 0,3-6-1,-3-5 0,5-1-2,-3-10-3,8-8-10,-3 7-6,3-7-11,0-10-27,0-3-17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06.73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10 46 134,'0'0'35,"0"0"-13,-10 0-13,10 0-2,5-1-3,6 0 0,-2-3-2,7 4 0,-1-2-1,3 0 1,-1 1-2,-1 0-2,1 1 0,-6-2-4,4 1-10,-5-2-7,0-6-13,-2 2-27,4-5-11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07.11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202-1 155,'0'0'27,"0"0"-6,-3-7-16,3 7 0,0 0-2,-8 9 0,-4-1 0,6 4-1,-9 3 0,2 4-1,-6 3 1,4 6 0,-4 1-1,1 2 0,-1 8 0,3 1 0,3-1-1,3 3 1,1-1-1,6-4 0,3-1 0,0-8 0,2-4-2,8-7 0,1 1-3,-1-13-9,7 3-6,-6-6-7,1-1-18,-1-1-36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07.42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 1 161,'0'0'26,"0"0"-7,0 0-14,0 0 0,11 4-2,-1 7 0,0 1-1,3 6-1,0-1 0,2 3 0,-5-1 0,2-1-1,-5-2 0,3-2 1,-3-2-2,-7-12-1,14 12-4,-14-12-9,14-3-7,-11-4-9,5-5-25,-1-3-27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85,'0'0'50,"0"0"-18,0 0-21,0 0-1,0 0-3,0 0-2,0 7-1,2 1-1,-2 4 0,1 4 0,-1 0-2,0 4 1,0 1-2,0-2 1,0-1-1,0 0 1,-1-8-1,-1-3 0,2-7 1,0 0-1,0 0 1,6-12-1,4-5 0,-2 1 0,3-3 2,2 5-2,-5-2 1,3 6-1,-3 0 1,-8 10 0,12 0-1,-6 10 1,-4 2 0,-2 5 0,0 0 0,0 3-1,0-1 1,-2-3-1,-1-2 0,0-2-1,3-12-1,0 0-6,9 0-11,-6-9-4,4-6-13,-1-5-31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07.66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202 0 164,'-12'10'26,"-3"-4"-5,2 9-15,-4-4-1,6 10-1,-2-2-1,3 2-2,-5 1 1,3 3-2,1 0 0,-1-4 0,-1 2-3,3-6-1,0 5-9,-1-10-7,4 1-5,-4-5-19,11-8-34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09.41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47 110 43,'0'0'51,"0"0"-13,0 0-14,0 0-8,0 9-4,0-9-4,0 0-2,5 0-1,-5 0-1,10-10 0,0 7-2,-4-8 1,4 4-1,0-4 0,2 0 0,-4-4-1,0 4-1,2-3 1,-3 5 0,-3 0-1,1 1 1,-5 8-1,0 0 0,0 0 0,0 0 1,-5 11-1,2 3 0,2 3 0,-6 4 0,4 2 0,1 3 0,0-2 0,1 2 1,-1-3-2,2-4 2,0 0-1,-2-4 0,-3-4-1,0-3 2,5-8-1,-13 8 0,5-8 0,-7 0 0,0-3 0,5-1 0,-3 1 0,-2-2 0,2 2 0,5 2 1,8 1-1,-8 0 0,8 0 1,0 0-1,11 0 1,2 0 0,2 1 0,2-1-1,1 0 1,0 0-1,-1 0 1,-1 0-1,-4 2 0,-2 2 0,-1-3-2,-9-1 1,9 7-4,-9-7-10,0 0-6,0 0-7,0 0-19,-5-8-34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09.74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44 1 165,'0'0'25,"0"0"-4,0 0-15,3 14-1,-3-5-2,0 5-1,-3 0 0,-2 2-1,-2-2 0,2 3 0,0-4-1,-3-1 0,5-2 0,3-10-2,-9 7-1,9-7-4,0 0-10,-3-8-5,3-5-10,5-1-27,2-5-21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09.93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23 22 151,'-6'-9'30,"-3"1"-8,9 8-9,-8-5-10,8 5 1,0 0-4,0 0-1,8 2-3,-8-2-12,14 9-5,-14-9-10,5 11-27,-2-2-21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10.58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77 32 165,'0'-11'25,"0"11"-5,-12-5-14,12 5-2,-15 9-1,9 5-1,-4 2-1,3 7 0,-3 1-1,5 4 1,-1 0-1,2 1 0,4-2 0,0-5 1,7-1-1,3-4 0,1-8 0,8-3 1,-1-6-1,0-2 0,5-6 1,2-1-1,0-8 1,-4 0-1,2-1 0,-5-3 0,-3 1 0,-5 4 0,-3 0 0,-7 5 1,0 3-1,0 8 0,-17-4 0,9 6 0,-2 9 0,5 2 0,2 1 0,3 1 0,0-1 1,3-1-1,5 1 1,7-3 0,0-4-1,-2-2 1,4-4 0,1-1-1,2 0 0,-2-7 1,-2-1-1,-4-3 0,0-6 1,-1 0-1,-6-6 0,-2-2 1,-3-2-1,-3 1 0,-2 3-1,-3 1 0,-2 7-1,-3 1-1,6 12-6,-6-3-9,13 5-5,-17 2-10,17-2-30,-11 8-25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11.50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 0 67,'0'0'56,"0"0"-26,0 0-11,0 0-5,0 3-4,0-3-3,6 12-1,3-5-1,-9-7-1,16 17-2,-8-7 1,6 0-1,-6 2 0,7-1-1,0 0 1,1 3-2,-4-2 2,4 2-1,-6 1 0,3-2 0,1 2-1,-8 0 1,-1 2-1,0-1 1,-5 1-1,0 0 0,-2-2 1,-4 6-1,1-4 0,-3 1 0,-1 3 0,-1-4 1,-3 3-1,2-2 0,-6-2 0,1 2 0,1 2-1,0-7 0,2 3 0,-4-4 0,9 3-3,-7-9-5,13 6-11,2-12-3,-9 6-12,9-6-33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13.29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 41 18,'0'0'44,"0"-8"-6,0 8-6,4-10-8,-4 10-8,5-11-4,-5 11-2,0 0-3,0-11-1,0 11-2,0 0-1,0 7 0,0 2-1,-4 7-1,1 3 1,1 2-1,2 2-1,0 1 0,4 0 1,4-4-1,0-2-1,4-4 1,4-7 1,1-3-2,1-4 2,0 0-1,0-9 0,0-1 0,-3-4 0,0 0 1,-3 0-1,-4-2 0,-3 0 0,1 0 1,-6 5-1,0-1 0,0 4 0,0 8 1,0 0-1,-8-2 1,7 7-1,1 6 1,-2 3 1,2 4-1,0 1 0,2 3 0,-1 3 0,1 1 0,-2-4 0,0 2-1,-3 0 1,-2 0 0,-7-3-1,0 0 0,-2-2 1,-1-5-1,-5 0 0,-1-4 0,1-5 0,2-2-1,1 0 0,2-5-2,7 0-2,-4-9-7,12 0-8,2-3-4,10 1-16,4-6-32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13.78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8-1 169,'0'10'23,"0"-10"-5,0 14-12,0-14-2,0 18 0,0-6-1,0 6-1,-2 0 1,-1-2-2,1-1-1,2-1 1,0-4-1,0-4 0,0-6 1,0 0-1,9-6 0,-4-6 0,4-1 1,3-3-1,-2 2 0,4-4 1,-2 5-1,-1-2 0,2 5 0,1 0 0,-8 6 1,6 1-1,-6 3 1,-6 0-1,14 16 1,-10-5 0,-1 4-1,2 2 1,-3 1 0,-2 2-1,0-3 0,0-1 0,0-2-1,0-2-2,5-1-7,-5-11-9,0 0-3,13-12-9,-3-5-30,0-4-27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14.61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6 28 94,'0'0'50,"0"0"-21,-8 0-12,8 0-7,0 0-3,0 0-2,0 0 0,0 0-2,9 0 0,0 0-1,4 0 0,-2 0 0,6 0 0,-2 0 0,3 0-1,-1 0 0,-1 0 0,1 0 0,-6 0-1,2 0 0,-1 0 0,-4 0 0,-8 0 0,13 0-2,-13 0-5,10-3-10,-10 3-4,0 0-6,4-16-22,-1 7-35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15.50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74 262 28,'0'0'53,"10"-14"-11,-10 14-17,5-12-7,-5 12-6,12-18-1,-6 11-3,1-7-1,4 3-3,-1-5 0,2 2-1,-4-6-2,5 2 0,-8-2 1,2 3-1,-5-3 1,-2 4-1,-2-1 0,-6 5 0,-6 3 0,1 3 0,-3 5 0,1 1-1,-2 3 1,1 8-1,3 2 1,-2 9-1,3 2 1,6 6 0,-3 1 0,3 4 0,4 1 0,2 2-1,0-4 1,0 4 0,2-7-1,1-3 0,2 4 0,2-5 1,-7-1-1,3-1 1,-1-5-1,-2 1 0,0-5 0,0-3 0,-4 0-1,3-1 0,-4-4-3,-4-5-5,9-3-9,-8 3-4,8-3-10,-11-6-26,9-1-23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20 48,'0'0'44,"0"0"-7,0 0-11,0 0-11,0 0-3,0-8-3,0 8-3,5-5 0,1 5-2,4-5 0,2 5-2,0 0 1,0 0-1,6 0-1,-2 3 0,0-1-1,-1 3 2,-2-1-2,-2 0 1,-5 1-1,-6-5 1,10 16-1,-10-8 1,0 3-1,1 5 1,-1 0-1,0 8 1,0 3-1,0-1 1,0 4 0,0 1-1,0-1 1,0 1-1,0-1 1,0-2 0,0-2-1,0 0 0,2-1 0,-2 0 0,2 1 0,-2 0 0,0 0 0,-2-1 0,-1 3 0,-2-2 1,2-3-1,-2 0 0,-3-7 0,5 0 0,0-4 0,-1-4 0,4-8 0,-8 11 0,8-11 0,-1 7 0,1-7 0,0 0 0,-2 11 0,2-11 0,-2 8 0,2-8 0,0 0 1,-1 8-1,1-8 0,0 0 0,0 0 0,0 0 0,0 0 0,0 0 0,0 0 0,-11 4 0,11-4 0,-15 0-1,7 0 2,-6 0-1,-1-2 0,-2 1 0,-1 0 0,2 0 0,0 1-1,3-4-2,13 4-9,-16 0-7,16 0-6,-8-3-17,8 3-33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15.77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50 169,'0'0'25,"0"0"-7,0 0-10,0 0-2,7 0-2,3 3-1,1-3-1,1 0-1,-1 0 0,3 0 0,1-3 0,1 1-1,1 0 0,-1-2 0,1 2-1,-1 0-1,2 2-2,-5-7-10,7 3-5,-3-2-5,-2-3-14,-2-3-34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16.17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128 30 169,'0'-16'23,"0"16"-4,-2-14-14,2 14-1,0 0 1,0 0-2,0 0 0,-11 14 0,4 2-1,-1 7-1,0 2 0,-2 6 0,-4 3 0,3 2 0,1 1 0,-5 3-1,5-2 0,2-3 0,1 2 0,2-4 0,5-5 0,0-3 0,5 0 0,4-7 0,1 3 0,-2-5-1,3 2-1,-6-8-1,4 6-4,-9-16-10,5 12-5,-5-12-6,0 0-24,11-15-28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16.50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0 176,'0'0'23,"0"0"-3,0 0-13,0 0-2,2 7-1,7 3-1,1 2-1,7 2-1,-1 2 0,4 3 0,2-3-1,-3 2 0,3-3 1,-6 0-1,1-2 0,-4 0 0,-3-2-1,-10-11-1,15 13-2,-15-13-7,0 0-9,-3-6-2,3 6-11,0-19-26,0 6-25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16.73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218 3 171,'-10'-3'25,"2"3"-6,-7 1-10,8 9-3,-4-3-2,-1 8 0,1-1-2,-1 5 0,-3 0-1,2 1 0,0 2-1,-2-2 0,2-2-1,-4 0-1,4-1-2,-4-6-10,9-1-7,0-5-3,8-5-16,0 0-33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17.74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16 6 69,'0'-9'57,"0"9"-20,0 0-19,0 0-5,0 0-3,0 0-3,0 0-2,0 0-1,0 9 0,-3 1-2,3 6-1,-2 4 0,1 5 0,-1-3 0,0 2-1,-3-7 0,5-2 0,-1-3 1,1-3-1,0-9 0,0 0 0,8-4 0,2-7 0,0 0 0,0-3 0,1-1 1,-1-2-1,2-2 0,-2 5 0,1 0 0,-1 5 0,-2 0 1,2 6 0,-10 3-1,15 2 1,-8 8 0,-2-1 0,-4 5-1,6 1 1,-5 0-1,1 1 1,-3-1-1,2-2 0,-2-5-1,0-8-1,1 17-3,-1-17-10,0 0-4,0-8-6,0 8-16,10-22-33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18.07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40 0 160,'0'0'26,"0"0"-7,0 0-11,0 10-3,0-10-1,4 9-1,-4-9 0,0 20 0,0-6 0,0 2-1,-5 0-1,-1 4 0,2-5-1,0 1 0,-4-5 0,3-1-2,5-10-1,-11 4-4,11-4-10,-2-10-4,2-2-7,0-9-22,7 0-32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18.26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17 15 169,'-5'-9'23,"5"9"-5,-12-5-12,12 5-3,0 0-2,0 0-2,-4 7-4,4-7-12,8 14-4,2-6-10,-2 4-26,6-4-18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18.84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37 26 178,'0'0'23,"7"-18"-4,-7 18-13,1-9-2,-1 9 0,0 0-2,0 7 0,-6 6-1,1 4 1,-5 2-2,3 7 1,1-4-1,-1 3 0,4-1 1,3-2-1,0-6 0,6-3 0,4-6 0,0-3 0,5-4 0,1-1 0,-2-6 0,6-2 1,-6 0-1,1-2 0,0 1 0,-3 2 0,-12 8 0,13-9 0,-13 9 0,0 0 0,0 0 0,0 13 0,-2-4 0,2 1 0,0 2 1,4-4-1,2-3 0,6-1 1,1 0-1,-2-4 1,4-2-1,-1-4 1,-1-3 0,-2-5-1,1 1 1,-7-3-1,-2-2 0,-3-2 0,0 1 0,-7-3-1,1 6 0,-6-1-2,1 7-1,-1-4-7,12 14-7,-13-10-5,13 10-6,-10-1-27,10 1-25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19.86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-2 23 28,'0'0'29,"0"0"-1,-1-10 1,1 10-6,0 0-4,0 0-3,0-8-4,0 8-2,0 0-4,0 0 0,0 0-2,8-5 0,-8 5-1,0 0-1,8 1 2,0 6-2,-1 2 1,1 8-1,2 0 0,2 1 0,-1 4-1,1 3 0,-2 2 0,-2 2-1,-1-3 1,1 2-1,-8 1 1,2 0-1,-2 1 0,0-1 1,-2-1-1,0-1 1,-3-4-1,4-1 1,-4-2-1,3-4 0,0-4 0,2-1 0,-1-1-1,1-10 0,-12 11-1,7-10-2,5-1-6,-16 3-8,16-3-5,-17 0-9,7-4-27,4-4-23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22.13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 66 25,'0'0'35,"0"0"-7,0-11-6,0 11-4,0 0-5,0-8-3,0 8-2,0 0-1,3-11-1,-3 11 0,0 0 0,10-7-2,-10 7 0,10-4-1,-10 4 0,15-6-1,-4 3 1,3 1-1,0 0-1,5 0 1,-1 1 0,0-2-1,2 2 0,-2 0 0,-2 0 0,-2 0 0,-1 1 0,-3 0 0,0 0-1,-4 0 1,-6 0-1,10 4 1,-10-4-1,5 11 0,-5-11 0,2 13 1,-2-4-1,1 4 0,-1-1 2,0 3-1,4 3 0,-3 3 0,-1 0 0,4 6 0,-3 1 0,3 3 0,-3 2-1,4 2 1,-3 2-1,1-1 0,-1 2 0,1 0 0,-3-4 0,2 1 1,-2-1-1,1 0 0,3-4 1,-4 0-1,1-3 1,-1 1-1,0-2 1,0 2-1,0 0 1,0-3-1,0 1 1,0 3-1,-1-1 0,-3 1 0,3 2 0,-1-2 1,2 3-1,0 0 0,0-3 0,0 0 0,0 0 0,0-3 1,0-2-1,0 0 0,2-2 1,-1 0-1,-1 1 0,0-3 0,0 3 1,0-1-1,0-3 0,0 4 1,0-2-1,0 1 0,-1-1 0,1 1 1,0-3-1,0 2 1,0 2-1,0-7 0,0 2 0,1-2 0,3 2 0,-3-2 1,-1 0-2,2-1 2,0-1-1,-2 0 0,0 0 0,1 0 0,-1-2 0,4 1 1,-3-3-1,-1-1 0,0 1 0,2-2 0,-2 1 0,2 1 1,-2-2-1,0 2 0,0 0 0,0 5 0,0 0 0,0 3 0,0-1 0,0 1-1,0-5 2,-2 5-1,0-6 0,2 0 0,-1-3 0,1-9 0,-4 17-1,4-17 2,-1 12-1,1-12 0,-2 14-1,2-14 1,0 8 1,0-8-1,0 11 0,0-11 0,0 11 0,0-11 0,2 8 0,-2-8 0,1 9 0,-1-9 1,0 0-1,0 0 0,0 0 0,0 0 0,0 0 0,0 0 0,0 0 0,5 9 0,-5-9 0,0 0 0,0 8 1,0-8-1,0 0-1,0 9 2,0-9-2,0 0 2,0 0-1,-10 4 0,10-4 0,0 0 0,-8 4 0,8-4 0,-8 2 0,8-2 0,-15 4 1,5-1-1,-5 0 0,-1 1 0,-4 0 0,-2 1 1,-1 1-2,0-2 1,5-1-1,-2-3-2,10 0-1,2-5-8,8 5-7,2-21-4,4 8-11,3-9-31,1 0-23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18 62,'0'0'44,"-5"-9"-10,5 9-13,0 0-7,-5-7-3,5 7-4,0 0-1,-7-2-2,7 2 0,0 0-1,-6 3-1,6-3 1,-5 18-2,4-8 1,1 7-1,-4 1 0,4 8-1,5 0 2,2 1-2,4-1 1,3-2-1,2-3 0,4-1 0,1-10 0,1-3 1,-3-6-1,-1-1 0,-2-5 1,0-5 0,-6-9-1,-1 0 1,-2-4-1,-3-1 0,1 1 1,0 5-1,-3-2 0,1 7 0,-3 4 0,0 9 1,0 0-1,0 0 0,0 16 0,0-2 1,0 4-1,0 7 0,0 2 0,0 6 1,5 3-1,0 5 1,-1 2-1,3 3 0,-4 2 1,0-2-1,-3-1 1,0-5 0,-3-4 0,-3-4 0,-7-2 0,-2-6 0,-2-4 0,-4-6 0,-3-3-1,-2-4 1,-1-3-1,4-4 1,-1 0-2,3-8 1,5-1-3,-1-9-7,9-1-10,3-3-3,5-2-10,0-10-32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23.86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6 131,'0'0'37,"5"0"-14,-5 0-11,16-2-4,-16 2-2,18-3-3,-11 3 0,3 0-1,-10 0-1,6 1-1,-6-1 0,0 0-1,0 0-2,0 0-3,0 0-9,0 0-6,0 0-9,14 0-24,-5-2-19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24.08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30 0 165,'-15'14'24,"15"-14"-5,-11 9-12,11-9-4,0 0 1,-7 0-3,7 0 0,0 0-1,0 0-1,0 0-3,0 0-7,7 0-8,-7 0-5,15-4-17,-4-2-28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24.29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 1 152,'12'1'26,"-12"-1"-6,0 0-13,0 0-4,0 0-1,0 0-2,0 0-3,0 0-10,0 0-7,0 0-10,0 0-22,0 0-17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7:24.43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7 1 131,'6'18'28,"-6"-18"-13,-1 10-30,-3-1-10,4-9-19,-8 10-13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09.36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25 13,'0'0'30,"0"0"1,0 0-5,0 0-2,0 0-8,0 0-5,0 0-1,5 4-2,-5-4-2,14 1-2,0 1 1,-6-2-2,7 0 1,1-1-1,4 0 0,0-1 0,5 0-1,-2 0 0,3-2 0,-4 0-1,4 0 0,-6 1 1,1 0-1,-4 0-1,1 2 1,-3 0 0,-2 1-1,-3 0 0,0 0 0,-10 0 0,13 0 1,-13 0-2,0 0 1,7 1 0,-7-1-1,0 0-1,0 0-4,0 0-8,-4 9-9,4-9-15,-16 13-24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10.05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49 18,'0'0'54,"5"-3"-14,-5 3-15,15-7-9,-2 4-3,-4-1-5,6 4-2,-1-4 0,5 2-2,0-6 0,1 8-1,5-2 0,-2 0-1,-1-1 0,4 1-1,-5-1 1,6 0-2,-11 3 1,2 0-1,-1-2 1,-2 2-1,-9 0 1,6 0-1,-12 0 0,15 1 0,-15-1 0,6 1-1,-6-1-1,0 0-2,12 3-11,-12-3-9,0 0-14,10-4-26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10.72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136 0 85,'0'0'53,"0"0"-31,0 0-8,-10 2-4,10 7-4,0-9-2,-7 19 1,6-7-2,-6 7 0,2 2-1,3 10 0,-2 0 0,-6 11-1,5 1 2,-5 9-2,1 2-1,-2 0 1,-1 1 0,6-6 0,-2-5-1,-1-3 0,6-6 1,-5-4-1,6-7 0,-1 1 0,1-8 0,0-3 2,2-2-4,0-3 2,0-9-1,2 7-1,-2-7-4,7 0-10,-7 0-6,10-8-14,-7-5-27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11.25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84 45,'0'0'57,"0"-11"-18,0 11-21,9-5-6,-9 5-2,16-10-3,-16 10-2,20-11-1,-9 5 0,6 1-1,-4-3-1,9 3 0,-1 0 0,0 2-1,4-3 0,-2 2 0,0 2 0,4 2 0,-6-2 0,2 2-1,-1 0 0,-6 0 1,1 0-1,-7 1 0,0 2-1,-10-3 0,15 9-1,-15-9-3,0 12-4,-7-2-12,-1-1-11,-5 0-24,-2 3-19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11.63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7 34 92,'-7'10'52,"7"-10"-23,0 0-19,0 0-3,0 0 0,15 3-1,-9-3-2,9 0-1,2 0 0,1-1-1,2-1-1,3-3 1,-2 1-1,-1 1-1,0 0 1,-2-1 1,0 1-2,-3-2 0,0-1 0,-2 4-2,-3 2-1,-10 0-9,15-5-9,-15 5-7,10-3-24,-10 3-27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12.91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292-3 25,'0'0'47,"-5"0"-9,5 0-14,0 0-8,0 0-5,0 0-3,0 0-1,-11 3-2,11-3-1,-5 11-1,-4 0 1,1 0-2,-4 4 1,-4-2-1,2 7-1,-4 1 0,0 1 0,-2-2 0,2 2-1,0-1 2,1 4-2,2-2 1,2 0-1,3 2 1,0 3 0,-2-1-1,5 4 1,-4 3 0,4 1 0,2 0-1,-1 0 1,1 4-1,5-1 0,0-2 1,0 2-1,0-4 0,1-3 1,3-4 0,2-1-1,1-3 0,-2-2 1,2-4-1,-1 0 0,-1-4 0,5 1-1,-5 0 2,5-1-2,-6-1 1,1-1-2,5 0 1,-10-11-4,16 14-12,-11-8-5,-5-6-18,17 0-26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39 38,'0'0'43,"-14"0"-6,14 0-13,-10 0-7,10 0-5,-8 0-2,8 0-3,0 0 0,0 0-2,0 0 0,0 0-2,5-1 0,3 0-1,2-2 1,6 3-1,0-5 0,3 1 1,2 0-1,0-1-1,3 1 0,-5 0 0,-1 0 0,-1 3-1,-4-2 1,-2 3-1,-4 0 0,-7 0 0,6 0-1,-6 0-1,0 0-5,-6 4-8,6-4-6,-15 11-8,7-6-22,-1-1-28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14.51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91 39 50,'0'0'48,"0"-8"-15,0 8-13,0-10-6,0 10-4,0 0-4,0-11-1,0 11-1,0 0 0,0-8-1,0 8 0,0 0-1,0 0 0,-10-3 0,10 3-1,-6 4 0,-4 4 0,3 8 0,-4-1 0,4 9-1,-4 4 1,2 1-1,-1 1 1,7 0-1,-2 0 0,5-4 1,0-3-1,5-4 1,0-6-1,8-1 1,4-6-1,-1 0 1,2-4-1,1-2 1,0 0-1,0-6 0,-1 0 1,-2-6-1,-1 1 0,-2-3 0,-1 1 1,-6-1-1,-1 2 0,0 5 0,-5 7 0,0 0 0,0 0 0,0 5 2,0 6-2,4 7 0,-3 0 1,6-2-1,3 0 1,3-4 0,2-2 0,3-5 0,0-5 1,4 0-2,-6-11 1,1 0 0,1-5 0,-8-4-1,-2-5 0,-5-2 1,-3-1-1,0-5 0,-5 6 0,-6-1-1,1 7 0,-3 3-1,1 9-2,-4 3-10,6 6-7,-3 1-7,-1 4-20,6 2-33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15.58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13-1 79,'0'0'44,"0"0"-18,0 0-10,0 0-4,0 0-4,0 0-2,5 0-1,-5 0-1,13 5-1,-13-5-1,13 10 0,-5-3 0,-1 5-1,3 0 1,-2 3-1,2 6 0,-2-2 0,4 6 0,-2-1 0,1 6-1,-3-1 1,4 2 0,-5-3-1,1 1 1,-3-1 1,-2 2-2,0-3 1,2 3 0,-5-4 0,0 1-1,0 0 1,0 1-1,0-1 1,-5 2-1,2-2 0,-2-3 1,-1 3-1,-4-2 0,-2-1 0,2 0 0,-3 1 0,-2-5 1,0-1-1,2 1 0,0 0 0,3-3 0,-3-4 1,4-2-2,1-3 2,3 3-1,5-11 0,-10 7-1,10-7 0,0 0 0,-5 9-1,5-9-3,0 0-7,0 0-9,0 0-8,0 0-25,5 2-22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130-1 55,'0'0'47,"0"0"-11,0 0-14,-5 0-8,5 0-5,-9 12-3,5 0-2,-2 0-1,-4 7 0,5 3-2,-3 4 1,1 7-1,-5 1 1,4 4-1,-5 2 0,1-6 0,6 0 0,-6-2 0,7-5-1,0-8 0,0-3 1,4-8-1,1-8 0,8 3 0,-8-3 0,16-15 0,-9-1 0,6-4 0,2-6 0,-5-4 0,3-4 0,2 0 0,2-4 0,-1 3 0,1 2 0,-1 2 0,2 6 0,-1 2 0,-1 8 0,1 4 0,-2 7 0,0 2 1,-6 2-1,3 9 0,0 6 1,-6 2-1,-1 8 1,2 1 0,-6 3-1,-1 2 1,-6-2-1,1-3 0,2-5 1,-7-1-1,6-6 0,1-5 0,3-9 1,0 0-1,0 0 0,0-12 0,3 0 0,7-10 0,-3-2 0,6-4 1,2-1-1,1-2 0,3 3 0,-1 0 0,3 5 0,-1 4 1,5 6-1,-7 5 0,0 1 0,-1 6 2,-1 1-2,1 5 0,-9 3 0,2 3 1,-4 3-1,3 1 0,-8 3 0,1-1 1,-2 3-1,-2-2 0,-1 5 1,-7-4-1,5 1 1,-5-1-1,5-2 0,0-2 0,-3-3 1,5-1-1,3-11-1,-4 6 0,4-6 0,0 0-1,0 0-4,0 0-5,5-4-10,5-3-8,-3-5-26,8 1-20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0 124,'0'0'40,"11"11"-16,-11-4-15,0 8-3,-8 2-1,5 3-1,-2 1-2,-5-4-1,5 1 0,-2-3-1,2-4-1,5-11-1,-6 8-1,6-8-5,0-9-11,0-4-9,3-4-21,5-5-22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43,'10'15'61,"-10"0"-13,0 0-29,-1 9-6,-8 1-5,8 3-1,-3-2-2,4 1-2,-3 0-1,3-1 0,-5-4-1,4-5 0,1-3-1,0-5 1,0-9 0,-2 9 0,2-9-1,0-6 0,10-4 0,-7-3 0,10-3 0,-4-4 0,4 1 1,3-3-2,2 0 2,1 5-1,-1 1 0,2 3 0,-4 4 0,4 5 1,-7 1-1,2 3 1,-2 3 0,-6 3-1,1 9 2,-6 2-1,-2 3 0,0 5 0,-2 0 0,-3 4-1,-3 0 1,3-3-2,-3-2 0,1-5-4,7 2-7,-7-6-9,2-3-7,0-4-25,5-8-28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7 57,'0'0'45,"0"0"-13,0 0-13,0-7-5,0 7-6,0 0-3,0 0-1,0 0-3,0 0 0,0 0 0,0 0 0,0 0-2,0 0 0,0 0 0,0 0-6,-10 4-16,10-4-13,-1 8-23,1-8-1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101 9 33,'0'-9'61,"0"9"-13,0 0-30,0 0-6,0 0-2,-10-5-2,10 5-2,-8 11-3,-2 1 0,4 7 0,-7 3-2,4 5 1,-2 8 0,-2 2-1,6-2 0,-1 3-1,4-5 1,3-6-1,1-3 1,3-6-1,7-7 1,-3-8-1,6-3 0,-2-2 1,1-8-1,3-2 1,0-1-1,-1-1 0,0 5 1,-4-2-1,2 4 0,-1 5 0,-6 2 0,-5 0 0,15 19 0,-12-5 0,7 1 0,-3 0 0,4 2 0,-1-7 0,5 1 0,3-7 1,6-4-1,-3-9 1,3-6 1,0-6-2,-2-2 1,-2-3 0,-2-3 0,-7-2 0,-6-3-1,-5 5 1,-3 3-1,-3 0 1,-8 5-1,1 9-1,-2-3-1,9 11-8,-6 0-10,12 4-6,0 0-15,0 0-37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47-1 76,'0'0'58,"0"0"-23,0 0-23,0 0-2,0 0-2,0 0-2,0 0-3,-7 10 1,4 5-2,-2 0 0,-3 7 0,3-1-1,-5 4 0,5 1 1,3-2-1,1-3-1,1 0 0,0-12 1,3 1-1,-3-10 0,16 2-1,-1-2-2,-5-12-3,7 0-11,-7-9-6,6-1-14,-6-7-31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0 149,'-13'5'29,"6"2"-9,7-7-16,-13 9-2,13-9-2,2 7-3,-2-7-9,13 2-10,-3 1-14,-2 0-28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0 140,'0'0'33,"0"0"-11,0 0-17,0 0-1,9 6-1,1-3 1,2-3-2,4 2 0,-1-2-1,7 0-1,-4 0 1,3 0-1,6-1 1,-7-1-1,-2 0 0,-2-1-1,-1 3-1,-15 0-4,18-4-11,-18 4-7,0 0-16,-8 0-31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25 121,'0'0'40,"0"0"-15,0 0-15,11 0-3,-1-3 0,4 2-3,1-4-1,2 2-1,3 1-1,-1 1 1,2-1-1,-4 2 0,4 0 0,-3 0-1,-2 0-1,-5 0-4,4 0-9,-9 0-7,-6 0-7,6-8-22,-6 8-28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61 144,'0'0'32,"15"0"-9,-1-6-17,8 6-1,-2-7-2,9 3 1,-1 1-3,1-2 0,0 2-1,-2 1 0,-4-1 0,-7 2-1,-1 1-2,-15 0-7,17-12-11,-17 12-8,6-9-24,-1 3-26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0 153,'0'0'30,"-8"5"-8,8 8-16,-5 1-2,5 7 0,-3 1 0,3 13-2,-4-1-1,1 7 0,1-4-1,1 3 0,-3-6 0,3-2-1,1-2-2,-4-16-8,4-2-10,0-12-6,0 0-21,0-14-35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5 48,'0'0'40,"0"0"-9,5-7-12,-5 7-5,0 0-4,0 0-3,0 0-2,-7 8-1,2 2 0,3 0-1,1 3 0,1 3 0,-4 3 0,4 4-2,-5-3 0,2 3-1,1-2 1,1 2-1,-1-4 0,1-3-1,-1-2 1,2-6 1,0-8-1,0 13 0,0-13 1,0 0 0,0 0-1,0 0 1,3-5-1,-3 5 0,8-11 1,-1 1-1,-2 0 1,7-1 0,-1-1-1,2-3 2,2 0-1,2 0 0,1-3 0,0 3 1,2 0-2,-2 1 1,-3 3-1,-2 1 1,0 4-1,-4 3 0,-9 3 1,11 0-1,-11 0 0,12 5 1,-12-5 0,3 16 0,-1-7-1,-1 3 1,3-1-1,-3 3 0,-1 0 0,0 1 0,-5-2 0,2 1 0,0 0-1,-4-2-2,2 1-4,2-4-13,3-9-7,-4 12-20,4-12-32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16 25,'0'0'42,"0"-9"-11,0 9-3,0 0-9,0-7-6,0 7-3,0 0-3,0 0-2,-3 2-1,-4 7 0,4 4-2,0 4 1,3 4-1,-2 4 0,2 0-1,0 3 0,3-1 0,9-5-1,-2-4 1,3-2 0,4-6-1,-1-2 0,2-6 0,2-2 1,0-5-1,-2-2 1,0-2-1,-3-4 1,2-2-1,-6-2-1,2-1 1,-4-3-1,-1 2 1,-6-1 0,2 4 1,-4-2-1,0 8 1,0 2-1,0 8 1,0 0 0,-8 4 0,3 10 1,2 8-1,-2 2-1,5 9 1,-2 6 0,1 2 0,-3 9 0,4 2-1,-1-1 0,-3 0 0,-2 0 0,-1-3 0,-3-8 0,2-1 1,-3-11-1,-3-6 0,-2-7 1,-1-6-1,-1-2 0,2-6 1,-3-1-1,1-9 0,0-4 0,3-1-1,0-1-1,7-6-2,7 9-8,-1-8-11,2 3-9,8 1-29,4 0-19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14-1 129,'0'12'38,"0"-12"-15,-4 18-16,-2-5-2,6 6 0,-3 1-2,3 5-1,0-3-1,1 2 1,6-2-2,-4-4 1,5-4-1,-8-14-1,17 11-2,-9-16-2,7-1-5,-10-15-5,6-3-11,-6-4-20,4-5-26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 58 33,'-11'-23'63,"1"7"-13,2 5-25,-4 3-10,12 8-5,-10 0-4,10 0-2,-8 4-2,8-4-1,0 8-3,0-8-5,0 0-12,10 7-10,-10-7-23,20-2-20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8 102,'0'0'48,"0"0"-20,12 0-18,-12 0-3,15 0 0,-15 0-2,18 0-1,-3 0-1,1 2-1,4-1 0,1 3 0,3-3 0,0-1-1,3 3-1,-3-3 1,1 0-1,-3 0 1,-4-3-2,-7-1 0,1 3-5,-12 1-12,0 0-5,0-11-12,0 11-32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70 233 50,'0'0'48,"0"0"-14,10 0-14,-10 0-7,7 0-3,-7 0-3,13-11-1,-6 2-2,4 0 0,-1-2-2,0-1 0,-2-2 0,2-1 0,-1-4-1,-4 2 0,-5-4 0,0 2 0,-7-2 1,-5 7-1,-1-4 0,-2 8 0,2 1-1,-2 6 1,0 3 0,3 3-1,1 9 0,1-1 0,1 9 0,0 4 1,4 3-1,1 2 1,1 4-1,1 1 0,-1 5 1,3-1-1,0-1 1,0 3-1,3-1 1,-1 3-1,0-4 0,-2 5 0,0-3 0,0 3 0,0-3 0,-2 0 0,-3-4 0,5-3 0,-3-5 2,-2-5-4,3-2 2,-1-9-1,3 0-1,0-12-2,0 0-7,0 0-11,0-10-9,0-9-26,0-4-22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29 119,'-8'4'41,"8"-4"-15,0 8-17,0-8-1,17 3-3,-6-3-1,7 0 0,-1 0-2,4-1-1,1-3 0,-4 1-1,2 0 0,-5-1 0,-1 3-3,-5-6-3,2 3-13,-11 4-4,15-10-18,-12 3-30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225 12 140,'0'-9'34,"0"9"-11,-12-8-17,12 8-1,-16 8 0,6 2-2,-2 4 0,-1 3-2,2 5 2,-4 4-2,-2 2 0,1 4-1,-1 3 1,2 3 0,-4-1-1,5 2 1,0 0-1,2 1 0,4-2 1,4-2-1,4-2 0,4-5 0,2 0 0,6 1 0,1-5 0,-1-2-1,3-3 1,-4-6-2,2 2-2,-13-16-8,17 10-9,-17-10-7,11-6-19,-6-4-37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183 41 15,'0'0'30,"0"0"-6,0 0-1,0 0-3,8-5-4,-8 5-4,0 0-2,0 0 0,7 0 0,-7 0-2,0 0-1,0 0-2,0 0 1,0 0-3,0 0 1,-5-6-1,5 6-1,-8-9 1,8 9-1,-13-6 0,7 4-1,-1-3-1,-4 5 1,0-3-1,0 2 1,-1 1-1,-2-3 0,1 2 0,2 1 0,-4 0 0,7 0 1,0 4-2,0-3 2,8-1-1,-9 5 0,9-5 0,-7 11 0,6 0 0,-1-2 0,2 6 0,-2 0 0,-1 5 0,2-3 0,-1 5 0,2 0 0,-3-2 0,1 4 1,2 1-1,0-1 0,0 1 0,0 1 0,0 0 0,0 2 0,0-2 0,0 3 0,0-3 0,0-1-1,-1-2 1,1 0 0,-2-1 0,2-3 0,-2 0 0,2-3 0,0-4 0,0-1 0,0-3 1,0-8-1,7 6 2,-7-6-2,14 0 1,-6-1-1,7-2 1,-2 2-1,1 0 1,2-3-1,0 3 0,2 0 1,-2-3-1,0 2 1,-2-1-1,-4-2-1,1 1 0,-3-2-1,3 3-11,-9-7-7,3 3-5,-5-3-17,0-4-33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14-1 156,'-7'-3'28,"7"3"-6,-8 8-17,8 5-2,0-5 1,0 8 0,5-2-2,3 4-1,4 2 0,2-4 0,5 5 0,-1-3 0,5 0-1,2 0 1,-2-5-2,0 0 1,3-2-1,-11-3-1,5 1-2,-12-9-8,2 1-9,-10-1-7,10-10-21,-10 0-30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293 1 140,'-10'5'34,"0"4"-11,-5-1-14,2 8-2,-5-2-2,1 2 0,-2 3-2,-6 4-1,2 0-1,0-2 0,-2 4 0,0-2-1,7 2-1,-4-5-3,11-2-12,-2-4-5,6-9-8,7-5-25,0-6-32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1 74,'0'0'57,"-8"2"-25,-2 0-18,8 7-3,2-9-3,-7 18-2,2-4-2,5 6-1,-3 0-1,3 4-1,3-3 0,2 1-1,4-4 0,1-5-2,1-5-1,-3-8-6,7-1-12,-3-7-9,-2-8-24,3-2-20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43-1 106,'-12'0'44,"-1"0"-19,6 0-17,7 0-5,-10 10-5,10-10-16,0 0-13,0 0-16,0 0-18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0 72,'0'0'54,"0"0"-25,0 0-15,-11 10-3,7-3-4,-6-2-1,5 4-2,-6 1-1,4 0 0,-3-1-1,4 3 0,-1-3-2,2 0 1,5-9-1,-6 9-2,6-9-2,0 0-8,0 0-10,1-4-14,3-10-24,6 5-12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17 83,'-10'-7'57,"10"7"-24,-11-10-18,11 10-6,-12-3-3,12 3-3,0 0-1,0 0-2,0 0-2,0 0-3,0 0-8,5 2-12,-5-2-15,10 2-30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99 28,'0'0'27,"0"0"-1,0 0-5,3-8 0,-3 8-9,0 0-1,4-8-1,-4 8-3,0 0-1,0 0 0,0 0-1,0 0-1,0 0 0,0 0-2,0 0 0,0 0 0,0 0 0,0 0-1,-2 4-1,2-4 1,-3 16 0,-1-6 0,3 5 1,-1 3-2,-5 1 1,4 4 1,0 0-2,1-1 1,2-1-1,0-3 1,0-1-1,2-7 0,3 0-1,-5-10 1,15 7 0,-7-7 1,0-2-1,4-3 0,-4-3 0,3 2 0,3-4 1,-4-1-1,3 1 0,0-2 1,4 0 0,-8 0-1,3 1 0,1 1 0,-6-1 0,-7 11 1,13-14-1,-13 14 0,0 0 1,0 0 0,0 0 1,0 0-1,0 10-1,0-1 1,0 5-1,0-3 1,0 2-2,3-3 1,6 2 0,-3-4 0,6-3 0,1 1 0,-2-4 1,4 1-1,0-3 0,0 0 0,0 0 0,1-4 1,-7 1-1,4-3 1,0 1-1,-3-3 2,0-1-1,0-2-1,-4-2 0,1 0 1,0-4-1,-6-1 1,-1-1-1,0-1 0,0-1 0,-8 4 0,3-3 0,2 5-1,-2 2-3,-5 0-8,7 4-9,-4 0-9,4-1-25,1-2-29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17-1 23,'0'0'44,"11"0"-11,-11 0-4,7 3-9,-7-3-7,12 5-3,-12-5-3,13 5-2,-13-5-1,10 14 0,-2-3-1,-3 1-1,0 3 0,5 4 1,-4 1-2,4 3 1,-3 2-1,3 1 0,-5-1 0,5 2 0,-9 1 0,3-1-1,-3 1 1,-1-2-1,0 1 1,0 0-1,-5-4 1,2 2 0,-7 1 0,5-2 0,-8-1 0,3 3-1,0-1 0,-2-2 0,4-1 0,-5-2 0,1 0 0,6-4 0,-7 0 0,4-6-2,3 3-2,-2-8-12,8-5-7,0 0-14,-10 0-31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201 0 85,'0'0'38,"0"0"-12,0 0-10,0 0-6,0 0-2,0 0-2,0 0-1,0 0-1,0 0-1,0 0-1,0 0 0,-8 9 0,3 3-1,-8 3 1,3 3-1,-5 3 0,2 4 0,-2 1-1,-2 1 2,4 4-2,2-1 0,-1 2 1,-1 2-1,5-3 1,-2 1-1,0 1 1,2 0-1,-1 2 1,3-3-1,2 0 1,4 3-1,0 6 2,4-2-2,4 2 0,2 0 0,5 2 0,3-5 0,0-1 0,3-4 0,1-6 0,1-5 0,2-4-2,-5-12-2,6 3-12,-3-8-6,0-4-12,-6-7-31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32-1 23,'0'0'44,"0"0"-11,0 0-4,0 0-9,0 0-6,0 7-4,2 2-2,-2-9-1,8 19-2,0-6-1,1 2-1,2 3 1,4 1-2,0 0-1,1 7 1,-4-1-1,1 6 0,2 1 0,-2 4 0,-5 0-1,1 3 0,-4 2 0,0 0 1,0 2 0,-5-6-1,0 3 1,-7-5-1,0 2 1,-3-3 0,2 1-1,-7-2 1,0 2-1,1 3 0,-3-4 1,1-1-1,1 0 0,-2-3 0,6-5 0,-4-3 0,3-2-1,6-9 0,-3-1-2,1-10-4,8 0-11,0 0-9,0-4-17,0-7-30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1.9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0 159,'-10'9'26,"2"-3"-6,8-6-17,-12 9 0,12-9-1,-5 11-2,5-11 1,0 9-3,0-9-4,6 0-12,5 0-6,-1-5-16,3 1-27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22 152,'0'0'26,"-10"2"-7,7 5-14,0 1-1,3 5 0,0 0-1,3 3-1,3-1-1,5 1 0,1-5 0,4 1 0,1-4-1,-1-4 0,0-5 1,2-6 1,-2-4-2,0-1 1,-5-4-1,1-2 1,-4-3-1,-5 1 1,0 8-1,-1-4 0,-2 6 0,0 10 1,0 0-1,-8-3 0,3 11 1,2 13 0,-2-2-1,3 6 0,2 2 1,0 4-1,0 1 1,0 1 0,0 0 0,0-1 0,0-4-1,-1 0 1,-6-6 0,1-1-1,-2-8 1,-2 0-1,2-7 0,-2-2-1,1-4 0,-4 0-4,13 0-11,-16 0-4,6-2-7,2-2-20,8 4-32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0 111 28,'0'0'34,"0"0"-2,0-11-7,0 11-4,0 0-9,0 0 0,12-11-4,-12 11-1,8-11-1,2 4-2,-3-2 0,4 4-1,-3-4-1,4 2 0,1 0 0,-3 1 0,2 2-1,1-2 1,-3 2-2,1 0 1,3 1 0,-1 1 0,-7-1-1,6 3 1,-7-1-1,-5 1 0,15 1 1,-15-1-1,8 11 0,-1 0 0,-6-2 0,1 4 0,0 0 0,-2 0 1,0 1-1,0-3 0,0 3 0,0-4 0,-5 2 0,-2-2 1,0 3-1,-2 0 0,-1-1 0,-5 2 0,0-2 0,-2 1 0,1-2 1,1 3-1,0-4 0,4 0 0,-4-2 0,3-2 0,7-2 0,5-4 0,-16 7 0,16-7 0,0 0 0,-9 0 0,9 0 1,0 0-1,0 0 0,0 0 0,0 0 0,0 0 0,0 0 1,10-6-1,2 3 0,-5-3 0,6 3 0,-3-1 0,1-1 0,2 4 0,-6 0 0,3 1 0,-2 0 0,2 0 0,-3 0 0,3 2 0,3 2 1,-5-3-1,5 6 0,2-5 0,-7 2 0,6-3 0,-1 1 0,2-2-1,-4 1-1,-1-1-11,5 0-9,-2-3-9,-5 0-30,4-4-24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814 43 18,'0'0'17,"0"0"1,0 0-4,0 0 2,-9 10-7,9-10-1,0 0 2,0 0-2,0 0-3,0 0-2,0 0-1,0 0-1,10 0 1,-10 0-1,0 0 2,5-9-1,-5 9 1,0 0-2,7-8 2,-7 8-2,0 0-1,7-8 1,-7 8 1,0 0 0,0 0 0,0 0 1,1-8 0,-1 8-1,0 0 1,0 0-1,-5-4 0,5 4 0,-13 0-2,13 0 1,-12-1 0,8 1 0,4 0 1,-17 0-1,9 0 0,-2 0 1,2 0 0,-2-3 0,-4 3 0,5-2 0,-3 2-1,-3-3 1,2 1-1,-2 0 1,4 2 0,-4-2-2,-2 2 2,1 0-2,-4 0 1,0 0-1,-1 0 0,1 2 1,0 0-1,-3 1 0,1-2 1,1 0-1,1 0 1,-5 0-1,6 2 0,-1-2 0,0 4 1,-3 1-1,0-1 0,3 2 0,-3 2 1,0-2-1,3-1 0,-2 1 0,1 0 1,1-1-1,0 0 0,2-1 0,0-1 0,1 1 0,3-1 0,2 0 0,4-2 0,8-2 0,-15 6 0,15-6 0,0 0 0,-3 13 0,3-13 0,1 12 0,-1-12 0,10 16 0,-2-8 0,6 2 0,0 2 0,0-2 0,4 3 0,3 1 0,-1 2 0,5-2 1,1 3-1,4-2 0,-7 0 0,4-2 1,-6 0-1,-4-4 0,-1 1 0,-9 0 1,-7-10-1,0 14 0,-4-5 0,-6-2 1,-1 3-1,-6 0 0,-2-1 1,-6 3-1,5 3 0,0-3 1,-3 6 0,-2 2-1,7-3 0,0 3 0,-2 1 0,2 0 0,1-4 0,3 3 0,-1-6 1,7 1-1,-1-3 0,-2 0 0,6-2 0,3-1 1,0 2-1,1-4 0,1-7 0,0 15 0,0-15 0,0 11 0,0-11 0,3 8 0,-3-8 0,7 7 0,-7-7 0,15 5 0,-2-3 0,2 0 1,3-2-1,2 1 0,4 1 1,4-1-1,4-1 1,2 0-1,6 0 0,0 0 1,-2 0-1,3 0 0,2 0 1,0-1-1,-2 1 1,-3 0-1,0 0 0,-7 0 0,-1 0 0,-3 0 1,-8 0-1,-5 0 0,-3 0 0,2 0 0,-4 0 0,-1 1 0,0-1 0,0 2-1,-8-2 1,15 5-2,-15-5-3,0 0-10,5 9-8,-5-9-13,-3 1-32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50 307 15,'-9'0'28,"9"0"-6,-8 3-2,8-3 1,-11 7-4,11-7-3,-9 7-5,9-7 0,-8 4-2,8-4-1,0 0-1,0 0-1,-5 5 0,5-5 0,0 0 0,4-5 0,0-4-1,6 1 1,-3-4-1,5-2-1,1-3 0,-2 0-1,1-5 1,3-1-2,-2-2 1,-2-2-1,-1 1 1,2-2-1,-5 1 1,-1 5-1,-1 3 1,-2 2 0,-3 6-1,0 11 1,-9-4 0,2 8-1,-5 7 1,4 6 0,-5 1-1,3 6 1,2 5-1,-2 0 2,2 1-2,4 3 0,-1-3 0,0-1 0,5 0 0,0-2 0,0-1 1,0-4-2,0-4 2,0-1-2,4-3 2,-4-2-1,0-4-1,0-8 1,0 10 0,0-10 0,0 0-3,-7 5 1,7-5-2,-8 0-6,8 0-12,-8 0-8,8 0-27,-9 0-19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23 50,'0'0'38,"0"0"-7,0 0-12,0 0-5,0 0-3,0 0-4,0 0-1,0 0-1,5 0-2,-5 0 0,16-3 0,-9-2 0,4 5-1,4-4 0,2 4 0,-2-5 0,3 5 0,0 0-1,0-2 0,-1 2 0,2 0 0,1 0 0,-2 0-1,0 0 2,1 0-2,-3 0 1,1 0-1,-4 0 1,-2 0-1,-2 0 0,1 0 1,-10 0-1,8 0 0,-8 0 0,0 0 0,0 0 0,0 0 0,8 0 0,-8 0-1,0 0 0,0 0-3,0 0-7,0 0-10,0 0-12,-3 5-24,3-5-20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8:36.2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78 114 38,'0'0'34,"0"0"-6,0 0-4,0-9-7,0 9-5,0 0-1,0-10-4,0 10-1,5-10-1,-5 10-1,8-12 0,-8 12-2,12-13 1,-12 13-1,13-16 0,-3 11-1,-4-7 1,3 6-1,-9 6 1,13-9-1,-13 9 0,13-8-1,-13 8 1,12-3-1,-12 3 1,8 0 0,-8 0-1,8 12 1,-8-12-1,10 15 1,-5-3-1,-3-2 1,-2 1 0,0 0 0,0 2-1,0-1 1,0 0-1,-2 3 0,-5-5 1,-1 6-1,0-3 0,0 4 1,-4-2 0,-1 2-1,0-2 1,-2 0-1,0-1 0,-1-1 0,1-1 2,3-1-2,2-4 0,0-2 0,-1 1 0,11-6 0,-12 6 0,12-6 0,-15 2 0,15-2 0,-10 0 0,10 0 0,0 0 0,0 0 0,0 0 0,0 0 1,0 0-1,10-9 0,2 6 0,-2 0 0,1 0 1,4-1-1,-3 2 0,3 1 0,-4 1 1,4 0-1,-2 0 0,-1 2 1,-2 1-1,5 2 0,-6-1 0,1 3 0,4-2 0,-5-2 0,3 3-3,0-6-5,1 0-12,-2 0-5,1-1-14,-2-5-35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38.8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169 483 3,'0'0'40,"0"0"-7,-3-6-7,3 6-2,0-8-10,0 8-3,0 0-3,0-14-2,0 14-2,0-12 1,0 12-2,3-15-1,-1 6 1,-1-3 0,-1 1-1,0 2 1,0 0-1,-6-2 0,-1 2 0,2-3-1,-7 8 1,1-2-1,1 5 1,-5 1-2,0 2 1,4 7 0,-2 5 0,-1 1 0,-1 6 0,6 4-1,-1-1 1,1 0-1,3 1 1,4 0 0,0-6-1,2-2 0,2-5 0,3-2 0,5-6 0,-3-3 0,6-1 1,0-2-1,0-6 0,-1-2 0,1 0 0,4-6 1,-3 1-1,-2-5 0,3-3 1,-4-4-1,4-2 0,2-5 1,-1 1-1,1-8 0,-2 3 0,-2-6 0,2 4 0,-5-2 0,3 5 1,-8 4-1,1 5 0,-1 5 0,-3 6 1,-2 5 0,0 12-1,-5 1 1,-3 10-1,1 7 1,-4 4-1,2 4 1,-1 6-1,-1 4 2,4 6-2,-4 1 0,4 6 1,-3 3-1,5 0 0,-1-1 0,-1-3 1,4-4-1,1-5 1,-3-6-1,5-9 0,-2-5 0,2-5 0,0-6-2,0-8-4,0 0-10,5-4-7,-5 4-10,0-18-31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40.4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156 53 13,'0'0'30,"0"0"-6,-5-8-3,5 8-5,0-11-1,0 11-2,0-13-3,0 13-2,0-11 0,0 11-1,1-10-2,-1 10 0,0 0-1,0 0 0,0 0 0,0 0-1,0 0 0,-8 11 0,5 1 0,-2 5-1,5 4 0,-8 8 1,-1 7-2,-1 2 0,1 8 1,-6-1-1,1 1-1,3-1 0,-1-7 0,-3-4 0,7-7 1,0-7-1,1-8 0,7-12-1,-10 11 0,10-11-1,0-11-3,0 4-6,2-8-11,6-7-11,1-6-25,2-3-13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40.7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97 45,'-6'-15'59,"6"15"-15,0 0-29,-10-13-3,10 13-2,11-15-2,6 8-2,-1-2-2,4 2 0,5-4-2,3 4 0,2 2-2,-2-1 1,-5 4-1,1 2 1,-5 0-1,-3 0 0,-8 3-1,-8-3-1,14 14-3,-14-14-8,-9 14-9,4-2-11,-6-3-25,-2 5-18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40.9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19 112,'0'13'40,"0"-6"-14,0-7-17,13 10-2,-3-7-2,7 1-1,-1-4-1,6 0-2,-3-3 0,1-5 0,-2 2-2,-4-1-2,0 2-10,-4-2-8,-1-2-10,-9 9-26,10-11-18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41.3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264 8 119,'0'0'40,"-11"-7"-15,-1 6-16,-1 1-3,-5 1-2,3 6 1,-6 1-1,-1 8-2,-1 2 0,3 6 0,-3 0-1,0 9 0,5 3 1,1 4-2,6 2 1,3-2-1,3 1 0,1-5 0,4-2-1,4-8-3,7-5-2,-1-11-10,7-8-7,2-2-12,9-11-29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0 171,'0'0'24,"0"13"-5,-5-5-14,5 3 0,-5 6-2,3 1-1,-1 3 0,2 3-1,-4-2 0,5 1-1,-2-2 0,-3-3-3,5-2-7,-1-7-8,1-9-6,0 0-10,0 0-34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41.8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104 13 126,'0'0'36,"-13"-2"-12,3 4-17,-4 5-1,5 6-1,-8-1-1,5 6-1,-1 3-1,5 2-1,3 1 0,5-2 0,0 0 0,5-6 0,8-5-1,5-3 1,1-8-1,5 0 1,-1-4-1,-1-4 0,3-7 0,-6 4 0,0-1 0,-8-2 0,-3 8 0,-8 6 2,0 0-2,0 0 0,0 0 0,0 13 0,0 3 0,0 1 0,2-1 0,6-3 1,2-3-1,7-4 1,1-3 0,3-3 0,-1-7 0,2-6 0,-6-3-1,-1-6 1,-8 2-1,-1-1 1,-6-2-1,-3 0-1,-7 2 0,-5 4-1,2 5-4,-5 0-9,6 2-7,-1 2-9,13 8-27,-10-9-21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42.1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107 0 155,'0'0'27,"-6"15"-6,4-9-16,5 9-1,7-5 0,5 8 0,0-3 0,5 6-1,-4 1-1,2 2 0,-4 6 0,-4 4-1,-7-2 0,-3 5 0,-5 6-1,-10-2 0,-5 2-2,-11-4-2,3 4-4,-10-9-12,8-1-5,-1-11-14,6-4-34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43.4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 28,'0'0'41,"0"0"-10,0 0-5,0 0-11,-5 5-4,5-5-3,0 0-2,0 0-2,0 0 1,0 0-2,0 0 1,0 0-1,0 0 0,8 0 0,2 0 0,-2 0 0,7 0-1,3 0 0,1 0 0,5 0-1,-1 0 1,7 0-1,-2 0-1,2 0 1,1 2-1,2 1 2,2-2-2,1 2 0,4-2 1,0 0-1,-2 2 0,3-2 0,0-1 0,-3 0 1,5 3-1,-7-3 0,-1 0 0,-2 0 0,2 0 0,-2 0 1,1 0-1,-2 0 0,3 0 0,0 0 1,1 0 0,4 0 0,-1 0-1,-1-3 0,4 2 1,-3-3-1,-2 3 0,-1-3 0,2 2 0,-5-1 1,-3 3-1,1-2 0,-3-1 0,-3 3 0,-2 0 1,2 0-1,-7 0 1,0 0-1,0 0 0,0 2 0,-1 1 0,3-3 2,-4 0-2,-1 0 0,1 0 0,-1 0 0,-1 0 0,-5 0 0,1 0 1,-3 0-2,-7 0 2,10 0-1,-10 0 0,0 0 0,0 0 0,8 0 0,-8 0 0,0 0 0,0 0 0,0 0-1,0 0-2,0 0-4,0 0-10,0 0-8,0 0-16,0 0-35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45.1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226 313 13,'0'-8'61,"0"8"-14,-7-11-22,7 11-9,-8-17-4,8 17-4,-12-11-2,12 11-1,-15-10-1,5 10-2,-6 0 1,1 4-2,-5 8 1,2 1-1,-3 7 0,-1 4-1,2 0 2,4 2-1,1-3 0,8 0-1,2-2 1,5-3-1,5-10 1,7-5-1,6-3-1,7-2 1,-4-7 0,9-7 0,-4-3 0,1-1 0,1-3 0,-7-4 0,-1-1 0,2-6-1,-9-4 2,2-2-2,-2 0 2,-3-1-2,-2 3 2,-5 2-1,2 7 0,-3 8 0,-2 7 1,0 14 0,0 0 0,-7 14 0,4 9 0,-2 4 0,-3 6-1,5 6 1,-1 1 0,-1-1-1,0-2 0,4-4 2,-1-4-2,2-3 0,0-3 0,0-7 0,0-3 0,0-5-2,0-8 0,2 11-1,-2-11-9,0 11-9,0-11-9,0 0-26,0 0-25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45.7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114 2 144,'0'0'31,"-3"-10"-16,3 10-10,-17 13-1,4 6 0,-4 2 0,6 7-1,-6-2-2,7 3 1,-3 0-1,8-4 0,0-2 0,5-5 0,0-1-1,9-7 1,-1 1-1,2-6 0,5-5 0,-1 0 1,-2-1-1,3-8 0,-4 1-1,4 0 2,-5-2-2,0 3 1,-2 3 0,-8 4 0,9 0 0,-9 0 1,8 9-1,-2 1 0,-2 1 1,7 0-1,4-5 2,3-2-1,2-4 0,2 0 0,7-9 0,-4-6-1,2-5 1,-4-1-1,-5-4 1,-7 0-1,-4-3 1,-7 0-1,-5 3 0,-7 4-1,-1 7 0,-7 0-2,4 13-6,-4-3-10,9 4-7,-3 5-16,6 2-38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49.7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-2-1 38,'-5'0'56,"5"0"-22,0 0-11,0 0-8,0 0-3,0 0-6,10 0 0,0 0-2,2 3-1,1-1 0,10 3-1,-3-1 0,4 1 0,3-5 0,4 1-1,-3-1 1,2 0-1,-2-1 0,-3-4-1,-4 1 1,-1-1-1,-8 3 0,-2 0-1,-10 2-1,8-1-3,-8 1-9,0 0-9,-3 3-11,-6 3-27,-1-2-13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50.0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16 67,'0'0'57,"-11"5"-22,11-5-23,0 0-4,0 0-1,0 0-2,8 5 0,8-5-2,4 0 0,7 0-1,-1-5 0,2 4 0,5-5 0,-2 4-1,-3-2 0,-1 0 0,-4 3-1,-5-2 1,-3 3-2,-5-1 0,-2 1-3,-8 0-12,0 0-8,0 0-16,0 0-31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51.1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13 85,'0'0'53,"0"0"-21,-12-4-20,12 4-4,5 7-1,7 5-2,-1-1-1,6 7-1,1 0-1,5 3-1,-2 1 1,6 5-1,-6-1 0,2 1-1,-3-2 1,-3 1-1,-4-4 0,-3 1 0,-2-5 1,-5-1-1,4-7 0,-4-1 0,-3-9 0,0 0 0,10 0 1,-7-9-1,4-4 0,-4-3 0,6-1 0,-1-7 1,0 0-1,2-3 0,0-4 0,3 3 0,0 0 0,-1-1 0,-1 4 0,3 5 2,-4-1-2,-2 8 0,0 2 0,-8 11 0,2-12 0,-2 12 0,0 0 0,-9 0 1,1 0-1,0 1 0,-2 3 0,-5-3 1,4 4-1,-6-3 1,2 0-1,-3-1 1,-2 2-1,-1-2 0,1 2 1,-6 0-1,1 1 0,-5-2 0,2-1 1,-2 2-1,2 0-1,5-3 0,5 2-2,0-3-11,18 1-6,-2-12-8,10 0-21,6 1-35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52.6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152-3 35,'-10'0'59,"10"0"-22,-10 6-15,10-6-5,-9 16-6,0-8-3,6 9-2,-2-3-2,2 9 0,-1 3-2,3 7 0,-3 5 0,1 3 0,0 4-2,-4 1 1,-1 3 0,-2-1-1,-1-1 0,-1-3 0,0-6 0,4-4 0,0-7 0,1-5 0,2-9-1,5-13-1,0 0-3,4-5-12,2-12-7,4-5-16,0-5-27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52.8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0 107 81,'0'-10'54,"2"2"-20,5-6-23,1 10-2,-2-5-1,11 2-2,-1-2-2,6 3-1,-4-2-1,8 0-1,-1 2 1,0 0-1,0 2-1,-7-1 0,2 5 0,-7-1-1,-5 1-2,-8 0-2,7 12-4,-11 3-12,-4 0-10,-8 4-23,-4 0-18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43 40,'5'-12'50,"-5"12"-12,3-13-15,-3 7-8,0 6-4,0-11-2,0 11-3,0 0-1,0 0 0,0 0-2,0 0 0,-5 0-1,2 7 0,2 4-1,-1 6 1,-1 0-2,1 4 0,2 0 0,5 0 0,1-2 0,4 1 0,3-9 0,1-2 0,2-7 1,2-2-1,0-1 1,1-9 0,-5-3-1,2-3 1,-3-5-1,-3 5 0,-2-6 1,-2 0-1,-6 5 2,0 2-2,0 4 0,0 11 1,-9-1-1,4 3 1,-2 11 0,3 8-1,-1 2 0,3 3 0,-3 4 1,5-1-1,0 2 1,0-1-1,0-2 1,4 2 0,-4-2-1,0 0 1,-5-2 0,-3-4 0,0-2-1,-2-3 0,-3-3 0,0-4 0,4-4-3,-6-4 0,15-2-10,-14 0-6,14 0-6,-3-14-18,4 0-30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53.2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14 65,'-7'9'58,"7"-9"-20,0 0-20,-2 12-8,2-12-3,14 0 0,-3 0-3,9-1-1,0-3-1,6 1-1,-3-1 1,2 1-2,-2-1-1,-5-2-2,5 5-12,-11-3-6,0 1-13,-4 0-28,-8 3-17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54.3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223 22 50,'5'-12'54,"-5"12"-24,0-11-12,0 11-3,0 0-5,-8-3-3,8 3-1,-15 6-3,7 1 1,-4 1-1,-1 5 0,-2 2-1,2 7 0,-8 3-1,4 6 1,-3 1-1,2 5 1,0 4-1,3 2 0,2-1-1,1 1 0,7-2 1,2 0-2,3-3 2,0-4-2,3-2 1,2-8 0,4-1 0,-1-4 0,0-7-1,4-7-2,-2 0-8,3-7-11,2-9-7,1-3-28,2-6-20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54.9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93 57 128,'-13'0'37,"-1"4"-14,-4 2-15,10 4-3,-7 2 0,5 3-2,2 3 0,3 0-2,2-1 1,3 2-2,5-4 1,9 0 0,0-7-1,4-1 0,3-4 0,1-3 1,-1-2-1,-1-5 0,0-1 0,-9-2 1,1 0-1,-4 2 0,-1 0 0,-7 8 0,0 0 0,0 0 0,0 0 0,1 5 0,1 6 0,1 2 0,4-2 1,3 2 1,1-2-2,6-6 2,-1-3-1,4-2 0,0-4 0,0-4 0,-4-11-1,3 2 1,-5-5 0,-4-1-1,-8-4 0,-2 1 1,-2 0-1,-11 6-1,2 4-1,-6-2-1,9 10-9,-7 1-8,5 6-5,3 0-20,7 1-33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55.2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 0 129,'0'0'38,"0"0"-15,7 15-13,-4 0-4,9 10-1,-4-4 0,7 8-2,2 1 1,1 6-2,0-3 0,3 2-1,-7 5 1,-1-2-2,-3 3 2,-9 2-2,-1 0 1,-11-1-1,-7 6 0,-4-1 0,-8 0-2,-3-2-1,2-3-2,-4-8-12,12-6-6,5-12-11,5-10-32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57.3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 67,'0'0'39,"0"0"-8,0 0-11,0 0-8,8-6-3,-8 6-2,19 0-2,-11-1-1,13 1-1,-4 0-1,6-1-1,-2 0 1,6 0-1,-7-2-1,-1 2 1,0 0-1,-5-1 1,0 2-2,-6 0 0,-8 0-2,0 0-4,8 1-14,-8-1-11,-6 7-23,6-7-17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57.6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83,'0'9'55,"0"-9"-24,10-1-21,7 1-3,-1-7 0,9 7-3,-5-4 0,10 2-2,-7 0 0,5 1-1,-8 0 0,-1 0-1,0 1 0,-8-1-1,4 1-4,-15 0-14,8-2-8,-8 2-24,0 0-20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59.2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0 241 28,'0'0'39,"0"0"-6,0 0-7,0 0-8,0 0-7,0 0-2,0 0-3,0 0 0,5-8-1,-5 8-2,8-8 0,-8 8 0,7-16-1,1 6 1,-5-3-1,2 0-1,3-4 1,-3 2-1,-1-4 0,6-1-1,-7-1 1,2 6 0,3-4 0,-5 4 0,1 2-1,-1 2 0,-1 3 1,-2 8-1,0 0 0,0 0 1,10 6-1,-6 7 0,6 3 1,4 2 0,-3 2-1,12 1 1,-5-1-1,2-5 1,2 0-1,2-8 1,-4-3-1,-3-4 0,-1 0 1,-1-6-1,-5-2 1,2-3-1,-6-2 0,2 0 0,-6 2 1,1-1-1,-1 2 0,-2 3 0,0 7 0,0 0 0,-5 0 0,3 5 0,-4 16 0,3 2 0,-1 8 0,1 4 0,1 5 0,-4 2 0,4 4 0,0-4 0,1-1 1,-3-3-1,3-1 0,-1-2 0,-4-5 1,1-2-1,-5-3 1,1-4-1,-2-1 0,1-2 1,-7-8-1,-4-4 2,0-3-2,-1-3 0,-4-3 1,1-3-1,-3-1 0,5-4-1,3 1-1,-2 2 1,14 0-3,-2-6-10,12 8-9,6-7-10,10 1-31,4-6-17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19:59.9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139 84 85,'0'0'52,"0"0"-21,0 0-21,0 0-2,0 0-2,0 4-1,0 5-1,-2 3-2,-1 5 1,-4 0-2,6 1 0,-3 0 1,4 2-2,-1-5 0,1-2 0,0-4 1,0-9-1,3 8-1,-3-8 1,0 0 0,12-9-1,-12 1 0,0-8 0,-2 4 1,-8-8-1,3 1 1,-7-1-1,-1-1 1,0-2 0,0 3 0,0 4 0,5 2 0,-3 3 1,1 1-1,12 10 1,-8-8-1,8 8 1,0 0 0,0 0 0,0 0 1,0 0-1,7-1 0,6 0 0,2 0 1,1 0-2,4 0 1,3-1 0,2 1-1,-2-1 0,4 1 1,-8 0-1,1 0 0,-3-1 0,-2 1-1,-2 1 0,-7 0-1,-6 0-2,14 1-11,-14-1-8,0 0-14,0 0-28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03.3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87 5 28,'5'-7'32,"-5"7"-7,0 0 0,0 0-7,0 0-4,0 0-4,0 0-2,0 0-1,0 0-3,0 0 0,0 0-1,0 0 1,0 0-2,0 0 1,0 0-1,0 0 1,0 0-1,-5 5 0,4 3-1,-1 2 1,0-1-1,-1 4 0,1 1 0,-4 4 0,2-1-1,-1 2 1,2-3-1,-5 6 1,1-2-1,-1-1 0,3-3 0,-2-2 0,-1 1 0,2-6 0,4 0 0,2-9 0,-8 9 0,8-9 0,0 0 1,0 0-1,0 0 0,10-2 0,-10 2 0,5-9 1,-5 9-1,9-16 0,-5 7 1,-1-1-1,2-5 0,3 4 0,1-6 0,0 0 0,5 2 0,-6-3 1,5 4-1,2-3 0,0 2 1,-5 0-1,5 4 0,-1-1 1,1 4-1,0 0 1,-5 1 0,2 2-1,1 1 1,-5 2 0,2 2-1,-3 0 0,-7 0 0,13 0 1,-13 0-2,13 0 2,-13 0-1,7 3 0,-7-3-1,0 0 0,8 9-1,-6 0-5,-2-9-10,-2 9-9,2-9-18,-13 9-34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07.3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222 16 3,'5'-12'25,"-5"12"2,0 0-1,0 0-1,0 0-5,0 0-6,0 0-3,-3-4-2,3 4-2,0 0-1,-12 4-2,12-4-1,-15 8 0,9 1 0,-2-3-1,-1 3 1,1 3 0,-2-3-1,0 6 1,2-3-1,-5 4 0,1-1-1,2 6 1,-3 1-2,2 0 1,-3 2-1,6 4 1,-3 0-1,4 2 0,-1 1 0,1 0 0,4-2 0,-5-1 0,3-2 0,3-1 0,2-3 0,0-2 0,0-2 0,0-4 0,3-2 0,2-4 0,-5-8 0,13 8-1,-13-8-1,10 2-7,-10-2-13,10-2-11,-10 2-27,2-14-18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25 152,'0'0'28,"0"0"-8,-6-3-14,6 3-1,6-8-1,6 6-1,-4-5-1,6 5 1,-3-1-2,1 3-1,-1 0 1,0 2 0,-4 7-1,-6-2 0,-1 3 0,-3 2 0,-8 2 1,-1 4-1,-4-2 0,-1-1 0,1-3 0,1-1 1,2 1-1,7-5 0,6-7 1,0 9-1,10-6 1,4-1-1,7 3 2,1-1-2,3-1 1,0 0-1,2-1 0,-4 1 0,-5 0-1,-2-3-1,-2 3-5,-14-3-11,11-2-5,-7-6-9,-1 2-28,-3-6-22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08.3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6 33,'0'0'59,"0"0"-23,0-10-15,0 10-5,0 0-6,0 0-4,0 0-1,0 0-2,-5 4 0,4 5-1,-8 4 0,4 5-1,-1 0 1,-1 5-1,2-1 1,4 1-2,-6-2 1,7 0-1,0-1 1,7-8-1,-4 2 1,7-9-1,0 1 0,1-6 1,4 0-1,2-6 1,-8-1-1,5-2 1,-1-3-1,-6 5 1,2-5-1,-5 2 1,-1 3-2,-3 7 1,2-11 1,-2 11-1,0 0 0,0 0 0,1 6 0,4 4 0,-1-4 1,1 5-1,4-3 1,-4-2-1,9-1 1,-5-2 0,5-3 0,-1 0 0,2-4 0,0-3 0,-5-6 0,4 0 0,-2-4-1,-7 2 0,-2-6 2,1 1-2,-4 1 0,-5-2 0,-2 6 0,-3 2-2,3 7-1,-6-2-2,13 8-9,-18 5-9,10 0-12,8-5-31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08.7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0 118,'0'0'40,"0"0"-21,0 0-9,6 0-3,4 5-1,0 1-1,2 6-2,-2-2 0,8 7-1,-3-1 0,1 5-1,-4 1 0,3 2 0,-2 0-1,0 4 1,-1-1 0,-6 4 1,-1-3-2,-2 1 1,-3 1 0,-3-2-1,-3 0 0,-9 2 0,-2-1 0,-1-1 0,-2 0-1,-8-2 1,7-3-3,-7-2 0,11 4-10,-4-10-10,7-5-9,8-6-32,6-4-21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36.2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10 222 55,'0'0'37,"0"0"-6,0 0-12,-2 10-4,2-10-5,0 0-2,0 0-3,0 0 0,0-5-1,0 5 0,2-10-1,-2 10 0,5-16-1,0 7 0,1-3 0,-1 4-1,-1-6 1,5 1 0,-5-3-1,7 0 0,-6-3-1,0 3 1,3-3 0,-4 2 0,1 4 0,1-1 0,-4 4-1,-2 10 0,0 0 1,7-5-1,-7 5 1,13 13-1,-7 0 0,9-1 0,2 2 1,4 0-1,6-5 2,-6-1-2,7-2 1,-3-6-1,1 0 0,-4-3 1,-4-4-1,0-2 0,-5-2 0,2 1 1,-10 0-1,2 1 0,-7 1 0,0 8 1,-7-10-1,7 10 0,-10 0-1,0 2 1,5 9 1,-3 4-1,3 6 0,4 4-1,-1 6 2,2 4-1,-2 7 0,2 6 0,0 4 0,4 1 0,-4 1 0,1 0 1,1 0-1,-2-6 0,0-8 1,-2-2-1,1-9 1,-4-4-1,-7-8 1,2 0 0,0-9 0,-5-1 0,-3-5 0,-2-2-1,-6-1 1,4-3 0,-7 0-1,4-4 0,-3 2 0,0-1 0,5 1-1,3 3 0,5 3-5,-3-9-11,5 6-4,6-4-8,1 0-28,4-4-34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38.0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 53,'0'0'49,"0"0"-14,0 0-16,0 0-6,-3-5-4,3 5-3,0 0-2,0 0 1,0 0-2,8 0 1,-8 0-2,25 0 1,-8 0-1,2 0 1,3-1-2,6-2 0,-5 0 0,7 2 1,-5-1-2,1 2 1,-6-2-1,-2 2 1,-3 0-1,0 0 1,-9 0-1,-6 0 0,14 0 0,-14 0 0,0 0-1,0 0-2,0 0 0,0 0-6,0 0-11,-4 4-10,-6 3-22,4 2-23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38.4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26 43,'0'0'61,"-12"1"-15,12-1-27,0 0-7,0 0-3,9-2-2,-9 2-1,10-6-3,1 3 0,2 3 0,-1-2-1,3 2-1,1-1 1,1 1-1,-2 0-1,1 0 1,-1 1 0,0-1-1,-7 0 0,5 0 0,1 1 2,-8-1-2,6 0 0,-6 0-2,4 0 0,-10 0-11,8-7-7,-8 7-8,7-8-27,-7 8-27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41.8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277 30 25,'0'0'47,"0"0"-9,0 0-13,0 0-8,7-7-4,-7 7-3,0 0-3,0 0-2,0 0 0,0 0-1,0 0-1,0 0 0,0 0 0,0 0-1,0 0 0,0 0 0,-10-7-1,10 7 0,-9-6 1,9 6-1,-15-2-1,2 2 1,3-1-1,-2-2 0,-3 3 0,2-1 0,-2 1 1,5 0-1,-5 0 0,1 0 0,-1 0 0,0 4 0,7-1 0,-5 4 0,0-2 0,3-2 0,0 3 0,5 1 0,-6 1 0,8 0 1,-6 2-1,6 2 0,0-2 0,1 4 0,0 0 0,-4 5 1,6 3-1,-2-2 0,1 4 2,-1 5-2,2 0 1,0 1-1,0 7 0,0-3 1,2 0-1,1 4 0,3-3 0,-2 1 1,-1-2-1,0 3 0,1-5 0,1 1 0,-5-2 0,3 0 0,-3-1 0,2 0 0,1-1 0,0 2 0,2-2 0,-3 0 0,-1 1 0,1-1 0,0-1 0,-1 1 0,1-3 0,1 2 1,2-1-1,-3 1 0,-2-1 0,2-3-1,-1 1 1,3-1 0,-1-1 1,2 0-1,-4 1 0,-1-1 0,1-1 0,1 1 0,-1-1 0,4 2 1,-1 0-2,-4 1 2,1 1-1,1 0 0,0 1 0,-2-1 1,0-1-1,0 2 0,0 1 0,0-3 0,0 1 0,0 2 0,1-2 0,-1 0 0,2-1 1,0 0-1,-2-1 0,6 0 0,-4 2 0,-1-3 0,1 0 1,-2 2-2,0 1 1,0-1 0,0 0 0,0-1 1,0 2-2,0-1 2,0-4-1,0 2 0,0 3 0,0-2 0,0 0 0,0-1 0,0 2 0,0-4 0,0 3 0,0-3 0,0-2 0,0-3 0,0 1 0,0 0-1,0 2 1,0-1 1,0-3-1,0 2 0,0 2 0,0-2 0,2 1 0,-2 0 1,1 1-2,1 0 1,0-1 0,1-2 0,-3 3 0,3-4 0,-3 3 0,0-1 0,0-5 0,0 3 0,0-1 0,0 1 0,0-2 0,0 1 0,0-3 1,-3 5-1,3-4 0,0 1 0,-3-1 0,3 0 1,0-3-1,-2 3 0,0 2 0,2-5 0,-1-1 0,1 1 0,0-9 0,-2 13 0,2-13 0,0 14 0,0-14 0,0 0 0,0 0 0,0 8-1,0-8 2,0 0-1,0 0 0,0 0 0,0 0 0,0 0 0,0 0 0,0 0 0,0 0 0,0 0 0,0 0 0,0 0 0,0 0 1,0 0-1,0 0 0,0 0 0,10 5 0,-10-5 0,0 0-1,10-1 2,-10 1-2,11-4 1,-11 4 0,15-3 0,-10 2 0,5-1 0,0 0 0,2-2 0,-4 0 0,3 2 0,-2-1 0,1 2 0,1 1 1,-7 0-1,-4 0 0,15 0 0,-15 0-1,13 3 1,-13-3 0,5 2 0,-5-2 0,12 0 0,-12 0 0,8 0 0,-8 0 0,12-1 0,-12 1 0,4-4 0,-4 4 0,0 0 0,14-7 0,-14 7 0,0 0-2,1-7-1,-1 7-7,0 0-7,0 0-7,-3-5-17,3 5-34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45.0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265 433 13,'0'0'17,"0"0"-2,0 0 0,8-1 4,-8 1-2,0 0 3,3-11-5,-3 11-1,0 0-3,2-12-3,-2 12-2,5-12 0,-5 12-1,3-13-1,-3 13 0,0-14-1,0 14 1,-3-16-1,3 16 0,-13-16-1,1 11 0,0-1 0,1 5 0,-6 0 0,2 1-1,-1 4 0,-1 7 0,1 3 0,1 2-1,5 2 1,0 3-1,7 2 1,3-1 0,0-1-1,7-3 1,7-3-1,1-2 0,3-7 0,1-3 2,2-3-2,1-6 1,-1-8-1,-1 1 1,-4-6 0,1-1-1,-2-6 1,-9-3-1,4-4 1,-6-2-2,-4 0 1,0-6 0,-4 0 0,-9-1 0,-2 0 0,-3 2 0,-2 5 0,-5 10 1,-1 6-1,-5 7 1,-1 12-1,1 1 0,1 14 0,4 1 0,4 4 0,2-1 0,7-2 0,3-3 0,7-2-2,3-1 0,15 2-5,-4-7-8,9 5-8,-2-5-11,6 0-30,4 1-17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45.6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116 168 30,'0'-17'62,"5"6"-14,5 0-27,-8-5-7,8 3-4,-7-4-3,2 4 0,-5-4-3,0 5 0,-2-3-1,-6 5 0,-2 3 0,-5 0-2,-1 5 0,-2 2 0,1 4 0,1 4 1,1 3-2,3 4 1,4 0-1,1 3 1,1 3-1,6-2 1,0 4 0,6 0 0,1 3 0,-2 0 0,5 3-1,-5 1 1,1 2-1,-1 1 1,-3 1-1,-2-1 1,0 1-1,0-2 0,-5-4 0,0-4 0,0-3 0,2-7 0,-2-1 0,-2-5-1,7-8-1,0 0-3,0 9-7,0-9-8,7-10-7,-2-1-19,-2-3-33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45.9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57 153,'0'0'29,"0"0"-12,0-10-9,12 5-3,-2-3 0,5 4-2,-2-6 0,3 3-2,-1 1 0,2 3 0,-2 1-1,1-1-2,1 5-3,-12-1-9,6 2-8,-11-3-9,12 11-29,-12-11-24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47.7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147 9 45,'0'0'38,"0"0"-5,5-9-11,-5 9-7,0 0-2,0 0-4,0 0-3,0 0-1,-6-2 1,6 2-2,-10 4-1,3 6 0,-8 1-2,5 1 1,-1 6 0,-4 2-1,2-1 1,1 5-1,1 1 0,-3 1 0,6 1 1,-2 2-1,5-1 0,0 5 0,5 0-1,0 3 1,5-6 0,0 3-1,9-2 0,-6-4 2,7-4-2,-2-4 0,2-7 0,-4-3 0,-1-1 0,2-4-2,-4-3 0,-8-1-3,16 0-9,-16 0-8,10-1-11,-10 1-28,2-10-19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0 159,'0'0'27,"10"2"-6,-10-2-9,11 3-9,-11-3-1,11 2-1,-11-2-1,8 6-3,-8-6-8,0 0-8,0 0-6,0 0-16,10-7-30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48.0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11 124,'-5'-12'38,"5"12"-13,0 0-18,0 0-1,0 5 0,2 5-2,7 1-2,1 3 1,7 5-1,-1 0-1,4 1 0,3-1 0,2 2 1,-7-2-2,2-4 0,-3 0 0,-3-6 0,1 4-3,-15-13-1,15 8-5,-15-8-11,0 0-7,-3-7-20,0-4-27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48.4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166 11 81,'-2'-12'56,"2"12"-24,0 0-17,-8 4-5,6 9-2,-6-3-3,6 6 0,-9 0-1,6 4-2,-9 1 0,8 3 1,-9 1-2,0-1 0,0-2-1,0-2 0,2 1 0,2-6-1,-3-1 0,6-6-3,6 0-3,2-8-9,0 0-8,9-7-13,2-2-31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48.7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0 10,'0'0'43,"0"0"-11,0 0-15,-6 9 4,6-9-3,0 0-2,0 0-3,0 0-2,0 0-2,3 9-2,-3-9-1,0 0-2,-3 11 0,3-2 0,0-9-2,-4 21 0,1-8 1,3 3-2,0 1 0,0-2-1,0 3 0,0-2 0,5-2-2,-5-5-3,7 1-10,-7-10-8,0 0-10,0 0-30,6-16-20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49.5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28-1 118,'0'0'30,"0"0"-9,0 0-5,0 0-7,0 0-3,-2 12-1,-1-1-2,0 0 0,3 6-2,-7 4 0,4-4 0,-2 3-1,3-2-1,-1-4-1,3-14-3,-3 15-9,3-15-9,0 0-12,0-11-30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49.7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9 114,'0'0'43,"0"0"-18,-6-10-15,6 10-4,0 0-2,0 0-1,0 0-3,-5 4-2,5-4-6,0 7-12,0-7-10,0 0-21,0 0-23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50.4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14 116,'0'0'41,"-8"-10"-21,8 10-11,0 0-1,-13-5-3,13 5 0,-3 8-2,3 1 0,-4 7-1,1 3-1,0 2 1,3 4 0,0 2-1,0 1 0,1-5 0,6-4-1,-2-3 2,8-4-1,-3-4-1,3-5 1,1-3-1,0-3 1,3-7-1,-6 0 0,3 1 0,-3-4 0,1 4 0,-9 0 0,-3 9 0,13-6 0,-13 6 0,5 7 0,3 2 0,-1 2 1,3 0-1,0-1 1,5-4 0,1-3 0,1-3 0,-1-2 1,1-8-1,-4-4 0,0-3 0,-3-2-1,-3-3 1,-6 3-1,-1-2 0,-6 0 0,-4 7-1,-5-3-1,3 11-3,-6-6-5,3 10-9,-1 0-6,6 2-15,2-3-34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50.7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11 126,'5'-8'39,"-5"8"-14,15-7-17,0 9-3,-4 7 0,11 9-1,-6 2 1,6 7-2,-1-1 0,-1 8-1,0-2 0,1 1-1,-4 1 0,-1 2 1,-6 0-1,-2-1 0,-4 1 0,-4 2-1,-8-5 0,-4 1 0,-5-2-1,-7-1-2,6 1-4,-9-11-10,6 0-5,2-7-12,6-5-31,7-6-20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52.5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79 50,'0'0'42,"0"0"-10,0 0-11,0 0-7,0 0-4,5-2-4,-5 2 0,18-2-1,-3 1-1,3 1-1,0-4 0,4 4 0,1-1-1,2 1 0,1-4 0,2 4-1,0-2 0,0 2 0,0 0 0,5 0 0,0 0 0,2 0-1,0 0 1,4 2 0,-1-2-1,-1 1 1,1 0 0,0 0-1,-2 0 1,-1-1-1,-2 2 1,-2-1 0,-1 1-1,1-2 1,-1 0 0,-1 0-1,1 0 2,3 0-1,0-3-1,2 1 0,-2 1 1,0-1-1,2 1 0,-4-3 0,2 2 0,-2 1 0,-4-2 0,1 2 1,-3 0-1,-1-2 1,3 3-1,-1-3 0,1 3 0,2 0 1,-1-1-1,2-1 0,-3 2 0,1 0 0,-2 0 0,-1 0 0,1-2 0,4 0 0,-2 2 0,-2-1 0,4 1 0,-2-4 0,4 4 0,-6-2 0,2 2 0,-3-1 0,-2 0-1,-3 1 2,3-2-1,-3 2 0,1 0 0,-3-3 0,0 1 0,1 2 0,-1-5 1,2 5-1,-1-1 0,1-2 0,2 3 0,-3-1 0,3 0 0,-2 0 1,0 1-1,-1-2 0,0 0 0,-1 1 1,-2-1 0,-1 1-1,-2-1 0,2 1 0,-2-1 1,-3 1-1,-1 1 0,-9 0 0,11-3-1,-11 3 1,0 0 0,0 0 0,0 0 0,0 0 0,0 0-2,0 0-2,0 0-8,0 0-8,-7 4-6,-2-4-20,-8 0-37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54.4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329 320 62,'8'4'44,"-8"-4"-10,0 0-15,0 0-7,0-5-4,0 5-2,0 0-1,0-9-1,0 9-1,0 0 0,0-13 0,0 13 0,-13-9 0,13 9-1,-18-9 0,8 7 0,-2 1-1,-3 1 0,-1 2 0,-1 6-1,-1 1 1,2 4-1,-1 3 0,4 2 0,1 1 0,2 0 0,9 0 0,-1-1 0,2-1 0,7-7 0,6-2 0,2-4 1,3-4-1,0-2 0,4-7 2,1-2-2,0-6 1,-5-1-1,2-1 1,-2-3-1,-5 0 1,-3-3-1,-5 0 1,-5-2-1,-5-5 1,-5 0-1,-6-2 1,-2 2-1,-9 0 0,2 4 1,-6 1-1,3 7 0,0 6 0,-4 8 0,4 5 0,5 1 0,-5 9 0,8 3 0,2 4 0,3-1-1,9 7-2,-6-8-5,12 2-7,2-2-9,8-3-12,-2-4-30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55.4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45 79,'0'-7'47,"0"7"-18,2-11-13,-2 11-6,0-7-3,0 7-1,0-9-1,0 9-1,0 0-1,0-11 0,0 11 0,0 0-1,0 0 0,0 0 0,-7 5-1,1 3 0,1 1-1,2 5 2,-2 3-2,-4 3 0,6 4 1,0 0-1,-2-1 0,0 0 0,5-2 1,0-2-1,7-6 0,-1 0 0,6-8 1,3-4-1,-1-1 0,1-5 0,2-5 0,-1-1 0,4-1 0,-7-3 0,2-2 0,0 3 0,-7 2 1,2 3-1,-10 9 0,8-9 0,-8 9 0,7 3 0,-5 9 1,1 2-1,10 1 1,-1-2-1,4-1 1,6-3 0,-1-3 0,2-4 0,2-2 0,-3-6 0,-1-5-1,-6-2 1,-4-3 0,-2-4-1,-8 1 1,-1-2-1,-10 1 0,-1 2-1,-2 0 1,-4 8-2,1-1-2,2 11-2,-2-2-10,4 3-6,12-1-11,-6 18-24,6-8-29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0 146,'0'0'29,"5"12"-10,-5-12-16,9 5-1,-9-5-4,10 3-9,-4-3-10,-6 0-12,13 0-23,-13 0-12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56.5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61 113 20,'0'0'65,"-7"9"-13,7-9-30,0 0-8,0 0-3,0 0-2,0 8-3,0-8-1,0 0-1,0 0 0,0 0 0,5-5-1,-5 5 0,8-14 0,1 7-2,-1-5 1,0-1-1,2-1 0,3 1 0,-8-2 0,7 2-1,-6-1 0,1 4 1,-7 10-1,0 0 0,0 0 0,0 0 0,0 14 1,-3 2-1,-4 5 0,4 0 0,-1 1 1,3 1-1,-1-3 0,2 3 0,2-3 0,-1-5-1,4 0 1,-3-4 0,1-4 0,-3-7 0,0 0 0,0 9 0,0-9 0,-10 0 0,0 0 0,-1 0 0,-2 0 0,-1 1 0,1 2 0,-3-3 0,6 3 0,-2 0-1,1-2 2,6 2-2,5-3 1,-13 4 0,13-4 0,0 0 0,0 0 0,0 0 0,6 0 1,4 0-1,5-1 0,1-3 0,4 1 0,-2 1 1,7 0-1,-2 0 0,-5 2 0,2 0 0,-3 0 0,-2 0 0,0 2-1,-11-2 0,5 4-2,-9-4-5,0 0-10,0 0-6,0 0-14,0 0-32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58.2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11 3,'0'0'52,"0"0"-17,10-7-6,-10 7-7,0 0-4,0 0-6,0 0-2,0 0-4,0 0 0,0 0 0,0 0-2,0 0 0,0 0-1,0 0 0,0 0-2,0 0 0,0 0 0,3-7 0,-3 7-1,0 0 0,0 0 1,0 0-1,0 0 0,0 0 1,0 0-2,-3 4-1,3 6-6,0-10-10,3 11-8,-3-11-17,7 4-28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58.6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0 100,'0'0'50,"0"0"-22,0 5-16,0-5-4,-3 7 0,3-7-3,-9 9-1,9-9-1,-5 9-1,5-9 0,0 0-1,0 0 0,-6 8-1,6-8 0,0 0-1,0 0 0,0 0-3,0 0-6,0 0-10,0 0-7,0 0-20,6-3-29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59.0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1 149,'0'11'30,"0"-11"-9,2 7-14,-2-7-3,0 0-1,0 0 0,6 8-1,-6-8 1,0 0-2,0 0 0,10 0 0,-10 0-1,0 0-1,0 0 0,0 0-4,0 0-2,0 0-11,0 0-6,0 0-19,0 0-28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0:59.2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0 164,'0'0'26,"0"0"-7,0 0-15,0 0-1,0 7-1,0-7-1,0 0 0,0 0-1,-2 7-1,2-7-1,0 0-5,0 0-13,0 0-5,0 0-17,0-5-33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01.1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300 403 38,'5'0'56,"-5"0"-22,0 0-10,8-9-7,-8 9-5,7-9-4,-7 0-1,0 9-2,0-14-1,0 14-1,0-17-1,-8 9 0,-1-1 1,-1 3-2,-1 2 0,-4 4 0,2 0-1,-2 2 0,0 8 0,-1 5 1,2 3-1,4 2 0,-1-1 0,6 3 0,0 1 0,5-7 0,2-4 1,6-1-1,7-8 2,1-3-1,4-6 0,5-8 0,-2-5 0,3-5 0,-1-2 0,-2-3-1,2-2 1,-9-3-1,-2-2 1,-6 2-1,-6-2 0,-4 1 0,-13-2-1,-3 3 1,-7 6 0,-6 1 0,-6 7 0,-2 5 0,3 11 0,-2 4 0,0 2 0,6 9 0,2 7 0,9 2 0,0 3 0,9-1-1,2 1 1,5 0-3,7 0-2,1-9-5,12 3-10,-2-6-7,7-4-20,1 0-29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01.8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224 74 114,'7'-11'43,"0"0"-18,-7 11-15,0-20-4,0 20-1,-4-16-1,4 16 0,-18-12-2,7 9 0,-3 2 0,1 1-1,-2 1 0,2 8 0,0 6 1,0 0-1,1 5 0,6 4 0,2-2 1,4 6-1,0-1 0,0 4-1,5-1 1,-2 1 0,2 1 0,-1 2-1,-4 1 0,0-3 0,-4-1 0,-2-4 0,1-8-2,0 1 1,-2-5-2,7-15 0,-6 13-4,6-13-1,-5-7-4,-2-10-5,5 2-9,-1-7-11,-2 1-5,-5-3 13,4 3 17,-6 4 17,1-1 19,1 9 14,0 2 2,5 3-13,5 4-11,0 0-5,0 0-3,0 0-2,10-5-1,11 3-1,-1-2-1,5 0 1,1-3-2,-1 0-2,1-1 0,-4 0-2,-1 6-11,-9-1-7,-2-2-6,-10 5-18,3-10-37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03.7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165 10 40,'0'0'48,"0"0"-12,5-10-12,-5 10-7,0 0-6,0 0-2,0 0-3,0 0-1,0 0-2,-5 2 1,-5 4-2,4 4 0,-9 0-1,2 4 1,0 2-1,-4 5 0,1 1 0,2 4 0,-2-3 0,1 5 0,3-2 0,4 4 0,0-1 0,6 1 0,1 2 1,1-1-2,3-2 1,7 0-1,-2-1 0,4-3 0,1 0 0,2-6 1,-4-4-1,1-1 0,-1-3 0,-2-3 0,1-3-2,-10-5-2,14 7-4,-14-7-10,7-4-6,-2-3-18,2-7-29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04.0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1 142,'0'0'34,"0"8"-11,0 6-16,0-3-2,10 6 0,3 0-1,0 3 0,4-1-2,4 0-1,-3-3 0,4 4 0,-1-5-1,-1-1 0,0-1-2,-12-6-1,5 3-4,-13-10-11,7 3-5,-7-3-12,0-9-32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04.3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152 0 123,'0'0'40,"0"0"-15,-15-1-16,13 6-1,2-5-2,-6 17 0,-6-6-1,7 8-3,-8-4 1,5 8-2,-5 1 1,-1 0-1,1-2 0,-2 1-1,5-4-1,-3-2-1,7-2-1,6-15-3,-7 14-9,7-14-7,10 0-10,-3 0-27,6-5-23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1 157,'0'0'25,"2"11"-6,-2-11-14,3 7-3,-3-7-2,0 10-5,0-10-12,0 0-7,0 0-15,0 0-27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04.5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0 163,'0'0'26,"7"17"-7,-5-4-14,-2-1 0,1 7-1,1-1-2,0 3 0,-2-3-1,1-4-1,1 1 0,0-6-1,3 2-2,-5-11-10,0 0-7,0 0-7,0 0-18,1-5-35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05.3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0 134,'0'0'36,"0"0"-12,0 0-14,0 0-3,0 0-3,0 15-1,0-2 1,0 4-3,-3 2 0,-1 4 0,-5-1-1,2-3 0,-3-1 0,3-2-1,-4-6-3,3-4-1,8-6-11,0 0-6,-7-13-10,9-4-28,6-6-20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05.5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18 150,'-7'-12'30,"7"12"-9,-5-5-15,5 5-1,0 0-1,0 0-3,0 0-1,0 0-1,0 0-5,5-3-10,-5 3-7,13 5-13,-13-5-27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06.1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 82 167,'0'0'25,"2"-6"-5,-2 6-15,-5-8 0,5 8-2,-12 0-1,12 0 0,-8 17-1,1-6 0,2 5 0,2 2-1,3 4 1,0-3-1,5 1 1,6-4-1,-2-1 0,6-10 0,-1 0 0,5-5 0,-3-5 0,1-3 0,-1-5 0,-1-1 1,0-1-1,-9 2 0,4 1 0,-8 3 0,-2 9 0,0-9 0,0 9 0,0 0 0,-3 8 0,-2 2 0,5 2 0,5-1 0,0-1 1,6 0-1,-1-6 1,2-1 0,3-3 0,-1-4-1,-4-4 1,2-4 0,-4-1-1,-1-3 1,-6-2-1,-1 1 0,0-4-1,-1 2-1,-8 2-3,6 5-5,-5-3-9,-4 5-6,7-1-14,-3 2-33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06.4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25 152,'0'-11'30,"0"11"-8,0-13-15,9 15-2,-9-2-1,17 17 0,-9-3-1,7 5-1,0 2 0,1 6 0,-1 0-1,2 1 0,-1 2-1,-1 0 1,-5 2 0,0 2 0,-3 0 0,-4 0-1,-3 0 1,0 5 0,-7-5 0,-4 3-1,-6-1 1,1-1-1,-4 0-1,2-2 1,0 3-2,-1-12-3,8 6-10,-4-11-6,7-3-5,8-16-18,-13 7-35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08.3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88 62,'0'0'50,"0"0"-25,0 0-10,0 0-3,0 0-3,1 0-2,-1 0-2,17 4 0,-4-2-1,7 3-1,-4-4 0,9 2 0,2-1-1,4 0 0,2-1-1,5 0 1,-2-1-1,4 1-1,4-1 1,4 0 0,-5 0 0,7 0 0,-2-1-1,1 1 1,-1-1-1,2 1 0,-7-1 1,4 1-1,5-4 1,-1 4-1,0 0 1,0-1-1,2 0 1,0 0-1,3-1 2,-3 0-2,-4 0 0,1-2 1,-4 2-1,4 0 0,-3-3 1,3 1-1,-4 2 0,4-2 1,-6-1-1,1 3 1,1-1-1,-6-1 1,4 0-1,-4 3 0,5-3 1,-7 4 0,1-2-1,4-2 1,-3 1-1,-1-1 0,1 2 1,-4-1-1,1 0 0,-6-1 0,-1 2 0,-7-2 0,-3 3-1,-6-3 1,0 3-2,-14 1-3,15-3-6,-15 3-9,0 0-5,-15-6-19,-2 4-34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09.2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275 309 5,'5'-7'57,"7"1"-17,-2 2-13,-10 4-6,13-12-4,-12 3-4,-1 9-2,7-16-3,-7 16-2,0-14-1,0 14-2,-16-7 0,6 6-1,-7 0 0,1 2 1,-3 4-2,1 8 0,-2-2-1,4 7 1,1-1-1,2 2 0,6 5 0,4-2 0,3-5 0,2 0 1,6-5-1,7-4 0,5-7 1,4 0-1,1-2 1,5-10-1,0-1 1,3-4-1,-10-4 2,3-3-1,-8-5 0,-8-2-1,-2-6 1,-8 1-1,-13-3 1,-7 0 0,-6 3-1,-7 2 1,-2 6 0,-4 8 0,1 6-1,-7 11 1,7 2-1,3 6 0,4 6 0,3 3-2,7 3-1,4-4-4,14 4-10,1-7-4,4-2-9,9-3-27,3-6-32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10.8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76 73 45,'2'-8'59,"-2"-5"-14,-2-1-28,2 5-5,0-4-2,0 13-2,0-15-2,0 15-2,0 0 0,-6-1-1,6 1-1,-15 12 0,3 3-1,4 3 0,-5 4 0,5 5 1,-1 2-1,4-1-1,5-1 1,0 0-1,9-7 0,4-1 0,2-5 0,4-6 0,0-5 1,2-3-1,2-2 0,-5-4 0,1-1 0,-3-5 0,-1 3 1,-5-1-1,0 0 0,-10 10 0,6-13 1,-6 13-1,0 0 0,0 0 1,0 10-1,0-1 0,9 2 1,-1-3-1,5 1 1,5-3-1,4-5 2,4-1-2,-3-6 1,4-2 0,-4-7 1,-3 1-1,1-6 0,-13-1 0,0-1 0,-8 0 0,-4-4 0,-5 4-1,-6 1 0,-3 4-2,0 4 0,-2 2-1,5 10-8,-3-2-8,7 3-5,4 7-12,7-7-33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11.5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3 156,'0'9'28,"0"2"-8,-2 4-14,-1 1-3,1 2 1,-5 0-2,7 2-1,-1-6 2,1 0-2,0-5 0,0-9-1,8 8 1,-8-8 0,7-4 0,-7 4 0,14-14-1,0 3 1,-6-5 0,5 1-1,0-4 1,2 5-1,-7-2 1,6 1-1,-1 5 0,-6 3 1,-7 7-1,11 0 1,-11 0-1,5 9 1,-5 0-1,0 4 0,0-1 1,0-2-1,0-10 0,3 17 0,-3-17 0,10 8 0,-10-8 0,15 0 1,-5-6-1,5 1 0,-4-6 0,6 0 0,-1-2 0,1 2 0,-1-1 0,1 3 1,-2 1-1,-5 5 0,1 2 1,-2 1 0,-9 0-1,13 12 1,-10-2-1,2 2 1,-3 3-1,-2-3 0,1 3 0,3-3 0,-3 2 0,-1-5 0,0-9-1,4 11 0,-4-11-2,0 0-8,0 0-8,0 0-5,0-11-9,0 2-37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16.2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56 43,'0'0'38,"-9"-11"-3,9 11-10,0 0-7,0 0-5,0 0-4,0 0-2,0 0-3,0 0 0,-6-10-1,6 10 0,5-4-2,5 3 2,-2-6-2,7 5 0,0-4 1,4 2 0,-2-1-1,3 3 0,-5 0 0,-1 1 0,-2 1-1,-5 0 1,-7 0-1,13 2 1,-13-2-1,6 11 1,1-1 0,-4 0-1,2 2 2,-1 4-2,2 6 1,-1 1-1,-2 0 1,-1 5-1,3-2 1,-5 3-1,0 1 1,-5 3-1,0-3 0,2 3 1,1 0 0,0 1-1,2 2 1,0-1 0,0-3-1,2 3 1,1 1 0,1-3-1,-1 1 0,2-1 0,-3-1 0,-2 1 1,0-3-2,0 0 2,0-2-1,0-4 0,0 1 1,0-1-2,0 3 1,0-2 0,0 0 0,0 0 0,0-2 0,0 2 0,0-3 0,1 1 0,3-1 0,-3-1 0,3 1 0,2 1 0,-4-1 0,1-1 1,0 3-2,4-3 2,-4 3-1,1-3-1,-3 0 1,-1-3 0,2 4 0,-2-3 0,0-1 0,0 2 0,-2-2 0,2-2 1,-1 2-1,1-2 0,0 1 0,0-1 0,1-3 0,3 3 0,4 0 0,-7 0 0,3 1 0,1-2-1,1 0 2,-2 1-1,-3-4 0,3 2 0,-3-3 0,-1-1 0,0 1 0,0 2 1,0 0-1,0-1 0,0 2 0,-1-1 0,-1 1 0,0 1 1,2 2-1,0 2 0,2-4 0,0 1 1,-2 1-1,6-1 0,-6-1 0,2 0 0,-2-5 1,0 2-1,0-2 0,0 6 0,0-3 0,0 2 0,0 0 0,0 4 0,0 2 1,1 0-1,1 5 0,1 4 1,-1 4-1,0 1 1,1 1-1,-3 3 0,3-7 0,-3 3 0,0-6 0,0-2 0,0-3 0,0-2 1,-3-3-1,3-1 0,0 1-1,0-3 2,3-1-1,-1 4 0,0 0 0,1 2-1,0 1 2,-1-1-2,3-1 2,-3 0-2,-2-1 1,1-5 0,-1-1 0,0-6 0,0-7 0,2 12 0,-2-12 0,0 9 0,0-9 0,0 0 0,0 8 0,0-8 0,0 0 0,1 10 0,1-1-1,0-1 1,4 5 0,-2 4 0,1 0 0,-2-2 0,4 1 0,-4-6 0,0 1 0,0-2 0,-3-9 0,0 0 0,9 8 0,-9-8 0,0 0 0,0 0 0,0 0 0,3 8 0,-3-8 0,0 0 0,3 12-1,-3-12 1,9 10 0,-8 1 0,-1-11 0,7 12-1,-7-12 1,3 10 0,-3-10 0,0 0 1,5 9-2,-5-9 2,0 0-1,0 0 0,-5 7 0,5-7 0,0 0 0,0 0 0,-3 7 0,3-7 0,0 0 0,0 0 0,-8 0 0,8 0 0,-15 0 0,15 0 0,-17 8 0,4-3 0,1-1 0,3-1 0,-8 1 1,0-1-1,-1 2 0,2-2 0,-11 4 0,4-6 1,-3 4-1,3 1-1,1-1 1,-6 1-1,8-1-1,2-5-6,5 4-7,1-4-7,12 0-5,-9-14-22,9 0-39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9 131,'0'-10'37,"0"10"-14,0-11-13,0 11-2,0 10-2,0 2-2,-1 6 0,-1 0-2,-3 6 0,5 0 0,0-1-1,7-3 1,1-1-2,8-4 1,3-4 0,5-7-1,5-4 0,0-3 0,2-11 1,1 1-1,-5-6 0,-5 2 0,-4-7 0,-7 5 0,0 2 0,-7 1 0,-4 5 0,0 11 0,-4-7 0,4 7 0,-11 11 0,8 3 0,0 3 0,-4 5 0,3 3 0,0-2 0,0 5 1,-1 1-1,0 1 0,-1 2 0,-2-3 1,3 1-1,-8-3 1,5 0 0,-3-3-1,-5-6 1,-4-3-1,-2-6 0,-2 0 0,-2-7-2,2 4-1,-2-7-12,10-4-5,2-4-5,12-3-15,2-2-35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18.6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375 399 33,'0'0'24,"0"0"-5,0 0-7,-4 0-6,4 0 0,0 0 0,0 0 4,0 0-2,-10-8-1,10 8 2,0 0-3,0 0 0,0-9 1,0 9 0,0 0-2,0 0 1,-3-10 0,3 10-1,0-9 0,0 9-1,0-9 0,0 9-1,-2-10 0,2 10-1,0 0 0,0-8 0,0 8 0,0 0 0,0 0 0,-6-9-1,6 9 2,-8-4-2,-4 1 1,4 3-1,-7 4 0,0 3 0,-2 5-1,-1 4 1,2 5-1,-1 3 0,2 3 0,7 0 0,-2-2 0,9-4 0,1 0 0,11-6 0,-1-6 0,10-6 0,3-5 0,-2-7 0,8-3 1,-6-9-1,5-4 1,-7-7-1,4-3 0,-4-1 0,-4-5 1,-6 1-1,-4-5 1,-7 4-1,-2-4 0,-12 7 0,-10-3 0,-2 8 1,-7 7-1,-8 7 0,-2 9 0,0 9 0,-3 8 0,-1 9 0,6 10 1,3 3-1,12 1 0,4 2-1,12 2-1,10-4-2,14 6-5,4-8-7,7-4-8,8-4-14,1-4-30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19.0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142 74 151,'0'-14'31,"0"0"-10,-8 4-14,-2-4-3,1 3 0,0 4 0,-1 5-1,-2 0-1,2 2-1,0 6 0,2 6 0,-5 0 1,3 7-2,2-2 1,3 5 0,-4 2 0,8 4-1,-1 2 1,2 5-1,3 2 1,6-2-1,-4 3 0,1 0 1,2-5-1,-6-1 0,1-4 0,-3-5-1,0-3-2,0-10-1,-1 1-4,-9-9-8,10-2-8,-13 0-10,13 0-31,-20-16-18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19.2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28 123 96,'-12'-14'54,"3"1"-23,7 6-16,-3-9-5,10 10-2,0-7-3,13 6 1,4-1-3,4 2-1,5-6 0,1 4-1,-3 5-1,-2-5-3,4 9-9,-13-1-9,-1 0-4,-2-3-19,-5 2-39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21.0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147 10 45,'0'0'51,"7"-8"-13,-7 8-14,0 0-11,10-2-3,-10 2-3,0 0-1,-13 2-1,9 5-2,-11 1 1,9 4-2,-9-3 0,0 9 1,0-4-1,0 6-1,2 3 1,2 0-1,-3 0 0,4 7 1,2 1-1,2 3-1,4 1 1,-1 3-1,3 1 1,5-2-1,1 0 0,-1-2 1,7-6-1,-4-2 1,4-4-1,1-5 0,-3-2-1,0-6 0,6 3-4,-16-13-9,15 7-8,-8-7-10,-7 0-26,11-3-31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25.8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0 100,'0'0'40,"0"0"-16,0 0-10,0 0-3,0 0-4,0 9-1,5-1-2,-1 1 0,10 3-1,-2 2 0,5 5-1,2 1-1,0-1 2,-1 2-3,0-1 1,-3 2-1,-4-1 1,-2-1-1,-1-1-1,-3 2 0,-5-8-2,0 2-3,0-15-4,-5 10-12,5-10-8,-2-4-27,2-11-22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26.1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229 39 96,'4'-15'52,"-4"3"-22,0 0-18,0 12-3,0 0-3,0 6-1,0-6-1,-7 20-1,1-9-1,-3 7 1,-1 3-1,-4 3 0,-5-1-1,0 3 0,-5-2 0,0 1-1,4-4 1,-3 0-1,1-4 0,6-2-2,6-5 0,0-3-1,10 5-4,0-12-9,0 0-8,7 0-12,4 0-30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26.6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13-1 126,'0'0'40,"0"0"-18,0 0-12,0 0-2,2 7-2,-4 2-2,2 6 0,-5 1-1,4 5-1,-4-1-1,3 5 0,2-1-1,0 0 1,0-4-1,0-1 1,0-4 0,0-7-1,0-8 1,0 0-1,10 0 1,-4-7-1,-2-8 0,6-2 0,-5-2 0,3-4 0,0 2 0,2 1 0,0 1 0,0 4 0,-4 3 0,6 4 0,-12 8 0,13 2 0,-6 7 0,-1 4 0,-2 3 1,1 5-1,-4 1 0,1 1 1,-2-1-1,0-1-1,2 0-2,-2-8-2,3 5-12,-3-6-5,0-4-9,0-8-30,0 0-28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28.4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85 11 76,'0'0'55,"0"0"-29,-2-12-11,2 12-3,0 0-4,0 0-2,0 0-1,-3 5-1,0 7-1,-1 2-1,1 4 0,1 4 0,-4 2-1,-2 0-1,-1 1 0,0-5 0,1 0-1,-2-10-2,7 0-7,3-10-10,-14 0-8,14-6-23,0-9-23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28.6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37 116,'0'-12'43,"-1"2"-18,1 10-15,-13-12-5,13 12-1,0 0-2,-12-4-3,12 4-4,0 4-14,0-4-9,3 13-18,-3-13-25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29.2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10 134,'0'0'35,"0"-11"-12,0 11-15,0 0-2,-10 0-2,10 0-1,-10 18 1,2-2-3,3 2 1,-4 4 0,6 4-2,-2 1 1,3 1 0,1-2-1,1-5 0,1-2 1,3-5-1,4-6 1,0-4-1,5-4 1,-1-7-1,1-4 1,-1-3-1,1 0 1,-3 0-1,0 2 0,-2 1 0,-8 11 0,8-8 1,-8 8-1,0 14 0,0-3 1,0 7 0,0 1-1,7 2 0,0-4 1,-1-2 0,9-3-1,1-11 1,1-1 0,0-7-1,1-9 1,-3-2 0,-1-1 0,-4-4-1,-5-3 0,-1 4 0,-4-1 0,-5 6 0,-4 0-1,-1 3-2,2 10-3,-8-5-10,1 9-5,3-1-8,2 5-22,0-2-38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60 159,'-6'-8'27,"6"8"-7,0 0-14,0-14 1,0 14-2,11-5-1,-1 4-1,1-2-1,8 1-1,2-3 1,5 1-1,1-4 0,0 6-1,-3-3 1,-3 4-1,-5 1 1,-1 1 0,-12 6-1,2 9 1,-5-3-1,-3 8 0,1 3 0,-3 2 0,0 1 0,-1 3 0,4-1 0,-1-1 0,-2 2 0,4-2 0,-1 2 0,-3-2 0,5-1 0,0 3 0,0-2 0,0 1 0,0-2 0,-1-3 0,1-1 0,0-1 0,0-6 0,0 0 0,0-4 0,0-3 0,0-9 0,-2 9 1,2-9-1,0 0 0,-13 0 1,8 0-1,-6 0 1,-2 0 0,-3 0-1,0 1 0,-5 3 1,4-2-1,1 4 0,0-5 0,4 4-2,3-5 0,9 0-9,0 0-10,0-15-2,3 7-9,10-4-34,-2-2-24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29.7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80 4 118,'5'-8'41,"-5"8"-15,0 0-17,0 0-1,0 0-2,9 0-1,-9 0-1,13 8-1,0 2 1,-1 3-2,3 0 0,1 3 0,1 7 1,-3 1-2,0 5 1,-1 3 0,-7 4-1,-2 1 0,-4 4 0,-4 2-1,-7 0 0,-2 2 0,-10-5-1,-1-2-1,-2-3-2,1 2-3,-8-13-11,12 0-5,-2-12-10,6-1-28,6-5-28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31.2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26 65,'0'0'37,"0"0"-5,0 0-13,0-10-5,11 9-5,2-3-2,4 0-2,1 2-1,7 1 0,0-2-2,4 3 0,1 0 0,0 0-1,3 0 1,1 0-1,1 0 0,6 0 0,-3 1 1,2 3-1,5-3 0,-2 3 0,1-2 1,6 0-2,-4-1 1,0 2 0,-1-2-1,1-1 0,-2 2 0,-1-1 1,5-1-1,2 1 1,-4-1 0,4 2 1,-3-1-2,3 3 1,-2-1 0,1 2-1,-9-2 0,5 1 0,-9-1 1,-1-1-1,1 2 0,4-1 1,-3-1-1,1-2 1,-1 0-1,4 0 0,-3 0 1,-2 0-1,-3 0 1,-1 0-1,-9 0 0,2 0 0,-2 0 1,0 0-1,-3 0 1,3 0 0,-3 0-1,4 0 0,1 0 0,-2 0 0,4 0 0,-3 0 0,3 0 1,-2 0-2,1 0 2,-1 0-1,1 0 0,1 0 1,-3 0-1,0-1 0,0 1 0,-4-2 1,-2 0-1,-5 2 1,-3-2-1,0 1 0,-10 1 0,7-4 0,-7 4 0,0 0 0,0 0 0,0 0-1,0 0-1,-7-5-2,7 5-9,-10 5-8,0-2-7,-4 1-18,-10-2-40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32.7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395 352 85,'5'-8'44,"-5"8"-16,7-8-12,-7 8-5,6-11-3,-6 11-2,0 0-1,5-10-1,-5 10-1,0 0 0,-5-10 0,5 10-1,-21-3 0,6 3 0,-6 5-1,-3 3 0,-2 4-1,0 5 1,-7 4-1,1 1 0,6 4 1,1 3-1,7-2 0,10 3 0,3-6 0,5-2 0,15-5-1,6-9 2,5-5-1,7-6 0,0-9 0,2-5 1,0-8-1,-2-2 1,-2-5-1,-8-2 0,-1-5 1,-9-1-1,-1-6 0,-11 6 1,-1-6-1,-13 1 1,-4 4 0,-4 3-1,-10 4 0,-2 7 1,-4 11-1,-4 7 0,-4 7 0,-1 10 0,7 7 0,-3 12 0,6 7-1,6 5 0,9 6-2,8-4-1,13 5-8,1-10-10,19-3-6,0-9-24,13-10-35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33.7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53 104,'0'0'37,"2"-14"-14,-2 14-8,7-13-5,-7 13-3,5-15-1,-5 15-1,0-10-1,0 10-2,-7-5 1,7 5-2,-16 8 1,6 4-1,-5 6 1,2 5-1,1 1-1,4 6 1,0 2-1,3-2 0,5 1 0,3-3 1,7-7-1,6-4 0,4-5 0,3-4 0,2-8 0,3-3 0,-2-5 1,4-5-1,-10-2 0,1 1 1,-7-2-1,-3 2 1,-7-1-1,-3 5 1,-1 10-1,0 0 0,-5-2 1,0 8-1,4 6 0,1 1 0,3 5 0,7-3 0,5 1 0,1-5 1,7-2 0,0-9-1,-3 0 1,2-2 0,-2-10 0,-4-1 0,-4-3 0,-6-6 0,-4 3-1,-2-5 1,-8 0-1,-4-1 0,-8 1-1,4 2 0,-2 5 0,-2 3-2,3 10-3,-1 0-10,5 7-6,3 4-9,2 8-29,6 1-28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34.5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-1 120 155,'0'0'29,"0"0"-7,0 0-16,0 0-1,9 0 0,0-5-2,2 1 0,4-7-2,-2-1 1,3-2-1,-3-1 0,0 0 0,-1 1 0,-4 2 0,0 2-1,-6 2 1,-2 8-1,0 0 1,0 0-1,0 13-1,-3 4 1,-2 4 0,3 5 0,0 0 1,1 3-1,1 0 0,0-3 0,0 1 0,1-7 0,1-2 0,0-5 0,-2-4 0,0-9 0,0 0 0,-8 5 0,-1-5 0,-1-3 0,-5 2 0,4-2 0,-3-1 0,4 4 0,-5-2 0,10 2 0,5 0 0,-11 0 0,11 0 0,0 0-1,10-3 2,0-1-2,3 1 2,3 0-1,1-1 0,7 2 0,-3-1 0,-1 0 0,0 3 0,-1 0 0,-6 3 0,2-1-1,1 1 0,-9 0-3,4 6-5,-11-9-9,7 10-7,-7-10-14,3 8-37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35.7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45 132,'-10'5'35,"4"3"-12,4 2-16,2-10-1,0 0-1,0 0-1,8 0 0,2-10-2,2 1 2,-4-3-2,5 1 0,-5-1 0,-8 12-1,10-14 0,-10 14 1,0 0-1,0 0-1,0 0 0,0 0 0,-5 7-3,5-7-1,4 9-11,-4-9-6,11 7-8,-3-3-22,7-3-34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36.0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0 178,'0'0'23,"-8"4"-4,8-4-15,0 0-1,-1 9-1,1-9-1,-2 10 1,2-10-1,0 9-1,0-9-1,2 8-1,-2-8-1,0 0-2,6 9-13,-6-9-4,0 0-10,12 1-26,-12-1-24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36.3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2 149,'11'0'32,"-2"0"-10,-9 0-10,15 0-4,-15 0-4,13 0-1,-13 0 0,8 0-3,-8 0 0,12 0-1,-4 2-3,-8-2-10,10 0-6,-10 0-5,15-1-18,-9-2-33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36.5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0 176,'8'8'24,"-8"-8"-6,7 10-13,-7-10-2,6 12-2,-6-12-2,0 0 0,0 0-2,7 13-4,-7-13-12,0 0-4,0 0-15,-3-8-30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38.0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339 429 102,'0'0'43,"0"-9"-21,0 9-8,5-11-5,-5 11-2,3-13-1,-3 13-1,4-14 0,-4 14-1,-7-14 1,-1 11-3,-7-1 1,-2 4-1,-7 0-1,2 1 1,-3 6-1,1 11-1,2-4 0,4 6 1,3 5-1,8 0 0,4-3 0,3-2 0,12-4 0,6-7 0,7-5 0,1-4 1,5-11 0,2-5-1,1-6 1,-1-3 0,-6-7 0,1-1 0,-2-2-1,-4-6 0,-9 0 0,-3 0 0,-3-3 0,-7 0 0,-12 3-1,-6 3 1,-13 3 0,-7 11 0,-11 9 0,-3 13 0,0 3 0,0 15 0,3 8 0,0 1 0,14 7 0,7 1 0,12-1 0,9-6-1,7 3-3,7-12-7,14 2-9,2-7-3,9-1-12,4-5-34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184 8 98,'0'0'40,"8"-2"-15,-8 2-12,9-2-3,-9 2-4,0 0-2,0 0-1,0 0 0,0 0-1,0 0 1,-8-5-1,8 5 0,-16 0-1,8 3 0,-6 1 0,6-1 0,-7 0-1,2 3 1,-1 1-1,1 2 1,-1-1 0,2 1-1,0 0 1,-1 0 0,5 1-1,-4 2 2,8-3-2,-6 1 1,7 1-1,0-1 0,1 1 1,2 1-1,0-5 0,6 1 0,4 0 1,-2 0-1,5-1 0,1-3 0,-2 0 1,-1 1-1,3-3 0,-1 2 1,2-2-1,-4 2 0,2-2 1,1-1-1,0 0 0,1-1 0,-4 0 0,4 0 1,-3-1-1,0-2 0,-3 1-1,1-3 0,-4 2-2,-6 3-9,8-8-8,-8 8-5,0-9-18,0 9-31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38.6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199 106 172,'1'-15'24,"1"0"-4,-2-4-16,-3 3 0,-7 1-1,1 6-1,-2-1-1,-1 5 1,2 2-1,-5 3 0,6 8-1,-1 7 1,-2 0 0,4 6-1,-2 5 1,7 2 0,-6 3 0,6 0 0,3 3 0,0 1 0,0-4 0,2 3-1,3-2 1,0 1-1,-5 0 0,0-2-1,0-4 0,-5-5-1,0-2-2,-2-10-1,-1-2-2,1-9-3,7 1-2,-10-29-4,10 5 0,-5-7 2,5-4 4,-3-2 8,-2 1 7,0 7 5,0 0 5,2 7-2,-5 4-1,6 10-4,-1 0-2,3 8-1,0 0 0,0 0-2,8 0 0,2 2 0,3-2-1,4 0 0,1-2-1,5 1 0,2-6-1,-2 3-1,5 1-3,-12-2-10,4 2-6,-5 0-4,2 3-17,-11 0-33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39.2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155 33 119,'4'-9'41,"-4"9"-15,3-15-13,-3 15-5,0 0-1,0 0-2,-7-8 0,-3 11-2,4 3-1,-7 2 0,-2 4-1,0 2 1,-2 3-1,7 2 0,-6 5 0,1 1 0,2 1 0,1 3 0,6 2 0,2 2-1,4-3 1,0 2 0,2 0 0,6 2-1,6-6 0,-1 0 0,3-2-1,-1-4-1,3 3-4,-3-9-9,-7 4-6,2-12-5,-6 1-18,-4-9-37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40.9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4 79,'0'0'53,"0"0"-25,-7-5-11,7 5-6,0 0-2,0 0-3,0 0 0,0 0-2,0 7 0,0 1-1,2 1 1,3 5-2,6 1 0,-1 1-1,5 3 1,1-4-1,1 3 0,-1-2-1,1 1 0,-2-6 0,-2-1 0,-5-2-2,2 0-1,-10-8-2,12 5-12,-12-5-3,0 0-10,6-13-24,-4 5-25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41.3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232 17 153,'-7'-11'30,"7"11"-14,0 0-7,-15-7-2,15 7-3,-6 0 1,6 0-2,-14 15-1,4-1 1,1 3-2,-5 3 0,-1 5 0,-1 3 0,-2 1 0,-4 2-1,4-2 0,2-2-2,-1 0-3,1-5-9,6-4-6,3-5-6,5-6-16,2-7-36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41.7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0 178,'0'0'22,"0"0"-4,8 8-13,-8 0-3,2 5 0,3 4 0,-5 2-1,0 1 0,2 0 0,-2 1 0,0-4-1,0-4 0,0-3 1,0-10-1,0 0 0,5 0 1,-5 0-1,13-17 0,-7 7 0,4-3 1,-5-1-1,5 4 0,-5 0 0,2 1 0,-7 9 0,13-10 0,-13 10 1,10-2-1,-10 2 1,8 12-1,-1 0 1,-6 1-1,1 3 1,0 3-1,-2-4 0,1 1-1,1-2-1,1 2-5,-3-16-9,7 10-4,-7-10-7,5 0-19,-5 0-35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42.2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0 163,'0'0'25,"-2"6"-5,2 7-13,-8-2-4,4 7 1,1-2-2,-5 4 0,4 2-2,0-3 0,0 1-1,-6-6-1,7-2-5,3-12-9,-12 9-5,12-9-10,-3-8-25,3-7-21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42.5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52 145,'-5'-20'33,"-4"5"-11,9 15-10,-15-15-6,15 15-1,0 0-3,-6-2 0,6 2-2,0 0 0,0 8-1,0-8-2,5 16-10,-4-9-7,4 1-5,-5 1-21,0 1-30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43.4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 20 134,'0'-8'35,"0"8"-12,-2-12-14,2 12-3,0 0-1,0 0-2,0 0 0,-8 3-1,4 9 1,1 5-2,-3 6 0,1-2 0,0 5 0,3 0 0,-3-1 0,5-4-1,5-1 1,0-7-1,8-5 1,-3-1-1,5-7 1,0 0 0,0-5-1,-1-1 1,0-3-1,-8 2 0,-1-5 1,2 4-1,-7 8 0,0-9-1,0 9 1,0 0 1,0 0-1,-2 6-1,2 4 2,3 1-1,2-3 0,7 2 1,-5 1-1,6-6 1,2-1 0,-7-4 0,3 0 0,3-3 0,-9-3 0,5-6-1,-7 0 1,-1-4-1,-1 2 0,-1-4-1,0 3-1,-1-4-4,1 10-11,-4-7-3,-2 7-7,1-4-19,3 4-35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43.7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1 169,'0'0'25,"0"0"-5,10 6-15,-3 6 0,3 11-1,1 1-1,6 6-1,-1 1 0,6 6 0,-2-1-1,3-3 1,-3 3-1,-2 0 0,-7 2-1,-6-3 1,-5 3 0,-3 0 0,-14-3-1,-2 2-1,-8 1-1,2-9-3,1-2-10,-1-5-6,2-3-5,3-8-14,5-5-40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45.1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80 45,'0'0'57,"0"0"-13,-5 8-24,5-8-7,0 0-4,0 0-3,13 0 0,-4-3-2,7 0-1,1-1 0,4 1-1,6-1 1,2 4-1,1-1-1,5 1 0,1 1 0,2 3 1,0-1 0,5 1-2,-2 2 1,7-1-1,-2-3 1,2 2 0,7-4-1,-3 2 1,1-2-1,-2 0 0,2 0 1,-3-2-1,-1 0 0,2 0 0,-4 2 0,1-2 0,3 2 1,-2-1-1,1 1 1,1 0 0,-3-2-1,-2 1 0,2 1 0,-7 0 1,-1-2 0,1 2-1,-1-5 0,4 4 1,-4-2-1,5 0 1,-4-1-1,3-1 0,-4 1 1,5 2-1,-9-1 0,-1-1 0,-2 1 0,-2 0 1,2-2-1,-8 1 0,3-2 0,-5 0 1,3 1-1,-9 1 0,-1-1 0,-7 1 0,-9 4 0,10-4 0,-10 4 0,0 0-1,-2-3 1,2 3-1,-15 0-2,2-2-6,13 2-9,-20 0-4,5 0-10,-1 0-27,-4 0-27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2.1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0-1 169,'5'7'23,"-5"-7"-9,0 0-9,0 8-3,0-8-3,2 8-6,-2-8-12,14 3-7,-3-3-16,1-5-31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43 140,'0'0'32,"0"0"-11,5 5-14,3-6-1,7 1-2,-4-4 1,7 4-2,1-4 1,2 3-2,-2-1-1,2 1 0,-2-2 0,2 2 0,-3 0-1,-4-2 0,-3 2 0,-1 0-2,-2 1-4,-8 0-11,0 0-5,5-10-9,-5 10-27,0-15-24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46.7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325 375 112,'3'-9'45,"-3"9"-18,5-18-13,-5 18-4,0-11-4,0 11-1,-10-5 0,-4 5-2,-3 0-1,-1 5-1,-7 6 1,2 4-1,-2 2-1,-1 5 0,6 5 1,-1-2-1,4 0 0,7-2 0,7-6 1,6-2-1,14-6 1,2-6 0,10-3-1,0-6 1,1-7 0,3-3 0,0-4-1,-5 1 1,-3-8-1,0-2 1,-7-6-1,-8-4 1,-2-5-1,-8-2 0,-2 0 0,-11-1 0,-5 1 0,-8 5 1,-6 8-1,-7 9 0,-3 14 0,-4 6 0,1 6 0,3 12 0,7 9 0,3 5-1,13 3 0,2 3-2,15 0-1,2-6-6,14-1-9,1-8-5,11-1-9,0-8-33,2-5-17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48.4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71 93 18,'0'0'54,"0"0"-8,-2-9-22,2 9-6,0 0-5,2-8-3,-2 8-3,5-12 0,-4 2-1,-1 10-2,9-15 0,-9 15 0,6-9-2,-6 9 0,0 0 1,-3 6-2,-7 5 1,0 6-1,-3 3-1,0 5 1,3 4-1,-5 1 0,3-2 1,7 2-1,5-6 0,0-3 0,7-3 0,8-4 0,1-8 1,6-3-1,1-3 1,-2 0 0,1-7 0,-2-1 0,-4-1-1,1-2 1,-7 1 0,-4 1-1,1 1 1,-6 0-1,-1 8 0,0 0 0,0 0 1,0 6-1,4 3 0,7 4 0,-3 0 0,7 0 1,3-1 0,2-4 0,4-7 0,0-1 0,-3-5 0,4-6-1,-4-9 1,-3-2 0,-3-5 0,-1-3-1,-13-2 0,-1-1 0,-1-1 0,-13 5-1,-1 3 1,-3 6-1,0 4-2,-2 5-2,5 11-7,-1 0-8,1 7-4,0 1-14,9 5-32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1:50.2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15 65,'0'-8'59,"0"8"-22,0 0-19,-3-8-5,3 8-3,0 0-5,0 0-1,-10 8-1,10 3 0,-2 1-1,2 5-1,0 1 2,0 4-2,0-1 0,0-1 0,0 0-1,2-3 1,-2-5-1,1-3 0,-1-9 1,0 0-1,0 0 1,12-2 0,-9-6-1,6-4 1,-6-7-1,2 2 1,3-1 0,-3-1-1,5-2 0,-3 6 0,4-2 1,-4 6-1,4 4 0,-2 3 1,0 4-1,0 7 0,-1 5 1,-1 4-1,1 0 1,-5 4-1,0-3 1,1-2-1,2 0 0,-4-7 0,-2-8 0,10 10 0,-10-10 1,13-3-1,-1-4 0,-6-4 0,6 1 0,-4-4 0,4-4 1,1 3-1,-5 1-1,4 0 1,-1 6 1,-4 3-1,3 5 0,-10 0 1,11 5-1,-3 5 1,-4 4-1,-1 4 1,0-3-1,4 2 0,-7 0 0,2-1 0,-1 2-2,-1-10-2,5 8-8,-5-16-9,0 14-3,0-14-15,0 0-37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26.5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47 35,'4'-13'53,"-4"2"-15,1-2-13,-1 13-7,0-11-8,0 11-2,0 0-1,0 0-2,-3 5-2,0 11 1,-1-1-2,-4 10 0,3 3 0,2 7 0,-6 5-1,5 1 1,0 3-1,3 1-1,-8-3 1,8 0-1,1-4 1,0-7-1,0-3 0,0-4 0,0-2 0,0-7 0,0-1 0,0-5-1,0-1-1,0-8-1,0 0-4,0 0-12,0-5-7,0-6-18,8-12-31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26.8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92 112,'0'0'41,"-14"0"-15,14 0-19,0 0 0,-5-2-2,5 2-1,1-5 0,12 2-2,-4-1 1,7 0-2,9-6 1,-2 2 0,8 0-1,2-1 0,2-2 0,0 4-1,-2-1 1,0 1-1,-3 4 0,-9 1-2,-3 4 0,-11 1-4,3 9-12,-10-2-7,-12 7-14,-4-1-32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27.1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26 100,'0'0'48,"-10"13"-20,10-13-18,0 0-3,5 9 0,-5-9-1,14 0-3,1-5 0,3 1 0,3-6-2,1 5 0,2-1 0,3-1 0,-6 0-1,4 2-2,-7 5-3,-10 0-13,4 0-5,-12 0-16,0 0-28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28.2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191-1 53,'0'0'53,"2"-8"-24,-2 8-11,0 0-5,0 0-4,0 0-2,-3 4-2,3-4-2,-14 17 1,5-8-1,2 9-1,-6-4 0,6 8 0,-8 2 0,0 5-1,1 0 0,-1 3-1,2 0 1,1 5 0,-3 1 0,4 0-1,2 3 1,-1-3-1,5 2 1,4 0-1,-1-3 0,-1-1 1,3-5-1,0-2 0,3-7 1,0-1 0,1-4-1,2-4-1,1-1-1,-7-12-7,16 11-10,-16-11-7,15 0-20,-15 0-31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29.3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83 29 72,'0'0'40,"2"-10"-14,-2 10-8,0 0-6,0 0-4,-5 0-2,-7 6-2,9 5 0,-12 5-1,3 2 0,2 9-2,-1 1 1,3 2-1,3 2 1,3-3-1,4 0 1,9-9-1,4-1 0,3-9 0,2-4 1,1-6-1,8 0-1,-6-10 1,3-1 0,-8-6-1,0 1 0,-1-2 1,-4 0-1,-6 3 1,-4 1-1,-3 14-1,3-11 1,-3 11 0,0 7 0,-3 4 0,3 4 1,0 1-1,8-3 1,-1 0 0,6-4 0,5-9 0,2 0 2,-2-8-2,7-8 0,-7-3 0,0 0-1,-8-7 1,-2 0-1,-6-1 0,-2 1 0,-6 1 1,-8 4-1,-2 5 0,-2 1-1,-2 10-1,-3-1-2,11 8-5,-3 4-10,4 6-7,7 1-17,4 0-35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29.7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47 119,'-11'4'40,"11"-4"-15,-9 7-18,9-7 0,5 0-1,0-5-2,12 2 0,-1-2-1,6 2-1,3-7 0,-2 8-1,5-2 1,-8 4-2,-1-2 1,-2 2-1,-2 0-3,-2 0 1,-6 2-3,-7-2-6,5-5-10,-5 5-8,0-10-25,-4-1-19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29.9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76-1 126,'-5'3'38,"5"-3"-14,-15 15-14,12 2-3,-9-5-1,9 10-2,-10-1-1,9 2-1,-4 1 0,0-3-4,6-1 0,-1-9-6,3 0-11,0-11-6,13 0-17,-3-7-29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0 169,'0'0'24,"0"0"-9,-5 7-8,-1 2-3,4 5 1,-3 1-3,-3 8 0,3 3 0,0 2 0,-3 5-1,2-1 0,-4 3-1,4 2 1,-5-1-1,4-2 1,-2-2-1,2-3 0,-2-6 0,5-1 0,1-2 0,3-6 0,-1-2 0,-3-3-1,4-9 0,0 0-1,0 6-2,0-6-5,4-5-11,-3-4-4,6-2-11,2-4-33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30.5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57-1 161,'0'13'25,"-5"2"-5,1 8-16,-4 3-1,1 8 0,1-3-1,-4 4 0,5-6 0,2-2-1,-2-8-1,1-3 0,4-8 0,0-8 0,0 0 0,12-12-1,-9-6 1,6-2-2,-3-4 2,2-3-1,1-6 1,-4 4 0,0 2 0,1 5 0,-2 4 0,0 5 0,-4 13 0,0 0 1,10 9-1,-5 6 2,4 4-2,-4 6 1,6 0-1,1-1 1,-1 1-1,6-4 1,-2-1-1,1-2 1,1-6-1,-4-1 1,-5-5-1,4 0 1,-12-6 0,0 0-1,0 0 1,-15 8-1,-3-7 0,1-1 1,-8 1-1,-1-1 0,-2 0 0,5 0 0,-2 1 0,3-1 0,6 2-1,8-2 0,8 0-2,-13 0-3,13 0-9,4-5-6,10-4-11,2-5-24,4 0-27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31.1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12 158,'0'0'26,"2"-9"-5,-2 9-17,0 0-1,-4 14 0,-6-2 0,5 8-1,-8 1 1,8 8-2,-3 0 0,1 2 0,4-2 0,3 0 0,0-5-1,3-5 1,11-4-1,-3-6 0,7-6 1,2-3-1,0-4 0,-2-6 0,2-6 0,1-3 0,-6-5 0,0 2 1,0 1-1,-7 6 0,-1 5 0,-7 10 0,0 0 0,0 0 0,5 17 0,0 2 0,1 1 1,4 1-1,2-2 1,6-3-1,5-5 1,3-5 0,4-6 0,-2-1-1,-1-12 1,1-4-1,-10-6 0,-7-5 1,-9-2-1,-5 0 0,-14-2 0,-4 4-1,-2 3 1,-5 4-3,6 11-2,-8-4-7,16 11-8,0 2-6,14 1-16,-8 0-32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31.4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75-1 135,'11'0'37,"-11"0"-13,15 8-10,-5 5-10,0-4 1,5 9-1,-4 0 0,2 7-2,-1 1 0,3 6 0,0 2-1,-2 5 0,-6 1 0,2 2-1,-4 0 1,-5 1 0,0 2-1,-5-4 0,-8-2 1,-5 1-2,-5-5-1,-5-1-2,-2 3-10,-3-10-7,3-2-7,2-8-22,0-5-41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33.1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32 72,'0'0'52,"0"0"-26,2-10-12,7 9-3,-2-5-3,10 4-1,-6-4-2,8 6-1,-1-3-1,2 1 0,-2 1-2,4 1 1,-4 0-1,0 0 0,-3 0 0,-1 0-1,-3 0 0,-1 0 0,-10 0 0,8 0-2,-8 0-1,0 0-6,0 0-10,-8 8-10,-2-3-24,-5 2-18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33.5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32 72,'0'0'52,"0"0"-26,2-10-12,7 9-3,-2-5-3,10 4-1,-6-4-2,8 6-1,-1-3-1,2 1 0,-2 1-2,4 1 1,-4 0-1,0 0 0,-3 0 0,-1 0-1,-3 0 0,-1 0 0,-10 0 0,8 0-2,-8 0-1,0 0-6,0 0-10,-8 8-10,-2-3-24,-5 2-18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33.7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50 79,'0'0'53,"0"0"-18,0 0-23,3 2-2,9-4-2,4 1-2,-4-4-2,11 2-1,-3-3-1,3 3 0,2-5 0,-4 2-1,4 0 0,-2 4-1,-3-2 1,1 0-1,-4 4-2,-4-3-2,2 3-7,-5 0-10,-10 0-8,6 1-25,-6-1-24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34.5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104 10 28,'0'0'53,"5"-9"-18,-5 9-13,0 0-5,3-9-5,-3 9-3,0 0-3,0 0 0,0 8-2,-2 2-1,-4 0 1,4 9-2,-5 0 0,2 9 1,-1 3-1,-2 8 0,-1 1-1,-1 7 0,-1 0 0,1-2-1,2-2 1,-2-7-1,3-4 0,2-8 0,2-6-1,1-9 0,2-9-3,0 0-9,7-3-8,1-7-12,-1-9-25,3-6-17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34.8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57 114,'0'0'42,"17"-7"-15,-4 0-16,5 3-5,0-3 0,9 2-2,-3 0-1,3 0 0,-1-2-1,4 4-1,-10-1 0,3 4-1,-7-2-1,-4 2-1,1 2-3,-13-2-10,0 12-6,-5-4-13,-5 0-25,-5 4-21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35.0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13 131,'0'0'38,"0"8"-15,0-8-15,13 0-2,-5-2-1,6 1-1,0-5-1,5 3-2,-3-1 0,1 2-1,1 1-2,-2-2-3,1 3-12,-1 0-6,-4 0-13,-2 0-32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31T20:23:36.0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32 102,'3'-8'48,"-3"8"-20,9-15-14,-2 14-3,-7 1-4,14-7-2,-14 7-1,12 0-1,-12 0-1,6 0-1,-6 0 0,10 12 0,-7-3 0,0-2-1,2 8 0,-2 1 1,-3 4 0,0 2-1,0 3 1,-3 4 0,-4 1-1,4 0 1,-3 1-1,-2-2 0,1-1 0,-1 0 0,2-1 0,-4-2 0,4-3 0,-5 1 0,4-1 0,-2-3 0,2-1 1,-3-1-1,4-6 0,-2 1 0,6-4 0,2-8 1,-4 10-2,4-10 1,0 0-1,0 0 0,4-1-3,-4-9-7,0 10-10,12-20-4,-8 6-15,-4-2-34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36.9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172 6 50,'12'-7'42,"-12"7"-6,0 0-15,0 0-5,0 0-6,0 0-2,0 0-3,0 0-1,0 0 0,-9 4-1,9-4-2,-15 16 2,7-6-1,-3 6-1,-1-4 0,0 8 1,-4 1-1,4 1 1,-4 3-1,3 2 0,-1 1 0,1 5 0,0 0 0,3-1 0,0-1-1,9-2 1,1-3-1,0 0 0,5-3 1,4-4-1,0-4 0,2-1 0,6-4 0,-6 0 2,3-5-2,-1-1 0,-2 0 0,-1-4 0,0 0 0,-10 0-2,15-5-1,-15 5-4,8-11-10,-8 11-7,4-12-16,-1 2-32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39.8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82 18,'0'0'27,"0"0"0,8-7-3,-8 7 1,7-9-9,-7 9-2,7-9-3,-7 9-3,6-9-1,-6 9-2,7-11-1,-7 11 1,0 0-2,3-10 0,-3 10 0,0 0 0,-3 1-1,-7 6 0,3 5-1,-3 2 1,4 7-1,-4 2 0,2 1-1,6 4 1,-1-2-1,3-4 0,5-2 1,4-3 0,5-8-1,2-4 1,4-4 0,-2-1-1,5-7 1,-1 0-1,-2-5 0,-4 2 1,-4-5-1,-3 4 0,-2-1 1,-2 1-1,-5 5 0,0 6 0,-5-3 2,5 3-2,-10 11 0,7-2 0,0 4 0,3-2 1,6 3-1,4-6 0,5-3 1,1-4-1,4-1 1,2-4 0,-1-4 0,1-2 0,-4-5 0,-5 0 0,2-2 0,-7-4 0,-3 4 0,-5-5 0,0 2-1,-5-1 0,-5 3 0,-3 0-1,0 6-3,3 5-8,-7 1-7,4 3-6,-3 1-16,-1 2-36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47.6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41 10,'0'0'35,"5"-8"-1,-5 8-7,0 0-2,5-14-10,-5 14-2,4-9-4,-4 9-2,1-10-2,-1 10-1,0 0-1,0 0 0,0 0-1,0 7 0,0-7 1,-6 18-1,-4-2-1,7 0 1,-7 3-1,3 2 1,0-1-1,-1 3-1,5 0 0,-2 0 0,-2-1 0,7-2 0,0-4 1,0-1-2,2-1 1,3-3 1,1-3-1,-6-8 0,15 8 0,-8-4 0,3-3 1,-4-1-1,6 0 0,-2-4 0,-2 1 0,2-3-1,2 2-1,1-5-1,-3 3-5,-4-3-11,-1 2-12,-5 7-25,9-16-12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47.9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34 81,'-15'0'53,"3"0"-19,2 0-22,10 0-3,-13 1-2,13-1-1,0 0-2,10 0-2,-2-4 1,9 2-2,1-4 0,7 2 1,-6-2-2,3 0 0,3 4-2,-12-2-11,0 3-6,0 1-11,-1 0-25,-5 0-23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56.2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80 13,'10'-12'52,"-10"12"-17,8-13-3,-3 6-12,-5 7-6,3-14-3,-3 14-4,2-13-1,-2 13-2,2-12-1,-2 12 0,0-10-1,0 10 0,0 0-1,0 0 1,0 0-1,-7 14 0,5-2 0,-3 4 0,2 4 0,1 1 0,-2 4 0,4 2 0,0 1 0,-2 0-1,0-1 0,2 1 1,0-2-1,0-6 0,0-1 0,0-5 0,2-5 0,-2-9 0,10 11 0,-10-11 0,15 0 1,-5 0-1,-1-4-1,5-3 0,1 4-2,-2-6-2,2 2-13,-5-3-8,-1 2-15,-4 1-29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56.5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55 124,'0'0'38,"0"0"-13,-1-10-16,7 9-3,4-5-1,8 2-1,4 0-1,2 0-1,3 1-1,-1-1 0,1 2-1,-1-2-1,-6 4-1,-4-7-4,-1 6-13,-15 1-6,12-5-16,-12 5-30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57.1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0 96,'0'0'49,"0"0"-27,0 0-11,0 0-2,8 4-2,-8-4-1,13 6-1,-13-6-2,18 12 0,-8-5 0,0 2-1,2 3 0,-1 6 0,-4 1 0,-2 7-1,-2 3-1,-3 3 1,-1 3-1,-6 4 1,-5-3-1,1 0 0,-6-1 0,-2-2-1,4-5-1,-7-6-3,12-2-10,-6-2-8,4-4-8,4-2-32,8-12-19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58.8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 57,'0'0'39,"0"0"-11,0 0-10,0 0-5,0 0-4,0 0-1,0 0-3,8-1-1,2-1 1,5 2-2,1 0 0,4 0 0,3 0-1,5 1 0,4-1 0,-6 0-1,2 0 0,2 0 1,-10-1-1,-1 0-1,-4 0 1,-1 1-1,-14 0 0,8 0-1,-8 0-2,0 0 0,0 0-4,-8 0-8,-6 0-14,3 0-22,-2-1-14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3:59.1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35 28,'0'-18'60,"0"18"-19,3-11-17,-3 2-7,0 9-5,0 0-4,0 0-2,0 4-2,0 8-1,0 1-1,-3 5-1,1 4 1,-1 0-2,1 0 2,-1 1-2,1 0 0,-1-3-1,3-3-1,-2-3-5,2-4-12,0 0-10,0-10-21,0 0-22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01.8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-2 32 55,'0'0'39,"0"0"-9,0-9-5,0 9-9,0 0-6,0 0-3,0 0-1,0 0-2,4 9-1,1 1 0,0 4-1,5 3 0,0 4 0,3 5 0,2 3-1,0-1-1,1 0 1,0-3-1,1-3 1,-9-4 0,5-2-1,-1-6 0,-6-1 1,-6-9-1,10 6 1,-10-6-1,0 0 1,5-6-1,-5-3 1,2 0-1,1-5 0,0-2 0,2-6 1,2 2-1,3-4 0,-2 4 0,4-3 0,2 1 0,-5 3 0,5 5 0,-3 3 0,-3-1 0,2 4 1,-3-3-1,-7 11 0,8-12 1,-8 12-1,0-10 1,0 10-1,-5-11 1,-3 5-1,-4 4 1,3 0-1,-8-3 0,-1 4 0,-6 1 0,4 0 0,-1 0 2,-1 0-2,3 1 0,4 1 0,1-1 0,1 1 0,3-2-2,10 0 1,-9 0-2,9 0-6,0 0-10,0 0-8,0 0-18,8-5-33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21 144,'0'0'30,"4"-10"-9,-4 10-16,15-7 0,-2 7 0,-6-2-2,9 2 0,-3 0 0,3 0-2,-2 0 2,3 4-3,-1 1 1,1 5 0,-8 1 0,4 4-1,-6 4 0,-3 5 1,-2 0-1,-2 1 1,-2 2-1,-6-1 1,2-1-1,-5-7 1,3 0-1,-5-2 1,-1-6 0,0 0 0,4-3-1,-3-2 0,0 1 0,2-5 0,1 1 0,-1 0 0,-4 0 0,8 1 0,-4 1 0,5-1 0,-4 2-1,10-5 1,-5 6 0,5-6 0,0 9 0,0-9 0,3 12 0,4-4 1,2-1-1,1 3 0,-2 1 0,6-2 0,-1 1 1,0 3-1,-1-5 0,3 1 0,-4 1 0,2-1 0,-5 0 0,3-2 0,-3 2 0,1-3 0,-4 2 0,1-1 0,-6-7 0,9 12-1,-9-12 0,0 0-3,8 7-7,-8-7-9,3-4-5,-3-8-16,0-1-37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02.2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1 48,'0'0'64,"0"0"-23,0 0-22,-6 4-8,6 7-3,-8-3-2,4 8 0,-1 0-2,5 8-1,-6 0-1,6 6 1,-2 0-2,0 2 0,1 4 0,1-4 0,-2 1-1,2-4 0,-2-3 0,2-5 0,0-7-1,-1-3 0,1-11-3,0 0-3,0 0-11,0-4-8,0-9-17,0-4-31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02.5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88 114,'0'-11'42,"0"11"-17,5-7-16,0 0-3,8 3 0,0-3-2,4 0-2,-1 1 1,4 1-1,2 0-1,4 1 0,-1-2-1,3 2 0,0-1 0,-5 3-1,0-1-2,-6-2-2,-1 5-11,-16 0-9,0 0-14,0 0-32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02.7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32 110,'-8'9'43,"8"-9"-15,0 0-19,0 0-2,10-2-2,0-3-2,5 2-1,1-1-1,1 1 0,-1-1-1,1 1-1,-2 1-1,-4-2-2,6 2-12,-6-1-9,3 1-17,-8-2-24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03.6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232 0 57,'0'0'59,"0"0"-31,0 0-10,0 0-4,-5-2-6,5 2-1,-6 7-3,-3 2 0,1 0-2,-2 5 0,2 0 0,-7 6 0,0 2-1,-1 4 1,-4 3-1,-2 1 0,1 6 0,0 3 0,2-2-1,5 6 1,0-6-1,9 0 0,2-5 0,3-3 0,2-3 0,3-6 0,5-1 0,-7-7 0,7 2-3,-10-14 1,13 13-6,-13-13-11,13 6-9,-13-6-25,12-1-21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04.2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8 106,'0'0'46,"-2"-9"-18,2 9-22,0 0-1,-8 0 0,6 5-1,-6 6 0,5 6-2,-2 4 0,3 4 0,-4 2-1,6 0 0,0 1 0,0-3 0,1-4 0,7-5 0,1-3 0,4-6 0,0-1-1,2-4 0,0-2 1,-5-2-1,1-4 1,3 0-1,-8-2 0,4 2 0,-10 6 0,8-10 0,-8 10 0,0 0 0,0 0 0,10 8 0,-10-8 0,5 19 0,0-11 0,7 1 2,1-3-2,2-4 1,1-2-1,2-1 1,-1-7 0,-1-5 0,-6-4 0,2 0 0,-7-6 0,-5-2-1,0-5 1,-5 4 0,-7-2 0,2 2-2,-4 5 0,-3 5-1,4 8-2,-4 3-4,6 8-10,1 7-7,-2 7-16,7 2-31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04.7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0 150,'0'0'30,"0"0"-10,0 0-15,0 0-2,0 0 0,7 8 0,-7 3-1,0 1 0,0 3 0,-2 3 0,-5 0 0,7-1-1,-1 2-1,1 0 1,0-4-1,0 1 0,8-6 1,-5-1-2,-3-9 0,16 8-1,-6-6-2,-10-2-3,22-3-6,-22 3-11,6-14-11,-6 5-33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04.9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53 126,'0'0'39,"0"0"-14,0 0-18,0 0-1,11 0-1,-2 0-2,4 0-1,3-3-1,4-1-2,0-3-2,6 3-6,-7 0-12,2-4-9,-3-1-26,-1-4-20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05.3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22-1 50,'-13'0'64,"13"0"-25,-9 5-20,9-5-10,0 0 0,0 10-3,7-2 0,-7-8-2,18 20-1,-11-9 0,6 4-1,0 1 0,4 5 0,-8 0 0,10 2 0,-4 3-1,1 0 0,-3 5 0,0 0 0,-6 3-1,1-1 1,-8 1-1,-6-1 0,-3 1 0,-7-4-1,-2-1 0,-7-4-4,5 1-4,-3-6-12,0-4-7,5-2-22,6-7-34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08.3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26 8,'3'-8'37,"-3"8"-6,2-8-3,-2 8-6,0 0-4,0-10-6,0 10-3,0 0-1,0 0-2,0 0-1,0 0-1,-9 10 0,9 0-1,-6 4-1,6 2 0,-4 4-1,4 3 1,-1-4-1,1 3 0,-2-4-1,0-2 1,1-3-1,1-3 0,0-10 0,-2 13 1,2-13-1,0 0 0,0 0 0,0 0-1,0 0 0,0 0-2,-6-5-2,6 5-8,-4-16-13,4 16-17,0-17-23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08.6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27 102,'-7'-9'35,"7"9"-13,0 0-10,0 0-3,12-5-3,-1 5-2,1 1 0,9 0-1,1 2-1,1-3 1,5 2-2,2-2 1,-6 0 0,4-1-2,-4-2 1,-5 0 0,5 0-1,-11-1 1,-3 2-1,1-1 0,-11 3 1,8 0-2,-8 0 1,0 0 0,0 0-1,0 0-1,0 0-2,2 5-9,-2-5-10,-3 8-15,3-8-26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235 36 67,'0'0'43,"-3"-13"-15,3 13-7,0 0-7,0 0-4,0 0-4,-10 0-1,10 8-1,-7 1-1,3 8 0,-2 3-1,-3 8 0,1 2 0,-3 0-1,5 4-1,-2 0 1,-1-5 0,3 1-1,3-11 1,-5-2 0,6-6-1,2-11 0,0 0 1,0 0-1,0 0 0,0-15 0,2-4 0,-2 0 0,0-9 0,-2 0 0,-4 0 0,-5 4 0,3-2 0,-5 6 0,2 2 0,-2 7 0,-1 1 0,5 4 0,-4 2 0,5 1 1,-2 0-1,10 3 0,-17-3 0,17 3 0,0 0 0,-3-11 0,3 11 0,3-6 1,9 0-1,1 1 0,0 2 1,6-1-1,2-2 0,11 1 1,-5 0 1,1-1-2,1 3 0,1-2 1,-5 1-1,-3 1 0,-1 3 0,-2-2 0,-4 2 0,-3 0 0,-5 0 0,-7 0 0,10 2-1,-10-2-1,0 0 0,0 0-5,0 0-13,5 9-4,-5-9-17,0 0-30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12.0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171 1 33,'0'0'32,"0"0"-3,8-7-5,-8 7-7,0 0-3,0 5-4,-3 3-2,-2 7-1,-9 2-3,1 4 1,-3 6-2,-1 5-1,-3-2-1,2 3 0,-1-4 0,5-1 0,0-4-1,6-6 0,-3-4 1,11-14 0,-5 8 0,5-8 0,0 0-1,8-11 1,2-3-1,3 0 1,-3-6-1,3 0 0,1-3 1,1-1-1,0-1 0,-4 0 0,4 1 0,-3 0 1,1 5-1,-5 3 1,0 3 0,-3 4 0,-5 9-1,7-5 2,-7 5-2,8 8 1,-5 6 0,1-1-1,4 9 1,-5-1-1,3 1 1,4 4 0,-2-2-1,2-1 0,2-1 0,-8-2 0,3-3 0,1-1 0,-4-5 0,-3-2 0,-1-9 1,0 13-1,0-13 0,-3 9 0,-4-8 1,-4 2-1,-2-2 0,-1 1 1,-4 0-1,3-2 1,-7 0 0,4 0-1,-2 0 1,2 0-1,-5 0 0,10 0 0,-3-4 1,5 3-2,1 0 0,10 1-2,0 0-3,-7-9-11,7 9-8,13-9-20,-8 2-29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12.7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18 106,'4'-15'45,"-4"15"-22,0 0-15,0 0 0,0 0-2,-5-2-2,5 2 0,-9 12-2,6 1 0,-2 2 1,4 3-2,-6 4 0,5 2 1,1 2-2,1 1 1,0-6 0,0-1-1,6-4 0,1-4 1,6-4-1,-5-3 1,6-4-1,2-1 0,-1-5 0,1-3 0,-1-1 1,-5-1-1,3-2 0,-4 1 0,-3 3 0,-6 8 0,5-12 0,-5 12 0,0 0 0,-3 6 0,0 8 0,3-2 0,0 4 0,3-3 0,8 1 2,-1-4-1,10-2 0,2-5-1,-3-3 1,8-3 0,-4-7 0,-2 0 0,-2-8-1,-3-2 1,-4-3-1,-7-3 1,-5-1 0,-5 0 0,-7 1-1,1 2 0,-6 3-1,-3 6-1,4 8-2,1 1-11,3 6-7,1 0-7,11 0-30,-10 8-26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43.87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58 69 43,'-2'-7'36,"-4"-1"-11,4-6-3,-3 7-7,0-5-3,5 12-2,-5-14-1,5 14-3,-3-8 1,3 8-2,0 0 1,0 0-2,0 0 0,0 0-1,0 0-1,0 0 0,0 3-1,0 5 2,3 4-2,4 3 0,1 4 0,0 2 0,2 3 0,5 2 1,-3 0-1,3 5-1,-4 0 0,4 3 1,2-1-1,1 3 1,-2 0-1,-1-1 0,2-3 1,-4-1-1,2-5 0,-2-4 0,-2-7 0,-1-8 0,-1-3 0,1-4 1,-4-11-1,-1-1 0,0-7 0,0-6 0,-2 1 0,4-7 0,1 2 0,-1-3 0,3 1 0,0-2 0,3 2 0,0-2 0,2 4 0,1 3 0,-4 6 1,-1 1-1,-1 2 0,-6 7 0,2 2 0,-6 8 0,0 0 0,0 0 0,0 0 0,-6-1 0,6 1 0,-9 0 0,9 0 1,-13 0-1,2 0 0,2 0 0,-2 0 0,-6 0 1,1 1-1,-1-1 1,-3 0-1,-3 0 1,-3 0-1,-2 0 0,-2 0 0,0 0 1,-1 0-2,-2-2 1,0 1 0,8 1 0,1-4 0,5 1 1,3 1-2,6-3 1,10 5-2,-7-12-3,16 10-9,-3-8-7,2 2-9,2-3-28,4-4-29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46.19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83 21 62,'0'0'54,"2"-11"-22,-2 11-13,0 0-6,0-10-3,0 10-4,0 0 0,-7 13-2,4-1-2,3 9 1,-2 6-2,0 9 2,-1 3-2,3 8 0,-6 5 0,4 2-1,-6-5 1,3-2 0,-4-5-1,1-5 2,0-6-2,1-8 0,1-6 1,2-4-1,-1-4 0,5-9 0,0 0-1,0 0-1,0 0 0,0-13-2,10 7-5,-5-8-12,4 0-8,0-5-24,1-3-21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46.53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 87 106,'-8'-6'46,"8"6"-17,0 0-20,3-16-1,12 15-1,0-7-2,4 7-2,6-5 0,2 1-1,-1-1-1,7-1 0,-2 2 1,-3-1-1,-3-1-1,-2 1 0,-5 1-1,-6 2-1,1 3-1,-13 0-4,0 0-10,0 10-7,-6 2-14,-6 0-31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46.78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51 124,'0'0'39,"-3"9"-14,3-9-15,10 0-3,6-4-2,4 2-1,3-8-1,7 2-1,0-2 1,-2-1-3,0 5 1,-2-2-4,-6 8-2,-5-1-14,-5 1-4,-10 0-15,0 0-30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48.31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157 11 50,'0'0'46,"0"-12"-10,0 12-13,0 0-9,0 0-3,0 0-3,-3 0-2,3 0-1,-10 5-1,10-5-1,-14 16 0,6 0-1,-2 3 0,0 5 0,0 7 0,-3 2-1,3 5 0,-5 1 0,4 3-1,-1 1 2,2 0-1,2-4-1,3 1 0,2-5 1,1-2-1,2-4 0,0 2 1,7-6-1,-2-3 0,1-3 0,1-5 0,-4-2 0,4-4-1,1-2-3,-8-6-5,10-1-11,-10 1-5,13-12-18,-11 1-32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48.99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46 69 102,'2'-12'47,"-2"12"-19,4-14-19,-4 4-1,0 10-1,0-11-2,0 11 0,2-10-1,-2 10-2,0 0 0,0 0-1,0 0 1,0 0-1,-6 5 0,6-5-1,-12 17 1,5-2 0,-1-2-1,2 5 0,-3 0 1,8 3-1,-3 0 0,4 0 1,0-7-1,5 1 0,4-5 0,0-4 0,3-1 0,0-5 1,-1 0-2,4-7 1,-2 1 0,-1-2 1,-1-4-1,1 2 0,-2 1 0,-5 0 0,-5 9 0,10-10 0,-10 10 0,0 0 0,3 9 0,0 3 0,2-3 1,3 1-1,2 0 0,4-2 1,0-6 0,5-2 0,0-3-1,1-4 1,0-5 0,-2-1 0,-5-3-1,2 0 1,-7-3-1,-1 0 1,-7 2-1,0-3 0,-2 1-1,-4 4 0,-4 6-2,-3-3-4,13 12-8,-20-4-7,10 4-6,-3 0-29,13 0-24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49.38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4-2 159,'-7'-4'25,"7"4"-4,0 13-16,2-1-1,9 6-1,-3-2 0,9 8 1,1-2-2,2 4-1,0 0 1,-2 2-1,-2 1 1,-4 0-1,0 4-1,-8 1 1,-4 1 0,0 2-1,-6-1 0,-7 2 0,-2-1 1,-3-6-1,1 0-1,-1-5 1,3-5-1,-1-8-3,7 2-4,-1-10-12,10-5-4,-8-4-13,7-6-32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50.86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62 81,'0'0'53,"0"0"-21,-5-10-19,12 10-3,-7 0-2,18-4-3,-5 0 0,5 3-2,0-4 0,4 3-1,1 0 0,3-2 0,1-3-1,-4 1 1,2 2-1,-4 0 0,-1 1-1,-4 1 0,-1 0 0,-7 0-2,4 4-3,-12-2-8,0 0-7,0 10-9,-5-5-22,-8 2-25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87 8 85,'0'-9'38,"0"9"-12,0 0-8,0 0-7,0 0-1,-9 0-4,9 4-1,-10-1-1,6 9-1,-3-3-1,-1 7 0,1 0-1,3 5-1,-4-2 1,4 1-1,-1 1 0,3-2 0,-2 1 0,-2-6 1,3-2-1,-1 0 0,4-12 0,-2 10 1,2-10 0,0 0-1,0 0 1,0-5-1,0 5 1,15-19-1,-9 7 0,3 0 0,1-3 0,7 1 0,-6 3 1,6-3-1,-3 4 0,4 0 0,-2 1 1,-3 2-1,2 1 1,0 0-1,-3 3 2,-3-3-2,6-1 0,-5 4 0,3 0 1,-4 1-1,1 2 0,1 0 1,-11 0-1,15 5 1,-7 5-1,-4-1 1,-2 0-1,1 7 1,-1-3 0,0 3 0,-2 2-1,0-3 1,-4 3-1,-1-4 1,1 4 0,-2-7-1,-1 3-1,5-2 1,-6-6 0,8-6-1,-4 12 0,4-12-1,-5 14-1,5-14-10,0 0-8,0 0-8,9-11-22,1-2-34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51.12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60 123,'0'0'39,"0"0"-14,0 0-14,7-1-3,13-4-3,1-6-1,9 4-1,-2-2-1,2 2 0,-1 0-2,0 3 0,-1 0-2,-7 0 0,1 4-7,-6 0-10,-3 0-6,-4-1-17,-9 1-31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52.03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0 240 110,'0'0'43,"0"0"-21,-4-9-11,4 9 0,2-13-3,-2 13-2,13-20-2,-8 11-1,-2-3-1,7 2 1,-5-2-2,4-3 0,-1 3 0,0-5 0,-1 4-1,-1-5 0,4 0 1,-3 2-1,1 1 0,-5 3 0,2 1 1,-5 11-1,12-8 0,-12 8 0,13 13 1,-10 0-1,4 4 0,4 1 0,-1 1 0,2 0 0,1-5 0,0-3 0,2-6 0,-5-4 0,5-1 0,-2-8 0,0-4 0,-3 3 0,-1-6 0,-3 1 0,-1-2 0,0 5 0,-5 0 0,0 3 0,0 8 0,-8 0 0,3 14 0,2 6 0,1 7 0,-5 8 0,4 5 0,0 2 0,-1 4 0,1 0 0,-3-7 2,2 5-2,-2-5 0,-1-3 0,0-4 1,-4-3-1,1-6 1,0-4-1,-2-3 0,1-7 0,-2-5 1,-4-2-1,1-4 0,-2-3 0,-2-3 0,2-2-1,1 0-1,1-4-5,9 6-10,0-3-4,4 3-9,3-3-27,0-1-25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6:04.01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59 12 35,'0'0'59,"0"0"-12,0 0-27,7-12-10,-7 12-1,0 0-1,0 0-2,0 0-1,0 0-1,0 0-1,0 0-1,0 0 1,0 0-2,0 11 2,0-2-2,-4 1 0,-1 4 0,0 1 0,2 7 2,-5 0-2,1 5 0,1 4-1,-3 1 1,6 2 0,-5 3 0,5 1-1,-1-3 0,3 0 1,1-1-1,0-3 0,0-1 1,3-4-1,2-2 0,3-7 0,4 2 0,-1-7 1,1-3-2,3-3 1,-2-4-1,3-2-1,-6-1-5,5-3-10,-2-3-4,-6-2-11,0-3-25,-2 0-25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6:04.63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21 21 159,'-9'-12'27,"9"12"-7,-5-9-15,5 9-1,0 0 0,0 0-1,0 0-1,-7 11-1,7 1 0,0 5 0,0 3 0,0 2-1,0 3 1,0-4-1,3 0 0,-1-1 1,3-5-1,0-4 0,3-3 1,-8-8 0,15 8-1,-15-8 0,13 0 1,-13 0-1,8-9 0,-8 9 0,0 0 1,9-8-1,-9 8 0,0 0 0,0 0 0,0 8-1,5 1 1,-4 1 0,4-1 0,5 2 0,-3-4 0,4-2 1,6-2-1,-7-3 1,6-3-1,-1-6 1,0-3-1,-2-3 1,0 0 0,-4-4-1,0 1 1,-7-2-1,0 3 1,-2 0-1,0 2 0,-4 1-1,-2 4 0,1 0-2,0 1-3,5 9-11,0 0-4,-12-3-7,12 3-21,-6-4-32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6:05.36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88-2 124,'0'0'40,"6"0"-16,-6 0-13,0 0-4,0 0-2,0 0 0,12 8-3,-12-8 0,15 13 1,-9 0-2,4-1 0,5 5 0,-8 2 0,4 3 0,-3 4 0,2 2 0,-3 3-1,1 3 2,-4 3-2,-3-5 0,-1 4 0,-5-1 0,-5 0 1,-5-3-1,-1 2 0,-2-4 0,-2 1 0,-1-2-1,2-2 1,-2-8-3,8 4-2,-5-11-11,4-5-5,4-5-7,10-2-21,-8-9-28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6:06.17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125 25 112,'0'0'44,"0"0"-18,0-10-12,0 10-7,0 0-1,-2 9-2,2 1 0,0 3-2,0 5 1,0 0-2,-1 3-1,1 1 1,0-1-1,0-4 0,0-2 0,0-4 0,0-3 0,0-8 0,0 0-1,0 0 1,0 0-1,-10-2 1,5-7-2,-3-2 1,3-3 0,-7 1 0,4-3 0,-4 0 1,4-2 0,-5 4 0,2 0 0,2 5 1,0 2-1,9 7 1,-13-9 0,13 9-1,0 0 1,0 0 1,0 0-1,0 0 0,0 0 0,9-4 0,4 1 0,2 2 0,3 0 1,0-2-2,2-1 2,0 3-2,1-1 1,2-1 0,-3 1-1,-1 0 0,-1 1 0,0-2 1,-1 2-1,-2-2 0,-2 3 0,0-2-1,-8 2-1,-5 0-3,15-1-11,-15 1-5,0 0-7,0 0-22,5-9-37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6:08.14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46-1 45,'0'0'55,"0"0"-13,2-8-26,-2 8-3,0 0-3,0 4-2,0-4-1,-10 16-3,5-5 0,2 8-1,0 0 0,-4 7-1,2-1-1,2 3 0,1 1 0,0-1 0,-3-2-1,4-3 1,-1-4-1,2-4 1,0-7 0,0-8-1,0 0 1,0 0 1,10 0-1,-10 0 0,8-17-1,2 6 0,-3-2 0,3-2 1,-2-1-1,2-2 0,5-1 0,-5 2 1,6-2-1,2 3 1,5 2 0,-3 1-1,3 4 1,4 4-1,-4 0 1,2 5-1,-6 0 0,0 6 1,-4 0-1,-1 3 0,-9-1-1,-1 0-1,-1 6-4,-3-14-11,-5 10-4,0-6-10,-5-2-24,4-2-25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6:08.84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127 11 28,'0'0'55,"6"-8"-15,-6 8-15,0 0-9,0 0-3,0 0-3,0 0-1,-5-3-3,5 3-1,-11 5-1,6 3-1,-5 0 0,3 5-1,-3 2 1,4 5-1,-7 4-1,6 6 1,-6 3-1,3 4 0,2 3-1,-1 2 1,1-3-1,5 1 1,-4-5-1,6-2 0,1-1 1,0-7-2,0-4 1,3-4 0,5-4-1,-5-3 0,4-5-2,-7-5-8,15 1-8,-7-2-5,0-4-16,2-8-30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6:09.68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58 7 104,'0'0'46,"2"-9"-22,-2 9-12,0 0-4,0 0-1,0 0-2,0 0-1,0 0-1,0 0 0,-5 1-1,-5 6-1,4 4 0,-3 4 2,1 3-2,0 2 0,1 4-1,6 0 1,-6-2-1,7 2 1,5-8-1,0-1 0,2-4 1,4-4-1,2-2 0,4-4 0,-7-1 0,5-6 0,-4 2 0,4-3 0,-8-1 0,1 1 1,-8 7-1,5-13 0,-5 13 0,0 0 0,0 0 0,0 0 0,0 0 1,0 10-1,3 2 0,7 1 0,-2-1 0,5-1 1,4-5 0,3-1-1,-2-4 1,3-1 0,-1-10-1,-2 0 1,-3-8-1,-5 0 1,0-1-1,-7-1 0,-3-4 1,0 3-2,-3 2 1,-7 0-1,4 9-2,-8-7-5,14 17-10,-16-10-4,11 10-9,5 0-26,-12 6-26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6:10.07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116 0 156,'0'0'28,"0"0"-7,0 0-13,-1 11-2,1 4-2,6 1-1,2 4 0,1 2 0,1 1-2,7 3 1,-9 0-1,4 7 0,1-4 0,-5 3-1,1 3 1,-9-2-1,0 6 1,-7-4-1,-3-2 0,-6-1 0,-4 2 0,-4-3-1,2 3-2,-6-10-7,7 4-10,-2-9-3,3 1-11,-3-7-34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0 55,'0'0'55,"0"0"-23,0 0-14,0 0-5,0 0-4,0 0-1,0 0-3,0 0 0,0 0-2,0 0 0,0 0 0,0 10-1,0 0-1,-3-1 0,-1 3 1,2 4-2,-2 0 1,0 3-1,-1-2 0,-1 6-1,6-7 2,-4 5-1,0-6 0,-1 2 0,1-7 0,2-2 0,2 3 0,0-11 1,-4 9-1,4-9 0,0 0 0,0 0 1,0 0-1,0 0 0,0 0 0,0 0 0,4-3 1,2-8-1,1-1 0,-1-3 1,5 1-1,-3-3 2,9-3-2,-6 2 1,3-2-1,3 5 0,2 0 1,-4 3-1,-2 2 1,0-1-1,2 2 0,-1 3 0,-7 0 0,7 0 0,-7-1 0,-7 7 1,15-8-1,-15 8 0,10-4 1,-10 4-1,0 0 0,11 0 0,-11 0 1,0 0-1,2 14 0,-2-14 0,0 11 1,0-11-1,2 12 0,-2-12 0,0 17 1,0-17-1,0 15 0,0-15 0,0 17 0,0-8 1,0 2-1,0-2 0,-2 0 1,0 0-1,0 3 0,-2-3 0,-1 4 0,-1-1 0,2 0 0,-3 1 0,1-4 0,4 3 0,0-4 0,2 1 0,0-9 0,0 0 0,-2 8 0,2-8 0,0 0 0,0 0-1,0 0 0,0 0 0,0 0-1,0 0 0,0 0-4,6-2-10,-6 2-7,6-9-9,-6 9-31,7-17-19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51.9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84 40 45,'0'0'38,"9"-12"-3,-9 12-12,6-9-5,-6 9-6,2-9-3,-2 9-1,0 0-3,2-11-1,-2 11 0,0 0-2,0 0 1,0 0-2,-4 6 0,4-6 1,-15 17-1,7-4 0,-2 5 0,-3 7 0,5 3 0,-5 1 0,1 5 0,5 1-1,-2-1 0,5-6 1,4 1-1,2-10 0,8-3 0,-2-5 1,7-8-1,1-3 0,1-2 0,3-4 1,-4-3-1,2-1 0,-3 0 0,-1-1 0,-1 3 2,-13 8-2,8-11 0,-8 11 0,0 0 0,0 0 0,10 11 0,-7 1 0,10-2 0,-1 0 1,6 0-1,5-4 1,5-5-1,0-1 1,5-8 0,0-5 0,0-3 0,-3-7 0,-5 0 0,-5-4-1,-10-3 1,-7-1-1,-6 0 1,-16 3-1,0 1 0,-11 3 0,-3 6-1,-2 5 1,2 7-1,7 6-2,-1 1-7,14 8-8,2 2-7,6 1-15,5-4-34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52.9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18 25,'1'-11'63,"-1"11"-19,5-8-20,-5 8-9,0 0-3,0 0-4,0 0-2,-5 11-1,4 2-2,-6 1 0,4 10-1,-4-2 0,2 7-1,-6 0 0,7 0 0,-2-3 0,1 1-1,2-5 0,3-2 0,0-6 1,3-6-1,7-2 1,-4-4-1,9-2 0,-2-2-1,1-4-1,-3-4-5,6-1-11,-4 0-7,-5-2-17,-3 0-31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53.1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50 131,'-11'5'38,"11"-5"-14,4 1-15,10-4-3,5 1-1,5-6-1,4 2-2,3-3 1,2 2-2,0 2-1,-5-2-1,-1 3-3,-8-3 0,3 7-10,-7 0-8,-5 3-12,-10-3-31,8 8-14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53.4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26 123,'0'0'40,"0"0"-15,4-6-17,10 6-4,1-2 1,3 2-3,1 0-1,4 0 0,-2 0-1,-3-3-2,1 3-4,-11-2-11,2-2-10,-10 4-18,0-9-27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53.6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3 150,'-9'-4'30,"9"4"-13,-13 0-10,13 0-1,-3 7-3,3 3-1,-3 0-1,3 5 0,-4 0-1,3 3-1,1 2-4,-5-7-2,8-1-11,0-1-9,-3-11-20,15 6-30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53.9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0 148,'0'0'31,"2"14"-8,-2-4-15,1 11-3,-1 2-2,0 3-1,0 1 1,0 0-2,-1-2-1,-1-3-2,2 2-8,0-5-9,-3-7-7,-2-3-17,5-9-33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55.4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37 50,'0'0'56,"0"0"-24,0 0-13,0 0-6,0 0-2,6-6-4,4 6-1,2-4-1,6 4-2,3-3 0,6 3 0,-1-3-1,5 3 0,-2-4-1,2 3 1,-3-4-1,-3 4 0,-1-1-1,-2-2 1,-9 1-1,-5 2 0,-8 1 0,14 0-2,-14 0-2,0 0-3,-5 11-11,5-11-8,-17 13-19,6-9-28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55.7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40 76,'-8'0'58,"8"0"-25,0 0-19,0 0-3,8 0-3,6-2-2,7 2-2,-3-4-2,9 1 1,-2 1-2,4 0 0,-4-1-1,0 2 1,-5-3-1,-1 3 1,1-2-2,-7-2 0,4 5-6,-7-2-13,-2-2-4,0 0-18,-8 4-32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57.2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109 32 53,'0'0'39,"10"-11"-7,-10 11-8,8-5-8,-8 5-4,0 0-2,0-12-3,0 12-1,0 0-2,-5 0 0,-5 1-1,2 10-1,-3-1-1,-3 8 0,-2 1 0,-1 7-1,1 2 1,3 4-1,4-4 0,1 1 0,8-2 1,0-6-1,12-4 0,4-5 1,7-5-1,5-5 0,-1-2 1,3-6-1,-2-4 0,3-2 0,-11 1 0,1-2 0,-8 0 1,-3 2-1,-3 3 0,-7 8 0,0-8 0,0 8 0,0 0 0,0 6 0,0 2 2,2 1-2,6 2 0,3-4 1,1-1-1,4-1 1,1-4 0,-1-1-1,1-3 1,-4-3 0,0-5 0,-1-3 0,0-3-1,-8-4 1,3-1-1,-7-4 0,0 0 0,-3-1 0,-4 3 0,-6 0 0,3 9-2,0 0 0,10 15-5,-18-2-8,11 6-7,1 11-10,4 5-30,2 3-23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57.6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8 116,'0'0'44,"2"-9"-18,-2 9-13,0 0-7,0 0-1,0 0 0,0 0-2,0 9-2,0 6 2,-2-1-2,-1 6 0,-4 5 0,1 0-1,2 2 1,-1-1-1,4-2 0,1-1 0,0-2 1,1-2-2,6-8 1,1 0 0,2-4-2,2-7 0,4 0-5,-6-1-9,3-7-7,1-3-12,-6 2-30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29.26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21 24 10,'0'-9'38,"0"9"-7,0 0-8,0-6-1,0 6-5,0 0-2,0 0-3,0 0-3,0-10-2,0 10-1,0 0-1,0 0-1,0 0-1,0 9 0,0-9-1,-4 10 1,0 1-2,2 5 1,0-3 0,0 7-1,0 3 0,2 2 0,-1 2 0,1 4-1,0-4 1,0 2-1,0-1 0,-4-3 0,4-6 0,0 0 2,0-8-2,0-1 0,0-10 1,0 0-1,0 0 0,0 0 1,0-10-1,4-1 0,-1-6 0,1-4 0,4-2 0,-1 2 0,3-3 1,1 0-1,1 0 0,5 2 1,-4 0-1,2 3 0,-2 0 1,6 5 0,-6-3-1,1 7 1,-3 1 0,-1 3-1,-10 6 1,11-3 0,-11 3-1,8 10 1,-8 2-1,1 5 1,-1 0-1,0 9 0,0-3 1,0 3-1,0-1 0,-1 2 0,-1-3 0,0 1 0,-2-5 1,2 0-1,2-5 0,0-1 0,0-2 0,0-3 0,0-9 0,0 0 0,0 10 0,0-10 0,0 0-1,11-8-2,-11 8-3,10-9-12,-10 9-4,4-14-11,-4 14-28,0-9-28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57.9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54 140,'-12'4'34,"12"-4"-11,-6 0-15,6 0-2,11 0-1,8-1-3,-3-6 0,10 3 0,1-1-2,4-2-2,4 4-10,-10-6-8,1 2-7,-8 0-20,-1-1-34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4:59.4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13 23,'-8'2'60,"8"-2"-12,0 0-24,0 0-9,0 0-4,0 0-2,0 0-4,0 0 0,12-3-2,-2-1 0,3 4-1,3-2 0,1 2 0,1 0-1,3 0 1,1 1-1,-1 0 0,-1 2 0,2-1-1,-6-2 0,1 0 0,-4 0 0,-5 0-1,0 1-3,-8-1-9,0 0-8,0-5-9,0 5-27,-8-9-22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03.7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177 41 25,'0'0'25,"0"0"-1,10 0-4,-10 0 0,10 0-3,-10 0-4,0 0-1,6-7-2,-6 7-1,0 0-3,0 0 1,0 0-3,10-8 0,-10 8-1,0 0 0,0-11 0,0 11-1,0 0-1,-8-8 1,8 8-1,-8-5 0,-4 3 0,2 2-1,-1 0 1,-2 3 0,-4 1-1,0 1 0,-1 2 1,2 1-1,1 1 0,3 0 0,1 0 1,4 1-1,2 1 0,5 1 1,7-2-1,4 2 1,3 0-1,4 1 0,0-2 1,5 4-1,-5-3 0,0 3 0,-1-5 2,-2 0-2,-7 3 1,-3-4-1,-5 1 1,0-1-1,0-9 1,-8 14 0,-7-7 0,2-2-1,-2-1 0,-2 1 1,1-2-1,-2-3 0,1 3 0,-1-3 0,3 0 0,0 0 0,2 0-1,1 0-2,12 0-3,-14-2-10,14 2-6,0 0-12,0 0-27,8-5-24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05.8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85 9 155,'0'0'26,"0"0"-5,0-9-17,0 9 0,0 0-1,0 0 0,-10 5-1,7 3-1,-2 1 2,-4 3-2,1 0 1,0 5-1,0 1 0,3 2-1,-4 3 1,3 0-1,2 1 0,0 1 0,2-1 0,0-4 0,2-1 0,0-2 0,5-5 0,2-4 0,-7-8 0,16 12 0,-7-9 0,4-3-1,2 0 0,-7-1-1,7-2-4,-7-5-6,0 1-9,-1-2-8,-2-1-27,-5-1-21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05.8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41 102,'0'0'50,"-12"-5"-21,12 5-17,0 0-3,-1-11-3,1 11-1,6-4-2,6 3-1,-1-1-1,6 2 0,1-3 1,2 3-2,3 0 0,2 0-2,3 0-2,-3-3-9,-4 2-9,-3-1-8,0-3-25,-3 1-23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12.9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-1 199 57,'0'0'35,"0"0"-4,0 0-13,0 0-3,0 0-4,0 9-4,0-9-2,0 0 0,0 0-1,0 0-2,0 0 1,0 0-1,0 0-1,1-6 1,-1 6 0,0 0 0,8-12-1,-8 12 2,4-10-2,-4 10 1,5-15 0,1 7-1,-1 0 0,0 0 1,2-6-2,-1 3 1,-1-2 0,5-1-1,-3-2 1,1 2-1,-2-2 0,0 3 1,-1 1-1,0 3 0,-1 0 0,-4 9 0,0 0 0,0 0 1,8 0-1,-5 8 0,2 2 0,3 3 0,1-1 0,4 2 0,2-4 0,3 1 0,-2-3 0,2-3 2,1-5-2,-2 0 0,-2 0 0,0-1 1,-1-5-1,-7-1 0,3-1 0,-5 1 0,-2-4 1,-3 4-1,0 7 0,0-13 0,0 13 0,0 0 0,-8-6 0,8 6 0,-12 15 0,7 2 0,0 3 0,2 6 0,1 3 0,2 1 0,0 5 0,0-2 0,0-2 0,2 1 0,1 0 0,-3-4 0,-3-1 0,-3-4 0,-4-1 1,1-2-1,-5-5 0,0 0 1,-3-4-1,1-2 0,-3-3 1,0 0-1,-1-5 0,-3 1 1,5-2-1,-1 0 0,4-3 0,0-4 0,5 0 0,-1 0-2,11 7-6,-14-19-10,13 5-4,-3 1-12,4-3-34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18.2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21 79,'0'0'58,"0"0"-26,0 0-16,0 0-6,0 0-3,13 0-2,-4 0-1,5 0-1,-2 0-2,4 0 0,1 0 0,-7-1-1,5 1-2,-4-5-2,4 5-11,-3-3-7,-4-1-12,2-4-25,-10 8-22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19.3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159 33 53,'0'0'39,"0"0"-5,1-8-12,-1 8-7,0 0-3,0 0-3,0-10-3,0 10 0,0 0-1,0 0-1,-8 11-2,3 1 1,0-1-1,-1 9-1,1-3 1,0 6-2,0 0 1,0-1-1,3 0 1,0-4-1,2-2 0,0-3 0,0-2 1,0-11-2,0 7 1,0-7-1,0 0-1,0 0 0,14-6-2,-14-5 1,0 1-2,0-2 1,-2 0-1,-6-4 1,1 1 1,-3-3 0,2 3 3,-2-1 0,-3 1 0,5 0 3,-4 4-2,5-2 1,-4 3 1,6 3-1,-3-2 2,8 9-1,-10-6-1,10 6 0,0 0 0,0 0 0,-8-8 1,8 8-2,0 0 1,0 0 0,0 0-1,11-3 0,2 1 1,0 1-1,9 1 1,1-1-1,7-3 0,3 3-1,1 1 1,0-1 0,-1 1-1,0 0 1,-10-1-1,-2-1 0,-6 2 1,-3 0-1,-12 0 0,9 0 0,-9 0 0,0 0 0,0 0-1,-5 5-1,5-5-5,-8 10-9,8-10-6,-16 5-12,3-5-27,1 1-21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23.6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28 15,'0'-10'33,"0"10"-5,0 0-2,-4-10-4,4 10-6,0 0-5,0 0-1,-6-7-2,6 7 0,0 0-2,-10 10-2,5-3 0,4 8 0,-3 3-2,4 3 1,-6 4-1,4 3-1,0 0-1,1 1 1,-2-2-1,1-2 1,2-3-2,-2-2 2,-1-6-1,0-2 0,1-5 0,2-7 0,0 8 1,0-8-1,0 0 1,0 0-1,0-8 1,5 1 0,0-6 0,-2-1-1,4-4 1,1 1 0,0-6 0,4-3 0,1 0 0,3 0 0,-1-1 0,-1 3 0,8 1 0,-6 3 0,2 3 1,-2 7-1,1 3-1,-3 1 1,-4 4-1,2 2 1,-6 0-1,-6 0 0,12 4 0,-12-4-1,0 0-1,0 0-2,13 15-6,-13-15-9,0 0-7,3 8-19,-3-8-30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24.4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185 35 30,'0'0'51,"14"-10"-8,-14 10-25,0 0-5,0 0-3,3-10-2,-3 10-1,0 0-1,0 0-1,0-12 0,0 12-1,0 0 0,0 0-1,-10-5 0,10 5-1,-10 0-1,10 0 1,-13 5-1,13-5 0,-16 12 0,11-2 0,-8 2 0,3 1-1,0 6 2,-3 3-2,1 2 1,-1 8-1,2 2 0,-4 2 1,2 0-2,0 0 2,5-1-1,-2 0 0,5-4-1,3-3 2,2-4-1,2-4 0,3-1 0,3-3 0,0-3 0,2-3 0,3-2-1,-13-8 0,17 12-5,-17-12-10,6 0-5,-6 0-10,13-9-27,-6-1-22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42.25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110 0 60,'0'0'61,"0"0"-26,-3 2-18,3-2-5,-5 5-3,2-1-3,0 0-2,0 3-1,-3 1 0,2 1-2,-3 1 1,0 4 0,0-3-1,0 3 0,-1-2 0,0-1-1,-1-1 1,5-1-1,-1-3 1,5-6-1,-5 6 0,5-6-1,0 0 1,0-2-1,0 2-1,3-11 0,-1 4 0,-2-3 0,0 1-1,0-3 2,0 3-1,-1-4 1,-2 2 0,-1 0 1,2 3 1,-1 2 1,0 1-1,1 1 0,2 4 1,-3-7 0,3 7 0,0 0 0,0 0 0,3 4-1,-3-4 1,9 10 0,-2-3-1,2 2 0,0 0 0,2 0 0,-1 0 0,1 1 0,-1-1-1,-1-1 1,-1 0-1,0-2 0,-2-2 0,0 0 0,-3 0 0,-3-4-1,8 6-3,-8-6-10,0 0-7,0 0-9,0 0-25,0-4-34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25.0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36 141,'0'-10'32,"0"10"-10,0 0-15,-8-10-2,8 10 0,-9 0-2,9 0 0,-11 10-1,6 3 0,-5 3-1,3 4 0,-1 0 0,1 4 0,4 2-1,0-2 0,-2-1 0,5-4 0,5-3 0,-2-3 1,4-3-1,2-3 0,1-7 0,2 2 0,0-2 0,-2-5 0,0-1 0,-2-2 1,-2-1-1,1 0 0,1 2 0,-8 7-1,2-9 1,-2 9 0,0 0 0,5 13 0,-3-3 0,6 3 1,-3 1-1,3 0 1,7-4-1,2-2 1,8-5 1,-5-3-2,4-1 1,3-10 0,-2-3-1,0-5 1,-4-5-1,-6-6 0,-3-1 1,-9-2-1,-3 1 0,-1 2 0,-14 4-1,0 7 0,-2 3 0,-1 9-3,3 11-5,-3 4-9,3 7-6,1 2-10,8 0-34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25.8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24 124,'-7'-1'39,"7"1"-14,0 0-13,-13 0-4,13 0-1,8 0-4,4 0 1,1 0-2,3 1 0,1-1-1,2 1-1,-2-1 1,1 0-1,-2 2-1,-1-2 0,1 0-3,-9-2-11,6-3-5,-2 2-8,-4-5-21,6-1-31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26.3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24 124,'-7'-1'39,"7"1"-14,0 0-13,-13 0-4,13 0-1,8 0-4,4 0 1,1 0-2,3 1 0,1-1-1,2 1-1,-2-1 1,1 0-1,-2 2-1,-1-2 0,1 0-3,-9-2-11,6-3-5,-2 2-8,-4-5-21,6-1-31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5:27.7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67 50,'0'0'52,"0"0"-12,0 0-24,-8-9-7,8 9-3,0 0-4,-3-8 1,3 8-1,0-9 1,0 9 0,0-10-1,0 10 2,0 0-2,1-7 0,-1 7-1,0 0 1,0 0-2,0-11 1,0 11-1,0 0 0,0 0 0,0 0 0,0 0 0,0 0 0,0 0 1,0 0 0,0 0-1,0 0 1,0 0-1,0 0 1,0 0 0,0 0-1,0 0 0,0 0-1,0 0 1,0 0-1,0 0 1,0 0 0,0-8-1,0 8 1,0 0 0,0 0-2,0 0-1,0 0 0,0 0-1,0 0 0,7 0 0,-7 0 0,0 0 1,0 0 2,0 0 1,0 0 1,0 0 1,0 0-1,0 0 1,0 0-1,0 0 0,0 0-1,0 0 0,0 0 0,0 0 0,0 0 0,0 0 0,0 0 1,0 0 0,0 0-1,-7-6 2,7 6-2,0 0 1,0 0 0,0 0-1,0 0 1,0 0-1,0 0 1,0 0-1,0 0 0,0 0 2,0 0-2,0 0 1,0 0 0,0 0 0,0 0 0,0 0 1,0 0-1,0 0 1,0 0 0,0 0 0,0 0 0,0 0-1,0 6 1,0-6-1,0 0 0,0 0 0,2 9-1,-2-9 2,0 0-2,7 12 1,-7-12 0,3 11 0,-3-11-1,12 13 1,-12-13-1,8 13 1,-8-13 1,12 14-2,-6-6 1,-6-8-1,14 17 1,-14-17-1,13 16 0,-10-8 1,2 2-1,3-1 0,-4 0 0,-1 1 1,0-1-1,6 1 0,-8 1 1,1 0-1,1 2 0,1-2 0,1 4 1,-4-3-1,-1 3 0,0-1 1,0 4-1,0-4 0,0 0 0,0 0 0,0-1 0,-1 2 0,1-2 1,-7 0-1,5-1 0,-1-2 0,0 4 0,1-5 1,-5 1 0,2 1-1,2-3 0,0 3 0,-5-1 0,4-1 0,1-1 0,-4 1 0,4-2 0,3-7 0,-7 13 0,7-13 1,-13 15-1,13-15-1,-12 14 2,12-14-1,-8 12 0,8-12 0,-12 12 0,12-12 0,-6 11 0,6-11 0,-7 7 0,7-7 0,0 0 0,0 0 0,-7 9 0,7-9 1,0 0-1,0 0 0,0 0 0,-9 3-1,9-3 0,0 0-1,0 0-2,0 0-5,0 0-8,0 0-8,0 0-12,0-8-29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6:53.2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107 0 33,'0'0'59,"0"0"-19,0 0-16,0 0-8,0 0-5,0 0-3,0 0-2,0 0-1,0 0-2,0 0-1,-5 2 1,0 5-2,5-7 1,-13 21-1,1-9 0,7 6 0,-8 2 0,6 6 0,-5 4-1,4 2 1,0 7-1,0 3 1,3-1-1,0 3 2,5-1-2,0-1 0,1-3 0,6-3 0,1-3 0,0-6 0,2-5 0,2-3 0,-3-4-2,2-7 1,-4-1-1,-7-7-5,16-2-11,-6-6-6,-5 0-15,0-9-28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6:53.9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 25 114,'-13'-11'41,"13"11"-15,-10-5-18,10 5-2,0 0-1,-10-5 0,10 5-2,0 0-1,-2 5 0,0 3-1,-1 6 1,-2 2-1,4 4 0,-3 2 0,1 5 0,0-2 0,-1 3-1,4-5 2,0-1-2,9-6 0,-3-4 0,7-4 0,1-5 0,2-3 0,1-3 0,1-5 0,-2-3 1,-2 0-1,-3 0 0,-1 0 0,-3 2 0,-7 9 1,10-8-1,-10 8 0,0 0 0,0 8 0,3 2 0,3-1 0,4 1 1,5 0-1,2-4 1,-1-3 0,4-2 0,1-1 1,1-4-1,-2-4 0,-2-7 0,-5 2 0,-3-6-1,0-4 0,-8 0 1,-2-5-1,-10 1 0,1 4 0,-5 1-1,-3 4 0,2 6-2,0 9-1,-1 0-9,6 10-6,0 6-7,7 5-19,-4 4-35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6:54.3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33-2 150,'-4'0'30,"4"0"-8,-11 12-14,11-12-4,-5 20 0,-2-10 0,6 7-2,-3-1 0,4 3-1,0 1 0,0 1 0,0-1-1,2 1 1,0 1 0,4-4-1,-4-2 1,3-3-1,-2-3 0,5-3-2,-8-7 1,9 6-1,-9-6-2,11-2-4,-11 2-8,5-10-7,-5 10-12,-3-14-27,-2 6-17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6:54.5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42 131,'0'0'38,"0"0"-13,10 0-14,-10 0-4,23 0-2,-10 0-2,5 0 0,-1-3-2,-1-1-2,1 2-4,-3-4-8,-4 1-8,-1 0-7,-3-4-26,-1 1-25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6:55.0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21 10,'0'0'15,"0"0"-5,2-8-5,-2 8-5,0 0 0,8-8 0,-8 8 0,0 0-2,12-5-3,-12 5-18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6:56.2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10,'0'0'33,"0"0"0,0 0-3,0 0-4,0 0-7,0 0-4,0 0-6,0 0-1,5 0-2,-5 0-1,0 0-1,7 6-1,-7-6-1,3 15 1,2-6-1,-1 0 0,4 1-1,-3 1 0,5 1 0,-7 0 1,4 4-1,1-1-1,-2 6 1,4-5-1,-5 6 1,5-3 0,-5 5-1,0-4 1,5 4-1,-7-3 2,1 0-2,-1-3 1,2 1-1,-3 0 0,-2 0 1,0 1-1,-7 1 0,2 0 0,0-1 0,-7 1 0,4 1 0,-3 0 1,1-2-1,3-4-1,2 0 1,-1-2-2,1-6-4,5 1-10,0-9-6,1 7-11,-1-7-29,0 0-21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9T12:52:50.7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7:15.0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69 32 10,'0'0'15,"0"-10"-7,0 10 4,0 0 0,0 0 3,-5-11 1,5 11 0,0 0 3,0 0-5,0 0-3,0 0-2,-7-11-2,7 11-2,0 0 1,0 0-2,0 0 0,0 0-1,0 0 1,0 0-2,0 0 2,0 0-2,0 5 0,0-5 0,2 10-1,-2-1 1,0 0-1,0 3 0,0-3 0,-2 2 0,-1 1 0,2 0 0,-1-1-1,0 3 1,-4 0-1,6-4 0,-2 2 0,0 0 1,1-1-1,-1 4 0,1-4 0,1 3 0,-2-6 1,-1 4-1,-2 0 1,2 1-1,-1 2 0,4-6 0,-5 2 0,1-2 0,0 2 0,3 1 0,-1-6 1,2 4-1,0-2 0,0-1 0,0-7 0,0 14 0,0-14 1,0 0-1,5 9 0,-5-9 0,11 2 0,-11-2 0,8 0 0,-8 0 1,15 0-1,-3 0 0,-6-2 0,4-2 0,-2 1 0,2-1 0,-1 2 0,-9 2-2,18-5-3,-18 5-10,17-8-8,-9 4-12,-5-4-31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8:07.7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46 23,'2'-12'32,"-2"12"-6,1-10-3,-1 3-3,0 7-3,3-8-5,-3 8-2,1-9-2,-1 9-1,0 0-2,0 0-2,0 0 1,0 0-1,0 4 0,0 7-1,0-1 0,-1 6 0,-2 5-1,2 2 1,-2 6-1,-2 5 0,0 1 0,3 3-1,-5 0 2,4 1-2,-1 0 1,1-2 0,-5-3-1,5-3 1,1-4-1,-4-3 1,4-7 0,0 0-1,1-6 0,1-3 0,0-8 0,0 0-3,0 0 0,0-6-8,1-4-11,3-4-10,3-3-29,-3-4-17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8:08.2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38 23,'0'0'62,"0"0"-12,0 0-30,8-4-6,-8 4-3,16-7-4,-6-2-2,4 6-1,-1-2-2,2 2 0,0 0 0,0 1-1,-1 0 1,1 2-1,0 0-1,-3 0 0,1 0 1,-2 2-1,-5-2 0,3 3 0,-3-2 1,-6-1-2,11 1 0,-11-1-1,0 0-5,0 0-13,4 7-9,-4-7-23,-3 5-21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28:08.6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 67,'-2'6'57,"2"-6"-20,8 4-26,-8-4-1,14 0-2,-11 0-2,9 0-3,-1-3 0,-2 2-2,2 0 1,2 0-1,-2-2-1,-3 2 1,1 0-1,0-1 0,-5 2-1,-4 0-4,12-1-15,-12 1-6,6-1-23,-6 1-24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16.6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134 38 5,'4'-7'8,"-4"7"2,0 0 0,1-8 0,-1 8 0,3-7 2,-3 7-1,0 0 3,0 0-4,7-8 2,-7 8-1,0 0-2,0 0 1,0 0-1,0 0-1,1-8 0,-1 8-2,0 0 0,0 0-1,-5 0-1,5 0-1,0 0 0,-7 7 0,7-7-1,-10 8-1,10-8 1,-6 13-1,-3-5 1,5 0-2,-4 3 1,3 1 0,-2-1 0,1 1 0,1 0 0,-2 0-1,3 1 1,-5 1 0,5-3-1,-4 5 1,3-3-1,2 3 0,-4 1 1,3-2-1,1 2 0,-2-1 1,1 3-1,2-4 0,1 3 1,0 1-1,-1 0 0,-2 0 0,4-2 1,-1 3-1,1 2 0,-2 0 0,2 0 0,-1 0 1,0-1-1,1 0 0,0-1 0,0-2 0,0-2 0,0-1 0,1-4 0,0 0 0,2-4 0,-3-7 0,7 11 0,-7-11 0,0 0 0,5 5-2,-5-5-2,0 0-11,10 0-7,-10 0-15,0-8-29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18.4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16 53,'0'-9'35,"0"9"-5,0 0-8,0-7-9,0 7-2,0 0-4,0 0 0,0 0-3,-7 1 0,4 8 0,1-1-1,-6 7 0,2 1-1,-1 6 0,0 0 0,3 5-1,-4 0 1,5-2-1,1-1-1,2-3 0,0-7 0,0 0 1,0-14-1,8 7 0,1-8 1,4-4-1,-5-8 1,4 1 0,0-6-1,2 2 1,0 0-1,-2 0 0,0 1 0,-5 5 0,1 6 1,-8 4-1,11 1 0,-8 8 0,-2 8 1,5-3-1,2 3 1,4 1 0,3-5 0,-1-1 0,5-5-1,3-5 1,-5-4-1,7-4 1,-8-5 0,-1-4-1,-3-3 2,-5-2-2,0-5 0,-6 3 0,-2 0 0,-7 0 0,1 3 0,-5 3 0,-2 2-2,0 7 1,1 6-2,0 1-4,9 7-10,-5 8-7,6 4-16,2 2-31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18.8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4 123,'0'-7'38,"0"7"-14,0 0-17,-4 7-2,0 0 0,1 3-1,3 4-2,-3 2 0,3 6 0,-1 2-1,1-1 0,0 4 0,0-1-1,0-1 1,0-2-1,0-2 0,1-4 0,3-7-1,4-2-1,-3-3-1,-5-5-5,14 0-10,-5-5-9,-5-5-18,-2 2-29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19.0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15 106,'0'0'47,"-4"7"-19,4-7-20,3 0 0,6-1-2,3-2-2,0 0-2,5 0-1,0 1-4,-3-3-6,2 1-11,-4 4-10,-1-1-24,-4 1-22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20.7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13,'0'0'37,"7"2"-4,-7-2-2,14-2-10,-9 0-4,9 1-5,-2-2-4,5 3-2,-2 0-1,7 0-2,-7 1-1,7 4 0,-3-3 0,-3 1-1,2 1 0,-1-1-1,-2-2 0,-4-1-2,0 0-2,-11 0-9,11-8-12,-11 8-19,0-13-19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20.9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0 33,'-5'5'61,"5"0"-13,0 6-30,-2-3-6,2 8-2,0-4-2,0 5-2,0 4-2,0-2-1,-1-1-2,-1 1 0,1 2 0,-4-3-2,0 0-2,1-7-5,1-1-13,-1-1-10,4-9-21,0 0-20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2.3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0 166,'0'8'24,"0"-8"-5,-8 7-15,8-7-2,-5 11-1,5-11-4,-3 9-10,3-9-9,0 0-8,0 0-26,0 0-23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2:51.6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 19 62,'0'0'38,"0"0"-7,-2-8-12,2 8-5,0 0-4,0-11-3,0 11-2,0 0 0,0 0 0,0 0-2,4 0 1,-4 0-1,0 19-1,0-9 0,0 8-1,-2-2 0,-2 6 0,-2-3-1,5 3 0,-7-2 1,2-2-1,2-1 0,1 2 1,-1-7-1,2-1 0,0-2 0,2-9 1,0 10-2,0-10 1,0 0 0,0 0-2,0 0-1,0 0-4,10 0-5,-10 0-10,7-12-12,-3 3-27,2-3-8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21.6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44 126,'0'0'36,"0"0"-12,4 6-20,-4 1 1,-1 7 0,-5 0-1,-2 8-1,-2 0-2,1 5 1,-4-1-2,1-2 1,1-2-1,4-6 0,-1-4 0,8-12 0,0 0 0,0 0 0,0-17 0,4-2 0,3-4 0,3-3 0,-4-3 0,4-1 0,-5 2-1,5 3 1,-6 3 0,4 6 0,-4 4 0,2 4 0,-6 8 0,11 1 0,-2 8 1,-3 2 0,4 4-1,2 2 1,-3 5 0,1-1-1,2-2 1,1 1-1,-1-2 1,-2-1-1,-2-2 0,1-2 1,-4-5-1,0 2 0,-5-10 1,4 11-1,-4-11 0,-1 8 0,-9-8 0,3 0 1,-2 0-1,-5 0 0,-1 0 0,0 0 0,-3-2 0,-1 2 1,4 0-1,0 0 0,2 0 0,2 0 0,5 2 0,6-2-1,-11 3-1,11-3-1,0 0-7,0 0-9,11-2-8,-5-4-21,7-5-27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22.2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13 116,'0'-8'42,"0"8"-18,1-6-16,-1 6-2,-1 5 0,-6 4-2,0 9 0,0 5-2,-1 4-1,-3 1 1,6 6-1,-5-5 0,7 1 0,-1-6-1,4-3 1,0-5-1,6-7 0,5-6 1,0-5-1,0-10 0,2 0 0,0-3 2,0-6-2,0 0 0,-1 1 0,-4 5 1,-1 2-1,-4 7 0,-3 6 0,0 0 0,0 0 0,3 8 0,-3 3 0,4 2 0,1-1 1,4-4-1,0-6 1,5-2 0,4 0 0,0-10 0,1-1 0,0-3 0,0-2-1,-4-2 1,-6 0 0,-4 1-1,-5 2-1,-1 0-1,-12 3 0,2 3-2,-5 1-9,2 6-6,-1 2-8,3 0-19,1 0-34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22.6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4 129,'0'0'39,"0"0"-16,8-8-15,2 12-2,-2 0 0,6 6-1,-5 3-2,2 4 1,3 5-3,0 3 1,-2 5-1,1 2 0,-9 8 0,3-3 0,-6 8-1,-1 3 1,-8 2-1,-3-1-2,-3 1-1,-7-6-8,5 1-8,-7-8-7,5-7-16,1-10-36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24.4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30,'0'0'44,"0"0"-6,0 0-15,0 0-7,0 0-5,0 0-2,0 0-2,6 6-1,-6-6-1,19 2 0,-8-2-2,5 0 0,2 0 0,1 1-1,3-1-1,-2 0 0,2 0 0,-4 0-1,1 0 0,-1 0 1,-8 0 0,-1 0-1,-1 0-1,-8 0 0,6 0-3,-6 0-6,0 0-11,-6 0-12,-5 3-24,0 1-16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24.7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31 118,'0'0'38,"0"0"-13,5 8-19,-5-8-1,21 0 1,-9-4-2,3 1 0,3-1-2,5 1 1,-1-3-2,2 1 0,0-1 1,-4 2-2,1 3 0,-4-1 0,-2 2-3,-8 0-2,2 1-12,-9-1-7,6 10-16,-6-1-29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26.0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68-1 50,'0'0'42,"0"0"-8,-2 0-10,2 0-8,-6 10-6,2 4-2,2 0-2,0 7 0,-4 5-2,2 5-1,1 3 0,-1 4-2,-3 4 1,5-2-1,-5-3 0,2 0-1,2-9 0,-3-4 0,2-5 0,2-10 0,2 0-3,0-9-1,0 0-9,0-8-9,0-3-13,0-4-27,0-5-10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26.3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74 33,'0'-9'61,"0"0"-13,0 0-29,0 9-5,7-12-3,5 9-2,-4-5-3,7 6-2,0-2-1,6 2-1,-2 1-1,4 0 0,-2 0-1,0 0 1,-2 0-1,-1-3-1,-1 3 0,-8-5-3,3 6-5,-12 0-12,9 0-8,-9 0-27,-2 5-18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26.5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29 106,'-7'8'45,"7"-8"-18,0 0-16,9 0-6,-3 0 0,8 0-2,1-1 0,4 0-1,-1-1-1,7-2-1,-3 2-2,-2-2-2,2 1-6,-6 0-11,-2-3-12,-6 1-24,0-2-19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26.9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15 118,'-1'-8'41,"1"8"-15,-7-8-17,7 8-4,-7 0-1,7 0 0,-8 6-1,1 3-1,4 4-1,-6 3 0,1 5 0,-1 6 0,-2 3-1,1 1 1,-1 7 0,2-1 0,-2 3-1,4 3 0,0-1 0,6-6-1,-1-4-1,2-3-4,0-8-7,6-11-9,3-8-12,4-5-26,0-8-18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27.5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12 123,'0'0'39,"-2"-8"-14,2 8-16,-9-5-3,1 5-2,2 5 0,-6 3-1,5 7-1,-3 3 0,0 4 0,1 1-1,3 1 1,3 0-2,3-1 1,0-4-1,3-6 1,5 0-1,5-8 0,1-4 0,4-1 0,-2-7 1,-1-5-2,-1 3 2,-1-2-2,0 2 1,-7 0 0,-6 9 0,8-1 0,-8 1 0,2 10 0,-2 0 0,1 4 0,3-1 0,3-2 1,-1-5-1,3-1 1,1-5-1,2-3 1,1-5 0,0-9 0,0-2-1,-2 2 1,0-6-1,-3 0 1,-1 0-2,-6 0 1,-1 4-1,0 1-1,0 6-3,-4 0-6,4 12-10,0 0-6,-10-2-18,10 6-35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2:52.2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67 92,'0'0'37,"0"0"-13,-9 0-8,9 0-6,0 0-3,0 0-1,0 0-1,4 7-2,-4-7 0,15 0 0,-6-3-1,8 0 1,0-4-1,2-2 0,2 2-1,6-4 0,-5 5 0,-1-1-1,6-1 1,-4 3-1,-3 4 0,-1-4 0,-2 5 0,-1 0 1,-3-1-1,-6 1 0,-7 0 0,12 0 0,-12 0 0,0 0 0,0 0 0,0 0-1,0 0-1,0 0-2,0 0-4,7 7-11,-7-7-7,0 0-18,-2 8-27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27.8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0 158,'-6'12'26,"-2"5"-6,0 2-16,2 6-1,-3-1 1,2 6-2,-2 0 0,5 1-1,-1-3-1,3-3 2,2-3-2,0-5 0,0-5 0,4-5-3,0-2 0,-4-5-5,13-8-12,-5 0-5,-2-2-17,-2-4-31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28.0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44 141,'0'0'33,"-10"8"-11,10-8-15,0 0-1,0 0-2,10 4 0,-1-4-3,4-2 0,0-2-1,1-2-2,3 2-5,-4-1-10,1-6-7,-1 1-13,-1-3-30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28.4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30-2 119,'0'0'41,"-2"-8"-15,2 8-18,0 0-2,0 0 0,8 6-1,-3 1-1,2 7-1,0 0-1,1 5 0,2 2-1,-1 4 1,-2 3-2,1 1 1,-2 0-1,-2 3 1,-2-2 0,-2 2-1,-4 0 1,-4-3-1,-1 2-1,-5-3-1,0 3-8,-3-5-9,2-2-6,1-4-15,0-6-32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29.8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8 33,'-11'2'55,"11"-2"-22,0 0-9,0 0-7,0 0-5,0 0-5,12 0 0,-12 0-3,15 0 1,-5-2-2,6 2 0,0-1-1,1 1 0,3 0-1,0 0 1,1 0-2,0 0 0,-6 0 1,1 0-1,-4 0-1,-1-2-2,-4 2-7,-7 0-10,0 0-8,4-5-25,-4 5-18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30.1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0 121,'0'0'39,"-9"13"-14,1-3-17,8 5-1,-5 0-2,5 3-1,0 2-1,0 0-1,0-1 0,1 0-2,2-2 0,-1-6-4,4 3-10,0-6-7,-6-8-11,7 3-25,-7-3-21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31.7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18 38,'0'-10'56,"0"10"-21,3-8-13,-3 8-8,0 0-4,0 0-2,5 5-2,-2 1-1,7 8-1,-8-2-1,8 9 0,-2-1-1,3 5 0,0-2 0,-1 2-1,-2 1-1,0-4 1,-1-3-1,0-1 0,-3-8 0,-1-2 0,-3-8 1,6 7-1,-6-7 0,0 0 0,10-7 1,-3 0-1,-3-1 0,3-4 1,0 1-1,1-4 0,1 0 0,4-1 0,-2-4 0,1 4 0,-1-2 0,3 3 0,-5-2 0,1 4 1,-5 0-1,2 4 0,-6-1 1,-1 10-1,0-10 1,0 10-1,-8-9 1,1 7-1,-2-1 0,-4 1 1,0 1-1,-4 0 0,0-1 2,-3 1-2,0 1 0,2 0 0,-2 0 0,3 0 1,2 0-2,4 0 1,2 0-3,3 0 1,6 0-4,0 0-9,0 0-7,4-2-14,3 0-28,4 0-10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32.1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13 83,'0'0'54,"0"-13"-22,0 13-17,0 0-7,0 0-1,-1 10-2,-3 1-2,1 11 0,0 1-1,0 8-1,-1 2 0,3 3 0,-3 2 0,3 2-1,-2-8 1,1 0-1,1-7 0,1-3 0,0-6-1,-3-7-1,3-3-4,0-6-6,0-8-10,0-5-11,3-2-25,0-6-20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32.4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80 92,'0'-9'50,"0"1"-19,1 0-20,6 5-3,-7 3-1,18-8-1,-7 3-2,4 0-1,2-3 0,3 3-2,2 1 1,-1-2-2,0 2 1,-4 0-2,1 3 1,-6 0-3,2 1-1,-14 0-5,9 4-12,-9 6-8,-4-3-21,-5 8-24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32.6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41 94,'0'0'48,"0"0"-17,0 0-22,0 0-1,0 0-1,4 0-2,-4 0-1,13 0-2,-3-6 0,0 3-1,3-1 0,1 0-1,0 1-1,2-3-3,0 4-5,-1 0-11,-1-3-9,-1 3-24,-2-2-20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33.9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158 0 18,'0'0'56,"-11"8"-12,3-3-21,4 3-5,-4 2-7,-2 3-1,-1 0-3,5 2-1,-5 1-2,2 5-1,-3 0 0,5 5 0,-5 2-1,3 6 0,-1-2-1,2 5-1,1-2 1,-1 1-1,6-3 0,-4-4 0,6 2-3,-1-11-3,5-1-8,1-3-9,5-4-15,-2-8-28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0:02.965"/>
    </inkml:context>
    <inkml:brush xml:id="br0">
      <inkml:brushProperty name="width" value="0.01764" units="cm"/>
      <inkml:brushProperty name="height" value="0.03528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6 0 50,'0'0'52,"0"0"-14,0 0-17,-2 9-8,2-9-3,0 0-1,0 0-2,0 11-1,0-11-2,0 11 0,-4-2 0,4 6 0,0 1-2,6 2 1,-2 4-1,5 4 0,1 2 0,1 6 0,8 0-1,0 0 0,6-1 0,1 3 0,1-4 0,5 0-1,-5 0 1,7-5-1,-2 0 1,-2 2-1,4 0 1,-3-1-1,1 9 0,-2 0 1,-1 5-1,-1-3 0,-3-1 0,-1 0 0,-3 2 0,2-3 1,-2-10-1,-2 0 0,3-5 1,-3 3-1,-2 1 0,-1-6 1,3 0-1,-1-2 1,0 2-1,-5-6 0,0 4 0,-2-4 0,-3-3 0,1-2 0,-9-9 1,6 12-1,-6-12 0,0 0 0,0 0-1,0 0 0,0 0-1,4-6-3,-4 6-8,-4-23-9,-2 6-5,-9-9-16,2-3-44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34.5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8 131,'-3'-8'35,"3"8"-13,-8 0-16,8 0-2,-7 12 0,0-4-1,4 6-1,-1 0 0,1 4-1,-1 0 0,3-1-1,1-2 1,0-1-1,1-5 0,6 0 1,-7-9-1,11 5 0,-4-5 0,4-2 0,-5-2 1,2-3-1,-3 0 1,-5 7-1,10-9 1,-10 9-2,0 0 1,0 0 0,5 9 1,-5 3-2,5-1 1,-1 2 0,3 1 0,4-4 1,4-5 0,1-2-1,5-3 1,3-5 0,-2-7 0,1 0 2,-2-6-2,0 0 0,-12-2-1,1-1 1,-6 4-1,-4 0 0,0 4-2,-7 1-2,7 12-2,-15-12-10,4 10-7,7 2-12,4 0-29,-11 14-12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34.9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 0 148,'0'0'29,"0"0"-7,0 0-14,-4 7-4,2 3-1,-3 1 0,2 2-2,0 5 1,2 5 0,-7-1-1,5 5 0,-1 3-1,1-4 1,0 0-1,3-2 0,0-2-1,0-8 1,6-1-1,-4-6-2,10 0-1,-12-7-8,8-4-8,-8 4-9,11-13-24,-8 1-26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35.1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21 141,'-2'11'34,"2"-11"-12,1 12-14,6-12-3,8 2-2,-1-2 0,6 0-1,-2-2-2,0-5-3,3 1-6,-4 0-11,-3-1-6,-2-4-20,-1 3-28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35.5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0 132,'0'0'36,"0"0"-14,0 9-15,2 0-1,7 6-1,-4 1-1,6 5-1,-1 3-1,4 4 0,-2-2-1,3 2 1,-2-2 0,-5 2-2,3-2 2,-1 4-2,-8-6 1,1 3-1,-3 0 1,-3 4-1,-5-2-1,-3-1 1,-1 2-3,-8-6-3,7 4-10,-3-6-6,3-4-10,0-4-31,6-10-19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37.7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133 61 15,'0'0'57,"0"0"-6,0 0-26,0 6-10,0 0-3,-3 6-4,-3 0-2,4 3-1,0 4-2,0-3 0,2 6-1,0-4-1,0 2 0,0-6 0,0-1-1,0-3 0,1-4 1,-1-6-1,0 0 0,0 0 0,0 0-1,4-12 1,-4 1-1,-3-3 0,-1-1 0,-7-2 0,0-2 0,-1 0 1,-3-1-1,3 3 1,-2-1 0,6 1 1,-4 3-1,1 3 2,7 2-1,-3 1 1,7 8-1,0 0 1,0 0-1,0 0 1,8-4 0,3 4 0,3 0-1,1 0 1,2-1-1,2-2 0,5 1-1,0-1 2,-3-2-1,0 2-1,-1-1 0,-4 2 0,-2 1-1,-2 1-1,-12 0 0,12 2-6,-12-2-8,0 0-9,0 9-12,0-9-33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41.7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105 0 18,'0'0'54,"0"0"-22,0 0-8,0 4-6,-2 4-7,0 4-2,-2 3-3,-5 3-2,3 2-1,-5 3 0,0 1-1,0 1-1,1-3 0,-1 0-1,0-4 1,6-4-1,-3-4 1,4-3-1,4-7 1,0 0 0,0 0 0,4-12 0,4-2 1,-3 1-1,5-7 0,2-1 0,-4-2-1,3 0 1,0 0 0,3 1 0,-6 2 0,3 2 1,-1 6-2,-3 3 2,1 6 0,-3 3-1,-5 0 1,11 16-1,-7-2 0,3 0 0,-4 4 0,1 2 0,3-1 0,-3 0-1,-1-1 1,2 0-1,-4 0 0,2-2 1,-1-3-2,-2-2 2,0-1-1,0-2 0,0-8 0,-2 10 0,2-10 0,-11 4 0,6-2 0,-5 0 1,3 1-1,-5-1 0,-2-1 0,1 2 1,-2-3-1,1 0 0,-1 0 0,1 0 0,2 0 0,1-3-1,7 3-1,-6-1-3,10 1-5,0 0-11,0 0-9,0 0-23,3-11-25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42.3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16 131,'0'0'36,"-6"-8"-14,6 8-15,-9 0-2,9 0-1,-6 6-1,0 5 0,0-1-1,4 8 0,-8 4-1,6 2 1,-4 2-1,4-1 0,-2-1 1,5-1-2,1-5 1,5-3 0,-1-6-1,7-5 0,2-3 1,-3-1-1,4-6 1,4-1-1,-5-6 0,-2 2 1,0-4-1,0 5 0,-6-1 0,2 4 0,-7 7 0,0 0 0,0 0 0,0 10 0,-7 6 1,7-3-2,0 3 1,0 1 1,7-4-1,-2-3 0,5-6 1,3-3-1,1-1 1,-1-5 1,2-7-2,-1-3 1,-1-3-1,0-6 1,-8-1-1,1-3 0,-2-2-1,-4 3 1,-6 2 0,2 5-1,0 2-1,-4 9 0,8 9-3,-15-8-8,15 8-7,-11 6-9,11-6-20,-8 12-33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43.8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32 35,'0'0'57,"0"0"-11,0 0-28,5 0-5,-5 0-4,13 3-1,-13-3-2,16 0-2,-6 0-1,8 0 0,-4-1-1,2-1 0,1-1-1,1-1 0,-5-2-1,4 5 0,-7-2 0,-1 0-2,-2 0-3,-7 3-4,7-8-12,-7 8-12,0 0-22,0 0-15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44.1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57-3 62,'-9'0'59,"9"0"-21,-7 4-22,2 5-7,-2 2 0,6 6-3,-7-4-1,4 9-1,-1-1-2,2 5 0,-1 0-1,2 4 0,2-5-2,-3-5-2,3 3-9,0-8-9,0-6-11,0-9-23,0 0-25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45.5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0 313 23,'0'0'53,"0"0"-3,0 0-31,5-4-7,-5 4 0,9-10-5,0 2 0,-2-4-2,3-1-1,1-2 0,3-3-3,-2-6 2,2 0-2,0-3 1,0 0-1,0-1 1,-2 3-1,-5 1 1,3 5-1,-9 5 1,3 2-1,-4 4 1,0 8-1,0 0-1,-4-3 1,1 6 0,-3 6-1,0 6 0,3 7 1,-6 5-1,4 4 1,-4 4 1,6 0-2,-5 1 0,4-2 1,1-4-1,-1-6 0,1-5 0,2-6 0,-1-3 0,2-10 0,0 9-1,0-9-1,0 0 0,0 0-3,0 0-2,6 0-11,-6 0-7,0 0-19,0 0-25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0:03.696"/>
    </inkml:context>
    <inkml:brush xml:id="br0">
      <inkml:brushProperty name="width" value="0.01764" units="cm"/>
      <inkml:brushProperty name="height" value="0.03528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673 31 76,'4'-10'61,"0"2"-27,-4 8-19,-4-13-4,4 13-3,-11 0-2,11 0-1,-17 10-2,17-10 0,-18 17-1,18-17-1,-17 16 0,10-4 0,-5 0-1,7 4 1,-9 3-1,5 6 0,-8-1 1,-1 6 0,-3 0-1,0 4 1,0 0 0,0 0-1,-3-2 1,3 5-1,2-4 0,0 1 1,-4 0-1,4 3 0,-2 3 0,-2 0 1,0 2-1,2 1 0,-6 0 0,4 2 0,1 0 0,-1-5 0,2 0 1,0-4-2,4-3 2,-1-6-1,3-7 0,4 4 1,1-9 0,3-2-1,-5-3 0,10-1 1,2-9-1,-5 9 0,5-9 0,0 0-1,0 0-1,0 0-1,3-4-5,-3-4-12,0 8-5,4-22-15,0 9-40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45.9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37 98,'0'0'47,"0"0"-22,0 0-15,5 5-3,-5-5 0,18 0-2,-4 0-1,2-1 0,1-4-1,8 2-1,-1-4 0,-3 3-1,0 0 0,0 0 0,-1-1 0,-5 2-1,-2-1 0,-6 3 0,0 0-1,-7 1-1,7 0-3,-7 0-8,0 0-9,-4 2-11,4-2-26,-13 11-19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46.5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65 106,'0'0'43,"0"0"-17,0 0-20,6-5 0,-6 5 0,14-11-2,-6 1-1,4 3 0,-5-1 0,5 1-1,-2 0 0,4 4-1,-7-3 0,2 6 0,-1 0 1,-1 3-2,-3 5 1,2 5 0,-6 1-1,0 4 1,-6 3-1,1 4 0,-5-3 1,2 1-1,-4 0 0,-2-4 0,3-2 0,-1-3 1,5-2-1,-4-5 0,5-1 0,6-6 0,-9 5 0,9-5 0,0 0 0,0 0 0,0 0 0,0 0 0,0 0 0,0 0 0,0 0 0,0 0 0,0 0 0,5 4 0,3-3 0,2-1 2,0 1-2,3-1 0,1 0 1,5 0-1,-1 0 0,-1-2 0,-1 1 0,1-3-1,0 4-5,-6 0-7,2 0-9,-4 0-9,-3 0-27,-6 0-24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50.0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83 21 5,'0'0'28,"0"0"-4,4-6 2,-4 6-3,0 0-1,0 0-8,0 0 0,0 0-5,0 5-1,-2 1-2,1 7-1,-9-1-1,5 5 0,-3 2-2,2 2 0,-6 1 0,3 2-1,2-4 0,-2-3-2,4 0 1,-3-3 0,4-7 0,3 0 0,1-7 0,0 0 0,0 0 0,0 0 0,3-8 0,-1 3 0,6-7 0,-5 0 0,5-4 0,-1-2 0,4-3-1,-2-1 1,0 0 0,1 1 1,3 0-1,-7 2 1,3 2-1,-3 7 0,1 2 2,-7 8-1,10-4 1,-10 4-1,8 12 0,-2 0 0,-1 3 0,-3 5 0,4-2 0,-2 3 0,-2-1-1,1 0 1,-1-1-1,-1 1 0,2-3 1,-1-3-1,0 0 0,-2-2 0,0-1 0,1-4 1,-1 1-1,0-8 0,0 11 0,0-11 0,0 0 0,-9 2 0,3-2 0,-3 0 1,-4-1-1,0-2 0,-1-1 0,-1 2 0,0-2 0,-1 0 0,4 3-1,-2-1 1,6 1-1,-1 0-1,9 1-2,-11 0-5,11 0-11,0 0-9,-1-10-23,1 10-23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50.7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42 110,'0'0'42,"-1"-13"-14,1 13-19,0 0-1,-6-9-2,6 9-2,0 0-1,0 0-1,0 0-1,-7 6 0,5 4 0,-7 5 0,4 3-1,-3 4 1,2 0-1,-3 5 1,4-3-1,4-2 0,-3-4 1,4-4-1,4 0 0,-1-8 0,5-2 0,2-3 1,-1-1-1,5-6 0,-6 0 2,2-4-2,0 2 0,-1 1 0,-9 7 0,10-10 0,-10 10 0,0 0 0,8 3 0,-8-3 0,3 13 0,1-7 0,4-1 0,5-2 1,-3-3-1,7 0 1,-1-3-1,2-5 0,1-2 1,0-5-1,-4-1 1,0-4-1,-2-2 0,-9-1 0,0-1 0,-4 5 0,-3 0-1,-2 1-1,-1 9-4,-6-2-8,5 7-7,7 4-10,-8-4-26,8 4-24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51.3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85 123,'0'0'38,"0"0"-13,0 0-15,-4 1-4,4 11-1,-6 0-2,5 4 0,-2 3-1,3 1-1,-4 1 0,4-1 0,-1-4-1,1-2 1,0-3-2,0-3 1,0-8-1,0 0 0,0 0-1,0 0 0,0-9 0,-5-1-1,1-3 1,-4-3-1,3-1 1,-7-3 1,-1 0 1,4-1 0,-3 2 0,2 1 1,1 2 1,3 4 1,2 3-2,0 3 1,4 6 0,0 0 0,0 0 0,0 0 0,8-6-1,0 6 1,0-4-1,6 3 2,0-4-2,3 3 0,2 0-1,2-1 1,-1 0-1,-1 2 0,-1-2 0,-3 0 0,0 1-1,-4-1-2,0 3-3,-11 0-10,8-4-6,-8 4-11,0 0-31,0-7-17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55.1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-2 7 45,'0'-7'45,"0"7"-12,0 0-12,0 0-8,4 3-3,-4-3-3,5 11-1,-1-2-1,1 6 0,2 0-1,1 6-1,-1-1 0,2 5 0,1 0-1,0 2-1,-4 0 0,3-1 0,-3 2-1,1-5 0,-3-3 1,-2-1 0,-1-4-1,0-2 0,1-2 0,-2-3 0,0-8 0,2 7 1,-2-7-1,0 0 0,9-9 1,-3 0-1,1-5 1,7 0-1,-5-2 1,5-3 0,-1 1-1,1-2 1,0 0-1,-1 0 0,-2-1 1,1 2-1,-1 0 0,-2-2 0,-3 5 0,-2 1 1,1 0-1,-4 2 0,-1 1 1,-1 2-1,-5 1 0,3 2 1,-3 2-1,6 5 0,-13-10 0,4 8 2,-1 0-2,1-1 0,-1 1 0,-4 1 0,1 1 0,-2-1 0,-2 1 0,0-3 0,-2 1 0,4 2 0,-1 0 0,2 0 0,2 0 0,1 0-2,5 0 1,-2 0-2,8 0-3,-4 2-7,4-2-10,4 2-13,4-2-26,1-2-14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55.9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41 48,'0'0'48,"0"0"-23,0 0-6,0-6-6,0 6-2,6-7-3,2 4-2,-3-4 0,6 4-2,-5-3-1,5 4 0,-2-2-1,2 3 0,-1-1-1,1 1 1,-2 1-1,1 0 0,-3 3 1,2 2-1,-9-5 0,10 14-1,-7-6 1,1 2 0,-3 1 0,2 1 0,-3 1-1,-4 1 1,-2-1-1,2 4 1,-7-1-1,2-1 0,-6 1 0,2-2 0,-2-3 0,2-1 0,-1 1 0,4-5 0,1 0 0,9-6 0,-10 3 0,10-3 1,0 0-1,0 0 0,6-5 0,-6 5 0,9-6 0,-9 6 1,13-3-1,-13 3 0,11 0 0,-11 0 0,12 3 0,-1 2 0,-3 0 1,0-1-1,6 0 0,-3 0 0,0-1 0,-2-1 0,2 0 0,-3-2-3,2 0-6,0-1-11,-4-5-6,1-1-22,-3-3-27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56.5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0 79,'0'0'53,"0"0"-20,0 0-23,0 0-1,0 8-3,0 4 0,0 7-2,-6 2-1,5 6 0,-5 1-2,0 5 2,-1 0-2,-2-1 0,3 2 0,-1-5-1,-4-2 1,4-4 0,3-3-1,-2-5 0,5-3 0,1-6-2,0-6-1,0 0-4,0 0-10,0 0-8,3-10-18,-2 3-30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56.8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41 138,'0'0'33,"0"-9"-13,0 9-12,7-5-3,1 4-1,5-6-1,0 6 0,4-2-1,7 0-1,-2 0 0,1 1 0,3-3-1,-5 4 1,1 1-1,-6 0-1,-2 0-1,-3 0-3,-4 9-4,-7-9-10,1 14-10,-5-4-22,-4 1-25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57.0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36 112,'-8'11'44,"8"-11"-17,0 0-15,0 0-5,4 0-2,7 0-1,-1-3-2,5-1 0,1-1 0,0 3-2,-1-3 1,0 1-2,3 0-1,-7-2-3,5 3-11,-6-1-7,1 2-14,-7-3-30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0:05.731"/>
    </inkml:context>
    <inkml:brush xml:id="br0">
      <inkml:brushProperty name="width" value="0.01764" units="cm"/>
      <inkml:brushProperty name="height" value="0.03528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23 66 90,'0'0'52,"2"-14"-25,-2 14-12,0 0-4,0 0-3,0 0-3,0 0 0,0 0-2,0 0 0,0 0 0,0 0-1,0 6 0,0-6-1,-4 16 1,0-1-2,0 11 1,4 1 0,-1 9 0,-1 9-1,0 0 1,0 10-1,0 1 0,2 0 1,0-2-1,0-7 0,0-2 0,4-12 0,1-6 1,3-9-1,2-9 1,3-7-1,2-4 1,-2-7-1,8-9 1,-2-2 0,6-6-1,-1-2 0,1-4 0,-2 1 0,3-1 1,-3 5-1,-2 0 0,-4 7 0,-8 2 0,5 11 0,-14 7 1,7 6-1,-7 9 0,6 5 0,-2 8 0,1-3 0,7 3 0,-1-5 1,6-2-1,4-5 1,0-10 0,9-3-1,-5-3 1,3-12 1,-1-5-1,-1-6 0,1-11 1,-3-4-1,-3-7 0,-2-4 1,-4 1-2,-5-5 0,1 4 0,-7 4 0,-2 5 0,-2 4 0,-2 10 0,-2 7-2,-5 6-2,1-1-7,8 14-10,-19-6-4,6 6-8,3 0-36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57.5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160-1 100,'0'0'48,"0"0"-20,0 0-18,0 0-3,0 0-1,0 8-2,0-8 0,-5 16 0,-2-2-2,4 1 0,-8 3-1,3 4 1,-5 3-2,2 4 1,-5 1 0,1-1-1,1 1 0,-1 2 2,3-4-2,1-2 0,3-1 0,2-5 0,2-2 0,3 0 0,1-5 1,0 1-2,5-4-1,-2-1 1,4-1-2,-7-8-6,11 6-10,-11-6-8,9 0-20,-9 0-32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58.9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33 40,'3'-9'58,"-3"9"-11,11-8-30,-11 2-4,0 6-4,6-10-1,-6 10-3,0 0 0,0 0-2,0 0-1,-5 9-1,-1 2 1,-1 8-1,-3 2 0,2 2-1,1 2 1,-3-2-1,7-3 2,2-1-2,1-5 1,3-1-1,8-10 0,0 1 1,4-4-1,-1-1 0,2-5 1,-1-5 0,-2 2-2,-2-3 2,-1 1-1,-3 3 0,-4 0 0,-3 8 0,0 0 0,8-2 0,-8 2 0,0 12 0,4-4 0,-1 6 0,4-6 1,1 0-1,3-1 2,3-3-1,1-4 0,1 0 0,0-3-1,-1-8 1,0 1 0,-5-4-1,1-4 0,-3 1 1,-2-4-1,-5-1-1,0 3 0,-1 0-3,-2 8-6,-4-2-7,-2 7-8,0 3-16,1 3-33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59.2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80 0 150,'-4'12'30,"-3"0"-9,3 5-16,-9 0 0,6 4-1,0 1-2,-2 3-1,0 0 0,2 0 0,4-2-1,-1-2 0,1 0-1,0-6 0,3 0-3,0-15-8,0 0-10,0 0-10,0-5-26,0-7-24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59.4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16 123,'0'0'41,"0"0"-17,8 5-15,4-1-3,-1-4-1,6 2-3,-1-2-1,1 0-2,2 0-4,-4-4-11,0-3-8,-2 2-17,-4-5-28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1:59.8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0 141,'0'0'32,"7"0"-13,4 7-12,-8 0-1,9 3-1,-1 4-2,6 5 1,-6 0-2,4 5-1,-3 2 2,1 3-2,-6-2 0,1 3-1,-4 2 1,-4-3 0,0 0-1,-5 3 1,-2-2-1,-2-3 0,-3 0 0,-3-3-1,1 2-3,-5-9-5,5-1-10,2-4-7,-2-5-17,3-5-35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2:00.7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 24 94,'0'0'51,"8"-10"-20,-8 10-20,0 0-3,0 0-1,1 4-3,-1 4-1,-4 9 0,-2 2-2,-3 2 1,-2 2-1,2-1-1,-1 1 1,-1-4-1,2-2 0,2-3 1,1-7-1,5 0 0,1-7 0,0 0 0,0 0 1,0 0-1,7-10 0,0-4 0,2-2 0,-1-3 0,5-5 1,-3 0-1,3-1 0,-1 1 0,-2 4 0,3 2 0,-6 4 2,-1 7-2,-6 7 0,11 2 1,-8 11-1,0 2 0,1 4 1,0 4-1,2 2 0,0 0 1,3-2-2,-2-1 2,-2-5-1,4-1 0,-5-5 0,1-1 0,-1-4 0,-4-6 0,0 7 1,0-7-1,-11 1 1,-1-1-1,2 0 0,-6 0 0,-1-1 0,-3 0 0,0-1 0,1 1 0,-1-1 0,1 1 0,2 1 0,3 0 0,-1 2-1,7-1 0,0 1 0,8-2-3,0 0-3,0 0-7,0 0-10,10 0-13,3-4-29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2:01.4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48 47 96,'1'-8'52,"-1"8"-22,0 0-16,0 0-6,0 12-2,-4 1-2,3 5-1,-8 1 0,5 5-1,-4 3-1,1-1 0,2-1 1,-1-2-2,4-2 0,0-4 1,2-4-1,0-2 1,6-4-1,0-4 0,4-2 1,2-1-1,1-4 0,2-2 0,0-6 0,2 2 1,-3-4-1,3 1 0,-5 3 0,2 3 1,-8 0-1,-6 7 0,9 0-1,-9 7 1,0 3 0,0 2 0,0-2 1,4 3-1,1-4 1,3 0-1,2-3 1,4-3-1,3-3 1,0 0 0,-2-5 0,0-6-1,-1-2 1,-4-5-1,-3-5 1,-3-6 0,-4-1-1,0 1 0,-1-3 0,-6 1-1,0 7 0,-1 2-2,3 10-4,-5 2-8,10 10-7,-11-6-9,11 6-28,0 0-27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2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58 69 43,'-2'-7'36,"-4"-1"-11,4-6-3,-3 7-7,0-5-3,5 12-2,-5-14-1,5 14-3,-3-8 1,3 8-2,0 0 1,0 0-2,0 0 0,0 0-1,0 0-1,0 0 0,0 3-1,0 5 2,3 4-2,4 3 0,1 4 0,0 2 0,2 3 0,5 2 1,-3 0-1,3 5-1,-4 0 0,4 3 1,2-1-1,1 3 1,-2 0-1,-1-1 0,2-3 1,-4-1-1,2-5 0,-2-4 0,-2-7 0,-1-8 0,-1-3 0,1-4 1,-4-11-1,-1-1 0,0-7 0,0-6 0,-2 1 0,4-7 0,1 2 0,-1-3 0,3 1 0,0-2 0,3 2 0,0-2 0,2 4 0,1 3 0,-4 6 1,-1 1-1,-1 2 0,-6 7 0,2 2 0,-6 8 0,0 0 0,0 0 0,0 0 0,-6-1 0,6 1 0,-9 0 0,9 0 1,-13 0-1,2 0 0,2 0 0,-2 0 0,-6 0 1,1 1-1,-1-1 1,-3 0-1,-3 0 1,-3 0-1,-2 0 0,-2 0 0,0 0 1,-1 0-2,-2-2 1,0 1 0,8 1 0,1-4 0,5 1 1,3 1-2,6-3 1,10 5-2,-7-12-3,16 10-9,-3-8-7,2 2-9,2-3-28,4-4-29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3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83 21 62,'0'0'54,"2"-11"-22,-2 11-13,0 0-6,0-10-3,0 10-4,0 0 0,-7 13-2,4-1-2,3 9 1,-2 6-2,0 9 2,-1 3-2,3 8 0,-6 5 0,4 2-1,-6-5 1,3-2 0,-4-5-1,1-5 2,0-6-2,1-8 0,1-6 1,2-4-1,-1-4 0,5-9 0,0 0-1,0 0-1,0 0 0,0-13-2,10 7-5,-5-8-12,4 0-8,0-5-24,1-3-21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3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 87 106,'-8'-6'46,"8"6"-17,0 0-20,3-16-1,12 15-1,0-7-2,4 7-2,6-5 0,2 1-1,-1-1-1,7-1 0,-2 2 1,-3-1-1,-3-1-1,-2 1 0,-5 1-1,-6 2-1,1 3-1,-13 0-4,0 0-10,0 10-7,-6 2-14,-6 0-31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0:06.780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 81 55,'-11'-8'39,"11"8"-5,0 0-10,-8-9-7,8 9-5,-11-5-1,11 5-3,-8-3-1,8 3-1,-13 0 0,13 0-2,0 0 0,0 0-1,0 0 0,0 0-1,0 0-1,21 0 1,-2 0 0,9 0-1,3-1 0,7-3 0,2 0 0,5-4 0,1 3 0,1-1 0,-3-1-1,-2 0 0,-3 4 1,-4-2-1,-5 3 0,-5 1 1,-6-1-1,-2 2 0,-8 0 0,-9 0 0,10 2-1,-10-2-1,0 0-3,-12 3-5,12-3-10,-21 8-3,8-4-9,-2-2-28,-2-2-28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3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51 124,'0'0'39,"-3"9"-14,3-9-15,10 0-3,6-4-2,4 2-1,3-8-1,7 2-1,0-2 1,-2-1-3,0 5 1,-2-2-4,-6 8-2,-5-1-14,-5 1-4,-10 0-15,0 0-30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3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157 11 50,'0'0'46,"0"-12"-10,0 12-13,0 0-9,0 0-3,0 0-3,-3 0-2,3 0-1,-10 5-1,10-5-1,-14 16 0,6 0-1,-2 3 0,0 5 0,0 7 0,-3 2-1,3 5 0,-5 1 0,4 3-1,-1 1 2,2 0-1,2-4-1,3 1 0,2-5 1,1-2-1,2-4 0,0 2 1,7-6-1,-2-3 0,1-3 0,1-5 0,-4-2 0,4-4-1,1-2-3,-8-6-5,10-1-11,-10 1-5,13-12-18,-11 1-32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3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46 69 102,'2'-12'47,"-2"12"-19,4-14-19,-4 4-1,0 10-1,0-11-2,0 11 0,2-10-1,-2 10-2,0 0 0,0 0-1,0 0 1,0 0-1,-6 5 0,6-5-1,-12 17 1,5-2 0,-1-2-1,2 5 0,-3 0 1,8 3-1,-3 0 0,4 0 1,0-7-1,5 1 0,4-5 0,0-4 0,3-1 0,0-5 1,-1 0-2,4-7 1,-2 1 0,-1-2 1,-1-4-1,1 2 0,-2 1 0,-5 0 0,-5 9 0,10-10 0,-10 10 0,0 0 0,3 9 0,0 3 0,2-3 1,3 1-1,2 0 0,4-2 1,0-6 0,5-2 0,0-3-1,1-4 1,0-5 0,-2-1 0,-5-3-1,2 0 1,-7-3-1,-1 0 1,-7 2-1,0-3 0,-2 1-1,-4 4 0,-4 6-2,-3-3-4,13 12-8,-20-4-7,10 4-6,-3 0-29,13 0-24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3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4-2 159,'-7'-4'25,"7"4"-4,0 13-16,2-1-1,9 6-1,-3-2 0,9 8 1,1-2-2,2 4-1,0 0 1,-2 2-1,-2 1 1,-4 0-1,0 4-1,-8 1 1,-4 1 0,0 2-1,-6-1 0,-7 2 0,-2-1 1,-3-6-1,1 0-1,-1-5 1,3-5-1,-1-8-3,7 2-4,-1-10-12,10-5-4,-8-4-13,7-6-32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3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62 81,'0'0'53,"0"0"-21,-5-10-19,12 10-3,-7 0-2,18-4-3,-5 0 0,5 3-2,0-4 0,4 3-1,1 0 0,3-2 0,1-3-1,-4 1 1,2 2-1,-4 0 0,-1 1-1,-4 1 0,-1 0 0,-7 0-2,4 4-3,-12-2-8,0 0-7,0 10-9,-5-5-22,-8 2-25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3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60 123,'0'0'39,"0"0"-14,0 0-14,7-1-3,13-4-3,1-6-1,9 4-1,-2-2-1,2 2 0,-1 0-2,0 3 0,-1 0-2,-7 0 0,1 4-7,-6 0-10,-3 0-6,-4-1-17,-9 1-31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3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0 240 110,'0'0'43,"0"0"-21,-4-9-11,4 9 0,2-13-3,-2 13-2,13-20-2,-8 11-1,-2-3-1,7 2 1,-5-2-2,4-3 0,-1 3 0,0-5 0,-1 4-1,-1-5 0,4 0 1,-3 2-1,1 1 0,-5 3 0,2 1 1,-5 11-1,12-8 0,-12 8 0,13 13 1,-10 0-1,4 4 0,4 1 0,-1 1 0,2 0 0,1-5 0,0-3 0,2-6 0,-5-4 0,5-1 0,-2-8 0,0-4 0,-3 3 0,-1-6 0,-3 1 0,-1-2 0,0 5 0,-5 0 0,0 3 0,0 8 0,-8 0 0,3 14 0,2 6 0,1 7 0,-5 8 0,4 5 0,0 2 0,-1 4 0,1 0 0,-3-7 2,2 5-2,-2-5 0,-1-3 0,0-4 1,-4-3-1,1-6 1,0-4-1,-2-3 0,1-7 0,-2-5 1,-4-2-1,1-4 0,-2-3 0,-2-3 0,2-2-1,1 0-1,1-4-5,9 6-10,0-3-4,4 3-9,3-3-27,0-1-25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3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59 12 35,'0'0'59,"0"0"-12,0 0-27,7-12-10,-7 12-1,0 0-1,0 0-2,0 0-1,0 0-1,0 0-1,0 0-1,0 0 1,0 0-2,0 11 2,0-2-2,-4 1 0,-1 4 0,0 1 0,2 7 2,-5 0-2,1 5 0,1 4-1,-3 1 1,6 2 0,-5 3 0,5 1-1,-1-3 0,3 0 1,1-1-1,0-3 0,0-1 1,3-4-1,2-2 0,3-7 0,4 2 0,-1-7 1,1-3-2,3-3 1,-2-4-1,3-2-1,-6-1-5,5-3-10,-2-3-4,-6-2-11,0-3-25,-2 0-25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4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21 21 159,'-9'-12'27,"9"12"-7,-5-9-15,5 9-1,0 0 0,0 0-1,0 0-1,-7 11-1,7 1 0,0 5 0,0 3 0,0 2-1,0 3 1,0-4-1,3 0 0,-1-1 1,3-5-1,0-4 0,3-3 1,-8-8 0,15 8-1,-15-8 0,13 0 1,-13 0-1,8-9 0,-8 9 0,0 0 1,9-8-1,-9 8 0,0 0 0,0 0 0,0 8-1,5 1 1,-4 1 0,4-1 0,5 2 0,-3-4 0,4-2 1,6-2-1,-7-3 1,6-3-1,-1-6 1,0-3-1,-2-3 1,0 0 0,-4-4-1,0 1 1,-7-2-1,0 3 1,-2 0-1,0 2 0,-4 1-1,-2 4 0,1 0-2,0 1-3,5 9-11,0 0-4,-12-3-7,12 3-21,-6-4-32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4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88-2 124,'0'0'40,"6"0"-16,-6 0-13,0 0-4,0 0-2,0 0 0,12 8-3,-12-8 0,15 13 1,-9 0-2,4-1 0,5 5 0,-8 2 0,4 3 0,-3 4 0,2 2 0,-3 3-1,1 3 2,-4 3-2,-3-5 0,-1 4 0,-5-1 0,-5 0 1,-5-3-1,-1 2 0,-2-4 0,-2 1 0,-1-2-1,2-2 1,-2-8-3,8 4-2,-5-11-11,4-5-5,4-5-7,10-2-21,-8-9-28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0:07.288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67 149,'-14'7'32,"-1"-4"-9,10 6-9,-11-7-7,16-2-2,0 0-1,0 0-1,10 3-2,9-3 1,5-3-1,11-3 0,4 1 0,6-4-1,6 3 1,0 0 0,2-2-1,0 0 1,-5 1 0,-1-2-1,-2 5 0,-5-1 1,-6 1-1,-6-1 1,-5 1-2,-4 2 2,-8 1-2,-11 1 1,0 0-2,0 0-1,-4 9-10,-11-5-7,0 2-3,-4-4-12,0-2-34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4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125 25 112,'0'0'44,"0"0"-18,0-10-12,0 10-7,0 0-1,-2 9-2,2 1 0,0 3-2,0 5 1,0 0-2,-1 3-1,1 1 1,0-1-1,0-4 0,0-2 0,0-4 0,0-3 0,0-8 0,0 0-1,0 0 1,0 0-1,-10-2 1,5-7-2,-3-2 1,3-3 0,-7 1 0,4-3 0,-4 0 1,4-2 0,-5 4 0,2 0 0,2 5 1,0 2-1,9 7 1,-13-9 0,13 9-1,0 0 1,0 0 1,0 0-1,0 0 0,0 0 0,9-4 0,4 1 0,2 2 0,3 0 1,0-2-2,2-1 2,0 3-2,1-1 1,2-1 0,-3 1-1,-1 0 0,-1 1 0,0-2 1,-1 2-1,-2-2 0,-2 3 0,0-2-1,-8 2-1,-5 0-3,15-1-11,-15 1-5,0 0-7,0 0-22,5-9-37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4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46-1 45,'0'0'55,"0"0"-13,2-8-26,-2 8-3,0 0-3,0 4-2,0-4-1,-10 16-3,5-5 0,2 8-1,0 0 0,-4 7-1,2-1-1,2 3 0,1 1 0,0-1 0,-3-2-1,4-3 1,-1-4-1,2-4 1,0-7 0,0-8-1,0 0 1,0 0 1,10 0-1,-10 0 0,8-17-1,2 6 0,-3-2 0,3-2 1,-2-1-1,2-2 0,5-1 0,-5 2 1,6-2-1,2 3 1,5 2 0,-3 1-1,3 4 1,4 4-1,-4 0 1,2 5-1,-6 0 0,0 6 1,-4 0-1,-1 3 0,-9-1-1,-1 0-1,-1 6-4,-3-14-11,-5 10-4,0-6-10,-5-2-24,4-2-25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4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127 11 28,'0'0'55,"6"-8"-15,-6 8-15,0 0-9,0 0-3,0 0-3,0 0-1,-5-3-3,5 3-1,-11 5-1,6 3-1,-5 0 0,3 5-1,-3 2 1,4 5-1,-7 4-1,6 6 1,-6 3-1,3 4 0,2 3-1,-1 2 1,1-3-1,5 1 1,-4-5-1,6-2 0,1-1 1,0-7-2,0-4 1,3-4 0,5-4-1,-5-3 0,4-5-2,-7-5-8,15 1-8,-7-2-5,0-4-16,2-8-30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4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58 7 104,'0'0'46,"2"-9"-22,-2 9-12,0 0-4,0 0-1,0 0-2,0 0-1,0 0-1,0 0 0,-5 1-1,-5 6-1,4 4 0,-3 4 2,1 3-2,0 2 0,1 4-1,6 0 1,-6-2-1,7 2 1,5-8-1,0-1 0,2-4 1,4-4-1,2-2 0,4-4 0,-7-1 0,5-6 0,-4 2 0,4-3 0,-8-1 0,1 1 1,-8 7-1,5-13 0,-5 13 0,0 0 0,0 0 0,0 0 0,0 0 1,0 10-1,3 2 0,7 1 0,-2-1 0,5-1 1,4-5 0,3-1-1,-2-4 1,3-1 0,-1-10-1,-2 0 1,-3-8-1,-5 0 1,0-1-1,-7-1 0,-3-4 1,0 3-2,-3 2 1,-7 0-1,4 9-2,-8-7-5,14 17-10,-16-10-4,11 10-9,5 0-26,-12 6-26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06.94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116 0 156,'0'0'28,"0"0"-7,0 0-13,-1 11-2,1 4-2,6 1-1,2 4 0,1 2 0,1 1-2,7 3 1,-9 0-1,4 7 0,1-4 0,-5 3-1,1 3 1,-9-2-1,0 6 1,-7-4-1,-3-2 0,-6-1 0,-4 2 0,-4-3-1,2 3-2,-6-10-7,7 4-10,-2-9-3,3 1-11,-3-7-34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57.6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68 8,'0'0'27,"0"0"-2,0 0-4,5 7-2,-5-7 0,5 11-6,2-1-3,-4 1-2,6 3-2,-3 1-2,2 6-1,1 0 0,4 4-1,-3 1-1,1 0 1,4 0-1,-3 2 0,-2-2-1,3-3 1,-2-1-1,-1-5 1,2 0-1,-2-4 0,-2 1 0,-1-4 0,1-1 0,-5-1 0,-3-8 0,10 11 1,-10-11-1,0 0 1,0 0 0,8 4-1,-8-4 2,0 0-1,7-8-1,-7 8 1,7-16 1,-1 2-1,4 1 0,-3-9 0,4-1 0,1-4 1,-1-3-1,4 1 0,0-3 0,0-2 0,1 2-1,-4 2 1,0 1-1,1 6 0,-2 4 1,-4 0-1,1 4 0,-3 3 0,-2 4 0,-3 8 1,7-11-1,-7 11 0,0 0 0,0 0 0,-8-5 0,8 5 0,-13 0 0,13 0 1,-17 0-1,10 0 0,-6 0 1,0 0-1,0 0 0,0 0 0,-4 0 0,-4-1 0,-1-1 0,2 1-1,-1-2 2,-6 2-1,4-2 0,-3 1 0,3-1 0,3 0 0,-5 0 0,7 1 0,2 0 0,4-1 0,2 2 0,10 1-1,-11 0-1,11 0 0,0 0-10,0 0-13,11 0-18,2 0-23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58.4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125 19 43,'6'-12'38,"-6"12"-5,0 0-10,0-7-8,0 7-4,0 0-3,0 0-2,-10 3-2,10-3 0,-13 14-2,5-4 0,-2 2 0,0 5-1,-5-2 2,2 7-2,5 0 1,-5 3-1,1 1 0,5 2 1,4 2-1,-3 1 0,4 1-1,2 1 1,0 2-1,2-1 1,4-1-1,-3 1 0,2-3 0,4-1 1,-6-1-1,4-3 0,1-3 0,-5-1-1,0-1 1,2-6-3,2 2-3,-4-5-12,-3-12-11,15 12-21,-15-12-22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3:59.2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15 105 38,'-8'-8'58,"8"8"-25,0 0-14,0 0-6,0 0-5,-7-3-1,7 3-2,2 13-1,1 0-1,4 3-1,3 6 1,1 1-1,1 2 0,0 4-1,2-4 0,0 0 0,0-2-1,-7-3 1,6-4-1,-8-4 1,5-4-1,-10-8 1,8 9-1,-8-9 1,0 0 0,10 0-1,-10 0 0,2-10 0,1 0 0,1-5 1,2 0-1,-3-6 0,4-4 0,1 0 0,-1-2 1,6-1-1,-3 2 0,-2 2 0,4 1 1,-6 3-1,6 0 0,-9 4 0,4 3 0,-1 4 0,-4-2 1,-2 11 0,2-13-1,-2 13 0,0-9 1,0 9-1,-12-9 1,12 9-1,-11-3 0,1 3 1,-2 0-1,4 0 1,-7 1-1,-1 4 0,1-2 0,-2 3 0,2-3 0,-1 1 0,3 0 0,-1-1 0,1 1-1,-2-1 1,4-2 0,3 1-1,-2-1 0,10-1-4,-7 0-10,7 0-10,0 0-15,-3-6-31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01.5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0 3,'0'0'57,"0"0"-7,0 0-28,-3 0-5,3 0-6,-10 14-2,8-2-3,-1 4 0,1 5-1,-6 4-1,6 6-2,-1 5 1,1 3-1,1 1-2,-1-1 1,-3-2 0,5 1-1,0-7 0,0-4 1,0-8-1,0-7 0,0 0 0,0-12-1,0 12-1,0-12-1,0 0-2,0-11-6,7-2-10,-6-1-20,1-7-22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01.8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98 67,'-5'-13'43,"3"3"-16,2 10-8,0-17-8,0 17-2,3-10-2,7 6-2,-3-2-1,8 4-1,3-4-1,8 2 1,-2 0-2,5 0 1,4 0-2,-5-1 2,-1 1-2,1 3 0,-8 1-2,-6 0 0,-4 2-5,-10-2-6,7 15-12,-9-6-19,-9 5-23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0:08.412"/>
    </inkml:context>
    <inkml:brush xml:id="br0">
      <inkml:brushProperty name="width" value="0.01764" units="cm"/>
      <inkml:brushProperty name="height" value="0.03528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78 104 124,'6'-14'40,"-4"-6"-16,6 9-11,-8-7-3,2 8-3,-2-5-1,0 15-2,0-16 0,0 16-2,0 0 0,-6 3-1,0 9 0,0 10 0,-1 11-1,1 12 1,0 3-1,6 9 1,0-2-1,10-1 0,9-4 0,4-5 1,7-13-1,6-10 0,2-10 1,2-9-1,3-5 0,-3-11 0,0-5 1,-2-9-1,-4-5 0,-1-8-1,-7-2 1,-5-2 0,-2-2 0,-9 7 0,-5 3 0,-1 10 0,-4 10 0,0 16 1,-15 6-1,5 20 1,1 14-1,-1 5 0,3 8 0,3 9 1,0 6-1,0 1 1,4 4-1,0 1 0,-3-1 0,-3 2 1,-4-5-1,-1-1 0,-6-4 0,-4-7 0,-4-4 1,1-9-1,-3-8 1,0-8-1,-1-9 1,-4-7 0,0-6-1,-4-7 0,0-4 1,3-6-1,1-2 0,0 0 0,7 3-1,4-2-1,6 2-2,3-5-5,12 6-12,0-7-1,0 0-8,8-7-30,2-7-34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02.0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20 76,'0'0'55,"-11"11"-28,11-11-12,0 0-4,13 0-5,3-1 0,8-2-3,-3-2 0,5 0-2,3 0 0,0 0 0,-6 3-1,2 0 0,-5 0-3,-4 2-5,-2 0-12,-6 0-10,2-2-24,-10 2-21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02.3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129 25 62,'5'-8'56,"-5"0"-18,0 8-27,-5-9-3,5 9-1,0 0-1,-12 3-3,2 6 1,-1 4-2,4 4 0,-6 4 1,5 4-2,-6 3 1,0 3-1,2 3 0,4 4 0,-2 2 0,5 1 0,3 0-2,1-1 1,1-4-1,1-5-1,4-2-2,4-12-6,-1-2-12,3-11-13,4-4-24,-5-4-14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02.6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20 76,'0'0'55,"-11"11"-28,11-11-12,0 0-4,13 0-5,3-1 0,8-2-3,-3-2 0,5 0-2,3 0 0,0 0 0,-6 3-1,2 0 0,-5 0-3,-4 2-5,-2 0-12,-6 0-10,2-2-24,-10 2-21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02.8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129 25 62,'5'-8'56,"-5"0"-18,0 8-27,-5-9-3,5 9-1,0 0-1,-12 3-3,2 6 1,-1 4-2,4 4 0,-6 4 1,5 4-2,-6 3 1,0 3-1,2 3 0,4 4 0,-2 2 0,5 1 0,3 0-2,1-1 1,1-4-1,1-5-1,4-2-2,4-12-6,-1-2-12,3-11-13,4-4-24,-5-4-14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14.2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12 30,'5'-8'32,"-5"8"-4,0 0-2,11-5-7,-11 5-3,0 0-4,0 0-4,0 0-1,0 0-1,-8 0-2,8 0-2,-5 7 0,5-7 0,-15 19 1,5-7-2,4 6 1,1 2 0,-4 1-1,4 2 0,5 7 0,-1-4 0,1 1-1,1-4 0,4 0 0,7-6 0,-6-3 1,8-2-1,1-6 0,1-6 0,1-1 1,1-6-1,-2-4 0,1-2 0,-4 0 1,-5-1-1,4-1 1,-9 5-1,-3 10 0,5-12 0,-5 12 1,0 0-1,7 8-1,-6 3 2,3-2-1,6 3 0,-4-4 1,9-5-1,-2-3 1,-1-1 0,3-7 0,-1-7 1,0-1-1,-1-6 0,-5 0 0,0-2 1,-3 2-1,-5 2-1,0 0 1,-3 4-1,-5 0-1,3 4 0,0 1-2,5 11-1,-8-9-11,8 9-6,0 0-10,0 0-29,0 7-20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14.7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55,'0'0'57,"0"0"-25,0 0-16,9 7-3,-9-7-5,10 18-1,0-10-3,-2 8 1,3 0-1,6 6-1,-4 2-1,2 3-1,-8 3 1,4 5-1,-8 5 0,1 4 0,-4 1-1,0-1 1,-7 0-1,-4-2 0,-4-1-1,0-10-1,5-2-3,-8-12-9,6-6-8,2-7-16,10-4-24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15.5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40,'0'0'43,"0"0"-8,0 0-15,0 0-5,0 0-5,0 0-3,0 0-1,0 0-1,0 0-1,0 0 0,7 6-1,-4 1 0,5 6-1,-3 0 0,5 3 1,-3 3-2,2 0 1,-2 3-1,3-3 1,-5 1-1,2 2 0,1-3 0,-3 4-1,-2 1 1,4 4-1,-6 4 1,-1 1-1,0 4 0,0 1 1,-8 2 0,1-2-1,4 1 0,-8-2 0,2-7 1,-2-1-1,1-2 0,2-2-1,-2-2-1,3-10-3,5 3-9,-4-5-8,4-3-13,2-8-28,0 0-11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18.2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 5,'0'0'33,"0"0"-6,0 0-4,0 0-7,0 0 1,12 0-4,-12 0-3,5 0-2,1 0-1,4 0-1,3 3-2,-4-3 1,6 1-1,-1-1-1,5 0-1,-3 0 0,2 0 0,0 0-1,-1 0 1,-2-2 0,0 0-2,-2 1 1,-7 0 0,-6 1-1,15 0 0,-15 0 1,0 0-1,0 0-1,0 0-1,7 0-3,-7 0-7,0 0-15,0 0-19,-5 0-18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18.6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15 10,'0'0'59,"0"0"-7,10 0-35,-10 0-3,16-4 0,-11 0-5,10 3-1,0-4-3,2 5-2,-1-2 0,1 2-1,-3 0 0,0 0-1,1 0 0,-1 0 1,0 0-2,-8 0 0,4 1 0,-10-1-3,17 0-3,-17 0-14,5 6-9,-5-6-23,0 0-20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24.002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109 309 18,'6'0'35,"-6"0"-5,0 0-1,14-3-7,-14 3-5,0 0-6,11-9-3,-11 9-2,0 0-1,5-8-2,-5 8 0,0-10 0,0 10-1,0 0 0,-5-11-1,5 11 0,-15-4 0,4 4 1,2 0-1,-5 1-1,-1 5 2,2 5-2,-2 1 1,5 4-1,-3 4 0,1 0 1,5 0-1,4-1 0,3-3 0,0 2 0,3-9 0,4-3 0,5-6 1,4 0-1,1-6 0,-1-5 0,1-5 1,1 1-1,0-2 1,0-5-1,0 1 0,-1-3 1,-1-3-1,1 0 0,-2-3 0,0-4 0,-7 0 0,2 0 0,-5 1 0,0 2 0,-2 5 1,-3 8-1,-7 6 1,7 12 0,-10 0-1,-1 10 1,4 6-1,-4 6 1,2 4-1,1 2 2,5 1-2,-2 2 1,0-1 0,3 0-1,2-1 1,0-1-1,0-3 1,4-3-1,2-1 1,-3-7-1,1-2 0,-4-12 0,11 9 0,-11-9-1,7 0 0,-7 0-2,12-4-5,-12 4-11,1-12-7,-1 12-17,0-13-31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0:11.729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28 53,'0'0'37,"0"0"-6,0 0-10,0 0-5,0 0-5,0 0-4,-2-9-1,2 9-1,0 0-1,0 0 1,0 0-2,0 0 1,0 0-1,0 0 1,9 0-2,-9 0 1,17 0-1,-4 0 0,1 0 1,7 0-2,1 0 0,-1 0 0,8 0 0,-1 0 0,0-1 0,3-1 0,-5-1 0,1 0-1,-3-1 1,-3 1 0,-4 1-1,-5 2 0,-3 0 0,-9 0 0,10-1-2,-10 1 1,0 0-4,-4 1-10,4-1-5,-15 8-7,15-8-17,-17 0-34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26.063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1 147 35,'0'0'34,"0"0"-5,0 0-6,0 0-9,0 0-3,0 0-2,0 0-2,0 0-1,0 0 0,2-7-2,-2 7 0,5-8-1,-5 8 0,12-16-1,-7 7 0,1-1 0,1-1 0,-4 0-1,5-1-1,-3 0 2,-1 0-1,-1 2-1,5 1 1,-5 0 0,-3 9-1,5-11 1,-5 11-1,0 0 2,12 5-2,-10 3 1,3 5-1,4-1 1,0 5 0,2-5-1,4 1 2,2-4-2,-2-4 0,1-2 1,2-3-1,-1 0 0,-4-5 0,-2-3 0,3 2 1,-3-4-1,-6 1 0,-3 3 0,-2 6 0,0-12 0,0 12 0,-5-3 0,5 3 0,-15 4 0,5 10 0,3 1 0,1 5 0,-2 3 1,3 4-1,-5 3 0,6 4 1,0 0 0,-3 0-1,4-3 1,-1-2-1,3-2 1,-4-1-1,-2-4 1,2-3-1,-5-1 1,4-3-1,-9-3 1,2-3-1,1-2 0,-1-5 0,0-1 0,-2-1 0,5-6-2,0-3-3,10 9-8,-7-16-9,7 5-10,0 1-26,4-4-22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26.821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130 7 48,'0'0'40,"0"0"-5,6-8-14,-6 8-6,0 0-5,-11 0-2,11 0-2,-15 9-3,10 3 1,-10-2-1,7 7 0,-4-2 0,-1 5-1,1 3 0,6 1 0,-7-2 0,6 6-1,-3-4 1,7-1-2,0 1 0,1 0 1,2-4-1,0-4-1,3 2 1,-1-8-3,6 5-2,-8-15-11,13 7-9,-1-7-17,3-1-27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27.363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52 35 90,'0'0'51,"-11"-5"-21,11 5-20,-5 0-3,5 0-3,-13 6 1,9 3-2,-6 3-1,7 4 0,0 1 0,1 3-1,2-4 1,0 1-1,3-1 0,6-4 0,-1-4-1,7-2 1,-4-5-1,1-1 1,1 0 0,2-6-1,-8-2 0,4 2 0,-6-3 1,-5 9-1,12-14 0,-12 14 0,0 0 0,10-5 0,-10 5 0,8 0 0,-8 0 0,13 3 0,-13-3 1,8 3-1,-8-3 1,13 0 0,-13 0-1,14 0 1,-14 0 1,5-12-1,-5 12 0,3-15-1,-3 7 1,0-6-1,0 2 0,0-3-1,-2 4-1,-3-4-5,5 6-9,0-6-7,-3 5-12,-2 2-32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27.781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0 25 65,'3'-14'59,"-3"14"-22,5-11-24,-5 11-3,0 0-2,0 0-2,10 2-1,-10-2-2,12 20 0,-9-7 0,5 4-2,1 0 1,1 4 0,-2-4-1,5 5 1,-6-1 0,6 2-1,-5-4 0,2 2 0,-8 2 0,1-1 0,-3 0-1,0 3 0,-7 0-1,-7-3-1,4 6-2,-12-7-4,11 1-12,-3-11-7,1 0-19,5-8-30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28.605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119 33 53,'0'-7'61,"0"7"-20,0 0-28,0 3-3,2 5-2,-2-8-2,0 22-1,0-10-2,0 6 0,0 1-1,0 1-1,0-1 0,0 0 0,-2-4-1,0-1 0,2-2 0,0-12-1,-6 12-1,6-12 0,0 0-1,-5-4 0,5 4 0,-3-18-1,1 8 0,-5-5 2,-1 1 0,-2-2 1,2 1 1,-7 1 1,4 3 1,1-2 0,-4 4 0,14 9 2,-14-13-1,14 13 0,-5-9 0,5 9 0,3-8-1,-3 8 0,16-13 1,-1 9-2,0-1 0,5-1 1,-2-1-1,7 1-1,0 2 1,-4 1-1,4 2 0,-4 0-1,-3 1-2,-3 0-2,2 0-11,-7 4-8,-10-4-16,8 10-31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30.617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0 101 28,'0'0'27,"0"0"1,0 0 1,0 0-10,0-3-6,12 2-2,-12 1-4,18-5 0,-10 0-3,5 3 0,2-1-2,2 2 0,-1-2 1,2 3-2,4-3 0,4 3 1,1-1 0,4 1 0,2-1-1,3 0 0,-1 0 1,5 1-1,-6-2 1,1 1-2,-2 1 1,0 0-1,-6-1 1,6 1 0,-2 0-1,0 0 1,1 0-1,1 0 0,-5 0 0,3 0 1,4-1 0,-4-1-1,2-1 1,0 1-1,-3-1 0,-4 0 1,2 0-1,-1 1 0,-4 1 0,-2 0 0,-1 0 0,5-2 1,-5 1-1,-4-1 0,3-1 1,-1-1 0,-2 1-1,1-1 0,-2 3 1,-4 1-1,-3-1 0,1 1 0,-9 1 0,8-5-1,-8 5-2,0 0-10,0 0-8,0 0-14,-10-8-24,10 8-20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32.773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122 296 25,'5'-13'56,"-5"13"-13,7-14-21,-7 3-7,0 11-5,0-16-3,0 16-1,-12-15-1,12 15-1,-16-14 0,9 12-1,-4-2 0,4 4 0,-8 0-1,7 8-1,-2 3 0,-2 3 0,4 5 0,-2 4-1,5 2 1,0 0-1,0 2 1,5-2 0,0-1-1,9-6 1,-6-1-1,7-9 0,0-5 0,3-3 0,-3-2 1,1-7-1,3-9 0,0-2 0,1-2 0,-5-5 0,7-4 0,-1-3 0,1-3-1,-1-2 1,-1 0 0,0 3 0,0 0 0,-7 4 0,4 5 0,-7 7 0,0 3 0,-5 17 0,0-7 0,0 7 1,-7 12-1,4 6 0,-6 2 0,1 4 0,3 7 1,-3 1-1,3 0 1,3 2-1,-3-1 1,5 3-1,-3-2 0,3-2 0,0 0 0,0-6 0,3-2 0,1-3-1,-1-5 0,-3-6-2,2 1-9,-2-11-10,0 0-8,0 0-25,0-10-23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33.537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48 47 40,'6'-9'58,"-6"9"-22,12-13-17,-12 13-5,0 0-5,3-12-1,-3 12-2,0 0-2,0 0-2,0 0 1,0 0-1,0 0 0,-5 3 1,5-3-2,-13 19 1,6-9 0,-3 9-1,5-2 0,-4 6 0,4 1 0,-2 2 0,2 0-1,3-1 0,2-5 0,2 0 0,6-1 0,-4-11 1,5-1-1,-2-4 0,6-3 0,-3-5 0,2-6 1,3 2-1,-4-10 0,1 4 0,1-1 0,-3 0 0,-2 5 0,0-2 0,-8 13 0,9-10 0,-9 10 0,5 5 0,-2 5 1,2 1-1,-2 0 1,2 3-1,7-5 2,-2 4-1,1-9 0,4-3 0,3-1 0,-1-1 0,-1-9-1,2-2 1,-3-3 0,0-2 0,-2-5-1,-8 0 0,-2-3 0,1 3 1,-4-2-1,-8 3 0,-1 6-1,-1 0 0,-4 10-1,0-5-2,8 10-7,-9 0-9,7 4-7,-1-2-19,9-2-33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36.310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2 23 23,'0'0'25,"0"0"-1,0 0-4,0 0 0,0 0-3,0 0-2,0 0-3,0 0-3,0 0-3,0 0-1,0 0-1,0 0-1,0 0-1,0 0-1,0 0 1,0 9-1,0-9 0,0 9 1,0-9-1,1 14 0,-1-14 1,12 12-1,-12-12 0,10 3 0,-10-3 0,11 0 1,-11 0-2,8-8 1,-4-1 1,-4 0-2,0 1 1,0-3-1,-5 1 1,5 10-1,-10-11 1,10 11-1,-15-4 1,15 4-1,-13 8 0,10-1 1,1 5-1,2 0 0,0-4 0,0-8 0,2 17 1,-2-17-1,13 2 1,-13-2-1,11-4 1,-11 4-1,10-16 0,-10 16 1,7-12-1,-7 12 1,0-12-1,0 12-1,0 0-1,-5-9-4,5 9-13,0 0-7,0 0-19,0 0-31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41.861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40 0 62,'0'0'59,"0"0"-32,0 0-9,0 0-6,0 13-4,0-3-2,0 8-2,0 1-1,0 7-1,0 3-1,0 2 0,-3 1 0,-1 0 0,1-2-1,-4-2 1,1-5-1,2-7 0,-2-2 1,6-14-1,-7 7 0,7-7 1,0-4-1,7-8 1,-1-1 0,-1-5-1,9-2 1,-1-5-1,-5-3 1,9 1 0,2 0-1,4 0 2,-1 2-2,1 4 1,0 5 0,0 7-1,2 4 1,-3 5-1,-3 1 1,-4 3-1,-3 5 0,-2-1-1,-2 0 0,-8-8-1,8 16-5,-8-16-11,0 0-7,0 0-17,0 0-31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0:12.069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95 19 162,'-4'-12'26,"4"12"-5,-2-7-14,2 13-1,0 3-2,0 11 0,-2 6-1,-1 6-1,-3 5 0,0 6-1,-1 3 0,-1 3 0,-3-1 0,3-3 0,-3 0-1,3-7 0,1-6 1,1-4-2,0-5-1,6-13-2,0 1-13,0-11-3,0 0-5,8-9-18,-6-8-38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42.341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113 46 69,'7'-9'59,"-2"0"-23,-5 9-23,7-14-4,-7 14-1,1-13-2,-1 13-1,0 0-2,-5-4 0,5 4-1,-13 3 1,3 2-2,2 6 0,0 2 0,-6 5 0,6 4 1,-3 5-1,1 4-1,1 4 1,0 8-1,2 1 0,-1 3 0,1-4 0,5 2 0,1-4 0,1-6 0,0-8 0,3-6-1,5-10 0,1-4-3,-1-6 1,8-1-5,-7-4-10,5-7-7,1-2-20,-1 0-26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42.892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79 50 126,'2'-14'38,"-2"7"-18,0-9-10,0 16-2,-2-13-3,2 13-1,-6 0 0,1 6-2,-9 5 0,4 7-1,-3 7 1,3 2-1,0 1-1,4 2 0,3-2 1,3-3-1,0-7 0,6-3 0,6-5 0,-1-6 0,4-3 0,2-1 0,-1-6 0,1-4 0,-1 5 0,-4-4 0,-1 4 0,-2 2 1,-9 3-1,9 3 0,-5 7 0,2 0 0,-2 4 0,7-1 1,1 0-1,1-1 0,3-5 1,-1-2-1,7-5 1,-6-5 0,2-6-1,-3-8 1,-3-3-1,-2-5 0,-5-2 0,-5 0 0,0-1 0,-8 6 0,-2 0-1,-5 5 0,5 5-2,-5 5-4,15 9-9,-15 0-7,15 0-12,-11 3-30,11-3-14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43.257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0 9 106,'0'0'50,"8"-9"-22,-8 9-15,17 0-7,-9 1-1,3 10 0,-2 1-1,7 2-1,-4 2 0,1 4-2,2-1 1,-4 4-1,3 1 0,-5 3-1,1 0 1,-6 4 0,-1 0-1,-3 3 1,-3 5-2,-6-5 1,-2 3-1,-6-1-1,1 1-2,-7-8-8,8 5-9,-7-7-8,6-6-22,4-1-34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51.7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6-1 30,'0'0'32,"0"0"-2,0 0-6,-6 7-8,6-7-3,0 0-5,0 0 0,0 0-2,0 0-2,0 0 0,0 0-1,6 3 0,-6-3 0,15 0-1,-5 0 1,2 0-1,3-2 0,1 2 0,1-1-1,1-1 0,-2 2 1,3-1-1,-5 0 0,3 1 0,-2-1 0,-2 0-1,2 0 1,-7 1 0,2 0-1,0 0 0,-10 0 0,11 0 0,-11 0 0,10 1 0,-10-1 0,0 0 0,0 0 0,9 0 0,-9 0 0,0 0-1,0 0-1,0 0-3,0 0-9,0 0-12,0 0-17,0 0-26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52.1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20 18,'0'0'58,"0"-12"-5,0 4-31,0 8-8,0 0-4,0 0-4,0 0 1,0 0-3,0 0-1,-2 8 0,-1 2-1,1 2 0,0 6-1,1 3 1,-2 1 0,3 5-1,-4 1 0,4 2 0,-1-3-1,-3 0 1,3-5-1,1-2 0,-2-1 1,2-6-1,-2-4-1,2-9-1,0 13 0,0-13-3,0 0-11,0 0-10,0 0-16,0-6-31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53.56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17 181 40,'0'0'39,"0"0"-4,0 0-12,0 0-7,0 0-4,0 0-3,0 0-4,0 0 0,0 0-1,0 0-2,0-8 1,0 8 0,0 0-2,9-12 1,-9 12 0,8-11-1,-3-1 0,3 1 1,-5 3-2,7-6 1,-3 2-1,1-3 1,0-1-1,-1 1 0,-2 4 1,2-1-1,-4 1 0,-1 4 1,-2 7 0,0 0-1,0 0 0,10 6 0,-9 6 0,4 4 0,2-1 0,-1 1 0,9-1 1,-5-1-1,3-4 1,-1-3-1,3-4 0,-4-3 1,2-3-1,-1-5 0,-4-1 0,1-1 1,-5-5-1,1 3 0,-3-3 0,-2 1 0,0 0 1,0 5-1,0-2-1,0 11 2,0 0-1,0 0 0,-7 17-1,4 6 1,2 4 0,-1 6 0,-1 11 0,-1-2 0,1 5 0,-2 0 0,-2-4 1,2 2-1,-1-10 1,-1-2 0,-1-6-1,-4-3 1,1-6 0,-1-7 0,-1-3-1,-3-2 0,-1-3 2,-4-3-4,2 0 1,-2-7-1,3 5 0,0-6-2,8 6-4,-2-3-11,12 5-10,-6-15-22,7 7-23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54.11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138 12 62,'7'-13'57,"-7"13"-30,0 0-10,0 0-5,0 0-3,-7 0-4,-3 5 0,4 3-2,-4 2-1,-2 5 1,-2 2-1,2 6 0,-5 4-1,4 7 1,0 5-1,1 3 0,3 1 0,2 2 0,5-3-1,2 0 0,0-8 1,2-3-1,5-5 0,-1-6 0,2-2-1,-1-4-2,3-2-8,-2-4-10,-8-8-9,15 5-24,-5-6-22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54.66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77 4 114,'0'0'41,"-8"-5"-15,-4 5-19,8 5-2,-4 2 0,-2 11-1,0-1-1,0 7-1,5-3-1,1 5 0,-1 0 0,5-5-1,0-4 1,5-1-1,1-7 0,1-2 1,4-6-1,1-1 0,-2-1 1,2-6-1,1-2 0,-5-3 0,-1 1 1,1 3-1,-8 8 0,12-12 0,-12 12 0,0 0 0,5 13 0,-2-3 1,2 6-1,2-3 1,1 0 0,2-5 0,0-2 0,0-4 0,2-2 1,-2-2-1,0-8 0,0-5 0,-4 0-1,1-5 1,-6-3-1,-1-2 0,0 1-1,0-2-1,-1 10-2,-7-6-8,4 11-9,-1 0-7,5 11-24,-11-9-26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55.03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24 14 106,'0'-14'46,"0"14"-17,0 0-16,12 0-8,0 9 1,-4 3-3,3 6 1,1 4-1,0 2-1,2 6-1,0 1 0,-1 3-1,-3 3 1,-4-2 1,-1 3-1,-5-2-1,-1-3 1,-14-2 0,-2-1-1,-1-2 0,-3-3-1,-2-1-3,1-14-6,6 3-10,2-9-7,8-4-18,6 0-33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55.70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126 77 60,'0'0'63,"1"-8"-25,-1 8-23,0 0-5,4-9-2,-3 13-2,-1 5-1,-1 7-3,-4 1 1,1 6-2,-1 1 0,2 1 0,-2-1-1,2-3 1,3-2-2,-2-6 1,2-3-1,0-10-3,0 0 0,7 0-4,-7 0-3,5-20-4,0 6-6,-5-3-7,-4 0-10,-4-2 3,0 0 17,-2 0 16,-7 2 17,4 0 11,-2 3 5,6 5 0,-3 1-10,12 8-4,-17-7-8,17 7-1,-9-7-3,9 7 0,0 0-2,0 0 0,0 0 0,8-9-1,-8 9 0,16-6 1,-7 1-2,5-1 1,1 0-1,3 0 0,2 2-1,3 0 1,-1-2 0,3 3-1,-1-1 0,-4 3 1,0 1-1,-3 0 0,-3 0 0,0 0-1,-6 3-1,-8-3-2,8 4-11,-8-4-8,0 0-12,-8 0-31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3.3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0 100,'0'0'50,"0"0"-25,0 0-11,4 5-2,5 0-4,-9-5-2,18 19-2,-7-10 0,7 8-2,1-1 0,0 7-1,2-1 0,-2 0 0,-2 1 0,3 3 0,-4-2-1,-3-4 0,2 0 0,-6-5 0,-1-2-1,-3-5-1,2 0-1,-7-8-5,0 0-11,0-8-5,0 2-13,0-9-29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9T12:52:52.8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57.20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0 157 92,'0'0'39,"0"0"-15,0 0-9,0 0-5,0 0-3,6-4-2,-6 4-1,5-12-1,-5 12-2,9-13 1,-4 2-1,-2 3 1,2-1-1,1-5 0,-1 1-1,-1 0 1,-1 0-1,4-1 0,-4 4 0,0 1 0,-3 9 0,10-12-1,-10 12 1,8 0 1,-8 0-1,14 3 0,-14-3 1,11 9-1,-11-9 1,13 6-1,-13-6 1,15 0-1,-15 0 0,15 0 0,-15 0 0,15-3 0,-15 3 0,12-3 0,-12 3 0,9-1 0,-9 1 0,10 0 0,-10 0 0,0 0 0,9 2 0,-9-2 0,0 0 0,11 0 0,-11 0 0,10 0 0,-10 0 0,8-6 0,-8 6 0,0 0 0,10-8 0,-10 8 0,0 0 0,0 0 0,0 0 1,0 0-2,0 0 2,0 0-1,0 0 0,0 8 0,0-8 0,0 17 1,0-5-1,0 2 0,0 5 0,0 3 1,0 7 0,-5 5-1,2 2 1,-5 7-1,-1-3 0,0 4 1,-5-6 0,-1-1 0,1-7-1,-3-6 1,1-7-1,-1-7 2,1-4-2,-3-5 0,3-1 0,-2-6-2,5-2 1,-2-2-1,8-1-3,-3-4-6,10 1-11,0-1-11,7 0-25,3 1-20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57.61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148 0 88,'0'0'52,"2"-9"-21,-2 9-20,0 0-2,-3 3-2,-2 6-2,-5-1-1,3 7-1,-3 2 0,1 7-1,-1 1 0,0 7-1,-2 7 0,1 3 0,-1 5-1,2-2 2,-3 2-2,3-5 0,3-1 0,-1-7-2,6-6 0,2-6-1,5 0-5,2-11-11,5-5-8,1-3-18,2-3-31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58.15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52 0 72,'0'0'57,"0"0"-21,-7-6-23,7 6-4,-8 9-2,3 5-1,-3 1-3,3 7 0,-2 2-2,2 5 0,2-1-1,1-1 2,2-1-2,0-2 1,4-4-1,2-8 1,4-3 0,0-4-1,0-5 0,5-1 1,-2-7 0,-3-3-1,3 2 0,-1-1 0,-6 0 0,-6 10 0,15-8 0,-15 8 0,12 0 1,-12 0-1,8 11 1,-8-11-1,15 17 1,-3-12 0,-6-3 0,7-2 1,1-2-1,-5-3 1,5-9-2,-1 2 2,0-9-2,-5-4 1,2 0-1,-8 1 0,0 1 0,-2-1-2,0 6-4,-7-1-9,-1 10-7,-4 2-10,6 1-29,6 6-26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4:58.50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121 0 137,'0'0'35,"0"0"-11,0 0-18,1 12-1,4-1 0,2 5-2,-1 3 0,6 4-1,-1 3 0,-4 3-1,1 3 0,-3-1 0,-1 2-1,-4 5 1,-2 0-1,-5 2 0,-4-3 0,-4 1-1,-5-3 0,-1-2-3,-1 1-8,-3-6-8,1-4-8,2-3-20,4-11-31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5:53.0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285 0 48,'0'0'31,"0"0"-4,11 0-5,-11 0-9,0 0-2,7 0-2,-7 0-1,0 0-2,0 0 0,13 1-1,-13-1 1,0 0-2,0 0 0,0 0-1,0 0 0,0 0-1,0 0 1,-10-1-2,4 1 0,-4 0 1,0 0-2,-5 0 1,-3 1 0,-5 3-1,0-3 0,1 5 1,-4 0-1,3-1 1,-2 2-1,3 0 0,3 2 0,4-5 0,0 3 1,7-1-1,-2 1 0,10-7 0,-7 8 2,7-8-2,-7 13 0,6-1 1,1-2-1,0 10 0,1-1 0,6 8 1,-5 1-1,-1 8 0,1-1 0,1 1 0,2 2 0,0-3 0,-3 1 1,-2-1-1,0 0 0,2-6 0,-1 3 0,1 0 0,-2 3 0,0-2 1,1-1-2,1 0 2,3-1-1,-5 0 0,2-3 0,-1 0 1,-1-1-1,0-2 0,0-1 0,0 1-1,0-5 1,0 1 0,0 0 1,0 0-1,0-2 0,0 1 0,0-1 0,-1-3 0,-1 5 1,-3-5-1,5 0 0,-2 2 0,2-5 1,0 2-1,0-2 0,0 1 0,0-4 0,0 0 0,0-1 0,2-1-1,-2-8 1,7 12 0,-7-12 1,1 8-1,-1-8 0,4 8 0,-4-8 0,0 0 0,10 10 0,-10-10 0,5 1 0,-5-1 0,0 0 0,14 1 1,-14-1-1,0 0-1,7 0 2,-7 0-1,0 0 0,13 0 0,-13 0 0,15-1 1,-7 0-1,6-5 1,0 3-1,1 1 0,3 0 0,1-3 0,-3-2 0,2 4 0,-3-2 0,2 4 1,-4 0-1,-5 1-1,4-2 1,-6 2 0,6 0-2,-12 0-2,16 4-10,-16-4-6,0 0-8,5-4-20,-5-4-38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5:54.4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15 94,'-13'0'51,"13"0"-21,-4 9-19,4-9-3,0 22-1,0-12-2,5 13-1,2-1-1,8 6 0,-2 3-1,5 3-1,-1 2 0,4 4 1,-3-3-2,7 3 1,-7-5-1,-1-2 0,-1-6 1,2-3-1,-5-5 0,-3-5 1,0-5-1,3-4 0,-8-5 1,-5 0-1,17-10 0,-14-2 0,7-7 1,-7-4-2,9-6 2,-5-1-1,4 0 0,-1-2 0,3-1 0,2 2 0,0 2 0,2 0 0,-3 7 0,-2-3 0,1 2 0,0 3 0,-6 4 0,3-3 0,-8 7 0,-1-1 0,-1 4 0,0 1 1,0 8-1,-16-13 0,2 10 1,-2 2-1,-2-1 1,-5 2-1,1 0 0,-6 0 1,-3 3 0,1 1-1,2 1 0,-3 0 1,-1 3-1,3-4 0,2 1 0,-1-1 0,8 0 0,2-2 0,3-1 0,2-1-2,13 0-1,-7-4-3,11-3-12,2-1-5,4-7-10,7 2-34,-1-5-14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5:55.1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82 85,'-5'-10'52,"5"10"-21,-7-16-21,7 16-2,0-14-2,0 14-1,2-12 0,-2 12-2,13-11-1,-8 6-1,-5 5 1,18-9-1,-6 7 1,-1 2-2,-2-2 2,4 2-2,0 0 1,-5 2 0,4 3-1,-6 3 1,3 4 0,-6-5-1,-3 5 1,0 2 1,0 1-2,0 2 0,-10 1 1,7-2-1,-2-1 0,-5 4 0,5-4 0,0 2 0,-3-8 1,4 3-1,3-3 0,1-9 0,-9 8 0,9-8 0,0 0 1,0 0-1,0 0 0,0 0 0,0 0 0,0 0 0,10 2 0,-10-2 0,17 0 0,-11 0 0,6-2-1,1 0-1,4 2-8,-9 0-9,5-1-5,0-4-19,-8-1-33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5:56.5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9 38,'0'0'58,"0"0"-17,-9-9-19,9 9-7,0 0-5,-1 6-3,1-6-1,-4 13-2,3-4 0,1 9-2,-5 3 1,5 7-1,-3 3-1,1 5 1,0 8-2,1 0 1,-1 1-1,-1 0 1,-6-6-1,6-4 0,0-5 0,0-6 0,-4-8 0,4-4 0,3-12-1,-2 13 0,2-13-2,0 0-3,0 0-13,0 0-7,0 0-17,-2-12-30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5:56.8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0 110 83,'0'0'54,"0"-14"-20,0 5-19,0 9-6,2-8-2,-2 8-3,12-8 0,-6 4-2,4-2 0,5 1-1,-5-1 0,5-2-1,3 0 1,-2 1-1,8 0 0,-8-1 0,2 4-1,-6-3 0,4 7-3,-6-2-5,-3 2-12,-7 0-8,3 13-23,-3 1-23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5:57.1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52 112,'0'0'44,"12"3"-17,-6-6-15,17 1-4,-6-9-3,4 4-2,-1 1 0,7-1-2,-8 0 0,0 1-1,-1 4-1,-3-2-3,-1 4-5,-7 0-12,-7 0-9,13 0-23,-13 0-25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2:53.9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0 30,'0'0'42,"0"0"-10,0 0-7,-2 11-9,2-11-5,0 0-2,-1 11-4,1-11 0,-4 11-1,4-11-2,-8 19 1,6-11-1,-2 6-1,-1 4 0,3-2 1,-4 5-2,4-6 1,0 6 0,-1-5-1,-1 2 0,2-8 1,2-10-1,0 14-1,0-14 1,0 0-4,0 0-6,8 0-12,-7-12-13,3 3-21,-2-7-9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5:57.7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 13 25,'0'0'63,"0"0"-13,0 0-28,10-13-8,-10 13-4,0 0-2,0 0-2,0 0-2,0 0 0,0 0-2,0 13 1,-7 2-2,0 4 1,1 5-1,-7 6 0,-1 5-1,1 3 0,3 4 1,-5 4-1,4 2 1,3 2-2,-2-5 1,6-1 1,3-4-2,1-6 1,0-3-2,3-16-2,10 0-12,-6-10-8,4-5-13,-4-6-30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5:58.3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48 135,'0'0'36,"-1"-11"-13,1 11-16,0 0-2,0 0 0,-7 11-3,2 3 1,0 7-2,2 1 0,1 5-1,1 1 1,1 0-1,0-1 1,0-3-1,1-6 0,6-7 2,3-4-2,3-7 1,-3-1-1,3-11 0,2-1 1,0-5-1,0-1 0,-7 2 0,4 3 0,-8 2 1,3 3-1,-7 9 0,0 0 0,8 0 0,-4 9 1,-4-9 0,11 16-1,-4-7 1,4-5 0,-4-4 1,6 0-1,0 0 0,2-1 0,-3-6 0,-1-6-1,1 2 0,-9-5 1,2 2-1,-5-6 0,0 3-1,-5 1-1,4 1-3,-14-4-10,11 7-7,-7 0-7,6-1-29,-2 1-28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5:58.6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0 153,'0'0'30,"0"0"-9,0 8-16,4 7-1,5 1 1,0 9-1,2-1-1,4 7-1,-3-3 0,-1 4-1,2-3 1,2 4-2,-10-1 1,5 2-1,-7 1 0,-3 1 0,0 4 0,-11 0 0,3 2 0,-9-2-1,1 1-2,-9-5-1,12-1-14,-9-9-5,6-3-9,2-11-32,5-10-24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00.3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47 50,'0'0'46,"0"0"-13,0 0-10,0 0-7,-4-10-5,4 10-3,0 0-2,10-7-1,-10 7-1,22-11 0,-11 7-2,6 0 1,1 1-2,0 2 1,0-1-1,-1-2 0,-1 4-1,-1 0 0,-2 3 1,-6 1-1,-7-4 0,13 15 1,-13-4-1,0 4 0,0 4 1,0 8-1,0 6 1,0 4-1,0 4 2,0 4-1,0 3-1,0-1 0,2 1 1,1-2-1,0 0 0,1-1 0,-3-4 0,1 3 0,-2-4 0,0 4 0,0-2 0,0 0 0,-2-5 0,1 0 1,-3-1-2,1-4 2,1-3-1,1-4-1,-1 1 1,2-7 0,0-1 1,-1 0-1,1-5 0,-2 4-1,2-2 2,0 0-2,-2-1 1,2 3 0,-3-5 0,3 0 1,-5-1-1,5-11 0,-5 12 1,5-12 0,-12 7-1,12-7 1,-16 0 0,8 0-1,-6-2 0,0-1 1,-3-2 0,2-2 0,-1 1-1,-1 2 0,1-3 0,4 4 0,-1 3 0,-2 0 0,4 0-2,4 1-1,5 8-1,-8-6-9,10 6-9,0-9-7,5 9-28,-5-9-25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00.9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0 94,'0'0'54,"0"0"-24,0 0-20,-5 12-2,5-12-3,-5 9-1,2-2-2,3 5 1,-2-2-1,2 3-1,0 2 1,0 0-2,0 0 1,2-1-1,1-2-1,2-4 1,2 4-2,-7-12-2,14 4-8,-9-7-11,7-5-13,-4-10-28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01.0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0 153,'0'0'30,"-8"-1"-10,8 1-15,-9 0-2,9 0-3,0 0-4,0 8-12,0-8-8,10 5-17,-10-5-30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01.4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0 94,'0'0'54,"0"0"-24,0 0-20,-5 12-2,5-12-3,-5 9-1,2-2-2,3 5 1,-2-2-1,2 3-1,0 2 1,0 0-2,0 0 1,2-1-1,1-2-1,2-4 1,2 4-2,-7-12-2,14 4-8,-9-7-11,7-5-13,-4-10-28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01.5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0 153,'0'0'30,"-8"-1"-10,8 1-15,-9 0-2,9 0-3,0 0-4,0 8-12,0-8-8,10 5-17,-10-5-30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01.7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 74,'0'0'61,"7"8"-26,-7-8-21,0 0-5,10 14-2,-10-14-2,0 0-1,6 10-1,-3-1-2,-3-9 1,0 15-1,-3-5 0,0 2-1,-7 1-1,3-4-1,-1 6-11,3-8-10,-6 1-10,4-2-29,7-6-21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02.6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125 0 94,'0'0'55,"0"0"-25,0 0-18,7 11-6,-7-4 1,5 6-2,-2 2-1,0 4-1,2-2-1,0 6-1,-3-2 2,-1 5-2,-1 0 0,-1-1 0,-9-2 0,5 6 0,-8-7 0,1 3-1,-1-7 1,-2-1-1,0-3 1,-1-5-1,1-4 0,3-5-1,4 0 0,-5-11-2,10 3-7,-1-11-12,4-6-5,0-5-21,2-4-37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2:54.3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25 60,'0'0'38,"-2"-9"-7,2 9-12,0 0-6,2-7-4,-2 7-1,0 0-3,13-3-1,-5 3 0,-8 0-1,17 3 0,-4-3-1,0 0 0,4 0 0,2 0 0,2 0-1,2 0 0,1-3 0,-3 2-1,0 1 1,-2 0 0,-2-3-1,-6 3 0,1 0 1,-12 0-1,11 0 0,-11 0-1,0 0-4,0 0-7,0 0-9,0 0-10,0 0-27,-6 7-15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02.8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7 163,'0'0'26,"-11"-4"-5,11 4-19,-15-3 0,15 3-3,0 0-4,0 0-15,0 0-6,0 0-18,0 0-34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03.7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 92,'0'0'50,"-11"3"-25,11-3-10,0 0-5,0 0-3,0 0-3,0 0 0,11 1-2,-2-1 0,4 0 0,2 0 0,0 0-1,3 0 0,4 0 1,-2 0-1,1 0 1,-3 0-2,0 0 2,-2 0-2,0 0 1,-1 0-1,-5 0 1,0 0-1,-2 0 0,-8 0-1,10 0 1,-10 0-1,0 0-1,0 0-2,0 0-3,0 0-8,0 0-11,0 0-12,-11 11-32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04.1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 98,'0'0'52,"0"0"-22,0 0-18,0 0-5,0 0-2,10-1-1,-10 1-1,20-1-1,-7-1-1,5 2 0,-1-1 0,3-2 0,-2 3-1,2 0 1,-4-1-1,4 1 0,-5 0 0,-2 0 0,2 0 0,-10 4-1,6-1-3,-11-3-10,0 0-10,0 0-11,0 0-33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11.700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687 19 43,'13'-1'31,"-13"1"-5,5-1-3,-5 1-8,0 0-2,15-2-2,-15 2-1,0 0-1,0 0-2,0 0-1,0 0-1,0 0-1,-6-8 0,6 8-2,-17-2 0,7 1-1,-6 0 0,-3 1 1,-5 0-2,-1 0 1,-3 0-1,-5 0 1,-5 0-1,2 0 0,-1 0 0,-2 3 0,-1 1 0,2 0 1,3 2-1,2 1 0,2-3 0,8 4 0,1-2 0,4 2 1,7-3-1,1 0 0,10-5-1,-4 13 1,4-13 0,9 12 0,1-2 0,6 1 0,2-3 0,5 4 0,2 2 1,-3 3-1,7 2 0,-7 2 0,1 2 1,-2 5-1,-4-1 0,-4 4 0,-5 1 0,-3 0 0,-5 0-1,-3 6 1,-4-5 0,-6-1 0,-5 1 0,-5 2 0,-2-1 0,-1 0 0,-4 0 0,-1 0 0,-2 1 0,-2-4 0,4-2 0,4-3 0,2-3 0,7-4 0,2-4 0,3-2 0,6-3 0,7-10 0,-8 10 0,8-10 0,3 0 0,9 0 0,7-6 1,6 2-1,6-3 2,6-2-1,2 0-1,8 1 1,1 3 0,-1 0-1,-2 2 1,0-1-1,-6 1 1,4 3-1,-8 0 0,-4 0 0,-1-1 0,-5-2 1,-6 2-1,0-2 0,-5 2 0,0 0 0,-8-1 0,-6 2 0,12 0 0,-12 0-1,0 0 0,0 0-2,0 0-2,-7 2-10,7-2-7,-10 1-10,10-1-29,-16 0-27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15.944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55 11 38,'0'-9'43,"0"9"-6,0 0-11,0-9-10,0 9-3,0 0-5,0 0-1,0 0-1,0 0-1,0 0-2,0 0-1,0 0 0,0 0 0,0 8-1,0 3 0,0 2 0,-2 5-1,1 6 1,1 2-1,-4 4 0,-2 2 1,-1 0-1,4 2 0,-9-6 0,7 0 1,-3-6-1,3-5 1,2-7-1,3-10 0,0 0 1,0 0-1,3-7 0,10-5 1,-1-4-1,-1 1 0,6-4 1,3 1-1,-4 1 0,2-1 0,-1 3 1,-1 3-1,-4 2 0,1 3 0,-8 2 0,-5 5 0,12-7 0,-12 7 0,0 0 0,-10 2 0,10-2 1,-15 7-1,7-4 0,-6 4 0,4-1 0,2 0 0,-5 0-1,6 2 1,-1-2 0,0-1 0,8-5 0,-8 7 0,8-7 0,0 0 0,-4 10 1,4-10-1,5 4 0,-5-4 0,17 10 2,-7-4-2,0-1 0,4 2 0,-4 0 1,4-2-1,-5 3 0,1 0 0,-1-2 0,-9-6-1,11 12-3,-11-12-8,0 0-10,13 10-7,-13-10-30,0 0-27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17.896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286 347 20,'0'0'56,"0"0"-4,5-12-32,-5 12-7,0-6-4,0 6-1,0 0-2,-10-8 0,2 4-2,-2 4 0,-1 0 0,-1 3-1,-4-2-1,1 7 1,-3-6-2,6 5 1,-4 1-1,4 4 0,0 1 0,9 1-1,-2 0 1,5 1-1,2 1 1,8-1-1,3-3 1,3-3-1,3-7 3,-1-1-3,3-2 2,4-7-1,-5-5-1,0-1 1,3-6 0,-5-2-1,0-4 1,-5-2-1,-3-4 0,-3-1 0,-7-7 1,-2 2-2,-6 0 2,-7 0-1,-3 4 0,-5 3 0,-2 8 1,-5 4-1,1 11 1,-1 7 0,-3 2-1,0 12 0,1 6 0,4 3 0,4 7 0,2 0 0,7-3 0,2 1-1,10-1-1,3-8 0,3 2-6,7-9-8,8-4-6,5-7-13,2-3-28,6-7-20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18.473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4 110 38,'0'-8'58,"-4"-3"-10,4 2-28,0 0-9,2-3-1,6 4-3,-4-3 0,10 3-2,-7-2-1,6 4 0,2-4-1,2 8-1,-4-3 1,2 5-1,-1 0 0,1 5-1,-3 2 0,1 0 0,-5 4 0,-4 0-1,-4 0 1,0 4-1,-9 0 1,-2 0-1,-4-1 0,-2 3 0,1 0 0,-2-2 1,1 4-1,2-8 0,6 0 0,0 0 0,6-2 1,3-9-1,0 11 0,0-11 0,17 7 1,-6-6-1,4 3 0,1-1 1,1-2-1,-4 4 0,2-2-1,-2 0-1,-1 5-2,-12-8-8,18 0-7,-18 0-8,10-2-14,-10 2-37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19.136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134 110 102,'13'0'47,"-13"0"-19,15-4-17,-12-4-3,7 5-3,-5-9-1,5 5-1,-5-4 1,-2-2-1,-3 3-1,0 0 0,0 0-1,-3 0 2,3 10-2,-15-8 0,5 5 0,0 3 0,-1 0-1,2 6 1,3-2-1,-4 7 1,3-1-1,1 3 1,-1 7-1,0-4 1,4 7 0,-3 2-1,2 6 0,-1 0 1,2 1-1,-2 2 1,2-2-1,1 3 0,-1-1 0,0-1 0,-2-1 0,0 0 0,0-4 0,1-1 0,-2-2 1,-1-5-2,5-2 1,-2-4-1,0-5 0,4-9-2,-5 7-1,5-7-3,0 0-5,-5-10-9,2 0-9,0-2-25,1 3-22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19.373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8 93 72,'0'0'57,"-8"-13"-22,8 13-18,-2-9-4,2 9-5,4-6-2,-4 6-1,21-9-1,-9 0 1,4 6-2,2-4-1,-1 3 0,3-5-1,-4 4 0,2 1-1,-6 1-1,4 2-3,-7-5-7,0 5-8,-9 1-7,14-5-16,-14 5-33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20.412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178 11 102,'0'-9'48,"0"9"-20,-10-2-16,10 2-5,-8 0-1,8 0-2,-15 5 0,15-5-2,-13 13 0,3-3-1,0 2 1,1 6-1,-2 5 0,-4 3 1,4 3 0,1 6-1,-5 3 0,3 4 0,1 1-1,2-2 1,6-3-1,0-3 1,1-4-1,2-6 0,2-4 0,3-3-1,1-5 0,-1-4-2,7 0-6,-12-9-9,18 2-6,-8-3-14,0-5-30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9T12:53:09.6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0,0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20.771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7 8 135,'0'-8'37,"0"8"-14,0 0-10,-7 5-8,7 8-1,2-3 1,5 8-3,-2-2 0,6 4 0,-3 1-1,4 3 0,1-3 0,-1 0 0,-1 1-1,1-2 1,-6-3-1,3-2-1,-4-1-1,-4-5-1,4 0-2,-5-9-11,0 0-5,0 0-9,2-6-25,-2-9-25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21.039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200 39 74,'0'-15'58,"1"3"-27,-1 12-12,0-13-6,0 13-4,0 0-3,0 0-1,-1 4-1,-6 8 0,-1 2-2,-2 3 0,-2 6-1,-2 0 0,-4 0 0,0 2 0,-3-1-1,4-1-1,-1-4 1,2-3-2,3 1-2,-2-9-8,10 3-8,5-11-7,-9 8-17,9-8-34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22.702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18 7 53,'0'0'39,"0"0"-7,0 0-10,0-8-7,0 8-4,0 0-3,0 0-2,0 0 0,0 0-2,0 0 0,0 0-1,0 0 0,0 0-1,0 0 0,0 0 0,0 7 0,0 1-1,-1 4 0,1-1 1,-4 4-1,4 3 0,0 2 1,-1 3-2,-1 2 1,-1-3-1,1 2 1,0-4-1,1-2 0,1-5 0,-2-2 0,2-11 0,0 9 0,0-9 0,0 0 1,3-7-1,-3 7 0,10-17 0,0 5 0,0-2 0,2 1 0,-3-2 0,1 2 1,5 0-1,-6 2 0,0-3 0,0 6 0,-1 1 0,-8 7 0,7-13 0,-7 13 1,0 0-1,-5-3 0,5 3 0,-14 3 1,4 4-1,-1 2 0,1-1 0,2 3 0,-4 0 0,6-2 0,-3 5 0,6-5 1,0 4-1,3-4 0,0-1 0,0-8 1,10 16-1,-4-10 0,4-2 1,3 2 0,-1-1-1,3 0 0,-2-2 0,0-2 0,-3 2 0,5-2-2,-15-1 0,13 3-1,-13-3-3,10 3-8,-10-3-8,0 0-10,0 0-25,0 0-22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23.473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53 5 145,'7'-5'30,"-7"5"-8,0 0-15,0 0-3,0 0 0,0 0-2,-2 10 0,-1-3-1,0 5 0,-1-1 0,-4 3-1,3 2 1,-1-1-1,-4 0-1,5-2 1,-2-3-2,7-10-4,0 0-11,-8 2-7,8-7-11,3-8-28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23.681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7 8 150,'0'0'28,"-8"-9"-7,8 9-14,0 0-3,0 0-3,0 5 0,0-5-2,8 6-4,-8-6-9,8 1-8,-8-1-13,13 3-24,-13-3-17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24.920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72 14 53,'0'0'51,"0"0"-23,0 0-9,0-8-7,0 8-2,0 0-3,0 0-1,0 0-2,0 0-2,0 0 0,0 0 0,0 0-2,0 0 0,0 0 1,-4-7-1,4 7 0,0 0 1,0 0-1,0 0 1,0 0-1,0 0 1,0 0-1,0 0 1,0 0 0,-9 3 0,9-3 1,0 0-1,0 0 0,0 0 0,0 0 0,0 0 0,0 0 0,0 0 0,0 0 0,0 0 1,-7 2-1,7-2 1,0 0-1,-7 7 0,7-7 1,-8 15-1,3-5 0,2 5-1,-2 1 0,0 5 0,-2-1 1,4 2-1,-2 3 0,5-3 0,-2 0 0,2-4 0,0-2 0,2-2 0,5-1 0,1-4 0,-8-9 0,13 10 1,-5-9-1,1-1 0,1 0 0,1-1 0,-3-4 0,6-4 1,-3 3-1,-1-3 0,2-2 0,-1 0 0,-3-4 1,-3 2-1,2-5 0,-4 6 0,-3-3 0,0 7 1,0 8-1,-10-5 0,10 5 0,-10 11 0,9 5 0,1-1 0,0 3 1,1-1 0,8-2 0,-1 1 0,7-8 0,-2-1 0,2-4 0,1-3 0,-1-1-1,2-8 1,-2-2 0,-2-4-1,-2-4 0,-2-3 0,-6-2 0,-3-6 0,0 6 1,-7-7-2,-3 8 0,-3 0 0,2 9-2,-8 1-2,8 13-9,-4 0-7,3 4-5,4 4-19,8-8-35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25.780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35 6 67,'8'-7'57,"-8"7"-25,0 0-13,0 0-6,0 0-4,0 0-3,0 0-2,0 0 0,0 0-2,8 3 0,-8-3 0,2 7 0,-2-7-1,0 17 2,-2-9-2,-1 8 1,-2-2-1,-1 4 0,2-2 0,-1 1-1,-3-2 1,3 2-1,2 2 0,-2-1 1,2-1-1,1 2 0,2-4 0,0 2 0,7-4 0,-3-2 0,3-4 0,3-3-1,-2-2 1,4-2-2,1 0 0,-10-8-5,11 7-5,-11-10-9,-3 11-7,10-17-24,-10 6-24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26.004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0 21 135,'0'0'36,"0"0"-13,0 0-11,5 0-6,5 0-1,8 0-2,-1 0-1,4 0-1,1 0-2,-4 0-3,2 0-11,-4-4-4,-3 1-10,-4-2-22,-1-4-25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26.868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4 8 124,'-5'-9'38,"5"9"-19,0 0-7,0 0-2,0 0-4,0 0-1,0 0-2,0 0 0,0 0 0,6 7-1,-6-7 0,13 13-1,-4-6 1,2 5-1,-1 0 0,0 2 1,3 1-2,-1 1 1,-2 0 0,0 0-1,-2 4 1,3-1-1,-1 1 0,-3 3 0,-2 1 1,1 2-1,-2-2 0,-1 3 1,-3 0-1,0-2 0,-2 2 0,-3-1 0,-4-1 0,-3 0 0,2-1-2,-3-2-1,0 3-2,-5-8-9,8 0-7,-4 0-6,3-6-17,6-3-36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28.656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9 26 57,'0'0'47,"0"0"-14,-9-5-11,9 5-9,0 0-4,0 0-3,0 0-1,7 4-1,-7-4-1,13 4-1,-3-1 0,2 0 0,2-1-1,5 2 0,2-3 1,-1 1-1,6-2 0,1 0 0,4 0 0,0 0 1,-3 0-1,4 2 0,-2-2 0,3 5-1,0-3 1,-2 3 0,-3-1 1,0 0-2,2 0 1,-2-2-1,-3 3 1,3-2-1,-4-2 1,6 2-1,-5-3 0,3 2 1,-2 0-1,6-1 0,-4 1 0,3 1 0,-1-1 1,0 1-1,1-2 0,-1 3 0,-2-3 0,0 0 1,0 0-1,-3-1 0,1 0 0,-3 0 0,2 0 0,-4 0 1,3-1-1,-1 0 0,-3-3 0,1 4 0,-3 0 1,0 0-1,0 0 0,2 0 0,-2 0 0,4 0 0,-4 0 0,5 0 0,-1 0 0,4 0 0,-1 0 0,1 0 0,2 0 0,-1 0 0,-1-1 0,1-1 1,-3 2-1,4-4 0,0 1 0,-1 3 0,-2-2 0,3 0 0,0-1 0,2 1 1,-4-3-1,5 5 0,-1-5 0,1 2 0,-1-2 1,3 2-1,-8 0 0,5-1 0,-4 2 0,-3 0 1,0-2-1,-1 0 0,-4 1 0,3 1 0,-1 2 0,2-3 0,-1 1 0,-1-2 0,-2 1 0,0 2 0,-1-2 1,1 3-1,-3-4 0,-2 4 1,2 0-1,-5 0 0,1 0 0,-4 0 0,-7 0 0,11-4-1,-11 4 0,0 0-2,9-1-3,-9 1-9,0 0-6,-7-8-8,7 8-25,-10-4-27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08.075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3 20 85,'0'-9'52,"0"9"-25,0 0-10,-4-11-6,4 11-3,0 0-2,0 0-1,0 0-1,0 0-1,0 8-1,4 1 0,1 5 0,7 0-1,-3 7 0,4-4-1,1 7 1,1 0-1,0-2 1,0 0-1,0 0 1,-3-1-1,1-1 1,-2-2-1,-1-1 0,-1-3 1,-1-1-1,-2-5 0,-6-8 0,9 14 0,-9-14-1,0 0 0,0 0 0,0 0-2,0 0-3,0 0-10,0 0-6,0 0-9,0-9-25,0-2-20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32.028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224 280 48,'8'0'44,"-8"0"-8,9-4-13,-9 4-5,8-6-6,-8 6-3,5-8 0,-5 8-3,1-9-2,-1 9-1,0 0 1,-9-10-2,-3 10-1,0 0 0,-2 0 1,-3 4-1,-1 5-1,0 0 0,0 6 1,1 1-1,2 3 0,4 1 0,-3 1 0,10-1 0,0 2 0,4-5 0,7-1 0,3-6 0,3-5 0,5-5 0,0-3 0,7-4 1,-5-6-1,5-5 1,-1-2-1,-1 0 1,-1-1 0,-6-4-1,-1 2 1,-6-5-1,-8 0 1,-1-2-1,-1 1 0,-16-4 1,1 3-1,-6 0 1,-6 5-1,2 2 0,-2 4 1,-2 8-1,3 3 0,1 7 0,5 1 0,-1 8 0,4 1 0,5 5 0,1 1 0,4 2-1,5-2 0,3 7-1,0-6-1,5 4-5,1-6-8,4 2-8,-2-4-12,5 1-32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34.696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38 40 62,'0'0'54,"10"-13"-22,-5 5-13,-5 8-6,7-11-5,-7 11 0,3-8-2,-3 8-2,0 0 0,0 0-1,0 0 0,0 0-1,-8 10-1,1 5 0,-1 2-1,3 3 2,-3 5-2,-1-1 0,3 1 0,-1 2 0,5-4 0,1-2 0,1-4 0,0-3 0,3-4 0,-3-10 0,17 9 1,-7-9-1,-2-2 0,5-5 1,-5 0 0,2-2-1,-5 1 0,2-1 1,-7 9-1,6-10 0,-6 10 1,0 0-1,0 0 0,0 8 0,0 0 1,0 2-1,7 0 1,3-3 0,5 0 0,3-5 0,0-2 1,5-4-1,4-8 0,-3-1 0,1-4 0,-2-4 0,-8 1-1,0-1 1,-7 1-1,-8 0 0,-1 3 0,-9 2 0,-5 2 0,-2 4-1,1 4-1,-2 1 0,3 4-3,1 0-8,14 0-8,-13 15-6,13-6-16,0-9-38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35.125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41 16 141,'7'-8'34,"-7"8"-11,0-8-14,0 8-3,0 0-1,0 0-1,-9 8-2,3 0 0,-3 5-1,1 2 1,2 0-1,1 1-1,0 0 1,5-3 0,0 2-1,3-6 0,5-1-1,2-6-1,0-1-1,-2-2-1,10-3-7,-11-7-7,3-2-8,-2-4-17,0 1-28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35.308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0 131 50,'49'-82'66,"-52"66"-24,-2 4-16,-3 0-13,8 12-5,-3-10-3,3 10-2,0 0-1,0 0-2,0 6-2,0-6-3,0 0-11,1 11-7,-1-11-12,0 0-32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36.845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9 0 128,'0'0'36,"0"0"-12,0 0-16,-7 3-2,7-3-1,0 0-1,0 0-2,0 0 1,0 0-2,0 9-1,0-9 0,0 0-1,0 0-2,0 0-1,0 0-6,0 0-11,0 0-9,5-6-24,-5 6-20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37.543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204 254 153,'6'-10'29,"-6"10"-9,-1-14-12,1 14-3,-10-7-1,10 7-1,-13-1 0,3 1-2,-4 3 1,3 5-1,-6 0 0,1 3 1,-1 4-2,2 1 1,4 4-1,4-1 1,2-2-1,5 0 0,5-3 0,4-3 0,5-6 1,3-2-1,3-3 0,3-4 1,-3-4-1,4-6 1,0-1-1,-5-3 1,1-3-1,-5 0 0,-2-3 1,-6-4-1,-6 1 0,-1-2 0,-6-6 0,-9 3 0,0 0 1,-10 6-1,2 2 0,0 8 1,-5 5-1,-2 8 0,4 7 0,0 9 0,4 5-2,2 3 1,4 6-2,3-3-2,13 7-10,-4-6-6,4 0-6,10-4-19,3-3-37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38.144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89 49 162,'-1'-8'26,"1"8"-5,-15-11-10,15 11-7,-12-1-1,12 1 0,-16 4-1,6 7-1,3 3 0,-3 3-1,5 4 1,-1 2-1,2-2 0,4 0 1,0-4-1,7-2 1,0-4-1,1-3 1,3-5-1,3-3 0,-1-3 0,0-2 1,0-4-1,0-1 0,-1-2 0,-4 6 0,-8 6 0,13-14 0,-13 14 0,0 0 0,0 0 1,2 8-1,-2 1 0,2 2 1,1-4-1,4 0 1,3 0 0,4-5-1,3-2 1,3 0-1,1-9 1,1-1-1,-8-3 0,3-4 0,-2-1 1,-7-2-1,-6 0 0,-2-2 1,-4 4-2,-2-1 1,-4 4-1,-3 2-1,4 7-1,-4-3-3,13 9-11,-13 6-4,10 3-7,-2 2-19,5 3-39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38.527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148 0 170,'8'9'26,"-8"-9"-7,3 14-8,-3-2-7,0-2 0,0 7-1,0 2-1,0 0-1,0 2 0,0 3 0,0-2 0,0-1-1,-5 1 0,0-1 1,-1-4-1,-3-1 0,1-3 1,-3 0-1,-1-6 1,-3-1-1,2 1-1,-4-6 1,3 1-1,-1-2-2,7-2-2,-6-11-12,11 4-4,1-10-5,4-3-17,5-5-36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38.761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5 32 167,'0'0'26,"-5"-10"-6,5 10-11,0-9-5,0 9 0,0 0-1,0-9-2,0 9 0,0 0-1,0 0 0,5-4-2,-5 4-6,0 0-10,0 0-4,0 5-8,0-5-31,0 0-28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47.048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20 27 65,'0'0'39,"0"0"-9,0-7-11,0 7-5,0 0-4,0 0-3,0 0-1,0 0 0,0 0-2,0 0 0,0 0-1,0 7-1,-3 2 0,-4 3 0,6 3-2,-3 2 2,3 5-2,1 0 1,-4 2-1,3 2 1,1 3-1,0-1 0,0 2 0,0 0 0,0-7 0,0-3 0,0-2 0,0-6 1,0 1-1,0-13 1,0 9-1,0-9 0,0 0 1,0 0-1,0 0 0,1-8 0,3-3 2,-4-2-2,1-1 0,1-5 0,1 0 0,7-4 1,-5 1-1,7-2 1,-4 1-1,5-3 0,2 1 1,0 1 0,3 1-1,-1 0 0,2 4 1,0-1-1,0 5 1,-2 1 0,-1 3-1,-1 6 1,-2 1-1,-1 4 1,-4 0-1,-8 0 1,13 8-1,-13-8-1,4 13 0,-4-13-1,3 10-1,4 1-7,-7-11-10,0 12-4,0-12-16,0 15-31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08.417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266 9 137,'0'0'35,"0"-9"-13,0 9-11,-10 0-4,-1 3-2,1 9-2,-1 3 0,-2 7-1,-6 1-1,4 1 0,-4 4 0,-2-2-1,0 3 0,2-3 1,-2 0-1,4-2 0,0-3 0,4-6 0,0-6 0,5 3 0,8-12-1,-9 8 0,9-8-2,0 0-3,13-3-10,-6-3-5,9-5-11,-7 2-27,10-3-18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47.979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22 11 135,'0'0'34,"0"0"-13,0-13-14,0 13-1,0 0-2,3 8-1,-3 1-1,0 3-1,0 4 1,0 4-1,-3 3 0,3 2-1,-2 0 1,-1 2-1,1-3 1,0 0-1,1-2 0,-3-7 1,1 1-1,0-6 0,3-10 0,-2 13 0,2-13 0,0 0 0,0 0 0,0 0 0,5-11 0,3 2 2,-3-1-2,7-2 1,-4-1-1,7-5 1,0 0-1,1 1 1,4-1-1,-3 2 0,1 1 0,-3 1 1,-2 3-1,-5 4 1,-8 7-1,10-9 1,-10 9-1,0 0 1,-6 6-1,-4 0 0,-2 1 0,4 1 0,-7 2 0,3-1 0,1-3 0,1 2 0,2-5 0,8-3 0,-12 9 0,12-9 0,0 0 0,-11 3 0,11-3 0,0 0 0,0 0 0,0 0 0,0 10 0,0-10 0,9 7 0,-9-7 0,9 12 0,-9-12 0,13 12 0,-13-12 0,13 12 0,-8-5 0,-5-7 1,15 16-1,-15-16 0,13 14-1,-13-14-1,10 9-3,2-2-10,-12-7-6,13 1-7,-13-1-26,2-6-25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49.338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85 2 92,'0'0'40,"0"0"-15,-8-3-10,8 3-6,0 0-2,0 0-2,0 0-1,-10 0-1,10 0 0,0 0 0,-7 0-1,7 0 0,0 0 0,-11 11-1,11-11 1,-7 16-1,-1-6 0,3 4 0,1-3 0,-2 6-1,1 2 1,2 0-1,1 3 2,2 1-2,-3-1 0,-1 1 0,3 2 1,1 0-1,0 0 0,0-2 0,5 2 0,-2-4 0,2 1 0,0-1 0,3-1 0,-3-5 0,5 2 0,-5-5 0,2-1-1,-7-11-3,13 15-4,-13-15-10,0 0-6,10 6-15,-10-6-28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6:50.916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54 21 8,'0'0'25,"0"-8"-3,0 8-1,0 0 1,0 0-2,3-7-7,-3 7 0,0 0-4,0 0 0,0 0-2,0 0-1,0 0-1,0 0 0,0 0-1,0 0 0,0 0-1,0 0 0,0 0-1,0 0 0,0 0 1,-3-6-2,3 6 2,-14 7-2,8-2 1,-2 6-1,1 4 0,-1 2 0,3 4 0,1 2-1,4 1 1,0 0-1,0-2 0,0-5 0,5 0 0,7-5 0,-5 0 0,4-9 1,4-2-1,-5-1 0,5-3 0,1-5 1,-1-3-1,0 1 2,0-4-2,-5 1 0,0 0 0,-4 2 0,1 0 1,-4 4-1,-3 7 0,0 0 0,0 0 0,-3 9 0,1 4 0,2 4 1,0-3-1,2 4 0,3-5 1,8 1 0,2-9 0,3-2 0,-1-2 0,1-2 1,0-5-1,2-6 1,-2-1-1,-2-2 0,-2-6 0,-6 0 0,0-4-1,-6 3 1,-2-2-1,-2 6 0,-6-1 0,-2 2-1,-2 7-1,-4 4 0,8 6-5,-16 0-8,10 2-7,2 2-5,-3 3-22,4-1-32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10.576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22 7 74,'0'0'47,"0"0"-19,0 0-11,3-8-6,-3 8-2,0 0-3,0 0-2,0 0 0,2 4-1,-2-4 0,0 9 0,0-9-1,-2 18 0,-1-6 0,-2 3-1,2 2 0,1 2 1,0 0-2,1 1 1,-1 1 1,2 0-2,-2-3 1,-2 3-1,4-2 0,0-1 0,0-2 1,0 1-1,0-4 0,6-2 0,-4-1 0,-2-10 0,15 11 0,-15-11 0,16 4-1,-11-4 1,8 0 0,-8-4-1,7 0-1,-12 4 0,15-10 0,-12 2-3,-3 8-2,5-14-7,-5 14-10,0-13-14,0 13-25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10.843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10 49 74,'0'0'52,"-8"-9"-26,6 0-8,2 9-6,0-9-2,0 9-3,0 0-1,8-8-1,-8 8-2,17-7 0,-7 4-2,4 3 0,-4-2 0,5 2-1,0 0 0,0 0-1,0 3-4,-5-3-11,5 1-5,-4-1-11,2-1-27,-8-4-21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11.791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-1 9 55,'6'-10'55,"-6"10"-23,0 0-11,0 0-7,0 0-3,0 0-4,0 0-1,0 0-2,0 0-1,0 0-1,0 0 0,0 7-1,0-7 1,4 14-1,2-7 0,-4 1 0,4 7 0,3-3 0,-1 4 1,2-5-1,-5 6-1,5-4 1,-5 2 0,0-5-1,3 5 1,-5-5-1,0 3 0,1 0 1,2-1-1,-6 1 0,2 1 0,0 2 0,-2-1 0,0 1 1,0 3-1,-4-2 0,-2 2 0,2 2 0,1-3 0,0 1-1,-4-2 0,4 0 0,-2-5-2,3 7-6,-4-6-10,2-2-5,1 1-14,0-2-27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26.3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15 13,'0'0'15,"-10"-4"5,10 4-3,0 0-1,0 0-3,0 0 3,0 0-7,0 0-2,0 0-2,0 0-2,0 0-2,0 0 2,0 0-3,0 0 2,0 0-1,0 0-1,0 0 1,0 0 1,0 0-2,0 0 0,0 0 0,0 0-2,0 0 1,0 0-3,0 0-1,0 0-1,0 0 1,0 0-4,0 0-11,0 0-22,2-11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28.9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10 5,'0'0'15,"0"0"-5,0 0-2,0 0-1,0 0-2,0 0 2,0 0 3,0 0-3,0 0 4,0 0 2,0 0-1,0 0-3,0 0 1,0 0-4,0 0 1,0 0 0,0 0-1,0 0-2,0 0 2,0 0-2,0 0 1,0 0-2,0 0 1,0 0-1,0 0-1,0 0 0,0 0 1,0 0-1,0 0 0,8 2 0,-8-2 0,12 0-1,-3 0 1,5 0 0,-6 0-1,5 0 1,2 0-1,1 0-1,-1 0 1,2 0 0,-1 0 0,-4 0-1,3 1 1,1-1-1,-1 0 1,0 0 0,-2-1 0,4-1-1,-9 1 0,5 0 1,0 0-1,-8 1 0,5 0 0,-10 0 1,9-2-1,-9 2 1,9-1-1,-9 1 0,0 0 0,9-3 1,-9 3-2,0 0 2,0 0-2,10-2 1,-10 2 0,0 0-1,0 0 0,0 0-3,0 0-8,0 0-7,-9 0-11,9 0-21,-11 0-21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29.6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0 23,'0'0'56,"0"0"-14,0 0-17,0 0-8,0 0-5,0 0-4,0 0-2,0 7-2,0-7 0,-2 9-2,2 1 1,0-10-2,-6 19 1,4-10 0,0 4-1,1 0 1,-1 4-1,0-1 0,2 1 0,0 3-1,-1-2 1,-1 1 0,-3-1-1,5 0 0,-1-1 0,-1 0 0,0-3 0,1 1 0,1-3 0,-2 2 0,2-3 0,0-1 0,0 3 0,-2-4 0,2-1 1,0 2-1,0-10 0,-1 12-1,1-12 0,0 9-1,0-9 0,0 0-6,0 0-12,0 0-7,0 0-18,0-6-27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32.39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611 20 13,'0'0'37,"10"-3"-2,-10 3-2,0 0-10,0 0-6,0 0-4,0 0-3,0 0-3,-9-12-2,9 12-1,-11-2-1,-1 2 1,-3 0-2,-1 0 0,-4 0 0,0 0-1,-6 2 0,1 3 0,-3 1 0,5-2 0,-7-2-1,5 0 0,-3 1 1,2 1 0,3 0-1,3 0 1,-3-2 0,8 2-1,2-3 1,3 2-1,10-3 0,-7 4 0,7-4 2,2 10-4,6-4 4,2 5-2,5 2 0,2 5 1,-1 3-1,1 1 0,1 1 0,-2 2 1,1 1-1,-7 0 0,0-1 1,-6 1-1,-2-2 1,-2 2-1,-3 0 1,-2 1-1,-8 3 1,-2-1-1,-3 2 0,-1 3 0,-2 0 0,-7 2 0,-3-1 1,-1 1-1,3-3 0,-3-1 0,2-2 0,7-6 0,-3-3 0,9-4 0,9-3 0,0-5 0,8-9 0,3 9 0,10-9 0,2 0-1,8-3 1,4-3 1,4 3-1,2-3 0,0 2 0,2 0 0,-2 3 0,2-1 0,-2 1 0,3-1 1,-3 0-1,3 0 0,1-1 1,1 2 0,1-5-1,-4 1 1,-7 2-1,0 1 0,-7 0 0,-2-1 0,-6 1 0,-2 0-1,-11 2-2,0 0-2,9-1-9,-9 1-7,-7-5-6,-3 1-19,-1-1-35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08.741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19 0 157,'0'0'28,"-2"9"-7,2 6-14,-5-7-1,5 6-2,-4 3-2,4 1 0,-2 5 0,2-1-2,-2 2 1,2-1-1,-2-1 0,2-3 0,0 0-2,-2-5-6,2 1-11,0-4-4,0-11-13,0 15-32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34.04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30 6 67,'0'0'57,"2"-8"-29,-2 8-11,0 0-4,0 0-3,0 0-3,0 0-1,-2 5-3,0 4 1,-2-2-2,4 6 0,-2-1-1,-3 3 0,3 4 0,2 2 0,-1-1-1,1 5 0,0-3 2,-2 0-2,-1-2 0,1-1 0,0-4 0,-3-4 0,4-1 0,1-10 0,0 0 0,0 0 1,0 0-1,6-8 0,-2-3 0,2 2 0,6-3 0,-2-1 0,3 2 0,2-1 0,1 2 0,1 0 0,-1 2 0,3-3 0,-6 4 0,2 1 0,-4 3 0,-3-3 0,-8 6 0,12 0 1,-12 0-1,0 0 0,-10 0 0,5 0 1,-10 2-1,2 3 0,0 1 0,1 0 0,-3 0 0,1-2 0,2 3 0,4-2 0,8-5 0,-10 5 0,10-5 0,0 0 0,0 0 0,1 10 0,-1-10 1,15 7-1,-5-1 1,-2-1-1,2 3 0,-1-2 1,2 0-1,2 2 0,-6-1 0,5-2 0,-4-1 0,2 0 0,-4 0 0,6-1 0,-6 0 0,-6-3 0,14 1-1,-14-1-2,13 1-9,-13-1-8,0 0-5,0 0-19,0-6-34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39.34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199 374 85,'10'-6'49,"-10"6"-23,5-9-11,-5 9-6,9-9-1,-9 9-2,0 0-1,4-7 0,-4 7-2,0 0 1,-9-8-2,9 8 0,-19-1 1,11 1-2,-7 0 1,0 0-1,1 0-1,-3 7 1,1 1-1,1 3 1,1 3-1,3 3 0,-4 0 0,8 5 0,3-1 0,2-3 0,4 1 0,7-6 0,8 0 0,-1-8 0,3-3 1,2-2-1,7-6 1,-5-3-1,4-9 0,-4-2 1,2-5 0,-4 0 0,-1-7-2,-4-3 2,-6-3-1,-5-5 1,-5 2-1,-5-5 0,-8 4 0,-8 0 0,-4 10 1,-5 3-1,0 7 0,1 12 0,-4 4 0,1 6 1,4 8-1,5 4 0,5 4 0,1 0 0,4 2 0,7 5-1,2-4 0,4-2-3,5 7-2,-1-4-10,9-1-6,-3-2-7,5-1-26,1-4-27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39.90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147 40 118,'3'-9'41,"-3"0"-16,0 9-13,-14-9-4,14 9-2,-17-10-1,7 9-2,2 0-1,-4 1 1,6 1-2,6-1 1,-15 13-1,8-2 0,1 3 0,2 0 0,3 5 0,-3 6 0,4-1 0,0 4 0,0 2-1,0 0 1,0 2-1,0 2 1,0 0-1,-1 0 0,-4-2 0,2-2 0,-1-3 0,-6-3-1,4-4 1,4-6-1,-6-2-1,8-12-2,-5 10 0,5-10-2,0 0-2,-2-10-1,2 10-3,0-17-7,0 6-9,0-3-14,0 3-5,0-3 9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40.14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25 100 3,'0'0'35,"-12"-16"8,12 16-5,-6-8-11,6 8-9,-5-11-5,3 2-2,2 9-1,2-14-3,8 13-1,-5-8-1,8 4-2,-3 1 1,3 0-2,0-1-1,0 3 1,4 0-1,-4 2 0,0-3-1,0 3 1,2 0-2,-2-1 0,-4 1-2,-9 0-11,13 0-6,-13 0-5,0 0-18,5-6-36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41.15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123 21 67,'0'0'39,"7"-10"-7,-7 10-10,0 0-7,3-11-5,-3 11-2,0 0-1,0 0-1,-10 0-2,10 0-1,-15 7 0,9 0-1,-4 4-1,2 2 2,-4 3-2,1 8 0,4 2-1,-6 7 1,5 3 0,-2 1-1,1 3 1,3-1-1,2-1 0,3 1 1,-2-7-1,3-6 0,3-1 1,0-5-1,7-2 0,-3-3 0,4-1-1,-3-4-1,6 1-2,-14-11-11,16 8-6,-9-8-6,3-1-20,-4-8-30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41.44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 1 167,'0'0'24,"0"0"-4,0 8-15,8 6 1,7-2-3,1 10 0,0-6-1,5 2 0,-3 2-1,1-3 0,-3 1-1,-2-2 0,-1 0 0,-8-1-1,5-4-2,-8-2-1,-1 4-9,-1-13-7,0 0-5,0 0-17,0-10-29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41.69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165 18 134,'-1'-10'35,"-1"1"-12,2 9-11,0 0-4,0 0-3,-12 3 0,11 7-1,-3 4-1,-4 4-1,0 4 0,-5 4 0,0 3-1,-4 1 0,-1-2-1,1-2 0,-1 2-2,3-7-1,9 1-4,-7-12-13,11 0-1,2-10-12,5 0-24,8-5-27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42.48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 24 150,'0'-15'29,"0"15"-8,0-8-11,0 8-4,2 8-2,1 4 0,-3 0-2,5 6-1,-5 0 0,2 5 0,-2-2 0,0 3 0,0 0 0,-2-5-1,-3 0 0,4-2 0,-1-5 0,0 0 1,2-12-1,0 0 0,4 3 0,-4-3 0,16-12 0,-4 3 1,-4-2-1,5-2 0,2 3 0,-5-3 0,0 3 0,-2 2 0,-8 8 0,10-14 0,-10 14-1,0 0 1,0 0 0,-6-5 0,-6 5 0,4 3 0,-4 3 0,1 1 0,4 0 0,7-7 0,-13 13 0,13-13 0,-2 15 0,2-15 1,5 7-1,-5-7 1,17 13 0,-6-6-1,-1-1 1,-2 0-1,7 1 0,-8-1 0,3-2 0,0 0-1,-2 0-1,-8-4-3,15 3-10,-15-3-5,6-1-6,-6 1-18,0 0-35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51.70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 23 0,'0'0'25,"0"0"-2,0 0-6,0-4-1,0 4 1,0 0 1,2-9-3,-2 9-5,0 0 0,0 0-2,0 0-2,0 0-2,0 0-1,0 0-1,0 4-1,0-4 0,0 0 1,0 0-1,0 0 1,0 0 0,0 0 0,0 0 0,0 0-1,0 0 1,7-5-1,-7 5 0,0 0 0,0 0 0,0-10 1,0 10-2,0 0 1,0 0 0,-9 3-1,9-3 1,0 0-1,0 0 0,-6 8 0,6-8 0,0 0 0,0 0 0,0 0-1,0 0 0,8 5 0,-8-5-3,8 2-5,-8-2-13,10 0-11,-10 0-21,10 0-12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52.29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70 4 57,'8'-3'55,"-8"3"-18,13 0-21,-13 0-6,7 0-2,-7 0-3,8 3 1,-8-3-2,6 10 0,-6-10 0,9 13-2,-9-13 1,5 16-1,-5-6 1,1 0-2,-1 2 0,-5-1 0,-1 0 0,-1 2 1,-3-2-2,2-2 0,-5 2-3,-2-3-1,7 1-12,-6-1-5,0-2-11,-1-2-24,3 0-21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10.449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21 24 38,'0'-12'36,"0"12"0,0 0-11,2-13-5,-2 13-6,0 0-3,0 0-3,0 0-1,0 0-2,0 0 0,0 0-2,0 0 0,0 0-1,4 5 0,-4-5-1,0 20 0,1-8 1,-1 0-1,0 5 1,0 0-1,0 4-1,-1-4 1,1 1-1,0-5 0,-2 2 1,2-9-1,0-6-1,0 0 0,0 0-4,0-3-1,-6-15-9,4 7-7,-4-10-12,3 4-26,-5-3-16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53.02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52 74 124,'6'-6'37,"-6"6"-13,0 0-15,0 0-2,0 0-2,0 0-1,-10 7-1,9 7 0,-6 2-1,-1 4-1,3 6 0,-3 1 1,3 3-1,0-1 0,-2-1-1,7-3 0,0-7 1,5-3-1,2-4 0,4-6 1,-1-5-1,3 0 0,4-4 0,-4-8 0,2 4 0,-5-8 0,1 1 0,-4-1 0,0 4 0,-2 1 0,-5 3 0,0 8 0,0 0 0,0 0 0,1 10 1,1 5-1,3-3 1,3 4 0,-1-3 0,8 1 1,-1-8-1,5-2 0,-3-4 0,7-1 0,-3-9 0,1-5 0,-2-5-1,-1-5 0,-7-8 0,-2-2 0,-4-1 0,-5-2 0,-7 4 1,-3 5-2,-2 4 0,-7 7-1,5 13-1,-4 2-6,3 11-11,2 5-2,2 9-13,1 1-28,2 0-20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55.19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42 38 98,'7'-18'47,"-7"18"-25,5-9-8,-5 9-5,0 0-2,5-11-1,-5 11-2,0 0 0,0 0 0,0 0-2,0 0 1,5 11 0,-2-5-1,-3 5-1,0 3 0,-3 3 0,-1 3 0,-2 2 0,1 4-1,-5-1 1,1-1 0,3-2-1,-2 0 0,3-2 0,1 1 0,-1-6 0,5 3 0,0-5 0,5 1 0,2-7 0,-2 2 0,3 1 0,4-5-1,0-2 0,-1-3 0,-1 0 0,5 0-1,-3 0-2,-7-7-5,3 1-7,-6-3-6,-2-1-12,-2-4-24,-6 0-17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55.41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7 1 96,'0'0'50,"-10"0"-21,10 0-12,0 0-7,13 4-2,-5-2-3,9 1-1,-4-2 0,5 2-2,2-3 0,-2 1-2,-1 2-1,-1-3 0,2 2-6,-6-2-12,-4 0-2,2-6-12,-10 6-27,11-15-17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56.30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-1-1 102,'0'0'49,"0"0"-21,0 0-14,0 0-5,0-6-2,0 6-1,0 0-2,0 0 0,0 0-1,6 5-1,-6-5-1,10 12 1,-3-3 0,1 1-1,0 2 0,1 4 0,1-2 0,3 2 0,-5 2-1,2-3 1,-2 4-1,2 1 0,-3-1 1,-6 2-1,3 4 0,-1-2 0,-3 3 0,-3 1 1,1 0-1,-1 0 0,-4-3 0,0 0 0,2 3 0,-3-5 0,0 0 0,1-1 0,-1-4 0,2-1 0,-3-1-1,4-2 0,-3 0 0,1-3-2,3 1-2,-5-8-3,9-3-12,-5 13-4,5-13-10,0 0-29,-11 7-18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7:58.27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 33 10,'0'0'50,"0"0"-14,0 0-6,0 0-11,5 2-5,8-1-3,2-1-2,3 0-2,2 0-2,10 0-1,-6-2-1,9 1 0,2-3-1,5 4 0,-2-1 0,0 1-1,0-1 1,5 1-1,-9 0 1,3 0-1,-3 1 0,-1 3-1,-1 0 1,-4 3 0,0-2-1,0 1 0,0-2 1,-3 0-1,6 1 0,-8-1 1,7-4-1,3 2 1,0-2-1,2 0 2,-1 0-2,3-2 1,-3-2-1,1 4 0,0-4 1,-6 3-1,3 1 0,-4 0 0,-2 0 0,1 0 0,-3 0 0,6 0 1,-7 0-1,7 0 0,-4 0 0,2-3 0,4 2 0,-1-2 0,-1 3 0,3 0 0,0-3 0,0 1 0,-2 2 1,2 0-1,0 0 0,2-2 0,0 1 1,1-3-1,-1-3 0,1 3 0,4-1 1,-2-1-1,3 2 0,-2 2 0,3-4 0,-4 6 0,0-2 0,-4 0 0,-1 1 0,0-1 0,-3 2 0,-2 0 0,0 0 0,0 0 0,0 0 1,0 0-1,-1 0 1,-2 0-1,1 0 1,-6 0 0,-2 0-1,-3-1 0,-2 1 0,-3 0 0,-10 0 0,10 0 0,-10 0-1,0 0 0,0 0-1,0 0-1,-7 0-7,2 0-9,5 0-5,-19 0-14,9-1-31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02.20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357 268 92,'0'0'37,"3"-6"-10,-3 6-10,0 0-6,0 0-3,0-13-2,0 13-2,0 0-1,0 0 0,-9-11-2,9 11 1,-14-3-1,8 2 0,-7 1 0,3-1 0,-4-2 1,0 3-1,-1 0 0,0 4 0,-2 0 1,1 4-1,1-1 0,-2 5-1,4 1 1,2 2-1,-3 4 0,6-2 0,2 3 0,2-3 1,4 1-2,0-1 2,5-5-1,7-1 0,3-6 0,-2-1 1,7-4-1,-2-3 0,5-5 0,3-4 1,-2 1-1,4-8 0,-7 0 0,2-2 0,-3-1 1,-4-3-1,-6-2 0,0-1 1,-8 0-1,-2-2 0,-13 0 1,-2-3-1,-7 4 0,-2 0 0,-8 9 0,1 2 1,-5 5-1,-1 5 0,-1 8 0,5 3 0,4 6 0,0 3 0,8 6 0,0-3-1,7 7 0,3-4 0,6 3-2,0-4-3,13 3-8,-3-5-7,8-5-7,5-2-25,4-8-23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04.37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90 49 43,'0'0'42,"5"-10"-4,-4 1-13,-1 9-9,5-15-4,-5 15-4,4-11 0,-4 11-2,0 0-1,0 0-1,-9-4-1,9 4 0,-13 2-1,5 5 0,-5-1-1,3 6 1,-2-2-2,4 7 2,-2-3-1,-2 4 0,7 4-1,1-2 0,2 3 1,2 1-1,0-2 0,5-3-1,-2-3 2,10 0-1,-4-6 0,4-4 0,2-2 1,1-4-1,1-4 0,-2-1 0,-2-2 1,-3-5-1,3 3 0,-7-1 0,3-1 0,-9 11 0,5-15 1,-5 15-1,0 0 0,0 0 0,0 0 0,8 7 0,-8-7 0,15 15 0,-7-6 0,9-1 1,-1-4 0,4-2-1,3-2 2,2 0-2,-4-6 1,4-3 0,-4-4 0,-2-4-1,-3-1 1,-8-2-1,-4 0 1,-4-6-1,-4 1 1,-6 4-1,-4 0 0,-3 9-1,-1 4 0,1 3 0,1 5-1,-2 5-3,6 9-8,1 3-7,2-2-5,3 0-16,6 1-31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04.78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24 0 137,'0'0'33,"0"0"-11,0 0-13,0 0-1,0 0-2,-3 12-2,3-12 1,-8 8-2,8-8-1,-7 16-1,6-7 1,-1 2-2,0 1 1,2 2-1,0 3 0,0-2 0,2-3 1,5 0-1,-1-5 0,4-1-1,2-2 0,-1-4-2,6-1-2,-9-10-9,5 4-6,-3-7-7,-2 2-18,-4-3-30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04.99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 32 149,'0'0'29,"0"-15"-9,0 15-11,5-9-4,-5 9-1,11-7-1,-11 7-2,8 0 1,-8 0-2,9 8-3,-9-8-8,0 0-7,0 7-7,0-7-16,0 0-30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06.51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11 40 79,'0'0'50,"0"-8"-19,0 8-17,0 0-4,0 0-3,0 0-2,0 0-1,-3-4-1,3 4 0,-5 6-1,3 2 0,2 2-1,0-1 1,0 1-1,0 3 0,3-5 0,4 1 0,-7-9 0,15 10 0,-7-7 0,-8-3-1,12 0 2,-12 0-2,13-13 1,-10 3-1,-1-1 1,-2-3-2,0 0 2,-2 1-1,-1 2 0,3 11 0,-13-13 0,13 13 0,-10-2 0,10 2 0,-8 15 0,6-8 0,2 3 0,0 0 0,0 1 0,0 0 0,3-3 0,-3-8 0,10 7 0,-10-7 1,8 0-1,-8 0 0,0 0 1,12-7-1,-12-1 0,0-1 0,0-2 0,0-1 0,-5 2 0,2 0 0,-2-2 0,1 5 0,4 7 0,-8-6 0,8 6 0,0 0 0,-8 10 0,8 0-1,0 4-4,-2-3-8,2 3-6,0-5-8,2 2-20,-2-11-29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10.745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-1 68 81,'0'0'54,"0"0"-20,0 0-18,0 0-5,0 0-4,19 0-2,-4-1-1,13-2 0,1-2-2,6-1 2,2 0-3,3-3 0,0 1 0,-2 1 0,-6-2 0,-4 6 0,-2-3-1,-7 4 0,-6 1 1,-3 1-1,-10 0-1,0 0-2,9 13-12,-9-13-5,-4 12-6,4-12-22,-9 8-33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08.81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265 398 30,'0'0'35,"0"0"-6,0 0-11,0 0-7,0 0-6,0 0-1,0 0 2,0 0 1,0 0-1,7-2 1,-7 2 0,0 0-2,0 0 0,0 0-1,0 0-2,0 0 0,7-10 0,-7 10-1,0 0 1,3-11 0,-3 11 0,1-8 0,-1 8 0,0-12 0,0 12 0,0-12-1,0 12 1,-4-12-1,4 12 1,-10-10-1,10 10 0,-14-7 1,5 5-1,2 0 1,-3-1 0,2 3-1,-2 0 0,-2 5 0,2 0-1,0 1 1,1 8-1,-5-1 1,4 6-1,1 1 0,-1 1 2,3 1-2,2 2 0,3-2 0,2-5 0,2-2 0,6-4 1,6-4-1,2-3 1,2-4 0,-1-5 0,6-5 0,-2-2 0,2-5-1,-3-3 1,3-4-1,-6-4 1,-1-4-1,-6-3 1,0 0 0,-5-5-1,-5 0 0,0 5 1,-13-5-1,1 5 0,-6 4 0,-3 5 0,-2 4 0,0 3 0,-6 5 0,3 6 0,0 4 0,-1 4 1,1 7-1,1 4 1,5 6 0,-3 4-1,7 4 1,1 2-1,5 1-1,8 2 0,2-2-1,0 4-2,8-11-3,12 2-11,2-5-5,4-6-7,1-5-27,7-2-22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09.28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143 56 146,'14'-12'29,"-3"1"-7,-3-2-14,6 6-3,-13 0 0,-1 7-2,0 0 2,-5-9-2,-6 9 0,-4 4-1,-4 1 0,-2 5 0,1 4-1,-2 1 1,4 1-2,3 8 1,3-3 0,4 3-1,1 3 0,7 5 0,0 0 0,0 2 1,7-2-1,-2 2 0,-2 0 0,-1 0 0,-1-5 0,-1-5 0,0 2-1,0-7 1,-3 0-1,-2-8-1,2 3-3,-7-13-8,10-1-7,-13 0-4,11-8-11,1-5-33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09.57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9 82 129,'0'0'36,"-10"-8"-13,10 8-11,0-12-4,0 12-2,10-13-2,-1 7 1,-1-2-3,5 1 0,-3 1 0,2 0-1,-1 3 1,1-3-1,-1 2 0,1 3-1,-2 0 1,1 1-1,1 0-1,-6 0-3,8 5-7,-6-3-8,0 3-4,-8-5-13,17 0-31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11.11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158 4 76,'0'-9'53,"0"9"-20,0 0-17,-13 0-8,13 0-1,-13 9-3,5-5 0,-4 2 0,4 1-2,-2 3 1,3 0-1,-4 1 1,1 5-1,2 0 0,-2 3-1,0 3 1,0 6-2,3-1 1,1 5 0,-1 2-1,4 3 0,1 0 0,-1-1 0,3 0 0,0-3 0,3-1 0,2-4 0,2-4 0,-2-1 0,0-4 0,1-2 0,3-2-1,-4-4 0,1 2-2,-6-13-1,8 13-12,-8-13-5,0 0-9,0 0-26,7-5-18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11.47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0-1 163,'12'3'25,"-4"8"-5,0 3-15,9 5 0,-6 1 0,12 7-3,-3-2 1,3 1-2,0-1 0,2-1 1,-3-7-2,1 0 0,-5-2 0,-2-5 0,-2 3-2,-14-13-2,18 11-9,-18-11-7,0 0-4,0 0-19,0-11-28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11.75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198 11 155,'0'0'28,"0"-11"-7,0 11-13,0 0-1,0 0-1,0 0-2,0 7-1,-8 1-1,2 7-1,-4 5 0,0 5 0,-7 0-1,1 2 0,-2 3-1,-1-4 1,3 0-2,-2-3 1,5-2-3,-2-8-2,8 3-10,-3-6-5,4-3-7,-3-1-24,9-6-24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12.53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18 0 145,'0'0'30,"0"0"-8,0 0-13,0 0-3,0 0-2,0 0-1,5 9 1,-5 0-3,0 5 1,0 0-1,0 7 0,0-3 0,0 4 0,-2-1-1,-1 1 2,1-1-2,-3-2 0,4-1 1,-4-5-1,3 0 0,0-6 0,2-7 0,0 0 0,0 0 1,0 0-1,10-6 0,-5-4 0,7-2 0,-2-2 0,3-2 0,2 0 0,-2 2 0,3-2 0,-2 4 0,-1 1 0,-7 3 0,-6 8 0,0 0 1,0 0-1,0 0 0,-11 3 0,-2 6 0,-2 1 0,3 1 0,-3 2 0,7-1-1,0-1 2,6-1-1,2-1 0,0 1 0,5-1 0,0-2 1,7-1-1,1 2 0,-2-1 0,3-3 1,1 3-1,-4-3 0,4 1-1,-4-3 1,-2-1-2,1 2-1,-10-3-8,13-2-7,-13 2-6,5-6-12,-5 6-30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14.02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22 3 72,'0'0'54,"8"-3"-25,-8 3-12,8-1-4,-8 1-4,10 0-3,-10 0 0,7 11-2,-7-2-1,0 5 0,0 1-1,-5 3-1,-3-1 0,-2 0 1,0-1-2,-2-4-2,6 2 0,-4-10-3,10-4-12,0 0-5,0 0-12,0 0-30,3-15-12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14.26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40 28 168,'-12'-13'24,"4"6"-4,-2 0-15,10 7 0,-11-1-3,11 1-1,0 0-1,0 0-2,0 11-4,0-11-11,5 14-5,-5-14-10,8 8-26,-8-8-22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16.67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42 65 10,'2'-12'40,"-2"12"-2,3-12-8,-3 12-8,5-12-4,-5 12-6,5-15-2,-5 15-3,7-11-2,-7 11 0,1-8-2,-1 8 0,0 0-1,0 0 0,-1 6 0,-6 7-1,-3 3 1,2 7-1,0 5-1,-2 1 1,-2 4-1,7 1 1,2-5-1,3 0 1,2-6-1,4-7 1,6-7-1,1-2 1,3-6 0,-1-1 0,5-2-1,-3-9 2,-1 2-2,-1-2 0,-5-1 1,1 1-1,-6-1 0,-3 3 0,-2 9 0,0 0 1,-5 0-1,3 10 0,1 2 1,1 4 0,1 1-1,11 2 1,0-7 0,6 1 0,3-8 0,1-2 1,1-3-2,0-6 1,2-9 0,-4-3-1,-3-6 0,-3-3 1,-3-6-1,-7-1 0,-5 2 0,-2 2 0,-8 1 0,-1 7 0,-6 8-1,0 0-1,1 14-2,-4 0-4,10 10-10,-3 2-5,6 6-11,-1-2-30,8 1-17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12.529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18 9 23,'0'0'51,"-5"-9"-7,5 9-20,0 0-5,0 0-5,0 0-5,0 0-1,0 0-1,0 0-2,0 0-1,-10 6 0,8 4-2,2 4 0,0 5-1,0 6 0,0 0-1,2 4 1,2 2-1,-2-4 0,2-2 0,-1-4 0,3-3 0,-2-5 0,0-4 0,-4-9 1,11 6-1,-11-6 0,13-6 2,-13 6-2,12-16 1,-7 6-1,-1 2 0,-4 8 0,10-15 1,-10 15-1,0 0 0,0 0 0,7 3 0,-5 12 0,0-4 0,0 3 0,5 0 0,-1-2 0,2-1 1,3-1-1,-1-4 1,1-3 0,0-3-1,1 0 2,-1-7-1,0-4 1,1-4-1,1-5 0,-4-3 0,5-3-1,-5-3 0,3 4-1,-3 1-2,-5 0-11,2 12-5,-5 0-6,3 2-17,-4 10-36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17.12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46 1 142,'6'8'32,"-6"-8"-11,0 0-13,0 9-5,0-9 0,0 18 0,-3-8-1,1 6 0,-3-6 1,0 9 0,-1-4-1,-2 1 0,3 1 0,-4 0-1,6-1-1,1-3 1,-1 5-1,3-5 0,0 2 0,3-6 0,2 3 0,4-3 0,-1-1-1,0 2 1,4-3-1,-4-6 0,4 2-1,-12-3-3,14 0-5,-14 0-11,10-10-6,-6-1-21,-4 3-28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17.36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0 158,'0'0'27,"0"0"-7,16 11-13,-1-10-3,5 1-1,0 0-2,0 1 1,3-2-4,-7-1-1,-1 0-12,-3 0-6,-12 0-10,13-8-25,-10-3-23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18.33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8 92,'0'0'43,"0"0"-18,2-8-11,-2 8-6,0 0-2,0 0-1,0 0-1,0 0-1,9 0 0,-9 0 0,9 7-1,-4 4 1,3-4-1,7 6 1,-7-1-1,5 4 0,-3 1 1,7 1-2,-6-2 0,2 3 0,-1 1 0,-5-2 0,-4 0 0,4 4 0,-3-4 0,0 3 0,-3 0-1,1 3 0,1 0 0,-3-3 1,0 2-1,-5-2 0,-1 2-1,-6-6 0,4 3-1,-8-5-1,2 0-1,-6-4-10,6-2-7,0 1-8,3-2-25,3-5-25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20.30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0 110 62,'0'0'36,"0"0"-6,0 0-10,0 0-7,0 0-3,1-6-3,-1 6 0,12-5-2,-2 5 0,-10 0-1,18-4-1,-3 0 0,3 4-1,-2-6 1,9 6-1,-2-2-1,5 1-1,-1-1 2,-1 2-2,2-1 1,2 1 0,-4 0 0,2 0 0,4 3 0,1-2-1,0 2 2,2 2-1,-1-2 0,3 0-1,-1 1 1,-1-3-1,-2-1 1,-4 2-1,1-2 1,0 0-1,-1 0 0,0 0 1,0-3-1,6 3 0,3-6 0,2 6 0,1-3 0,5-2 1,-3 4-1,3-3-1,-3 0 2,-2 1-1,-3-1 0,-1 0 0,-1 4 0,-5-2 0,2 1 1,0 1-1,0 1 0,-1 1 0,4-2 0,-1 0 0,-1 1 0,6-1 0,-2 0 0,-2 0 0,2 0 0,2-3 0,-5 2 0,-1 1 0,1-2 0,-4 2 0,1-4 1,-1 2-1,2 0 1,2 2-1,-2 0 0,1 0 0,4 0 0,-3 0 0,0 0 0,-1 0 0,1 0 0,-2-1 0,0-3 0,-1 3 0,-3-1 0,-1 0 0,0-2 0,-1 2 1,-4 1-1,-3 0 0,-4 1 0,1 0 0,-6-2 0,1 1 0,1 0 0,-1-1 0,-2 0 0,3-1 0,-5 0 0,4 3 0,-12 0 0,14-2 0,-14 2-1,0 0-1,0 0-1,0-9-6,0 9-9,-6-4-7,-4 0-13,-7 1-32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22.24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327 244 110,'-11'0'39,"11"0"-15,0 0-14,-10 0-3,10 0-3,-10-3 1,10 3-2,-10-3 1,10 3 0,-13-5-2,13 5 1,-17-1-1,9 1-1,-5 3 1,3 5-2,-6 1 2,4 4-1,-3 3-1,2 3 1,3 3-1,3-3 0,2 1 0,5-3 1,0-1-1,7-4 0,6-6 1,4-4 0,-1-5 0,6-6 0,-1-3 0,1-6 1,-1-4-1,-1-2 0,1-3 0,-4-3 0,-1-2-1,-7-1 1,-4-1-1,-5 2 0,-4-4 0,-9 5 0,-5 4 0,-5 6 1,-7 7-1,-1 7 0,-4 7 0,-1 0 0,-1 9 0,4 5 0,0 2 0,9 1 0,1 4-1,4 0 0,9 0-2,5-4-6,10 2-10,5-3-2,13-1-12,1-5-26,7-4-25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22.82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36 30 170,'0'-15'24,"0"15"-5,-5-15-14,5 15 0,0 0-3,0 0 0,-7 12-1,6 5-1,-6 3 1,2 4-1,0 1 1,0 0-1,4 0 0,1-3 0,0-3 1,6-5 0,6-4-1,3-6 0,1-4 1,2-1-1,-1-5 1,3-7-1,-6 3 0,-2-1 0,-4 2 1,-8 9-1,5-11 0,-5 11 0,-6 3 0,-1 5 1,-3 5-1,7-1 0,-1 0 0,4 2 1,4-2-1,4-3 1,9-6 0,-3-3 0,6-3 0,2-8 0,-1-3 0,-1-2 0,-4-2-1,-1-5 1,-6-1-1,-3 1 0,-6-2 0,0 4 0,-8 2 0,-7 1-1,4 8-1,-8 1 0,6 9-4,-3 0-11,6 10-3,3 1-7,7 3-17,0-3-34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23.24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183 0 156,'10'4'28,"-10"-4"-7,17 19-13,-16-9-2,8 9-1,-9 1-1,0 8 0,-4 0-2,-2 6 1,-1-2-2,-3 2 1,-3-1-2,1-3 1,-3-2 0,3-5 0,0-3-1,1-6 0,1-4 0,2-3 0,-1-5 0,0-2-2,0-2-2,-6-12-4,6 3-11,-7-9-3,4 1-9,1-8-26,2-1-28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38:23.42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33 5 181,'0'0'22,"-8"-5"-2,8 5-15,-15 0-1,15 0-2,-9 1-2,9-1 0,0 0-2,0 0-4,0 11-11,0-11-4,9 6-8,-9-6-24,18 3-28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285 0 48,'0'0'31,"0"0"-4,11 0-5,-11 0-9,0 0-2,7 0-2,-7 0-1,0 0-2,0 0 0,13 1-1,-13-1 1,0 0-2,0 0 0,0 0-1,0 0 0,0 0-1,0 0 1,-10-1-2,4 1 0,-4 0 1,0 0-2,-5 0 1,-3 1 0,-5 3-1,0-3 0,1 5 1,-4 0-1,3-1 1,-2 2-1,3 0 0,3 2 0,4-5 0,0 3 1,7-1-1,-2 1 0,10-7 0,-7 8 2,7-8-2,-7 13 0,6-1 1,1-2-1,0 10 0,1-1 0,6 8 1,-5 1-1,-1 8 0,1-1 0,1 1 0,2 2 0,0-3 0,-3 1 1,-2-1-1,0 0 0,2-6 0,-1 3 0,1 0 0,-2 3 0,0-2 1,1-1-2,1 0 2,3-1-1,-5 0 0,2-3 0,-1 0 1,-1-1-1,0-2 0,0-1 0,0 1-1,0-5 1,0 1 0,0 0 1,0 0-1,0-2 0,0 1 0,0-1 0,-1-3 0,-1 5 1,-3-5-1,5 0 0,-2 2 0,2-5 1,0 2-1,0-2 0,0 1 0,0-4 0,0 0 0,0-1 0,2-1-1,-2-8 1,7 12 0,-7-12 1,1 8-1,-1-8 0,4 8 0,-4-8 0,0 0 0,10 10 0,-10-10 0,5 1 0,-5-1 0,0 0 0,14 1 1,-14-1-1,0 0-1,7 0 2,-7 0-1,0 0 0,13 0 0,-13 0 0,15-1 1,-7 0-1,6-5 1,0 3-1,1 1 0,3 0 0,1-3 0,-3-2 0,2 4 0,-3-2 0,2 4 1,-4 0-1,-5 1-1,4-2 1,-6 2 0,6 0-2,-12 0-2,16 4-10,-16-4-6,0 0-8,5-4-20,-5-4-38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15 94,'-13'0'51,"13"0"-21,-4 9-19,4-9-3,0 22-1,0-12-2,5 13-1,2-1-1,8 6 0,-2 3-1,5 3-1,-1 2 0,4 4 1,-3-3-2,7 3 1,-7-5-1,-1-2 0,-1-6 1,2-3-1,-5-5 0,-3-5 1,0-5-1,3-4 0,-8-5 1,-5 0-1,17-10 0,-14-2 0,7-7 1,-7-4-2,9-6 2,-5-1-1,4 0 0,-1-2 0,3-1 0,2 2 0,0 2 0,2 0 0,-3 7 0,-2-3 0,1 2 0,0 3 0,-6 4 0,3-3 0,-8 7 0,-1-1 0,-1 4 0,0 1 1,0 8-1,-16-13 0,2 10 1,-2 2-1,-2-1 1,-5 2-1,1 0 0,-6 0 1,-3 3 0,1 1-1,2 1 0,-3 0 1,-1 3-1,3-4 0,2 1 0,-1-1 0,8 0 0,2-2 0,3-1 0,2-1-2,13 0-1,-7-4-3,11-3-12,2-1-5,4-7-10,7 2-34,-1-5-14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3.5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228 17 135,'-2'-9'36,"2"9"-13,-11-10-12,11 10-4,-13 2-1,10 6-1,-10 3-3,7 6 0,-9 3 0,3 5-1,-4 4 1,-2 5-1,-3 1 0,2-1 0,-5-4 0,6-1-1,0-7-2,2-7-2,11-5-15,5-10-3,0 0-7,4-11-29,10-8-31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14.157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8 22 28,'0'0'32,"-8"0"-2,8 0-4,0 0-10,0 0 0,0 0-4,0 0-3,4 0-1,-4 0-1,10 0-2,-10 0 0,11 0 0,-11 0-2,16-1 0,-16 1-1,20-2 0,-8 1 0,-3 1-1,3-5 0,-2 5 0,1-4 0,0 4-1,-2-4 0,-9 4 1,13-3-1,-13 3-1,11-2-1,-11 2-1,0 0-3,0 0-8,8 0-9,-8 0-15,0 0-24,-2 13-5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82 85,'-5'-10'52,"5"10"-21,-7-16-21,7 16-2,0-14-2,0 14-1,2-12 0,-2 12-2,13-11-1,-8 6-1,-5 5 1,18-9-1,-6 7 1,-1 2-2,-2-2 2,4 2-2,0 0 1,-5 2 0,4 3-1,-6 3 1,3 4 0,-6-5-1,-3 5 1,0 2 1,0 1-2,0 2 0,-10 1 1,7-2-1,-2-1 0,-5 4 0,5-4 0,0 2 0,-3-8 1,4 3-1,3-3 0,1-9 0,-9 8 0,9-8 0,0 0 1,0 0-1,0 0 0,0 0 0,0 0 0,0 0 0,10 2 0,-10-2 0,17 0 0,-11 0 0,6-2-1,1 0-1,4 2-8,-9 0-9,5-1-5,0-4-19,-8-1-33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9 38,'0'0'58,"0"0"-17,-9-9-19,9 9-7,0 0-5,-1 6-3,1-6-1,-4 13-2,3-4 0,1 9-2,-5 3 1,5 7-1,-3 3-1,1 5 1,0 8-2,1 0 1,-1 1-1,-1 0 1,-6-6-1,6-4 0,0-5 0,0-6 0,-4-8 0,4-4 0,3-12-1,-2 13 0,2-13-2,0 0-3,0 0-13,0 0-7,0 0-17,-2-12-30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0 110 83,'0'0'54,"0"-14"-20,0 5-19,0 9-6,2-8-2,-2 8-3,12-8 0,-6 4-2,4-2 0,5 1-1,-5-1 0,5-2-1,3 0 1,-2 1-1,8 0 0,-8-1 0,2 4-1,-6-3 0,4 7-3,-6-2-5,-3 2-12,-7 0-8,3 13-23,-3 1-23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52 112,'0'0'44,"12"3"-17,-6-6-15,17 1-4,-6-9-3,4 4-2,-1 1 0,7-1-2,-8 0 0,0 1-1,-1 4-1,-3-2-3,-1 4-5,-7 0-12,-7 0-9,13 0-23,-13 0-25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 13 25,'0'0'63,"0"0"-13,0 0-28,10-13-8,-10 13-4,0 0-2,0 0-2,0 0-2,0 0 0,0 0-2,0 13 1,-7 2-2,0 4 1,1 5-1,-7 6 0,-1 5-1,1 3 0,3 4 1,-5 4-1,4 2 1,3 2-2,-2-5 1,6-1 1,3-4-2,1-6 1,0-3-2,3-16-2,10 0-12,-6-10-8,4-5-13,-4-6-30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48 135,'0'0'36,"-1"-11"-13,1 11-16,0 0-2,0 0 0,-7 11-3,2 3 1,0 7-2,2 1 0,1 5-1,1 1 1,1 0-1,0-1 1,0-3-1,1-6 0,6-7 2,3-4-2,3-7 1,-3-1-1,3-11 0,2-1 1,0-5-1,0-1 0,-7 2 0,4 3 0,-8 2 1,3 3-1,-7 9 0,0 0 0,8 0 0,-4 9 1,-4-9 0,11 16-1,-4-7 1,4-5 0,-4-4 1,6 0-1,0 0 0,2-1 0,-3-6 0,-1-6-1,1 2 0,-9-5 1,2 2-1,-5-6 0,0 3-1,-5 1-1,4 1-3,-14-4-10,11 7-7,-7 0-7,6-1-29,-2 1-28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0 153,'0'0'30,"0"0"-9,0 8-16,4 7-1,5 1 1,0 9-1,2-1-1,4 7-1,-3-3 0,-1 4-1,2-3 1,2 4-2,-10-1 1,5 2-1,-7 1 0,-3 1 0,0 4 0,-11 0 0,3 2 0,-9-2-1,1 1-2,-9-5-1,12-1-14,-9-9-5,6-3-9,2-11-32,5-10-24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47 50,'0'0'46,"0"0"-13,0 0-10,0 0-7,-4-10-5,4 10-3,0 0-2,10-7-1,-10 7-1,22-11 0,-11 7-2,6 0 1,1 1-2,0 2 1,0-1-1,-1-2 0,-1 4-1,-1 0 0,-2 3 1,-6 1-1,-7-4 0,13 15 1,-13-4-1,0 4 0,0 4 1,0 8-1,0 6 1,0 4-1,0 4 2,0 4-1,0 3-1,0-1 0,2 1 1,1-2-1,0 0 0,1-1 0,-3-4 0,1 3 0,-2-4 0,0 4 0,0-2 0,0 0 0,-2-5 0,1 0 1,-3-1-2,1-4 2,1-3-1,1-4-1,-1 1 1,2-7 0,0-1 1,-1 0-1,1-5 0,-2 4-1,2-2 2,0 0-2,-2-1 1,2 3 0,-3-5 0,3 0 1,-5-1-1,5-11 0,-5 12 1,5-12 0,-12 7-1,12-7 1,-16 0 0,8 0-1,-6-2 0,0-1 1,-3-2 0,2-2 0,-1 1-1,-1 2 0,1-3 0,4 4 0,-1 3 0,-2 0 0,4 0-2,4 1-1,5 8-1,-8-6-9,10 6-9,0-9-7,5 9-28,-5-9-25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0 94,'0'0'54,"0"0"-24,0 0-20,-5 12-2,5-12-3,-5 9-1,2-2-2,3 5 1,-2-2-1,2 3-1,0 2 1,0 0-2,0 0 1,2-1-1,1-2-1,2-4 1,2 4-2,-7-12-2,14 4-8,-9-7-11,7-5-13,-4-10-28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0 153,'0'0'30,"-8"-1"-10,8 1-15,-9 0-2,9 0-3,0 0-4,0 8-12,0-8-8,10 5-17,-10-5-30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14.465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11 28 85,'0'0'47,"0"0"-16,-11 1-18,11-1-3,0 0-3,0 0-1,10-4-2,-1 4 0,0-5-1,7 2-1,-3-3 1,4 2-2,0-1 0,0 5-1,-2 0 0,-1-2 0,-1 2-1,0 0-2,-2 0-7,-1 2-9,-10-2-7,11 3-20,-11-3-28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0 94,'0'0'54,"0"0"-24,0 0-20,-5 12-2,5-12-3,-5 9-1,2-2-2,3 5 1,-2-2-1,2 3-1,0 2 1,0 0-2,0 0 1,2-1-1,1-2-1,2-4 1,2 4-2,-7-12-2,14 4-8,-9-7-11,7-5-13,-4-10-28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0 153,'0'0'30,"-8"-1"-10,8 1-15,-9 0-2,9 0-3,0 0-4,0 8-12,0-8-8,10 5-17,-10-5-30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 74,'0'0'61,"7"8"-26,-7-8-21,0 0-5,10 14-2,-10-14-2,0 0-1,6 10-1,-3-1-2,-3-9 1,0 15-1,-3-5 0,0 2-1,-7 1-1,3-4-1,-1 6-11,3-8-10,-6 1-10,4-2-29,7-6-21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125 0 94,'0'0'55,"0"0"-25,0 0-18,7 11-6,-7-4 1,5 6-2,-2 2-1,0 4-1,2-2-1,0 6-1,-3-2 2,-1 5-2,-1 0 0,-1-1 0,-9-2 0,5 6 0,-8-7 0,1 3-1,-1-7 1,-2-1-1,0-3 1,-1-5-1,1-4 0,3-5-1,4 0 0,-5-11-2,10 3-7,-1-11-12,4-6-5,0-5-21,2-4-37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7 163,'0'0'26,"-11"-4"-5,11 4-19,-15-3 0,15 3-3,0 0-4,0 0-15,0 0-6,0 0-18,0 0-34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 92,'0'0'50,"-11"3"-25,11-3-10,0 0-5,0 0-3,0 0-3,0 0 0,11 1-2,-2-1 0,4 0 0,2 0 0,0 0-1,3 0 0,4 0 1,-2 0-1,1 0 1,-3 0-2,0 0 2,-2 0-2,0 0 1,-1 0-1,-5 0 1,0 0-1,-2 0 0,-8 0-1,10 0 1,-10 0-1,0 0-1,0 0-2,0 0-3,0 0-8,0 0-11,0 0-12,-11 11-32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 98,'0'0'52,"0"0"-22,0 0-18,0 0-5,0 0-2,10-1-1,-10 1-1,20-1-1,-7-1-1,5 2 0,-1-1 0,3-2 0,-2 3-1,2 0 1,-4-1-1,4 1 0,-5 0 0,-2 0 0,2 0 0,-10 4-1,6-1-3,-11-3-10,0 0-10,0 0-11,0 0-33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46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687 19 43,'13'-1'31,"-13"1"-5,5-1-3,-5 1-8,0 0-2,15-2-2,-15 2-1,0 0-1,0 0-2,0 0-1,0 0-1,0 0-1,-6-8 0,6 8-2,-17-2 0,7 1-1,-6 0 0,-3 1 1,-5 0-2,-1 0 1,-3 0-1,-5 0 1,-5 0-1,2 0 0,-1 0 0,-2 3 0,-1 1 0,2 0 1,3 2-1,2 1 0,2-3 0,8 4 0,1-2 0,4 2 1,7-3-1,1 0 0,10-5-1,-4 13 1,4-13 0,9 12 0,1-2 0,6 1 0,2-3 0,5 4 0,2 2 1,-3 3-1,7 2 0,-7 2 0,1 2 1,-2 5-1,-4-1 0,-4 4 0,-5 1 0,-3 0 0,-5 0-1,-3 6 1,-4-5 0,-6-1 0,-5 1 0,-5 2 0,-2-1 0,-1 0 0,-4 0 0,-1 0 0,-2 1 0,-2-4 0,4-2 0,4-3 0,2-3 0,7-4 0,2-4 0,3-2 0,6-3 0,7-10 0,-8 10 0,8-10 0,3 0 0,9 0 0,7-6 1,6 2-1,6-3 2,6-2-1,2 0-1,8 1 1,1 3 0,-1 0-1,-2 2 1,0-1-1,-6 1 1,4 3-1,-8 0 0,-4 0 0,-1-1 0,-5-2 1,-6 2-1,0-2 0,-5 2 0,0 0 0,-8-1 0,-6 2 0,12 0 0,-12 0-1,0 0 0,0 0-2,0 0-2,-7 2-10,7-2-7,-10 1-10,10-1-29,-16 0-27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47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55 11 38,'0'-9'43,"0"9"-6,0 0-11,0-9-10,0 9-3,0 0-5,0 0-1,0 0-1,0 0-1,0 0-2,0 0-1,0 0 0,0 0 0,0 8-1,0 3 0,0 2 0,-2 5-1,1 6 1,1 2-1,-4 4 0,-2 2 1,-1 0-1,4 2 0,-9-6 0,7 0 1,-3-6-1,3-5 1,2-7-1,3-10 0,0 0 1,0 0-1,3-7 0,10-5 1,-1-4-1,-1 1 0,6-4 1,3 1-1,-4 1 0,2-1 0,-1 3 1,-1 3-1,-4 2 0,1 3 0,-8 2 0,-5 5 0,12-7 0,-12 7 0,0 0 0,-10 2 0,10-2 1,-15 7-1,7-4 0,-6 4 0,4-1 0,2 0 0,-5 0-1,6 2 1,-1-2 0,0-1 0,8-5 0,-8 7 0,8-7 0,0 0 0,-4 10 1,4-10-1,5 4 0,-5-4 0,17 10 2,-7-4-2,0-1 0,4 2 0,-4 0 1,4-2-1,-5 3 0,1 0 0,-1-2 0,-9-6-1,11 12-3,-11-12-8,0 0-10,13 10-7,-13-10-30,0 0-27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48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286 347 20,'0'0'56,"0"0"-4,5-12-32,-5 12-7,0-6-4,0 6-1,0 0-2,-10-8 0,2 4-2,-2 4 0,-1 0 0,-1 3-1,-4-2-1,1 7 1,-3-6-2,6 5 1,-4 1-1,4 4 0,0 1 0,9 1-1,-2 0 1,5 1-1,2 1 1,8-1-1,3-3 1,3-3-1,3-7 3,-1-1-3,3-2 2,4-7-1,-5-5-1,0-1 1,3-6 0,-5-2-1,0-4 1,-5-2-1,-3-4 0,-3-1 0,-7-7 1,-2 2-2,-6 0 2,-7 0-1,-3 4 0,-5 3 0,-2 8 1,-5 4-1,1 11 1,-1 7 0,-3 2-1,0 12 0,1 6 0,4 3 0,4 7 0,2 0 0,7-3 0,2 1-1,10-1-1,3-8 0,3 2-6,7-9-8,8-4-6,5-7-13,2-3-28,6-7-20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15.085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76 14 148,'0'0'30,"-15"-11"-9,15 11-14,-19-2-1,13 8-2,-5 4-2,7 8-1,-2 1 0,4 7 1,2 3-2,0 0 0,6 2 1,4-7-1,5 0 0,2-8 0,0-4 0,4-4 0,0-8 1,-2-3-1,1-8 0,1-8 0,-2-5 1,-2 0-1,0-4 0,-3-1 0,-3 0 0,-2 7 1,-5 1-1,0 10 1,-4 11-1,0 0 0,0 0 1,-8 14-1,1 7 0,3 9 1,0 0-1,0 7 0,3 1 1,1 1-1,0-3 1,0 0 0,-4-6 0,4-4 0,-4-4-1,0-5 1,-3-2 0,-5-6-1,-1 0 1,0-5-1,-6 2-1,-6-2 1,0-1-1,1-1-1,1 2 0,-5-4-2,14 9-6,-3-7-10,17-2-4,-15 0-14,15 0-32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49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4 110 38,'0'-8'58,"-4"-3"-10,4 2-28,0 0-9,2-3-1,6 4-3,-4-3 0,10 3-2,-7-2-1,6 4 0,2-4-1,2 8-1,-4-3 1,2 5-1,-1 0 0,1 5-1,-3 2 0,1 0 0,-5 4 0,-4 0-1,-4 0 1,0 4-1,-9 0 1,-2 0-1,-4-1 0,-2 3 0,1 0 0,-2-2 1,1 4-1,2-8 0,6 0 0,0 0 0,6-2 1,3-9-1,0 11 0,0-11 0,17 7 1,-6-6-1,4 3 0,1-1 1,1-2-1,-4 4 0,2-2-1,-2 0-1,-1 5-2,-12-8-8,18 0-7,-18 0-8,10-2-14,-10 2-37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50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134 110 102,'13'0'47,"-13"0"-19,15-4-17,-12-4-3,7 5-3,-5-9-1,5 5-1,-5-4 1,-2-2-1,-3 3-1,0 0 0,0 0-1,-3 0 2,3 10-2,-15-8 0,5 5 0,0 3 0,-1 0-1,2 6 1,3-2-1,-4 7 1,3-1-1,1 3 1,-1 7-1,0-4 1,4 7 0,-3 2-1,2 6 0,-1 0 1,2 1-1,-2 2 1,2-2-1,1 3 0,-1-1 0,0-1 0,-2-1 0,0 0 0,0-4 0,1-1 0,-2-2 1,-1-5-2,5-2 1,-2-4-1,0-5 0,4-9-2,-5 7-1,5-7-3,0 0-5,-5-10-9,2 0-9,0-2-25,1 3-22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51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8 93 72,'0'0'57,"-8"-13"-22,8 13-18,-2-9-4,2 9-5,4-6-2,-4 6-1,21-9-1,-9 0 1,4 6-2,2-4-1,-1 3 0,3-5-1,-4 4 0,2 1-1,-6 1-1,4 2-3,-7-5-7,0 5-8,-9 1-7,14-5-16,-14 5-33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52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178 11 102,'0'-9'48,"0"9"-20,-10-2-16,10 2-5,-8 0-1,8 0-2,-15 5 0,15-5-2,-13 13 0,3-3-1,0 2 1,1 6-1,-2 5 0,-4 3 1,4 3 0,1 6-1,-5 3 0,3 4 0,1 1-1,2-2 1,6-3-1,0-3 1,1-4-1,2-6 0,2-4 0,3-3-1,1-5 0,-1-4-2,7 0-6,-12-9-9,18 2-6,-8-3-14,0-5-30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53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7 8 135,'0'-8'37,"0"8"-14,0 0-10,-7 5-8,7 8-1,2-3 1,5 8-3,-2-2 0,6 4 0,-3 1-1,4 3 0,1-3 0,-1 0 0,-1 1-1,1-2 1,-6-3-1,3-2-1,-4-1-1,-4-5-1,4 0-2,-5-9-11,0 0-5,0 0-9,2-6-25,-2-9-25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54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200 39 74,'0'-15'58,"1"3"-27,-1 12-12,0-13-6,0 13-4,0 0-3,0 0-1,-1 4-1,-6 8 0,-1 2-2,-2 3 0,-2 6-1,-2 0 0,-4 0 0,0 2 0,-3-1-1,4-1-1,-1-4 1,2-3-2,3 1-2,-2-9-8,10 3-8,5-11-7,-9 8-17,9-8-34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55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18 7 53,'0'0'39,"0"0"-7,0 0-10,0-8-7,0 8-4,0 0-3,0 0-2,0 0 0,0 0-2,0 0 0,0 0-1,0 0 0,0 0-1,0 0 0,0 0 0,0 7 0,0 1-1,-1 4 0,1-1 1,-4 4-1,4 3 0,0 2 1,-1 3-2,-1 2 1,-1-3-1,1 2 1,0-4-1,1-2 0,1-5 0,-2-2 0,2-11 0,0 9 0,0-9 0,0 0 1,3-7-1,-3 7 0,10-17 0,0 5 0,0-2 0,2 1 0,-3-2 0,1 2 1,5 0-1,-6 2 0,0-3 0,0 6 0,-1 1 0,-8 7 0,7-13 0,-7 13 1,0 0-1,-5-3 0,5 3 0,-14 3 1,4 4-1,-1 2 0,1-1 0,2 3 0,-4 0 0,6-2 0,-3 5 0,6-5 1,0 4-1,3-4 0,0-1 0,0-8 1,10 16-1,-4-10 0,4-2 1,3 2 0,-1-1-1,3 0 0,-2-2 0,0-2 0,-3 2 0,5-2-2,-15-1 0,13 3-1,-13-3-3,10 3-8,-10-3-8,0 0-10,0 0-25,0 0-22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56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53 5 145,'7'-5'30,"-7"5"-8,0 0-15,0 0-3,0 0 0,0 0-2,-2 10 0,-1-3-1,0 5 0,-1-1 0,-4 3-1,3 2 1,-1-1-1,-4 0-1,5-2 1,-2-3-2,7-10-4,0 0-11,-8 2-7,8-7-11,3-8-28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57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7 8 150,'0'0'28,"-8"-9"-7,8 9-14,0 0-3,0 0-3,0 5 0,0-5-2,8 6-4,-8-6-9,8 1-8,-8-1-13,13 3-24,-13-3-17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58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72 14 53,'0'0'51,"0"0"-23,0 0-9,0-8-7,0 8-2,0 0-3,0 0-1,0 0-2,0 0-2,0 0 0,0 0 0,0 0-2,0 0 0,0 0 1,-4-7-1,4 7 0,0 0 1,0 0-1,0 0 1,0 0-1,0 0 1,0 0-1,0 0 1,0 0 0,-9 3 0,9-3 1,0 0-1,0 0 0,0 0 0,0 0 0,0 0 0,0 0 0,0 0 0,0 0 0,0 0 1,-7 2-1,7-2 1,0 0-1,-7 7 0,7-7 1,-8 15-1,3-5 0,2 5-1,-2 1 0,0 5 0,-2-1 1,4 2-1,-2 3 0,5-3 0,-2 0 0,2-4 0,0-2 0,2-2 0,5-1 0,1-4 0,-8-9 0,13 10 1,-5-9-1,1-1 0,1 0 0,1-1 0,-3-4 0,6-4 1,-3 3-1,-1-3 0,2-2 0,-1 0 0,-3-4 1,-3 2-1,2-5 0,-4 6 0,-3-3 0,0 7 1,0 8-1,-10-5 0,10 5 0,-10 11 0,9 5 0,1-1 0,0 3 1,1-1 0,8-2 0,-1 1 0,7-8 0,-2-1 0,2-4 0,1-3 0,-1-1-1,2-8 1,-2-2 0,-2-4-1,-2-4 0,-2-3 0,-6-2 0,-3-6 0,0 6 1,-7-7-2,-3 8 0,-3 0 0,2 9-2,-8 1-2,8 13-9,-4 0-7,3 4-5,4 4-19,8-8-35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15.396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8 19 153,'0'-11'29,"0"11"-7,0-8-14,0 8-1,0 0-2,-4 8-3,3-2 0,1 8-1,-2-1-1,2 6 0,0 1 0,0 1-1,0 3-1,0-5-9,0 6-9,0-10-5,0 5-17,0-9-36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59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35 6 67,'8'-7'57,"-8"7"-25,0 0-13,0 0-6,0 0-4,0 0-3,0 0-2,0 0 0,0 0-2,8 3 0,-8-3 0,2 7 0,-2-7-1,0 17 2,-2-9-2,-1 8 1,-2-2-1,-1 4 0,2-2 0,-1 1-1,-3-2 1,3 2-1,2 2 0,-2-1 1,2-1-1,1 2 0,2-4 0,0 2 0,7-4 0,-3-2 0,3-4 0,3-3-1,-2-2 1,4-2-2,1 0 0,-10-8-5,11 7-5,-11-10-9,-3 11-7,10-17-24,-10 6-24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60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0 21 135,'0'0'36,"0"0"-13,0 0-11,5 0-6,5 0-1,8 0-2,-1 0-1,4 0-1,1 0-2,-4 0-3,2 0-11,-4-4-4,-3 1-10,-4-2-22,-1-4-25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61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4 8 124,'-5'-9'38,"5"9"-19,0 0-7,0 0-2,0 0-4,0 0-1,0 0-2,0 0 0,0 0 0,6 7-1,-6-7 0,13 13-1,-4-6 1,2 5-1,-1 0 0,0 2 1,3 1-2,-1 1 1,-2 0 0,0 0-1,-2 4 1,3-1-1,-1 1 0,-3 3 0,-2 1 1,1 2-1,-2-2 0,-1 3 1,-3 0-1,0-2 0,-2 2 0,-3-1 0,-4-1 0,-3 0 0,2-1-2,-3-2-1,0 3-2,-5-8-9,8 0-7,-4 0-6,3-6-17,6-3-36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62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9 26 57,'0'0'47,"0"0"-14,-9-5-11,9 5-9,0 0-4,0 0-3,0 0-1,7 4-1,-7-4-1,13 4-1,-3-1 0,2 0 0,2-1-1,5 2 0,2-3 1,-1 1-1,6-2 0,1 0 0,4 0 0,0 0 1,-3 0-1,4 2 0,-2-2 0,3 5-1,0-3 1,-2 3 0,-3-1 1,0 0-2,2 0 1,-2-2-1,-3 3 1,3-2-1,-4-2 1,6 2-1,-5-3 0,3 2 1,-2 0-1,6-1 0,-4 1 0,3 1 0,-1-1 1,0 1-1,1-2 0,-1 3 0,-2-3 0,0 0 1,0 0-1,-3-1 0,1 0 0,-3 0 0,2 0 0,-4 0 1,3-1-1,-1 0 0,-3-3 0,1 4 0,-3 0 1,0 0-1,0 0 0,2 0 0,-2 0 0,4 0 0,-4 0 0,5 0 0,-1 0 0,4 0 0,-1 0 0,1 0 0,2 0 0,-1 0 0,-1-1 0,1-1 1,-3 2-1,4-4 0,0 1 0,-1 3 0,-2-2 0,3 0 0,0-1 0,2 1 1,-4-3-1,5 5 0,-1-5 0,1 2 0,-1-2 1,3 2-1,-8 0 0,5-1 0,-4 2 0,-3 0 1,0-2-1,-1 0 0,-4 1 0,3 1 0,-1 2 0,2-3 0,-1 1 0,-1-2 0,-2 1 0,0 2 0,-1-2 1,1 3-1,-3-4 0,-2 4 1,2 0-1,-5 0 0,1 0 0,-4 0 0,-7 0 0,11-4-1,-11 4 0,0 0-2,9-1-3,-9 1-9,0 0-6,-7-8-8,7 8-25,-10-4-27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63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224 280 48,'8'0'44,"-8"0"-8,9-4-13,-9 4-5,8-6-6,-8 6-3,5-8 0,-5 8-3,1-9-2,-1 9-1,0 0 1,-9-10-2,-3 10-1,0 0 0,-2 0 1,-3 4-1,-1 5-1,0 0 0,0 6 1,1 1-1,2 3 0,4 1 0,-3 1 0,10-1 0,0 2 0,4-5 0,7-1 0,3-6 0,3-5 0,5-5 0,0-3 0,7-4 1,-5-6-1,5-5 1,-1-2-1,-1 0 1,-1-1 0,-6-4-1,-1 2 1,-6-5-1,-8 0 1,-1-2-1,-1 1 0,-16-4 1,1 3-1,-6 0 1,-6 5-1,2 2 0,-2 4 1,-2 8-1,3 3 0,1 7 0,5 1 0,-1 8 0,4 1 0,5 5 0,1 1 0,4 2-1,5-2 0,3 7-1,0-6-1,5 4-5,1-6-8,4 2-8,-2-4-12,5 1-32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64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38 40 62,'0'0'54,"10"-13"-22,-5 5-13,-5 8-6,7-11-5,-7 11 0,3-8-2,-3 8-2,0 0 0,0 0-1,0 0 0,0 0-1,-8 10-1,1 5 0,-1 2-1,3 3 2,-3 5-2,-1-1 0,3 1 0,-1 2 0,5-4 0,1-2 0,1-4 0,0-3 0,3-4 0,-3-10 0,17 9 1,-7-9-1,-2-2 0,5-5 1,-5 0 0,2-2-1,-5 1 0,2-1 1,-7 9-1,6-10 0,-6 10 1,0 0-1,0 0 0,0 8 0,0 0 1,0 2-1,7 0 1,3-3 0,5 0 0,3-5 0,0-2 1,5-4-1,4-8 0,-3-1 0,1-4 0,-2-4 0,-8 1-1,0-1 1,-7 1-1,-8 0 0,-1 3 0,-9 2 0,-5 2 0,-2 4-1,1 4-1,-2 1 0,3 4-3,1 0-8,14 0-8,-13 15-6,13-6-16,0-9-38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65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41 16 141,'7'-8'34,"-7"8"-11,0-8-14,0 8-3,0 0-1,0 0-1,-9 8-2,3 0 0,-3 5-1,1 2 1,2 0-1,1 1-1,0 0 1,5-3 0,0 2-1,3-6 0,5-1-1,2-6-1,0-1-1,-2-2-1,10-3-7,-11-7-7,3-2-8,-2-4-17,0 1-28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66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0 131 50,'49'-82'66,"-52"66"-24,-2 4-16,-3 0-13,8 12-5,-3-10-3,3 10-2,0 0-1,0 0-2,0 6-2,0-6-3,0 0-11,1 11-7,-1-11-12,0 0-32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67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9 0 128,'0'0'36,"0"0"-12,0 0-16,-7 3-2,7-3-1,0 0-1,0 0-2,0 0 1,0 0-2,0 9-1,0-9 0,0 0-1,0 0-2,0 0-1,0 0-6,0 0-11,0 0-9,5-6-24,-5 6-20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68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204 254 153,'6'-10'29,"-6"10"-9,-1-14-12,1 14-3,-10-7-1,10 7-1,-13-1 0,3 1-2,-4 3 1,3 5-1,-6 0 0,1 3 1,-1 4-2,2 1 1,4 4-1,4-1 1,2-2-1,5 0 0,5-3 0,4-3 0,5-6 1,3-2-1,3-3 0,3-4 1,-3-4-1,4-6 1,0-1-1,-5-3 1,1-3-1,-5 0 0,-2-3 1,-6-4-1,-6 1 0,-1-2 0,-6-6 0,-9 3 0,0 0 1,-10 6-1,2 2 0,0 8 1,-5 5-1,-2 8 0,4 7 0,0 9 0,4 5-2,2 3 1,4 6-2,3-3-2,13 7-10,-4-6-6,4 0-6,10-4-19,3-3-37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17.138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10 1 83,'0'0'49,"-10"0"-25,10 0-9,0 0-5,0 5-2,0-5-1,4 9-3,-4-9-1,10 13 1,-5-4-2,7 3 0,1 1 0,-2 3-1,4 4 1,1 0-2,1 0 2,0 6-2,-4-2 1,2 0 0,0-2-1,-5-2 2,1 0-2,-1-4 0,-3-1 0,-3-6-2,0 0 0,-4-9-3,0 0-11,11 0-6,-11 0-12,2-23-26,-2 10-21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69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89 49 162,'-1'-8'26,"1"8"-5,-15-11-10,15 11-7,-12-1-1,12 1 0,-16 4-1,6 7-1,3 3 0,-3 3-1,5 4 1,-1 2-1,2-2 0,4 0 1,0-4-1,7-2 1,0-4-1,1-3 1,3-5-1,3-3 0,-1-3 0,0-2 1,0-4-1,0-1 0,-1-2 0,-4 6 0,-8 6 0,13-14 0,-13 14 0,0 0 0,0 0 1,2 8-1,-2 1 0,2 2 1,1-4-1,4 0 1,3 0 0,4-5-1,3-2 1,3 0-1,1-9 1,1-1-1,-8-3 0,3-4 0,-2-1 1,-7-2-1,-6 0 0,-2-2 1,-4 4-2,-2-1 1,-4 4-1,-3 2-1,4 7-1,-4-3-3,13 9-11,-13 6-4,10 3-7,-2 2-19,5 3-39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70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148 0 170,'8'9'26,"-8"-9"-7,3 14-8,-3-2-7,0-2 0,0 7-1,0 2-1,0 0-1,0 2 0,0 3 0,0-2 0,0-1-1,-5 1 0,0-1 1,-1-4-1,-3-1 0,1-3 1,-3 0-1,-1-6 1,-3-1-1,2 1-1,-4-6 1,3 1-1,-1-2-2,7-2-2,-6-11-12,11 4-4,1-10-5,4-3-17,5-5-36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71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5 32 167,'0'0'26,"-5"-10"-6,5 10-11,0-9-5,0 9 0,0 0-1,0-9-2,0 9 0,0 0-1,0 0 0,5-4-2,-5 4-6,0 0-10,0 0-4,0 5-8,0-5-31,0 0-28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72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20 27 65,'0'0'39,"0"0"-9,0-7-11,0 7-5,0 0-4,0 0-3,0 0-1,0 0 0,0 0-2,0 0 0,0 0-1,0 7-1,-3 2 0,-4 3 0,6 3-2,-3 2 2,3 5-2,1 0 1,-4 2-1,3 2 1,1 3-1,0-1 0,0 2 0,0 0 0,0-7 0,0-3 0,0-2 0,0-6 1,0 1-1,0-13 1,0 9-1,0-9 0,0 0 1,0 0-1,0 0 0,1-8 0,3-3 2,-4-2-2,1-1 0,1-5 0,1 0 0,7-4 1,-5 1-1,7-2 1,-4 1-1,5-3 0,2 1 1,0 1 0,3 1-1,-1 0 0,2 4 1,0-1-1,0 5 1,-2 1 0,-1 3-1,-1 6 1,-2 1-1,-1 4 1,-4 0-1,-8 0 1,13 8-1,-13-8-1,4 13 0,-4-13-1,3 10-1,4 1-7,-7-11-10,0 12-4,0-12-16,0 15-31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73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22 11 135,'0'0'34,"0"0"-13,0-13-14,0 13-1,0 0-2,3 8-1,-3 1-1,0 3-1,0 4 1,0 4-1,-3 3 0,3 2-1,-2 0 1,-1 2-1,1-3 1,0 0-1,1-2 0,-3-7 1,1 1-1,0-6 0,3-10 0,-2 13 0,2-13 0,0 0 0,0 0 0,0 0 0,5-11 0,3 2 2,-3-1-2,7-2 1,-4-1-1,7-5 1,0 0-1,1 1 1,4-1-1,-3 2 0,1 1 0,-3 1 1,-2 3-1,-5 4 1,-8 7-1,10-9 1,-10 9-1,0 0 1,-6 6-1,-4 0 0,-2 1 0,4 1 0,-7 2 0,3-1 0,1-3 0,1 2 0,2-5 0,8-3 0,-12 9 0,12-9 0,0 0 0,-11 3 0,11-3 0,0 0 0,0 0 0,0 0 0,0 10 0,0-10 0,9 7 0,-9-7 0,9 12 0,-9-12 0,13 12 0,-13-12 0,13 12 0,-8-5 0,-5-7 1,15 16-1,-15-16 0,13 14-1,-13-14-1,10 9-3,2-2-10,-12-7-6,13 1-7,-13-1-26,2-6-25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74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85 2 92,'0'0'40,"0"0"-15,-8-3-10,8 3-6,0 0-2,0 0-2,0 0-1,-10 0-1,10 0 0,0 0 0,-7 0-1,7 0 0,0 0 0,-11 11-1,11-11 1,-7 16-1,-1-6 0,3 4 0,1-3 0,-2 6-1,1 2 1,2 0-1,1 3 2,2 1-2,-3-1 0,-1 1 0,3 2 1,1 0-1,0 0 0,0-2 0,5 2 0,-2-4 0,2 1 0,0-1 0,3-1 0,-3-5 0,5 2 0,-5-5 0,2-1-1,-7-11-3,13 15-4,-13-15-10,0 0-6,10 6-15,-10-6-28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75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54 21 8,'0'0'25,"0"-8"-3,0 8-1,0 0 1,0 0-2,3-7-7,-3 7 0,0 0-4,0 0 0,0 0-2,0 0-1,0 0-1,0 0 0,0 0-1,0 0 0,0 0-1,0 0 0,0 0-1,0 0 0,0 0 1,-3-6-2,3 6 2,-14 7-2,8-2 1,-2 6-1,1 4 0,-1 2 0,3 4 0,1 2-1,4 1 1,0 0-1,0-2 0,0-5 0,5 0 0,7-5 0,-5 0 0,4-9 1,4-2-1,-5-1 0,5-3 0,1-5 1,-1-3-1,0 1 2,0-4-2,-5 1 0,0 0 0,-4 2 0,1 0 1,-4 4-1,-3 7 0,0 0 0,0 0 0,-3 9 0,1 4 0,2 4 1,0-3-1,2 4 0,3-5 1,8 1 0,2-9 0,3-2 0,-1-2 0,1-2 1,0-5-1,2-6 1,-2-1-1,-2-2 0,-2-6 0,-6 0 0,0-4-1,-6 3 1,-2-2-1,-2 6 0,-6-1 0,-2 2-1,-2 7-1,-4 4 0,8 6-5,-16 0-8,10 2-7,2 2-5,-3 3-22,4-1-32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76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22 7 74,'0'0'47,"0"0"-19,0 0-11,3-8-6,-3 8-2,0 0-3,0 0-2,0 0 0,2 4-1,-2-4 0,0 9 0,0-9-1,-2 18 0,-1-6 0,-2 3-1,2 2 0,1 2 1,0 0-2,1 1 1,-1 1 1,2 0-2,-2-3 1,-2 3-1,4-2 0,0-1 0,0-2 1,0 1-1,0-4 0,6-2 0,-4-1 0,-2-10 0,15 11 0,-15-11 0,16 4-1,-11-4 1,8 0 0,-8-4-1,7 0-1,-12 4 0,15-10 0,-12 2-3,-3 8-2,5-14-7,-5 14-10,0-13-14,0 13-25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77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10 49 74,'0'0'52,"-8"-9"-26,6 0-8,2 9-6,0-9-2,0 9-3,0 0-1,8-8-1,-8 8-2,17-7 0,-7 4-2,4 3 0,-4-2 0,5 2-1,0 0 0,0 0-1,0 3-4,-5-3-11,5 1-5,-4-1-11,2-1-27,-8-4-21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78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-1 9 55,'6'-10'55,"-6"10"-23,0 0-11,0 0-7,0 0-3,0 0-4,0 0-1,0 0-2,0 0-1,0 0-1,0 0 0,0 7-1,0-7 1,4 14-1,2-7 0,-4 1 0,4 7 0,3-3 0,-1 4 1,2-5-1,-5 6-1,5-4 1,-5 2 0,0-5-1,3 5 1,-5-5-1,0 3 0,1 0 1,2-1-1,-6 1 0,2 1 0,0 2 0,-2-1 0,0 1 1,0 3-1,-4-2 0,-2 2 0,2 2 0,1-3 0,0 1-1,-4-2 0,4 0 0,-2-5-2,3 7-6,-4-6-10,2-2-5,1 1-14,0-2-27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17.438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201 16 126,'-8'-12'38,"8"12"-13,-11-6-14,11 6-4,-13 3-1,9 6-2,-8 0-1,3 9 0,-2-3-1,-1 8-1,-3 0 0,2 3 0,-2 0 0,1 0-1,1-3-1,0-3 1,5-1-2,-3-6-1,7 4-4,-3-11-9,7-6-6,-8 11-12,8-11-29,0 0-18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15 13,'0'0'15,"-10"-4"5,10 4-3,0 0-1,0 0-3,0 0 3,0 0-7,0 0-2,0 0-2,0 0-2,0 0-2,0 0 2,0 0-3,0 0 2,0 0-1,0 0-1,0 0 1,0 0 1,0 0-2,0 0 0,0 0 0,0 0-2,0 0 1,0 0-3,0 0-1,0 0-1,0 0 1,0 0-4,0 0-11,0 0-22,2-11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10 5,'0'0'15,"0"0"-5,0 0-2,0 0-1,0 0-2,0 0 2,0 0 3,0 0-3,0 0 4,0 0 2,0 0-1,0 0-3,0 0 1,0 0-4,0 0 1,0 0 0,0 0-1,0 0-2,0 0 2,0 0-2,0 0 1,0 0-2,0 0 1,0 0-1,0 0-1,0 0 0,0 0 1,0 0-1,0 0 0,8 2 0,-8-2 0,12 0-1,-3 0 1,5 0 0,-6 0-1,5 0 1,2 0-1,1 0-1,-1 0 1,2 0 0,-1 0 0,-4 0-1,3 1 1,1-1-1,-1 0 1,0 0 0,-2-1 0,4-1-1,-9 1 0,5 0 1,0 0-1,-8 1 0,5 0 0,-10 0 1,9-2-1,-9 2 1,9-1-1,-9 1 0,0 0 0,9-3 1,-9 3-2,0 0 2,0 0-2,10-2 1,-10 2 0,0 0-1,0 0 0,0 0-3,0 0-8,0 0-7,-9 0-11,9 0-21,-11 0-21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0 23,'0'0'56,"0"0"-14,0 0-17,0 0-8,0 0-5,0 0-4,0 0-2,0 7-2,0-7 0,-2 9-2,2 1 1,0-10-2,-6 19 1,4-10 0,0 4-1,1 0 1,-1 4-1,0-1 0,2 1 0,0 3-1,-1-2 1,-1 1 0,-3-1-1,5 0 0,-1-1 0,-1 0 0,0-3 0,1 1 0,1-3 0,-2 2 0,2-3 0,0-1 0,0 3 0,-2-4 0,2-1 1,0 2-1,0-10 0,-1 12-1,1-12 0,0 9-1,0-9 0,0 0-6,0 0-12,0 0-7,0 0-18,0-6-27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8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611 20 13,'0'0'37,"10"-3"-2,-10 3-2,0 0-10,0 0-6,0 0-4,0 0-3,0 0-3,-9-12-2,9 12-1,-11-2-1,-1 2 1,-3 0-2,-1 0 0,-4 0 0,0 0-1,-6 2 0,1 3 0,-3 1 0,5-2 0,-7-2-1,5 0 0,-3 1 1,2 1 0,3 0-1,3 0 1,-3-2 0,8 2-1,2-3 1,3 2-1,10-3 0,-7 4 0,7-4 2,2 10-4,6-4 4,2 5-2,5 2 0,2 5 1,-1 3-1,1 1 0,1 1 0,-2 2 1,1 1-1,-7 0 0,0-1 1,-6 1-1,-2-2 1,-2 2-1,-3 0 1,-2 1-1,-8 3 1,-2-1-1,-3 2 0,-1 3 0,-2 0 0,-7 2 0,-3-1 1,-1 1-1,3-3 0,-3-1 0,2-2 0,7-6 0,-3-3 0,9-4 0,9-3 0,0-5 0,8-9 0,3 9 0,10-9 0,2 0-1,8-3 1,4-3 1,4 3-1,2-3 0,0 2 0,2 0 0,-2 3 0,2-1 0,-2 1 0,3-1 1,-3 0-1,3 0 0,1-1 1,1 2 0,1-5-1,-4 1 1,-7 2-1,0 1 0,-7 0 0,-2-1 0,-6 1 0,-2 0-1,-11 2-2,0 0-2,9-1-9,-9 1-7,-7-5-6,-3 1-19,-1-1-35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8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30 6 67,'0'0'57,"2"-8"-29,-2 8-11,0 0-4,0 0-3,0 0-3,0 0-1,-2 5-3,0 4 1,-2-2-2,4 6 0,-2-1-1,-3 3 0,3 4 0,2 2 0,-1-1-1,1 5 0,0-3 2,-2 0-2,-1-2 0,1-1 0,0-4 0,-3-4 0,4-1 0,1-10 0,0 0 0,0 0 1,0 0-1,6-8 0,-2-3 0,2 2 0,6-3 0,-2-1 0,3 2 0,2-1 0,1 2 0,1 0 0,-1 2 0,3-3 0,-6 4 0,2 1 0,-4 3 0,-3-3 0,-8 6 0,12 0 1,-12 0-1,0 0 0,-10 0 0,5 0 1,-10 2-1,2 3 0,0 1 0,1 0 0,-3 0 0,1-2 0,2 3 0,4-2 0,8-5 0,-10 5 0,10-5 0,0 0 0,0 0 0,1 10 0,-1-10 1,15 7-1,-5-1 1,-2-1-1,2 3 0,-1-2 1,2 0-1,2 2 0,-6-1 0,5-2 0,-4-1 0,2 0 0,-4 0 0,6-1 0,-6 0 0,-6-3 0,14 1-1,-14-1-2,13 1-9,-13-1-8,0 0-5,0 0-19,0-6-34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8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199 374 85,'10'-6'49,"-10"6"-23,5-9-11,-5 9-6,9-9-1,-9 9-2,0 0-1,4-7 0,-4 7-2,0 0 1,-9-8-2,9 8 0,-19-1 1,11 1-2,-7 0 1,0 0-1,1 0-1,-3 7 1,1 1-1,1 3 1,1 3-1,3 3 0,-4 0 0,8 5 0,3-1 0,2-3 0,4 1 0,7-6 0,8 0 0,-1-8 0,3-3 1,2-2-1,7-6 1,-5-3-1,4-9 0,-4-2 1,2-5 0,-4 0 0,-1-7-2,-4-3 2,-6-3-1,-5-5 1,-5 2-1,-5-5 0,-8 4 0,-8 0 0,-4 10 1,-5 3-1,0 7 0,1 12 0,-4 4 0,1 6 1,4 8-1,5 4 0,5 4 0,1 0 0,4 2 0,7 5-1,2-4 0,4-2-3,5 7-2,-1-4-10,9-1-6,-3-2-7,5-1-26,1-4-27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8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147 40 118,'3'-9'41,"-3"0"-16,0 9-13,-14-9-4,14 9-2,-17-10-1,7 9-2,2 0-1,-4 1 1,6 1-2,6-1 1,-15 13-1,8-2 0,1 3 0,2 0 0,3 5 0,-3 6 0,4-1 0,0 4 0,0 2-1,0 0 1,0 2-1,0 2 1,0 0-1,-1 0 0,-4-2 0,2-2 0,-1-3 0,-6-3-1,4-4 1,4-6-1,-6-2-1,8-12-2,-5 10 0,5-10-2,0 0-2,-2-10-1,2 10-3,0-17-7,0 6-9,0-3-14,0 3-5,0-3 9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8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25 100 3,'0'0'35,"-12"-16"8,12 16-5,-6-8-11,6 8-9,-5-11-5,3 2-2,2 9-1,2-14-3,8 13-1,-5-8-1,8 4-2,-3 1 1,3 0-2,0-1-1,0 3 1,4 0-1,-4 2 0,0-3-1,0 3 1,2 0-2,-2-1 0,-4 1-2,-9 0-11,13 0-6,-13 0-5,0 0-18,5-6-36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8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123 21 67,'0'0'39,"7"-10"-7,-7 10-10,0 0-7,3-11-5,-3 11-2,0 0-1,0 0-1,-10 0-2,10 0-1,-15 7 0,9 0-1,-4 4-1,2 2 2,-4 3-2,1 8 0,4 2-1,-6 7 1,5 3 0,-2 1-1,1 3 1,3-1-1,2-1 0,3 1 1,-2-7-1,3-6 0,3-1 1,0-5-1,7-2 0,-3-3 0,4-1-1,-3-4-1,6 1-2,-14-11-11,16 8-6,-9-8-6,3-1-20,-4-8-30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8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 1 167,'0'0'24,"0"0"-4,0 8-15,8 6 1,7-2-3,1 10 0,0-6-1,5 2 0,-3 2-1,1-3 0,-3 1-1,-2-2 0,-1 0 0,-8-1-1,5-4-2,-8-2-1,-1 4-9,-1-13-7,0 0-5,0 0-17,0-10-29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18.130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-1 18 123,'3'-9'39,"-3"9"-15,0-9-12,0 9-4,0 0-3,0 0-1,0 0-2,8-2-1,-8 2 0,13 2 0,-13-2 1,17 9-1,-9-6 0,3 3 0,-11-6 0,15 12 0,-15-12 0,8 15-1,-6-6 1,-2 0-1,0 0 1,-4 2-1,0-2 0,-3 3 0,1 1 0,0-6 0,-1 5 0,1-3 0,6-9 1,-13 16-1,9-7 0,4-9 0,-9 9 0,9-9 0,0 0-1,-6 11 1,6-11 0,0 0 0,6 8 0,3-7 0,1 2 0,-1-1 0,4-2 0,4 0 0,-3 0 1,-1 0-2,4 0 1,-4 0 0,0 0-2,-3-2-4,7 2-11,-9 0-5,3-4-9,-11 4-25,11-14-27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8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165 18 134,'-1'-10'35,"-1"1"-12,2 9-11,0 0-4,0 0-3,-12 3 0,11 7-1,-3 4-1,-4 4-1,0 4 0,-5 4 0,0 3-1,-4 1 0,-1-2-1,1-2 0,-1 2-2,3-7-1,9 1-4,-7-12-13,11 0-1,2-10-12,5 0-24,8-5-27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9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 24 150,'0'-15'29,"0"15"-8,0-8-11,0 8-4,2 8-2,1 4 0,-3 0-2,5 6-1,-5 0 0,2 5 0,-2-2 0,0 3 0,0 0 0,-2-5-1,-3 0 0,4-2 0,-1-5 0,0 0 1,2-12-1,0 0 0,4 3 0,-4-3 0,16-12 0,-4 3 1,-4-2-1,5-2 0,2 3 0,-5-3 0,0 3 0,-2 2 0,-8 8 0,10-14 0,-10 14-1,0 0 1,0 0 0,-6-5 0,-6 5 0,4 3 0,-4 3 0,1 1 0,4 0 0,7-7 0,-13 13 0,13-13 0,-2 15 0,2-15 1,5 7-1,-5-7 1,17 13 0,-6-6-1,-1-1 1,-2 0-1,7 1 0,-8-1 0,3-2 0,0 0-1,-2 0-1,-8-4-3,15 3-10,-15-3-5,6-1-6,-6 1-18,0 0-35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9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 23 0,'0'0'25,"0"0"-2,0 0-6,0-4-1,0 4 1,0 0 1,2-9-3,-2 9-5,0 0 0,0 0-2,0 0-2,0 0-2,0 0-1,0 0-1,0 4-1,0-4 0,0 0 1,0 0-1,0 0 1,0 0 0,0 0 0,0 0 0,0 0-1,0 0 1,7-5-1,-7 5 0,0 0 0,0 0 0,0-10 1,0 10-2,0 0 1,0 0 0,-9 3-1,9-3 1,0 0-1,0 0 0,-6 8 0,6-8 0,0 0 0,0 0 0,0 0-1,0 0 0,8 5 0,-8-5-3,8 2-5,-8-2-13,10 0-11,-10 0-21,10 0-12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9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70 4 57,'8'-3'55,"-8"3"-18,13 0-21,-13 0-6,7 0-2,-7 0-3,8 3 1,-8-3-2,6 10 0,-6-10 0,9 13-2,-9-13 1,5 16-1,-5-6 1,1 0-2,-1 2 0,-5-1 0,-1 0 0,-1 2 1,-3-2-2,2-2 0,-5 2-3,-2-3-1,7 1-12,-6-1-5,0-2-11,-1-2-24,3 0-21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9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52 74 124,'6'-6'37,"-6"6"-13,0 0-15,0 0-2,0 0-2,0 0-1,-10 7-1,9 7 0,-6 2-1,-1 4-1,3 6 0,-3 1 1,3 3-1,0-1 0,-2-1-1,7-3 0,0-7 1,5-3-1,2-4 0,4-6 1,-1-5-1,3 0 0,4-4 0,-4-8 0,2 4 0,-5-8 0,1 1 0,-4-1 0,0 4 0,-2 1 0,-5 3 0,0 8 0,0 0 0,0 0 0,1 10 1,1 5-1,3-3 1,3 4 0,-1-3 0,8 1 1,-1-8-1,5-2 0,-3-4 0,7-1 0,-3-9 0,1-5 0,-2-5-1,-1-5 0,-7-8 0,-2-2 0,-4-1 0,-5-2 0,-7 4 1,-3 5-2,-2 4 0,-7 7-1,5 13-1,-4 2-6,3 11-11,2 5-2,2 9-13,1 1-28,2 0-20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9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41 38 98,'7'-18'47,"-7"18"-25,5-9-8,-5 9-5,0 0-2,5-11-1,-5 11-2,0 0 0,0 0 0,0 0-2,0 0 1,5 11 0,-2-5-1,-3 5-1,0 3 0,-3 3 0,-1 3 0,-2 2 0,1 4-1,-6-1 1,4-1 0,1-2-1,-2 0 0,3-2 0,1 1 0,-1-6 0,5 3 0,0-5 0,5 1 0,2-7 0,-2 2 0,3 1 0,2-5-1,3-2 0,-2-3 0,-1 0 0,4 0-1,-2 0-2,-7-7-5,3 1-7,-6-3-6,-2-1-12,-2-4-24,-6 0-17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9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7 1 96,'0'0'50,"-10"0"-21,10 0-12,0 0-7,13 4-2,-5-2-3,9 1-1,-4-2 0,5 2-2,2-3 0,-2 1-2,-1 2-1,-1-3 0,2 2-6,-6-2-12,-4 0-2,2-6-12,-10 6-27,11-15-17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9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-1-1 102,'0'0'49,"0"0"-21,0 0-14,0 0-5,0-6-2,0 6-1,0 0-2,0 0 0,0 0-1,6 5-1,-6-5-1,10 12 1,-3-3 0,1 1-1,0 2 0,1 4 0,1-2 0,3 2 0,-5 2-1,2-3 1,-2 4-1,2 1 0,-3-1 1,-6 2-1,3 4 0,-1-2 0,-3 3 0,-3 1 1,1 0-1,-1 0 0,-4-3 0,0 0 0,2 3 0,-3-5 0,0 0 0,1-1 0,-1-4 0,2-1 0,-3-1-1,4-2 0,-3 0 0,1-3-2,3 1-2,-5-8-3,9-3-12,-5 13-4,5-13-10,0 0-29,-11 7-18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9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 33 10,'0'0'50,"0"0"-14,0 0-6,0 0-11,5 2-5,8-1-3,2-1-2,3 0-2,2 0-2,10 0-1,-6-2-1,9 1 0,2-3-1,5 4 0,-2-1 0,0 1-1,0-1 1,5 1-1,-9 0 1,3 0-1,-3 1 0,-1 3-1,-1 0 1,-4 3 0,0-2-1,0 1 0,0-2 1,-3 0-1,6 1 0,-8-1 1,7-4-1,3 2 1,0-2-1,2 0 2,-1 0-2,3-2 1,-3-2-1,1 4 0,0-4 1,-6 3-1,3 1 0,-4 0 0,-2 0 0,1 0 0,-3 0 0,6 0 1,-7 0-1,7 0 0,-4 0 0,2-3 0,4 2 0,-1-2 0,-1 3 0,3 0 0,0-3 0,0 1 0,-2 2 1,2 0-1,0 0 0,2-2 0,0 1 1,1-3-1,-1-3 0,1 3 0,4-1 1,-2-1-1,3 2 0,-2 2 0,3-4 0,-4 6 0,0-2 0,-4 0 0,-1 1 0,0-1 0,-3 2 0,-2 0 0,0 0 0,0 0 0,0 0 1,0 0-1,-1 0 1,-2 0-1,1 0 1,-6 0 0,-2 0-1,-3-1 0,-2 1 0,-3 0 0,-10 0 0,10 0 0,-10 0-1,0 0 0,0 0-1,0 0-1,-7 0-7,2 0-9,5 0-5,-19 0-14,9-1-31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9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357 268 92,'0'0'37,"3"-6"-10,-3 6-10,0 0-6,0 0-3,0-13-2,0 13-2,0 0-1,0 0 0,-9-11-2,9 11 1,-14-3-1,8 2 0,-7 1 0,3-1 0,-4-2 1,0 3-1,-1 0 0,0 4 0,-2 0 1,1 4-1,1-1 0,-2 5-1,4 1 1,2 2-1,-3 4 0,6-2 0,2 3 0,2-3 1,4 1-2,0-1 2,5-5-1,7-1 0,3-6 0,-2-1 1,7-4-1,-2-3 0,5-5 0,3-4 1,-2 1-1,4-8 0,-7 0 0,2-2 0,-3-1 1,-4-3-1,-6-2 0,0-1 1,-8 0-1,-2-2 0,-13 0 1,-2-3-1,-7 4 0,-2 0 0,-8 9 0,1 2 1,-5 5-1,-1 5 0,-1 8 0,5 3 0,4 6 0,0 3 0,8 6 0,0-3-1,7 7 0,3-4 0,6 3-2,0-4-3,13 3-8,-3-5-7,8-5-7,5-2-25,4-8-23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18.765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0 1 141,'0'0'32,"0"0"-15,0 0-8,0 0-2,0 0-3,0 0-1,0 8 0,0-1-1,0 4-1,0 3 2,0 3-3,2-2 1,-2 2-1,0 0 0,2-3-1,-2-2 1,2-3-2,-2-9 0,0 0-3,0 0-2,0 0-10,0-6-8,0-5-15,-6-2-27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69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90 49 43,'0'0'42,"5"-10"-4,-4 1-13,-1 9-9,5-15-4,-5 15-4,4-11 0,-4 11-2,0 0-1,0 0-1,-9-4-1,9 4 0,-13 2-1,5 5 0,-5-1-1,3 6 1,-2-2-2,4 7 2,-2-3-1,-2 4 0,7 4-1,1-2 0,2 3 1,2 1-1,0-2 0,5-3-1,-2-3 2,10 0-1,-4-6 0,4-4 0,2-2 1,1-4-1,1-4 0,-2-1 0,-2-2 1,-3-5-1,3 3 0,-7-1 0,3-1 0,-9 11 0,5-15 1,-5 15-1,0 0 0,0 0 0,0 0 0,8 7 0,-8-7 0,15 15 0,-7-6 0,9-1 1,-1-4 0,4-2-1,3-2 2,2 0-2,-4-6 1,4-3 0,-4-4 0,-2-4-1,-3-1 1,-8-2-1,-4 0 1,-4-6-1,-4 1 1,-6 4-1,-4 0 0,-3 9-1,-1 4 0,1 3 0,1 5-1,-2 5-3,6 9-8,1 3-7,2-2-5,3 0-16,6 1-31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0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24 0 137,'0'0'33,"0"0"-11,0 0-13,0 0-1,0 0-2,-3 12-2,3-12 1,-8 8-2,8-8-1,-7 16-1,6-7 1,-1 2-2,0 1 1,2 2-1,0 3 0,0-2 0,2-3 1,5 0-1,-1-5 0,4-1-1,2-2 0,-1-4-2,6-1-2,-9-10-9,5 4-6,-3-7-7,-2 2-18,-4-3-30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0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 32 149,'0'0'29,"0"-15"-9,0 15-11,5-9-4,-5 9-1,11-7-1,-11 7-2,8 0 1,-8 0-2,9 8-3,-9-8-8,0 0-7,0 7-7,0-7-16,0 0-30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0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11 40 79,'0'0'50,"0"-8"-19,0 8-17,0 0-4,0 0-3,0 0-2,0 0-1,-3-4-1,3 4 0,-5 6-1,3 2 0,2 2-1,0-1 1,0 1-1,0 3 0,3-5 0,4 1 0,-7-9 0,15 10 0,-7-7 0,-8-3-1,12 0 2,-12 0-2,13-13 1,-10 3-1,-1-1 1,-2-3-2,0 0 2,-2 1-1,-1 2 0,3 11 0,-13-13 0,13 13 0,-10-2 0,10 2 0,-8 15 0,6-8 0,2 3 0,0 0 0,0 1 0,0 0 0,3-3 0,-3-8 0,10 7 0,-10-7 1,8 0-1,-8 0 0,0 0 1,12-7-1,-12-1 0,0-1 0,0-2 0,0-1 0,-5 2 0,2 0 0,-2-2 0,1 5 0,4 7 0,-8-6 0,8 6 0,0 0 0,-8 10 0,8 0-1,0 4-4,-2-3-8,2 3-6,0-5-8,2 2-20,-2-11-29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0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265 398 30,'0'0'35,"0"0"-6,0 0-11,0 0-7,0 0-6,0 0-1,0 0 2,0 0 1,0 0-1,7-2 1,-7 2 0,0 0-2,0 0 0,0 0-1,0 0-2,0 0 0,7-10 0,-7 10-1,0 0 1,3-11 0,-3 11 0,1-8 0,-1 8 0,0-12 0,0 12 0,0-12-1,0 12 1,-4-12-1,4 12 1,-10-10-1,10 10 0,-14-7 1,5 5-1,2 0 1,-3-1 0,2 3-1,-2 0 0,-2 5 0,2 0-1,0 1 1,1 8-1,-5-1 1,4 6-1,1 1 0,-1 1 2,3 1-2,2 2 0,3-2 0,2-5 0,2-2 0,6-4 1,6-4-1,2-3 1,2-4 0,-1-5 0,6-5 0,-2-2 0,2-5-1,-3-3 1,3-4-1,-6-4 1,-1-4-1,-6-3 1,0 0 0,-5-5-1,-5 0 0,0 5 1,-13-5-1,1 5 0,-6 4 0,-3 5 0,-2 4 0,0 3 0,-6 5 0,3 6 0,0 4 0,-1 4 1,1 7-1,1 4 1,5 6 0,-3 4-1,7 4 1,1 2-1,5 1-1,8 2 0,2-2-1,0 4-2,8-11-3,12 2-11,2-5-5,4-6-7,1-5-27,7-2-22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0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143 56 146,'14'-12'29,"-3"1"-7,-3-2-14,6 6-3,-13 0 0,-1 7-2,0 0 2,-5-9-2,-6 9 0,-4 4-1,-4 1 0,-2 5 0,1 4-1,-2 1 1,4 1-2,3 8 1,3-3 0,4 3-1,1 3 0,7 5 0,0 0 0,0 2 1,7-2-1,-2 2 0,-2 0 0,-1 0 0,-1-5 0,-1-5 0,0 2-1,0-7 1,-3 0-1,-2-8-1,2 3-3,-7-13-8,10-1-7,-13 0-4,11-8-11,1-5-33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0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9 82 129,'0'0'36,"-10"-8"-13,10 8-11,0-12-4,0 12-2,10-13-2,-1 7 1,-1-2-3,5 1 0,-3 1 0,2 0-1,-1 3 1,1-3-1,-1 2 0,1 3-1,-2 0 1,1 1-1,1 0-1,-6 0-3,8 5-7,-6-3-8,0 3-4,-8-5-13,17 0-31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0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158 4 76,'0'-9'53,"0"9"-20,0 0-17,-13 0-8,13 0-1,-13 9-3,5-5 0,-4 2 0,4 1-2,-2 3 1,3 0-1,-4 1 1,1 5-1,2 0 0,-2 3-1,0 3 1,0 6-2,3-1 1,1 5 0,-1 2-1,4 3 0,1 0 0,-1-1 0,3 0 0,0-3 0,3-1 0,2-4 0,2-4 0,-2-1 0,0-4 0,1-2 0,3-2-1,-4-4 0,1 2-2,-6-13-1,8 13-12,-8-13-5,0 0-9,0 0-26,7-5-18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0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0-1 163,'12'3'25,"-4"8"-5,0 3-15,9 5 0,-6 1 0,12 7-3,-3-2 1,3 1-2,0-1 0,2-1 1,-3-7-2,1 0 0,-5-2 0,-2-5 0,-2 3-2,-14-13-2,18 11-9,-18-11-7,0 0-4,0 0-19,0-11-28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0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198 11 155,'0'0'28,"0"-11"-7,0 11-13,0 0-1,0 0-1,0 0-2,0 7-1,-8 1-1,2 7-1,-4 5 0,0 5 0,-7 0-1,1 2 0,-2 3-1,-1-4 1,3 0-2,-2-3 1,5-2-3,-2-8-2,8 3-10,-3-6-5,4-3-7,-3-1-24,9-6-24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19.046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23 38 116,'0'0'41,"-15"-9"-20,15 9-9,0 0-5,0 0-1,-8-4-1,8 4-2,0 0 0,8 0-1,1 0 0,5 0 0,3 0 0,4 0 0,1 0-1,5-2 0,-4 1 0,5-2-1,-3-2 1,-1 4-1,-3-1 0,0-2 0,-4 4-2,-4-6-5,3 6-10,-16 0-4,13 2-12,-13-2-30,0 0-22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0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18 0 145,'0'0'30,"0"0"-8,0 0-13,0 0-3,0 0-2,0 0-1,5 9 1,-5 0-3,0 5 1,0 0-1,0 7 0,0-3 0,0 4 0,-2-1-1,-1 1 2,1-1-2,-3-2 0,4-1 1,-4-5-1,3 0 0,0-6 0,2-7 0,0 0 0,0 0 1,0 0-1,10-6 0,-5-4 0,7-2 0,-2-2 0,3-2 0,2 0 0,-2 2 0,3-2 0,-2 4 0,-1 1 0,-7 3 0,-6 8 0,0 0 1,0 0-1,0 0 0,-11 3 0,-2 6 0,-2 1 0,3 1 0,-3 2 0,7-1-1,0-1 2,6-1-1,2-1 0,0 1 0,5-1 0,0-2 1,7-1-1,1 2 0,-2-1 0,3-3 1,1 3-1,-4-3 0,4 1-1,-4-3 1,-2-1-2,1 2-1,-10-3-8,13-2-7,-13 2-6,5-6-12,-5 6-30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1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22 3 72,'0'0'54,"8"-3"-25,-8 3-12,8-1-4,-8 1-4,10 0-3,-10 0 0,7 11-2,-7-2-1,0 5 0,0 1-1,-5 3-1,-3-1 0,-2 0 1,0-1-2,-2-4-2,6 2 0,-4-10-3,10-4-12,0 0-5,0 0-12,0 0-30,3-15-12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1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40 28 168,'-12'-13'24,"4"6"-4,-2 0-15,10 7 0,-11-1-3,11 1-1,0 0-1,0 0-2,0 11-4,0-11-11,5 14-5,-5-14-10,8 8-26,-8-8-22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1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42 65 10,'2'-12'40,"-2"12"-2,3-12-8,-3 12-8,5-12-4,-5 12-6,5-15-2,-5 15-3,7-11-2,-7 11 0,1-8-2,-1 8 0,0 0-1,0 0 0,-1 6 0,-6 7-1,-3 3 1,2 7-1,0 5-1,-2 1 1,-2 4-1,7 1 1,2-5-1,3 0 1,2-6-1,4-7 1,6-7-1,1-2 1,3-6 0,-1-1 0,5-2-1,-3-9 2,-1 2-2,-1-2 0,-5-1 1,1 1-1,-6-1 0,-3 3 0,-2 9 0,0 0 1,-5 0-1,3 10 0,1 2 1,1 4 0,1 1-1,11 2 1,0-7 0,6 1 0,3-8 0,1-2 1,1-3-2,0-6 1,2-9 0,-4-3-1,-3-6 0,-3-3 1,-3-6-1,-7-1 0,-5 2 0,-2 2 0,-8 1 0,-1 7 0,-6 8-1,0 0-1,1 14-2,-4 0-4,10 10-10,-3 2-5,6 6-11,-1-2-30,8 1-17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1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46 1 142,'6'8'32,"-6"-8"-11,0 0-13,0 9-5,0-9 0,0 18 0,-3-8-1,1 6 0,-3-6 1,0 9 0,-1-4-1,-2 1 0,3 1 0,-4 0-1,6-1-1,1-3 1,-1 5-1,3-5 0,0 2 0,3-6 0,2 3 0,4-3 0,-1-1-1,0 2 1,4-3-1,-4-6 0,4 2-1,-12-3-3,14 0-5,-14 0-11,10-10-6,-6-1-21,-4 3-28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1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0 158,'0'0'27,"0"0"-7,16 11-13,-1-10-3,5 1-1,0 0-2,0 1 1,3-2-4,-7-1-1,-1 0-12,-3 0-6,-12 0-10,13-8-25,-10-3-23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1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8 92,'0'0'43,"0"0"-18,2-8-11,-2 8-6,0 0-2,0 0-1,0 0-1,0 0-1,9 0 0,-9 0 0,9 7-1,-4 4 1,3-4-1,7 6 1,-7-1-1,5 4 0,-3 1 1,7 1-2,-6-2 0,2 3 0,-1 1 0,-5-2 0,-4 0 0,4 4 0,-3-4 0,0 3 0,-3 0-1,1 3 0,1 0 0,-3-3 1,0 2-1,-5-2 0,-1 2-1,-6-6 0,4 3-1,-8-5-1,2 0-1,-6-4-10,6-2-7,0 1-8,3-2-25,3-5-25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1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0 110 62,'0'0'36,"0"0"-6,0 0-10,0 0-7,0 0-3,1-6-3,-1 6 0,12-5-2,-2 5 0,-10 0-1,18-4-1,-3 0 0,3 4-1,-2-6 1,9 6-1,-2-2-1,5 1-1,-1-1 2,-1 2-2,2-1 1,2 1 0,-4 0 0,2 0 0,4 3 0,1-2-1,0 2 2,2 2-1,-1-2 0,3 0-1,-1 1 1,-1-3-1,-2-1 1,-4 2-1,1-2 1,0 0-1,-1 0 0,0 0 1,0-3-1,6 3 0,3-6 0,2 6 0,1-3 0,5-2 1,-3 4-1,3-3-1,-3 0 2,-2 1-1,-3-1 0,-1 0 0,-1 4 0,-5-2 0,2 1 1,0 1-1,0 1 0,-1 1 0,4-2 0,-1 0 0,-1 1 0,6-1 0,-2 0 0,-2 0 0,2 0 0,2-3 0,-5 2 0,-1 1 0,1-2 0,-4 2 0,1-4 1,-1 2-1,2 0 1,2 2-1,-2 0 0,1 0 0,4 0 0,-3 0 0,0 0 0,-1 0 0,1 0 0,-2-1 0,0-3 0,-1 3 0,-3-1 0,-1 0 0,0-2 0,-1 2 1,-4 1-1,-3 0 0,-4 1 0,1 0 0,-6-2 0,1 1 0,1 0 0,-1-1 0,-2 0 0,3-1 0,-5 0 0,4 3 0,-12 0 0,14-2 0,-14 2-1,0 0-1,0 0-1,0-9-6,0 9-9,-6-4-7,-4 0-13,-7 1-32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1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327 244 110,'-11'0'39,"11"0"-15,0 0-14,-10 0-3,10 0-3,-10-3 1,10 3-2,-10-3 1,10 3 0,-13-5-2,13 5 1,-17-1-1,9 1-1,-5 3 1,3 5-2,-6 1 2,4 4-1,-3 3-1,2 3 1,3 3-1,3-3 0,2 1 0,5-3 1,0-1-1,7-4 0,6-6 1,4-4 0,-1-5 0,6-6 0,-1-3 0,1-6 1,-1-4-1,-1-2 0,1-3 0,-4-3 0,-1-2-1,-7-1 1,-4-1-1,-5 2 0,-4-4 0,-9 5 0,-5 4 0,-5 6 1,-7 7-1,-1 7 0,-4 7 0,-1 0 0,-1 9 0,4 5 0,0 2 0,9 1 0,1 4-1,4 0 0,9 0-2,5-4-6,10 2-10,5-3-2,13-1-12,1-5-26,7-4-25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1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36 30 170,'0'-15'24,"0"15"-5,-5-15-14,5 15 0,0 0-3,0 0 0,-7 12-1,6 5-1,-6 3 1,2 4-1,0 1 1,0 0-1,4 0 0,1-3 0,0-3 1,6-5 0,6-4-1,3-6 0,1-4 1,2-1-1,-1-5 1,3-7-1,-6 3 0,-2-1 0,-4 2 1,-8 9-1,5-11 0,-5 11 0,-6 3 0,-1 5 1,-3 5-1,7-1 0,-1 0 0,4 2 1,4-2-1,4-3 1,9-6 0,-3-3 0,6-3 0,2-8 0,-1-3 0,-1-2 0,-4-2-1,-1-5 1,-6-1-1,-3 1 0,-6-2 0,0 4 0,-8 2 0,-7 1-1,4 8-1,-8 1 0,6 9-4,-3 0-11,6 10-3,3 1-7,7 3-17,0-3-34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19.798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30 52 121,'0'0'41,"-13"0"-17,13 0-10,-8 0-8,8 0-1,-6 12-2,6-2-1,-2 3 0,2 2-1,0 1 2,0 2-3,2-2 2,4 0-2,-2-1 1,1-2 0,-5-13 0,16 13-1,-9-10 1,5-3-1,-3 0 1,-1-6-1,1-1 1,1-1-1,-10 8 0,11-17 0,-11 17 0,8-9 0,-8 9 0,0 0 0,5 6 0,-3 5 0,0 1 0,6 2 0,-3 0 0,5-3 1,3-1 0,2-4-1,4-6 1,0-3 0,2-9 1,0-4-1,-2-5 0,-2-2 0,-6-4-1,-1 1 0,-7 1 0,-3 2-1,-2 3-2,-9-1-4,9 10-10,-9 2-4,11 9-8,-15-11-26,15 11-31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1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183 0 156,'10'4'28,"-10"-4"-7,17 19-13,-16-9-2,8 9-1,-9 1-1,0 8 0,-4 0-2,-2 6 1,-1-2-2,-3 2 1,-3-1-2,1-3 1,-3-2 0,3-5 0,0-3-1,1-6 0,1-4 0,2-3 0,-1-5 0,0-2-2,0-2-2,-6-12-4,6 3-11,-7-9-3,4 1-9,1-8-26,2-1-28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0:27.72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33 5 181,'0'0'22,"-8"-5"-2,8 5-15,-15 0-1,15 0-2,-9 1-2,9-1 0,0 0-2,0 0-4,0 11-11,0-11-4,9 6-8,-9-6-24,18 3-28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895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109 309 18,'6'0'35,"-6"0"-5,0 0-1,14-3-7,-14 3-5,0 0-6,11-9-3,-11 9-2,0 0-1,5-8-2,-5 8 0,0-10 0,0 10-1,0 0 0,-5-11-1,5 11 0,-15-4 0,4 4 1,2 0-1,-5 1-1,-1 5 2,2 5-2,-2 1 1,5 4-1,-3 4 0,1 0 1,5 0-1,4-1 0,3-3 0,0 2 0,3-9 0,4-3 0,5-6 1,4 0-1,1-6 0,-1-5 0,1-5 1,1 1-1,0-2 1,0-5-1,0 1 0,-1-3 1,-1-3-1,1 0 0,-2-3 0,0-4 0,-7 0 0,2 0 0,-5 1 0,0 2 0,-2 5 1,-3 8-1,-7 6 1,7 12 0,-10 0-1,-1 10 1,4 6-1,-4 6 1,2 4-1,1 2 2,5 1-2,-2 2 1,0-1 0,3 0-1,2-1 1,0-1-1,0-3 1,4-3-1,2-1 1,-3-7-1,1-2 0,-4-12 0,11 9 0,-11-9-1,7 0 0,-7 0-2,12-4-5,-12 4-11,1-12-7,-1 12-17,0-13-31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896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1 147 35,'0'0'34,"0"0"-5,0 0-6,0 0-9,0 0-3,0 0-2,0 0-2,0 0-1,0 0 0,2-7-2,-2 7 0,5-8-1,-5 8 0,12-16-1,-7 7 0,1-1 0,1-1 0,-4 0-1,5-1-1,-3 0 2,-1 0-1,-1 2-1,5 1 1,-5 0 0,-3 9-1,5-11 1,-5 11-1,0 0 2,12 5-2,-10 3 1,3 5-1,4-1 1,0 5 0,2-5-1,4 1 2,2-4-2,-2-4 0,1-2 1,2-3-1,-1 0 0,-4-5 0,-2-3 0,3 2 1,-3-4-1,-6 1 0,-3 3 0,-2 6 0,0-12 0,0 12 0,-5-3 0,5 3 0,-15 4 0,5 10 0,3 1 0,1 5 0,-2 3 1,3 4-1,-5 3 0,6 4 1,0 0 0,-3 0-1,4-3 1,-1-2-1,3-2 1,-4-1-1,-2-4 1,2-3-1,-5-1 1,4-3-1,-9-3 1,2-3-1,1-2 0,-1-5 0,0-1 0,-2-1 0,5-6-2,0-3-3,10 9-8,-7-16-9,7 5-10,0 1-26,4-4-22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897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130 7 48,'0'0'40,"0"0"-5,6-8-14,-6 8-6,0 0-5,-11 0-2,11 0-2,-15 9-3,10 3 1,-10-2-1,7 7 0,-4-2 0,-1 5-1,1 3 0,6 1 0,-7-2 0,6 6-1,-3-4 1,7-1-2,0 1 0,1 0 1,2-4-1,0-4-1,3 2 1,-1-8-3,6 5-2,-8-15-11,13 7-9,-1-7-17,3-1-27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898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52 35 90,'0'0'51,"-11"-5"-21,11 5-20,-5 0-3,5 0-3,-13 6 1,9 3-2,-6 3-1,7 4 0,0 1 0,1 3-1,2-4 1,0 1-1,3-1 0,6-4 0,-1-4-1,7-2 1,-4-5-1,1-1 1,1 0 0,2-6-1,-8-2 0,4 2 0,-6-3 1,-5 9-1,12-14 0,-12 14 0,0 0 0,10-5 0,-10 5 0,8 0 0,-8 0 0,13 3 0,-13-3 1,8 3-1,-8-3 1,13 0 0,-13 0-1,14 0 1,-14 0 1,5-12-1,-5 12 0,3-15-1,-3 7 1,0-6-1,0 2 0,0-3-1,-2 4-1,-3-4-5,5 6-9,0-6-7,-3 5-12,-2 2-32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899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0 25 65,'3'-14'59,"-3"14"-22,5-11-24,-5 11-3,0 0-2,0 0-2,10 2-1,-10-2-2,12 20 0,-9-7 0,5 4-2,1 0 1,1 4 0,-2-4-1,5 5 1,-6-1 0,6 2-1,-5-4 0,2 2 0,-8 2 0,1-1 0,-3 0-1,0 3 0,-7 0-1,-7-3-1,4 6-2,-12-7-4,11 1-12,-3-11-7,1 0-19,5-8-30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00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119 33 53,'0'-7'61,"0"7"-20,0 0-28,0 3-3,2 5-2,-2-8-2,0 22-1,0-10-2,0 6 0,0 1-1,0 1-1,0-1 0,0 0 0,-2-4-1,0-1 0,2-2 0,0-12-1,-6 12-1,6-12 0,0 0-1,-5-4 0,5 4 0,-3-18-1,1 8 0,-5-5 2,-1 1 0,-2-2 1,2 1 1,-7 1 1,4 3 1,1-2 0,-4 4 0,14 9 2,-14-13-1,14 13 0,-5-9 0,5 9 0,3-8-1,-3 8 0,16-13 1,-1 9-2,0-1 0,5-1 1,-2-1-1,7 1-1,0 2 1,-4 1-1,4 2 0,-4 0-1,-3 1-2,-3 0-2,2 0-11,-7 4-8,-10-4-16,8 10-31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01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0 101 28,'0'0'27,"0"0"1,0 0 1,0 0-10,0-3-6,12 2-2,-12 1-4,18-5 0,-10 0-3,5 3 0,2-1-2,2 2 0,-1-2 1,2 3-2,4-3 0,4 3 1,1-1 0,4 1 0,2-1-1,3 0 0,-1 0 1,5 1-1,-6-2 1,1 1-2,-2 1 1,0 0-1,-6-1 1,6 1 0,-2 0-1,0 0 1,1 0-1,1 0 0,-5 0 0,3 0 1,4-1 0,-4-1-1,2-1 1,0 1-1,-3-1 0,-4 0 1,2 0-1,-1 1 0,-4 1 0,-2 0 0,-1 0 0,5-2 1,-5 1-1,-4-1 0,3-1 1,-1-1 0,-2 1-1,1-1 0,-2 3 1,-4 1-1,-3-1 0,1 1 0,-9 1 0,8-5-1,-8 5-2,0 0-10,0 0-8,0 0-14,-10-8-24,10 8-20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02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122 296 25,'5'-13'56,"-5"13"-13,7-14-21,-7 3-7,0 11-5,0-16-3,0 16-1,-12-15-1,12 15-1,-16-14 0,9 12-1,-4-2 0,4 4 0,-8 0-1,7 8-1,-2 3 0,-2 3 0,4 5 0,-2 4-1,5 2 1,0 0-1,0 2 1,5-2 0,0-1-1,9-6 1,-6-1-1,7-9 0,0-5 0,3-3 0,-3-2 1,1-7-1,3-9 0,0-2 0,1-2 0,-5-5 0,7-4 0,-1-3 0,1-3-1,-1-2 1,-1 0 0,0 3 0,0 0 0,-7 4 0,4 5 0,-7 7 0,0 3 0,-5 17 0,0-7 0,0 7 1,-7 12-1,4 6 0,-6 2 0,1 4 0,3 7 1,-3 1-1,3 0 1,3 2-1,-3-1 1,5 3-1,-3-2 0,3-2 0,0 0 0,0-6 0,3-2 0,1-3-1,-1-5 0,-3-6-2,2 1-9,-2-11-10,0 0-8,0 0-25,0-10-23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5.0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85,'0'0'50,"0"0"-18,0 0-21,0 0-1,0 0-3,0 0-2,0 7-1,2 1-1,-2 4 0,1 4 0,-1 0-2,0 4 1,0 1-2,0-2 1,0-1-1,0 0 1,-1-8-1,-1-3 0,2-7 1,0 0-1,0 0 1,6-12-1,4-5 0,-2 1 0,3-3 2,2 5-2,-5-2 1,3 6-1,-3 0 1,-8 10 0,12 0-1,-6 10 1,-4 2 0,-2 5 0,0 0 0,0 3-1,0-1 1,-2-3-1,-1-2 0,0-2-1,3-12-1,0 0-6,9 0-11,-6-9-4,4-6-13,-1-5-31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20.560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0 23 119,'0'0'42,"0"0"-17,0 0-13,0 0-4,0 0-2,0 0-2,0 0 0,9-7-1,1 7-1,1 0-1,3-2 1,1-2-1,2 4 0,0-3 1,0 3-2,-2-2 1,0 0-1,0 1 0,-3-1 0,-1 2-1,-11 0-2,15 0-3,-15 0-10,0 0-5,-2 8-9,-3 1-26,-7-4-24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03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48 47 40,'6'-9'58,"-6"9"-22,12-13-17,-12 13-5,0 0-5,3-12-1,-3 12-2,0 0-2,0 0-2,0 0 1,0 0-1,0 0 0,-5 3 1,5-3-2,-13 19 1,6-9 0,-3 9-1,5-2 0,-4 6 0,4 1 0,-2 2 0,2 0-1,3-1 0,2-5 0,2 0 0,6-1 0,-4-11 1,5-1-1,-2-4 0,6-3 0,-3-5 0,2-6 1,3 2-1,-4-10 0,1 4 0,1-1 0,-3 0 0,-2 5 0,0-2 0,-8 13 0,9-10 0,-9 10 0,5 5 0,-2 5 1,2 1-1,-2 0 1,2 3-1,7-5 2,-2 4-1,1-9 0,4-3 0,3-1 0,-1-1 0,-1-9-1,2-2 1,-3-3 0,0-2 0,-2-5-1,-8 0 0,-2-3 0,1 3 1,-4-2-1,-8 3 0,-1 6-1,-1 0 0,-4 10-1,0-5-2,8 10-7,-9 0-9,7 4-7,-1-2-19,9-2-33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04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2 23 23,'0'0'25,"0"0"-1,0 0-4,0 0 0,0 0-3,0 0-2,0 0-3,0 0-3,0 0-3,0 0-1,0 0-1,0 0-1,0 0-1,0 0-1,0 0 1,0 9-1,0-9 0,0 9 1,0-9-1,1 14 0,-1-14 1,12 12-1,-12-12 0,10 3 0,-10-3 0,11 0 1,-11 0-2,8-8 1,-4-1 1,-4 0-2,0 1 1,0-3-1,-5 1 1,5 10-1,-10-11 1,10 11-1,-15-4 1,15 4-1,-13 8 0,10-1 1,1 5-1,2 0 0,0-4 0,0-8 0,2 17 1,-2-17-1,13 2 1,-13-2-1,11-4 1,-11 4-1,10-16 0,-10 16 1,7-12-1,-7 12 1,0-12-1,0 12-1,0 0-1,-5-9-4,5 9-13,0 0-7,0 0-19,0 0-31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05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40 0 62,'0'0'59,"0"0"-32,0 0-9,0 0-6,0 13-4,0-3-2,0 8-2,0 1-1,0 7-1,0 3-1,0 2 0,-3 1 0,-1 0 0,1-2-1,-4-2 1,1-5-1,2-7 0,-2-2 1,6-14-1,-7 7 0,7-7 1,0-4-1,7-8 1,-1-1 0,-1-5-1,9-2 1,-1-5-1,-5-3 1,9 1 0,2 0-1,4 0 2,-1 2-2,1 4 1,0 5 0,0 7-1,2 4 1,-3 5-1,-3 1 1,-4 3-1,-3 5 0,-2-1-1,-2 0 0,-8-8-1,8 16-5,-8-16-11,0 0-7,0 0-17,0 0-31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06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113 46 69,'7'-9'59,"-2"0"-23,-5 9-23,7-14-4,-7 14-1,1-13-2,-1 13-1,0 0-2,-5-4 0,5 4-1,-13 3 1,3 2-2,2 6 0,0 2 0,-6 5 0,6 4 1,-3 5-1,1 4-1,1 4 1,0 8-1,2 1 0,-1 3 0,1-4 0,5 2 0,1-4 0,1-6 0,0-8 0,3-6-1,5-10 0,1-4-3,-1-6 1,8-1-5,-7-4-10,5-7-7,1-2-20,-1 0-26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07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79 50 126,'2'-14'38,"-2"7"-18,0-9-10,0 16-2,-2-13-3,2 13-1,-6 0 0,1 6-2,-9 5 0,4 7-1,-3 7 1,3 2-1,0 1-1,4 2 0,3-2 1,3-3-1,0-7 0,6-3 0,6-5 0,-1-6 0,4-3 0,2-1 0,-1-6 0,1-4 0,-1 5 0,-4-4 0,-1 4 0,-2 2 1,-9 3-1,9 3 0,-5 7 0,2 0 0,-2 4 0,7-1 1,1 0-1,1-1 0,3-5 1,-1-2-1,7-5 1,-6-5 0,2-6-1,-3-8 1,-3-3-1,-2-5 0,-5-2 0,-5 0 0,0-1 0,-8 6 0,-2 0-1,-5 5 0,5 5-2,-5 5-4,15 9-9,-15 0-7,15 0-12,-11 3-30,11-3-14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08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0 9 106,'0'0'50,"8"-9"-22,-8 9-15,17 0-7,-9 1-1,3 10 0,-2 1-1,7 2-1,-4 2 0,1 4-2,2-1 1,-4 4-1,3 1 0,-5 3-1,1 0 1,-6 4 0,-1 0-1,-3 3 1,-3 5-2,-6-5 1,-2 3-1,-6-1-1,1 1-2,-7-8-8,8 5-9,-7-7-8,6-6-22,4-1-34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6-1 30,'0'0'32,"0"0"-2,0 0-6,-6 7-8,6-7-3,0 0-5,0 0 0,0 0-2,0 0-2,0 0 0,0 0-1,6 3 0,-6-3 0,15 0-1,-5 0 1,2 0-1,3-2 0,1 2 0,1-1-1,1-1 0,-2 2 1,3-1-1,-5 0 0,3 1 0,-2-1 0,-2 0-1,2 0 1,-7 1 0,2 0-1,0 0 0,-10 0 0,11 0 0,-11 0 0,10 1 0,-10-1 0,0 0 0,0 0 0,9 0 0,-9 0 0,0 0-1,0 0-1,0 0-3,0 0-9,0 0-12,0 0-17,0 0-26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20 18,'0'0'58,"0"-12"-5,0 4-31,0 8-8,0 0-4,0 0-4,0 0 1,0 0-3,0 0-1,-2 8 0,-1 2-1,1 2 0,0 6-1,1 3 1,-2 1 0,3 5-1,-4 1 0,4 2 0,-1-3-1,-3 0 1,3-5-1,1-2 0,-2-1 1,2-6-1,-2-4-1,2-9-1,0 13 0,0-13-3,0 0-11,0 0-10,0 0-16,0-6-31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1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17 181 40,'0'0'39,"0"0"-4,0 0-12,0 0-7,0 0-4,0 0-3,0 0-4,0 0 0,0 0-1,0 0-2,0-8 1,0 8 0,0 0-2,9-12 1,-9 12 0,8-11-1,-3-1 0,3 1 1,-5 3-2,7-6 1,-3 2-1,1-3 1,0-1-1,-1 1 0,-2 4 1,2-1-1,-4 1 0,-1 4 1,-2 7 0,0 0-1,0 0 0,10 6 0,-9 6 0,4 4 0,2-1 0,-1 1 0,9-1 1,-5-1-1,3-4 1,-1-3-1,3-4 0,-4-3 1,2-3-1,-1-5 0,-4-1 0,1-1 1,-5-5-1,1 3 0,-3-3 0,-2 1 0,0 0 1,0 5-1,0-2-1,0 11 2,0 0-1,0 0 0,-7 17-1,4 6 1,2 4 0,-1 6 0,-1 11 0,-1-2 0,1 5 0,-2 0 0,-2-4 1,2 2-1,-1-10 1,-1-2 0,-1-6-1,-4-3 1,1-6 0,-1-7 0,-1-3-1,-3-2 0,-1-3 2,-4-3-4,2 0 1,-2-7-1,3 5 0,0-6-2,8 6-4,-2-3-11,12 5-10,-6-15-22,7 7-23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1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138 12 62,'7'-13'57,"-7"13"-30,0 0-10,0 0-5,0 0-3,-7 0-4,-3 5 0,4 3-2,-4 2-1,-2 5 1,-2 2-1,2 6 0,-5 4-1,4 7 1,0 5-1,1 3 0,3 1 0,2 2 0,5-3-1,2 0 0,0-8 1,2-3-1,5-5 0,-1-6 0,2-2-1,-1-4-2,3-2-8,-2-4-10,-8-8-9,15 5-24,-5-6-22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20.801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0 26 152,'0'0'29,"0"0"-7,10 6-13,-10-6-3,21-3-1,-8-2-3,4 2 0,-2 0 0,2 0-1,-2 2-1,2-1 0,2 2-1,-4 0-1,6 0-3,-7 0-12,4 0-5,0 0-10,0-3-25,1-6-27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1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77 4 114,'0'0'41,"-8"-5"-15,-4 5-19,8 5-2,-4 2 0,-2 11-1,0-1-1,0 7-1,5-3-1,1 5 0,-1 0 0,5-5-1,0-4 1,5-1-1,1-7 0,1-2 1,4-6-1,1-1 0,-2-1 1,2-6-1,1-2 0,-5-3 0,-1 1 1,1 3-1,-8 8 0,12-12 0,-12 12 0,0 0 0,5 13 0,-2-3 1,2 6-1,2-3 1,1 0 0,2-5 0,0-2 0,0-4 0,2-2 1,-2-2-1,0-8 0,0-5 0,-4 0-1,1-5 1,-6-3-1,-1-2 0,0 1-1,0-2-1,-1 10-2,-7-6-8,4 11-9,-1 0-7,5 11-24,-11-9-26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1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24 14 106,'0'-14'46,"0"14"-17,0 0-16,12 0-8,0 9 1,-4 3-3,3 6 1,1 4-1,0 2-1,2 6-1,0 1 0,-1 3-1,-3 3 1,-4-2 1,-1 3-1,-5-2-1,-1-3 1,-14-2 0,-2-1-1,-1-2 0,-3-3-1,-2-1-3,1-14-6,6 3-10,2-9-7,8-4-18,6 0-33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1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126 77 60,'0'0'63,"1"-8"-25,-1 8-23,0 0-5,4-9-2,-3 13-2,-1 5-1,-1 7-3,-4 1 1,1 6-2,-1 1 0,2 1 0,-2-1-1,2-3 1,3-2-2,-2-6 1,2-3-1,0-10-3,0 0 0,7 0-4,-7 0-3,5-20-4,0 6-6,-5-3-7,-4 0-10,-4-2 3,0 0 17,-2 0 16,-7 2 17,4 0 11,-2 3 5,6 5 0,-3 1-10,12 8-4,-17-7-8,17 7-1,-9-7-3,9 7 0,0 0-2,0 0 0,0 0 0,8-9-1,-8 9 0,16-6 1,-7 1-2,5-1 1,1 0-1,3 0 0,2 2-1,3 0 1,-1-2 0,3 3-1,-1-1 0,-4 3 1,0 1-1,-3 0 0,-3 0 0,0 0-1,-6 3-1,-8-3-2,8 4-11,-8-4-8,0 0-12,-8 0-31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1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0 157 92,'0'0'39,"0"0"-15,0 0-9,0 0-5,0 0-3,6-4-2,-6 4-1,5-12-1,-5 12-2,9-13 1,-4 2-1,-2 3 1,2-1-1,1-5 0,-1 1-1,-1 0 1,-1 0-1,4-1 0,-4 4 0,0 1 0,-3 9 0,10-12-1,-10 12 1,8 0 1,-8 0-1,14 3 0,-14-3 1,11 9-1,-11-9 1,13 6-1,-13-6 1,15 0-1,-15 0 0,15 0 0,-15 0 0,15-3 0,-15 3 0,12-3 0,-12 3 0,9-1 0,-9 1 0,10 0 0,-10 0 0,0 0 0,9 2 0,-9-2 0,0 0 0,11 0 0,-11 0 0,10 0 0,-10 0 0,8-6 0,-8 6 0,0 0 0,10-8 0,-10 8 0,0 0 0,0 0 0,0 0 1,0 0-2,0 0 2,0 0-1,0 0 0,0 8 0,0-8 0,0 17 1,0-5-1,0 2 0,0 5 0,0 3 1,0 7 0,-5 5-1,2 2 1,-5 7-1,-1-3 0,0 4 1,-5-6 0,-1-1 0,1-7-1,-3-6 1,1-7-1,-1-7 2,1-4-2,-3-5 0,3-1 0,-2-6-2,5-2 1,-2-2-1,8-1-3,-3-4-6,10 1-11,0-1-11,7 0-25,3 1-20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1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148 0 88,'0'0'52,"2"-9"-21,-2 9-20,0 0-2,-3 3-2,-2 6-2,-5-1-1,3 7-1,-3 2 0,1 7-1,-1 1 0,0 7-1,-2 7 0,1 3 0,-1 5-1,2-2 2,-3 2-2,3-5 0,3-1 0,-1-7-2,6-6 0,2-6-1,5 0-5,2-11-11,5-5-8,1-3-18,2-3-31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1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52 0 72,'0'0'57,"0"0"-21,-7-6-23,7 6-4,-8 9-2,3 5-1,-3 1-3,3 7 0,-2 2-2,2 5 0,2-1-1,1-1 2,2-1-2,0-2 1,4-4-1,2-8 1,4-3 0,0-4-1,0-5 0,5-1 1,-2-7 0,-3-3-1,3 2 0,-1-1 0,-6 0 0,-6 10 0,15-8 0,-15 8 0,12 0 1,-12 0-1,8 11 1,-8-11-1,15 17 1,-3-12 0,-6-3 0,7-2 1,1-2-1,-5-3 1,5-9-2,-1 2 2,0-9-2,-5-4 1,2 0-1,-8 1 0,0 1 0,-2-1-2,0 6-4,-7-1-9,-1 10-7,-4 2-10,6 1-29,6 6-26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3:13.91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121 0 137,'0'0'35,"0"0"-11,0 0-18,1 12-1,4-1 0,2 5-2,-1 3 0,6 4-1,-1 3 0,-4 3-1,1 3 0,-3-1 0,-1 2-1,-4 5 1,-2 0-1,-5 2 0,-4-3 0,-4 1-1,-5-3 0,-1-2-3,-1 1-8,-3-6-8,1-4-8,2-3-20,4-11-31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4:11.8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-2-3 25,'0'0'47,"0"-11"-7,0 11-15,0 0-7,0 0-6,0 0-4,0 0 0,0 0-3,2 8 0,6 2-1,-5 5-1,9 6 0,-4 4-1,7 7 0,1 5-1,4 0 0,5 3 0,-4 0-1,1-4 0,3-2 1,-6-3-1,-2-4 1,-2-5-2,-5-2 2,0-8-1,-4 2 1,3-7-1,-9-7 0,6 8 1,-6-8-1,12-8 0,-7-1 1,5-6-1,-6-1 0,10-6 0,-3-3 0,1-2 0,3-2 0,1-3 1,1 1-1,1-5 0,-2 3 0,1 2 0,-2 4 0,-2 1 1,-5 10-1,2 0 0,-7 2 0,-1 4 0,-2 0 0,0 10 1,-12-12-1,4 7 0,-8 3 1,-1-1-1,-3 3 1,-8 0-1,4 0 2,-9 0-2,0 2 1,-9 1-1,6 1 0,0-2 1,1 2-1,2 2-1,5-1 2,5-2-1,5 1-1,3-1 1,3-2-3,12-1-6,0 0-10,0 0-7,15-13-16,0-1-34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4:12.7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37 15,'0'0'54,"10"-3"-17,-10 3-8,8-10-8,-8 10-8,17-12-4,-17 12-3,15-8-3,-15 8 0,13-3 0,-13 3 0,13 0-2,-13 0 1,0 0-1,7 11 0,-7-11 0,1 14 1,-1-5-1,0-2 0,-5 4 0,2-1 0,-7 0 0,2 2 0,-4-1 0,1 2-1,4-1 0,-6-3 1,6 1-1,-2-4 0,9-6 0,-5 12 0,5-12 0,0 0 1,0 0-2,0 0 1,0 9 0,0-9 1,5 3-1,-5-3 0,14 4 0,-2-3 0,-5 2 0,6-2 0,-3 4 1,0-3-1,4 0 1,-4-2-1,0 0-2,5 0-4,-3 0-13,-2-2-5,1-4-16,-4 0-31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4:15.1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0 53,'0'0'39,"0"0"-10,0 7-9,0-7-8,-3 14-2,3-14-3,-5 16-1,1-3-1,3 1 0,-8 1-1,6 6-2,0 4 1,-1 6-1,-5 4 0,4 2-1,-5 6 0,3 1 0,-6 1-1,1-1 0,4-6 0,-7-5 1,4-4-2,4-6 2,0-8-1,1-2 0,6-13 0,-3 8-1,3-8 1,0 0-2,3 0-2,-3-9-5,6 0-13,3-4-12,2-5-23,-1-1-14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21.329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61-1 162,'0'0'27,"-11"0"-7,5 12-12,0-5-3,4 5-2,1 5-1,1 3-1,1 0 0,5 1 0,4-2 1,-1 1-2,2-6 1,1-1 0,3-7 0,0-5-1,2-1 1,2-7-1,-2-5 0,2-6 0,-2 0 0,-4-6 0,1 2 0,-5-3 0,-1 5 0,-4 5 0,-3 3 0,-1 12 0,0 0 0,-7 0 0,-1 12 0,3 9 0,-1 7 1,2-1-1,-3 7 0,5 1 1,-2-1-1,4 1 1,-2-4 0,0-2 0,0-3-1,-5-1 1,1-5 0,-5 1 0,-3-7-1,-1 0 1,-4-4-1,2-4 0,-2-4-1,-2-2 0,4 0-1,-2-8-4,12 8-10,-8-7-6,5 5-5,3-5-19,7 7-35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4:15.4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38 67,'-13'0'56,"13"0"-21,0 0-22,0 0-3,0 0-1,0 0-3,7 1-2,2-1-1,10-1 0,-5-4-1,6 2 0,0-2-1,7 1 1,-8-2-2,3 2 1,1-2 0,-3 3-1,-4 2 0,-8-2-1,6 3-1,-14 0 0,8 5-3,-8-5-10,-5 18-8,-3-7-15,-4-1-24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4:15.7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43 55,'-2'8'61,"2"-8"-22,0 0-23,-8 9-5,8-9-1,10-1-4,-10 1-2,18-11-1,-5 4-1,2 0 0,0-2-1,-2 1 0,2 3 0,0-1-1,0 2-1,-5 1-1,1 3-5,1 2-13,-7 1-6,-5-3-20,13 5-26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4:16.1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215-1 90,'-13'0'48,"6"4"-17,-6-2-22,6 7-2,-3-1 0,-1 4-3,1 1 0,-2 4-1,-1 3-1,5 6 0,-5 1 0,-2 8-1,0 3 0,3 6 0,1-1-1,-4-1 0,4 0 0,4-7 0,0-3 0,2-6 0,4-7-1,1-7 0,3-1-5,-3-11-12,17 4-7,-4-5-17,0-8-24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4:16.8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26 38,'0'0'56,"1"-10"-26,-1 10-8,0-9-4,0 9-5,0 0-4,4-7-3,-4 7-2,0 0 0,0 0-2,0 0 1,-5 1-2,2 10 0,-7 1 0,5 5-1,-7 3 2,6 6-2,-6-1 1,7 2-1,-2 1 1,4-3 0,3-2-1,0-7 1,10-1 0,-2-7-1,5-5 0,2-2 1,2-3-1,-1-5 0,3-2 0,-3-2 1,-3 3-1,-1-3 0,-2 5 0,-10 6 0,10-5 0,-10 5 0,0 0 0,6 9 0,-6-9 0,5 15 1,-5-15-1,17 8 0,-6-5 1,2-3-1,1-4 1,-1-3 1,2-6-2,-2-1 1,0-6-1,-6 4 1,-4-6-1,-3-1 0,-2 2 0,-4 3 0,-7 2-1,-2 1-2,3 13-2,-4-3-13,6 2-4,-2 2-13,12 1-29,0 0-12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4:17.1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0 131,'0'0'35,"0"0"-12,5 0-17,-5 0-1,8 15 1,-3-3-1,5 3-2,2 3 0,-1 3-1,-1 4 2,5 3-3,0 0 1,-3 7-1,-3-2 0,5 7 0,-6-1 0,-1 2-1,-7 0 1,0-1-1,-14 3-1,-2-6 0,-2 4-3,-9-8-13,2-4-3,2-4-9,5-7-26,8-9-26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31.6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55,'0'0'49,"0"0"-13,0 0-17,0 0-5,0 0-5,0 0-2,0 4-2,2 7-1,1 0-1,7 7 0,-4-1-1,6 6-1,3 4 1,-2 4-1,0-2 0,2 7 0,-2-2 0,0 1-1,-3-2 2,2-3-2,0-2 1,-6-5-1,4-4 0,-5-8 1,-5-11-1,15 10 0,-15-10 0,15-6 1,-14-4-1,8-7 0,-1 0 0,2-2 0,1-6 0,4 2 0,0-1-1,2-2 1,1 1 0,0 0-1,0 2 1,-1 0-1,-1 1 2,-1 3-1,-4 2 0,-2 3 0,-3 2 0,1 2 0,-7 3 0,0 7 1,0-11-1,0 11 0,0 0 0,-10-9 0,3 7 0,-7 0 0,0 1 1,-2-2-1,-2 2 0,-2-1 1,0-2-1,-5 3 1,2-2-1,2 2 0,-6 0 2,4-2-2,0-1 1,2 2-1,-1 2 0,4 0 0,1 0 1,1 0-1,3 0 0,6 0-1,7 0 0,-11 2-2,11-2-3,0 0-8,-4 12-9,4-12-13,0 0-32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33.1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70 53,'-4'-7'37,"4"7"-4,0 0-14,0-11-5,0 11-5,5-13-2,-5 13-2,12-13-1,-12 13 0,15-13-1,-10 9-1,-5 4 0,13-7 0,-13 7 0,10-2 0,-10 2-1,11 0 0,-11 0 1,13 9-1,-13-9-1,9 17 2,-3-4-2,-2 0 1,-3 2-1,-1 3 1,0 3-1,-3-1 1,-5 1-1,-1-1 0,-2 1 0,-2-4 0,3 0 0,-3-2 1,1-5-1,4-1 0,-2 0 0,10-9 0,-8 8 0,8-8 0,0 0-1,-12 7 1,12-7 1,0 0-1,0 0 0,5 7 1,-5-7-1,15 5 1,-4-3-1,6-2 0,-2 0 1,3 1-1,-2-1 1,3 0-1,-3 0-1,-3 0-3,-1 0-8,-12 0-11,11 0-13,-11 0-29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34.4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107 18 30,'8'-9'44,"-8"9"-4,2-9-17,-2 9-7,0 0-4,0 0-4,0-8-1,0 8-1,0 8-2,0 5 0,0 3-2,0 10 1,-2 6-1,-5 7 0,1 4-1,3 3 0,-11 4 0,4 0 0,1-3 0,-6-2-1,3-6 1,2-2 0,-3-9-1,3-5 0,4-6-1,2-8 0,4-9-2,0 0-6,2-4-12,4-11-12,6-7-24,5-2-20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34.6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29 83,'-10'0'57,"10"0"-25,0 0-21,8-2-2,9 0-3,1-5-1,7 4-2,1-3 0,7 3-1,-6 0-1,1 2-1,0 1 1,-7 0-1,-4 1-1,-3 0-1,-5 6-3,-9-7-10,6 11-10,-11-2-16,-3 3-30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34.9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54 126,'3'8'38,"6"-7"-14,0-1-18,16 0-2,-7-3 0,12-1-3,-5 0-1,3-2-1,0-1-5,-3-3-12,-4 2-11,-3-1-26,-3-2-16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21.794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0 39 146,'4'-10'32,"-4"10"-10,6-16-14,5 15-2,-11 1-2,21-8 1,-13 5-2,7 3-1,-2 0-1,-2 5 0,-1 1 1,-10-6-1,9 20 0,-9-10-1,-2 6 1,-7 2 0,-6 1 0,-2 0-1,2 2 0,-1-2 0,7-2 0,0 1 0,7-2 0,2-4 1,9-3-1,8-1 0,2-4 1,6-2-1,-1 0 0,7-2 0,-5-2 0,-1-4-3,1 6-8,-9-11-10,-7 5-4,-4-4-12,-3 0-36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35.2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187 0 119,'0'0'42,"0"0"-17,-14-5-16,14 5-2,-14 10-2,7 3-2,-5 1 0,4 6 0,-5 3-2,1 7 0,-2 4 0,2 5-1,-3 2 1,0 7 1,2-4-2,5 2 1,-5-1-1,3-4-3,6-2 1,1-11-3,5-7-11,8-9-7,-4-10-14,7-4-31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35.7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 0 137,'-10'-1'35,"0"1"-12,-2 8-18,-1 0-1,3 5-1,-5 4 0,5 3-1,2 0-1,-3 3 1,4 2 0,5-4-1,-3-1 0,5-3-1,5-4 1,2-2 1,4-6-1,1-4-1,1-1 0,4-1 0,-1-2 0,2-3 0,-4-2 0,-1 5 0,-3 2 0,-10 1 0,11 4-1,-7 5 2,-3-1-1,6 4 1,-6 0-1,4-5 1,5-1 0,-1-4 0,5-2 0,3-6 0,1-3-1,-1-7 1,-1 0-1,-1-5 0,-2 1-1,-10 1 1,-3-5-1,0 3 0,-1 2-1,-11 1-4,7 5-6,-6 1-10,6-1-8,2 4-31,-4-3-23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36.0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91 3 144,'0'-11'32,"0"11"-9,0 0-17,10 3-1,-4 7-1,6 6-1,1 4-1,-3 8 1,3 8-2,2 5 0,-2 4 0,-6 4-1,3 4 1,-10 2 0,0 1 0,-14 1-1,0-1 0,-8-4-1,-4 3-2,-7-10-7,8-4-10,-5-8-7,10-12-21,4-11-33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37.3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18 25,'10'-8'42,"-10"8"-7,0 0-6,0 0-9,0 0-5,0 0-5,0 0-2,-1 9-2,-1 7 0,-13 0-2,4 9 0,-6 1-1,1 4 0,-3 1-1,2 2-1,1-4 1,1-5-1,7-5 0,-2-6-1,10-13 0,0 0 0,0 0 0,10-6 1,0-9-2,4-4 1,0-4 0,-1-3-1,4-1 0,-5-2 1,-1 0-1,1-1 0,-6 2 1,4 8 0,-5 1 0,3 9 1,-8 10-1,9 0 1,-3 8-1,-1 13 1,2-2 0,3 7-1,-3 1 1,3 1 0,-2-1 0,2-2-1,-3-3 2,1-2-1,-3-6-1,-2 1 1,0-6 0,-3 2-1,0-11 1,0 15-1,0-15 1,-6 8-1,6-8 1,-17 8-1,9-8 1,-7 1-1,0-1 0,-2-1 0,-1-4 1,-3 2-1,-1-3 0,2 1 0,4 2-1,0-3-1,6 4 0,-3-2-3,13 4-7,-15 0-8,15 0-10,0 0-24,7-12-27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37.9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51-1 128,'0'0'38,"0"0"-13,0 0-18,-7 15-1,2-3-2,4 10-1,-9 1 0,5 4-1,-2 0 0,1 3 0,1-3 0,3 1-1,2-7 1,0-1-2,3-3 2,7-7-2,0-4 1,3-5-1,2-1 1,-1-2-1,-5-6 1,5 0-1,-4-4 0,-2 3-1,-3 1 0,-5 8 1,0 0 0,0 0 0,0 0 0,8 13 0,-8 3 1,3-2-1,2 2 1,8-4-1,4-2 1,3-7 0,8-3-1,0-5 1,-2-8-1,6-2 0,-9-4 0,0-7-1,-8-1 1,-9-1 0,-6-1-1,-6-1 1,-9 1 0,0 6 0,-10 3-1,4 0-1,1 13 0,2 2-5,6 8-9,2 4-7,5 4-13,2-2-34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41.1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5 67,'0'0'35,"0"0"-8,0 0-11,0 0-5,0 0-5,0 8-1,0-8-2,8 9 1,-8-9-3,1 8 2,-1-8-1,5 10-1,-5-10 2,0 0-2,0 0 0,10 1 1,-10-1-2,0 0 2,9-9-2,-9 9 0,1-11 1,-1 11-1,0-13 0,0 13 1,0 0-1,-8-8 0,8 8 0,-13 0 0,13 0 0,-15 14 1,8-6-1,6-1 1,1-7-1,-4 18 0,4-18 1,4 8 0,-4-8-1,8 0 0,-8 0 0,11 0-1,-11 0-7,0 0-15,7-2-13,-7 2-27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42.1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 25,'0'0'44,"0"0"-9,0 0-5,0 0-13,0 0-3,0 0-4,0 0-3,0 0-1,11 3-2,-4-3 1,8 0-2,1 0 0,3 0-1,4-2 0,0 2-1,-3-3 1,-1 3-1,0 0 0,-6 0-1,0 0 0,-3-1 0,-10 1 0,7 0-2,-7 0-1,0 0-3,0 0-10,-5 4-11,-7-2-17,-4 1-32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42.4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0 123,'0'8'41,"0"-8"-16,12 3-17,3-1 0,-2-2-4,9 0 0,-1 0-1,7 0-1,-5-2-1,5 2 0,-6-4 1,-3 4-2,0-1 0,-4 1 0,-4-1-2,-11 1 0,17 0-4,-17 0-11,0 0-8,0 0-13,0 0-32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42.8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55,'0'0'63,"0"0"-23,0 9-27,0-9-1,0 0-4,0 0-2,0 0-1,0 0-1,0 0-2,0 0 1,7 11-1,-7-11 0,10 0-1,-10 0 0,16 0 0,-8 0 0,7 0 0,-1 0 1,2-1-2,1-4 0,-3 3 1,3-2-1,-4 2 0,-1-2-1,-6 3-1,4 1-1,-10 0-7,0 0-11,0 0-9,0 0-24,0 0-28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44.2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40 35,'0'0'37,"0"0"-9,0 0-5,-3-9-9,3 9-1,0 0-5,0 0 0,5-1-2,-5 1 0,0 0 0,10 0 0,-10 0-2,0 0-1,5 13 0,-5-13 0,1 12-1,4 2 0,2-1 0,0 6 0,3-2-1,1 7 0,1-3 1,2 6-1,-2-1 1,1-3-2,0 0 1,2-4 0,-5-1 1,0-5-2,2-2 1,-7-5-1,-5-6 0,13 5 1,-13-5-1,6 0 0,-6 0 0,12-10 1,-10-1-1,4 0 0,3-5 0,-1 1 0,2-4 0,5 1 0,1-3 0,-3 0 0,4 0-1,-2 1 2,-4-2-1,2 2 0,-8 0 0,2 4 0,-4-2 0,-3 3 0,-5 3 0,-3 2 1,-2 4-1,0-1 0,-6 4 0,3 2 0,-2 1 0,1 0 0,-2 2 0,1 1 0,-1 1 0,-1 0 0,-1-1 0,0 3 1,-5-1-1,1-1 0,1 1 0,-2-2 0,1 3 0,4-2 0,0-3-1,1-1 0,6 4 0,4-5-4,7 1-5,0 0-9,5-4-7,8-3-20,5 0-34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22.948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-1-1 170,'0'0'24,"0"4"-7,0-4-11,0 0-3,0 0 0,0 0-2,0 0 0,0 0-1,0 0 0,0 0 0,0 0-1,0 0-1,0 0-4,0 0-4,11 3-10,-11-3-7,9 0-20,-9 0-30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44.6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9 134,'8'-9'36,"-8"9"-11,13 5-18,-11 4-1,4 9-2,-2 4-1,4 9 0,-3 2-1,-5 6 0,0 1-1,0-1 0,0 1 0,-5-6-1,-3 1 1,-1-7-1,-1-7 1,4-1-1,-1-6-1,2-6 0,5-8-2,0 0-3,0 9-5,0-9-12,9-10-9,-1-2-28,0 0-22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44.9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29 116,'-5'-10'43,"5"10"-17,-7-12-16,7 12-3,7-6-2,4 6 0,3-1-1,5 1-2,3 0 0,1 2 1,0-2-2,7 1 0,-9 0-1,7-1 1,-6 1-2,-1-1 0,-1 3-3,-12-3-2,7 1-9,-15-1-8,0 10-13,-6-2-32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45.1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34 144,'-2'8'33,"2"-8"-11,7 9-16,-7-9-1,21 2-2,-6-2 0,7 0-1,-4 0-1,3-1-1,4-3-1,-7-1 0,4 2-4,-7-6-8,1 1-10,-6 1-11,-2 0-29,1-2-16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45.6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142 11 96,'2'-12'53,"-2"12"-23,0 0-17,0 0-4,0 0-3,-2 0-1,-3 6-2,2 4 0,-4 6-1,-1 2 0,-2 6-1,-2 2 0,6 5 0,-9 7 0,2 1 0,-1-1 0,3 3 0,-2-2 0,6-1-1,-1-1 2,5-2-2,-2-5 0,5-3 0,0-2-2,1-5-1,8 0-9,-1-10-8,2-4-6,1-6-19,6-2-34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46.1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6 145,'-8'-4'32,"8"4"-9,-18 4-17,15 10-1,-6-2 0,8 9-2,-8-4 0,4 5-1,4 0 0,1 0-1,0-3-1,0-1 1,6-2-1,3-5 1,1-3 0,3-3-1,2-5 0,3 0 1,0-2-1,3-8-1,-2 2 2,-1-4-2,-5 2 1,-3 4 0,-10 6-1,10-11 1,-10 11 0,0 0 0,0 6 0,0 4 1,1-1-1,4 0 0,5 1 2,5-3-2,2-3 1,2 1 0,3-5 0,-6 0 0,-1-2-1,-2-5 1,-4 0-1,-6-6 0,-3 1 0,-2-6-1,-6 6-1,-3-10-1,-4 7-3,-3-7-11,8 2-5,-2-2-12,7 0-26,5 0-29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45:46.4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 0 146,'0'0'33,"0"0"-10,10 15-15,-5-7-1,6 7-2,1 0-1,4 4-2,-3 4 1,6 1-1,-5 2-1,3 4 0,-2-1 0,-5 2 0,0 0-1,-5 2 1,-5 0 0,0 3-1,-9-3 1,-2 0-1,-2 1 1,-6-2-1,-2 2 0,0-3-1,-3 2-2,0-6-1,7 3-10,-3-3-8,4 0-6,-1-5-18,4-4-39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03T11:18:50.1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03T11:18:53.2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-1 121 13,'0'0'15,"0"0"2,0-4-2,0 4-3,3-8-1,-3 8 2,4-10-3,-4 10 3,9-8-4,-9 8-3,7-11 0,-7 11-2,10-11 1,-10 11-1,13-11 0,-13 11-1,7-12 0,-7 12 0,11-11 0,-11 11-1,9-8 1,-9 8-2,11-7 1,-11 7 0,7-9-1,-7 9 0,10-3 1,-10 3-1,8-4-1,-8 4 1,10-2 0,-10 2-1,0 0 1,10-2 0,-10 2-1,8 0 1,-8 0 0,12 5 0,-12-5 0,9 10 0,-9-10 0,17 19 0,-7-12 0,-4 1-1,4 2 1,-3-2-1,3-1 0,-10-7 0,15 14 0,-15-14 1,11 5-1,-11-5 1,13 1-1,-13-1 0,14 2 1,-14-2-1,13 1 1,-13-1-1,10 0 1,-10 0-1,13-2 0,-13 2 0,15-3 1,-15 3-1,15-8 0,-15 8-1,6-11 0,-6 11-3,12-8-9,-12 8-11,10-11-13,-7 0-26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03T11:18:54.3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73 20,'0'0'25,"-2"-5"-1,2 5-8,0 0-1,5-9 1,-5 9-6,7-12-1,-7 12-2,8-9 0,-8 9-1,12-8-1,-12 8-1,15-12 1,-15 12-2,13-7 0,-13 7 0,8-3-2,-8 3 1,12-4-1,-12 4 1,6 0-1,-6 0 0,12 0 0,-12 0 0,10 3 0,-10-3 0,10 3 1,-10-3-1,14 8 0,-5-1 0,-1-2 1,-1 0-2,2-1 2,1 2-2,-1-2 1,4 1 0,-7-3 0,6 3-1,-7-4 0,-5-1 0,16 2 1,-16-2-1,14 0 0,-14 0 0,13 1 0,-13-1 0,10 0 0,-10 0 0,13 0 0,-13 0 0,15 0 0,-5 0 0,-10 0 0,13-5 1,-3 0-1,0-1 1,-2 1-1,-1 0 0,3 2 0,-10 3-2,16-11-3,-16 11-12,10-12-8,-10 12-17,10-13-27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 44 23,'1'-12'32,"-1"12"-6,1-10-3,-1 4-3,0 6-3,3-8-5,-3 8-2,1-8-2,-1 8-1,0 0-2,0 0-2,0 0 1,0 0-1,0 4 0,0 6-1,0 0 0,-1 5 0,-2 5-1,2 2 1,-1 6-1,-4 4 0,2 1 0,2 3-1,-5 0 2,4 1-2,-1 0 1,2-1 0,-6-3-1,5-4 1,0-4-1,-2-1 1,3-9 0,0 1-1,1-5 0,1-3 0,0-8 0,0 0-3,0 0 0,0-6-8,1-4-11,3-3-10,3-3-29,-3-4-17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23.210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-1 0 161,'0'0'28,"0"0"-7,4 10-8,-4-10-8,0 0 0,0 0-3,0 0 0,0 0-1,0 0-1,13 2 0,-13-2 0,13 5-2,-13-5-1,19 6-3,-19-6-11,15 0-5,-5 0-8,3 0-24,-4-2-27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36 23,'0'0'62,"0"0"-12,0 0-30,8-3-6,-8 3-3,16-8-4,-7 1-2,4 3-1,0 0-2,2 1 0,0 0 0,-1 1-1,-2 0 1,3 2-1,-1 0-1,-2 0 0,2 0 1,-4 2-1,-5-2 0,5 2 0,-5-1 1,-5-1-2,11 2 0,-11-2-1,0 0-5,0 0-13,4 6-9,-4-6-23,-3 5-21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-2 5 67,'-1'7'57,"1"-7"-20,8 3-26,-8-3-1,13 0-2,-9 0-2,8 0-3,-1-3 0,-2 3-2,1-2 1,2 1-1,-1-3-1,-3 4 1,1-1-1,0-1 0,-5 2-1,-4 0-4,12-1-15,-12 1-6,6-1-23,-6 1-24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129 36 5,'4'-6'8,"-4"6"2,0 0 0,2-8 0,-2 8 0,2-6 2,-2 6-1,0 0 3,0 0-4,7-9 2,-7 9-1,0 0-2,0 0 1,0 0-1,0 0-1,1-7 0,-1 7-2,0 0 0,0 0-1,-5 0-1,5 0-1,0 0 0,-7 6 0,7-6-1,-9 9-1,9-9 1,-7 12-1,-1-5 1,5 2-2,-5 1 1,2 1 0,0 1 0,0-1 0,1 1 0,-2-1-1,3 2 1,-4 1 0,4-4-1,-4 5 1,3-2-1,3 3 0,-5 0 1,3-1-1,1 1 0,-2 0 1,1 1-1,3-1 0,-1 1 1,1 1-1,0-1 0,-3 2 0,4-3 1,-1 4-1,1 1 0,-2 0 0,2 0 0,-1 1 1,0-2-1,1 1 0,0-2 0,0-1 0,0-3 0,0 0 0,1-5 0,0 0 0,2-3 0,-3-7 0,6 11 0,-6-11 0,0 0 0,6 5-2,-6-5-2,0 0-11,9 0-7,-9 0-15,0-8-29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15 53,'0'-9'35,"0"9"-5,0 0-8,0-6-9,0 6-2,0 0-4,0 0 0,0 0-3,-7 1 0,4 7 0,1 0-1,-6 7 0,2 0-1,0 6 0,-1 0 0,3 5-1,-4 1 1,5-3-1,1-1-1,2-3 0,0-6 0,0-1 1,0-13-1,8 7 0,1-8 1,3-4-1,-4-7 1,4 0 0,0-5-1,1 1 1,0 1-1,-1-1 0,0 2 0,-6 5 0,2 4 1,-8 5-1,11 2 0,-9 7 0,0 6 1,3 0-1,3 1 1,4 1 0,3-5 0,-2-1 0,6-3-1,2-7 1,-5-2-1,7-6 1,-7-3 0,-1-4-1,-3-3 2,-6-3-2,1-4 0,-6 2 0,-2 1 0,-7 0 0,1 2 0,-5 4 0,-1 2-2,0 6 1,-1 6-2,2 1-4,9 7-10,-6 8-7,6 2-16,2 4-31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4 123,'0'-7'38,"0"7"-14,0 0-17,-4 7-2,0-1 0,2 5-1,2 1-2,-3 4 0,3 5 0,-1 2-1,1 1 0,0 1 0,0 1-1,0-3 1,0 0-1,0-3 0,1-4 0,3-6-1,4-2-1,-4-3-1,-4-5-5,14 0-10,-7-5-9,-3-5-18,-1 2-29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14 106,'0'0'47,"-4"7"-19,4-7-20,3 0 0,6-1-2,3-2-2,0 1-2,4-2-1,1 2-4,-4-2-6,3 0-11,-4 4-10,-1-1-24,-5 1-22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13,'0'0'37,"7"2"-4,-7-2-2,13-2-10,-8 0-4,8 1-5,-1-2-4,4 3-2,-1 0-1,6 0-2,-6 1-1,6 4 0,-3-3 0,-2 0-1,1 2 0,-1-1-1,-1-2 0,-5-1-2,1 0-2,-11 0-9,11-8-12,-11 8-19,0-12-19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0 33,'-5'5'61,"5"0"-13,0 6-30,-1-4-6,1 8-2,0-3-2,0 5-2,0 2-2,0 0-1,-2-2-2,1 2 0,0 2 0,-4-5-2,1 2-2,0-8-5,1 1-13,-1-3-10,4-8-21,0 0-20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43 126,'0'0'36,"0"0"-12,4 5-20,-4 2 1,-2 6 0,-3 0-1,-3 9-1,-1 0-2,0 3 1,-3 1-2,0-3 1,1-2-1,5-6 0,-2-3 0,8-12 0,0 0 0,0 0 0,0-16 0,4-3 0,3-4 0,2-1 0,-3-4 0,4-1 0,-5 2-1,4 3 1,-5 3 0,4 5 0,-4 5 0,1 3 0,-5 8 0,11 1 0,-2 8 1,-4 1 0,4 4-1,3 4 1,-3 2 0,1 0-1,1-1 1,1 0-1,0-1 1,-3-1-1,-1-3 0,2-3 1,-6-2-1,1 0 0,-5-9 1,4 11-1,-4-11 0,-2 7 0,-7-7 0,3 1 1,-4-1-1,-3 0 0,-1 0 0,-1-1 0,-2-1 0,-1 2 1,3 0-1,1 0 0,2 0 0,1 0 0,5 2 0,6-2-1,-11 4-1,11-4-1,0 0-7,0 0-9,11-2-8,-5-4-21,6-5-27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 13 116,'0'-8'42,"0"8"-18,2-6-16,-2 6-2,-2 5 0,-4 4-2,-1 9 0,1 3-2,-2 5-1,-3 2 1,6 4-1,-4-3 0,6-1 0,-1-5-1,4-2 1,0-6-1,6-6 0,4-6 1,1-5-1,-1-10 0,3 1 0,-1-3 2,1-7-2,-1 1 0,0 1 0,-5 4 1,0 3-1,-4 5 0,-3 7 0,0 0 0,0 0 0,2 9 0,-2 1 0,4 2 0,1 0 1,3-5-1,1-4 1,4-3 0,4 0 0,1-10 0,0-1 0,0-2 0,1-3-1,-5-1 1,-6 0 0,-3 0-1,-5 3-1,-1 0-1,-11 1 0,1 5-2,-4 1-9,2 4-6,-2 3-8,3 0-19,2 0-34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23.454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0 1 183,'0'0'22,"16"0"-2,-16 0-14,0 0-3,9-3-1,-9 3 0,0 0-2,8 6 0,-8-6 0,1 7-2,-1-7-2,0 10-13,4-2-4,-4-8-6,0 9-19,0-9-40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4 129,'0'0'39,"0"0"-16,8-7-15,1 10-2,-1 1 0,6 6-1,-5 3-2,2 3 1,2 5-3,0 4 1,-1 4-1,0 1 0,-8 8 0,3-2 0,-6 8-1,-1 2 1,-8 3-1,-2-2-2,-4 2-1,-6-7-8,4 1-8,-6-7-7,4-7-16,2-10-36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30,'0'0'44,"0"0"-6,0 0-15,0 0-7,0 0-5,0 0-2,0 0-2,5 5-1,-5-5-1,19 2 0,-9-2-2,6 0 0,2 0 0,0 2-1,3-2-1,-1 0 0,1 0 0,-3 0-1,0 0 0,-1 0 1,-7 0 0,-1 0-1,-1 0-1,-8 0 0,5 0-3,-5 0-6,0 0-11,-5 0-12,-6 2-24,1 2-16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31 118,'0'0'38,"0"0"-13,5 7-19,-5-7-1,20 0 1,-8-4-2,2 2 0,4-3-2,4 2 1,-1-2-2,2 0 0,1-2 1,-6 4-2,3 2 0,-5-1 0,-1 2-3,-9 0-2,4 1-12,-10-1-7,5 9-16,-5 1-29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65-1 50,'0'0'42,"0"0"-8,-3 0-10,3 0-8,-5 9-6,1 5-2,2 0-2,1 6 0,-6 5-2,3 5-1,2 3 0,-2 4-2,-2 4 1,3-3-1,-3-2 0,1 0-1,2-9 0,-2-4 0,1-4 0,2-11 0,2 1-3,0-9-1,0 0-9,0-8-9,0-2-13,0-5-27,0-4-10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73 33,'0'-9'61,"0"0"-13,0 0-29,0 9-5,7-12-3,4 9-2,-3-4-3,7 4-2,-1-1-1,6 2-1,-2 1-1,5 0 0,-3 0-1,1 0 1,-3 1-1,-1-5-1,-1 4 0,-7-4-3,3 5-5,-12 0-12,8 0-8,-8 0-27,-1 4-18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26 106,'-7'7'45,"7"-7"-18,0 0-16,9 0-6,-3 0 0,8 0-2,1 0 0,4-1-1,-1-1-1,6-2-1,-3 3-2,-1-4-2,2 3-6,-6 0-11,-2-4-12,-6 1-24,0-1-19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123 14 118,'-2'-7'41,"2"7"-15,-6-8-17,6 8-4,-7 0-1,7 0 0,-7 6-1,0 2-1,4 5-1,-6 2 0,1 6 0,1 5 0,-5 3-1,3 1 1,-2 6 0,2 0 0,-1 4-1,3 2 0,1-2 0,4-5-1,1-4-1,1-3-4,0-8-7,5-11-9,4-6-12,3-7-26,1-6-18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12 123,'0'0'39,"-2"-8"-14,2 8-16,-9-5-3,1 5-2,3 5 0,-7 2-1,5 9-1,-2 0 0,-1 6 0,2 0-1,1 2 1,4 0-2,3-2 1,0-4-1,3-5 1,5-1-1,5-7 0,0-4 0,5-1 0,-3-7 1,0-4-2,-2 2 2,0-1-2,-1 0 1,-5 2 0,-7 8 0,8 0 0,-8 0 0,1 9 0,-1 1 0,1 3 0,3-1 0,3-1 1,-2-5-1,5-1 1,-1-5-1,3-3 1,1-5 0,-1-8 0,1-2-1,-2 1 1,-1-5-1,-2-1 1,-1 0-2,-6 1 1,-1 3-1,0 3-1,0 4-3,-4 0-6,4 12-10,0 0-6,-11-2-18,11 6-35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0 158,'-5'12'26,"-4"4"-6,1 2-16,3 7-1,-5-2 1,3 6-2,-1 0 0,4 1-1,-2-3-1,5-3 2,1-2-2,0-6 0,0-5 0,4-3-3,0-4 0,-4-4-5,12-7-12,-3-1-5,-4-2-17,-1-3-31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43 141,'0'0'33,"-9"8"-11,9-8-15,0 0-1,0 0-2,9 3 0,1-3-3,2-1 0,1-3-1,0-2-2,3 2-5,-3-1-10,1-6-7,-2 2-13,0-4-30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27.784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9 18 48,'0'0'50,"-3"-10"-16,3 10-15,0 0-5,-6-9-5,6 9-2,0 0-1,0 0-1,0 0-1,0 0 0,0 0-2,6 12 1,-6-12-1,15 17-1,-6-5 1,6 5-1,0 1 0,3 0 0,-1 3 0,2-3 0,-1 5-1,1 0 1,0-2 0,0-2-1,-4 0 1,3-1 0,-5 0-1,0-4 0,-3-1 0,-1-4 0,-9-9 0,8 7-1,-8-7-4,0 0-8,0 0-8,0 0-9,3-7-25,-3-2-24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29-2 119,'0'0'41,"-2"-8"-15,2 8-18,0 0-2,0 0 0,8 6-1,-3 1-1,2 6-1,-1 1-1,2 5 0,1 2-1,1 3 1,-4 4-2,2 0 1,-3 1-1,-1 3 1,-1-3 0,-3 2-1,-4 1 1,-4-3-1,-1 1-1,-4-2-1,-1 3-8,-3-6-9,3-1-6,0-5-15,1-5-32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10 33,'-11'1'55,"11"-1"-22,0 0-9,0 0-7,0 0-5,0 0-5,12 0 0,-12 0-3,14 0 1,-4-1-2,6 1 0,-2-1-1,4 1 0,0-1-1,2 1 1,0 0-2,0 0 0,-6 0 1,2 0-1,-4 0-1,-1-2-2,-5 2-7,-6 0-10,0 0-8,4-6-25,-4 6-18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0 121,'0'0'39,"-8"13"-14,0-4-17,8 6-1,-5-1-2,5 5-1,0 0-1,0 0-1,0-1 0,1 0-2,2-1 0,-1-6-4,3 2-10,1-5-7,-6-8-11,7 3-25,-7-3-21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102 0 18,'0'0'54,"0"0"-22,0 0-8,0 4-6,-1 4-7,-2 4-2,-1 1-3,-4 5-2,2 1-1,-5 4 0,0 0-1,1 1-1,0-2 0,0-1-1,-1-4 1,6-3-1,-3-5 1,4-2-1,4-7 1,0 0 0,0 0 0,4-11 0,4-3 1,-3 1-1,4-5 0,3-3 0,-4-1-1,3-1 1,0 1 0,2 0 0,-5 3 0,3 2 1,-2 5-2,-2 4 2,1 4 0,-3 4-1,-5 0 1,11 16-1,-7-3 0,2 2 0,-3 1 0,1 4 0,3-2 0,-3 1-1,-2-2 1,4 1-1,-5 0 0,2-4 1,-2-1-2,-1-2 2,0-1-1,0-3 0,0-7 0,-1 10 0,1-10 0,-11 3 0,6-1 0,-5 1 1,4 0-1,-6-2 0,-2 1 0,1 0 1,-2-2-1,2 0 0,-2 0 0,2 0 0,1 0 0,1-2-1,7 2-1,-5-1-3,9 1-5,0 0-11,0 0-9,0 0-23,3-11-25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16 131,'0'0'36,"-5"-9"-14,5 9-15,-10 0-2,10 0-1,-5 6-1,-2 5 0,2-1-1,3 8 0,-8 3-1,6 2 1,-4 2-1,5-1 0,-3-1 1,5-1-2,1-4 1,5-4 0,-1-5-1,7-5 0,1-3 1,-2-1-1,3-6 1,4-1-1,-3-5 0,-4 1 1,1-4-1,-1 6 0,-5-2 0,1 4 0,-6 7 0,0 0 0,0 0 0,0 10 0,-6 5 1,6-2-2,0 3 1,0 1 1,6-5-1,-1-3 0,4-5 1,4-3-1,0-1 1,1-5 1,0-6-2,-1-4 1,0-3-1,-1-5 1,-6-1-1,-1-3 0,-1-1-1,-4 1 1,-6 4 0,3 3-1,-1 3-1,-4 7 0,8 10-3,-15-7-8,15 7-7,-10 5-9,10-5-20,-8 12-33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30 35,'0'0'57,"0"0"-11,0 0-28,5 0-5,-5 0-4,12 2-1,-12-2-2,16 0-2,-7 0-1,9 0 0,-5-1-1,3-1 0,0-1-1,1 0 0,-4-2-1,3 3 0,-6 0 0,-1-1-2,-3 0-3,-6 3-4,7-7-12,-7 7-12,0 0-22,0 0-15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55-3 62,'-9'0'59,"9"0"-21,-6 4-22,0 4-7,0 2 0,6 7-3,-8-4-1,4 8-1,-1 0-2,2 3 0,-1 2-1,1 3 0,3-5-2,-2-4-2,2 2-9,0-8-9,0-5-11,0-9-23,0 0-25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0 303 23,'0'0'53,"0"0"-3,0 0-31,5-4-7,-5 4 0,8-10-5,1 2 0,-2-3-2,2-2-1,2-2 0,2-2-3,-1-6 2,2 0-2,0-3 1,-1 0-1,0-1 1,-1 2-1,-5 3 1,2 3-1,-8 5 1,3 2-1,-4 5 1,0 7-1,0 0-1,-4-3 1,1 6 0,-3 5-1,1 8 0,2 4 1,-6 6-1,5 4 1,-5 4 1,6 0-2,-5 1 0,4-2 1,1-4-1,-1-6 0,2-5 0,0-5 0,1-3 0,1-10 0,0 8-1,0-8-1,0 0 0,0 0-3,0 0-2,5 0-11,-5 0-7,0 0-19,0 0-25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33 98,'0'0'47,"0"0"-22,0 0-15,5 5-3,-5-5 0,17 0-2,-4 0-1,3-1 0,0-3-1,8 0-1,0-2 0,-3 3-1,0-1 0,-2 0 0,0 0 0,-5 2-1,0-2 0,-8 2 0,1 2-1,-7 0-1,6 0-3,-6 0-8,0 0-9,-4 1-11,4-1-26,-11 11-19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63 106,'0'0'43,"0"0"-17,0 0-20,6-4 0,-6 4 0,13-12-2,-5 3-1,4 2 0,-5-1 0,5 2-1,-3-2 0,4 6-1,-6-4 0,2 6 0,-1 0 1,-1 3-2,-3 4 1,1 6 0,-5 1-1,0 3 1,-5 4-1,-1 2 0,-3-1 1,1 1-1,-4-1 0,-1-4 0,2-2 0,-1-2 1,6-2-1,-5-6 0,6 0 0,5-6 0,-10 5 0,10-5 0,0 0 0,0 0 0,0 0 0,0 0 0,0 0 0,0 0 0,0 0 0,0 0 0,0 0 0,6 4 0,2-4 0,1 0 2,0 1-2,5-1 0,-1 0 1,5 0-1,0 0 0,-2-1 0,0 0 0,0-3-1,1 4-5,-6 0-7,1 0-9,-3 0-9,-4 0-27,-5 0-24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28.103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301 0 132,'-9'0'37,"-3"2"-14,5 11-14,-10-4-2,1 10-2,-3-3-2,0 9 0,-3-4 0,3 9-2,-4-2 0,4 1-1,-4-3 0,3 0 0,1 2 0,2-4 0,1-7 0,1 0-1,10-3-3,-3-7-4,8-7-11,0 0-7,8 0-16,1-7-32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20 5,'0'0'28,"0"0"-4,3-6 2,-3 6-3,0 0-1,0 0-8,0 0 0,0 0-5,0 5-1,-1 1-2,0 7-1,-8-2-1,3 6 0,-2 2-2,3 1 0,-7 2 0,3 1-1,2-4 0,-2-2-2,5-1 1,-4-2 0,4-7 0,3-1 0,1-6 0,0 0 0,0 0 0,0 0 0,2-7 0,1 2 0,5-6 0,-5-2 0,5-2 0,-2-3 0,5-2-1,-2-2 1,-1 2 0,3-1 1,1 0-1,-6 3 1,2 2-1,-1 6 0,-1 2 2,-6 8-1,10-4 1,-10 4-1,8 12 0,-2-1 0,-2 4 0,-1 4 0,2-1 0,-1 2 0,-1 0-1,-1-1 1,0 0-1,-1 0 0,2-3 1,-1-2-1,0 0 0,-2-3 0,0 0 0,1-4 1,-1 1-1,0-8 0,0 10 0,0-10 0,0 0 0,-9 2 0,3-2 0,-3 0 1,-3-1-1,-1-2 0,0-1 0,-2 3 0,1-3 0,-2 0 0,4 3-1,-1-1 1,5 1-1,-2 0-1,10 1-2,-10 0-5,10 0-11,0 0-9,-2-10-23,2 10-23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40 110,'0'0'42,"-1"-12"-14,1 12-19,0 0-1,-6-9-2,6 9-2,0 0-1,0 0-1,0 0-1,-6 6 0,3 4 0,-5 5 0,3 2-1,-3 4 1,3 1-1,-5 3 1,6-2-1,3-1 0,-3-4 1,4-5-1,4 0 0,-1-7 0,5-2 0,1-3 1,0-1-1,4-6 0,-5 0 2,2-3-2,-1 1 0,0 1 0,-9 7 0,10-9 0,-10 9 0,0 0 0,8 2 0,-8-2 0,2 13 0,2-7 0,4-1 0,4-2 1,-1-3-1,6 0 1,-2-3-1,2-5 0,1-2 1,1-4-1,-4-2 1,-1-3-1,-2-3 0,-8 0 0,0 0 0,-4 3 0,-3 1-1,-2 0-1,0 9-4,-7-2-8,5 8-7,7 3-10,-8-4-26,8 4-24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0:48.9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115 82 123,'0'0'38,"0"0"-13,0 0-15,-4 1-4,4 10-1,-6 0-2,5 5 0,-2 2-1,3 2-1,-3 0 0,3-1 0,-2-4-1,2 0 1,0-5-2,0-2 1,0-8-1,0 0 0,0 0-1,0 0 0,0-9 0,-4 0-1,0-5 1,-4-1-1,3-1 1,-7-3 1,1-1 1,1 0 0,-2 1 0,3 3 1,0 0 1,4 4 1,1 4-2,0 3 1,4 5 0,0 0 0,0 0 0,0 0 0,8-6-1,0 6 1,0-4-1,5 3 2,0-5-2,4 5 0,1-1-1,2-1 1,0 0-1,-2 2 0,-1-2 0,-2 0 0,-1 2-1,-3-2-2,-1 3-3,-10 0-10,8-4-6,-8 4-11,0 0-31,0-7-17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1:20.0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12 222 25,'0'0'30,"-1"5"-2,1-5-1,0 0-8,0 0-3,-12 5-4,12-5-2,0 0-2,0 0-2,0 0-1,0 0-2,0 0 0,0 0 1,0 0-2,0 0 1,0 0 0,0 0-1,0 0 0,0-5 0,2-2 0,1-6-1,4-1 1,-4-4-1,0 1-1,0-3 2,4-2-2,-4-1 1,-2 1-1,1 3 1,1 1-1,-1 2 2,1 7-2,2 1 0,-5 8 0,0 0 0,8 6 1,0 3-1,-2 5 0,4 0 0,4 4 1,-3-4-1,5 0 0,2-4 0,3-5 0,-2 0 0,2-5 1,-3 0-1,2-8 0,-4-1 0,-3 2 0,0-6 0,-5 6 0,-3-3 1,-4-1-2,-1 11 2,0-9-1,0 9 0,-3 1 1,-5 7-2,3 8 2,2 5-1,-3 8 0,2 4 0,1 9 0,0 2 0,1 3 0,-4 0 0,3 1 0,-2 0 0,-3-1-1,2-10 1,-5-2 0,3-4 1,-7-9-1,2-3 0,-1-3 0,-2-8 1,1-2-1,-4-2 0,3-4 0,-2-2 1,2-3-2,0-4 1,4 4-1,2-8 0,10 13-3,-13-22-8,13 10-8,0-4-8,12 2-16,-3-9-36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2:03.4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135 6 3,'0'0'42,"0"0"-8,2-9-1,-2 9-10,0 0-6,0 0-4,0 0-3,0 0-1,0 0-4,0 0 0,0 0-2,-5-1 0,5 1 0,-5 9-1,-3 1-1,2-1 1,0 6-1,-4 0 1,0 2-1,2 4 0,-1 4-1,2 1 1,-2 4 0,2 1-1,-2 2 1,2 3-1,1-1 0,-2 0 0,5 1 0,-2-2 0,0-4 0,3 0 1,2-3-1,0-2 0,0-4 0,7-7 0,-2 0 0,1-7 0,4-3 0,-2-3-2,1-2-1,7-2-9,-8-5-10,2-2-7,-1-4-28,-4 1-20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2:04.3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44 28,'0'-10'60,"0"10"-14,0 0-25,-2-10-7,2 10-4,0 0-3,0 0-2,0 0-1,0 0-2,-4 11 1,-3 3-1,4 2-1,-2 4 0,0 4 0,-1 6 0,1-2-1,0 1 1,4 1-1,-2-3 0,3-6 0,0 0 1,4-4-1,1-7 0,-5-10 0,16 8 1,-11-8 0,6-1-1,-4-6 1,2-2-1,2-2 1,-4 1-1,1 1 0,-8 9 0,14-12 0,-14 12 0,13-1 1,-13 1-1,14 4 0,-14-4 2,16 12-1,-9-9 0,4-3 0,3 0 0,-1-1 2,2-5-2,-1-6 0,0 3 1,1-8-2,-2 1 1,-2-5 0,-3-3 0,-3-2 0,-2-1 0,-3 0 0,-5 0-1,-1 3 0,-4 3 0,4 6-2,-7 0 0,13 15-3,-19-3-10,15 8-7,-4 5-6,5 2-26,2 5-27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2:05.3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0 45,'0'0'61,"0"0"-17,0 0-26,0 0-5,-5 3-5,5 5-2,-7 2-1,5 4-2,-3 3 0,5 2-1,-6-2 1,1 6-2,2 1 0,2-1-1,-1-3 2,2-1-2,0 0 0,0-6 0,2-1 0,2-5-1,-4-7-1,16 5 0,-6-5-4,-3-2-12,-7 2-8,14-13-16,-11 0-31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2:05.6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48 126,'0'0'39,"0"0"-16,0 0-14,13 0-3,-4-3-2,9 0-1,-1-2-1,3 1-2,1 0-4,-5-2-11,0-3-8,0 3-13,-5-2-29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2:06.0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 76,'0'-14'55,"0"14"-22,0 0-19,3 8-5,5 4-2,-6-2-2,7 7 0,-1 4-2,6 3 0,-6 2-1,6 5-1,-1-1 1,1 4-1,-8 4-1,4-1 1,-5 1-1,-4 3 1,-1-4-1,0 0 0,-3 0-1,-6-6 0,1-2-2,-5-8-7,3-3-10,-1-5-8,1-8-23,3-4-25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2:06.3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0 135,'0'0'34,"0"0"-13,0 0-15,0 14-2,0-2-1,0 3 0,1 4-2,2 1 0,2-3 0,0 5 0,-3-2-1,-2-6-1,2 1-1,-2-15-2,0 12-9,0-12-9,0 0-15,-2-8-22,-5-7-13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28.736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13 1 128,'0'0'36,"0"0"-18,-9 15-9,9-15-3,-4 9-1,4-9-2,0 15 0,0-15-1,0 18 0,0-9-1,2 3 1,-2 2-2,2-3 1,-2 1-1,0 2 1,0-14-1,2 8 0,-2-8 0,0 0 1,0 0 0,11-7-1,-5-3 0,3-5 1,3 2-1,1-1 0,2 2 2,0 1-4,0-2 4,-1 5-2,-1-1 0,-4 6 1,-9 3-1,17 0 1,-17 0 0,14 9 0,-11 2-1,3 1 1,2 0 0,-4-1 0,1 4 0,-1-4-2,-4-11 1,11 17-1,-11-17 0,4 9-4,4 3-8,-8-12-8,4 11-6,-4-11-22,0 0-30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2:06.6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48 57,'-8'-7'61,"8"7"-23,0 0-21,-8-8-5,8 8-3,0 0-3,8-5-2,-8 5 0,17-4-1,-4 0-1,3 1 1,0-1-2,5 1 0,-2 1 0,5 0 0,-5 1-1,-3-2-1,2 3-3,-9 0-10,1 3-7,-10-3-11,11 4-24,-11-4-26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2:07.7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18 189 43,'0'0'53,"0"0"-20,0 0-12,0 0-6,0 0-5,0 0-3,0 0-1,0 0-2,7-10 0,-2 1-1,-1 1-1,3-9 0,-1 7-1,2-7 0,0 4 0,-5-5 0,1 5 0,-1-1 0,2 5 0,-4-1-1,-1 3 1,0 7-1,0 0 0,0 0 0,3 6 0,-1 5 1,3-2-1,1 2 1,-1 2-1,3-5 1,2-1 0,2-3-1,3-4 0,-1-3 0,-1-5 1,2 0-2,-3-5 2,0-2-2,-6 2 2,0-1-1,-2 0 0,-4 6-1,0 1 1,0 7 0,0 0 0,-7 4 0,4 9 0,3 5 0,0 8 0,0 5 1,3 10-1,-3 3 1,0 3-1,0 4 1,-3 2 0,-2-1-1,-3-3 1,-3-8 1,-3-5-2,1-9 1,-2-8-1,2-3 1,-4-9-1,1-2 0,-3-5 0,1-5 0,0-2 0,4-1-2,1-5-1,3 3-1,-1-7-8,11 3-7,0-3-12,10-1-22,3-5-27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2:08.0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24 92,'2'-7'53,"-2"-1"-23,-2-1-14,2 9-9,0 0 0,-7 7-3,-1 3 0,1 7-1,-2 5-1,0 6 0,-2 7 1,-3 4-3,3 7 1,-2 3 0,1-1 0,4 2-1,-1-2 0,6 0 0,0-11 0,3-2-1,3-5-1,2-14-3,10 1-8,0-15-9,3-2-8,0-9-27,4-8-24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2:08.5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0 149,'-16'6'29,"5"6"-7,4 3-17,-2 4-1,4 4-1,-2 2-1,1 4 0,3-1-1,3 0 1,0-1-2,0-2 1,3-6-1,7-8 2,-10-11-2,14 9 1,-4-9-1,2-7 0,1-1 0,-7-6 0,6 1 0,-6 1 0,0 4 0,-6 8 0,0 0 0,0 0 0,0 9 0,-1 6 0,-1 2 1,2-3-1,0 2 1,8-6-1,0-4 1,8-3 0,-3-3 0,5-7 0,2-1-1,-2-10 1,-2-5 0,-2-2 0,-4-4-1,-4-1 0,-4-3 0,-2 3 0,-2 1 0,-6 4-3,2 7-1,-5 3-7,11 15-9,-13-5-7,10 13-19,-4 5-32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2:08.9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0 155,'0'8'28,"-8"5"-8,3 4-16,-5-4 0,4 12 0,1-1-1,-2 1-1,-1 0 1,3 0-2,-1 0 0,4-3 0,1-4-1,1 0 0,0-7-1,0-11-1,8 15-3,-8-15-2,9 0-10,-9 0-8,8-16-15,-8 9-29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2:09.0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66 119,'-8'-3'41,"8"3"-15,0 0-12,5-4-8,4 1-2,4 3-1,1-2-1,7-2-2,-1 0-1,2-6-3,2 6-12,-5-4-7,-2-6-13,-2 4-30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2:09.4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31-1 146,'0'-10'31,"0"10"-9,0 0-14,12 7-3,-6 2-1,4 6-2,3 3 2,2 8-3,-6-1 1,4 7-1,-2 4 1,-1 5-1,-2 8-1,-7 1 1,-1 2 0,-1 2 0,-4-1-1,-5 0 0,-1-6 0,-3-5-1,3-3-1,-9-7-3,8-4-13,-5-8-4,3-3-11,1-7-28,3-5-29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2:10.2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63 119,'-8'0'41,"8"0"-15,0 0-12,5-3-8,4 0-2,4 3-1,1-2-1,7-2-2,-1 0-1,1-6-3,3 5-12,-5-3-7,-2-6-13,-2 4-30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2:10.4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31-1 146,'0'-10'31,"0"10"-9,0 0-14,12 7-3,-6 2-1,4 6-2,3 3 2,2 8-3,-6-1 1,4 7-1,-2 4 1,-1 5-1,-2 8-1,-7 1 1,-1 2 0,-1 2 0,-4-1-1,-5 0 0,-1-6 0,-3-5-1,3-3-1,-9-7-3,8-4-13,-5-8-4,3-3-11,1-7-28,3-5-29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2:11.6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147 0 33,'0'0'43,"0"0"-3,0 0-16,0 0-8,0 0-4,0 0-4,0 0-2,-8 11-1,2 0-1,-2 4-1,-2 3 0,-3 5-1,1 8-1,-4-1 0,0 3 0,0-3-1,3 1 0,2-6 0,1-4 1,2-7-1,8-14 0,0 10 0,0-10 0,5-10 1,6-3-1,0-5 1,4-8-1,1-1 0,1-2 0,1-1 0,-1 0 0,-2 2 0,-1 2 1,-4 4-1,4 4 0,-7 5 1,4 7 0,-11 6 0,8 0 0,-5 13 0,2 4 0,-4 6-1,3 2 1,0 3 1,0 0-2,2 2 1,0-3-1,-1-7 1,0-1-1,1-4 0,-1-4 1,-5-11-1,5 13 0,-5-13 1,0 0-1,0 0 1,-6 6-1,-4-6 0,-1 0 0,-4 0 0,-1 0 2,-1 0-2,-4 0 0,5 0 0,-2 0 0,7 0 0,-3 0 0,4 0-2,10 0 2,-6-3-2,6 3-1,0 0-9,1-9-8,-1 9-10,13-13-25,-5 1-23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7.1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20 48,'0'0'44,"0"0"-7,0 0-11,0 0-11,0 0-3,0-8-3,0 8-3,5-5 0,1 5-2,4-5 0,2 5-2,0 0 1,0 0-1,6 0-1,-2 3 0,0-1-1,-1 3 2,-2-1-2,-2 0 1,-5 1-1,-6-5 1,10 16-1,-10-8 1,0 3-1,1 5 1,-1 0-1,0 8 1,0 3-1,0-1 1,0 4 0,0 1-1,0-1 1,0 1-1,0-1 1,0-2 0,0-2-1,0 0 0,2-1 0,-2 0 0,2 1 0,-2 0 0,0 0 0,-2-1 0,-1 3 0,-2-2 1,2-3-1,-2 0 0,-3-7 0,5 0 0,0-4 0,-1-4 0,4-8 0,-8 11 0,8-11 0,-1 7 0,1-7 0,0 0 0,-2 11 0,2-11 0,-2 8 0,2-8 0,0 0 1,-1 8-1,1-8 0,0 0 0,0 0 0,0 0 0,0 0 0,0 0 0,0 0 0,-11 4 0,11-4 0,-15 0-1,7 0 2,-6 0-1,-1-2 0,-2 1 0,-1 0 0,2 0 0,0 1-1,3-4-2,13 4-9,-16 0-7,16 0-6,-8-3-17,8 3-33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30.086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147 51 74,'0'0'55,"0"0"-26,-10-8-12,10 8-6,0 0-3,0 0-3,-7-6-1,7 6-1,0 0-1,0 0 1,-6 6-2,6 7 1,0-13-1,-8 24 1,5-8-2,3 5 1,-2 1 0,0 2-1,0-7 0,2 1 0,0-2 0,0-6 0,0 1-1,0-11 1,0 0-1,0 0-1,0 0 0,0-15 0,0 1 0,0-2 0,-2 0 0,-6-3 0,3 1 1,-7 1 1,3 2 0,-2 1 0,-1-2 1,1 7-1,-1 2 2,12 7-1,-15-10 1,15 10-1,-11-7 1,11 7 0,0 0 0,0 0 0,0 0-1,0 0 0,0 0 0,0 0 2,0 0-3,0 0 1,0 0-1,0 0 1,13-5 0,2 5 0,2-4-1,4 1 1,2-2 0,4 1-1,1 2 1,-3-3 0,-1-1-1,-3 0 0,-2 6-1,-4-2-2,0 4-5,-15-2-8,16 3-7,-16-3-11,9 11-29,-9-11-20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2:12.3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15 60,'8'-11'59,"-8"11"-20,11-4-24,-11 4-4,0 0-5,0 0 0,0 0-2,0 0-1,0 0-1,-5 8 0,-3 6 0,0 2 0,-1 5-1,-2 5 0,-2 5 0,3 0 0,2-2 0,0 0 0,6-4-1,-1-6 0,3-4 1,5-4-1,-5-11 0,16 8 1,-6-8-1,3-7 0,-2-2 0,-2 1 0,4-6 1,-3 4-1,-4 2 0,-6 8-1,7-5 1,-7 5 0,3 13 0,-3 0 0,0 3 0,0 0 0,3-2 1,5-1-1,2-4 0,6-8 2,4-1-1,0-6-1,2-8 1,2-3-1,-5-4 1,-1-7-1,-4 0 1,-7 0-1,-4-2 0,-3 3 0,-3-3 0,-7 9 0,-1 1-1,0 5-1,-4 6-1,15 9-9,-16 0-8,16 0-9,-11 5-24,11-5-28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20.8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39 15,'0'0'57,"0"0"-17,0 0-14,0 0-6,0 0-6,0 0-4,0 0-4,0 5-1,0-5-2,0 11 0,0-11 0,3 19-1,5-4 0,0 7-1,7 2 0,-3 7 0,3-1 0,0 6 0,1-2-1,1 1 0,-4-2 0,2-4 0,-4-4 0,-2-7 0,-1-1 0,0-8 0,-8-9 1,15 4-1,-15-4 0,11-8 0,-4-5 0,-2-3 0,3-8 1,-4 1-2,1-3 1,3-3 0,-5 0 0,5-2 0,1-1 1,-3 2-1,4-1 0,-2 3 0,2 1 0,-3 5 0,-2 1 0,0 8 0,0-1 0,-5 14 0,0-11 0,0 11 0,-5-7 0,5 7 0,-17-2 0,7 2 0,-3 1 0,0 2 0,-5 2 0,-5 1 0,0 1 0,-4 3 1,1-4-1,-2 0 0,-2-1 0,5 2 0,5-1 0,2-4 0,5 0-1,1-2 0,12 0-1,0 0-6,0-7-11,10 0-8,2-3-19,3 6-26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21.5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2 81,'0'0'37,"0"0"-9,6-9-11,-6 9-5,0 0-3,0 0-3,0 6 0,0 8-3,-5-1 1,4 12-1,-2 2-2,-2 9 1,-2 7 0,4 2-2,-6 5 0,3-2 1,3 1-1,-4-9 0,0 0 0,4-7 0,-2-9 0,2-8 0,1-1-1,2-15 0,-3 7-2,3-7-2,3-4-7,2-5-11,2-7-13,-1 0-26,4-6-7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21.8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34 96,'0'0'48,"0"0"-19,-9-7-19,9 7-3,0 0 0,8-2-2,-2-1-2,9 1-1,-2-2 0,6 0-1,2 0 0,-1 3 0,1 0-1,-2-3-1,-3 4 0,-4 0-1,-1 3-2,-11-3-6,3 11-12,-3-2-12,-8 2-23,-7 6-14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22.0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12 76,'0'0'55,"-8"15"-22,8-15-20,0 0-4,0 0-3,10 1-1,3-1-2,-1-2 0,9-1-2,-3-2 0,2-1-2,3 4-3,-6-2-3,-4 0-13,0 3-9,-3-1-23,-10 2-20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23.1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173 0 53,'0'0'43,"0"0"-7,0 0-15,0 0-6,-11-3-6,11 3-2,-10 5-2,3 5 0,-5 0-2,3 4 0,-5 2 0,3 7-1,-6 1 0,2 3-1,2 3 1,-2 3-1,2 2 0,3 3 0,2 3-1,3-4 1,2 0-1,3-2 1,0-4-1,3-2 0,2-3 0,2-7 0,-1-6 0,-1 1-2,5-3-1,-10-11-11,13 6-7,-6-6-13,3-1-24,0-4-17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24.0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10 45,'5'-10'53,"-5"10"-16,0 0-14,0 0-9,0 0-5,-5-4-2,5 4-2,-10 2-2,4 6 0,3 8-1,-6-2 0,4 7 0,-1 1-1,1 7 0,0 0-1,3 0 1,2-4 0,0 0 0,7-5-1,3-6 1,-2-6-1,5-2 1,0-6-1,2 0 1,-3-9-1,1-1 0,-5-3 1,0 1-1,1 2 0,-6-3 0,-3 13 0,3-7 0,-3 7 0,0 0 0,2 8 0,0 4 0,3-4 0,0 4 1,3-3 0,2-4 0,0-4 0,1-1 0,1-8 0,-2-5 1,-4-1-1,2-5 0,-4-1-1,-4 0 1,0-5-1,-5 4 0,-3-1 0,-4 7-2,2 1-2,-1 3-8,2 8-8,9 3-7,-10 8-19,10 3-30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24.3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1 138,'0'0'33,"0"0"-10,0 0-16,0 0-1,0 0-1,0 8-2,-6 5 0,2 2-2,-4 5 0,0 2 2,1 3-3,1 2 1,1-4 0,1 3-1,4-4 0,0-2 0,4-5 1,1 0-2,3-7 1,2-3-2,5 1-2,-7-10-4,10 1-11,-10-5-6,0 1-16,-3-5-28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24.5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67 144,'-5'8'31,"5"-8"-10,8 5-15,2-5-2,8-1 0,2-6-3,7 0-2,2-1-4,-6-3-12,5-4-5,-3-1-16,-5 1-25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24.9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12 98,'-2'-14'50,"2"14"-21,0 0-16,5 0-4,5 3-1,-10-3-3,17 21-1,-7-6-1,3 7 0,0 6-1,-5 7 0,2 3-1,4 7 0,-8 0 0,2 1-1,-6 1 0,1-4 1,-3 1-1,-3-7 0,1-5 0,-6-3-1,2-6 0,-4-3-2,3-6-4,-1-3-11,8-11-5,0 0-13,0 0-26,-4-12-17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31.125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23 67 8,'0'0'49,"0"0"-2,-8-12-20,8 12-12,-3-15-3,3 15-2,-2-9-3,2 9 0,0 0 0,0 0 0,-2-15-2,2 15 0,0 0 0,0 0-2,0-7 0,0 7-1,0 0 1,0 0-2,0 0 0,-4 6 0,4 6-1,-2 2 1,2 4-1,-2 4 0,2 1 0,0 4 0,0-2 0,0-2 0,2 0 0,4-2 0,-2-7 0,1-4 0,5-1 0,-3-5 0,3-2 0,-1-2 0,1-2 1,1-4-1,1 0 0,-5-1 0,-7 7 1,15-16-1,-15 16 0,6-14 0,-6 14 1,2-12-1,-2 12 0,0 0 0,0 0 0,6 4 0,-6-4 0,18 17 0,-4-6 0,5-4 1,0 1-1,3-3 2,5-3-1,-2-2 0,-3-3 0,-1-9 0,-2-4 0,-6-1 0,-3-6 0,-6-3 0,-4 0-1,-6-4 0,-5 0 0,-5 9-1,-3 1-1,2 1-2,4 15-10,-4-2-6,9 6-6,-3 6-16,9 3-36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25.4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0 114,'0'0'41,"0"0"-15,0 5-18,0-5-1,0 0-2,0 0-1,0 7-2,0-7 0,0 0 0,0 0-1,0 0 0,0 0 1,0 0-1,0 0 0,-5-2-1,5 2 1,0 0-1,-10 8-1,10-8 0,0 15-8,0-15-10,0 8-7,0-8-17,12 0-28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50.2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22 179 28,'0'0'27,"0"0"-1,0 0-1,0 7-3,0-7-8,0 0-1,0 0-4,0 0-3,0 0-1,0 0 0,0-5-2,0 5 0,3-14-2,0 6 1,2-1-1,4-2 1,-8-2 0,8-2-1,-3 0 0,-3 0 0,1-1-1,6-2 1,-7 5 0,0-1-1,6 4 0,-9 10 1,3-11-1,-3 11 1,0 0-1,13 8 1,-8 0-1,7 2 0,-6-1 1,9 1-1,2-3 0,-3-2 0,5-2 0,-3-2 0,1-1 1,-1-1-1,-1-5 1,-2 0-1,-5 1 0,6-3 0,-14 8 0,11-13 0,-11 13 0,5-8 1,-5 8-1,0 0 0,0 0 0,-10 5 0,7 7 0,-2 5 0,-2 9 1,4 3-1,1 8 1,1 6-1,-3 6 1,1 1-1,-2 4 1,2-2-1,-2-5 0,-5 0 1,3-10-1,-4-4 0,-2-9 1,3-6 0,-7-9 0,1-2 0,-2-6-1,-6-1 1,3-1-1,3-6 0,-4 2 0,3-4 0,0 1-1,3-1-1,6 5-6,3-7-12,7-2-7,0-4-21,7 1-32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51.9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126 0 28,'0'0'34,"0"0"0,0 0-9,0 0-8,0 0-5,0 0-2,-5-1-3,5 1-2,-14 5-1,10 3-1,-7 0 1,4 6-1,-6 1 0,5 7 0,-2 2-1,-4 3 0,8 5-1,-6 1 1,7 1-2,-5-1 1,6 3-1,4-3 1,-2-5 0,2-3-1,0-4 1,2 0-1,1-7 0,3-3-1,1-5-1,-7-6-3,17 1-12,-17-1-11,14-2-22,-14 2-20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52.5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62 30,'0'0'64,"1"-12"-16,-1 12-29,0-8-6,0 8-3,0 0-3,0 0-2,-5 0-1,-4 5-1,4 8-1,1 3 0,-4 6-1,3 4-1,2 2 2,-1-2-2,4 0 1,4-2-1,2-5 0,8-4 0,-4-9 1,6-3-1,-4-3 0,4-2 0,-1-4 0,-2-6 1,-6 3-1,3 2 0,-10 7 0,6-12 0,-6 12 0,0 0 0,0 0 0,10 1 0,-10-1 0,13 11 1,-4-8-1,4 1 1,-2-4 0,6 0-1,-1-4 1,1-8 0,-4 1 0,2-3 0,0-4-1,-10-2 2,5 3-1,-9-3-1,-1-4 0,-3 4 1,-8-1-1,1 3-1,0 2 0,-4 5-2,0-1-4,14 12-11,-12-4-6,12 4-17,0 0-33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53.4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 0 81,'0'0'54,"0"0"-21,0 0-23,0 0-3,0 0 0,0 4-2,-2 11-2,-1 1 0,-4 7-1,-1 2 0,4 6-1,-5 1 1,4 6-1,-2-5-1,0-3 1,6-4-1,1-4 1,0-6-1,3-2 0,-3-14-1,15 6-1,-2-6-2,-8-4-5,10-6-12,-9-2-11,3-2-24,-8-2-24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53.6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41 102,'0'0'48,"-11"11"-19,11-11-20,0 7-3,0-7-1,19 4-1,-4-2-1,8-2-2,-1-3-1,6-4-1,-3 4-8,4-5-13,-9-4-9,-2 0-25,-3-8-19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54.0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0 110,'7'-4'47,"3"4"-21,5 8-16,-1-1-4,6 12 0,-2-4-2,2 8-1,3 1 0,-1 5-2,-6 1 0,-2 4 0,-6 5 0,-7 1 0,-2 2-1,-9 2 2,-5 0-2,-8-4-2,3 0 1,-5-9-3,9-2-8,-2-15-10,8-4-10,10-10-27,-8-13-23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54.6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166 66 55,'3'-12'66,"-3"12"-27,0 0-23,0 0-6,0 0-2,0 12-2,0 5-1,-3 4-3,1 2-1,0 3 1,1 0-1,-1 0 0,-1-4-1,3-3 1,0-4-1,0-3 1,0-2-1,0-10 1,0 0-2,0 0 0,0 0 0,-4-8 0,-1-4-1,0-1 1,-6-4-1,1-1 1,-2 0 0,-2 0 0,-3 0 1,1 3 0,2-2 0,1 5 0,3-1 1,-1 4 0,6 2-1,5 7 1,-9-14 0,9 14 0,0-8 1,0 8-1,10-7 0,4 2 0,2 0 0,4 1 0,5 0 0,1 1 0,2-1 0,2 0-1,-2 1 1,2 0-1,-6 0 1,0 3-1,-5-5 0,-5 5-1,-5-3-2,6 4-9,-15-1-10,7-2-9,-7 2-28,0-12-25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56.8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29 57,'0'-10'39,"0"10"-11,0-9-8,0 9-5,0 0-5,4-10-3,-4 10-1,0 0-1,0 0 0,0 0-1,-2 11-1,0 0-1,-1 5 1,0 5-1,-2 2 0,0 7-1,3 0 0,1 1 0,-4-1-1,3-2 0,0-1 0,2-8 1,0-3-1,0-4 0,0-12 0,0 10 0,0-10 1,2-7-1,1-2 0,2-3 0,-1-6 0,2-1 0,2 0 0,2-6 0,0 1 0,5 1 0,0-1 0,0 3 0,1 4 0,2 0 0,1 5 1,-1 3-1,0 2 1,-2 6-1,1-1 0,-2 2 0,-5 2 0,0 2 0,-10-4 0,13 12-1,-10-4-2,-3-8-5,0 0-11,0 10-8,0-10-20,0 0-30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57.3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 16 60,'2'-9'63,"-2"9"-26,8-7-22,-8 7-5,0 0-2,0 0-2,0 0-1,-13 3-2,3 10 0,-2-2-1,-1 8 0,-3 1-1,-2 7 1,1 2-1,1 7-1,2-1 1,1 4-1,5 5 1,5 2-1,1-5 0,2 1 0,0-3 0,5-7 0,2 1-1,-1-10-1,4-3-3,-8-9-8,6-2-9,0-6-13,0-3-26,2-8-20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31.848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1 23 119,'0'0'42,"0"0"-17,-2-18-14,2 18-4,0 0-1,0 0-3,5-1 0,-5 1-1,16 1-1,-3 2 2,2-3-2,0 0 0,2 0-1,0 0 1,0 0-1,0-4 0,-5 2 0,1 1-1,-2 1-1,-11 0-5,10 0-12,-10 0-5,0 0-13,-4 10-31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57.8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34 121,'1'-9'40,"-1"-1"-14,0 10-17,-1-15-3,1 15-1,0 0-1,-9-1 0,9 1-2,-16 14-1,8 1 0,-1 8 0,3 2-1,-3 4 0,6 1 0,-2-1 0,5 0 0,0-2 2,7-8-2,3-6 0,1-2 0,1-11 0,4 0 0,-4-8 0,1 0 0,-1-1 0,-4 0 0,0 2 0,-8 7 0,15-2 0,-15 2 0,8 11 0,-1 2 0,-2-3 0,6 0 0,-2-2 1,2-8-1,-1 0 0,3-6 0,-1-10 1,-2-3-1,-2-3 0,-1-3 1,-4 0-1,-3-1 0,-2-1 0,-6 0 0,-2 3-1,2 6 0,-7 6-4,15 12-7,-18-8-9,18 8-8,-7 8-25,7 2-28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58.2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48 12 114,'-17'-8'44,"9"4"-18,8 4-18,-10 0 0,10 0-2,0 0-2,-7 15-2,7-5 1,0 6-1,0 2-1,0 5 0,-1 1-1,1 6 1,0-1 1,0 0-1,0-2-1,0-4 0,0-1 0,0-10 0,0-1-1,0-11-2,8 6-3,-8-6-7,8-12-9,-6 4-11,-2-1-27,3-3-22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58.4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41 151,'0'0'30,"0"0"-14,0 0-9,0 5-1,8-5-3,7 3 0,1-3-1,3 0-2,0 0-1,4-8-2,2 6-5,-7-4-13,1-1-6,-6-5-21,-3-2-29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5:58.8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0 123,'0'0'40,"0"0"-15,0 0-16,5 0-3,4 0-2,5 9 1,1-3-2,1 5-1,-1 3 0,3 1 1,-3 2-2,1 8 1,-4-1-1,0 3 0,-3 2 0,1 2 0,-6 4 0,-1 2 0,-3 1-1,0 4 1,-5-1-2,-7-2 0,1 3-3,-6-12-8,6-1-8,-4-5-7,2-8-19,3-6-40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00.7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23 35,'0'0'34,"-7"1"-3,7-1-5,0 0-8,0 0-5,0 0-2,0 0-4,0 0 1,-10 5-3,10-5 0,0 0-1,5 5-1,-5-5-1,14 0 1,-3 0-1,6 0 1,2-1-1,6 1-1,-2-2 1,5 2-1,0-2 0,0 2-1,-3 0 1,-3 0-1,-2 0 0,-4 0 1,-6 0-1,0 0 0,-10 0-1,8-4 0,-8 4-3,0 0-4,0-13-12,0 13-7,-11-8-21,1 4-29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01.0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6 124,'-6'-11'39,"6"11"-15,0 0-16,0 0-2,3 13-1,-3-1-1,7 7-1,-6 4 0,1 5-1,-2-1-1,0 4 0,0 0-1,-5 1 2,0 0-4,-3-10-1,4 4-8,-2-11-10,6-6-8,0-9-25,0-8-28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04.8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62 141 20,'0'0'35,"-4"4"-7,4-4-5,0 0-3,0 0-6,0 0-3,-8 7-1,8-7-2,0 0-2,0 0-2,0 0 1,0 0-1,0 0-1,0 0-1,0 0 1,-1-6-2,1 6 1,1-10-1,4 2 1,2 0-2,-2 1 1,0-6 0,1 5 0,-1-5-1,2 0 1,-2 2-1,0-2 1,-2 0 0,0 0-1,1 6 0,-3-1 1,-1 8 0,0 0-1,0 0 1,7 11-1,-4 2 0,5 1 1,1 2-1,2-2 0,3-4 1,2 2-1,-3-9 0,4-1 0,-1-2 1,1 0-1,-2-5 1,-2-2-1,-2-4 0,-2 2 0,-1 0 0,-5-2 0,-1 3 0,-2 8 0,0-11 0,0 11 0,0 0 0,-7 6 0,1 5 0,2 6 0,-1 3 0,-1 5 0,1 1 1,0 3-1,0 3 0,2-1 1,-4 0-1,2-3 1,-3-2-1,0-4 0,-1-2 1,-2-1-1,-1-5 0,-1-3 1,-4-5-1,-1-2 0,-2-4 0,1 0-1,-4 0 1,1-3-1,4-1 0,-2 1-4,9 3-6,-1-1-9,12 1-11,-5-14-25,8 3-23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06.8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154 9 15,'0'0'59,"-3"-9"-19,3 9-14,-7-1-9,7 1-5,-11 2-3,11-2-2,-18 14-2,11-2-1,-3 1-1,0 4 0,-1 6 0,1 3-1,-3 3 0,3 4-1,-2 5-1,2 4 2,2 2-2,0 1 1,5 0-1,1-5-1,2-1 1,0-6-2,2-5 1,1-9-4,5-2-4,-3-7-14,7-9-10,-6-1-28,4-9-12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07.4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3 118,'0'0'41,"-12"-5"-16,2 5-18,2 6-2,-5 4-1,4 6 0,-2 3-2,4 7 0,-1-1-2,5 5 2,3-3-2,0-2 1,11 0-1,-3-9 0,9-3 0,-1-8 0,3-3 0,-2-2 1,-1-4-1,1-8 0,-4-1 0,-1 0 0,-6 3 0,-6 10 1,10-7-1,-10 7 0,0 9 0,0 6 0,0 1 0,0 4 0,2 2 0,4-4 1,4-4 0,3-6 0,-1-5-1,4-6 1,0-6 0,0-10-1,1-3 1,-4-5-1,0-4 0,-8 0 0,-1 0 0,-3 0 0,-1 6 0,-3 1-1,0 10-1,-7 0-2,10 14-6,-10-4-11,10 4-9,-10 10-25,8 0-23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07.7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0 145,'-2'8'32,"-8"4"-10,0 3-16,6 7-2,-3-1-1,5 4 1,-6 5-3,6 2 1,1-1-2,1-1 1,0-3-1,0-1 0,0-4 0,1-9-2,8 2 0,-9-15-4,6 7-7,-6-7-9,0 0-13,7-11-29,-7-2-12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32.115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0 48 142,'0'0'34,"0"0"-11,0 0-10,0-9-7,0 9-1,11-4-2,1 2-2,-3 2 0,6 0 0,1 0-1,2 0 0,0-5 0,-1 2-2,2 3-1,-6-4-11,4 2-6,0-5-7,-2 4-22,-4-6-35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07.8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29 104,'0'0'48,"0"12"-20,0-12-18,9 10-4,2-10 0,4 4-3,2-4-2,2-2-4,3-1-8,-6-2-12,2-9-12,-3 0-27,-6-3-10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08.2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14 123,'2'-9'41,"-2"9"-15,11-5-17,3 10-3,-9 5-1,8 8-2,-5 3 1,5 4-3,-1 5 1,-2 3 0,0 0-1,0 4 0,-5-2 0,-2 3 0,-3 0-1,0 2 0,-2 0 0,-4-5-1,-4-1 0,-4-4-3,8-1-3,-6-12-9,7-6-8,5-11-14,0 0-32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08.7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134 31 114,'0'0'45,"1"-10"-19,-1 10-16,0 0-5,0 0 1,4 8-3,-4 4 0,3 3-2,0 4 1,0 6-1,-3-2 0,2 3 0,-2 1-1,0-6 0,0-1 0,0-4-1,0-7-1,0-9-2,0 0-1,0 0-2,-2-5-2,-6-11-1,8 3-2,-8-11-3,0 3 2,-2-4 4,-3 2 4,-2 0 11,-2 0 6,2 3 0,-3 1 0,8 9-2,-1 0-2,11 10 0,-15-10-2,15 10-2,0 0 0,0 0-1,5 0-1,6 0 1,4 0-1,2 0 0,3 0 0,1 0-1,5 0 0,-2 0-1,2 0 1,-6 0-1,1 0-1,-4-1-1,1 2-7,-7-1-7,-2 0-8,-9 0-17,11 0-34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10.1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0 165 83,'0'0'45,"0"0"-20,0 0-9,0 0-4,0 0-5,7 8-1,-7-8-1,0 0-2,5-8 0,-5 8-1,11-15 0,-3 7 0,-3-5-1,0 0 0,5-2 0,-5 1 0,7-4-1,-7 4 1,1 1-1,4 4 0,-10 9 0,15-10 0,-15 10 0,10 5 0,-2 5 0,-1 0 0,4 3 0,3-1 1,-5-3-1,8-1 0,-1-3 0,8-4 0,-6-1 0,0-2 1,-2-4-1,3-8 0,-9 2 0,1-5 0,-1 5 0,-7-2 0,-1 6 0,-2 8 0,-2-11 0,2 11 0,-8 11 0,5 4 0,1 4 1,0 9-1,1 2 1,-1 5-1,0 2 2,-4-1-2,1 2 0,0 1 1,-7-5-1,1 0 0,1-7 1,-3-1-1,-4-5 0,1-3 0,-2-7 1,-2-1-1,2-4 0,1-1 0,1-2 0,-1-3 0,4 0-1,1 0-1,12 0-3,-10-8-6,10 8-9,4-20-9,7 4-24,-1-2-28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10.5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138 18 118,'0'0'43,"-4"-16"-16,4 16-18,0 0-4,-13-3 1,11 7-3,-4 7 1,2 5-2,-2 2-1,-2 7 1,1 2 1,-5 5-2,4 4 0,-5 4 0,0 1 0,5 2 0,-6 1 0,4 0-1,4-2 0,3-5 0,3-5-1,-2-5-1,4-3-1,-1-14-5,6 1-10,4-10-6,3-2-17,-6-11-34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11.1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76 14 157,'0'0'29,"0"0"-12,0 0-12,-15 2 0,12 10-2,-4 0 0,-1 7 0,0 5-2,-2 1 0,2 2 1,-1 3-1,4-3-1,5-4 0,0 0 1,4-7-1,6-4 0,1-4 0,2-7 0,6-1 0,-3-6 0,1-2 0,-1-2 0,1-1 0,-4 2 0,-5 5 0,-8 4 0,12-3 0,-12 3 0,5 4 0,-5-4 0,6 17 0,-1-8 0,5-6 0,-2 1 0,7-4 0,2-4 0,2-3 1,1-4-1,5-3 1,-7-6-1,0-1 0,-3-5 2,-5 0-2,-5-1 0,-5 2 0,-7 1 0,-1 1-2,-7 7 1,-3 4-1,2 9-2,-3 0-7,6 7-7,7 2-8,-3 4-18,9 1-32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11.4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84 0 166,'0'0'26,"-8"10"-5,-2-6-17,7 4-1,0 5 0,-4 2-1,2 3-1,0 2 0,-5 3 0,5 4-1,0 2 1,-3 0-1,3 0 1,3 0-1,-4-3 0,4-2 0,2-4 0,0-7-1,2-3 0,-2-10-2,11 0-3,-7-13-3,6 4-8,-7-7-10,2-4-18,-5-2-33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11.6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4 110,'-6'8'47,"-1"1"-19,7-9-16,0 13-4,0-13-2,22 15-1,-14-11-3,10-2 0,-2-1-2,1-1-1,0 0-3,-4-11-7,2 4-10,-6-5-11,3-1-25,0 0-24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12.0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 6 145,'9'-9'33,"-9"9"-11,9 0-16,5 12-1,-9 0-1,8 8-2,-5-1 0,5 6 1,2-2-1,-7 7-1,2-1 1,-4 4 0,1 2-1,-5 3 1,-4 1-1,-10 3-1,-1 0 0,-3-1-1,-4 1-2,-3-7-2,7 0-11,-12-8-6,5-5-11,5-9-28,3-6-26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14.4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4 20,'0'0'30,"0"0"-6,0 0-4,0 0-4,0 4-3,0-4-2,0 0-3,-2 9 1,2-9-2,0 0-1,0 0-1,0 8-2,0-8 0,0 0 0,4 1 0,-4-1-1,0 0 1,11-1-1,-11 1 0,7-6 0,-7 6-1,0 0 0,10-11 0,-10 11 0,0 0-1,0-8 0,0 8 0,0 0 1,0 0-1,-5 0 0,5 0 0,-7 12 1,7-4-1,0 2 1,0 0-1,0-1 1,7 1-1,-6-1 1,-1-9 0,9 8-1,-9-8 1,11 0-1,-11 0 1,5-11 0,-5 11-1,0-16 0,0 7 1,-3-1-1,3 10 0,-12-12 0,12 12 0,-10-2 0,10 2 0,-13 0-1,13 0 1,-8 6 0,8-6 0,0 0 0,0 0 0,-7 8-2,7-8-3,0 0-12,0 0-9,7 0-23,-7 0-19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32.688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49-1 119,'0'0'42,"-15"0"-16,15 0-13,-8 14-6,1-2-2,7 8-2,0-4-1,0 5-1,4 1 0,5-4 0,-1-1 1,5 2-1,0-12 0,0 1-1,-1-8 1,5 1-1,-4-5 1,0-7-1,3-6 0,-7 0 0,1 0 0,-1 2 1,-1-4-1,-5 3 0,1 3 0,-4 13 0,0 0 1,0 0-1,0 0 0,-2 19 0,2 2 0,-2-1 1,2 6-1,-2 2 0,2 2 0,0-1 1,0 1 0,0-6 0,0 6 0,-3-5 0,-5 0-1,1-7 2,-3-2-2,1-4 1,-7 1-1,1-11 0,0 3 0,-2-5 0,2 0-1,-4 0 0,6-3-1,-1-2-3,14 5-4,-19-8-10,19 8-6,-7-9-13,7 9-34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15.5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183-1 72,'0'0'57,"-3"-4"-34,3 4-8,-12 4-6,7 6-1,-3 0-2,0 9-1,-6 0-1,5 7-1,-6 1 0,2 6-2,-4-2 1,2 5-2,-1-2 1,4-3-1,1-5 0,-1-7 0,5-3-1,1-6 1,6-10 0,0 0 0,0 0-1,8-14 1,-1-3 0,4-1-1,2-3 1,-4-4-1,4-1 1,0-2 0,-3-3-2,5 2 2,-2 2-1,0 3 1,-6 1 0,4 6 0,-6 4 0,-5 13 0,12-7 1,-12 7 1,3 10-1,-1 7 0,0 1 0,-1 4 0,6 3 0,-4 1 0,4 1 0,1-2-1,3-4 1,-2-3-1,4 0 0,-5-4 0,2-1 1,-3-3-1,-2 4 0,-2-4 1,-3 2-1,-3 1 0,-6-2 0,1 0 0,-3-3 0,-3 0 1,0-2-1,-1-6 1,-2 0-1,1-5 0,-3-4 1,3 2-1,-1-2 0,1-2-1,6 4-1,-6-2-2,16 9-4,-15-5-9,15 5-10,-12 0-20,12 0-30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16.3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83 3 104,'0'0'49,"0"-9"-23,0 9-17,0 0-2,0 0-2,-7-1 0,7 1-3,-11 17 1,6-4-1,-7 8 1,6 2-2,-6 4 1,6 3-1,-6 0 0,9 2 1,-2-6-2,1-2 0,4 0 0,7-8 0,-2-3 0,8-5 1,4-4-1,1-4 0,-2-5 0,3-2 1,-1-1-1,-2-5 0,-1 3 0,-7 0 0,1 2 0,-9 8 0,0 0-1,0 0 1,6 8 0,-6 5 0,5 7 0,2-1 0,-1 2 1,9 1-1,2-7 0,6-2 0,0-8 1,0-5-1,5-7 0,-5-9 1,0-8-1,-1-4 0,-11-4 1,-6-3-1,-5 1 0,-5-2 0,-6 4-1,-6 2 1,-3 6-1,-1 5 0,4 4 0,-2 6 0,10 9-2,-5 0-1,12 5-7,2-5-9,-5 14-8,5-5-26,0-9-23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17.9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21 48,'0'0'50,"7"0"-17,-7 0-14,6 0-5,4 0-4,-10 0-3,20 0-1,-5 0-1,3 0-1,-2 0-2,6 0 1,1-2-1,2-1 1,-4-2-2,6 3 0,-9-1 1,-2 3-2,-1-2 1,-7 0-2,-8 2 0,12 0-2,-12 0-2,0 0-8,0 0-12,-2 6-17,2-6-29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18.2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6 112,'0'0'45,"-9"7"-18,9-7-17,14 4-4,-1-4 0,12 1-2,-4-1-1,4 0-1,3 0-1,-2-2 0,-1-1 0,-5 1-1,-4 1 0,-1 0-1,0 1 0,-15 0-3,17-1-5,-17 1-10,6-3-10,-6 3-22,12-5-25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18.8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60 129 102,'0'0'50,"0"0"-21,0 0-20,0 0-2,-4-4-1,-5 4-1,1 6-1,1 3-1,-2 0 0,2 6-1,-3 1 0,7 3 0,1 1-1,2-2 1,5 1-2,7-4 1,-1-1-1,7-4 1,4 1-1,-1-7 1,4-4-1,1 0 0,2-6 0,1-5 0,-3-1 0,-1-4 1,-4-2-2,-4-4 1,-11-2 0,1-2 0,-7-1 0,-5-2 0,-3 1 0,-9 2 0,-3 5 0,-4 3 1,2 4 0,-3 6-1,-1 5 0,1 3 0,2 7 0,3 7 0,4 1-2,1 6 0,2-2-4,11 6-9,0-3-8,2-2-9,2-6-28,5-3-27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58.129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-1 0 92,'0'7'52,"0"8"-24,0-6-16,10 11-3,-8-2-2,11 8-1,-7-1-2,11 4-1,-2 2 0,5 2-1,-4-4 0,7 3 0,-5-1-1,4-1 0,-6-2 0,-2 2-1,2-2 1,-6 1 0,3-2-1,-3-3 1,-10-24-1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58.566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-1 0 92,'0'7'52,"0"8"-24,0-6-16,10 11-3,-8-2-2,11 8-1,-7-1-2,11 4-1,-2 2 0,5 2-1,-4-4 0,7 3 0,-5-1-1,4-1 0,-6-2 0,-2 2-1,2-2 1,-6 1 0,3-2-1,-3-3 1,-2-2-1,-1-4 0,1-3-1,-4-4 0,4-2-3,-8-9-6,8-5-10,-6-5-5,-1-3-19,-1-7-34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58.740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324-1 129,'-15'0'38,"10"1"-15,-6 10-14,-1-4-3,5 11-2,-7-4 0,4 12 0,-7-1-2,4 6 1,-7 2-1,5 6 0,-10-2-1,4 4 1,0-3-1,-4-2 1,3-1-2,3-7 1,0-3-1,4-6 0,2-4-1,7-8-2,6-7-2,0 0-4,0-4-11,0-8-6,5-1-17,1-3-33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59.686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0 45 53,'3'-12'61,"-1"3"-27,-2 9-14,5-15-8,-5 15-4,13-10-1,-13 10-2,7-2-2,-7 2 0,6 6-1,-4 6 1,-2 0-2,0 10 1,-5 1 0,2 2-1,-4 5 0,4 1 0,-4-2-1,2 1 1,4-4-1,-3-9-1,4-4 0,0-13-1,0 14-4,0-14-5,2-11-9,0-5-11,-2-1-27,0-5-19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6:59.982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15 34 72,'-8'-7'57,"8"7"-21,0 0-22,-10-1-5,10 1-1,0 0-3,0 0 0,3-3-2,11 3 0,-3-2 0,6 1-1,4-5 0,1 3-1,2 0 2,3 2-2,1-2 0,-5-1-1,0 4 1,0 0-1,-3 0 0,-3-1-1,-1 1 0,-4-1-3,1 3-6,-13-2-10,13 0-8,-13 0-20,0 0-33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3:33.226"/>
    </inkml:context>
    <inkml:brush xml:id="br0">
      <inkml:brushProperty name="width" value="0.00441" units="cm"/>
      <inkml:brushProperty name="height" value="0.00882" units="cm"/>
      <inkml:brushProperty name="color" value="#C58D01"/>
      <inkml:brushProperty name="tip" value="rectangle"/>
      <inkml:brushProperty name="rasterOp" value="maskPen"/>
      <inkml:brushProperty name="fitToCurve" value="1"/>
    </inkml:brush>
  </inkml:definitions>
  <inkml:trace contextRef="#ctx0" brushRef="#br0">0 7 166,'0'0'26,"0"0"-6,0 0-14,9 0-2,-9 0-2,10 9 0,-8-1-1,2 2 0,-2 4-1,-2 0 1,0 1 0,0 0 0,-4-7 0,0 3-1,4-11 1,-4 10-1,4-10 0,0 0 0,0 0 1,8-4-1,-3-5 0,5-2 1,-3 5-1,7-6 0,-1 1 0,2 0 0,0-4 0,2 0 0,0 8 0,-1-2 0,-3 2 0,-2 4 0,-3 0 1,-8 3-1,13 6 0,-7 3 1,-1 2-1,-3 1 0,2 3 0,-4-1 0,4 3-1,-2-5 0,2 5-4,-4-7-11,0 5-6,-4-5-7,2 4-22,-4-6-38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7:01.514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20 24 38,'0'-6'56,"0"6"-19,-1-18-15,1 18-7,0 0-5,0 0-2,-12 0-2,9 9-2,-1 4 0,4 8-1,0 2 0,0 5-1,7 1-1,0 2 0,4-5-1,2-3 1,4-4-1,3-4 0,0-9 0,-2-6 0,5 0 1,-2-10-1,-1-1 1,0-6-1,-5 0 0,-4-5 1,-2 3-1,-3 2 0,-4-1 0,-1 6 1,-1 0-1,0 12 0,0 0 1,-3 11 0,3 7-1,0 6 2,0 6-1,2 4 1,3 2-1,-5 0 0,1-1 0,-1-1 1,0-4-1,-5-2 0,-3-7 0,-2-3 1,-1-2-1,-4-6 0,-5-4-1,-3-5 0,0-1 0,-2-1-1,4-3 0,-3-3-1,6 2-2,-3-5-8,11 4-8,10 6-6,-3-16-19,4 8-35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7:02.175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7 63 131,'0'0'38,"-8"0"-17,8 0-12,0 0-3,5 0-1,-5 0-2,18 0 0,-5 0-1,4 0 0,3-2 0,4-1 0,1-2-1,2-1 0,-1 1 0,0 3 0,-1-4 0,-3 3-1,-4-1 0,-5 1 0,0 3-2,-13 0-1,12-3-3,-12 3-6,-2-7-8,2 7-10,-11-5-24,-3-3-25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7:02.393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7 12 90,'0'0'54,"-8"-12"-23,8 12-17,0 0-4,0 0-3,0 0-1,0 6-2,0 7-1,3 1 1,-3 6-2,2 5 0,-2-1 0,0 1-1,0 0-2,0-3-1,0 3-8,0-8-10,0-10-6,0-7-16,10 0-37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7:03.190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-1-2 123,'-5'-8'39,"5"8"-20,0 0-8,5 15-2,-1-7-3,4 16-2,0-3 0,9 9-1,-2 0-1,4 9 1,-2-1-1,6-2-1,-3-2 0,0-2-1,-1-3 1,0-3-1,-5-4 1,-2-2-1,-4-5 1,-1-1-2,-2-2 0,-5-12-2,6 16-6,-6-16-10,0 0-6,-6-1-16,2-13-33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7:03.490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318-1 141,'0'0'34,"0"0"-12,-12 3-16,5 12-1,-2-2 0,-6 11-1,-2 4-1,-1 8-1,-7 4 0,1 1-1,-5 6 0,3-1-1,-4-3 1,4-1-1,1-7 0,5-6-1,4-4 0,1-11-2,12-1-4,3-13-9,0 0-7,0-6-12,3-11-30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7:04.114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174 8 119,'0'0'40,"6"-8"-15,-6 8-18,0 0-2,10 6 1,-10-6-2,0 26 0,0-11-1,-3 11 1,3 1-2,0 2-1,-2 5 1,2-3-1,-2-3-1,2-7 0,0-1 0,0-6-3,0-7 1,0-7 0,0 0-2,-3-4-1,3-6-3,-10-8-3,4 0-3,-6-4-4,1 4-6,-6-6-4,1 2 5,1 2 14,-3 1 13,3 4 14,-2 3 11,7 3-6,-3-1-5,13 10-4,-15-12-3,15 12-4,-5-10-1,5 10-2,8-7 0,6 3-1,-3 0 0,11-1-1,-1 1 0,9-1 0,0 1-1,3 2 0,-2 1-1,-1-2 0,-2 1-1,-3 2-2,-2 0-3,-7 0-9,1 0-8,-7 0-11,-1 0-32,-9 0-10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7:04.690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0-1 72,'0'0'59,"0"0"-23,8 0-22,-8 0-3,3 9-3,-3-9-2,5 21-1,0-6-1,2 7-2,-1 1 0,4 5 1,-1 2-2,4 1 1,0 3-1,0 0-1,4 0 1,-6-4 0,3-2-1,-1-2 1,-7-3-1,4-3 0,-5-3 0,-2-6-1,2 1-1,-5-12-1,4 10-9,-4-10-7,0 0-8,3-10-20,0-3-31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7:04.999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378 4 141,'-15'-7'34,"7"7"-13,-4 8-15,2 6-2,-3 5 0,2 11 1,-11 0-2,4 10-1,-5-1 1,3 9-1,-5-5-1,1 5 0,-1-3-1,-3-6 0,1-2 0,4-8-1,3 0-3,-1-11-10,6-5-7,5-5-8,10-8-27,-8 0-26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7:11.806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161 35 20,'12'-8'42,"-12"8"-6,3-9-6,-3 9-12,0 0-3,0 0-5,3-12-2,-3 12-2,0 0-1,-3 8-2,3-8 0,-10 16 0,2-1-2,1 6 2,-6 1-1,3 6 0,-3 7-1,1-1 1,-4 3-1,-4 0 0,7-3 0,-4-2-1,6-6 1,-1-4-1,4-9 0,8-13 0,-7 9-1,7-9-1,8-10-1,1-5 0,2-1-3,2-10-2,4 2-1,-7-4-2,10 2-1,-7-7 1,2 1-2,-4 0 2,1 2 6,1 2 9,-5 1 4,4 4 2,-7 1 0,3 11-1,-5-1 0,-3 12-1,0 0-1,14-3-2,-13 8-1,4 10 0,-3-2-1,6 7 0,-3 2-1,0 6 0,3-2-1,1-1 1,-1 0-1,0-2 0,2-1 0,-3-2-1,1-2 2,-3-3-2,-2 0 0,-1-7 1,-2 0-1,0 1 1,0-9-1,-9 13 0,0-7 0,-3-1 1,2-1-1,-6 1 1,-4-1-1,-2-1 1,-1 0-1,0-2 0,-2 3 2,2-3-2,2 0 0,1 0 0,7 1-2,0-2 0,13 0-1,-14 0-8,14 0-9,0 0-8,14-10-24,-6 4-22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7:12.398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36 86 79,'11'-18'56,"-4"2"-22,3 3-19,-8-6-7,4 12-2,-4-6-1,-2 13-1,0 0 0,0 0-2,-8 17 1,-2 6-2,1 3 1,-4 5-1,0 4 1,6 2-1,-3-2 0,7-3-1,3-4 1,3-3 0,7-10-1,2-1 0,3-10 1,1-1-1,1-3 1,-1-1-2,-1-6 1,-2-3 0,1-1 0,-6 0 0,-8 11-1,11-13 1,-11 13-1,9-2 2,-9 2-1,8 10 0,-3 0 1,5-1-1,-2-2 1,5 1 0,4-8-1,-1 0 1,4-7-1,0-4 0,1-5 0,-1-2 0,-3-6 0,-7 1 1,-1-3-1,-4-2 0,-5-1 0,-1 2 0,-4 1 0,-8 7-1,1 4-1,-1 4-3,3 11-10,-3 0-7,6 9-7,-4 2-28,7 5-25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3:22.343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0 50,'0'0'52,"0"0"-14,0 0-17,-2 5-8,2-5-3,0 0-1,0 0-2,0 5-1,0-5-2,0 6 0,-3-1 0,3 3 0,0 0-2,5 2 1,-2 1-1,4 3 0,1 1 0,1 3 0,6 0-1,0 0 0,5 0 0,1 0 0,1-1 0,3 0-1,-3 0 1,5-2-1,-1-1 1,-2 1-1,3 1 1,-2-2-1,0 6 0,0-1 1,-2 4-1,-1-3 0,-2 0 0,0 0 0,-4 1 0,3-1 1,-3-6-1,-1 1 0,4-4 1,-4 2-1,-1 1 0,-2-4 1,3 1-1,0-1 1,-1 0-1,-4-2 0,1 1 0,-2-1 0,-3-3 0,2 0 0,-8-5 1,4 7-1,-4-7 0,0 0 0,0 0-1,0 0 0,0 0-1,3-4-3,-3 4-8,-3-12-9,-1 3-5,-8-4-16,1-3-44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7:12.815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7 46 134,'-8'0'35,"8"0"-11,0 0-16,0 0-3,0 0-1,15 0 0,-8 0-1,7 0-1,3-4 1,1 2-1,0-5-1,0 3 0,1-1 0,-1-1 0,-3-2 0,1 3 0,-4 1-1,-2 3 0,-2 1-1,-8 0-1,11 8-3,-11-8-8,-6 11-8,1-3-8,-3 3-24,-4-1-25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7:13.085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0 30 116,'0'0'44,"0"0"-18,15 10-14,-8-10-4,9 0-3,-1 0-1,3-1-1,2-3-2,3 2 0,-5-3 1,2 2-2,-3-2-2,-2-1 0,1 5-3,-16 1-11,15-9-6,-15 9-12,8-4-31,-8 4-11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7:13.574"/>
    </inkml:context>
    <inkml:brush xml:id="br0">
      <inkml:brushProperty name="width" value="0.00441" units="cm"/>
      <inkml:brushProperty name="height" value="0.00882" units="cm"/>
      <inkml:brushProperty name="color" value="#425EA9"/>
      <inkml:brushProperty name="tip" value="rectangle"/>
      <inkml:brushProperty name="rasterOp" value="maskPen"/>
      <inkml:brushProperty name="fitToCurve" value="1"/>
    </inkml:brush>
  </inkml:definitions>
  <inkml:trace contextRef="#ctx0" brushRef="#br0">48 129 153,'0'0'29,"-5"-11"-8,5 11-16,-13 4-1,8 11 0,-6 0-2,6 4 0,-2 3 0,4 0-1,3 3 0,0-2 0,10-1 0,0 1 0,4-10 0,5 2 0,5-7 0,1-1 0,3-4-1,4-5 0,-4-6 1,3-5-2,0-5 1,-3-2-1,-6-5 1,-4-3 0,-6-5 0,-11-1 0,-2-3 2,-11 2-2,-8 2 1,-1 5 0,-9 7 0,-1 8-1,-2 7 1,1 6-1,1 8 0,5 7 0,6 7-1,-5 0-2,13 10-7,-1-4-10,0-1-4,8-1-14,-2-2-35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5-11-16T12:06:55.28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17 23 35,'0'0'34,"-7"1"-3,7-1-5,0 0-8,0 0-5,0 0-2,0 0-4,0 0 1,-10 5-3,10-5 0,0 0-1,5 5-1,-5-5-1,14 0 1,-3 0-1,6 0 1,2-1-1,6 1-1,-2-2 1,5 2-1,0-2 0,0 2-1,-3 0 1,-3 0-1,-2 0 0,-4 0 1,-6 0-1,0 0 0,-10 0-1,8-4 0,-8 4-3,0 0-4,0-13-12,0 13-7,-11-8-21,1 4-29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113-1 55,'0'0'47,"0"0"-11,0 0-14,-4 0-8,4 0-5,-9 10-3,6 1-2,-3 0-1,-2 6 0,4 2-2,-4 4 1,3 5-1,-5 3 1,3 1-1,-5 3 0,2-5 0,4 0 0,-4-2 0,6-4-1,0-8 0,0-2 1,2-6-1,2-8 0,7 2 0,-7-2 0,15-13 0,-10-1 0,7-3 0,1-6 0,-5-4 0,4-3 0,0 1 0,3-5 0,-1 4 0,0 1 0,0 2 0,2 4 0,-2 4 0,1 5 0,-1 5 0,-1 5 0,0 3 1,-5 1-1,2 7 0,0 7 1,-4 1-1,-2 6 1,2 2 0,-5 3-1,-1 1 1,-5-2-1,0-2 0,3-4 1,-7-2-1,6-5 0,0-3 0,3-9 1,0 0-1,0 0 0,0-11 0,3 0 0,6-8 0,-4-2 0,7-4 1,1 0-1,1-2 0,2 2 0,-1 0 0,4 6 0,-2 2 1,5 5-1,-7 5 0,1 1 0,-2 5 2,1 1-2,-1 5 0,-7 2 0,2 2 1,-4 4-1,2 0 0,-5 2 0,-1 1 1,-1 1-1,-1-1 0,-2 4 1,-6-3-1,5 0 1,-4 0-1,3-2 0,1-2 0,-3-3 1,4 0-1,3-10-1,-3 5 0,3-5 0,0 0-1,0 0-4,0 0-5,4-4-10,5-1-8,-3-6-26,7 2-20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0 124,'0'0'40,"9"9"-16,-9-2-15,0 6-3,-7 1-1,5 4-1,-3 0-2,-3-4-1,4 2 0,-1-3-1,0-3-1,5-10-1,-5 7-1,5-7-5,0-8-11,0-3-9,3-4-21,4-4-22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0 43,'9'13'61,"-9"0"-13,0 1-29,-1 6-6,-7 2-5,7 2-1,-2-1-2,3 1-2,-3-1-1,3-1 0,-4-2-1,2-5 0,2-3-1,0-4 1,0-8 0,-1 8 0,1-8-1,0-5 0,9-4 0,-6-3 0,8-2 0,-4-3 0,5 0 1,3-2-2,1 0 2,0 4-1,0 1 0,1 3 0,-2 3 0,2 4 1,-5 2-1,1 2 1,-1 2 0,-7 4-1,3 7 2,-7 2-1,-1 2 0,0 5 0,-1 0 0,-4 3-1,-2 1 1,3-4-2,-4-1 0,3-5-4,5 2-7,-6-5-9,1-2-7,1-4-25,4-7-28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5 57,'0'0'45,"0"0"-13,0 0-13,0-5-5,0 5-6,0 0-3,0 0-1,0 0-3,0 0 0,0 0 0,0 0 0,0 0-2,0 0 0,0 0 0,0 0-6,-9 3-16,9-3-13,-1 7-23,1-7-1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88 8 33,'0'-8'61,"0"8"-13,0 0-30,0 0-6,0 0-2,-9-4-2,9 4-2,-7 10-3,-2 0 0,4 6 0,-7 4-2,5 3 1,-3 8 0,-1 0-1,5 0 0,-1 2-1,4-4 1,2-5-1,1-3 1,2-6-1,7-6 1,-3-6-1,5-3 0,-1-2 1,0-6-1,3-2 1,0-2-1,0 0 0,0 4 1,-5-2-1,2 4 0,0 5 0,-6 1 0,-4 0 0,13 16 0,-10-3 0,6 0 0,-4-1 0,5 3 0,-1-6 0,4 1 0,2-7 1,5-3-1,-1-8 1,2-5 1,1-5-2,-4-2 1,0-3 0,-3-2 0,-5-2 0,-5-3-1,-5 5 1,-3 2-1,-3 1 1,-5 4-1,-1 7-1,-1-2-1,8 10-8,-5-1-10,10 4-6,0 0-15,0 0-37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41-1 76,'0'0'58,"0"0"-23,0 0-23,0 0-2,0 0-2,0 0-2,0 0-3,-6 9 1,3 3-2,-1 1 0,-3 7 0,3-2-1,-5 4 0,4 0 1,4-2-1,0-1-1,1-1 0,0-10 1,2 0-1,-2-8 0,15 2-1,-2-2-2,-4-10-3,4 0-11,-4-9-6,5 0-14,-5-6-31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3:22.344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537 17 76,'3'-6'61,"0"2"-27,-3 4-19,-3-6-4,3 6-3,-9 0-2,9 0-1,-14 5-2,14-5 0,-14 9-1,14-9-1,-13 8 0,7-1 0,-4-1-1,6 2 1,-7 3-1,4 2 0,-7 0 1,0 3 0,-2-1-1,-1 3 1,0 1 0,1-1-1,-4-1 1,3 3-1,2-3 0,0 1 1,-3 0-1,3 2 0,-2 1 0,-1 0 1,0 1-1,1 1 0,-4 0 0,2 1 0,1 0 0,0-3 0,1 1 1,1-3-2,2-2 2,0-3-1,2-3 0,3 2 1,2-5 0,1-1-1,-3-2 0,7 0 1,2-5-1,-5 5 0,5-5 0,0 0-1,0 0-1,0 0-1,3-3-5,-3-1-12,0 4-5,4-11-15,-1 4-40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0 149,'-11'5'29,"7"1"-9,4-6-16,-11 7-2,11-7-2,2 6-3,-2-6-9,10 2-10,-3 1-14,0-1-28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0 140,'0'0'33,"0"0"-11,0 0-17,0 0-1,8 5-1,1-2 1,1-3-2,4 2 0,-1-2-1,6 0-1,-3 0 1,2 0-1,5-1 1,-5-1-1,-3 0 0,0-1-1,-2 3-1,-13 0-4,15-3-11,-15 3-7,0 0-16,-7 0-31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53 144,'0'0'32,"13"0"-9,0-5-17,5 5-1,-1-6-2,9 2 1,-1 2-3,-1-2 0,2 1-1,-3 1 0,-3-1 0,-6 2-1,-1 1-2,-13 0-7,14-10-11,-14 10-8,6-8-24,-2 3-26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0 153,'0'0'30,"-7"4"-8,7 8-16,-4 0-2,4 6 0,-3 2 0,3 10-2,-3 0-1,0 5 0,2-2-1,0 1 0,-2-4 0,1-2-1,2-1-2,-3-15-8,3-2-10,0-10-6,0 0-21,0-12-35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5 48,'0'0'40,"0"0"-9,4-7-12,-4 7-5,0 0-4,0 0-3,0 0-2,-6 8-1,2 0 0,3 1-1,-1 2 0,2 3 0,-3 3 0,3 2-2,-4-1 0,1 2-1,2-2 1,-1 2-1,1-4 0,-1-2-1,1-1 1,1-6 1,0-7-1,0 11 0,0-11 1,0 0 0,0 0-1,0 0 1,3-4-1,-3 4 0,7-10 1,-1 1-1,-2 0 1,6 0 0,0-2-1,2-1 2,1-2-1,1 1 0,2-2 0,0 2 1,1 0-2,-1 1 1,-3 2-1,-2 1 1,1 4-1,-5 2 0,-7 3 1,10 0-1,-10 0 0,10 5 1,-10-5 0,3 14 0,-1-6-1,-1 2 1,2-1-1,-2 4 0,-1-1 0,0 1 0,-4-2 0,1 2 0,0-1-1,-3-2-2,2 1-4,1-3-13,3-8-7,-3 11-20,3-11-32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14 25,'0'0'42,"0"-8"-11,0 8-3,0 0-9,0-6-6,0 6-3,0 0-3,0 0-2,-3 2-1,-3 5 0,3 5-2,1 2 1,2 5-1,-2 2 0,2 2-1,0 1 0,3-1 0,7-3-1,-1-4 1,2-3 0,3-4-1,0-2 0,2-5 0,1-2 1,0-5-1,-1-1 1,0-2-1,-4-3 1,2-2-1,-4-2-1,1 0 1,-3-4-1,-1 3 1,-6-2 0,3 4 1,-4-1-1,0 6 1,0 2-1,0 7 1,0 0 0,-7 4 0,3 8 1,1 6-1,-1 4-1,4 7 1,-2 5 0,1 1 0,-2 8 0,3 3-1,-1-1 0,-2 0 0,-3-1 0,0-2 0,-2-7 0,1-2 1,-3-8-1,-1-5 0,-3-8 1,-1-4-1,-1-2 0,2-5 1,-2-1-1,2-8 0,-2-3 0,3-1-1,0-2-1,6-3-2,5 6-8,1-7-11,1 4-9,7 0-29,3 0-19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12-1 129,'0'11'38,"0"-11"-15,-3 15-16,-3-3-2,6 5 0,-3 0-2,3 4-1,0-2-1,2 1 1,4 0-2,-4-5 1,5-2-1,-7-13-1,15 9-2,-8-14-2,5 1-5,-7-15-5,5-2-11,-6-3-20,3-4-26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50 33,'-10'-20'63,"2"6"-13,1 5-25,-3 2-10,10 7-5,-9 0-4,9 0-2,-7 4-2,7-4-1,0 7-3,0-7-5,0 0-12,8 5-10,-8-5-23,18-1-20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7 102,'0'0'48,"0"0"-20,10 0-18,-10 0-3,13 0 0,-13 0-2,16 0-1,-3 0-1,1 2-1,3-1 0,2 2 0,1-2 0,2-1-1,0 3-1,0-3 1,-1 0-1,-2 0 1,-3-3-2,-6 0 0,0 2-5,-10 1-12,0 0-5,0-10-12,0 10-32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60 205 50,'0'0'48,"0"0"-14,9 0-14,-9 0-7,7 0-3,-7 0-3,11-10-1,-5 2-2,4 1 0,-2-3-2,1 0 0,-2-2 0,2-2 0,-2-2-1,-3 1 0,-4-4 0,0 2 0,-6-1 1,-4 5-1,-1-3 0,-2 8 0,2-1-1,-2 7 1,-1 2 0,4 2-1,0 9 0,1-1 0,2 8 0,-1 3 1,3 3-1,2 2 1,1 2-1,0 2 0,-1 4 1,3-1-1,0 0 1,0 3-1,3-2 1,-1 3-1,-1-4 0,-1 5 0,0-2 0,0 2 0,0-3 0,-1 0 0,-4-4 0,5-2 0,-2-4 2,-3-4-4,4-3 2,-2-7-1,3-1-1,0-10-2,0 0-7,0 0-11,0-8-9,0-9-26,0-4-22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3:22.345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35 90,'0'0'52,"2"-7"-25,-2 7-12,0 0-4,0 0-3,0 0-3,0 0 0,0 0-2,0 0 0,0 0 0,0 0-1,0 3 0,0-3-1,-3 8 1,0 0-2,0 6 1,3 0 0,-2 5 0,1 5-1,-1 0 1,1 5-1,-1 0 0,2 1 1,0-2-1,0-3 0,0-1 0,3-6 0,2-4 1,1-5-1,1-4 1,4-4-1,1-2 1,-1-4-1,6-4 1,-2-2 0,5-3-1,-1 0 0,1-3 0,-2 0 0,4 1 1,-4 1-1,-1 1 0,-4 4 0,-5 0 0,3 6 0,-11 4 1,6 3-1,-6 5 0,4 3 0,-1 4 0,2-2 0,3 2 0,1-3 1,5-1-1,3-3 1,-1-4 0,9-3-1,-6-1 1,4-6 1,-1-3-1,-1-3 0,0-6 1,-1-2-1,-3-4 0,-2-2 1,-3 0-2,-4-1 0,1 1 0,-6 2 0,-2 3 0,-1 2 0,-1 5 0,-2 4-2,-5 3-2,2 0-7,6 7-10,-15-3-4,4 3-8,4 0-36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25 119,'-7'3'41,"7"-3"-15,0 7-17,0-7-1,14 3-3,-4-3-1,6 0 0,-2 0-2,5-1-1,0-2 0,-4 0-1,3 0 0,-5 0 0,-1 2-3,-4-5-3,2 2-13,-10 4-4,12-8-18,-9 2-30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196 10 140,'0'-8'34,"0"8"-11,-10-6-17,10 6-1,-14 6 0,5 3-2,-1 3 0,-1 3-2,1 4 2,-3 4-2,-1 2 0,-2 2-1,2 3 1,1 3 0,-4-1-1,5 2 1,-1 0-1,3 0 0,3 0 1,4-3-1,3-1 0,3-6 0,3 2 0,4-1 0,1-3 0,0-2-1,1-3 1,-2-4-2,2 0-2,-12-13-8,14 9-9,-14-9-7,11-5-19,-6-3-37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12-1 156,'-6'-2'28,"6"2"-6,-7 6-17,7 6-2,0-5 1,0 7 0,4-2-2,3 4-1,3 1 0,3-3 0,3 4 0,0-2 0,4-1-1,1 1 1,-1-4-2,0-1 1,3-1-1,-10-3-1,4 0-2,-10-7-8,2 1-9,-9-1-7,8-8-21,-8-1-30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255 1 140,'-8'4'34,"-1"4"-11,-4-1-14,2 7-2,-5-2-2,2 2 0,-4 4-2,-3 1-1,0 1-1,1-1 0,-2 3 0,1-2-1,5 2-1,-3-4-3,9-3-12,-1-2-5,5-9-8,6-4-25,0-5-32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1 74,'0'0'57,"-7"1"-25,-2 1-18,8 6-3,1-8-3,-6 16-2,2-4-2,4 6-1,-3-1-1,3 3-1,3-1 0,1 0-1,3-3 0,2-4-2,1-6-1,-2-6-6,5-1-12,-3-5-9,-2-8-24,4-2-20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38-1 106,'-10'0'44,"-2"0"-19,6 0-17,6 0-5,-9 9-5,9-9-16,0 0-13,0 0-16,0 0-18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69 0 72,'0'0'54,"0"0"-25,0 0-15,-10 8-3,8-1-4,-7-3-1,5 4-2,-6 0-1,4 1 0,-2-1-1,2 2 0,1-1-2,0-2 1,5-7-1,-5 8-2,5-8-2,0 0-8,0 0-10,1-3-14,2-9-24,6 3-12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15 83,'-9'-6'57,"9"6"-24,-10-9-18,10 9-6,-10-3-3,10 3-3,0 0-1,0 0-2,0 0-2,0 0-3,0 0-8,4 2-12,-4-2-15,9 2-30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87 28,'0'0'27,"0"0"-1,0 0-5,3-8 0,-3 8-9,0 0-1,3-7-1,-3 7-3,0 0-1,0 0 0,0 0-1,0 0-1,0 0 0,0 0-2,0 0 0,0 0 0,0 0 0,0 0-1,-2 4-1,2-4 1,-2 14 0,-1-5 0,1 3 1,1 4-2,-5 0 1,3 3 1,0 2-2,2-2 1,1-1-1,0-2 1,0-1-1,1-7 0,4 1-1,-5-9 1,13 6 0,-6-6 1,0-2-1,3-2 0,-3-3 0,3 1 0,2-2 1,-4-1-1,3 0 0,0-2 1,3 1 0,-5 0-1,1 0 0,1 1 0,-5-1 0,-6 10 1,12-12-1,-12 12 0,0 0 1,0 0 0,0 0 1,0 0-1,0 9-1,0-1 1,0 4-1,0-2 1,0 1-2,3-3 1,4 3 0,-2-4 0,5-2 0,2 0 0,-2-3 1,3 0-1,0-2 0,0 0 0,-1 0 0,2-3 1,-7 0-1,4-2 1,1 1-1,-4-4 2,1 0-1,0-1-1,-4-2 0,1 0 1,0-5-1,-5 1 1,-1-1-1,0-1 0,0-1 0,-7 3 0,3-3 0,1 6-1,-1 1-3,-5-1-8,6 4-9,-3 0-9,4-1-25,0-1-29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15-1 23,'0'0'44,"10"0"-11,-10 0-4,6 3-9,-6-3-7,10 4-3,-10-4-3,11 5-2,-11-5-1,9 12 0,-3-3-1,-1 1-1,-1 4 0,5 2 1,-3 1-2,2 4 1,-2 0-1,3 3 0,-5-3 0,5 3 0,-8 0 0,2 0-1,-1 0 1,-2-1-1,0 0 1,0 0-1,-5-3 1,2 2 0,-5 0 0,3 0 0,-6-3 0,2 5-1,0-3 0,-1-1 0,3 0 0,-4-3 0,1 0 0,4-2 0,-5-2 0,4-4-2,1 3-2,-2-9-12,8-3-7,0 0-14,-8 0-31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3:22.346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42 55,'-9'-5'39,"9"5"-5,0 0-10,-6-5-7,6 5-5,-9-1-1,9 1-3,-6-2-1,6 2-1,-11 0 0,11 0-2,0 0 0,0 0-1,0 0 0,0 0-1,0 0-1,17 0 1,-2 0 0,8 0-1,1-1 0,6 0 0,2-2 0,5-1 0,-1 1 0,2 0 0,-3 0-1,-1-1 0,-2 3 1,-5-2-1,-3 2 0,-4 1 1,-5-1-1,-1 1 0,-7 0 0,-7 0 0,8 1-1,-8-1-1,0 0-3,-9 1-5,9-1-10,-17 4-3,7-1-9,-3-2-28,0-1-28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176 0 85,'0'0'38,"0"0"-12,0 0-10,0 0-6,0 0-2,0 0-2,0 0-1,0 0-1,0 0-1,0 0-1,0 0 0,-7 8 0,3 2-1,-8 4 1,4 1-1,-6 3 0,3 4 0,-2 1-1,-2 1 2,4 2-2,1 0 0,0 3 1,-2 0-1,5-2 1,-2 1-1,0 1 1,2 0-1,0 1 1,1-2-1,3 0 1,3 2-1,0 6 2,3-2-2,4 2 0,2 0 0,4 2 0,3-5 0,0-1 0,3-3 0,0-5 0,1-6 0,2-2-2,-5-10-2,6 1-12,-3-6-6,1-3-12,-7-7-31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28-1 23,'0'0'44,"0"0"-11,0 0-4,0 0-9,0 0-6,0 6-4,1 2-2,-1-8-1,7 16-2,1-5-1,-1 3-1,3 1 1,3 2-2,-1-1-1,2 6 1,-3 0-1,0 5 0,2 1 0,-1 3 0,-5 0-1,0 3 0,-2 1 0,-1 1 1,0 1 0,-4-5-1,0 3 1,-6-5-1,1 1 1,-4-1 0,2 1-1,-6-3 1,0 2-1,0 3 0,-2-3 1,2-2-1,0 0 0,-2-1 0,5-6 0,-3-1 0,3-4-1,4-6 0,-1-2-2,0-7-4,7-1-11,0 0-9,0-4-17,0-6-30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97 28,'0'0'34,"0"0"-2,0-10-7,0 10-4,0 0-9,0 0 0,10-9-4,-10 9-1,8-10-1,0 4-2,-2-2 0,4 3-1,-3-2-1,3 1 0,2 0 0,-4 1 0,3 1-1,0-1 1,-2 1-2,1 1 1,1 0 0,1 1 0,-6 0-1,4 2 1,-6-1-1,-4 1 0,13 1 1,-13-1-1,7 10 0,-1-1 0,-5-1 0,1 3 0,-1 0 0,-1 1 1,0 0-1,0-2 0,0 2 0,0-3 0,-4 1 0,-2-1 1,0 2-1,-2 1 0,-1-2 0,-4 2 0,0-2 0,-1 2 0,-1-2 1,2 2-1,0-3 0,3 0 0,-3-3 0,3-1 0,6-1 0,4-4 0,-14 6 0,14-6 0,0 0 0,-8 0 0,8 0 1,0 0-1,0 0 0,0 0 0,0 0 0,0 0 0,0 0 1,9-5-1,1 2 0,-4-2 0,5 2 0,-2 0 0,1-1 0,2 3 0,-7 0 0,4 1 0,-2 0 0,2 0 0,-3 0 0,2 2 0,4 1 1,-5-2-1,5 5 0,0-4 0,-4 1 0,3-2 0,1 1 0,1-2-1,-3 1-1,-2-1-11,5 0-9,-1-3-9,-5 0-30,3-3-24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708 37 18,'0'0'17,"0"0"1,0 0-4,0 0 2,-8 9-7,8-9-1,0 0 2,0 0-2,0 0-3,0 0-2,0 0-1,0 0-1,9 0 1,-9 0-1,0 0 2,4-8-1,-4 8 1,0 0-2,6-7 2,-6 7-2,0 0-1,6-7 1,-6 7 1,0 0 0,0 0 0,0 0 1,1-7 0,-1 7-1,0 0 1,0 0-1,-4-3 0,4 3 0,-12 0-2,12 0 1,-10-1 0,6 1 0,4 0 1,-14 0-1,6 0 0,0 0 1,1 0 0,-2-2 0,-2 2 0,2-2 0,-1 2-1,-3-3 1,2 2-1,-2-1 1,3 2 0,-3-2-2,-2 2 2,1 0-2,-3 0 1,-1 0-1,0 0 0,1 2 1,-1 0-1,-2 0 0,2-1 1,-1 0-1,2 0 1,-5 0-1,5 1 0,0-1 0,0 3 1,-4 1-1,1 0 0,3 1 0,-3 2 1,0-2-1,3-1 0,-2 1 0,0 0 1,2-1-1,0 0 0,1 0 0,0-1 0,2 1 0,1-2 0,3 0 0,3-1 0,7-2 0,-13 5 0,13-5 0,0 0 0,-3 12 0,3-12 0,1 10 0,-1-10 0,9 14 0,-2-7 0,5 1 0,1 3 0,-2-2 0,5 2 0,3 2 0,-2 1 0,4-2 1,2 3-1,3-2 0,-6-1 0,3 0 1,-4-1-1,-5-3 0,1 1 0,-10-1 1,-5-8-1,0 13 0,-3-5 0,-5-2 1,-2 2-1,-5 1 0,-2-1 1,-4 2-1,3 3 0,1-2 1,-3 4 0,-1 3-1,5-3 0,0 2 0,-1 2 0,1-1 0,2-3 0,1 3 0,0-6 1,6 1-1,-1-2 0,-2-1 0,6-2 0,3 0 1,-1 2-1,1-4 0,1-6 0,0 13 0,0-13 0,0 9 0,0-9 0,3 7 0,-3-7 0,5 6 0,-5-6 0,13 5 0,-1-3 0,1-1 1,3 0-1,1 0 0,4 0 1,4 0-1,2-1 1,3 0-1,5 0 0,-1 0 1,-1 0-1,3 0 0,1 0 1,1-1-1,-3 1 1,-2 0-1,0 0 0,-5 0 0,-2 0 0,-3 0 1,-6 0-1,-6 0 0,-1 0 0,2 0 0,-5 0 0,0 1 0,0-1 0,1 2-1,-8-2 1,12 4-2,-12-4-3,0 0-10,5 8-8,-5-8-13,-3 1-32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42 269 15,'-7'0'28,"7"0"-6,-7 2-2,7-2 1,-10 6-4,10-6-3,-7 6-5,7-6 0,-7 4-2,7-4-1,0 0-1,0 0-1,-4 4 0,4-4 0,0 0 0,3-4 0,1-4-1,5 1 1,-4-4-1,5-1-1,1-3 0,-1 0-1,0-4 1,3-1-2,-2-1 1,-1-3-1,-2 1 1,2-1-1,-4 0 1,-1 5-1,-1 2 1,-1 2 0,-3 6-1,0 9 1,-8-4 0,2 8-1,-4 5 1,3 6 0,-4 1-1,3 5 1,1 4-1,-2 0 2,2 1-2,4 4 0,-1-4 0,0-1 0,4 0 0,0-1 0,0-2 1,0-2-2,0-4 2,0-1-2,3-3 2,-3-2-1,0-3-1,0-7 1,0 9 0,0-9 0,0 0-3,-6 4 1,6-4-2,-7 0-6,7 0-12,-7 0-8,7 0-27,-7 0-19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19 50,'0'0'38,"0"0"-7,0 0-12,0 0-5,0 0-3,0 0-4,0 0-1,0 0-1,4 0-2,-4 0 0,14-2 0,-8-2 0,4 4-1,3-4 0,2 4 0,-3-4 0,4 4 0,0 0-1,0-1 0,-2 1 0,4 0 0,-1 0 0,-1 0-1,-1 0 2,1 0-2,-1 0 1,-1 0-1,-3 0 1,0 0-1,-4 0 0,1 0 1,-8 0-1,8 0 0,-8 0 0,0 0 0,0 0 0,0 0 0,7 0 0,-7 0-1,0 0 0,0 0-3,0 0-7,0 0-10,0 0-12,-3 3-24,3-3-20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26.3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 99 38,'0'0'34,"0"0"-6,0 0-4,0-8-7,0 8-5,0 0-1,0-8-4,0 8-1,4-9-1,-4 9-1,8-10 0,-8 10-2,10-12 1,-10 12-1,11-14 0,-2 10-1,-3-6 1,1 5-1,-7 5 1,11-9-1,-11 9 0,12-6-1,-12 6 1,10-3-1,-10 3 1,7 0 0,-7 0-1,7 11 1,-7-11-1,9 13 1,-5-3-1,-2-2 1,-2 2 0,0 0 0,0 1-1,0-1 1,0 1-1,-2 2 0,-4-4 1,-1 5-1,0-2 0,0 2 1,-3-1 0,-2 2-1,1-2 1,-2 0-1,0-1 0,-2 0 0,2-2 2,3 0-2,2-5 0,-1 0 0,-1 0 0,10-5 0,-10 5 0,10-5 0,-13 2 0,13-2 0,-9 0 0,9 0 0,0 0 0,0 0 0,0 0 0,0 0 1,0 0-1,9-8 0,1 5 0,-1 1 0,1-1 1,3 0-1,-3 1 0,3 1 0,-3 1 1,3 0-1,-2 0 0,-1 2 1,-1 0-1,4 3 0,-4-2 0,-1 3 0,4-1 0,-4-2 0,3 2-3,-1-5-5,1 0-12,-1 0-5,0-1-14,-1-4-35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6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19 160 28,'0'0'27,"0"0"-1,0 0-1,0 7-3,0-7-8,0 0-1,0 0-4,0 0-3,0 0-1,0 0 0,0-5-2,0 5 0,3-13-2,0 6 1,2-1-1,2-2 1,-5-1 0,5-3-1,-1 1 0,-3-1 0,0 1-1,6-4 1,-7 5 0,1 0-1,5 3 0,-8 9 1,3-10-1,-3 10 1,0 0-1,11 8 1,-6-1-1,5 1 0,-4 0 1,7 1-1,2-3 0,-2-1 0,3-3 0,-1-1 0,0-1 1,-1-1-1,0-4 1,-3 0-1,-3 1 0,4-4 0,-12 8 0,10-11 0,-10 11 0,4-7 1,-4 7-1,0 0 0,0 0 0,-9 4 0,6 7 0,-1 4 0,-2 8 1,3 3-1,2 7 1,-1 6-1,-1 5 1,0 0-1,-1 4 1,1-1-1,-1-5 0,-5 0 1,3-9-1,-4-3 0,-2-9 1,3-5 0,-6-8 0,1-2 0,-2-5-1,-5-1 1,2-1-1,3-5 0,-3 2 0,1-4 0,2 1-1,1-1-1,6 4-6,3-6-12,6-2-7,0-2-21,6-1-32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6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112 0 28,'0'0'34,"0"0"0,0 0-9,0 0-8,0 0-5,0 0-2,-4-1-3,4 1-2,-13 4-1,10 4-1,-8-1 1,5 6-1,-6 0 0,5 6 0,-1 3-1,-4 2 0,6 4-1,-4 1 1,6 2-2,-5-1 1,4 3-1,5-4 1,-1-4 0,1-3-1,0-3 1,1 0-1,2-7 0,3-2-1,0-5-1,-6-5-3,15 1-12,-15-1-11,13-2-22,-13 2-20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6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55 30,'0'0'64,"1"-10"-16,-1 10-29,0-7-6,0 7-3,0 0-3,0 0-2,-4 0-1,-5 4-1,5 7-1,1 4 0,-4 4-1,2 5-1,2 0 2,0 0-2,3-1 1,3-2-1,3-4 0,6-3 0,-3-9 1,5-2-1,-3-3 0,3-2 0,0-3 0,-3-6 1,-5 3-1,3 2 0,-9 6 0,6-11 0,-6 11 0,0 0 0,0 0 0,9 1 0,-9-1 0,11 10 1,-3-7-1,3 0 1,0-3 0,3 0-1,1-3 1,0-8 0,-4 1 0,3-3 0,-1-3-1,-9-1 2,5 2-1,-7-4-1,-2-2 0,-3 3 1,-8-1-1,3 4-1,-1 0 0,-3 6-2,-1-3-4,13 12-11,-10-3-6,10 3-17,0 0-33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19.3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319 0 144,'0'0'31,"-7"-7"-9,7 7-15,0 0-1,-6 9-1,3-2-1,0 4-1,-4 2-1,1 7 0,-4 0 0,1 4-1,-6 3 1,-1 3-1,-2 3 0,1 1 0,-4 4-1,0-2 1,0 1-1,2-3 0,0-1 0,1-4 0,2-4 0,1-2 0,3-5 1,0-1-1,4-5 0,0-3 0,8-9 0,-11 7-2,11-7 0,-6-7-7,6-2-11,6-3-4,-1-2-11,1-3-37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9.2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40-1 55,'0'0'39,"0"0"-5,0 0-13,0-7-6,0 7-4,0 0-3,0 0-2,0 0-2,-3 7 0,3-7-1,-8 14-1,3-3 0,2 4 0,-5 1-1,5 4 1,-2 4-1,3-3 0,-1 3 0,3 0-1,0 0 0,0-6 0,0 0 1,5-3-1,-3-4 0,1-3 1,-3-8 0,0 0-1,9-1 1,-5-6-1,2-5 1,2-3 0,-2-4-1,6-1 1,-3-3-1,4 1 1,2-1-1,-3 3 2,5-1-2,-6 7 1,2 1-1,-2 4 0,0 4 1,-3 2-1,-1 3 1,-7 0-1,12 9 1,-5 2-1,-2 3 1,-1 0 0,3 4-1,-2-2 1,-4 2 0,2 1-1,-1-1 1,0-1 0,-2-3-1,0 0 0,0-4-1,0-2-1,0 5-2,0-13-11,0 0-7,0 0-8,13-6-30,-4-7-28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3:22.347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35 149,'-11'3'32,"-1"-2"-9,8 4-9,-9-4-7,13-1-2,0 0-1,0 0-1,8 1-2,7-1 1,5-1-1,7-2 0,5 0 0,3-1-1,6 1 1,0 0 0,2-1-1,1-1 1,-6 1 0,0-1-1,-3 4 0,-3-1 1,-5-1-1,-4 1 1,-5-1-2,-3 3 2,-6-1-2,-9 1 1,0 0-2,0 0-1,-3 5-10,-9-3-7,0 1-3,-3-2-12,0-1-34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6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0 81,'0'0'54,"0"0"-21,0 0-23,0 0-3,0 0 0,0 4-2,-1 9-2,-2 1 0,-3 7-1,-1 1 0,4 6-1,-6 1 1,5 4-1,-2-3-1,0-3 1,5-4-1,1-3 1,0-6-1,3-2 0,-3-12-1,13 6-1,-2-6-2,-6-3-5,8-7-12,-7 0-11,1-3-24,-6-1-24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6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36 102,'0'0'48,"-10"10"-19,10-10-20,0 6-3,0-6-1,17 4-1,-3-3-1,6-1-2,-1-2-1,6-4-1,-3 3-8,4-4-13,-8-4-9,-2 0-25,-3-6-19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6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0 110,'6'-4'47,"3"4"-21,4 8-16,0-2-4,5 10 0,-2-2-2,1 6-1,4 2 0,-2 3-2,-5 2 0,-2 4 0,-5 3 0,-5 2 0,-4 1-1,-7 2 2,-4 0-2,-7-3-2,2 0 1,-4-8-3,8-3-8,-2-12-10,7-4-10,9-9-27,-7-12-23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6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149 59 55,'2'-11'66,"-2"11"-27,0 0-23,0 0-6,0 0-2,0 11-2,0 4-1,-2 3-3,0 3-1,1 2 1,-1 0-1,1 0 0,-2-3-1,3-3 1,0-3-1,0-4 1,0-1-1,0-9 1,0 0-2,0 0 0,0 0 0,-3-7 0,-2-3-1,1-2 1,-7-3-1,3-1 1,-3 0 0,-2-1 0,-2 1 1,0 3 0,3-2 0,0 4 0,4-1 1,-3 5 0,7 0-1,4 7 1,-8-12 0,8 12 0,0-8 1,0 8-1,9-6 0,3 2 0,3 0 0,3 0 0,4 1 0,2 0 0,1 0 0,1-1-1,0 1 1,0 0-1,-3 0 1,-3 3-1,-2-4 0,-6 4-1,-3-2-2,4 3-9,-13-1-10,6-2-9,-6 2-28,0-11-25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6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26 57,'0'-9'39,"0"9"-11,0-8-8,0 8-5,0 0-5,3-9-3,-3 9-1,0 0-1,0 0 0,0 0-1,-1 10-1,-1 0-1,-1 4 1,0 5-1,-1 2 0,0 5-1,2 1 0,1 1 0,-4-1-1,4-2 0,-1-1 0,2-7 1,0-3-1,0-3 0,0-11 0,0 9 0,0-9 1,2-6-1,1-2 0,1-3 0,-1-5 0,3-1 0,1 0 0,2-5 0,0 0 0,4 1 0,0 0 0,1 2 0,0 4 0,3 0 0,-1 4 1,0 3-1,0 1 1,-1 6-1,0 0 0,-2 1 0,-4 1 0,-1 3 0,-8-4 0,12 11-1,-9-3-2,-3-8-5,0 0-11,0 8-8,0-8-20,0 0-30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6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131 14 60,'2'-8'63,"-2"8"-26,7-6-22,-7 6-5,0 0-2,0 0-2,0 0-1,-12 3-2,3 8 0,-1-1-1,-2 7 0,-3 0-1,-1 7 1,1 3-1,0 4-1,4 1 1,-1 3-1,4 3 1,5 3-1,2-4 0,1 1 0,0-4 0,4-5 0,2 0-1,0-8-1,3-4-3,-7-7-8,5-2-9,0-5-13,1-3-26,1-7-20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6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30 121,'1'-8'40,"-1"-1"-14,0 9-17,-1-13-3,1 13-1,0 0-1,-8-1 0,8 1-2,-15 12-1,8 2 0,0 6 0,1 3-1,-2 2 0,5 2 0,-1-1 0,4 0 0,0-2 2,6-7-2,3-5 0,1-3 0,0-9 0,5 0 0,-4-7 0,0 0 0,0-1 0,-4 0 0,1 2 0,-8 6 0,12-2 0,-12 2 0,7 10 0,-1 1 0,-1-2 0,5 0 0,-3-2 1,4-7-1,-2 0 0,3-5 0,-2-9 1,-1-3-1,-2-3 0,-1-2 1,-3 0-1,-3-2 0,-1 0 0,-7 0 0,-1 3-1,2 5 0,-6 5-4,13 11-7,-17-7-9,17 7-8,-6 7-25,6 2-28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6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11 114,'-14'-8'44,"6"5"-18,8 3-18,-9 0 0,9 0-2,0 0-2,-6 13-2,6-4 1,0 6-1,0 1-1,0 4 0,-1 2-1,1 4 1,0 1 1,0-1-1,0-2-1,0-4 0,0 0 0,0-9 0,0-1-1,0-10-2,7 5-3,-7-5-7,7-10-9,-5 3-11,-2-2-27,3-1-22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6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37 151,'0'0'30,"0"0"-14,0 0-9,0 6-1,7-6-3,6 2 0,2-2-1,1 0-2,2 0-1,2-8-2,2 7-5,-6-5-13,0 0-6,-4-6-21,-3 0-29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6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0 123,'0'0'40,"0"0"-15,0 0-16,4 0-3,5 0-2,3 8 1,1-3-2,1 6-1,-1 0 0,4 3 1,-4 2-2,1 6 1,-4-1-1,1 3 0,-3 2 0,1 1 0,-6 4 0,0 3 0,-3 0-1,0 3 1,-4 0-2,-7-3 0,1 4-3,-4-11-8,3-1-8,-2-5-7,2-7-19,2-5-40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3:22.347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55 124,'5'-8'40,"-4"-2"-16,5 4-11,-6-3-3,2 3-3,-2-1-1,0 7-2,0-9 0,0 9-2,0 0 0,-5 2-1,1 4 0,-1 5 0,-1 7-1,2 6 1,-1 1-1,5 5 1,0-1-1,8 0 0,7-3 0,3-2 1,7-7-1,3-6 0,3-4 1,1-6-1,1-2 0,-1-6 0,0-2 1,-1-5-1,-4-3 0,-1-4-1,-5-2 1,-4 0 0,-2-1 0,-7 3 0,-4 3 0,-1 4 0,-3 5 0,0 9 1,-12 3-1,5 11 1,-1 7-1,0 3 0,2 4 0,3 5 1,0 2-1,0 2 1,3 2-1,0-1 0,-3 1 0,-2 1 1,-2-3-1,-2-1 0,-5-1 0,-3-5 0,-2-1 1,-1-5-1,-2-5 1,1-3-1,-2-6 1,-1-3 0,-2-3-1,-3-4 0,0-3 1,3-2-1,1-1 0,-1-1 0,6 3-1,3-2-1,5 1-2,3-2-5,9 2-12,0-3-1,0 1-8,6-5-30,2-3-34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21 35,'0'0'34,"-6"1"-3,6-1-5,0 0-8,0 0-5,0 0-2,0 0-4,0 0 1,-9 5-3,9-5 0,0 0-1,5 4-1,-5-4-1,12 0 1,-2 0-1,5 0 1,2-1-1,5 1-1,-1-1 1,4 1-1,0-2 0,0 2-1,-3 0 1,-2 0-1,-3 0 0,-2 0 1,-6 0-1,0 0 0,-9 0-1,7-4 0,-7 4-3,0 0-4,0-12-12,0 12-7,-10-7-21,1 3-29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5 124,'-6'-10'39,"6"10"-15,0 0-16,0 0-2,3 12-1,-3-1-1,6 6-1,-5 3 0,1 5-1,-2-2-1,0 5 0,0-1-1,-5 2 2,1-1-4,-4-9-1,6 4-8,-4-9-10,6-6-8,0-8-25,0-7-28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55 126 20,'0'0'35,"-3"4"-7,3-4-5,0 0-3,0 0-6,0 0-3,-7 6-1,7-6-2,0 0-2,0 0-2,0 0 1,0 0-1,0 0-1,0 0-1,0 0 1,-2-5-2,2 5 1,2-9-1,2 2 1,2 0-2,-2 0 1,1-5 0,1 5 0,-2-5-1,2 1 1,-2 1-1,1-2 1,-2 1 0,-1-1-1,1 6 0,-1-1 1,-2 7 0,0 0-1,0 0 1,6 10-1,-3 1 0,4 2 1,0 1-1,4-2 0,0-2 1,4 0-1,-3-7 0,2-2 0,1-1 1,0 0-1,-2-4 1,-1-3-1,-2-2 0,-3 1 0,1 0 0,-5-2 0,-2 3 0,-1 7 0,0-10 0,0 10 0,0 0 0,-6 6 0,0 3 0,3 7 0,-1 2 0,-2 4 0,2 1 1,-1 3-1,1 2 0,1 0 1,-3 0-1,2-3 1,-4-1-1,1-4 0,0-2 1,-4-2-1,1-3 0,-2-4 1,-2-4-1,-2 0 0,-2-5 0,0 0-1,-2 0 1,1-3-1,3-1 0,-2 1-4,8 3-6,0 0-9,10 0-11,-5-13-25,8 3-23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8 15,'0'0'59,"-2"-8"-19,2 8-14,-6-1-9,6 1-5,-11 2-3,11-2-2,-16 12-2,10-1-1,-3 0-1,1 5 0,-2 4 0,2 3-1,-4 4 0,3 1-1,-1 6-1,1 3 2,2 3-2,-1 0 1,5 0-1,2-5-1,1 0 1,0-6-2,1-4 1,2-8-4,5-2-4,-4-6-14,6-8-10,-4-1-28,3-8-12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73 2 118,'0'0'41,"-12"-4"-16,4 4-18,0 6-2,-4 3-1,5 5 0,-3 3-2,4 6 0,-1-1-2,4 5 2,3-3-2,0-1 1,10-1-1,-3-8 0,8-2 0,0-8 0,1-2 0,0-2 1,-1-4-1,-1-6 0,-2-1 0,-2-1 0,-4 3 0,-6 9 1,8-7-1,-8 7 0,0 9 0,0 4 0,0 1 0,0 4 0,2 1 0,3-3 1,4-3 0,3-6 0,-2-4-1,5-6 1,0-5 0,-1-8-1,1-4 1,-3-4-1,0-4 0,-8 0 0,-1 0 0,-2 1 0,-1 5 0,-3 0-1,1 10-1,-7-1-2,9 13-6,-9-4-11,9 4-9,-9 10-25,8-2-23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0 145,'-1'7'32,"-8"4"-10,0 2-16,4 7-2,-1-2-1,5 4 1,-6 5-3,5 2 1,1-2-2,1 0 1,0-3-1,0-1 0,0-4 0,1-6-2,7 0 0,-8-13-4,5 6-7,-5-6-9,0 0-13,6-10-29,-6-1-12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26 104,'0'0'48,"0"11"-20,0-11-18,8 9-4,2-9 0,3 3-3,2-3-2,3-1-4,1-2-8,-4-2-12,1-7-12,-3-1-27,-5-2-10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13 123,'2'-9'41,"-2"9"-15,10-4-17,2 8-3,-7 6-1,7 5-2,-4 4 1,3 4-3,-1 4 1,-1 2 0,1 0-1,-1 4 0,-5-2 0,-1 3 0,-3 0-1,0 1 0,-1 1 0,-5-5-1,-3 0 0,-4-5-3,7 0-3,-4-11-9,5-5-8,5-10-14,0 0-32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28 114,'0'0'45,"1"-9"-19,-1 9-16,0 0-5,0 0 1,3 7-3,-3 4 0,3 2-2,0 4 1,0 5-1,-3-1 0,2 2 0,-2 1-1,0-5 0,0-2 0,0-3-1,0-6-1,0-8-2,0 0-1,0 0-2,-2-4-2,-5-10-1,7 2-2,-8-9-3,1 2 2,-2-3 4,-3 1 4,-1 1 11,-1-1 6,0 4 0,-2 0 0,7 8-2,-1 0-2,10 9 0,-13-9-2,13 9-2,0 0 0,0 0-1,4 0-1,7 0 1,2 0-1,1 0 0,4 0 0,1 0-1,5 0 0,-4 0-1,4 0 1,-7 0-1,2 0-1,-4-1-1,1 2-7,-5-1-7,-4 0-8,-7 0-17,10 0-34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0 148 83,'0'0'45,"0"0"-20,0 0-9,0 0-4,0 0-5,6 7-1,-6-7-1,0 0-2,4-7 0,-4 7-1,11-14 0,-4 7 0,-3-4-1,1-1 0,4-1 0,-5 0 0,6-3-1,-5 3 1,1 2-1,2 3 0,-8 8 0,14-10 0,-14 10 0,8 5 0,0 4 0,-2 0 0,4 3 0,2-2 1,-4-1-1,7-2 0,0-3 0,5-3 0,-3-1 0,-1-2 1,-2-3-1,3-8 0,-9 3 0,3-6 0,-2 6 0,-7-3 0,0 5 0,-2 8 0,-2-9 0,2 9 0,-7 9 0,4 5 0,2 3 1,-1 8-1,1 3 1,-1 3-1,1 2 2,-5 0-2,2 0 0,-1 2 1,-5-4-1,0-1 0,1-6 1,-3 0-1,-3-5 0,1-3 0,-3-6 1,0-2-1,1-1 0,1-3 0,0-2 0,1-2 0,2 0-1,2 0-1,10 0-3,-9-6-6,9 6-9,3-19-9,7 5-24,-1-2-28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3:22.348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14 53,'0'0'37,"0"0"-6,0 0-10,0 0-5,0 0-5,0 0-4,-2-4-1,2 4-1,0 0-1,0 0 1,0 0-2,0 0 1,0 0-1,0 0 1,8 0-2,-8 0 1,14 0-1,-4 0 0,1 0 1,6 0-2,1 0 0,-1 0 0,5 0 0,1 0 0,0-1 0,1 1 0,-3-2 0,1 0-1,-3 0 1,-2 0 0,-3 2-1,-5 0 0,-2 0 0,-7 0 0,8-1-2,-8 1 1,0 0-4,-3 1-10,3-1-5,-12 4-7,12-4-17,-14 0-34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123 16 118,'0'0'43,"-3"-14"-16,3 14-18,0 0-4,-12-3 1,11 7-3,-5 6 1,3 4-2,-3 2-1,-1 6 1,1 2 1,-4 4-2,1 5 0,-2 3 0,-1 0 0,5 1 0,-5 3 0,3-1-1,3-2 0,3-4 0,3-4-1,-1-5-1,2-3-1,1-12-5,4 1-10,4-9-6,2-2-17,-5-10-34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13 157,'0'0'29,"0"0"-12,0 0-12,-13 1 0,10 10-2,-3 0 0,-1 6 0,0 4-2,-2 1 0,2 3 1,-1 2-1,4-3-1,4-3 0,0-1 1,3-5-1,6-5 0,1-3 0,2-6 0,4-1 0,-2-5 0,1-2 0,0-2 0,-1-1 0,-2 2 0,-5 4 0,-7 4 0,11-2 0,-11 2 0,4 4 0,-4-4 0,6 14 0,-2-5 0,6-7 0,-3 2 0,7-4 0,0-4 0,4-2 1,-1-4-1,5-2 1,-6-6-1,1-1 0,-4-4 2,-4-2-2,-5 1 0,-4 2 0,-6 1 0,-1 0-2,-6 7 1,-4 4-1,3 7-2,-2 0-7,4 7-7,6 1-8,-1 4-18,7 1-32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0 166,'0'0'26,"-7"9"-5,-2-6-17,6 4-1,1 6 0,-4-1-1,1 4-1,1 3 0,-5 1 0,5 4-1,0 2 1,-4 0-1,4-1 1,2 1-1,-3-3 0,3-2 0,2-3 0,0-5-1,2-5 0,-2-8-2,10 0-3,-7-11-3,5 2-8,-5-5-10,2-3-18,-5-3-33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4 110,'-6'7'47,"0"1"-19,6-8-16,0 12-4,0-12-2,20 13-1,-13-10-3,9-1 0,-1-1-2,0-1-1,0 0-3,-3-10-7,1 4-10,-4-4-11,1-2-25,1 0-24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 5 145,'7'-8'33,"-7"8"-11,9 0-16,3 11-1,-8 0-1,8 6-2,-5 0 0,5 5 1,0-1-1,-4 5-1,1 0 1,-4 3 0,1 2-1,-4 3 1,-4 1-1,-8 2-1,-2 0 0,-2-1-1,-3 2-2,-4-7-2,6 0-11,-10-7-6,5-5-11,4-7-28,3-6-26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3 20,'0'0'30,"0"0"-6,0 0-4,0 0-4,0 4-3,0-4-2,0 0-3,-2 8 1,2-8-2,0 0-1,0 0-1,0 7-2,0-7 0,0 0 0,3 1 0,-3-1-1,0 0 1,10-1-1,-10 1 0,6-5 0,-6 5-1,0 0 0,9-10 0,-9 10 0,0 0-1,0-7 0,0 7 0,0 0 1,0 0-1,-4 0 0,4 0 0,-6 11 1,6-4-1,0 2 1,0 0-1,0-1 1,6 1-1,-5-1 1,-1-8 0,8 7-1,-8-7 1,10 0-1,-10 0 1,4-10 0,-4 10-1,0-14 0,0 6 1,-3-1-1,3 9 0,-10-11 0,10 11 0,-9-2 0,9 2 0,-12 0-1,12 0 1,-7 5 0,7-5 0,0 0 0,0 0 0,-6 8-2,6-8-3,0 0-12,0 0-9,6 0-23,-6 0-19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163-1 72,'0'0'57,"-3"-3"-34,3 3-8,-10 3-6,6 6-1,-4 0-2,1 8-1,-5 0-1,3 6-1,-4 1 0,1 5-2,-3 0 1,2 3-2,-1-2 1,3-2-1,1-5 0,0-6 0,4-2-1,0-7 1,6-8 0,0 0 0,0 0-1,7-12 1,-1-3 0,4-1-1,2-3 1,-4-4-1,3 0 1,1-2 0,-3-3-2,4 3 2,-1 0-1,0 4 1,-6 0 0,4 6 0,-6 4 0,-4 11 0,11-6 1,-11 6 1,3 8-1,-2 8 0,1-1 0,-1 5 0,5 2 0,-3 1 0,3 2 0,1-3-1,3-3 1,-2-3-1,4 0 0,-5-4 0,2 0 1,-3-3-1,-2 4 0,-1-4 1,-3 1-1,-3 2 0,-4-2 0,-1 0 0,-2-3 0,-2 0 1,-1-2-1,0-5 1,-2 0-1,0-4 0,-1-4 1,1 2-1,1-3 0,-1 0-1,6 3-1,-6-3-2,15 9-4,-13-4-9,13 4-10,-10 0-20,10 0-30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3 104,'0'0'49,"0"-8"-23,0 8-17,0 0-2,0 0-2,-6-1 0,6 1-3,-10 15 1,5-3-1,-5 6 1,4 3-2,-4 3 1,4 2-1,-4 1 0,7 2 1,-2-6-2,2-1 0,3-1 0,6-7 0,-1-3 0,6-3 1,4-5-1,1-3 0,-1-4 0,1-3 1,1 0-1,-3-4 0,0 2 0,-7 0 0,0 2 0,-7 7 0,0 0-1,0 0 1,6 7 0,-6 5 0,5 5 0,0 0 0,1 2 1,8 1-1,0-7 0,7-1 0,0-8 1,-1-4-1,5-6 0,-4-9 1,-1-6-1,0-4 0,-10-3 1,-6-3-1,-4 0 0,-4 0 0,-6 1-1,-5 4 1,-3 4-1,-1 5 0,4 4 0,-2 5 0,9 8-2,-5 0-1,12 5-7,1-5-9,-5 12-8,5-4-26,0-8-23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 48,'0'0'50,"6"0"-17,-6 0-14,6 0-5,3 0-4,-9 0-3,18 0-1,-5 0-1,3 0-1,-1 0-2,5 0 1,0-3-1,3 1 1,-4-4-2,5 4 0,-8-2 1,-1 4-2,-2-2 1,-5 1-2,-8 1 0,10 0-2,-10 0-2,0 0-8,0 0-12,-1 6-17,1-6-29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6 112,'0'0'45,"-8"6"-18,8-6-17,12 3-4,0-3 0,10 1-2,-3-1-1,3 0-1,3 0-1,-2-2 0,-1 0 0,-4 0-1,-3 1 0,-2 0-1,0 1 0,-13 0-3,15-1-5,-15 1-10,6-2-10,-6 2-22,10-5-25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3:22.348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76 10 162,'-3'-6'26,"3"6"-5,-1-4-14,1 7-1,0 2-2,0 6 0,-2 2-1,-1 4-1,-2 3 0,1 3-1,-2 1 0,0 2 0,-3 0 0,3-2 0,-4-1-1,4-3 0,0-2 1,2-4-2,-1-2-1,5-6-2,0 0-13,0-6-3,0 0-5,6-5-18,-4-4-38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0:59:51.7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54 115 102,'0'0'50,"0"0"-21,0 0-20,0 0-2,-4-3-1,-4 3-1,1 5-1,1 2-1,-3 2 0,3 4-1,-3 2 0,6 2 0,2 0-1,1-1 1,4 1-2,7-4 1,-1 0-1,6-4 1,4 1-1,-1-7 1,3-3-1,2 0 0,1-6 0,0-3 0,-1-2 0,-2-3 1,-3-2-2,-4-3 1,-9-3 0,0-1 0,-6-1 0,-4-2 0,-4 1 0,-7 2 0,-2 4 0,-6 3 1,4 4 0,-3 5-1,-2 4 0,2 3 0,1 6 0,3 6 0,4 2-2,0 5 0,2-3-4,11 7-9,0-3-8,1-3-9,1-4-28,5-3-27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00:21.5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110 48 53,'3'-10'47,"-1"0"-10,-2 10-15,6-16-7,-6 16-4,4-12-3,-4 12-2,0 0-1,-4 11-2,-6 2 0,2 10-1,-7 7-1,2 7 1,-8 2-2,4 6 1,4-4-1,0-2 0,4-3 0,8-8 0,1-9 1,8-3-1,4-9 0,4-5 1,6-4-1,-3-6 0,6-4 0,-3-3 1,-1-1-1,-4 2 0,-1 0 0,-4 6 0,-4 6 0,-8 2 0,13 4 1,-8 7-1,2 2 0,1 4 2,7-6-2,1 3 1,4-9 0,5 0 0,1-5-1,4-6 1,-4-8 0,-1-2-1,-5-7 1,-2 1 0,-3-6-1,-8 1 0,-6-3 0,-1 1 0,-8 2 1,-7 1-1,0 4-1,-3 5 0,2 4-1,-1 3-5,17 10-9,-11 1-6,9 10-11,2 4-32,5 2-18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00:21.9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1 158,'0'0'28,"-10"-1"-8,2 1-14,4 7-2,-6 2-1,7 7 1,-3 3-3,2 1 1,-1 5-1,4 1 0,-1 3-1,2-1 1,-2 0 0,2-1-1,2-3 0,1-2 0,4-7 0,-1-4-1,3-4 0,-9-7-3,18 0-4,-18 0-11,10-13-5,-10-1-15,0-1-33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00:22.1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22 132,'-11'3'37,"11"-3"-12,-7 3-16,7-3-2,7 0-2,7 0-2,3 0-1,8-3 0,-1-1-2,3-2-2,4 1-1,-4 0-3,7 0-11,-9 3-8,1 2-13,-6 0-33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00:22.4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40 145,'13'4'32,"-7"-2"-10,8-2-14,1 0-2,1 0-2,2-4-2,4 2 1,-4-3-3,0 1 0,-1 1-2,-6-3-1,4 4-7,-15 2-11,13-8-7,-13 8-24,3-11-24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00:22.6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63 0 144,'-8'7'32,"3"-1"-10,0 10-13,-3-6-4,6 10-1,-5-1-1,6 5-2,-6 1 1,2-2-4,0 3-1,-1-3-9,4-3-9,-1-3-7,3-7-24,0-10-27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00:22.8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37-1 165,'0'8'26,"0"4"-6,-9 4-14,6 5-3,0 4 0,0 2-1,-4-1 0,5 1-1,-3 0-1,4-4-2,1 4-6,-2-7-11,2-6-4,-3-8-15,3-6-33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00:24.2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17 67,'0'0'47,"0"0"-20,-8 3-8,8-3-6,0 0-4,0 0-1,0 0-1,8 3-2,-8-3-1,18 0-1,-3-1-1,3 1 1,-1-1-2,6 0 0,-1 1 0,1-2 0,3 0 0,-1 1-1,-4-2 0,2 1 0,-3-1 0,-3 1 0,-6 0-2,-2-2-5,0 4-11,-9 0-5,0 0-17,-9 1-29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00:24.4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45 134,'0'0'35,"0"0"-17,0 0-9,0 0-2,13 0-2,-3-4-1,8 3-1,0-3-1,1 0-1,6 0 0,-1 2 0,3 0-1,-2-2-1,1 3-4,-4-1-13,3-1-4,-5-1-15,1-6-28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00:25.4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59 55,'9'-15'57,"2"6"-17,-3-3-25,-3-1-4,7 8-1,-9-4-4,-3 9-1,0 0-1,0 0 0,-11 6-1,1 8-1,-2 7-1,-3 7 1,2 4-1,3 5 0,2 2-1,5 0 1,3-4 0,3-3 0,5-8-1,7-6 2,3-8-1,4-2-1,1-8 1,-2-3-1,4-7 0,-3 2 0,-6-4 0,-3-1 0,-1 1 0,-4 2 0,-8 10 0,0 0 0,0 0 0,2 10 1,-1 2-1,4 6 1,2-4-1,8 0 1,1-3 0,2-7 0,4-4 0,1-3 1,3-8-1,-7-7 0,-1-5 0,-7-3-1,-4-4 1,-5-1-1,-4 3 0,-6-3 0,-7 6 0,-2 1-1,2 11-1,-6-2-1,6 15-5,-1 0-10,9 9-5,0 6-10,7 3-32,0 3-18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4:49.3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32-2 116,'0'0'44,"0"-9"-23,0 9-8,0 0-4,0 0-4,0 0 0,0 0-2,0 0-2,0 6 1,0 4-1,4 7 1,-4 6 0,1 6-1,-1 6 0,0 7 0,0 2 0,-1 2 0,-5-1-1,2-4 1,-4-1-1,3-9 0,1-5 0,2-10 0,-2-5 0,4-11 0,0 0 0,0 0 0,0 0 1,-3-6-1,6-8 1,3-4-1,3-5 0,3-3 0,3-8 0,2-4 0,4-4 0,0 0 0,1-2 0,1 4 0,0 4-1,-2 2 0,-2 8 1,-4 8 0,-2 9 0,-3 9 0,-3 4 1,-3 13 0,0 6 0,-2 9 0,0 9-1,-2 5 1,0 1-1,0-5 1,0 0-1,-2-4 0,0-7 0,0-8 0,2-8 0,0-15 0,0 0 1,6-12-1,1-13 0,3-6 0,1-5 0,0-6 0,5-2 0,-1 3 0,2 3 0,0 4-1,-4 5 1,6 8-1,-2 5 1,0 8 0,-4 2 0,1 4 0,-3 2 1,2 5-1,-3 4 1,-1 5 0,-3 5 0,-2-1 0,1 6 0,1 3-1,-6 1 1,0 4 0,0-1-1,0 1 1,0-1-2,0-2 2,0-5-1,0 1 0,0 0 0,-2-10 0,2-1 0,0-14 0,0 12 0,0-12-1,0 0-1,6-12-1,3 3-1,1-11-5,7 1-11,0 0-4,2 0-12,0-4-30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00:25.8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 0 151,'0'0'31,"0"0"-9,-9 0-11,1 1-6,5 12-1,-4-1-1,1 8-1,1-2-1,0 7 0,3 0 0,-3 2-1,5-1 0,0 1 0,0 0 1,5-4-1,0-4 0,2-3-1,3-3 0,1-6-1,1-1-3,-4-6-11,7-4-6,-9-5-7,-1-2-26,-3-2-24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00:26.0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40 145,'0'0'31,"0"0"-10,0 0-13,12 0-3,2-3-2,5 1 0,2-1-3,4-3-8,6 1-10,-1 1-6,1-3-16,-1-3-29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00:27.1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14 72,'-13'5'49,"13"-5"-21,0 0-10,0 0-5,0 0-3,0 0-1,8 4-3,3-4-1,9 0-2,-3 0 0,3 3-1,1-3 0,0 2 0,3 0-1,-6-1-1,2 2 0,-4-3 1,-3 0-2,-3-3 0,2 3-2,-11-7-1,-1 7-11,7-12-6,-7 12-9,-2-12-27,2 12-20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00:27.3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0 106,'0'0'47,"-15"4"-19,8 0-16,5 14-4,-4-5-1,6 10-2,-4-1-1,4 3-1,0 4-1,0-3-1,0-2-1,0-5-3,4 3-6,-1-8-10,0-5-5,-3-9-16,0 0-33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00:28.4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103 28 23,'0'0'60,"0"0"-8,0-8-29,0 8-7,0 0-5,0 10-3,0-10-2,-11 24-2,2-6-1,3 7-1,-1 4 0,-4 3 0,-3-2-1,6 3 0,-3-6 0,4-1 0,-3-5-1,5-8 0,3-4 1,2-9-1,0 0 1,5-6-1,4-6 0,1-5 0,1-6 0,4-6 0,-5-2 0,5-4 0,-4 1 0,4-1 0,-7 4 0,2 3 0,-3 8 0,3 5 0,-10 15 1,8 0-1,-3 12 1,0 7 1,0 4-2,5 5 1,-4 4 0,6-1 0,-2 2-1,3-4 1,0-5-1,0-1 1,-6-2-1,5-1 0,-9-7 0,0 2 1,-3-3-1,-1-1 0,-4-3 0,-5 0 1,-2-4-1,-1-1 1,-4-3-1,-4 0 1,-4-2 0,0-2 0,1-2-1,1 1 0,-4 0 0,7-2 0,4 2-1,1-1-2,15 6-7,-10-1-7,10 1-7,0 0-10,7-5-31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00:33.0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48 30 69,'5'-12'43,"-5"12"-15,3-10-9,-3 10-5,2-8-3,-2 8-4,0 0-1,0 0-1,0 0-1,-5 5-1,0 9-1,-3 3-1,3 10 1,-8 5-1,3 5 0,5-2-1,0 2 1,5-4 0,0-4-1,5-6 1,6-5-1,6-10 1,1-1-1,4-7 2,-1-6-2,4-3 1,-9-1-1,1-5 0,-4 3 0,-3-2 0,-3 2 0,-3 5 0,-4 7 1,0 0-1,0 0 0,-1 7 0,-2 4 0,3 4 1,4-3-1,3 3 1,5-4 0,2-6 0,5 1 0,0-6 0,3 0 0,-1-10 0,1-1 0,-6-7 0,-1-4-1,-7-2 1,2-4-1,-8-3 1,-2 0-1,-8 0 1,-2 3-1,0 2-1,-3 3 0,5 10-4,-6-1-10,14 14-6,-6-7-4,6 7-21,0 0-37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113-1 55,'0'0'47,"0"0"-11,0 0-14,-4 0-8,4 0-5,-9 10-3,6 1-2,-2 0-1,-4 6 0,5 2-2,-4 4 1,3 5-1,-5 3 1,3 1-1,-5 3 0,2-4 0,4-2 0,-4-1 0,6-4-1,0-8 0,0-1 1,2-8-1,2-7 0,7 2 0,-7-2 0,15-12 0,-10-3 0,7-2 0,1-6 0,-5-4 0,4-2 0,0-1 0,3-4 0,-1 4 0,0 1 0,1 2 0,0 4 0,0 4 0,-1 5 0,0 5 0,-1 5 0,0 3 1,-4 1-1,1 7 0,0 7 1,-5 1-1,0 7 1,0 0 0,-3 4-1,-2 1 1,-6-2-1,2-2 0,1-4 1,-6-1-1,7-6 0,-1-4 0,3-8 1,0 0-1,0 0 0,0-11 0,3 0 0,5-8 0,-2-2 0,5-4 1,2 0-1,1-2 0,2 2 0,0 0 0,2 6 0,0 2 1,3 5-1,-5 5 0,0 1 0,-2 5 2,0 1-2,0 5 0,-6 2 0,0 2 1,-2 4-1,1 0 0,-6 2 0,1 1 1,-2 1-1,-2-1 0,0 4 1,-7-3-1,5 0 1,-5 0-1,5-2 0,0-2 0,-4-3 1,6 0-1,2-10-1,-3 6 0,3-6 0,0 0-1,0 0-4,0 0-5,4-4-10,5-2-8,-4-5-26,8 2-20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0 124,'0'0'40,"10"9"-16,-10-2-15,0 6-3,-7 1-1,4 4-1,-1 0-2,-4-4-1,4 2 0,-2-3-1,2-3-1,4-10-1,-5 7-1,5-7-5,0-8-11,0-3-9,3-4-21,3-4-22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0 43,'9'13'61,"-9"0"-13,0 0-29,-1 8-6,-7 0-5,7 4-1,-2-3-2,3 2-2,-3-1-1,3 1 0,-4-5-1,2-4 0,2-3-1,0-4 1,0-8 0,-1 8 0,1-8-1,0-5 0,9-4 0,-6-3 0,8-2 0,-4-3 0,5 0 1,2-2-2,2 0 2,0 3-1,0 3 0,1 2 0,-2 2 0,2 6 1,-6 1-1,2 2 1,-2 2 0,-5 4-1,2 7 2,-7 1-1,-1 4 0,0 3 0,-1 2 0,-4 2-1,-2 1 1,3-4-2,-4-1 0,2-5-4,6 2-7,-5-5-9,0-2-7,1-4-25,4-7-28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5 57,'0'0'45,"0"0"-13,0 0-13,0-5-5,0 5-6,0 0-3,0 0-1,0 0-3,0 0 0,0 0 0,0 0 0,0 0-2,0 0 0,0 0 0,0 0-6,-8 3-16,8-3-13,-1 7-23,1-7-1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4:49.5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9 160,'13'-9'28,"-13"9"-7,0 0-13,2 8-1,2 8-2,-4 0-1,0 7-1,-2 0-1,0 2-1,2-4-1,0-4 1,-2-4-1,2-13-1,0 11 0,0-11-2,6-8-6,-4-8-11,3-1-3,-1-7-10,0-4-32,-2-4-20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88 8 33,'0'-8'61,"0"8"-13,0 0-30,0 0-6,0 0-2,-9-4-2,9 4-2,-7 10-3,-2 0 0,4 6 0,-7 4-2,5 3 1,-3 8 0,-1 1-1,5-1 0,-1 1-1,4-3 1,1-5-1,2-3 1,3-5-1,6-7 1,-3-6-1,5-3 0,-1-2 1,0-6-1,3-3 1,0-1-1,0 0 0,-1 5 1,-3-3-1,1 4 0,0 4 0,-6 2 0,-4 0 0,13 17 0,-10-5 0,6 1 0,-4 0 0,5 2 0,-1-7 0,4 2 0,2-7 1,5-3-1,-1-8 1,3-4 1,-1-6-2,-2-3 1,-2-1 0,-2-4 0,-5-1 0,-5-2-1,-5 4 1,-3 2-1,-3 0 1,-5 5-1,-1 7-1,-1-2-1,8 10-8,-5-1-10,10 4-6,0 0-15,0 0-37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41-1 76,'0'0'58,"0"0"-23,0 0-23,0 0-2,0 0-2,0 0-2,0 0-3,-6 9 1,3 3-2,-1 1 0,-3 7 0,2-2-1,-3 3 0,4 2 1,2-3-1,1-1-1,1-2 0,0-8 1,3-1-1,-3-8 0,14 2-1,-1-2-2,-5-11-3,6 1-11,-5-8-6,5-1-14,-5-6-31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0 149,'-11'4'29,"6"2"-9,5-6-16,-11 8-2,11-8-2,1 6-3,-1-6-9,11 2-10,-2 1-14,-3-1-28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0 140,'0'0'33,"0"0"-11,0 0-17,0 0-1,8 5-1,1-2 1,1-3-2,4 2 0,-1-2-1,6 0-1,-3 0 1,2 0-1,5-1 1,-6-1-1,-1 0 0,-1-1-1,-2 3-1,-13 0-4,15-3-11,-15 3-7,0 0-16,-7 0-31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53 144,'0'0'32,"13"0"-9,0-5-17,5 5-1,0-6-2,7 2 1,0 1-3,-1-1 0,2 1-1,-3 2 0,-3-1 0,-5 1-1,-2 1-2,-13 0-7,14-11-11,-14 11-8,6-8-24,-2 3-26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0 153,'0'0'30,"-7"4"-8,7 7-16,-4 1-2,4 6 0,-3 1 0,3 11-2,-3-1-1,0 6 0,2-4-1,-1 3 0,0-5 0,0-1-1,2-2-2,-3-14-8,3-2-10,0-10-6,0 0-21,0-12-35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5 48,'0'0'40,"0"0"-9,4-7-12,-4 7-5,0 0-4,0 0-3,0 0-2,-6 8-1,2 0 0,3 1-1,-1 2 0,2 3 0,-3 2 0,3 4-2,-4-3 0,1 3-1,2-1 1,-1 0-1,1-2 0,-1-4-1,1 0 1,1-6 1,0-7-1,0 11 0,0-11 1,0 0 0,0 0-1,0 0 1,3-4-1,-3 4 0,7-10 1,-1 1-1,-2 0 1,6 1 0,0-3-1,2-2 2,0 0-1,3 0 0,1-3 0,-1 3 1,3 1-2,-3-1 1,-2 3-1,-1 2 1,-1 3-1,-4 2 0,-7 3 1,10 0-1,-10 0 0,11 4 1,-11-4 0,2 14 0,0-6-1,-1 3 1,2-2-1,-1 3 0,-2 0 0,0 2 0,-5-3 0,2 1 0,1 0-1,-4-1-2,1-1-4,3-2-13,2-8-7,-3 11-20,3-11-32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14 25,'0'0'42,"0"-8"-11,0 8-3,0 0-9,0-6-6,0 6-3,0 0-3,0 0-2,-3 2-1,-3 5 0,3 5-2,0 2 1,3 5-1,-1 2 0,1 2-1,0 0 0,3 1 0,7-5-1,-2-2 1,4-4 0,2-4-1,0-2 0,2-5 0,1-2 1,0-5-1,-1-1 1,-1-2-1,-2-3 1,1-2-1,-4-2-1,1-1 1,-3-2-1,-1 2 1,-6-2 0,3 4 1,-4-1-1,0 6 1,0 2-1,0 7 1,0 0 0,-7 4 0,3 8 1,1 6-1,-1 4-1,4 6 1,-2 6 0,1 2 0,-2 7 0,3 3-1,-1-2 0,-2 1 0,-3-1 0,1-3 0,-4-6 0,2-1 1,-3-9-1,-1-6 0,-4-6 1,1-5-1,-1-2 0,0-5 1,0-1-1,-1-8 0,0-3 0,4-2-1,-1 0-1,6-4-2,5 6-8,1-7-11,1 3-9,7 2-29,3-1-19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12-1 129,'0'11'38,"0"-11"-15,-3 15-16,-3-3-2,6 4 0,-3 1-2,3 5-1,0-3-1,2 1 1,3 0-2,-2-5 1,4-2-1,-7-13-1,14 9-2,-7-14-2,6 1-5,-9-15-5,6-2-11,-5-3-20,2-4-26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50 33,'-10'-20'63,"2"6"-13,1 5-25,-3 2-10,10 7-5,-9 0-4,9 0-2,-7 4-2,7-4-1,0 7-3,0-7-5,0 0-12,8 5-10,-8-5-23,18-1-20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4:49.7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9 158,'0'0'29,"0"0"-8,-3-9-13,3 9-5,0 0 0,0 0-3,0 0-4,5 0-6,-5 0-9,13 8-7,-6-4-18,5 0-30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6 102,'0'0'48,"0"0"-20,10 0-18,-10 0-3,13 0 0,-13 0-2,16 0-1,-3 0-1,2 2-1,2-1 0,2 2 0,1-2 0,1-1-1,2 3-1,-1-3 1,-1 0-1,-2 0 1,-3-3-2,-6 0 0,0 2-5,-10 1-12,0 0-5,0-9-12,0 9-32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61 205 50,'0'0'48,"0"0"-14,9 0-14,-9 0-7,7 0-3,-7 0-3,11-10-1,-5 2-2,4 1 0,-1-3-2,-1 0 0,-1-3 0,2 0 0,-2-3-1,-2 1 0,-5-5 0,0 4 0,-6-2 1,-4 5-1,-2-3 0,-1 8 0,2-1-1,-2 7 1,-1 2 0,3 2-1,1 9 0,2-1 0,1 8 0,-2 3 1,5 2-1,1 3 1,0 3-1,2 1 0,-2 4 1,3-1-1,0 0 1,0 3-1,3-2 1,-2 3-1,0-4 0,-1 5 0,0-2 0,0 2 0,0-3 0,-1 0 0,-3-4 0,4-2 0,-3-4 2,-2-4-4,4-3 2,-2-7-1,3-1-1,0-10-2,0 0-7,0 0-11,0-8-9,0-9-26,0-4-22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25 119,'-7'3'41,"7"-3"-15,0 7-17,0-7-1,14 3-3,-4-3-1,6 0 0,-2 0-2,5-1-1,-1-2 0,-2 0-1,1 0 0,-4 0 0,0 2-3,-6-5-3,3 2-13,-10 4-4,13-8-18,-10 2-30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195 10 140,'0'-8'34,"0"8"-11,-10-6-17,10 6-1,-14 6 0,5 3-2,-1 4 0,-1 2-2,1 4 2,-3 3-2,-2 3 0,1 3-1,0 2 1,1 4 0,-4-2-1,5 2 1,-1 0-1,3 1 0,3-1 1,4-3-1,3-1 0,3-5 0,3 1 0,4 0 0,1-5 0,-1 0-1,3-4 1,-3-4-2,2 0-2,-12-13-8,14 9-9,-14-9-7,10-5-19,-6-3-37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12-1 156,'-6'-2'28,"6"2"-6,-7 6-17,7 6-2,0-5 1,0 7 0,4-2-2,3 4-1,3 1 0,3-3 0,3 4 0,0-2 0,4 0-1,1-1 1,-1-3-2,0-1 1,3-1-1,-10-3-1,4 0-2,-10-7-8,2 1-9,-9-1-7,8-8-21,-8-1-30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255 1 140,'-8'4'34,"-1"4"-11,-4-1-14,1 7-2,-3-2-2,0 3 0,-2 1-2,-5 4-1,2 0-1,0-1 0,-1 3 0,-1-2-1,6 2-1,-2-5-3,7-1-12,0-3-5,5-9-8,6-4-25,0-5-32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1 74,'0'0'57,"-7"1"-25,-2 1-18,8 6-3,1-8-3,-6 16-2,2-3-2,4 4-1,-3 0-1,3 4-1,3-2 0,1 0-1,3-3 0,2-4-2,1-6-1,-3-6-6,6-1-12,-3-5-9,-1-8-24,2-2-20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38-1 106,'-11'0'44,"0"0"-19,5 0-17,6 0-5,-9 9-5,9-9-16,0 0-13,0 0-16,0 0-18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69 0 72,'0'0'54,"0"0"-25,0 0-15,-10 8-3,7-1-4,-5-4-1,4 5-2,-7 1-1,6-1 0,-4 0-1,4 2 0,-1-2-2,2-1 1,4-7-1,-5 9-2,5-9-2,0 0-8,0 0-10,1-4-14,2-8-24,5 4-12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15 83,'-9'-6'57,"9"6"-24,-9-9-18,9 9-6,-10-3-3,10 3-3,0 0-1,0 0-2,0 0-2,0 0-3,0 0-8,4 2-12,-4-2-15,8 2-30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4:50.1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0 158,'13'5'29,"-13"-5"-9,10 16-12,-10-6-3,6 8 1,-3 2-3,-3 10 0,0-5-1,0 4 0,0-2-1,0 0 0,0-6 0,-3-3 0,3-18-1,0 9 0,0-9 1,5-8-1,1-5 0,2-6 0,3-1 0,4-4-1,4-1 1,0-3 0,2 3 0,2 1-1,-1 4 1,1 4 0,-2 6-1,-2 4 2,-6 6 0,0 3-1,-7 10 1,0 3 1,-4 9-1,-2 4 1,0-2-1,0 8-1,-2-2 1,-2 0-1,4-3 0,0-6-1,6-4-1,1-7 0,5 2-4,-12-15-11,15 13-4,-15-13-7,7 16-19,-14-4-37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87 28,'0'0'27,"0"0"-1,0 0-5,3-8 0,-3 8-9,0 0-1,3-7-1,-3 7-3,0 0-1,0 0 0,0 0-1,0 0-1,0 0 0,0 0-2,0 0 0,0 0 0,0 0 0,0 0-1,-2 4-1,2-4 1,-3 14 0,1-5 0,0 3 1,1 4-2,-5 1 1,3 2 1,0 2-2,2-2 1,1-1-1,0-2 1,0-1-1,1-7 0,4 1-1,-5-9 1,12 6 0,-4-6 1,-1-2-1,3-2 0,-3-3 0,3 1 0,1-2 1,-2-1-1,2 0 0,0-2 1,4 1 0,-7 0-1,2 0 0,1 1 0,-5-1 0,-6 10 1,11-12-1,-11 12 0,0 0 1,0 0 0,0 0 1,0 0-1,0 9-1,0-1 1,0 4-1,0-2 1,0 1-2,3-3 1,4 3 0,-1-4 0,4-2 0,1 0 0,-1-3 1,3 0-1,0-2 0,0 0 0,0 0 0,1-3 1,-7 0-1,4-2 1,1 1-1,-4-4 2,1 0-1,-1-1-1,-2-2 0,0 0 1,-1-5-1,-3 1 1,-2-1-1,0-2 0,0 0 0,-7 3 0,2-3 0,2 6-1,-1 1-3,-4-1-8,5 4-9,-3 0-9,3-1-25,2-1-29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15-1 23,'0'0'44,"10"0"-11,-10 0-4,5 3-9,-5-3-7,10 4-3,-10-4-3,12 5-2,-12-5-1,9 12 0,-2-3-1,-3 1-1,0 4 0,5 2 1,-3 2-2,2 2 1,-2 2-1,3 0 0,-5 0 0,4 2 0,-6 0 0,1 0-1,-2 0 1,-1-1-1,0 1 1,0-1-1,-4-3 1,1 2 0,-6 1 0,5-2 0,-7-1 0,2 2-1,0 0 0,-1-2 0,3 0 0,-4-3 0,1 0 0,4-2 0,-5-2 0,3-4-2,3 3-2,-2-9-12,7-3-7,0 0-14,-9 0-31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176 0 85,'0'0'38,"0"0"-12,0 0-10,0 0-6,0 0-2,0 0-2,0 0-1,0 0-1,0 0-1,0 0-1,0 0 0,-7 8 0,2 2-1,-6 4 1,2 1-1,-4 3 0,2 4 0,-2 1-1,-2 1 2,4 2-2,0 0 0,1 3 1,-1 0-1,4-2 1,-2 1-1,0 1 1,2-1-1,0 3 1,1-3-1,3 0 1,3 2-1,0 6 2,3-2-2,4 2 0,2 0 0,4 1 0,3-3 0,0-2 0,2-3 0,1-6 0,1-4 0,2-3-2,-5-11-2,7 3-12,-4-8-6,0-2-12,-6-7-31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27-1 23,'0'0'44,"0"0"-11,0 0-4,0 0-9,0 0-6,0 6-4,2 2-2,-2-8-1,7 16-2,0-5-1,0 3-1,3 2 1,3 0-2,0 1-1,2 5 1,-5 0-1,2 5 0,1 1 0,-2 3 0,-4 1-1,1 1 0,-4 3 0,0 0 1,1 1 0,-5-5-1,0 3 1,-6-4-1,0 0 1,-3-1 0,2 1-1,-6-3 1,0 3-1,0 1 0,-1-2 1,-1-1-1,2-1 0,-1-1 0,4-6 0,-3-1 0,3-3-1,4-8 0,-1 0-2,-1-9-4,8 0-11,0 0-9,0-4-17,0-5-30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97 28,'0'0'34,"0"0"-2,0-9-7,0 9-4,0 0-9,0 0 0,10-10-4,-10 10-1,8-10-1,0 4-2,-2-2 0,4 3-1,-3-2-1,3 1 0,2 0 0,-3 1 0,1 0-1,1 0 1,-2 2-2,1 0 1,1 0 0,1 1 0,-6 0-1,4 2 1,-6-1-1,-4 1 0,13 1 1,-13-1-1,7 9 0,-1 0 0,-4 0 0,-1 2 0,0 0 0,-1 1 1,0 0-1,0-2 0,0 2 0,0-3 0,-4 1 0,-2-1 1,1 2-1,-4 1 0,0-2 0,-4 3 0,0-3 0,-1 1 0,0-1 1,1 2-1,0-3 0,2 0 0,-1-2 0,1-2 0,7-1 0,4-4 0,-14 5 0,14-5 0,0 0 0,-8 1 0,8-1 1,0 0-1,0 0 0,0 0 0,0 0 0,0 0 0,0 0 1,9-5-1,1 2 0,-4-2 0,6 2 0,-4-1 0,2 0 0,2 3 0,-6 0 0,2 1 0,-1 0 0,2 0 0,-3 0 0,2 2 0,4 2 1,-5-3-1,5 4 0,1-2 0,-6 0 0,4-2 0,1 1 0,1-2-1,-3 1-1,-1-1-11,4 0-9,-2-3-9,-4 0-30,3-3-24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707 37 18,'0'0'17,"0"0"1,0 0-4,0 0 2,-7 9-7,7-9-1,0 0 2,0 0-2,0 0-3,0 0-2,0 0-1,0 0-1,9 0 1,-9 0-1,0 0 2,4-8-1,-4 8 1,0 0-2,6-7 2,-6 7-2,0 0-1,6-7 1,-6 7 1,0 0 0,0 0 0,0 0 1,1-7 0,-1 7-1,0 0 1,0 0-1,-4-3 0,4 3 0,-12 0-2,12 0 1,-10-1 0,6 1 0,4 0 1,-15 0-1,8 0 0,-1 0 1,1 0 0,-2-2 0,-3 2 0,4-2 0,-2 2-1,-3-3 1,1 2-1,-1-1 1,3 2 0,-3-2-2,-1 2 2,0 0-2,-4 0 1,1 0-1,-1 0 0,0 2 1,1 0-1,-3 0 0,1-1 1,1 0-1,0 0 1,-3 0-1,4 1 0,-1-1 0,1 3 1,-3 1-1,0 0 0,3 1 0,-3 2 1,0-2-1,2-1 0,0 1 0,-1 0 1,2-1-1,0 0 0,1 0 0,0-2 0,2 2 0,1-1 0,3-1 0,3-1 0,7-2 0,-13 5 0,13-5 0,0 0 0,-3 11 0,3-11 0,1 10 0,-1-10 0,9 14 0,-2-6 0,4 0 0,2 2 0,-1-1 0,4 3 0,2 0 0,0 2 0,3-2 1,2 3-1,3-2 0,-6 0 0,3-2 1,-4 0-1,-5-2 0,0-1 0,-8 1 1,-6-9-1,0 12 0,-3-4 0,-5-1 1,-2 1-1,-5 1 0,-2-1 1,-5 2-1,5 3 0,0-2 1,-3 4 0,-2 3-1,7-3 0,-1 2 0,-1 1 0,1 0 0,1-2 0,2 1 0,1-5 1,4 1-1,1-2 0,-3-1 0,6-2 0,2 0 1,1 2-1,-1-4 0,2-6 0,0 13 0,0-13 0,0 9 0,0-9 0,3 7 0,-3-7 0,6 6 0,-6-6 0,13 5 0,-1-3 0,0-1 1,4 0-1,1 0 0,5 0 1,2 0-1,4-1 1,2 0-1,4 0 0,1 0 1,-2 0-1,3 0 0,1 0 1,0-1-1,-1 1 1,-3 0-1,0 0 0,-5 0 0,-3 0 0,-2 0 1,-5 0-1,-7 0 0,-1 0 0,2 0 0,-5 0 0,0 1 0,0-1 0,0 2-1,-7-2 1,13 4-2,-13-4-3,0 0-10,5 8-8,-5-8-13,-3 1-32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43 271 15,'-7'0'28,"7"0"-6,-8 2-2,8-2 1,-9 6-4,9-6-3,-8 6-5,8-6 0,-7 4-2,7-4-1,0 0-1,0 0-1,-4 5 0,4-5 0,0 0 0,3-5 0,1-3-1,5 1 1,-4-4-1,5-1-1,2-3 0,-3 0-1,1-5 1,3 1-2,-2-3 1,-1-2-1,-1 0 1,1 0-1,-5 0 1,1 5-1,-2 2 1,-1 2 0,-3 5-1,0 10 1,-9-3 0,4 6-1,-5 6 1,3 7 0,-4 0-1,2 5 1,2 4-1,-1 1 2,1 0-2,4 4 0,-2-4 0,1 0 0,4-1 0,0-1 0,0-1 1,0-3-2,0-4 2,0-1-2,3-3 2,-3-2-1,0-3-1,0-7 1,0 10 0,0-10 0,0 0-3,-6 3 1,6-3-2,-7 0-6,7 0-12,-7 0-8,7 0-27,-7 0-19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 50,'0'0'38,"0"0"-7,0 0-12,0 0-5,0 0-3,0 0-4,0 0-1,0 0-1,4 0-2,-4 0 0,15-1 0,-10-2 0,5 3-1,3-6 0,2 6 0,-2-3 0,3 3 0,0 0-1,0-1 0,-2 1 0,2 0 0,2 0 0,-2 0-1,0 0 2,-1 0-2,0 0 1,-1 0-1,-2 0 1,-2 0-1,-3 0 0,2 0 1,-9 0-1,7 0 0,-7 0 0,0 0 0,0 0 0,0 0 0,7 0 0,-7 0-1,0 0 0,0 0-3,0 0-7,0 0-10,0 0-12,-3 3-24,3-3-20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16.6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 99 38,'0'0'34,"0"0"-6,0 0-4,0-8-7,0 8-5,0 0-1,0-8-4,0 8-1,5-9-1,-5 9-1,7-10 0,-7 10-2,10-11 1,-10 11-1,12-14 0,-4 9-1,-2-5 1,0 5-1,-6 5 1,12-9-1,-12 9 0,12-7-1,-12 7 1,10-2-1,-10 2 1,7 0 0,-7 0-1,7 11 1,-7-11-1,9 13 1,-5-3-1,-2-1 1,-2 1 0,0-1 0,0 2-1,0-1 1,0 1-1,-2 2 0,-3-4 1,-3 5-1,1-2 0,0 3 1,-3-2 0,-2 2-1,0-2 1,0 1-1,-1-3 0,-1 1 0,1-2 2,3 0-2,1-4 0,0-1 0,-1 0 0,10-5 0,-10 5 0,10-5 0,-13 2 0,13-2 0,-9 0 0,9 0 0,0 0 0,0 0 0,0 0 0,0 0 1,0 0-1,9-8 0,1 5 0,-1 0 0,1 1 1,3-1-1,-3 0 0,3 2 0,-3 1 1,3 0-1,-1 0 0,-2 3 1,-2-1-1,5 3 0,-4-2 0,-1 3 0,4-1 0,-3-3 0,1 3-3,0-5-5,1 0-12,0 0-5,-1-1-14,-2-4-35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 44 23,'1'-12'32,"-1"12"-6,1-10-3,-1 4-3,0 6-3,3-8-5,-3 8-2,1-8-2,-1 8-1,0 0-2,0 0-2,0 0 1,0 0-1,0 4 0,0 6-1,0 0 0,-1 5 0,-2 5-1,2 2 1,-1 6-1,-4 4 0,2 1 0,2 3-1,-5 0 2,4 1-2,-1 0 1,2-1 0,-6-3-1,5-4 1,0-4-1,-2-1 1,3-9 0,0 1-1,1-5 0,1-3 0,0-8 0,0 0-3,0 0 0,0-6-8,1-4-11,3-3-10,3-3-29,-3-4-17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4:50.9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 0 155,'0'0'29,"0"0"-7,0 0-13,0 0-2,0 0-3,-2 6-1,-2 7 0,-3 0-1,1 9-1,1 0 0,-3 9-1,2 1 1,6 1-1,0 0 1,0-3-1,0-5 0,14-2 1,-5-6-1,6-8 0,2-8 0,6-1 0,0-13 1,5-1-1,-1-4 0,-3-5 0,1 3 0,-6 3 0,-4 0 0,-4 8 0,-11 9 0,12 0 0,-12 8 0,2 8 0,0 0-1,1 2 2,5-5-1,5-1 0,4-6 0,2-6 1,6-3-1,-2-8 1,3-5 0,-3-6 0,-2-3-1,-4-1 1,-8-6 0,1 3-1,-8 4-1,-1 3 0,-1 9-7,-5-2-11,-3 8-4,-3-2-7,-1 5-30,3-2-36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37 23,'0'0'62,"0"0"-12,0 0-30,8-4-6,-8 4-3,16-7-4,-7-1-2,4 4-1,0 0-2,2 1 0,-1-1 0,1 3-1,-2-1 1,1 2-1,1 0-1,-3 0 0,1 0 1,-3 2-1,-4-2 0,3 2 0,-4-1 1,-5-1-2,11 2 0,-11-2-1,0 0-5,0 0-13,4 6-9,-4-6-23,-3 6-21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-2 5 67,'-1'7'57,"1"-7"-20,8 4-26,-8-4-1,13 0-2,-9 0-2,8 0-3,-1-3 0,-2 2-2,1-1 1,2 2-1,-1-4-1,-3 3 1,1 0-1,0-1 0,-5 2-1,-4 0-4,12-1-15,-12 1-6,6-1-23,-6 1-24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129 36 5,'4'-6'8,"-4"6"2,0 0 0,2-8 0,-2 8 0,2-6 2,-2 6-1,0 0 3,0 0-4,7-9 2,-7 9-1,0 0-2,0 0 1,0 0-1,0 0-1,1-7 0,-1 7-2,0 0 0,0 0-1,-5 0-1,5 0-1,0 0 0,-7 6 0,7-6-1,-9 9-1,9-9 1,-7 12-1,-1-5 1,5 2-2,-5 1 1,2 1 0,0 1 0,0-1 0,1 1 0,-2-1-1,3 2 1,-4 1 0,4-4-1,-4 5 1,3-2-1,3 3 0,-5 0 1,3-1-1,1 1 0,-2 0 1,1 1-1,3-1 0,-1 1 1,1 1-1,0-1 0,-3 2 0,4-3 1,-1 4-1,1 1 0,-2 0 0,2 0 0,-1 1 1,0-2-1,1 1 0,0-2 0,0-1 0,0-3 0,0 0 0,1-5 0,0 0 0,2-3 0,-3-7 0,6 11 0,-6-11 0,0 0 0,6 5-2,-6-5-2,0 0-11,9 0-7,-9 0-15,0-8-29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15 53,'0'-9'35,"0"9"-5,0 0-8,0-6-9,0 6-2,0 0-4,0 0 0,0 0-3,-7 1 0,4 7 0,1 0-1,-6 7 0,2 0-1,0 6 0,-1 0 0,3 5-1,-4 1 1,5-3-1,1-1-1,2-3 0,0-6 0,0-1 1,0-13-1,8 7 0,1-8 1,3-4-1,-4-7 1,4 0 0,0-5-1,1 1 1,0 1-1,-1-1 0,0 2 0,-6 5 0,2 4 1,-8 5-1,11 2 0,-9 7 0,0 6 1,3 0-1,3 1 1,4 1 0,3-5 0,-2-1 0,6-3-1,2-7 1,-5-2-1,7-6 1,-7-3 0,-1-4-1,-3-3 2,-6-3-2,1-4 0,-6 2 0,-2 1 0,-7 0 0,1 2 0,-5 4 0,-1 2-2,0 6 1,-1 6-2,2 1-4,9 7-10,-6 8-7,6 2-16,2 4-31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4 123,'0'-7'38,"0"7"-14,0 0-17,-4 7-2,0-1 0,2 5-1,2 1-2,-3 4 0,3 5 0,-1 2-1,1 1 0,0 1 0,0 1-1,0-3 1,0 0-1,0-3 0,1-4 0,3-6-1,4-2-1,-4-3-1,-4-5-5,14 0-10,-7-5-9,-3-5-18,-1 2-29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13 106,'0'0'47,"-4"7"-19,4-7-20,3 0 0,6-1-2,3-1-2,-1-1-2,5 0-1,1 1-4,-4-2-6,3 0-11,-4 4-10,-1-1-24,-5 1-22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13,'0'0'37,"7"2"-4,-7-2-2,13-2-10,-8 0-4,8 1-5,-1-2-4,4 3-2,-1 0-1,6 0-2,-6 1-1,6 4 0,-3-3 0,-2 0-1,1 2 0,-1-1-1,-1-2 0,-5-1-2,1 0-2,-11 0-9,11-8-12,-11 8-19,0-12-19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0 33,'-5'5'61,"5"0"-13,0 6-30,-1-4-6,1 9-2,0-5-2,0 6-2,0 3-2,0-1-1,-2-2-2,1 2 0,0 1 0,-4-3-2,1 1-2,0-8-5,1 0-13,-1-1-10,4-9-21,0 0-20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43 126,'0'0'36,"0"0"-12,4 5-20,-4 2 1,-2 6 0,-3 0-1,-3 9-1,-1 0-2,0 3 1,-3 1-2,0-3 1,1-2-1,5-6 0,-2-3 0,8-12 0,0 0 0,0 0 0,0-16 0,4-3 0,3-4 0,2-1 0,-3-4 0,4-1 0,-5 2-1,4 3 1,-5 3 0,4 5 0,-4 5 0,1 3 0,-5 8 0,11 1 0,-2 8 1,-4 1 0,4 4-1,3 4 1,-3 2 0,1 0-1,1-1 1,1 0-1,0-1 1,-3-1-1,-1-3 0,2-3 1,-6-2-1,1 0 0,-5-9 1,4 11-1,-4-11 0,-2 7 0,-7-7 0,3 1 1,-4-1-1,-3 0 0,-1 0 0,-1-1 0,-2-1 0,-1 2 1,3 0-1,1 0 0,2 0 0,1 0 0,5 2 0,6-2-1,-11 4-1,11-4-1,0 0-7,0 0-9,11-2-8,-5-4-21,6-5-27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 13 116,'0'-8'42,"0"8"-18,2-6-16,-2 6-2,-2 5 0,-4 4-2,-1 9 0,1 3-2,-2 6-1,-3 0 1,6 6-1,-4-4 0,6-1 0,-1-5-1,4-2 1,0-6-1,6-6 0,4-6 1,1-5-1,-1-10 0,3 1 0,-1-3 2,1-7-2,-1 0 0,0 3 0,-5 2 1,0 4-1,-4 6 0,-3 6 0,0 0 0,0 0 0,2 8 0,-2 2 0,4 3 0,1-1 1,3-5-1,1-5 1,4-2 0,4 0 0,1-9 0,0-2 0,0-3 0,1-1-1,-5-3 1,-6 1 0,-3 0-1,-5 3-1,-1 0-1,-11 2 0,1 3-2,-4 2-9,2 4-6,-2 3-8,3 0-19,2 0-34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4:56.7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-1 369 35,'0'0'44,"0"9"-9,0-9-9,0 0-7,5 9-6,-5-9-4,0 0-2,0 0-1,10 7-1,-10-7-2,0 0 1,9-12-2,5-2 0,-5-6 0,6-7-1,0-6 1,6-3-2,-2-4 1,2 2-1,-2-4 0,-2 6 0,-4 2 0,-1 8 0,-5 3 0,-3 10 0,-4 13 0,0 0 1,0 0 0,-11 21-1,3 1 2,-3 10-2,3 7 3,-3 6-2,5 2 0,0 0 0,-1 0-1,7 0 1,0-6 0,0-3-1,0-8 0,0-11 1,4 0-1,-1-8 0,-3-11 0,6 9 0,-6-9-1,0 0-1,13-3-4,-13 3-6,2-9-10,-2 9-7,0 0-28,0 0-28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4 129,'0'0'39,"0"0"-16,8-7-15,1 10-2,-1 1 0,6 6-1,-5 3-2,2 3 1,2 5-3,0 4 1,-1 3-1,0 3 0,-8 7 0,3-1 0,-6 6-1,-1 4 1,-8 0-1,-2 1-2,-4 1-1,-6-6-8,4-1-8,-6-6-7,4-7-16,2-10-36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30,'0'0'44,"0"0"-6,0 0-15,0 0-7,0 0-5,0 0-2,0 0-2,5 6-1,-5-6-1,19 1 0,-9-1-2,6 0 0,2 0 0,0 2-1,3-2-1,-1 0 0,1 0 0,-3 0-1,0 0 0,-1 0 1,-7 0 0,-1 0-1,-1 0-1,-8 0 0,5 0-3,-5 0-6,0 0-11,-5 0-12,-6 3-24,1 1-16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30 118,'0'0'38,"0"0"-13,5 7-19,-5-7-1,20 0 1,-8-4-2,3 2 0,2-2-2,5 1 1,0-3-2,-1 1 0,3 0 1,-5 1-2,2 3 0,-5-1 0,-1 2-3,-9 0-2,4 1-12,-10-1-7,5 9-16,-5 0-29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66-1 50,'0'0'42,"0"0"-8,-3 0-10,3 0-8,-5 9-6,1 5-2,2 0-2,0 6 0,-4 5-2,2 5-1,1 3 0,0 4-2,-4 4 1,5-3-1,-5-2 0,2 0-1,2-9 0,-2-4 0,1-4 0,2-11 0,2 1-3,0-9-1,0 0-9,0-8-9,0-2-13,0-5-27,0-4-10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73 33,'0'-9'61,"0"0"-13,0 0-29,0 9-5,7-12-3,4 9-2,-3-4-3,7 4-2,-1-1-1,6 2-1,-2 1-1,5 0 0,-3 0-1,1 0 1,-3 1-1,-1-5-1,-1 4 0,-7-4-3,3 5-5,-12 0-12,8 0-8,-8 0-27,-1 4-18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28 106,'-7'7'45,"7"-7"-18,0 0-16,8 0-6,-1 0 0,6 0-2,2-1 0,3 1-1,-1-2-1,7-2-1,-3 2-2,-1-3-2,1 3-6,-5 0-11,-3-4-12,-5 1-24,0-2-19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123 14 118,'-2'-7'41,"2"7"-15,-6-8-17,6 8-4,-7 0-1,7 0 0,-7 6-1,0 2-1,4 5-1,-6 2 0,1 6 0,1 5 0,-5 3-1,3 1 1,-2 6 0,2 0 0,-1 4-1,3 2 0,1-2 0,4-5-1,1-4-1,1-3-4,0-8-7,5-11-9,4-6-12,3-7-26,1-6-18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12 123,'0'0'39,"-2"-8"-14,2 8-16,-9-5-3,1 5-2,3 5 0,-7 2-1,5 9-1,-2 0 0,-1 6 0,2 0-1,1 2 1,4 0-2,3-2 1,0-4-1,3-5 1,5-1-1,5-7 0,0-4 0,5-1 0,-3-7 1,0-4-2,-2 2 2,0-1-2,-1 0 1,-5 2 0,-7 8 0,8 0 0,-8 0 0,1 9 0,-1 1 0,1 3 0,3-1 0,3-1 1,-2-5-1,5-1 1,-1-5-1,3-3 1,1-5 0,-1-8 0,1-2-1,-2 1 1,-1-5-1,-2-1 1,-1 0-2,-6 1 1,-1 3-1,0 3-1,0 4-3,-4 0-6,4 12-10,0 0-6,-11-2-18,11 6-35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0 158,'-5'12'26,"-4"4"-6,1 2-16,3 7-1,-5-2 1,3 6-2,-1 0 0,4 1-1,-2-3-1,5-3 2,1-2-2,0-6 0,0-5 0,4-3-3,0-4 0,-4-4-5,12-7-12,-3-1-5,-4-2-17,-1-3-31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43 141,'0'0'33,"-9"8"-11,9-8-15,0 0-1,0 0-2,9 3 0,1-3-3,1-1 0,3-3-1,-1-2-2,3 2-5,-3-1-10,0-6-7,-1 2-13,0-4-30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41.3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30 62,'0'0'52,"0"0"-24,0 0-10,0 0-7,0 0-4,-4 5-1,4-5 0,0 0-2,0 14-1,0-9 0,0 7-1,0-1-1,0 4 1,-2 0-1,2 1 0,0 1 0,0 0-1,0-1 2,-2 0-2,2-3 1,0-4 0,-1 0-1,1-9 1,0 0-1,0 0 2,0 0-2,3-11 1,0 0 0,2-3-1,2-2 1,-1 0-1,2 0 1,-2-2-1,4 3 0,-4 0 0,2 3 0,0 2 0,-1 1 1,1 3-1,-8 6 0,13-6 0,-13 6 2,13-1-2,-5 1 0,-2 0 0,4 1 1,-4 3-1,2 1 0,-1 6 0,1 0 1,-2 0-1,-1 5 0,0-5 1,-2 3-1,-2-2 0,1-4 1,0 0-1,-2-8 0,1 8 0,-1-8 1,0 0-1,3-11 1,2 2-1,-3 0 0,3-5 1,0 0-1,3-2 0,-2 1 0,4-1 0,-1 2 0,2 0 0,1 4 0,-3 2 0,3 0 1,-3 2-1,-1 5 0,2 1 0,-4 0 0,1 6 0,1 3 1,-2-1-1,4 3 1,-4 2-1,2-1 0,-1 4 0,1-4 0,-4-1 0,0 2 0,-1-2 1,-3 1-1,0 0 1,-2 0-1,1-1 0,-4 1 0,2-3 0,-2 3 0,5-12-2,-3 16-4,3-16-12,0 0-5,0 0-12,6 0-34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4:57.1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39 145,'0'0'31,"9"5"-9,6-5-16,10 0-2,0 0 0,9 0 0,0 0-2,4 0-1,-4 0 2,2 0-3,0 0 1,-4 0 0,-4 0 0,-5 0-1,0 0-1,-10 0 0,0 0-2,-13 0-5,6 0-12,-6 0-6,-2 0-17,-7 6-32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29-2 119,'0'0'41,"-2"-8"-15,2 8-18,0 0-2,0 0 0,8 6-1,-3 1-1,2 6-1,-1 1-1,2 5 0,1 2-1,1 3 1,-4 4-2,2 0 1,-3 1-1,-1 3 1,-1-3 0,-3 2-1,-4 1 1,-4-3-1,-1 1-1,-4-2-1,-1 3-8,-3-6-9,3-1-6,0-5-15,1-5-32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8 33,'-11'2'55,"11"-2"-22,0 0-9,0 0-7,0 0-5,0 0-5,12 0 0,-12 0-3,14 0 1,-4-2-2,6 2 0,-2-1-1,4 1 0,0 0-1,2 0 1,0 0-2,0 0 0,-6 0 1,2 0-1,-4 0-1,-1-2-2,-5 2-7,-6 0-10,0 0-8,4-5-25,-4 5-18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0 121,'0'0'39,"-10"13"-14,3-4-17,7 6-1,-5-1-2,5 5-1,0 0-1,0 0-1,0-1 0,1 0-2,2-1 0,-1-6-4,4 2-10,-2-5-7,-4-8-11,8 3-25,-8-3-21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102 0 18,'0'0'54,"0"0"-22,0 0-8,0 4-6,-1 4-7,-2 4-2,-1 1-3,-4 5-2,2 1-1,-5 4 0,0 0-1,1 1-1,0-2 0,0-1-1,-1-4 1,6-3-1,-3-5 1,4-2-1,4-7 1,0 0 0,0 0 0,4-11 0,4-3 1,-3 1-1,4-5 0,3-3 0,-4-1-1,3-1 1,0 1 0,2 0 0,-5 3 0,3 2 1,-2 5-2,-2 4 2,1 4 0,-3 4-1,-5 0 1,11 16-1,-7-3 0,2 2 0,-3 1 0,1 4 0,3-2 0,-3 1-1,-2-2 1,4 1-1,-5 0 0,2-4 1,-2-1-2,-1-2 2,0-1-1,0-3 0,0-7 0,-1 10 0,1-10 0,-11 3 0,6-1 0,-5 1 1,4 0-1,-6-2 0,-2 1 0,1 0 1,-2-2-1,2 0 0,-2 0 0,2 0 0,1 0 0,1-2-1,7 2-1,-5-1-3,9 1-5,0 0-11,0 0-9,0 0-23,3-11-25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16 131,'0'0'36,"-5"-9"-14,5 9-15,-10 0-2,10 0-1,-5 6-1,-2 5 0,2-1-1,3 8 0,-8 3-1,6 2 1,-4 2-1,5-1 0,-3-1 1,5-1-2,1-4 1,5-4 0,-1-5-1,7-5 0,1-3 1,-2-1-1,3-6 1,4-1-1,-3-5 0,-4 1 1,1-4-1,-1 6 0,-5-2 0,1 4 0,-6 7 0,0 0 0,0 0 0,0 10 0,-6 5 1,6-2-2,0 3 1,0 1 1,6-5-1,-1-3 0,4-5 1,4-3-1,0-1 1,1-5 1,0-6-2,-1-4 1,0-3-1,-1-5 1,-6-1-1,-1-3 0,-1-1-1,-4 1 1,-6 4 0,3 3-1,-1 3-1,-4 7 0,8 10-3,-15-7-8,15 7-7,-10 5-9,10-5-20,-8 12-33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35,'0'0'57,"0"0"-11,0 0-28,5 0-5,-5 0-4,12 2-1,-12-2-2,16 0-2,-7 0-1,9 0 0,-5-1-1,3-1 0,0-1-1,1-1 0,-4-1-1,3 4 0,-6-2 0,-1 0-2,-3 1-3,-6 2-4,7-8-12,-7 8-12,0 0-22,0 0-15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55-3 62,'-9'0'59,"9"0"-21,-6 4-22,0 4-7,0 2 0,6 7-3,-8-4-1,4 8-1,-1 0-2,2 3 0,-1 2-1,1 3 0,3-5-2,-2-4-2,2 2-9,0-8-9,0-5-11,0-9-23,0 0-25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0 303 23,'0'0'53,"0"0"-3,0 0-31,5-3-7,-5 3 0,8-10-5,1 2 0,-2-3-2,2-2-1,2-2 0,2-3-3,-1-4 2,2-2-2,0-2 1,-1 0-1,0-1 1,-1 2-1,-5 3 1,2 3-1,-8 5 1,3 2-1,-4 5 1,0 7-1,0 0-1,-4-3 1,2 6 0,-5 5-1,2 8 0,2 4 1,-6 7-1,5 3 1,-5 4 1,6 0-2,-5 1 0,4-3 1,1-2-1,-1-7 0,2-5 0,0-5 0,1-3 0,1-10 0,0 8-1,0-8-1,0 0 0,0 0-3,0 0-2,5 0-11,-5 0-7,0 0-19,0 0-25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33 98,'0'0'47,"0"0"-22,0 0-15,5 5-3,-5-5 0,17 0-2,-4 0-1,3-1 0,0-3-1,8 0-1,0-2 0,-3 3-1,0-1 0,-2 0 0,0 0 0,-5 2-1,0-2 0,-8 2 0,1 2-1,-7 0-1,6 0-3,-6 0-8,0 0-9,-4 1-11,4-1-26,-11 11-19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63 106,'0'0'43,"0"0"-17,0 0-20,6-4 0,-6 4 0,13-12-2,-5 3-1,4 2 0,-5-1 0,5 2-1,-3-2 0,5 6-1,-8-4 0,4 6 0,-2 0 1,-2 3-2,-2 4 1,2 6 0,-6 1-1,0 3 1,-6 4-1,1 2 0,-4-1 1,1 1-1,-4-1 0,-2-4 0,3-2 0,-1-2 1,6-2-1,-5-6 0,6 0 0,5-6 0,-10 5 0,10-5 0,0 0 0,0 0 0,0 0 0,0 0 0,0 0 0,0 0 0,0 0 0,0 0 0,0 0 0,6 4 0,2-4 0,1 0 2,0 1-2,5-1 0,-1 0 1,6 0-1,-2 0 0,-1-1 0,0 0 0,0-3-1,2 4-5,-7 0-7,1 0-9,-3 0-9,-4 0-27,-5 0-24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4:57.7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68 121,'0'0'41,"0"0"-16,0 0-16,8-3-2,3-2-1,0-7-1,6 4-2,-5-2 0,10 1 0,-5 0-2,2 2 0,-2 2 0,-1 5 0,-7 2 0,-1 11-1,-6 3 1,-2 4-1,-6 6 1,-5 2-1,-5 6 0,5-4 0,-6 2 0,0-4 0,0-1 0,2-3 0,0-6 0,3 0 0,1-6 0,5-3 0,6-9 0,-11 12 0,11-12 0,0 0 0,0 0 0,0 0 0,0 0 0,0 0 0,0 0-1,0 0 2,0 0-2,0 0 2,7 7-2,-7-7 2,19 6-1,-9-3 0,9-1 0,0-2 0,7 1 0,-1-1 0,-1 0 0,5-1 1,-1 1-2,-5-6-2,5 6-9,-12 0-9,-1 0-5,-6 0-21,-9 0-36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20 5,'0'0'28,"0"0"-4,4-6 2,-4 6-3,0 0-1,0 0-8,0 0 0,0 0-5,0 5-1,-1 1-2,-1 7-1,-7-2-1,4 5 0,-3 3-2,2 2 0,-6 0 0,3 2-1,2-3 0,-2-4-2,5 0 1,-4-2 0,4-7 0,3-1 0,1-6 0,0 0 0,0 0 0,0 0 0,2-7 0,1 2 0,5-6 0,-5-2 0,5-1 0,-2-4 0,5-2-1,-2-2 1,-1 1 0,3 1 1,1-1-1,-5 3 1,1 2-1,-2 5 0,1 4 2,-7 7-1,9-4 1,-9 4-1,8 11 0,-1 1 0,-3 3 0,-1 4 0,2-1 0,-1 2 0,-1-1-1,-1 0 1,0 0-1,-1 1 0,2-4 1,-1-3-1,0 1 0,-2-3 0,0 0 0,1-4 1,-1 1-1,0-8 0,0 10 0,0-10 0,0 0 0,-9 2 0,3-2 0,-3 0 1,-3-1-1,-1-2 0,-1-1 0,0 3 0,-1-3 0,-1 0 0,4 3-1,-1-1 1,5 2-1,-2-2-1,10 2-2,-10 0-5,10 0-11,0 0-9,-2-10-23,2 10-23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40 110,'0'0'42,"-1"-12"-14,1 12-19,0 0-1,-6-9-2,6 9-2,0 0-1,0 0-1,0 0-1,-6 6 0,3 4 0,-5 5 0,3 2-1,-3 4 1,3 1-1,-5 3 1,6-2-1,3-1 0,-3-4 1,4-5-1,4 0 0,-1-7 0,5-2 0,1-3 1,0-1-1,4-6 0,-5 0 2,2-3-2,-1 1 0,0 1 0,-9 7 0,10-9 0,-10 9 0,0 0 0,8 2 0,-8-2 0,2 13 0,2-7 0,4-1 0,4-2 1,-1-3-1,6 0 1,-2-3-1,2-5 0,1-2 1,1-4-1,-4-2 1,-1-3-1,-2-3 0,-8 0 0,0 0 0,-4 3 0,-3 1-1,-2 0-1,0 9-4,-7-2-8,5 8-7,7 3-10,-8-4-26,8 4-24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115 83 123,'0'0'38,"0"0"-13,0 0-15,-4 1-4,4 10-1,-6 0-2,5 5 0,-2 2-1,3 2-1,-3-1 0,3 1 0,-2-5-1,2 0 1,0-5-2,0-2 1,0-8-1,0 0 0,0 0-1,0 0 0,0-9 0,-4 0-1,0-5 1,-4-1-1,3-2 1,-7-2 1,1-1 1,1 1 0,-2 0 0,3 3 1,0-1 1,4 6 1,1 2-2,0 3 1,4 6 0,0 0 0,0 0 0,0 0 0,8-6-1,0 6 1,0-3-1,5 2 2,0-5-2,4 4 0,1 1-1,2-2 1,0 0-1,-2 2 0,-1-2 0,-2 0 0,-1 1-1,-3 0-2,-1 2-3,-10 0-10,8-4-6,-8 4-11,0 0-31,0-7-17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12 222 25,'0'0'30,"-1"5"-2,1-5-1,0 0-8,0 0-3,-12 5-4,12-5-2,0 0-2,0 0-2,0 0-1,0 0-2,0 0 0,0 0 1,0 0-2,0 0 1,0 0 0,0 0-1,0 0 0,0-5 0,2-2 0,1-6-1,4-1 1,-4-4-1,0 1-1,0-3 2,4-2-2,-4-1 1,-2 1-1,1 3 1,1 1-1,-1 2 2,1 7-2,2 1 0,-5 8 0,0 0 0,8 6 1,0 3-1,-2 5 0,4 0 0,4 4 1,-3-4-1,5 0 0,2-4 0,3-5 0,-2 0 0,2-5 1,-3 0-1,2-8 0,-4-1 0,-3 2 0,0-6 0,-5 6 0,-3-3 1,-4-1-2,-1 11 2,0-9-1,0 9 0,-3 1 1,-5 7-2,3 8 2,2 5-1,-3 8 0,2 4 0,1 9 0,0 2 0,1 3 0,-4 0 0,3 1 0,-2 0 0,-3-1-1,2-10 1,-5-2 0,3-4 1,-7-9-1,2-3 0,-1-3 0,-2-8 1,1-2-1,-4-2 0,3-4 0,-2-2 1,2-3-2,0-4 1,4 4-1,2-8 0,10 13-3,-13-22-8,13 10-8,0-4-8,12 2-16,-3-9-36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134 6 3,'0'0'42,"0"0"-8,2-9-1,-2 9-10,0 0-6,0 0-4,0 0-3,0 0-1,0 0-4,0 0 0,0 0-2,-5-1 0,5 1 0,-5 9-1,-3 1-1,2-1 1,0 6-1,-4 0 1,1 2-1,1 4 0,-2 4-1,4 1 1,-4 4 0,4 1-1,-4 2 1,4 3-1,0-1 0,-2 0 0,4 1 0,0-2 0,-1-4 0,3 0 1,2-3-1,0-2 0,0-4 0,7-7 0,-3 0 0,3-7 0,2-3 0,-1-3-2,2-2-1,6-2-9,-8-5-10,1-2-7,1-4-28,-5 1-20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44 28,'0'-10'60,"0"10"-14,0 0-25,-2-10-7,2 10-4,0 0-3,0 0-2,0 0-1,0 0-2,-4 11 1,-3 3-1,4 2-1,-2 4 0,0 5 0,-1 4 0,1 0-1,0 0 1,4 0-1,-2-1 0,3-7 0,0 0 1,4-4-1,1-7 0,-5-10 0,16 8 1,-11-8 0,6-1-1,-4-6 1,2-2-1,2-2 1,-4 1-1,1 1 0,-8 9 0,14-12 0,-14 12 0,13-1 1,-13 1-1,14 4 0,-14-4 2,16 11-1,-9-7 0,4-4 0,3 0 0,-1-1 2,2-5-2,-1-6 0,0 2 1,1-6-2,-2 0 1,-2-5 0,-3-3 0,-3-2 0,-2-2 0,-3 1 0,-5 0-1,-1 3 0,-4 4 0,4 5-2,-7-1 0,13 16-3,-19-3-10,15 8-7,-4 5-6,5 2-26,2 6-27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0 45,'0'0'61,"0"0"-17,0 0-26,0 0-5,-5 3-5,5 5-2,-8 2-1,6 4-2,-3 3 0,5 3-1,-6-4 1,1 7-2,2 0 0,2 1-1,-1-4 2,2-1-2,0 0 0,0-6 0,2-1 0,2-5-1,-4-7-1,16 5 0,-5-5-4,-4-2-12,-7 2-8,14-13-16,-11 0-31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48 126,'0'0'39,"0"0"-16,0 0-14,13 0-3,-4-3-2,9 0-1,-1-2-1,3 0-2,1 1-4,-5-1-11,0-3-8,0 1-13,-5-1-29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 76,'0'-14'55,"0"14"-22,0 0-19,3 8-5,5 4-2,-6-2-2,7 7 0,-1 4-2,6 3 0,-6 2-1,6 5-1,-1-1 1,1 4-1,-8 4-1,4-1 1,-5 1-1,-4 3 1,-1-4-1,0 0 0,-3 0-1,-6-6 0,1-2-2,-5-8-7,3-3-10,-1-5-8,1-8-23,3-4-25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0 135,'0'0'34,"0"0"-13,0 0-15,0 14-2,0-2-1,0 3 0,2 4-2,1 1 0,1-3 0,1 5 0,-4-2-1,-1-6-1,2 1-1,-2-15-2,0 12-9,0-12-9,0 0-15,-2-8-22,-4-7-13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4:59.3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 17 65,'0'-9'61,"0"9"-23,0 0-21,-5-13-6,5 13-3,0 0-3,0 0 0,0 0-3,-4 18 1,2 0-1,2 6-1,-2 10 0,2 9 2,-4 7-2,2 6 1,-3 2-1,-1 3 0,2-1 0,-5 0 0,7-5-1,-4-3 1,2-9-1,3-4 0,-5-6 0,2-7 1,4-10-1,-2-1 0,0-5-1,2-10-1,0 0-2,0 0-5,4-16-10,0-2-7,7-6-16,-3-8-33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48 57,'-8'-8'61,"8"8"-23,0 0-21,-8-8-5,8 8-3,0 0-3,8-4-2,-8 4 0,17-4-1,-4 0-1,3 2 1,0-3-2,5 2 0,-2 1 0,5 0 0,-5 1-1,-3-2-1,2 3-3,-9 0-10,1 3-7,-10-3-11,11 4-24,-11-4-26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18 189 43,'0'0'53,"0"0"-20,0 0-12,0 0-6,0 0-5,0 0-3,0 0-1,0 0-2,7-10 0,-2 1-1,-1 1-1,3-9 0,-1 7-1,2-7 0,0 4 0,-5-5 0,1 5 0,-1-1 0,2 5 0,-4-1-1,-1 3 1,0 7-1,0 0 0,0 0 0,3 6 0,-1 5 1,3-2-1,1 2 1,-1 2-1,3-5 1,2-1 0,2-3-1,3-4 0,-1-3 0,-1-5 1,2 0-2,-3-5 2,0-2-2,-6 2 2,0-1-1,-2 0 0,-4 6-1,0 1 1,0 7 0,0 0 0,-7 4 0,4 9 0,3 5 0,0 8 0,0 5 1,3 10-1,-3 3 1,0 3-1,0 4 1,-3 2 0,-2-1-1,-3-3 1,-3-8 1,-3-5-2,1-9 1,-2-8-1,2-3 1,-4-9-1,1-2 0,-3-5 0,1-5 0,0-2 0,4-1-2,1-5-1,3 3-1,-1-7-8,11 3-7,0-3-12,10-1-22,3-5-27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24 92,'2'-7'53,"-2"-1"-23,-2-1-14,2 9-9,0 0 0,-7 7-3,-1 3 0,1 7-1,-2 5-1,0 6 0,-2 7 1,-3 4-3,3 7 1,-2 3 0,1-1 0,4 2-1,-1-2 0,6 0 0,0-11 0,3-2-1,3-5-1,2-14-3,10 1-8,0-15-9,3-2-8,0-9-27,4-8-24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0 149,'-16'6'29,"5"6"-7,4 3-17,-2 4-1,4 4-1,-2 2-1,1 4 0,3-1-1,3 0 1,0-1-2,0-2 1,3-6-1,7-8 2,-10-11-2,14 9 1,-4-9-1,2-7 0,1-1 0,-7-6 0,6 1 0,-6 1 0,0 4 0,-6 8 0,0 0 0,0 0 0,0 9 0,-1 6 0,-1 2 1,2-3-1,0 2 1,8-6-1,0-4 1,8-3 0,-3-3 0,5-7 0,2-1-1,-2-10 1,-2-5 0,-2-2 0,-4-4-1,-4-1 0,-4-3 0,-2 3 0,-2 1 0,-6 4-3,2 7-1,-5 3-7,11 15-9,-13-5-7,10 13-19,-4 5-32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0 155,'0'8'28,"-8"5"-8,3 4-16,-5-4 0,4 12 0,1-1-1,-2 1-1,-1 0 1,3 0-2,-1 0 0,4-3 0,1-4-1,1 0 0,0-7-1,0-11-1,8 15-3,-8-15-2,9 0-10,-9 0-8,8-16-15,-8 9-29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66 119,'-8'-3'41,"8"3"-15,0 0-12,5-4-8,4 1-2,4 3-1,1-2-1,7-2-2,0 0-1,0-6-3,3 6-12,-5-4-7,-2-6-13,-2 4-30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31-1 146,'0'-10'31,"0"10"-9,0 0-14,12 7-3,-6 2-1,4 6-2,3 3 2,2 8-3,-6-1 1,4 7-1,-2 4 1,-1 6-1,-2 7-1,-7 1 1,-1 2 0,-1 1 0,-4 0-1,-5-1 0,-1-5 0,-3-3-1,3-6-1,-9-6-3,8-3-13,-5-10-4,3-2-11,1-7-28,3-5-29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63 119,'-8'0'41,"8"0"-15,0 0-12,5-3-8,4 0-2,4 3-1,1-2-1,7-2-2,0 0-1,0-6-3,3 5-12,-5-3-7,-2-6-13,-2 4-30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31-1 146,'0'-10'31,"0"10"-9,0 0-14,12 7-3,-6 2-1,4 6-2,3 3 2,2 8-3,-6-1 1,4 7-1,-2 4 1,-1 6-1,-2 7-1,-7 1 1,-1 2 0,-1 1 0,-4 0-1,-5-1 0,-1-5 0,-3-3-1,3-6-1,-9-6-3,8-3-13,-5-10-4,3-2-11,1-7-28,3-5-29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147 0 33,'0'0'43,"0"0"-3,0 0-16,0 0-8,0 0-4,0 0-4,0 0-2,-8 10-1,1 2-1,-1 3-1,-1 3 0,-4 5-1,0 8-1,-3-1 0,0 2 0,0-2-1,4 2 0,1-7 0,1-5 1,2-6-1,8-14 0,0 10 0,0-10 0,5-10 1,6-3-1,0-5 1,3-8-1,2 0 0,2-3 0,-1-1 0,1-1 0,-4 4 0,1 1 1,-6 4-1,5 3 0,-7 7 1,4 6 0,-11 6 0,8 0 0,-5 13 0,2 4 0,-3 5-1,1 3 1,2 4 1,-2-1-2,3 1 1,0-1-1,-1-9 1,0 0-1,1-4 0,-1-3 1,-5-12-1,5 12 0,-5-12 1,0 0-1,0 0 1,-6 6-1,-4-6 0,-1 0 0,-3 0 0,-2 0 2,-2 0-2,-3 0 0,5 0 0,-1 0 0,6 0 0,-4 0 0,6 0-2,9 0 2,-7-3-2,7 3-1,0 0-9,2-9-8,-2 9-10,13-13-25,-5 1-23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4:59.7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108 7 151,'-2'-8'30,"2"8"-9,-6-1-16,6 1-1,-13 0 0,13 0-1,-2 21 1,-3-2-2,5 5 0,-4 5-1,2 8 1,-5 6-1,5 3 1,-2 1-1,0 5 0,1-2 0,-5 6-1,2-2 1,3-2-1,-8 0 0,7-7 1,0-4-1,-1-6 0,-3-9 0,4-6-1,4-8 0,0-12-4,4 0-11,4-9-6,1-8-6,4-7-24,0-10-37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8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15 60,'8'-11'59,"-8"11"-20,11-4-24,-11 4-4,0 0-5,0 0 0,0 0-2,0 0-1,0 0-1,-5 8 0,-3 6 0,0 2 0,-1 5-1,-2 5 0,-2 5 0,3 0 0,2-2 0,0 0 0,6-4-1,-1-6 0,3-4 1,5-4-1,-5-11 0,16 8 1,-6-8-1,3-7 0,-2-2 0,-2 1 0,4-6 1,-3 4-1,-4 2 0,-6 8-1,7-5 1,-7 5 0,3 13 0,-3 0 0,0 3 0,0 0 0,3-2 1,5-1-1,2-4 0,6-8 2,4-1-1,0-6-1,2-8 1,2-3-1,-5-4 1,-1-7-1,-4 0 1,-7 0-1,-4-2 0,-3 3 0,-3-3 0,-7 9 0,-1 1-1,0 5-1,-4 6-1,15 9-9,-16 0-8,16 0-9,-11 5-24,11-5-28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39 15,'0'0'57,"0"0"-17,0 0-14,0 0-6,0 0-6,0 0-4,0 0-4,0 5-1,0-5-2,0 11 0,0-11 0,3 19-1,5-4 0,0 7-1,7 2 0,-3 7 0,3-1 0,0 6 0,1-2-1,1 1 0,-4-2 0,2-4 0,-4-4 0,-2-7 0,-1-1 0,0-8 0,-8-9 1,15 4-1,-15-4 0,11-8 0,-4-5 0,-2-3 0,3-8 1,-4 1-2,1-3 1,3-3 0,-5 0 0,5-2 0,1-1 1,-3 2-1,4-1 0,-2 3 0,2 1 0,-3 5 0,-2 1 0,0 8 0,0-1 0,-5 14 0,0-11 0,0 11 0,-5-7 0,5 7 0,-17-2 0,7 2 0,-3 1 0,0 2 0,-5 2 0,-5 1 0,0 1 0,-4 3 1,1-4-1,-2 0 0,-2-1 0,5 2 0,5-1 0,2-4 0,5 0-1,1-2 0,12 0-1,0 0-6,0-7-11,10 0-8,2-3-19,3 6-26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2 81,'0'0'37,"0"0"-9,6-9-11,-6 9-5,0 0-3,0 0-3,0 6 0,0 8-3,-5-1 1,4 12-1,-2 2-2,-2 9 1,-2 7 0,4 2-2,-6 5 0,3-2 1,3 1-1,-4-9 0,0 0 0,4-7 0,-2-9 0,2-8 0,1-1-1,2-15 0,-3 7-2,3-7-2,3-4-7,2-5-11,2-7-13,-1 0-26,4-6-7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34 96,'0'0'48,"0"0"-19,-9-7-19,9 7-3,0 0 0,8-2-2,-2-1-2,9 1-1,-2-2 0,6 0-1,2 0 0,-1 3 0,1 0-1,-2-3-1,-3 4 0,-4 0-1,-1 3-2,-11-3-6,3 11-12,-3-2-12,-8 2-23,-7 6-14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12 76,'0'0'55,"-8"15"-22,8-15-20,0 0-4,0 0-3,10 1-1,3-1-2,-1-2 0,9-1-2,-3-2 0,2-1-2,3 4-3,-6-2-3,-4 0-13,0 3-9,-3-1-23,-10 2-20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173 0 53,'0'0'43,"0"0"-7,0 0-15,0 0-6,-11-3-6,11 3-2,-10 5-2,3 5 0,-5 0-2,3 4 0,-5 2 0,3 7-1,-6 1 0,2 3-1,2 3 1,-2 3-1,2 2 0,3 3 0,2 3-1,3-4 1,2 0-1,3-2 1,0-4-1,3-2 0,2-3 0,2-7 0,-1-6 0,-1 1-2,5-3-1,-10-11-11,13 6-7,-6-6-13,3-1-24,0-4-17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10 45,'5'-10'53,"-5"10"-16,0 0-14,0 0-9,0 0-5,-5-4-2,5 4-2,-10 2-2,4 6 0,3 8-1,-6-2 0,4 7 0,-1 1-1,1 7 0,0 0-1,3 0 1,2-4 0,0 0 0,7-5-1,3-6 1,-2-6-1,5-2 1,0-6-1,2 0 1,-3-9-1,1-1 0,-5-3 1,0 1-1,1 2 0,-6-3 0,-3 13 0,3-7 0,-3 7 0,0 0 0,2 8 0,0 4 0,3-4 0,0 4 1,3-3 0,2-4 0,0-4 0,1-1 0,1-8 0,-2-5 1,-4-1-1,2-5 0,-4-1-1,-4 0 1,0-5-1,-5 4 0,-3-1 0,-4 7-2,2 1-2,-1 3-8,2 8-8,9 3-7,-10 8-19,10 3-30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1 138,'0'0'33,"0"0"-10,0 0-16,0 0-1,0 0-1,0 8-2,-6 5 0,2 2-2,-4 5 0,0 2 2,1 3-3,1 2 1,1-4 0,1 3-1,4-4 0,0-2 0,4-5 1,1 0-2,3-7 1,2-3-2,5 1-2,-7-10-4,10 1-11,-10-5-6,0 1-16,-3-5-28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67 144,'-5'8'31,"5"-8"-10,8 5-15,2-5-2,8-1 0,2-6-3,7 0-2,2-1-4,-6-3-12,5-4-5,-3-1-16,-5 1-25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12 98,'-2'-14'50,"2"14"-21,0 0-16,5 0-4,5 3-1,-10-3-3,17 21-1,-7-6-1,3 7 0,0 6-1,-5 7 0,2 3-1,4 7 0,-8 0 0,2 1-1,-6 1 0,1-4 1,-3 1-1,-3-7 0,1-5 0,-6-3-1,2-6 0,-4-3-2,3-6-4,-1-3-11,8-11-5,0 0-13,0 0-26,-4-12-17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5:01.0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49 76,'-2'-14'56,"0"3"-27,-2 1-11,4 10-7,0-14-2,0 14-2,0 0-3,8 11 1,0-4-3,-1 12 1,3 2 0,1 10-1,4 4 0,0 8 0,4 0-1,2 6 0,0-3 0,2 1 1,-1-3-2,1 0 1,2-11 0,-4-1-1,-2-7 1,-6 1-1,0-9 1,-1 0-1,-5-7 0,-5-1 0,-2-9-1,0 0-1,4 15-4,-4-21-8,0 6-8,-4-18-5,4 5-21,0-13-35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27.7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0 114,'0'0'41,"0"0"-15,0 5-18,0-5-1,0 0-2,0 0-1,0 7-2,0-7 0,0 0 0,0 0-1,0 0 0,0 0 1,0 0-1,0 0 0,-5-2-1,5 2 1,0 0-1,-10 8-1,10-8 0,0 15-8,0-15-10,0 8-7,0-8-17,12 0-28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65-1 50,'0'0'42,"0"0"-8,-3 0-10,3 0-8,-5 9-6,1 5-2,2 0-2,1 6 0,-6 5-2,3 5-1,2 3 0,-2 4-2,-2 4 1,3-3-1,-3-2 0,1 0-1,2-9 0,-2-4 0,1-4 0,2-11 0,2 1-3,0-9-1,0 0-9,0-8-9,0-2-13,0-5-27,0-4-10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73 33,'0'-9'61,"0"0"-13,0 0-29,0 9-5,7-12-3,4 9-2,-3-4-3,7 4-2,-1-1-1,6 2-1,-2 1-1,5 0 0,-3 0-1,1 0 1,-3 1-1,-1-5-1,-1 4 0,-7-4-3,3 5-5,-12 0-12,8 0-8,-8 0-27,-1 4-18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28 106,'-7'7'45,"7"-7"-18,0 0-16,8 0-6,-1 0 0,6 0-2,2-1 0,3 1-1,0-2-1,6-2-1,-4 2-2,0-3-2,1 3-6,-5 0-11,-3-4-12,-5 1-24,0-2-19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123 14 118,'-2'-7'41,"2"7"-15,-6-8-17,6 8-4,-7 0-1,7 0 0,-7 6-1,0 2-1,4 5-1,-6 2 0,1 6 0,1 5 0,-5 3-1,3 1 1,-2 6 0,2 0 0,-1 4-1,3 2 0,1-2 0,4-5-1,1-4-1,1-3-4,0-8-7,5-11-9,4-6-12,3-7-26,1-6-18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12 123,'0'0'39,"-2"-8"-14,2 8-16,-9-5-3,1 5-2,3 5 0,-7 2-1,5 9-1,-2 0 0,-1 6 0,2 0-1,1 2 1,4 0-2,3-2 1,0-4-1,3-5 1,5-1-1,5-6 0,0-6 0,5 0 0,-3-7 1,0-4-2,-2 2 2,0-1-2,-1 0 1,-5 2 0,-7 8 0,8 0 0,-8 0 0,1 9 0,-1 1 0,1 3 0,3-1 0,3-1 1,-2-5-1,5-1 1,-1-5-1,3-3 1,1-5 0,-1-8 0,1-2-1,-2 1 1,-1-5-1,-2-1 1,-1 0-2,-6 1 1,-1 3-1,0 3-1,0 4-3,-4 0-6,4 12-10,0 0-6,-11-2-18,11 6-35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0 158,'-5'12'26,"-4"4"-6,1 2-16,3 6-1,-5 0 1,3 4-2,-1 1 0,4 1-1,-2-2-1,5-4 2,1-3-2,0-5 0,0-5 0,4-3-3,0-4 0,-4-4-5,12-7-12,-3-1-5,-4-2-17,-1-3-31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43 141,'0'0'33,"-9"8"-11,9-8-15,0 0-1,0 0-2,9 3 0,1-3-3,2-1 0,1-3-1,0-2-2,3 2-5,-3-1-10,1-6-7,-2 2-13,0-4-30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29-2 119,'0'0'41,"-2"-8"-15,2 8-18,0 0-2,0 0 0,8 6-1,-3 1-1,2 6-1,-1 1-1,2 5 0,1 2-1,1 3 1,-4 3-2,2 2 1,-3-1-1,-1 4 1,-1-2 0,-3 1-1,-4 1 1,-4-4-1,-1 2-1,-4-1-1,-1 1-8,-3-4-9,3-3-6,0-4-15,1-5-32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9 33,'-11'2'55,"11"-2"-22,0 0-9,0 0-7,0 0-5,0 0-5,12 0 0,-12 0-3,14 0 1,-4-2-2,6 2 0,-2-1-1,4 1 0,0-1-1,2 1 1,0 0-2,0 0 0,-6 0 1,2 0-1,-4 0-1,-1-2-2,-5 2-7,-6 0-10,0 0-8,4-5-25,-4 5-18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5:01.4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458-1 162,'-12'0'27,"3"11"-6,-12-2-15,6 14 0,-8 2-2,1 8-1,-5 4 0,0 6-1,3 1-1,-5 1 0,5 1 0,-7-2 0,11 1-1,-3-3 1,0-2-1,2-2 0,2-7 1,0 1-1,4-5 0,0-4 0,6-6-1,-5-5-1,11 0-2,-11-12-9,14 0-7,0 0-6,0-3-16,0-14-37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0 121,'0'0'39,"-10"13"-14,3-4-17,7 6-1,-5-1-2,5 5-1,0 0-1,0 0-1,0-1 0,1 0-2,2-1 0,-1-6-4,4 2-10,-2-5-7,-4-8-11,8 3-25,-8-3-21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102 0 18,'0'0'54,"0"0"-22,0 0-8,0 4-6,-1 4-7,-2 4-2,-1 1-3,-4 5-2,1 1-1,-4 4 0,1 0-1,-1 1-1,3-2 0,-3-1-1,0-4 1,6-3-1,-3-5 1,4-2-1,4-7 1,0 0 0,0 0 0,4-11 0,4-3 1,-3 1-1,4-5 0,4-3 0,-6-1-1,3-1 1,1 1 0,3 0 0,-6 3 0,2 2 1,0 5-2,-4 4 2,2 4 0,-2 4-1,-6 0 1,10 16-1,-6-3 0,2 2 0,-3 1 0,1 4 0,3-2 0,-3 1-1,-2-2 1,4 1-1,-5 0 0,2-4 1,-2-1-2,-1-2 2,0-1-1,0-3 0,0-7 0,-1 10 0,1-10 0,-11 3 0,6-1 0,-5 1 1,4 0-1,-5-2 0,-3 1 0,1 0 1,-2-2-1,2 0 0,-2 0 0,1 0 0,3 0 0,1-2-1,5 2-1,-4-1-3,9 1-5,0 0-11,0 0-9,0 0-23,3-11-25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16 131,'0'0'36,"-5"-9"-14,5 9-15,-10 0-2,10 0-1,-5 6-1,-2 5 0,2-1-1,3 8 0,-8 3-1,6 2 1,-4 2-1,5-1 0,-3-1 1,5-1-2,1-4 1,5-4 0,-1-5-1,7-5 0,1-3 1,-2-1-1,3-6 1,4-1-1,-3-5 0,-4 1 1,1-4-1,-1 6 0,-5-2 0,1 4 0,-6 7 0,0 0 0,0 0 0,0 10 0,-6 5 1,6-2-2,0 3 1,0 1 1,6-5-1,-1-3 0,4-5 1,4-3-1,0-1 1,1-5 1,0-6-2,-1-4 1,0-3-1,-1-5 1,-6-1-1,-1-3 0,-1-1-1,-4 1 1,-6 4 0,3 3-1,-1 3-1,-4 7 0,8 10-3,-15-7-8,15 7-7,-10 5-9,10-5-20,-8 12-33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35,'0'0'57,"0"0"-11,0 0-28,5 0-5,-5 0-4,12 2-1,-12-2-2,16 0-2,-7 0-1,8 0 0,-3-1-1,1-1 0,1-1-1,1-1 0,-3-1-1,1 4 0,-5-2 0,-1 0-2,-2 1-3,-7 2-4,6-8-12,-6 8-12,0 0-22,0 0-15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55-3 62,'-9'0'59,"9"0"-21,-6 4-22,0 4-7,0 2 0,6 7-3,-8-4-1,4 8-1,-1 0-2,2 3 0,-1 2-1,1 3 0,3-5-2,-2-4-2,2 2-9,0-8-9,0-5-11,0-9-23,0 0-25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0 303 23,'0'0'53,"0"0"-3,0 0-31,5-4-7,-5 4 0,8-10-5,1 2 0,-2-3-2,2-2-1,2-2 0,2-2-3,-1-6 2,2 0-2,0-3 1,-1 0-1,0-1 1,-1 2-1,-5 3 1,2 3-1,-8 5 1,3 2-1,-4 5 1,0 7-1,0 0-1,-4-3 1,2 6 0,-5 5-1,2 8 0,2 4 1,-6 6-1,5 4 1,-5 4 1,6 0-2,-5 1 0,4-2 1,1-4-1,-1-6 0,2-5 0,0-5 0,1-3 0,1-10 0,0 8-1,0-8-1,0 0 0,0 0-3,0 0-2,5 0-11,-5 0-7,0 0-19,0 0-25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34 98,'0'0'47,"0"0"-22,0 0-15,5 5-3,-5-5 0,17 0-2,-4 0-1,3-1 0,1-3-1,7 0-1,-1-2 0,-2 3-1,0-2 0,-1 1 0,-1 0 0,-4 2-1,-2-2 0,-7 2 0,1 2-1,-7 0-1,6 0-3,-6 0-8,0 0-9,-4 1-11,4-1-26,-11 11-19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63 106,'0'0'43,"0"0"-17,0 0-20,6-4 0,-6 4 0,13-11-2,-5 1-1,4 3 0,-5-1 0,5 2-1,-3-2 0,4 6-1,-6-4 0,2 6 0,-1 0 1,-1 3-2,-3 4 1,1 6 0,-5 1-1,0 3 1,-5 4-1,-1 3 0,-3-2 1,1 0-1,-4 0 0,-1-3 0,2-3 0,-1-2 1,6-2-1,-5-6 0,6 0 0,5-6 0,-10 5 0,10-5 0,0 0 0,0 0 0,0 0 0,0 0 0,0 0 0,0 0 0,0 0 0,0 0 0,0 0 0,6 4 0,2-4 0,1 0 2,0 1-2,5-1 0,-1 0 1,5 0-1,0 0 0,-2-1 0,0 0 0,0-3-1,1 4-5,-6 0-7,1 0-9,-3 0-9,-4 0-27,-5 0-24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20 5,'0'0'28,"0"0"-4,4-6 2,-4 6-3,0 0-1,0 0-8,0 0 0,0 0-5,0 5-1,-1 1-2,-1 7-1,-7-2-1,4 6 0,-3 2-2,2 1 0,-6 2 0,3 1-1,2-4 0,-2-2-2,5-1 1,-4-2 0,4-7 0,3-1 0,1-6 0,0 0 0,0 0 0,0 0 0,2-7 0,1 2 0,5-6 0,-5-2 0,5-2 0,-2-3 0,5-2-1,-2-2 1,-1 2 0,3-1 1,1 0-1,-5 3 1,1 2-1,-2 6 0,1 2 2,-7 8-1,9-4 1,-9 4-1,8 12 0,-1-1 0,-3 4 0,-1 4 0,2-1 0,-1 2 0,-1 0-1,-1-1 1,0 0-1,-1 0 0,2-3 1,-1-2-1,0 0 0,-2-3 0,0 0 0,1-4 1,-1 1-1,0-8 0,0 10 0,0-10 0,0 0 0,-9 2 0,3-2 0,-3 0 1,-3-1-1,-1-2 0,-1-1 0,0 3 0,-1-3 0,-1 0 0,4 3-1,-1-1 1,5 1-1,-2 0-1,10 1-2,-10 0-5,10 0-11,0 0-9,-2-10-23,2 10-23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40 110,'0'0'42,"-1"-12"-14,1 12-19,0 0-1,-6-9-2,6 9-2,0 0-1,0 0-1,0 0-1,-6 6 0,3 4 0,-5 5 0,3 2-1,-3 4 1,3 1-1,-5 3 1,6-2-1,3-1 0,-3-4 1,4-5-1,4 0 0,-1-7 0,5-2 0,1-3 1,0-1-1,4-6 0,-5 0 2,2-3-2,-1 1 0,0 1 0,-9 7 0,10-9 0,-10 9 0,0 0 0,8 2 0,-8-2 0,2 13 0,2-7 0,4-1 0,4-2 1,-1-3-1,6 0 1,-2-3-1,2-5 0,1-2 1,1-4-1,-4-2 1,-1-3-1,-2-3 0,-8 0 0,0 0 0,-4 3 0,-3 1-1,-2 0-1,0 9-4,-7-2-8,5 8-7,7 3-10,-8-4-26,8 4-24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5:02.2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39 153,'0'0'30,"-4"-15"-10,4 15-13,0 0-2,0 0-1,0 0 0,0 0-2,4 10 0,-4 10 0,0 4-1,0 7 1,-6 6-1,0 6 0,1 2 0,-1-3 0,2 0-1,4-9 0,0-5 0,10-8 1,1-10-1,6-10 0,4-4 0,2-13 0,-1-3 0,5-3 0,-4-1 0,-3 3 0,-1 2 0,-5 10 0,-3 6 0,-11 3 1,13 15-1,-9 4 0,-2 3 0,7 1 0,1-5 0,3 0 1,6-14-1,4-4 1,3-3 0,3-13 0,1-5 0,-1-6 0,-5-6-1,-5-3 1,-2-4-1,-9-1 0,-8 2 0,0 3-1,-6 6 0,-7 3-1,1 12-6,-6 0-12,2 9-2,-1 3-9,6 3-29,1 0-32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115 82 123,'0'0'38,"0"0"-13,0 0-15,-4 1-4,4 10-1,-6 0-2,5 5 0,-2 2-1,3 2-1,-3 0 0,3-1 0,-2-4-1,2 0 1,0-5-2,0-2 1,0-8-1,0 0 0,0 0-1,0 0 0,0-9 0,-4 0-1,0-5 1,-4-1-1,3-1 1,-7-3 1,1-1 1,1 0 0,-2 1 0,3 3 1,0 0 1,4 4 1,1 4-2,0 3 1,4 5 0,0 0 0,0 0 0,0 0 0,8-6-1,0 6 1,0-4-1,5 3 2,0-5-2,4 5 0,1-1-1,2-1 1,0 0-1,-2 2 0,-1-2 0,-2 0 0,-1 2-1,-3-2-2,-1 3-3,-10 0-10,8-4-6,-8 4-11,0 0-31,0-7-17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12 222 25,'0'0'30,"-1"5"-2,1-5-1,0 0-8,0 0-3,-12 5-4,12-5-2,0 0-2,0 0-2,0 0-1,0 0-2,0 0 0,0 0 1,0 0-2,0 0 1,0 0 0,0 0-1,0 0 0,0-5 0,2-2 0,1-6-1,4-1 1,-4-4-1,0 1-1,0-3 2,4-2-2,-4-1 1,-2 1-1,1 3 1,1 1-1,-1 2 2,1 7-2,2 1 0,-5 8 0,0 0 0,8 6 1,0 3-1,-2 5 0,4 0 0,4 4 1,-3-4-1,5 0 0,2-4 0,3-5 0,-2 0 0,2-5 1,-3 0-1,2-8 0,-4-1 0,-3 2 0,0-6 0,-5 6 0,-3-3 1,-4-1-2,-1 11 2,0-9-1,0 9 0,-3 1 1,-5 7-2,3 8 2,2 5-1,-3 8 0,2 4 0,1 9 0,0 2 0,1 3 0,-4 0 0,3 1 0,-2 0 0,-3-1-1,2-10 1,-5-2 0,3-4 1,-7-9-1,2-3 0,-1-3 0,-2-8 1,1-2-1,-4-2 0,3-4 0,-2-2 1,2-3-2,0-4 1,4 4-1,2-8 0,10 13-3,-13-22-8,13 10-8,0-4-8,12 2-16,-3-9-36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135 6 3,'0'0'42,"0"0"-8,2-9-1,-2 9-10,0 0-6,0 0-4,0 0-3,0 0-1,0 0-4,0 0 0,0 0-2,-5-1 0,5 1 0,-5 9-1,-3 1-1,2-1 1,0 6-1,-4 0 1,0 2-1,2 4 0,-1 4-1,2 1 1,-2 4 0,2 1-1,-2 2 1,2 3-1,1-1 0,-2 0 0,5 1 0,-2-2 0,0-4 0,3 0 1,2-3-1,0-2 0,0-4 0,7-7 0,-2 0 0,1-7 0,4-3 0,-2-3-2,1-2-1,7-2-9,-8-5-10,2-2-7,-1-4-28,-4 1-20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44 28,'0'-10'60,"0"10"-14,0 0-25,-2-10-7,2 10-4,0 0-3,0 0-2,0 0-1,0 0-2,-4 11 1,-3 3-1,4 2-1,-2 4 0,0 4 0,-1 6 0,1-2-1,0 1 1,4 1-1,-2-3 0,3-6 0,0 0 1,4-4-1,1-7 0,-5-10 0,16 8 1,-11-8 0,6-1-1,-4-6 1,2-2-1,2-2 1,-4 1-1,1 1 0,-8 9 0,14-12 0,-14 12 0,13-1 1,-13 1-1,14 4 0,-14-4 2,16 12-1,-9-9 0,4-3 0,3 0 0,-1-1 2,2-5-2,-1-6 0,0 3 1,1-8-2,-2 1 1,-2-5 0,-3-3 0,-3-2 0,-2-1 0,-3 0 0,-5 0-1,-1 3 0,-4 3 0,4 6-2,-7 0 0,13 15-3,-19-3-10,15 8-7,-4 5-6,5 2-26,2 5-27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0 45,'0'0'61,"0"0"-17,0 0-26,0 0-5,-5 3-5,5 5-2,-7 2-1,5 4-2,-3 3 0,5 2-1,-6-2 1,1 6-2,2 1 0,2-1-1,-1-3 2,2-1-2,0 0 0,0-6 0,2-1 0,2-5-1,-4-7-1,16 5 0,-6-5-4,-3-2-12,-7 2-8,14-13-16,-11 0-31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48 126,'0'0'39,"0"0"-16,0 0-14,13 0-3,-4-3-2,9 0-1,-1-2-1,3 1-2,1 0-4,-5-2-11,0-3-8,0 3-13,-5-2-29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 76,'0'-14'55,"0"14"-22,0 0-19,3 8-5,5 4-2,-6-2-2,6 6 0,0 6-2,6 2 0,-6 3-1,6 4-1,-1-2 1,1 4-1,-8 5-1,3 0 1,-4 1-1,-4 1 1,-1-3-1,0 0 0,-3-1-1,-6-3 0,2-5-2,-6-7-7,3-3-10,-1-5-8,1-8-23,3-4-25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0 135,'0'0'34,"0"0"-13,0 0-15,0 14-2,0-2-1,0 3 0,2 4-2,1 1 0,2-3 0,-1 5 0,-2-2-1,-2-6-1,1 1-1,-1-15-2,0 12-9,0-12-9,0 0-15,-1-8-22,-5-7-13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48 57,'-8'-7'61,"8"7"-23,0 0-21,-8-8-5,8 8-3,0 0-3,8-5-2,-8 5 0,17-4-1,-4 0-1,3 1 1,0-1-2,5 1 0,-2 1 0,5 0 0,-5 1-1,-3-2-1,2 3-3,-9 0-10,1 3-7,-10-3-11,11 4-24,-11-4-26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18 189 43,'0'0'53,"0"0"-20,0 0-12,0 0-6,0 0-5,0 0-3,0 0-1,0 0-2,7-10 0,-2 1-1,-1 1-1,3-9 0,-1 7-1,2-7 0,0 4 0,-5-5 0,1 5 0,-1-1 0,2 5 0,-4-1-1,-1 3 1,0 7-1,0 0 0,0 0 0,3 6 0,-1 5 1,3-2-1,1 2 1,-1 2-1,3-5 1,2-1 0,2-3-1,3-4 0,-1-3 0,-1-5 1,2 0-2,-3-5 2,0-2-2,-6 2 2,0-1-1,-2 0 0,-4 6-1,0 1 1,0 7 0,0 0 0,-7 4 0,4 9 0,3 5 0,0 8 0,0 5 1,3 10-1,-3 3 1,0 3-1,0 4 1,-3 2 0,-2-1-1,-3-3 1,-3-8 1,-3-5-2,1-9 1,-2-8-1,2-3 1,-4-9-1,1-2 0,-3-5 0,1-5 0,0-2 0,4-1-2,1-5-1,3 3-1,-1-7-8,11 3-7,0-3-12,10-1-22,3-5-27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5:02.8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20 126,'-14'9'40,"14"-9"-16,-7 10-12,7-10-4,0 0-2,0 0-2,13 2 0,4-2-1,8-2-1,1-4 1,10 1-1,0 0 0,0 2-1,0-3 1,-2 3-1,-3-1 0,-7 2-1,-5 1 1,0 1-1,-5 0 1,-5-2-1,-9 2-2,11 0 0,-11 0-11,6 6-7,-6-6-4,-8 2-12,-1-2-36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24 92,'2'-7'53,"-2"-1"-23,-2-1-14,2 9-9,0 0 0,-7 7-3,-1 3 0,1 7-1,-2 5-1,0 6 0,-2 7 1,-3 4-3,3 7 1,-2 3 0,1-1 0,4 2-1,-1-2 0,6 0 0,0-11 0,3-2-1,3-5-1,2-14-3,10 1-8,0-15-9,3-2-8,0-9-27,4-8-24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0 149,'-16'6'29,"5"6"-7,4 3-17,-2 4-1,4 4-1,-2 2-1,1 4 0,3-1-1,3 0 1,0-1-2,0-2 1,3-6-1,7-8 2,-10-11-2,14 9 1,-4-9-1,2-7 0,1-1 0,-7-6 0,6 1 0,-6 1 0,0 4 0,-6 8 0,0 0 0,0 0 0,0 9 0,-1 6 0,-1 2 1,2-3-1,0 2 1,8-6-1,0-4 1,8-3 0,-3-3 0,5-7 0,2-1-1,-2-10 1,-2-5 0,-2-2 0,-4-4-1,-4-1 0,-4-3 0,-2 3 0,-2 1 0,-6 4-3,2 7-1,-5 3-7,11 15-9,-13-5-7,10 13-19,-4 5-32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0 155,'0'8'28,"-8"5"-8,3 4-16,-5-4 0,4 12 0,1-1-1,-2 1-1,-1 0 1,3 0-2,-1 0 0,4-3 0,1-4-1,1 0 0,0-7-1,0-11-1,8 15-3,-8-15-2,9 0-10,-9 0-8,8-16-15,-8 9-29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66 119,'-8'-3'41,"8"3"-15,0 0-12,5-4-8,4 1-2,4 3-1,1-2-1,7-2-2,0 0-1,0-6-3,3 6-12,-5-4-7,-2-6-13,-2 4-30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31-1 146,'0'-10'31,"0"10"-9,0 0-14,12 7-3,-6 2-1,4 6-2,3 3 2,2 8-3,-6-1 1,4 7-1,-2 4 1,-1 6-1,-2 7-1,-7 1 1,-1 2 0,-1 1 0,-4 0-1,-5-1 0,-1-5 0,-3-3-1,3-6-1,-9-6-3,8-3-13,-5-10-4,3-2-11,1-7-28,3-5-29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63 119,'-8'0'41,"8"0"-15,0 0-12,5-3-8,4 0-2,4 3-1,1-2-1,7-2-2,0 0-1,0-6-3,3 5-12,-5-3-7,-2-6-13,-2 4-30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31-1 146,'0'-10'31,"0"10"-9,0 0-14,12 7-3,-6 2-1,4 6-2,3 3 2,2 8-3,-6-1 1,4 7-1,-2 4 1,-1 6-1,-2 7-1,-7 1 1,-1 2 0,-1 1 0,-4 0-1,-5-1 0,-1-5 0,-3-3-1,3-6-1,-9-6-3,8-3-13,-5-10-4,3-2-11,1-7-28,3-5-29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147 0 33,'0'0'43,"0"0"-3,0 0-16,0 0-8,0 0-4,0 0-4,0 0-2,-8 11-1,1 0-1,-1 4-1,-1 3 0,-4 5-1,0 8-1,-3-1 0,0 3 0,0-3-1,4 1 0,1-6 0,1-4 1,2-7-1,8-14 0,0 10 0,0-10 0,5-10 1,6-3-1,0-5 1,3-8-1,2-1 0,2-2 0,-1-1 0,1 0 0,-4 2 0,1 2 1,-6 4-1,5 4 0,-7 5 1,4 7 0,-11 6 0,8 0 0,-5 13 0,2 4 0,-3 6-1,1 2 1,2 3 1,-2 0-2,3 2 1,0-3-1,-1-7 1,0-1-1,1-4 0,-1-4 1,-5-11-1,5 13 0,-5-13 1,0 0-1,0 0 1,-6 6-1,-4-6 0,-1 0 0,-3 0 0,-2 0 2,-2 0-2,-3 0 0,5 0 0,-1 0 0,6 0 0,-4 0 0,6 0-2,9 0 2,-7-3-2,7 3-1,0 0-9,2-9-8,-2 9-10,13-13-25,-5 1-23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15 60,'8'-11'59,"-8"11"-20,11-4-24,-11 4-4,0 0-5,0 0 0,0 0-2,0 0-1,0 0-1,-5 8 0,-3 6 0,0 2 0,-1 5-1,-2 5 0,-2 5 0,3 0 0,2-2 0,0 0 0,6-4-1,-1-6 0,3-4 1,5-4-1,-5-11 0,16 8 1,-6-8-1,3-7 0,-2-2 0,-2 1 0,4-6 1,-3 4-1,-4 2 0,-6 8-1,7-5 1,-7 5 0,3 13 0,-3 0 0,0 3 0,0 0 0,3-2 1,5-1-1,2-4 0,6-8 2,4-1-1,0-6-1,2-8 1,2-3-1,-5-4 1,-1-7-1,-4 0 1,-7 0-1,-4-2 0,-3 3 0,-3-3 0,-7 9 0,-1 1-1,0 5-1,-4 6-1,15 9-9,-16 0-8,16 0-9,-11 5-24,11-5-28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39 15,'0'0'57,"0"0"-17,0 0-14,0 0-6,0 0-6,0 0-4,0 0-4,0 5-1,0-5-2,0 11 0,0-11 0,3 19-1,5-4 0,0 7-1,7 2 0,-3 7 0,3-1 0,0 6 0,1-2-1,1 1 0,-4-2 0,2-4 0,-4-4 0,-2-7 0,-1-1 0,0-8 0,-8-9 1,15 4-1,-15-4 0,11-8 0,-4-5 0,-2-3 0,3-8 1,-4 1-2,1-3 1,3-3 0,-5 0 0,5-2 0,1-1 1,-3 2-1,4-1 0,-2 3 0,2 1 0,-3 5 0,-2 1 0,0 8 0,0-1 0,-5 14 0,0-11 0,0 11 0,-5-7 0,5 7 0,-17-2 0,7 2 0,-3 1 0,0 2 0,-5 2 0,-5 1 0,0 1 0,-4 3 1,1-4-1,-2 0 0,-2-1 0,5 2 0,5-1 0,2-4 0,5 0-1,1-2 0,12 0-1,0 0-6,0-7-11,10 0-8,2-3-19,3 6-26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5:04.0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9 121,'0'-7'41,"0"7"-16,0 0-15,-6-5-2,2 11-2,-1 8-2,-3 12-1,4 5 1,0 4-2,4 3 0,0-1 0,4-2-1,8-2 0,7-11 1,1-5-1,5-12 0,5-5-1,0-8 1,0-7 0,0-5-1,1-8 0,-5-1-1,-2-2 1,-1-1-1,-4-1 1,-4 5-1,-4 2 1,-3 11 0,-8 15 0,0 0 0,0 8 0,-4 16 1,-5 11 0,1 8 0,0 8-1,3 4 1,1 3 0,2 2 0,0-2 0,2-1-1,0 0 1,-2-12-1,-3-1 1,-7-9 0,1-7-1,-4-6 1,-5-7-1,-9-6 0,-1-8 0,0-1 0,-4-7-1,1-2-1,4-10-2,12 5-10,0-6-7,13 0-3,4-6-16,19 0-33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2 81,'0'0'37,"0"0"-9,6-9-11,-6 9-5,0 0-3,0 0-3,0 6 0,0 8-3,-5-1 1,4 12-1,-2 2-2,-2 9 1,-2 7 0,4 2-2,-6 5 0,3-2 1,3 1-1,-4-9 0,0 0 0,4-7 0,-2-9 0,2-8 0,1-1-1,2-15 0,-3 7-2,3-7-2,3-4-7,2-5-11,2-7-13,-1 0-26,4-6-7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34 96,'0'0'48,"0"0"-19,-9-7-19,9 7-3,0 0 0,8-2-2,-2-1-2,9 1-1,-2-2 0,6 0-1,2 0 0,-1 3 0,1 0-1,-2-3-1,-3 4 0,-4 0-1,-1 3-2,-11-3-6,3 11-12,-3-2-12,-8 2-23,-7 6-14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12 76,'0'0'55,"-8"15"-22,8-15-20,0 0-4,0 0-3,10 1-1,3-1-2,-1-2 0,9-1-2,-3-2 0,2-1-2,3 4-3,-6-2-3,-4 0-13,0 3-9,-3-1-23,-10 2-20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173 0 53,'0'0'43,"0"0"-7,0 0-15,0 0-6,-11-3-6,11 3-2,-10 5-2,3 5 0,-5 0-2,3 4 0,-5 2 0,3 7-1,-6 1 0,2 3-1,2 3 1,-2 3-1,2 2 0,3 3 0,2 3-1,3-4 1,2 0-1,3-2 1,0-4-1,3-2 0,2-3 0,2-7 0,-1-6 0,-1 1-2,5-3-1,-10-11-11,13 6-7,-6-6-13,3-1-24,0-4-17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10 45,'5'-10'53,"-5"10"-16,0 0-14,0 0-9,0 0-5,-5-4-2,5 4-2,-10 2-2,4 6 0,3 8-1,-6-2 0,4 7 0,-1 1-1,1 7 0,0 0-1,3 0 1,2-4 0,0 0 0,7-5-1,3-6 1,-2-6-1,5-2 1,0-6-1,2 0 1,-3-9-1,1-1 0,-5-3 1,0 1-1,1 2 0,-6-3 0,-3 13 0,3-7 0,-3 7 0,0 0 0,2 8 0,0 4 0,3-4 0,0 4 1,3-3 0,2-4 0,0-4 0,1-1 0,1-8 0,-2-5 1,-4-1-1,2-5 0,-4-1-1,-4 0 1,0-5-1,-5 4 0,-3-1 0,-4 7-2,2 1-2,-1 3-8,2 8-8,9 3-7,-10 8-19,10 3-30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1 138,'0'0'33,"0"0"-10,0 0-16,0 0-1,0 0-1,0 8-2,-6 5 0,2 2-2,-4 5 0,0 2 2,1 3-3,1 2 1,1-4 0,1 3-1,4-4 0,0-2 0,4-5 1,1 0-2,3-7 1,2-3-2,5 1-2,-7-10-4,10 1-11,-10-5-6,0 1-16,-3-5-28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67 144,'-5'8'31,"5"-8"-10,8 5-15,2-5-2,8-1 0,2-6-3,7 0-2,2-1-4,-6-3-12,5-4-5,-3-1-16,-5 1-25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12 98,'-2'-14'50,"2"14"-21,0 0-16,5 0-4,5 3-1,-10-3-3,17 21-1,-7-6-1,3 7 0,0 6-1,-5 7 0,2 3-1,4 7 0,-8 0 0,2 1-1,-6 1 0,1-4 1,-3 1-1,-3-7 0,1-5 0,-6-3-1,2-6 0,-4-3-2,3-6-4,-1-3-11,8-11-5,0 0-13,0 0-26,-4-12-17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3:39.8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0 114,'0'0'41,"0"0"-15,0 5-18,0-5-1,0 0-2,0 0-1,0 7-2,0-7 0,0 0 0,0 0-1,0 0 0,0 0 1,0 0-1,0 0 0,-5-2-1,5 2 1,0 0-1,-10 8-1,10-8 0,0 15-8,0-15-10,0 8-7,0-8-17,12 0-28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44.7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73-4 18,'0'-9'58,"0"9"-8,0 0-25,0 0-8,0 0-6,-7 11-2,7 2-3,-5 1-2,0 5-1,0 2-1,3 5 1,-3-1-2,-3 4 0,3-3 1,2 0-2,-7-2 1,7-2-1,-2-9 1,-2 0 0,4-7-1,3-6 0,0 0 1,0 0-1,0 0 0,5-6 1,3-9-1,-1 2 0,4-7 1,2-2-1,-3 1 1,5-1 0,2 1-1,-2-1 1,1 4-1,1 3 1,-4 5-1,-5 3 2,4 7-1,-9 6-1,-1 7 1,-1 8 0,-1 1-1,0 3 1,0 0-1,-1 1 0,-3-3 0,4-4 1,0-8-1,0-11 0,2 9 0,-2-9 0,15-8 0,-4-3 1,-1-8-1,3-2 0,4-3 0,-2 2 0,1-2 0,1 0 1,-7 5-1,5 4 0,-4 0 1,2 8-1,-6 5 1,5 2 0,-9 8 0,0 4 0,0 6 0,2 2 0,-5 4-1,0-2 1,0 1-1,0 0 1,-5-4-1,4-2 0,-1-5 1,2-3-1,0-9-1,0 14 0,0-14-1,0 0-2,8 0-10,-4-10-6,2 1-6,4-2-16,-2-6-32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5:04.7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83 30 60,'6'-9'61,"-6"9"-20,15-9-25,-15 9-4,0 0-2,4-12-2,-4 12-3,0 0 0,0 12-1,-4 1-2,2 7 1,-3 10-2,5 3 1,-6 9-1,4 3 1,-2 9-1,0 3 0,-1 1 0,-1 2 0,-1-3 0,-1 2 0,-3-5 0,3-5 0,-1-10-1,1 3 0,-2-15 0,7-2 0,1-5-1,-2-13-1,4-7-3,0 0-10,13-3-6,-3-19-4,5-3-18,2-9-33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44.9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 0 168,'0'0'24,"0"19"-5,-11-8-13,8 3 1,-2-1-4,-4 2 0,4-1-1,4 0-1,-3-5-2,-2-1-1,6-8-2,0 0-11,0 0-5,0 0-7,2-17-19,4 0-34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45.1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0 149,'0'0'28,"0"0"-8,0 0-15,0 0-4,0 0-4,0 0-13,0 0-9,0 0-15,10 7-26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45.5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0 144,'4'12'32,"-4"-2"-9,1 9-13,-1-5-3,2 10-1,-2-6-2,1 7-2,-1-4 0,2 1 0,-2-2-2,5-6 1,-2-6 0,-3-8-1,7 4 1,-7-4-1,16-11 0,-4-2 0,1-5 0,-4-1 0,4 0 0,2-3-1,-7 0 1,3 4 0,1 3 0,-7 5 1,-5 10-1,15-2 0,-14 9 1,-1 8-1,0 9 1,0 2-1,-3 2 1,-4 3 0,3 1-1,0-3 0,-4-4 0,5-7-2,1 0-1,2-18-7,-3 14-10,3-14-3,0 0-13,-10 0-33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46.6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126 65 112,'0'0'43,"0"0"-17,0 0-16,-2 9-2,0 4-2,-4-1-2,-4 7-1,-2 4 0,4 3-1,-7 3-1,2 0 0,3-2 0,-3 1-1,0-7 0,6-1 0,-3-12 0,10-8 2,0 0-1,0 0-1,10-16 0,0-1 1,3-9-1,4-4 0,1-6 0,-2 0 0,2-3 0,-1 7 0,-4-3 1,2 8-1,-8 7 1,3 5-1,-10 15 1,0 0 0,3 13 0,-3 7 0,0 8-1,0 6 0,0 2 1,2 3 0,1 2-1,3-6 0,-1-5 0,-1-3 0,6-7 0,-7-4 1,-1-3-1,-2-13 0,1 11 1,-1-11-1,0 0 1,-8 0-1,-5-7 1,-4 1-1,1-6 0,-4 3 1,-7 1-1,6-2-1,1 5 1,-3 1 0,5 3 0,6 1 0,-1 0-1,2 0 0,11 0-2,0 0-2,0 0-11,0 0-5,16-4-8,-1-8-21,3-2-32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4:47.2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26 140,'-2'-13'33,"2"13"-10,-8-13-15,8 13-1,0 0-2,0 0-1,-8 0 0,6 8-1,-6 4-1,3 9-1,0 5 1,-5 3-1,5 4-1,-3 2 1,5 0-1,1-2 1,2-6-1,3-7 0,7-4 1,-1-8-1,4-6 0,2-2 0,1-4 0,1-7 0,-3-4 1,-4-2-1,2-2 0,0 3 0,-8 2 0,1 7 0,-5 7 0,0 0 0,10 4 0,-10 11 0,5 3 0,5 2 0,0-2 0,2-2 0,4-5 0,2-4 0,0-7 1,2-5-1,3-8 1,-6-6-1,-6-6 1,1-2-1,-9-6 1,-3-1-1,-5 1 0,-8 1 0,-5 4 0,-2 4 0,0 7 0,-6 7-2,6 10-1,-1 0-11,6 4-6,0 4-6,10 2-15,5-10-39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05.48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19 47 65,'-12'-1'45,"12"1"-14,0 0-11,-7-4-6,7 4-3,0 0-3,0 0-1,0 0-2,0 0 0,0 0-2,10-2 0,-10 2-1,22 0 1,-12 0-1,15 2 0,-6-2-1,8 0 1,2 0-1,4 0 1,1-3 0,-1 1-1,-2-1-1,-1 1 1,-4 0-1,-1 1 0,-5 1 1,-6 0-1,-4-2 0,-10 2 0,14-2 0,-14 2-2,0 0-1,-5-5-10,5 5-6,-15-7-4,7 4-13,-2-7-33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05.78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31 1 167,'-15'-1'25,"15"1"-6,-13 3-12,13 5 0,0-8-3,-2 23 0,2-7-1,0 9-1,4 0-1,4 4 0,-6 0 0,-1 1 0,-1-1-1,0-2 1,0-4-2,0-2 1,-1-9-3,1-12-3,0 15-14,0-15-1,0-6-7,3-7-22,8-10-39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06.64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0 264 132,'0'0'36,"0"0"-14,0 0-12,0 0-4,4-11-2,7 6-1,-6-7 0,10 1-2,-5-5 1,5-1-2,-2 0 0,0-2 1,-3-4 1,2-1-2,-1-1 1,-6 2 0,-1 3 0,2 3 0,-4 2 1,-2 6-1,0 9 0,0 0 0,-7 5 0,6 9 0,-3 2 0,1 4 0,1 6-1,-4 2 2,4 0-1,0 0-1,1-2 1,-1 0 0,2-3-1,-2-4 0,2-4 1,0-2-1,0-1 0,0-12-1,0 6 0,0-6-1,0 0-2,0 0-5,0 0-11,0 0-3,0-4-10,0 4-27,0 0-25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07.02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12 64 150,'-12'0'29,"12"0"-9,0 0-12,0 0-2,0 0-2,4-1-1,7 1 1,2-2-1,4 2-1,-2-5 1,5 3-1,-1-2-1,3-1 1,4-1-1,-4 1 0,-1-1-1,4 3 1,-7-7 0,-1 6-1,-2-1 1,-9 1-2,-6 4 1,12-3-1,-12 3-2,0 0-1,0 8-7,-12-4-9,7 4-4,-8-1-10,6 1-31,-6-1-14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07.72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-1 104 123,'0'0'38,"0"0"-18,0 0-8,0-10-3,0 10-3,6-16 0,4 8-2,-5-4 0,7 4-1,-7-3 0,6 0-1,-3 3 0,4 0 0,-4 3-1,5 0 0,-3 3 0,-1 2-1,0 4 1,0 4-1,-1 1 1,-6 5-1,-1 0 1,-1 4-1,-1 0 0,-3 3 1,-7-1-1,4 1 0,-6-2 1,-2-2-2,2 3 2,3-6-1,-5 0 0,2-5 0,1-1 0,4 1 0,8-9 0,-11 10 1,11-10-1,0 0-1,-4 7 1,4-7 0,0 0 0,5 4 0,-5-4 0,13 0 0,-1 0 1,-5 0-1,6 0 0,2 0 0,-4 0 1,6-2-1,-2 0 0,-1 1 0,1-1 0,0 2 1,0 0-2,-7-2 0,5 2-2,-13 0-8,17-1-9,-17 1-3,12-8-11,-9-2-33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52.8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15 50,'-4'-7'40,"4"7"-9,0-8-11,0 8-5,0 0-5,0 0-1,0 0-3,0 0 1,0 0-2,0 0 1,0 0-2,4 8 0,2-2 0,-3 2-2,7 4 1,-4 1 0,6 2 0,0 4-2,0 0 0,0 1 1,3-1-1,1-1 0,0 2-1,-2-6 1,1 3-1,-4-7 1,2 2-1,-3-4 0,-2-3 0,-8-5 0,8 2-2,-8-2-1,0 0-5,0-5-12,-2-2-6,-1-3-16,-2 0-32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5:05.0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107-1 149,'0'-8'30,"0"8"-7,0 0-15,-9 12-3,7 12 0,-6 0-1,6 12-1,-5 5-1,3 11-1,-2 4 1,-1 4-1,1 2 1,0 4-1,2-4-1,-3-1 1,-1-1 0,1-6 0,1-3-1,-2-9 1,3-3-1,3-7 0,0-9-1,0-5 1,2-6-2,0-12-1,11 16-6,-11-16-10,12 0-5,-12 0-9,13-14-33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10.27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8 113 38,'0'0'50,"0"0"-10,-5-8-17,5 8-7,-3-9-5,3 9-3,0-14-2,0 14 0,0-16-1,0 9-1,3-3-1,2 3 0,4-4-1,-4 1 0,6 3 0,-4 1 1,-7 6-2,16-8 1,-16 8-1,15 0 0,-15 0 0,13 17 0,-9-4-1,1 6 1,3 2 1,-3 3-2,6 3 1,-6 5 0,9-1-1,-5 3 1,3 1-1,1 0 0,2 0 1,-7-1-1,4-4 0,-4 0 0,0-3 0,-1-5 0,1-4 0,-6-5 1,0-4-1,-2-9 0,3 11-1,-3-11-1,0 0-4,0 0-9,0-8-5,0-3-5,-2 2-19,-1-9-32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10.55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240 0 151,'-12'3'30,"2"4"-9,-3-6-12,8 10-2,-10-3-2,5 6-1,0 4-2,-3-1 1,-2 3-2,0 0 0,-1 2 0,1 0-1,-1-3 0,-1 0-1,5-1-1,-4-8-3,4 2-12,6-5-3,6-7-8,-13 1-22,13-4-34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12.42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18 15 35,'0'0'44,"0"-7"-5,0 7-16,0 0-5,-2-9-5,2 9-3,0 0-2,0 0-1,0 0-1,0 0-2,-8 5 0,8 4 0,-3 1-2,3 7 1,-4-2 0,4 7-1,0 3 0,0 3-1,0 3 0,4 3 0,-3 5-1,2-3 1,-3 4-1,0-2 1,0-4-1,0 2 0,0-2 0,-1-6 0,-2-6 0,1-4 0,0-5 0,2-4 0,0-1-1,0-8-1,0 0 0,0 0-3,8-5-9,-1-8-6,-4 0-7,2-8-18,5-2-31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12.84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41 0 96,'0'0'46,"0"0"-15,-10 0-18,6 10-5,-1-5-1,-1 10-1,-1-4-2,6 9 0,-6 1 0,7 5-1,0 0-1,0 3 0,5 2-1,-2 1 0,2 5 0,3-2 0,-6-4-1,0 3 1,-1-5 0,1-1-1,-2-2 0,2-3 0,-2-7 0,0-4-3,0 1-1,0-13-11,0 0-5,0 0-6,-4 0-19,3-9-34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14.48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101 32 53,'7'-8'51,"-7"8"-15,10-8-16,-10 8-7,0 0-5,0 0-1,0 0-1,0 0-1,0 0-1,0 0-1,0 0 0,0 0 0,0 8 0,-10 5-2,5 3 0,-7 4 0,4 4 0,-7 1-1,2 4 1,-2-1-1,7-4 0,-5 0 2,3-7-2,3-3 0,6-4 0,1-10 0,-2 11 0,2-11 0,2-6 0,2-3 0,6-2 0,-1-6 0,1-3 0,4-3 0,-2-3 0,1 0 0,0-1 0,2 1 0,0-1 0,-7 6 0,4 4 0,-7 4 0,-5 13 0,11-10 1,-11 10-1,4 11 1,-3 7-1,3 1 1,4 6-1,-6 4 0,7-2 0,0 3 0,4 0 1,-6-3-2,2-4 2,-2-2-1,3-6 0,-7-2 0,-1-2 0,-2-11 1,0 10-1,0-10 1,-12 0-1,4 0 1,-7-1 0,-1-3-1,-2 0 0,-1 2 1,-2-2 0,-2 3-1,5 0 0,0 1 0,1 0 0,2 0-1,4 0-1,11 0-1,-14 2-4,14-2-7,0 0-7,0 0-8,0 0-26,14 0-22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15.15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93 5 119,'0'0'40,"-4"-8"-16,4 8-15,0 0-1,0 0-2,0 0-1,-10 0 0,10 0-2,-7 6 0,0 2-1,-1 5-1,0 1 1,-2 7-1,-2 4 0,4 3-1,0 4 1,1-1 0,6 2-1,-1-3 0,2-5 1,2-5-1,1-4 0,9-6 0,-3-6 0,6-4 0,2-4 0,-1-8 0,1-1 0,-1 1 0,1-5 0,-4 1 0,-5 3 0,1 4 0,-9 9 0,8-4 0,-8 4 0,8 12 0,-6 0 0,1 2 1,5-1-1,1-1 1,4-3 0,-2-7-1,3-2 1,-1-6 0,3-7 0,-3-4 0,-1-5 0,-4-2-1,-3-3 1,0-1-1,-5 0 0,-5 4 0,-1 4-2,-6 4-1,0 0-3,3 9-10,-6 3-5,6 4-6,0 0-18,9 0-36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15.75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28-1 74,'0'0'54,"0"0"-20,0 0-17,0 0-6,0 0-2,0 0-3,0 15-1,-2-8-1,-1 10 0,0-2 0,-2 7-1,0 3-1,3 2 0,-1 1 0,3 2-1,0-2 0,0 3 0,0 3 0,0 2 0,0-3-1,0 2 0,0 3 0,0-2 1,0-2-1,-2-3 0,2-4 0,-3-6 0,3-2-1,0-8 1,0-1-2,0-10-2,0 9-4,0-9-10,0-7-4,0-7-9,3 1-26,-1-10-24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16.17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30 153,'-3'-14'28,"3"4"-7,0 10-15,0-14-1,0 14 0,0 0-1,0 0-1,0 8-1,0 8 0,0-1-1,0 8 1,0 3-1,0 3 0,0 3 1,0 5-2,0-4 1,0 3 0,-2-1 0,-1 4-1,1-4 0,1 2 1,-1 1-2,2-5 2,-2-2-1,2-1 0,0-3 0,0-5 0,0-5 0,0-5 0,0-4 0,0-8-1,4 11-2,-4-11-1,8 0-10,-5-7-6,-1 0-4,-2-5-16,2-7-34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17.89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0 108 74,'0'0'42,"0"0"-16,0 0-6,0 0-7,0 0-4,0 0-3,0-8 0,0 8-2,2-10 0,-2 10-1,8-13 0,2 4-1,-3-2 0,6 3 0,-5-7 0,7 5-1,-2 0 2,2 4-2,-3 0 0,-1 4 0,1 2 0,-7 1-1,3 8 1,-5 4 0,-3 1-1,0 2 1,-3 0 0,-4 4-1,1-1 0,-4 3 1,-2-6 0,2 3-1,-5 0 1,4-5-1,-1 2 0,-3-3 0,2-1 0,5-4 0,-2-2 0,10-6 0,-7 6 0,7-6 1,0 0-1,0 0 0,0 0 0,5-1 0,-5 1 0,0 0 0,10-1 0,-10 1 0,12 0 0,-12 0 0,16 3 0,-4 0 1,1-3-1,2 0 0,2 3 0,-4-2 1,3-1-1,-1 0 0,2 0-1,-4 0-1,0 1-3,-13-1-10,17 0-4,-17 0-8,11-9-17,-1 3-36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65-1 50,'0'0'42,"0"0"-8,-3 0-10,3 0-8,-5 9-6,1 5-2,2 0-2,1 6 0,-6 5-2,3 5-1,2 3 0,-2 4-2,-2 4 1,3-3-1,-3-2 0,1 0-1,2-9 0,-2-4 0,1-4 0,2-11 0,2 1-3,0-9-1,0 0-9,0-8-9,0-2-13,0-5-27,0-4-10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5:06.6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68 112,'4'-4'44,"-4"4"-18,6-12-15,-6 2-2,0 10-2,11-15-2,-2 10-1,3-6 0,1 7-1,2-1-1,2 4 0,-4 1-1,5 0 1,-7 9-1,6 3-1,-9 2 1,-3 9 0,-5 3 0,0 3-1,-7 3 1,-7 2-1,-6 1 1,-1 1-1,-6 0 0,4-3 0,-1-5 0,1-2 0,4-5 0,4-6-1,7-2 1,8-13 0,0 7 1,6-7-1,13 0 0,2-5 1,5 2-1,7-3 1,1 1 0,2 2-1,-2 0 0,-6 2-1,1-1 0,-9 1-3,1 1-7,-13-2-10,-8 2-3,7-9-13,-7-1-33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73 33,'0'-9'61,"0"0"-13,0 0-29,0 9-5,7-12-3,4 9-2,-3-4-3,7 4-2,-1-1-1,6 2-1,-2 1-1,5 0 0,-3 0-1,1 0 1,-3 1-1,-1-5-1,-1 4 0,-7-4-3,3 5-5,-12 0-12,8 0-8,-8 0-27,-1 4-18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28 106,'-7'7'45,"7"-7"-18,0 0-16,8 0-6,-1 0 0,6 0-2,2-1 0,3 1-1,-1-2-1,7-2-1,-3 2-2,-1-3-2,1 3-6,-5 0-11,-3-4-12,-5 1-24,0-2-19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123 14 118,'-2'-7'41,"2"7"-15,-6-8-17,6 8-4,-7 0-1,7 0 0,-7 6-1,0 2-1,4 5-1,-6 2 0,1 6 0,1 5 0,-5 3-1,3 1 1,-2 6 0,2 0 0,-1 4-1,3 2 0,1-2 0,4-5-1,1-4-1,1-3-4,0-8-7,5-11-9,4-6-12,3-7-26,1-6-18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12 123,'0'0'39,"-2"-8"-14,2 8-16,-9-5-3,1 5-2,3 5 0,-7 2-1,5 9-1,-2 0 0,-1 6 0,2 0-1,1 2 1,4 0-2,3-2 1,0-4-1,3-5 1,5-1-1,5-6 0,0-6 0,5 0 0,-3-7 1,0-4-2,-2 2 2,0-1-2,-1 0 1,-5 2 0,-7 8 0,8 0 0,-8 0 0,1 9 0,-1 1 0,1 3 0,3-1 0,3-1 1,-2-5-1,5-1 1,-1-5-1,3-3 1,1-5 0,-1-8 0,1-2-1,-2 1 1,-1-5-1,-2-1 1,-1 0-2,-6 1 1,-1 3-1,0 3-1,0 4-3,-4 0-6,4 12-10,0 0-6,-11-2-18,11 6-35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0 158,'-5'12'26,"-4"4"-6,1 2-16,3 6-1,-5 0 1,3 4-2,-1 1 0,4 1-1,-2-2-1,5-4 2,1-3-2,0-5 0,0-5 0,4-3-3,0-4 0,-4-4-5,12-7-12,-3-1-5,-4-2-17,-1-3-31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43 141,'0'0'33,"-9"8"-11,9-8-15,0 0-1,0 0-2,9 3 0,1-3-3,1-1 0,3-3-1,-1-2-2,3 2-5,-3-1-10,0-6-7,-1 2-13,0-4-30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29-2 119,'0'0'41,"-2"-8"-15,2 8-18,0 0-2,0 0 0,8 6-1,-3 1-1,2 6-1,-1 1-1,2 5 0,1 2-1,1 3 1,-4 4-2,2 0 1,-3 1-1,-1 3 1,-1-3 0,-3 2-1,-4 1 1,-4-3-1,-1 1-1,-4-2-1,-1 3-8,-3-6-9,3-1-6,0-5-15,1-5-32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9 33,'-11'2'55,"11"-2"-22,0 0-9,0 0-7,0 0-5,0 0-5,12 0 0,-12 0-3,14 0 1,-4-2-2,6 2 0,-2-1-1,4 1 0,0-1-1,2 1 1,0 0-2,0 0 0,-6 0 1,2 0-1,-4 0-1,-1-1-2,-5 1-7,-6 0-10,0 0-8,4-6-25,-4 6-18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0 121,'0'0'39,"-8"13"-14,0-4-17,8 6-1,-5-1-2,5 5-1,0 0-1,0 0-1,0-1 0,1 0-2,2-1 0,-1-6-4,3 2-10,1-5-7,-6-8-11,7 3-25,-7-3-21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102 0 18,'0'0'54,"0"0"-22,0 0-8,0 4-6,-1 4-7,-2 4-2,-1 1-3,-4 5-2,2 1-1,-5 4 0,0 0-1,1 1-1,0-2 0,0-1-1,-1-4 1,6-3-1,-3-5 1,4-2-1,4-7 1,0 0 0,0 0 0,4-11 0,4-3 1,-3 1-1,4-5 0,3-3 0,-4-1-1,3-1 1,0 1 0,2 0 0,-5 3 0,3 2 1,-2 5-2,-2 4 2,1 4 0,-3 4-1,-5 0 1,11 16-1,-7-3 0,2 2 0,-3 1 0,1 4 0,3-2 0,-3 1-1,-2-2 1,4 1-1,-5 0 0,2-4 1,-2-1-2,-1-2 2,0-1-1,0-3 0,0-7 0,-1 10 0,1-10 0,-11 3 0,6-1 0,-5 1 1,4 0-1,-6-2 0,-2 1 0,1 0 1,-2-2-1,2 0 0,-2 0 0,2 0 0,1 0 0,1-2-1,7 2-1,-5-1-3,9 1-5,0 0-11,0 0-9,0 0-23,3-11-25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5:07.4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82 40,'-17'-3'60,"17"3"-14,0 0-27,-8-12-6,8 12-3,4-17-2,6 11-2,-1-3-1,3 2-1,-1-3-2,8 4 1,-6-2-2,4 5 0,-2 2 0,-1 1 0,-5 4-1,1 5 2,-5 6 0,-5 0-2,0 3 2,-5 5-2,-7 2 1,3-5 0,-8 5-1,3 2 1,-3-6-1,0 2 0,6-6 0,-4-2 1,3-1-1,1-3 1,11-11 0,-9 12-1,9-12 0,0 0 0,-4 10 0,4-10 0,0 0 1,9 7-1,1-5 0,3-2 1,6 0-1,4 0 0,1 0 1,7 0-1,-1 0 0,-2 0 0,3 0-3,-7 0-6,-1 0-12,-4 0-3,-2-3-13,-6-1-37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16 131,'0'0'36,"-5"-9"-14,5 9-15,-10 0-2,10 0-1,-5 6-1,-2 5 0,2-1-1,3 8 0,-8 3-1,6 2 1,-4 2-1,5-1 0,-3-1 1,5-1-2,1-4 1,5-4 0,-1-5-1,7-5 0,1-3 1,-2-1-1,3-6 1,4-1-1,-3-5 0,-4 1 1,1-4-1,-1 6 0,-5-2 0,1 4 0,-6 7 0,0 0 0,0 0 0,0 10 0,-6 5 1,6-2-2,0 3 1,0 1 1,6-5-1,-1-3 0,4-5 1,4-3-1,0-1 1,1-5 1,0-6-2,-1-4 1,0-3-1,-1-5 1,-6-1-1,-1-3 0,-1-1-1,-4 1 1,-6 4 0,3 3-1,-1 3-1,-4 7 0,8 10-3,-15-7-8,15 7-7,-10 5-9,10-5-20,-8 12-33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30 35,'0'0'57,"0"0"-11,0 0-28,5 0-5,-5 0-4,12 2-1,-12-2-2,16 0-2,-7 0-1,9 0 0,-5-1-1,3-1 0,0-1-1,1 0 0,-4-2-1,3 3 0,-6 0 0,-1-1-2,-3 0-3,-6 3-4,7-7-12,-7 7-12,0 0-22,0 0-15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55-3 62,'-9'0'59,"9"0"-21,-6 4-22,0 4-7,0 2 0,6 7-3,-8-4-1,4 8-1,-1 0-2,2 3 0,-1 2-1,1 3 0,3-5-2,-2-4-2,2 2-9,0-8-9,0-5-11,0-9-23,0 0-25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0 302 23,'0'0'53,"0"0"-3,0 0-31,5-4-7,-5 4 0,8-10-5,1 2 0,-2-3-2,2-1-1,2-3 0,2-3-3,-1-4 2,2-2-2,0-1 1,-1-2-1,0 0 1,-1 3-1,-5 1 1,2 5-1,-8 4 1,3 2-1,-4 5 1,0 7-1,0 0-1,-4-3 1,2 6 0,-5 5-1,2 7 0,2 6 1,-6 5-1,5 4 1,-5 4 1,6 0-2,-5 0 0,4-1 1,1-4-1,-1-6 0,2-5 0,0-5 0,1-3 0,1-10 0,0 9-1,0-9-1,0 0 0,0 0-3,0 0-2,5 0-11,-5 0-7,0 0-19,0 0-25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33 98,'0'0'47,"0"0"-22,0 0-15,5 5-3,-5-5 0,17 0-2,-4 0-1,3-1 0,0-3-1,8 0-1,0-2 0,-3 3-1,0-1 0,-2 0 0,0 0 0,-5 2-1,0-2 0,-8 2 0,1 2-1,-7 0-1,6 0-3,-6 0-8,0 0-9,-4 1-11,4-1-26,-11 11-19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63 106,'0'0'43,"0"0"-17,0 0-20,6-4 0,-6 4 0,13-12-2,-5 3-1,4 2 0,-5-1 0,5 2-1,-3-2 0,4 6-1,-6-4 0,2 6 0,-1 0 1,-1 3-2,-3 4 1,1 6 0,-5 1-1,0 3 1,-5 4-1,-1 2 0,-3-1 1,1 1-1,-4-1 0,-1-4 0,2-2 0,-1-2 1,6-2-1,-5-6 0,6 0 0,5-6 0,-10 5 0,10-5 0,0 0 0,0 0 0,0 0 0,0 0 0,0 0 0,0 0 0,0 0 0,0 0 0,0 0 0,6 4 0,2-4 0,1 0 2,0 1-2,5-1 0,-1 0 1,5 0-1,0 0 0,-2-1 0,0 0 0,0-3-1,1 4-5,-6 0-7,1 0-9,-3 0-9,-4 0-27,-5 0-24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20 5,'0'0'28,"0"0"-4,3-6 2,-3 6-3,0 0-1,0 0-8,0 0 0,0 0-5,0 5-1,-1 1-2,0 7-1,-8-2-1,3 6 0,-2 2-2,3 1 0,-7 2 0,3 1-1,2-4 0,-2-2-2,5-1 1,-4-2 0,4-7 0,3-1 0,1-6 0,0 0 0,0 0 0,0 0 0,2-7 0,1 2 0,5-6 0,-5-2 0,5-2 0,-2-3 0,5-2-1,-2-2 1,-1 2 0,3-1 1,1 0-1,-6 3 1,2 2-1,-1 6 0,-1 2 2,-6 8-1,10-4 1,-10 4-1,8 12 0,-2-1 0,-2 4 0,-1 4 0,2-1 0,-1 2 0,-1 0-1,-1-1 1,0 0-1,-1 0 0,2-3 1,-1-2-1,0 0 0,-2-3 0,0 0 0,1-4 1,-1 1-1,0-8 0,0 10 0,0-10 0,0 0 0,-9 2 0,3-2 0,-3 0 1,-3-1-1,-1-2 0,0-1 0,-2 3 0,1-3 0,-2 0 0,4 3-1,-2-1 1,7 1-1,-3 0-1,10 1-2,-10 0-5,10 0-11,0 0-9,-2-10-23,2 10-23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40 110,'0'0'42,"-1"-12"-14,1 12-19,0 0-1,-6-9-2,6 9-2,0 0-1,0 0-1,0 0-1,-6 6 0,3 4 0,-5 5 0,3 2-1,-3 4 1,3 1-1,-5 3 1,6-2-1,3-1 0,-3-4 1,4-5-1,4 0 0,-1-7 0,5-2 0,1-3 1,0-1-1,4-6 0,-5 0 2,2-3-2,-1 1 0,0 1 0,-9 7 0,10-9 0,-10 9 0,0 0 0,8 2 0,-8-2 0,2 13 0,2-7 0,4-1 0,4-2 1,-1-3-1,6 0 1,-2-3-1,2-5 0,1-2 1,1-4-1,-4-2 1,-1-3-1,-2-3 0,-8 0 0,0 0 0,-4 3 0,-3 1-1,-2 0-1,0 9-4,-7-2-8,5 8-7,7 3-10,-8-4-26,8 4-24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115 82 123,'0'0'38,"0"0"-13,0 0-15,-4 1-4,4 10-1,-5 0-2,4 5 0,-2 2-1,3 2-1,-4 0 0,4-1 0,-1-4-1,1 0 1,0-5-2,0-2 1,0-8-1,0 0 0,0 0-1,0 0 0,0-9 0,-4 0-1,0-5 1,-4-1-1,3-1 1,-7-3 1,0-1 1,3 0 0,-3 1 0,2 3 1,1 0 1,4 4 1,1 4-2,0 3 1,4 5 0,0 0 0,0 0 0,0 0 0,8-6-1,0 6 1,0-4-1,5 3 2,0-5-2,4 5 0,2-1-1,1-1 1,-1 0-1,0 2 0,-2-2 0,-2 0 0,-1 2-1,-3-2-2,-1 3-3,-10 0-10,8-4-6,-8 4-11,0 0-31,0-7-17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12 222 25,'0'0'30,"-1"5"-2,1-5-1,0 0-8,0 0-3,-12 5-4,12-5-2,0 0-2,0 0-2,0 0-1,0 0-2,0 0 0,0 0 1,0 0-2,0 0 1,0 0 0,0 0-1,0 0 0,0-5 0,2-2 0,1-6-1,4-1 1,-4-4-1,0 1-1,0-3 2,4-2-2,-4-1 1,-2 1-1,1 3 1,1 1-1,-1 2 2,1 7-2,2 1 0,-5 8 0,0 0 0,8 6 1,0 3-1,-2 5 0,4 0 0,4 4 1,-3-4-1,5 0 0,2-4 0,3-5 0,-2 0 0,2-5 1,-3 0-1,2-8 0,-4-1 0,-3 2 0,0-6 0,-5 6 0,-3-3 1,-4-1-2,-1 11 2,0-9-1,0 9 0,-3 1 1,-5 7-2,3 8 2,2 5-1,-3 8 0,2 4 0,1 9 0,0 2 0,1 3 0,-4 0 0,3 1 0,-2 0 0,-3-1-1,2-10 1,-5-2 0,3-4 1,-7-9-1,2-3 0,-1-3 0,-2-8 1,1-2-1,-4-2 0,3-4 0,-2-2 1,2-3-2,0-4 1,4 4-1,2-8 0,10 13-3,-13-22-8,13 10-8,0-4-8,12 2-16,-3-9-36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5:29.64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8 85 0,'0'0'20,"0"0"-10,0 0-2,-9 1-3,9-1 2,0 0 5,0 0 2,0 0 0,0 0 0,0 0 1,0 0-2,0 0-1,0 0-5,0 0 2,0 0-2,0 0-1,0 0-1,5 2 1,1-2-2,11-3 0,0-7-1,6 5-1,-2-4-1,7 5 1,1-5-2,-3 2 2,3-2-1,-5 2 1,1 1-1,-4 1-1,-4-2 1,-2 3 0,-2 1-1,-3 0-1,-10 3-1,0 0-6,0 0-11,0 0-11,0 10-22,-10 2-16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135 6 3,'0'0'42,"0"0"-8,2-9-1,-2 9-10,0 0-6,0 0-4,0 0-3,0 0-1,0 0-4,0 0 0,0 0-2,-5-1 0,5 1 0,-5 9-1,-3 1-1,2-1 1,0 6-1,-4 0 1,0 2-1,2 4 0,-1 4-1,2 1 1,-2 4 0,2 1-1,-2 2 1,2 3-1,1-1 0,-2 0 0,5 1 0,-2-2 0,0-4 0,3 0 1,2-3-1,0-2 0,0-4 0,7-7 0,-2 0 0,1-7 0,4-3 0,-2-3-2,1-2-1,7-2-9,-8-5-10,2-2-7,-1-4-28,-4 1-20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44 28,'0'-10'60,"0"10"-14,0 0-25,-2-10-7,2 10-4,0 0-3,0 0-2,0 0-1,0 0-2,-4 11 1,-3 3-1,4 2-1,-2 4 0,0 4 0,-1 6 0,1-2-1,0 1 1,4 1-1,-2-3 0,3-6 0,0 0 1,4-4-1,1-7 0,-5-10 0,16 8 1,-11-8 0,6-1-1,-4-6 1,2-2-1,2-2 1,-4 1-1,1 1 0,-8 9 0,14-12 0,-14 12 0,13-1 1,-13 1-1,14 4 0,-14-4 2,16 12-1,-9-9 0,4-3 0,3 0 0,-1-1 2,2-5-2,-1-6 0,0 3 1,1-8-2,-2 1 1,-2-5 0,-3-3 0,-3-2 0,-2-1 0,-3 0 0,-5 0-1,-1 3 0,-4 3 0,4 6-2,-7 0 0,13 15-3,-19-3-10,15 8-7,-4 5-6,5 2-26,2 5-27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0 45,'0'0'61,"0"0"-17,0 0-26,0 0-5,-5 3-5,5 5-2,-7 2-1,5 4-2,-3 3 0,5 2-1,-6-2 1,1 6-2,2 1 0,2-1-1,-1-3 2,2-1-2,0 0 0,0-6 0,2-1 0,2-5-1,-4-7-1,16 5 0,-6-5-4,-3-2-12,-7 2-8,14-13-16,-11 0-31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48 126,'0'0'39,"0"0"-16,0 0-14,13 0-3,-4-3-2,9 0-1,-1-2-1,3 1-2,1 0-4,-5-2-11,0-2-8,0 1-13,-5-1-29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 76,'0'-14'55,"0"14"-22,0 0-19,3 8-5,5 4-2,-6-2-2,7 7 0,-1 4-2,6 3 0,-6 2-1,6 5-1,-1-1 1,1 4-1,-8 4-1,4-1 1,-5 1-1,-4 3 1,-1-4-1,0 0 0,-3 0-1,-6-6 0,1-2-2,-5-8-7,3-3-10,-1-5-8,1-8-23,3-4-25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0 135,'0'0'34,"0"0"-13,0 0-15,0 14-2,0-2-1,0 3 0,2 4-2,1 1 0,2-3 0,1 5 0,-5-2-1,-1-6-1,2 1-1,-2-15-2,0 12-9,0-12-9,0 0-15,-2-8-22,-5-7-13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48 57,'-8'-7'61,"8"7"-23,0 0-21,-8-8-5,8 8-3,0 0-3,8-5-2,-8 5 0,17-4-1,-4 0-1,3 1 1,0-1-2,5 1 0,-2 1 0,5 0 0,-5 1-1,-3-2-1,2 3-3,-9 0-10,1 3-7,-10-3-11,11 4-24,-11-4-26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18 189 43,'0'0'53,"0"0"-20,0 0-12,0 0-6,0 0-5,0 0-3,0 0-1,0 0-2,7-9 0,-2-1-1,-1 2-1,3-9 0,-1 7-1,2-7 0,0 4 0,-5-4 0,1 3 0,-1 0 0,2 5 0,-4-1-1,-1 3 1,0 7-1,0 0 0,0 0 0,3 6 0,-1 5 1,3-2-1,1 2 1,-1 2-1,3-5 1,2-1 0,2-3-1,3-4 0,-1-3 0,-1-5 1,2 0-2,-3-5 2,0-2-2,-6 2 2,0-1-1,-2 0 0,-4 6-1,0 1 1,0 7 0,0 0 0,-7 4 0,4 9 0,3 5 0,0 8 0,0 5 1,3 11-1,-3 1 1,0 5-1,0 3 1,-3 1 0,-2 0-1,-3-4 1,-3-6 1,-3-6-2,1-9 1,-2-8-1,2-3 1,-4-9-1,1-2 0,-3-5 0,1-5 0,0-2 0,4-1-2,1-5-1,3 3-1,-1-7-8,11 3-7,0-4-12,10 1-22,3-6-27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126 24 92,'2'-7'53,"-2"-1"-23,-2-1-14,2 9-9,0 0 0,-6 7-3,-3 3 0,3 7-1,-4 5-1,2 6 0,-4 7 1,-1 4-3,2 7 1,-2 3 0,2-1 0,2 2-1,1-2 0,5 0 0,0-11 0,3-2-1,3-5-1,2-14-3,10 1-8,-1-15-9,4-2-8,0-9-27,3-8-24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0 149,'-16'6'29,"5"6"-7,4 3-17,-2 4-1,4 4-1,-2 2-1,1 3 0,3 0-1,3 0 1,0-1-2,0-2 1,3-6-1,7-8 2,-10-11-2,14 9 1,-4-9-1,2-7 0,1-1 0,-7-6 0,6 2 0,-6-1 0,0 6 0,-6 7 0,0 0 0,0 0 0,0 9 0,-1 5 0,-1 3 1,2-3-1,0 2 1,8-6-1,0-4 1,8-3 0,-3-3 0,5-7 0,2-1-1,-2-10 1,-2-4 0,-2-3 0,-4-4-1,-4-1 0,-4-3 0,-2 3 0,-2 1 0,-6 4-3,2 7-1,-5 3-7,11 15-9,-13-5-7,10 13-19,-4 5-32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5:29.94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0 101 79,'0'0'53,"0"0"-19,0 0-21,11-1-4,8-2-1,0-7-3,10 2-1,-1-4-1,3 5-1,-1-7-1,4 2 0,-6 4 0,-3-3-1,0 5-1,-10-3-1,2 9-10,-4 0-8,-13 0-9,8 0-24,-8 0-23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0 155,'0'8'28,"-8"5"-8,3 4-16,-5-4 0,4 12 0,1-1-1,-2 1-1,-1 0 1,3 0-2,-1 0 0,4-3 0,1-4-1,1 0 0,0-7-1,0-11-1,8 15-3,-8-15-2,9 0-10,-9 0-8,8-16-15,-8 9-29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66 119,'-8'-3'41,"8"3"-15,0 0-12,5-4-8,4 1-2,4 3-1,1-2-1,7-2-2,-1 0-1,2-6-3,2 6-12,-5-4-7,-2-6-13,-2 4-30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31-1 146,'0'-10'31,"0"10"-9,0 0-14,12 7-3,-6 2-1,4 6-2,3 3 2,2 8-3,-6-1 1,4 7-1,-2 4 1,-1 5-1,-2 8-1,-7 1 1,-1 2 0,-1 2 0,-4-1-1,-5 0 0,-1-6 0,-3-5-1,3-3-1,-9-7-3,8-4-13,-5-8-4,3-3-11,1-7-28,3-5-29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63 119,'-8'0'41,"8"0"-15,0 0-12,5-3-8,4 0-2,4 3-1,1-2-1,7-2-2,-1 0-1,1-6-3,3 5-12,-5-3-7,-2-6-13,-2 4-30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31-1 146,'0'-10'31,"0"10"-9,0 0-14,12 7-3,-6 2-1,4 6-2,3 3 2,2 8-3,-6-1 1,4 7-1,-2 4 1,-1 5-1,-2 8-1,-7 1 1,-1 2 0,-1 2 0,-4-1-1,-5 0 0,-1-6 0,-3-5-1,3-3-1,-9-7-3,8-4-13,-5-8-4,3-3-11,1-7-28,3-5-29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147 0 33,'0'0'43,"0"0"-3,0 0-16,0 0-8,0 0-4,0 0-4,0 0-2,-8 11-1,2 0-1,-2 4-1,-2 3 0,-3 5-1,1 8-1,-4-1 0,0 3 0,0-3-1,3 1 0,2-6 0,1-4 1,2-7-1,8-14 0,0 10 0,0-10 0,5-10 1,6-3-1,0-5 1,4-8-1,1-1 0,1-2 0,1-1 0,-1 0 0,-2 2 0,-1 2 1,-4 4-1,4 4 0,-7 5 1,4 7 0,-11 6 0,8 0 0,-5 13 0,2 4 0,-4 6-1,3 2 1,0 3 1,0 0-2,2 2 1,0-3-1,-1-7 1,0-1-1,1-4 0,-1-4 1,-5-11-1,5 13 0,-5-13 1,0 0-1,0 0 1,-6 6-1,-4-6 0,-1 0 0,-4 0 0,-1 0 2,-1 0-2,-4 0 0,5 0 0,-2 0 0,7 0 0,-3 0 0,4 0-2,10 0 2,-6-3-2,6 3-1,0 0-9,1-9-8,-1 9-10,13-13-25,-5 1-23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15 60,'8'-11'59,"-8"11"-20,11-4-24,-11 4-4,0 0-5,0 0 0,0 0-2,0 0-1,0 0-1,-5 8 0,-3 6 0,0 2 0,-1 5-1,-2 5 0,-2 5 0,3 0 0,2-2 0,0 0 0,6-4-1,-1-6 0,3-4 1,5-4-1,-5-11 0,16 8 1,-6-8-1,3-7 0,-2-2 0,-2 1 0,4-6 1,-3 4-1,-4 2 0,-6 8-1,7-5 1,-7 5 0,3 13 0,-3 0 0,0 3 0,0 0 0,3-2 1,5-1-1,2-4 0,6-8 2,4-1-1,0-6-1,2-8 1,2-3-1,-5-4 1,-1-7-1,-4 0 1,-7 0-1,-4-2 0,-3 3 0,-3-3 0,-7 9 0,-1 1-1,0 5-1,-4 6-1,15 9-9,-16 0-8,16 0-9,-11 5-24,11-5-28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39 15,'0'0'57,"0"0"-17,0 0-14,0 0-6,0 0-6,0 0-4,0 0-4,0 5-1,0-5-2,0 11 0,0-11 0,3 19-1,5-4 0,0 7-1,7 2 0,-3 7 0,3-1 0,0 6 0,1-2-1,1 1 0,-4-2 0,2-4 0,-4-4 0,-2-7 0,-1-1 0,0-8 0,-8-9 1,15 4-1,-15-4 0,11-8 0,-4-5 0,-2-3 0,3-8 1,-4 1-2,1-3 1,3-3 0,-5 0 0,5-2 0,1-1 1,-3 2-1,4-1 0,-2 3 0,2 1 0,-3 5 0,-2 1 0,0 8 0,0-1 0,-5 14 0,0-11 0,0 11 0,-5-7 0,5 7 0,-17-2 0,7 2 0,-3 1 0,0 2 0,-5 2 0,-5 1 0,0 1 0,-4 3 1,1-4-1,-2 0 0,-2-1 0,5 2 0,5-1 0,2-4 0,5 0-1,1-2 0,12 0-1,0 0-6,0-7-11,10 0-8,2-3-19,3 6-26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2 81,'0'0'37,"0"0"-9,6-9-11,-6 9-5,0 0-3,0 0-3,0 6 0,0 8-3,-5-1 1,4 12-1,-2 2-2,-2 9 1,-2 7 0,4 2-2,-6 5 0,3-2 1,3 1-1,-4-9 0,0 0 0,4-7 0,-2-9 0,2-8 0,1-1-1,2-15 0,-3 7-2,3-7-2,3-4-7,2-5-11,2-7-13,-1 0-26,4-6-7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34 96,'0'0'48,"0"0"-19,-9-7-19,9 7-3,0 0 0,8-2-2,-2-1-2,9 1-1,-2-2 0,6 0-1,2 0 0,-1 3 0,1 0-1,-2-3-1,-3 4 0,-4 0-1,-1 3-2,-11-3-6,3 11-12,-3-2-12,-8 2-23,-7 6-14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5:30.45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78 39 98,'2'-15'51,"-1"0"-22,-1 6-19,0 13-1,-3 9-3,1 14-1,-6 4-1,1 12-1,-3 9-2,6 12 1,-5 2-1,3 4 0,1-2 1,-3-2-1,2-5-1,2-1 1,-1-12-1,3-10 1,0-4-2,2-12 1,0-4-1,0-18-2,11 7-9,-5-14-8,4-9-6,-5-10-18,7-9-34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12 76,'0'0'55,"-8"15"-22,8-15-20,0 0-4,0 0-3,10 1-1,3-1-2,-1-2 0,9-1-2,-3-2 0,2-1-2,3 4-3,-6-2-3,-4 0-13,0 3-9,-3-1-23,-10 2-20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173 0 53,'0'0'43,"0"0"-7,0 0-15,0 0-6,-11-3-6,11 3-2,-10 5-2,3 5 0,-5 0-2,3 4 0,-5 2 0,3 7-1,-6 1 0,2 3-1,2 3 1,-2 3-1,2 2 0,3 3 0,2 3-1,3-4 1,2 0-1,3-2 1,0-4-1,3-2 0,2-3 0,2-7 0,-1-6 0,-1 1-2,5-3-1,-10-11-11,13 6-7,-6-6-13,3-1-24,0-4-17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10 45,'5'-10'53,"-5"10"-16,0 0-14,0 0-9,0 0-5,-5-4-2,5 4-2,-10 2-2,4 6 0,3 8-1,-6-2 0,4 7 0,-1 1-1,1 7 0,0 0-1,3 0 1,2-4 0,0 0 0,7-5-1,3-6 1,-2-6-1,5-2 1,0-6-1,2 0 1,-3-9-1,1-1 0,-5-3 1,0 1-1,1 2 0,-6-3 0,-3 13 0,3-7 0,-3 7 0,0 0 0,2 8 0,0 4 0,3-4 0,0 4 1,3-3 0,2-4 0,0-4 0,1-1 0,1-8 0,-2-5 1,-4-1-1,2-5 0,-4-1-1,-4 0 1,0-5-1,-5 4 0,-3-1 0,-4 7-2,2 1-2,-1 3-8,2 8-8,9 3-7,-10 8-19,10 3-30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1 138,'0'0'33,"0"0"-10,0 0-16,0 0-1,0 0-1,0 8-2,-6 5 0,2 2-2,-4 5 0,0 2 2,1 3-3,1 2 1,1-4 0,1 3-1,4-4 0,0-2 0,4-5 1,1 0-2,3-7 1,2-3-2,5 1-2,-7-10-4,10 1-11,-10-5-6,0 1-16,-3-5-28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67 144,'-5'8'31,"5"-8"-10,8 5-15,2-5-2,8-1 0,2-6-3,7 0-2,2-1-4,-6-3-12,5-4-5,-3-1-16,-5 1-25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12 98,'-2'-14'50,"2"14"-21,0 0-16,5 0-4,5 3-1,-10-3-3,17 21-1,-7-6-1,3 7 0,0 6-1,-5 7 0,2 3-1,4 7 0,-8 0 0,2 1-1,-6 1 0,1-4 1,-3 1-1,-3-7 0,1-5 0,-6-3-1,2-6 0,-4-3-2,3-6-4,-1-3-11,8-11-5,0 0-13,0 0-26,-4-12-17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5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0 114,'0'0'41,"0"0"-15,0 5-18,0-5-1,0 0-2,0 0-1,0 7-2,0-7 0,0 0 0,0 0-1,0 0 0,0 0 1,0 0-1,0 0 0,-5-2-1,5 2 1,0 0-1,-10 8-1,10-8 0,0 15-8,0-15-10,0 8-7,0-8-17,12 0-28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73-4 18,'0'-9'58,"0"9"-8,0 0-25,0 0-8,0 0-6,-7 11-2,7 2-3,-5 1-2,0 5-1,0 2-1,3 5 1,-3-1-2,-3 4 0,3-3 1,2 0-2,-7-2 1,7-2-1,-2-9 1,-2 0 0,4-7-1,3-6 0,0 0 1,0 0-1,0 0 0,5-6 1,3-9-1,-1 2 0,4-7 1,2-2-1,-3 1 1,5-1 0,2 1-1,-2-1 1,1 4-1,1 3 1,-4 5-1,-5 3 2,4 7-1,-9 6-1,-1 7 1,-1 8 0,-1 1-1,0 3 1,0 0-1,-1 1 0,-3-3 0,4-4 1,0-8-1,0-11 0,2 9 0,-2-9 0,15-8 0,-4-3 1,-1-8-1,3-2 0,4-3 0,-2 2 0,1-2 0,1 0 1,-7 5-1,5 4 0,-4 0 1,2 8-1,-6 5 1,5 2 0,-9 8 0,0 4 0,0 6 0,2 2 0,-5 4-1,0-2 1,0 1-1,0 0 1,-5-4-1,4-2 0,-1-5 1,2-3-1,0-9-1,0 14 0,0-14-1,0 0-2,8 0-10,-4-10-6,2 1-6,4-2-16,-2-6-32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 0 168,'0'0'24,"0"19"-5,-11-8-13,8 3 1,-2-1-4,-4 2 0,4-1-1,4 0-1,-3-5-2,-2-1-1,6-8-2,0 0-11,0 0-5,0 0-7,2-17-19,4 0-34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0 149,'0'0'28,"0"0"-8,0 0-15,0 0-4,0 0-4,0 0-13,0 0-9,0 0-15,10 7-26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5:30.71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-1 75 138,'0'-14'35,"0"5"-12,0 9-16,9-12-2,8 10 0,-2-5-1,8 4-2,4-3 1,1 4-2,2-2 0,1-2 0,-1 3-2,-7-3 0,3 6-3,-14-1-2,3 2-13,-15-1-5,0 16-15,-10-2-32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0 144,'4'12'32,"-4"-2"-9,1 9-13,-1-5-3,2 10-1,-2-6-2,1 7-2,-1-4 0,2 1 0,-2-2-2,5-6 1,-2-6 0,-3-8-1,7 4 1,-7-4-1,16-11 0,-4-2 0,1-5 0,-4-1 0,4 0 0,2-3-1,-7 0 1,3 4 0,1 3 0,-7 5 1,-5 10-1,15-2 0,-14 9 1,-1 8-1,0 9 1,0 2-1,-3 2 1,-4 3 0,3 1-1,0-3 0,-4-4 0,5-7-2,1 0-1,2-18-7,-3 14-10,3-14-3,0 0-13,-10 0-33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126 65 112,'0'0'43,"0"0"-17,0 0-16,-2 9-2,0 4-2,-4-1-2,-4 7-1,-2 4 0,4 3-1,-7 3-1,2 0 0,3-2 0,-3 1-1,0-7 0,6-1 0,-3-12 0,10-8 2,0 0-1,0 0-1,10-16 0,0-1 1,3-9-1,4-4 0,1-6 0,-2 0 0,2-3 0,-1 7 0,-4-3 1,2 8-1,-8 7 1,3 5-1,-10 15 1,0 0 0,3 13 0,-3 7 0,0 8-1,0 6 0,0 2 1,2 3 0,1 2-1,3-6 0,-1-5 0,-1-3 0,6-7 0,-7-4 1,-1-3-1,-2-13 0,1 11 1,-1-11-1,0 0 1,-8 0-1,-5-7 1,-4 1-1,1-6 0,-4 3 1,-7 1-1,6-2-1,1 5 1,-3 1 0,5 3 0,6 1 0,-1 0-1,2 0 0,11 0-2,0 0-2,0 0-11,0 0-5,16-4-8,-1-8-21,3-2-32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26 140,'-2'-13'33,"2"13"-10,-8-13-15,8 13-1,0 0-2,0 0-1,-8 0 0,6 8-1,-6 4-1,3 9-1,0 5 1,-5 3-1,5 4-1,-3 2 1,5 0-1,1-2 1,2-6-1,3-7 0,7-4 1,-1-8-1,4-6 0,2-2 0,1-4 0,1-7 0,-3-4 1,-4-2-1,2-2 0,0 3 0,-8 2 0,1 7 0,-5 7 0,0 0 0,10 4 0,-10 11 0,5 3 0,5 2 0,0-2 0,2-2 0,4-5 0,2-4 0,0-7 1,2-5-1,3-8 1,-6-6-1,-6-6 1,1-2-1,-9-6 1,-3-1-1,-5 1 0,-8 1 0,-5 4 0,-2 4 0,0 7 0,-6 7-2,6 10-1,-1 0-11,6 4-6,0 4-6,10 2-15,5-10-39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1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19 47 65,'-12'-1'45,"12"1"-14,0 0-11,-7-4-6,7 4-3,0 0-3,0 0-1,0 0-2,0 0 0,0 0-2,10-2 0,-10 2-1,22 0 1,-12 0-1,15 2 0,-6-2-1,8 0 1,2 0-1,4 0 1,1-3 0,-1 1-1,-2-1-1,-1 1 1,-4 0-1,-1 1 0,-5 1 1,-6 0-1,-4-2 0,-10 2 0,14-2 0,-14 2-2,0 0-1,-5-5-10,5 5-6,-15-7-4,7 4-13,-2-7-33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1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31 1 167,'-15'-1'25,"15"1"-6,-13 3-12,13 5 0,0-8-3,-2 23 0,2-7-1,0 9-1,4 0-1,4 4 0,-6 0 0,-1 1 0,-1-1-1,0-2 1,0-4-2,0-2 1,-1-9-3,1-12-3,0 15-14,0-15-1,0-6-7,3-7-22,8-10-39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1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0 264 132,'0'0'36,"0"0"-14,0 0-12,0 0-4,4-11-2,7 6-1,-6-7 0,10 1-2,-5-5 1,5-1-2,-2 0 0,0-2 1,-3-4 1,2-1-2,-1-1 1,-6 2 0,-1 3 0,2 3 0,-4 2 1,-2 6-1,0 9 0,0 0 0,-7 5 0,6 9 0,-3 2 0,1 4 0,1 6-1,-4 2 2,4 0-1,0 0-1,1-2 1,-1 0 0,2-3-1,-2-4 0,2-4 1,0-2-1,0-1 0,0-12-1,0 6 0,0-6-1,0 0-2,0 0-5,0 0-11,0 0-3,0-4-10,0 4-27,0 0-25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1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12 64 150,'-12'0'29,"12"0"-9,0 0-12,0 0-2,0 0-2,4-1-1,7 1 1,2-2-1,4 2-1,-2-5 1,5 3-1,-1-2-1,3-1 1,4-1-1,-4 1 0,-1-1-1,4 3 1,-7-7 0,-1 6-1,-2-1 1,-9 1-2,-6 4 1,12-3-1,-12 3-2,0 0-1,0 8-7,-12-4-9,7 4-4,-8-1-10,6 1-31,-6-1-14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1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-1 104 123,'0'0'38,"0"0"-18,0 0-8,0-10-3,0 10-3,6-16 0,4 8-2,-5-4 0,7 4-1,-7-3 0,6 0-1,-3 3 0,4 0 0,-4 3-1,5 0 0,-3 3 0,-1 2-1,0 4 1,0 4-1,-1 1 1,-6 5-1,-1 0 1,-1 4-1,-1 0 0,-3 3 1,-7-1-1,4 1 0,-6-2 1,-2-2-2,2 3 2,3-6-1,-5 0 0,2-5 0,1-1 0,4 1 0,8-9 0,-11 10 1,11-10-1,0 0-1,-4 7 1,4-7 0,0 0 0,5 4 0,-5-4 0,13 0 0,-1 0 1,-5 0-1,6 0 0,2 0 0,-4 0 1,6-2-1,-2 0 0,-1 1 0,1-1 0,0 2 1,0 0-2,-7-2 0,5 2-2,-13 0-8,17-1-9,-17 1-3,12-8-11,-9-2-33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1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8 113 38,'0'0'50,"0"0"-10,-5-8-17,5 8-7,-3-9-5,3 9-3,0-14-2,0 14 0,0-16-1,0 9-1,3-3-1,2 3 0,4-4-1,-4 1 0,6 3 0,-4 1 1,-7 6-2,16-8 1,-16 8-1,15 0 0,-15 0 0,13 17 0,-9-4-1,1 6 1,3 2 1,-3 3-2,6 3 1,-6 5 0,9-1-1,-5 3 1,3 1-1,1 0 0,2 0 1,-7-1-1,4-4 0,-4 0 0,0-3 0,-1-5 0,1-4 0,-6-5 1,0-4-1,-2-9 0,3 11-1,-3-11-1,0 0-4,0 0-9,0-8-5,0-3-5,-2 2-19,-1-9-32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1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240 0 151,'-12'3'30,"2"4"-9,-3-6-12,8 10-2,-10-3-2,5 6-1,0 4-2,-3-1 1,-2 3-2,0 0 0,-1 2 0,1 0-1,-1-3 0,-1 0-1,5-1-1,-4-8-3,4 2-12,6-5-3,6-7-8,-13 1-22,13-4-34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5:30.93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-1 43 149,'0'10'30,"8"-4"-8,3-6-15,8 0-2,2-6-1,6 2-2,-5-2-1,7-3-2,-3 2 1,-5-2-3,6 9-7,-8-4-10,-6 1-7,-2-3-22,-1 1-31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1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18 15 35,'0'0'44,"0"-7"-5,0 7-16,0 0-5,-2-9-5,2 9-3,0 0-2,0 0-1,0 0-1,0 0-2,-8 5 0,8 4 0,-3 1-2,3 7 1,-4-2 0,4 7-1,0 3 0,0 3-1,0 3 0,4 3 0,-3 5-1,2-3 1,-3 4-1,0-2 1,0-4-1,0 2 0,0-2 0,-1-6 0,-2-6 0,1-4 0,0-5 0,2-4 0,0-1-1,0-8-1,0 0 0,0 0-3,8-5-9,-1-8-6,-4 0-7,2-8-18,5-2-31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1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41 0 96,'0'0'46,"0"0"-15,-10 0-18,6 10-5,-1-5-1,-1 10-1,-1-4-2,6 9 0,-6 1 0,7 5-1,0 0-1,0 3 0,5 2-1,-2 1 0,2 5 0,3-2 0,-6-4-1,0 3 1,-1-5 0,1-1-1,-2-2 0,2-3 0,-2-7 0,0-4-3,0 1-1,0-13-11,0 0-5,0 0-6,-4 0-19,3-9-34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1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101 32 53,'7'-8'51,"-7"8"-15,10-8-16,-10 8-7,0 0-5,0 0-1,0 0-1,0 0-1,0 0-1,0 0-1,0 0 0,0 0 0,0 8 0,-10 5-2,5 3 0,-7 4 0,4 4 0,-7 1-1,2 4 1,-2-1-1,7-4 0,-5 0 2,3-7-2,3-3 0,6-4 0,1-10 0,-2 11 0,2-11 0,2-6 0,2-3 0,6-2 0,-1-6 0,1-3 0,4-3 0,-2-3 0,1 0 0,0-1 0,2 1 0,0-1 0,-7 6 0,4 4 0,-7 4 0,-5 13 0,11-10 1,-11 10-1,4 11 1,-3 7-1,3 1 1,4 6-1,-6 4 0,7-2 0,0 3 0,4 0 1,-6-3-2,2-4 2,-2-2-1,3-6 0,-7-2 0,-1-2 0,-2-11 1,0 10-1,0-10 1,-12 0-1,4 0 1,-7-1 0,-1-3-1,-2 0 0,-1 2 1,-2-2 0,-2 3-1,5 0 0,0 1 0,1 0 0,2 0-1,4 0-1,11 0-1,-14 2-4,14-2-7,0 0-7,0 0-8,0 0-26,14 0-22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2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93 5 119,'0'0'40,"-4"-8"-16,4 8-15,0 0-1,0 0-2,0 0-1,-10 0 0,10 0-2,-7 6 0,0 2-1,-1 5-1,0 1 1,-2 7-1,-2 4 0,4 3-1,0 4 1,1-1 0,6 2-1,-1-3 0,2-5 1,2-5-1,1-4 0,9-6 0,-3-6 0,6-4 0,2-4 0,-1-8 0,1-1 0,-1 1 0,1-5 0,-4 1 0,-5 3 0,1 4 0,-9 9 0,8-4 0,-8 4 0,8 12 0,-6 0 0,1 2 1,5-1-1,1-1 1,4-3 0,-2-7-1,3-2 1,-1-6 0,3-7 0,-3-4 0,-1-5 0,-4-2-1,-3-3 1,0-1-1,-5 0 0,-5 4 0,-1 4-2,-6 4-1,0 0-3,3 9-10,-6 3-5,6 4-6,0 0-18,9 0-36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2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28-1 74,'0'0'54,"0"0"-20,0 0-17,0 0-6,0 0-2,0 0-3,0 15-1,-2-8-1,-1 10 0,0-2 0,-2 7-1,0 3-1,3 2 0,-1 1 0,3 2-1,0-2 0,0 3 0,0 3 0,0 2 0,0-3-1,0 2 0,0 3 0,0-2 1,0-2-1,-2-3 0,2-4 0,-3-6 0,3-2-1,0-8 1,0-1-2,0-10-2,0 9-4,0-9-10,0-7-4,0-7-9,3 1-26,-1-10-24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2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 30 153,'-3'-14'28,"3"4"-7,0 10-15,0-14-1,0 14 0,0 0-1,0 0-1,0 8-1,0 8 0,0-1-1,0 8 1,0 3-1,0 3 0,0 3 1,0 5-2,0-4 1,0 3 0,-2-1 0,-1 4-1,1-4 0,1 2 1,-1 1-2,2-5 2,-2-2-1,2-1 0,0-3 0,0-5 0,0-5 0,0-5 0,0-4 0,0-8-1,4 11-2,-4-11-1,8 0-10,-5-7-6,-1 0-4,-2-5-16,2-7-34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5:52.62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0 108 74,'0'0'42,"0"0"-16,0 0-6,0 0-7,0 0-4,0 0-3,0-8 0,0 8-2,2-10 0,-2 10-1,8-13 0,2 4-1,-3-2 0,6 3 0,-5-7 0,7 5-1,-2 0 2,2 4-2,-3 0 0,-1 4 0,1 2 0,-7 1-1,3 8 1,-5 4 0,-3 1-1,0 2 1,-3 0 0,-4 4-1,1-1 0,-4 3 1,-2-6 0,2 3-1,-5 0 1,4-5-1,-1 2 0,-3-3 0,2-1 0,5-4 0,-2-2 0,10-6 0,-7 6 0,7-6 1,0 0-1,0 0 0,0 0 0,5-1 0,-5 1 0,0 0 0,10-1 0,-10 1 0,12 0 0,-12 0 0,16 3 0,-4 0 1,1-3-1,2 0 0,2 3 0,-4-2 1,3-1-1,-1 0 0,2 0-1,-4 0-1,0 1-3,-13-1-10,17 0-4,-17 0-8,11-9-17,-1 3-36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31T21:16:43.05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-2 0,'-27'107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19 160 28,'0'0'27,"0"0"-1,0 0-1,0 7-3,0-7-8,0 0-1,0 0-4,0 0-3,0 0-1,0 0 0,0-5-2,0 5 0,3-13-2,0 6 1,2-1-1,2-2 1,-6-1 0,7-3-1,-2 1 0,-3-1 0,-1 1-1,7-4 1,-6 5 0,0 0-1,4 3 0,-7 9 1,3-10-1,-3 10 1,0 0-1,12 8 1,-8-1-1,7 1 0,-6 0 1,9 1-1,1-3 0,-2-1 0,3-3 0,-1-1 0,0-1 1,-1-1-1,0-4 1,-3 0-1,-3 1 0,3-4 0,-11 8 0,10-11 0,-10 11 0,5-7 1,-5 7-1,0 0 0,0 0 0,-9 4 0,6 7 0,-1 4 0,-2 8 1,3 3-1,2 7 1,-1 6-1,-1 5 1,0 0-1,-1 3 1,1 0-1,-1-5 0,-5 0 1,3-9-1,-4-3 0,-2-9 1,3-5 0,-5-8 0,-1-2 0,-1-5-1,-6-1 1,3-1-1,3-5 0,-3 2 0,2-4 0,1 1-1,1-1-1,6 4-6,3-6-12,6-1-7,0-4-21,6 0-32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112 0 28,'0'0'34,"0"0"0,0 0-9,0 0-8,0 0-5,0 0-2,-5-1-3,5 1-2,-13 4-1,10 4-1,-7-1 1,4 6-1,-5 0 0,3 6 0,-1 3-1,-3 3 0,7 3-1,-5 1 1,5 2-2,-3-2 1,3 4-1,5-4 1,-1-3 0,1-4-1,0-3 1,1 0-1,2-7 0,3-2-1,0-5-1,-6-5-3,14 1-12,-14-1-11,13-2-22,-13 2-20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5:31.31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233 6 153,'-17'-9'30,"8"9"-8,-5 9-17,1-3 0,2 12-2,-8 2 1,5 14-2,-3 4 0,4 8-1,-6 8 1,2 3-1,0 8 0,2 0 1,0 1-2,5-6 1,1-1 0,7-3 0,2-9-1,0-11 0,9-3-2,3-12 0,12 0-8,-3-13-10,2-8-4,2-6-13,3-5-32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55 30,'0'0'64,"2"-10"-16,-2 10-29,0-7-6,0 7-3,0 0-3,0 0-2,-5 0-1,-3 4-1,3 7-1,2 4 0,-4 4-1,2 5-1,2-1 2,0 1-2,3-1 1,3-2-1,3-4 0,6-3 0,-3-9 1,6-2-1,-5-3 0,5-2 0,-2-3 0,-1-6 1,-6 3-1,3 2 0,-9 6 0,6-11 0,-6 11 0,0 0 0,0 0 0,9 1 0,-9-1 0,11 10 1,-4-7-1,5 0 1,-2-3 0,5 0-1,0-3 1,0-8 0,-3 1 0,1-3 0,1-3-1,-10-1 2,5 2-1,-8-3-1,-1-3 0,-3 3 1,-7-1-1,1 4-1,0 0 0,-3 6-2,-1-3-4,13 12-11,-10-3-6,10 3-17,0 0-33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0 81,'0'0'54,"0"0"-21,0 0-23,0 0-3,0 0 0,0 4-2,-1 9-2,-2 1 0,-3 7-1,-1 1 0,4 5-1,-6 2 1,5 5-1,-2-4-1,0-4 1,5-3-1,1-3 1,0-6-1,3-2 0,-3-12-1,13 6-1,-2-6-2,-6-4-5,8-5-12,-7-1-11,1-3-24,-6-1-24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36 102,'0'0'48,"-10"10"-19,10-10-20,0 6-3,0-6-1,17 4-1,-4-3-1,8-1-2,-2-2-1,5-4-1,-1 3-8,3-4-13,-8-3-9,-2-2-25,-3-5-19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0 110,'6'-4'47,"3"4"-21,4 8-16,0-2-4,5 10 0,-2-2-2,1 6-1,4 2 0,-2 3-2,-4 2 0,-4 4 0,-3 3 0,-7 2 0,-2 1-1,-8 2 2,-4 0-2,-8-3-2,4 0 1,-5-8-3,7-3-8,-1-12-10,7-4-10,9-9-27,-7-12-23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148 59 55,'4'-11'66,"-4"11"-27,0 0-23,0 0-6,0 0-2,0 11-2,0 4-1,-4 3-3,2 3-1,1 2 1,0 1-1,-1-1 0,-1-3-1,3-4 1,0-2-1,0-4 1,0-1-1,0-9 1,0 0-2,0 0 0,0 0 0,-3-7 0,-1-3-1,-1-2 1,-5-3-1,1-1 1,-1 0 0,-3 0 0,-2 0 1,0 2 0,3-1 0,0 4 0,4-1 1,-3 5 0,7 0-1,4 7 1,-8-12 0,8 12 0,0-8 1,0 8-1,9-6 0,3 2 0,3 0 0,3 0 0,4 1 0,1 0 0,2 0 0,3-1-1,-3 1 1,2 0-1,-5 0 1,-2 3-1,-2-4 0,-6 4-1,-3-2-2,4 3-9,-13-1-10,6-2-9,-6 2-28,0-11-25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26 57,'0'-9'39,"0"9"-11,0-8-8,0 8-5,0 0-5,3-9-3,-3 9-1,0 0-1,0 0 0,0 0-1,-1 10-1,-1 0-1,-1 4 1,1 5-1,-3 1 0,1 6-1,2 1 0,1 2 0,-4-2-1,4-2 0,-1-1 0,2-7 1,0-3-1,0-3 0,0-11 0,0 9 0,0-9 1,2-7-1,1-1 0,1-3 0,-1-4 0,3-2 0,1 0 0,2-5 0,0 1 0,4 0 0,1-1 0,-1 3 0,2 3 0,1 1 0,-1 5 1,2 2-1,-1 1 1,-1 6-1,0 0 0,-2 1 0,-4 1 0,0 3 0,-9-4 0,12 11-1,-10-4-2,-2-7-5,0 0-11,0 8-8,0-8-20,0 0-30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130 14 60,'2'-8'63,"-2"8"-26,7-6-22,-7 6-5,0 0-2,0 0-2,0 0-1,-12 3-2,4 8 0,-3-1-1,-1 7 0,-2 0-1,-2 7 1,1 3-1,0 4-1,3 1 1,1 3-1,3 3 1,5 2-1,2-3 0,1 0 0,0-2 0,4-6 0,2 0-1,0-8-1,3-4-3,-8-7-8,7-2-9,-1-5-13,0-3-26,2-7-20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30 121,'1'-8'40,"-1"-1"-14,0 9-17,-1-13-3,1 13-1,0 0-1,-8-1 0,8 1-2,-15 12-1,8 2 0,0 6 0,1 3-1,-2 2 0,5 2 0,-1 0 0,4-2 0,0-1 2,6-7-2,3-5 0,1-3 0,0-9 0,5 0 0,-4-6 0,0-2 0,0 0 0,-4 0 0,1 2 0,-8 6 0,12-2 0,-12 2 0,7 10 0,-1 1 0,-1-2 0,5 0 0,-2-2 1,2-7-1,-1 0 0,3-5 0,-2-9 1,-1-3-1,-2-3 0,-1-2 1,-3 0-1,-3-2 0,-1 0 0,-7 0 0,-1 3-1,2 5 0,-6 5-4,13 11-7,-17-7-9,17 7-8,-6 7-25,6 2-28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11 114,'-14'-8'44,"6"5"-18,8 3-18,-9 0 0,9 0-2,0 0-2,-6 13-2,6-4 1,0 6-1,0 0-1,0 6 0,-1 1-1,1 4 1,0 0 1,0 0-1,0-2-1,0-3 0,0-1 0,0-10 0,0 0-1,0-10-2,7 6-3,-7-6-7,7-11-9,-5 4-11,-2-1-27,4-3-22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37 151,'0'0'30,"0"0"-14,0 0-9,0 5-1,7-5-3,6 2 0,2-2-1,1 0-2,2 0-1,2-7-2,2 5-5,-6-3-13,0-2-6,-4-4-21,-3-1-29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5:31.80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56 103 153,'4'-13'31,"-4"13"-10,0 0-13,-8 0-3,1 22-1,1 1-2,-5 7 0,3 1 0,1 7 0,-1-4 0,6-2-1,2-2 0,0-9 0,4-6 0,9-6-1,2-3 0,4-6 0,2-1 0,4-11 0,-3-1 0,-1-2-1,0 0 1,-4 2-1,0 6 1,-11 2 0,-6 5 0,8 6 0,-8 8 0,0-1 0,3 5 1,1-3-1,4-3 0,7-3 0,11-6 0,5-3 1,5-7-1,3-8 0,-1-5 0,0-6 0,-9-9 0,-8-7 0,-10-1 0,-11-1-1,-10 3 0,-10 1-2,-7 13-4,-7 1-12,4 11-4,-1 8-11,16 5-31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0 123,'0'0'40,"0"0"-15,0 0-16,4 0-3,5 0-2,3 8 1,1-3-2,1 6-1,-1 0 0,4 3 1,-4 2-2,1 6 1,-4-1-1,1 3 0,-3 2 0,1 1 0,-6 4 0,0 3 0,-3 0-1,0 3 1,-4 0-2,-7-3 0,1 4-3,-4-11-8,3-1-8,-2-5-7,2-7-19,2-5-40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21 35,'0'0'34,"-6"1"-3,6-1-5,0 0-8,0 0-5,0 0-2,0 0-4,0 0 1,-9 5-3,9-5 0,0 0-1,5 4-1,-5-4-1,11 0 1,0 0-1,3 0 1,4-1-1,4 1-1,-1-1 1,3 1-1,1-2 0,0 2-1,-3 0 1,-3 0-1,-1 0 0,-3 0 1,-6 0-1,-1 0 0,-8 0-1,8-4 0,-8 4-3,0 0-4,0-11-12,0 11-7,-11-8-21,3 4-29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6 124,'-6'-11'39,"6"11"-15,0 0-16,0 0-2,3 12-1,-3-1-1,6 6-1,-5 3 0,1 3-1,-2 0-1,0 5 0,0-1-1,-5 1 2,1-1-4,-3-7-1,4 2-8,-3-9-10,6-5-8,0-8-25,0-7-28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55 126 20,'0'0'35,"-3"3"-7,3-3-5,0 0-3,0 0-6,0 0-3,-7 7-1,7-7-2,0 0-2,0 0-2,0 0 1,0 0-1,0 0-1,0 0-1,0 0 1,-2-6-2,2 6 1,2-8-1,2 1 1,2-1-2,-1 2 1,-1-6 0,2 5 0,-1-5-1,1 1 1,-2 1-1,1-2 1,-2 1 0,0-1-1,0 6 0,-2-1 1,-1 7 0,0 0-1,0 0 1,6 10-1,-3 1 0,4 2 1,1 1-1,2-2 0,2-2 1,3 0-1,-3-7 0,3-2 0,0-1 1,-1 0-1,0-4 1,-2-3-1,-2-2 0,-2 1 0,-1 0 0,-4-2 0,-2 3 0,-1 7 0,0-10 0,0 10 0,0 0 0,-5 6 0,-1 3 0,3 7 0,-2 2 0,-1 3 0,2 3 1,-1 2-1,1 2 0,1 0 1,-3 0-1,1-3 1,-2-2-1,0-3 0,-1-2 1,-2-1-1,-1-5 0,-1-2 1,-2-5-1,-3-1 0,-1-4 0,1 0-1,-4 0 1,1-3-1,4 0 0,-2 0-4,8 3-6,-1-1-9,11 1-11,-4-12-25,7 2-23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8 15,'0'0'59,"-3"-8"-19,3 8-14,-5-1-9,5 1-5,-11 2-3,11-2-2,-16 12-2,10-1-1,-3 0-1,1 5 0,-2 4 0,1 3-1,-2 3 0,2 3-1,-1 5-1,1 3 2,2 3-2,-1 0 1,5 0-1,2-5-1,1-1 1,0-4-2,1-5 1,2-8-4,5-2-4,-4-6-14,6-8-10,-4-1-28,3-8-12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73 2 118,'0'0'41,"-12"-4"-16,3 4-18,2 5-2,-5 5-1,5 3 0,-3 4-2,4 6 0,-1 0-2,4 3 2,3-1-2,0-2 1,10-1-1,-3-8 0,8-2 0,0-8 0,1-2 0,0-2 1,-1-4-1,-1-6 0,-2-1 0,-2-1 0,-4 3 0,-6 9 1,8-7-1,-8 7 0,0 9 0,0 4 0,0 1 0,0 4 0,1 1 0,5-3 1,3-3 0,3-6 0,-2-5-1,5-4 1,-1-6 0,1-9-1,0-3 1,-3-3-1,-1-5 0,-6 1 0,-2-3 0,-2 3 0,-1 5 0,-3 0-1,0 11-1,-6-3-2,9 14-6,-8-3-11,8 3-9,-9 9-25,7 0-23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0 145,'-2'7'32,"-7"4"-10,0 2-16,6 7-2,-3-2-1,4 4 1,-5 5-3,5 2 1,1-1-2,1-1 1,0-3-1,0-1 0,0-4 0,1-6-2,7 0 0,-8-13-4,6 6-7,-6-6-9,0 0-13,6-10-29,-6-1-12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26 104,'0'0'48,"0"11"-20,0-11-18,8 9-4,2-9 0,3 3-3,2-3-2,3-1-4,1-2-8,-4-2-12,2-7-12,-4 0-27,-6-4-10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13 123,'2'-9'41,"-2"9"-15,10-4-17,2 8-3,-7 6-1,7 5-2,-5 4 1,6 3-3,-2 5 1,-2 2 0,0 0-1,0 4 0,-5-2 0,-1 4 0,-3-1-1,0 1 0,-1 1 0,-5-5-1,-3-1 0,-3-4-3,6 0-3,-5-11-9,7-4-8,4-11-14,0 0-32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28 114,'0'0'45,"2"-9"-19,-2 9-16,0 0-5,0 0 1,2 7-3,-2 4 0,3 2-2,0 4 1,0 5-1,-3-1 0,1 2 0,-1 0-1,0-4 0,0-1 0,0-4-1,0-6-1,0-8-2,0 0-1,0 0-2,-1-4-2,-7-11-1,8 4-2,-6-10-3,-1 2 2,-2-3 4,-3 1 4,-1 1 11,-2-1 6,2 4 0,-4 0 0,8 8-2,-1 0-2,10 9 0,-13-9-2,13 9-2,0 0 0,0 0-1,4 0-1,7 0 1,2 0-1,2 0 0,2 0 0,3 0-1,3 0 0,-3 0-1,3 0 1,-5 0-1,1 0-1,-4-1-1,1 2-7,-5-1-7,-4 0-8,-7 0-17,10 0-34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53.1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147 8 112,'3'-11'46,"-3"11"-19,0 0-17,0 0-2,0 0 0,0 0-3,0 14-2,-2-5 1,-3 3-1,-3 1-1,2 0-1,-4 4 1,-1-3-1,1 7 0,-2-4 0,-3 2 0,1 1-1,-1-5 0,-1 4 0,7-7 0,-3-2-1,6-1-3,6-9 0,0 0-11,3-4-7,10-10-9,1-2-27,6-4-27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5:32.27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177 0 142,'0'0'35,"11"9"-12,-11-9-13,13 23-4,-9-2 0,6 11-3,-3 6 0,3 7-1,-3 4 1,1 7-2,-3 3 1,-3 5-1,-2-2 0,0 6 1,-7 0-2,1-4 2,-9 4-2,4-5 1,-5-8-1,-1-1 0,-2-7-2,-3-7-2,-1-5-13,-6-9-4,3-3-5,-6-9-21,1-5-39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0 147 83,'0'0'45,"0"0"-20,0 0-9,0 0-4,0 0-5,6 8-1,-6-8-1,0 0-2,4-8 0,-4 8-1,11-13 0,-4 6 0,-3-5-1,1 1 0,4-3 0,-5 1 0,6-2-1,-5 2 1,1 2-1,2 3 0,-8 8 0,14-10 0,-14 10 0,8 5 0,0 4 0,-2 0 0,4 3 0,2-2 1,-4-1-1,7-3 0,0-1 0,5-4 0,-4-1 0,1-2 1,-3-4-1,2-6 0,-7 2 0,2-6 0,-3 6 0,-5-3 0,-1 5 0,-2 8 0,-2-9 0,2 9 0,-7 9 0,4 5 0,2 3 1,-1 8-1,1 2 1,-1 5-1,1 1 2,-5-1-2,1 2 0,1 1 1,-6-4-1,-1-1 0,3-6 1,-4-1-1,-3-4 0,1-2 0,-3-7 1,0-2-1,1-2 0,1-2 0,0-1 0,1-3 0,2 0-1,2 0-1,10 0-3,-9-7-6,9 7-9,3-18-9,7 4-24,-1-2-28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16 118,'0'0'43,"-3"-14"-16,3 14-18,0 0-4,-11-3 1,9 7-3,-4 6 1,3 4-2,-2 2-1,-3 6 1,2 2 1,-4 4-2,3 4 0,-5 4 0,0 0 0,5 1 0,-5 2 0,3 0-1,4-2 0,2-4 0,3-4-1,-2-5-1,4-3-1,-1-12-5,5 0-10,4-8-6,2-2-17,-5-9-34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 13 157,'0'0'29,"0"0"-12,0 0-12,-14 1 0,12 10-2,-4 0 0,-2 6 0,1 4-2,-2 2 0,2 1 1,-1 3-1,4-3-1,4-3 0,0-1 1,3-5-1,6-5 0,1-3 0,2-6 0,4-1 0,-1-5 0,-1-2 0,1-2 0,0-1 0,-3 2 0,-5 4 0,-7 4 0,10-2 0,-10 2 0,5 4 0,-5-4 0,6 14 0,-2-5 0,5-7 0,-2 2 0,6-4 0,2-4 0,3-2 1,-1-4-1,5-2 1,-5-6-1,-1-1 0,-3-4 2,-4-1-2,-5-1 0,-4 3 0,-6 1 0,-1 0-2,-6 7 1,-3 4-1,1 7-2,-1 0-7,4 7-7,6 1-8,-1 4-18,7 1-32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0 166,'0'0'26,"-7"9"-5,-2-6-17,6 4-1,0 6 0,-3-1-1,2 4-1,-1 3 0,-3 1 0,3 4-1,1 2 1,-4 0-1,4-1 1,2 1-1,-4-3 0,5-1 0,1-5 0,0-4-1,1-5 0,-1-8-2,11 0-3,-8-11-3,6 2-8,-6-5-10,1-3-18,-4-3-33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4 110,'-6'7'47,"0"1"-19,6-8-16,0 12-4,0-12-2,19 14-1,-11-11-3,9-2 0,-3 0-2,1-1-1,-1 0-3,-2-10-7,2 4-10,-5-4-11,1-2-25,1 0-24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5 145,'7'-8'33,"-7"8"-11,9 0-16,3 11-1,-7 0-1,6 6-2,-3 0 0,4 5 1,-1-1-1,-3 5-1,1 0 1,-4 4 0,1 1-1,-4 3 1,-4 1-1,-8 2-1,-2 0 0,-3-1-1,-1 2-2,-4-7-2,5 0-11,-10-7-6,6-4-11,2-9-28,4-5-26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3 20,'0'0'30,"0"0"-6,0 0-4,0 0-4,0 4-3,0-4-2,0 0-3,-2 8 1,2-8-2,0 0-1,0 0-1,0 7-2,0-7 0,0 0 0,3 1 0,-3-1-1,0 0 1,10-1-1,-10 1 0,6-5 0,-6 5-1,0 0 0,9-10 0,-9 10 0,0 0-1,0-7 0,0 7 0,0 0 1,0 0-1,-4 0 0,4 0 0,-6 10 1,6-2-1,0 0 1,0 2-1,0-2 1,6 1-1,-5-1 1,-1-8 0,7 7-1,-7-7 1,11 0-1,-11 0 1,4-10 0,-4 10-1,0-14 0,0 6 1,-3-2-1,3 10 0,-10-10 0,10 10 0,-9-2 0,9 2 0,-12 0-1,12 0 1,-7 5 0,7-5 0,0 0 0,0 0 0,-6 7-2,6-7-3,0 0-12,0 0-9,6 0-23,-6 0-19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164 0 72,'0'0'57,"-3"-4"-34,3 4-8,-10 4-6,5 4-1,-2 1-2,0 8-1,-5 0-1,3 5-1,-5 3 0,3 5-2,-4-2 1,2 4-2,-2-2 1,4-3-1,1-3 0,0-7 0,4-3-1,0-5 1,6-9 0,0 0 0,0 0-1,7-12 1,-1-3 0,4-1-1,2-4 1,-4-3-1,4 0 1,-1-2 0,-2-2-2,5 2 2,-3 0-1,1 4 1,-6 0 0,5 6 0,-7 4 0,-4 11 0,10-6 1,-10 6 1,3 8-1,-1 7 0,-1 1 0,1 4 0,4 3 0,-3 0 0,3 1 0,1-3-1,3-1 1,-2-4-1,4-1 0,-5-2 0,2-2 1,-3 0-1,-2 1 0,-1-3 1,-3 1-1,-3 1 0,-4 0 0,-1-2 0,-2-1 0,-2-1 1,-1-2-1,0-5 1,-2 0-1,0-5 0,-1-2 1,1 0-1,0-1 0,0-1-1,6 2-1,-5-1-2,14 8-4,-14-4-9,14 4-10,-10 0-20,10 0-30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3 104,'0'0'49,"0"-8"-23,0 8-17,0 0-2,0 0-2,-6-1 0,6 1-3,-11 15 1,7-3-1,-6 6 1,4 3-2,-4 3 1,4 2-1,-4 1 0,7 2 1,-2-6-2,2-1 0,3-1 0,6-7 0,-1-2 0,6-5 1,4-4-1,1-3 0,-1-4 0,1-2 1,0-2-1,-2-3 0,0 2 0,-7 0 0,0 2 0,-7 7 0,0 0-1,0 0 1,6 7 0,-6 5 0,5 5 0,0 0 0,1 2 1,7 1-1,2-6 0,6-3 0,-1-6 1,0-5-1,5-7 0,-4-7 1,-1-7-1,-1-5 0,-8-2 1,-7-3-1,-4 1 0,-4-2 0,-7 2-1,-3 4 1,-4 4-1,-1 5 0,5 4 0,-4 5 0,11 8-2,-7 0-1,13 5-7,1-5-9,-4 12-8,4-4-26,0-8-23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21 48,'0'0'50,"6"0"-17,-6 0-14,6 0-5,3 0-4,-9 0-3,17 0-1,-3 0-1,2 0-1,-1 0-2,4 0 1,2-2-1,0 0 1,-2-5-2,5 6 0,-8-3 1,-1 4-2,-1-2 1,-7 1-2,-7 1 0,10 0-2,-10 0-2,0 0-8,0 0-12,-1 6-17,1-6-29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28.93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56-1 96,'0'0'53,"0"0"-23,0 0-15,0 0-7,-9 0 0,7 11-3,-6 2-2,3 7-1,-1 5 1,2 7-2,0 3 0,2 5 0,-3 3-1,3 0 1,0-5-1,0-6 1,2-4-1,-4-7 0,4-10 0,0-11 1,0 0-1,12-3 0,-1-12 0,2-3 1,4-6-1,-2-2 0,4-6-1,2 1 1,2 1 0,-4-1 0,-2 4 1,0 5-1,0 2 0,-4 8 0,1 6 1,-5 6-1,-1 6 1,-3 14 0,-3 6-1,-2 5 1,0 3-1,-2 2 1,-3-3-1,3-2 1,0-11-1,0-5 0,2-15 0,6 3 0,5-9 0,0-13 0,3-7 0,3-2 1,2-4-1,0-5 0,0 2 0,-1 2 0,1 3 0,-3 7 0,1 7 1,-6 9-1,0 7 1,3 3 0,-7 10 0,-3 9-1,-2 3 1,0 6 0,-2 4 0,0-3 0,-4-3-1,0-2 0,2-3 1,0-4-1,2-5 0,0-3-1,0-12 0,0 7-1,0-7-2,0 0-2,19 7-9,-11-7-6,7-1-7,-2-6-21,6 1-32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6 112,'0'0'45,"-8"6"-18,8-6-17,12 3-4,0-3 0,10 1-2,-3-1-1,3 0-1,3 0-1,-1-2 0,-2 0 0,-4 0-1,-3 1 0,-2 0-1,0 1 0,-13 0-3,15-1-5,-15 1-10,6-2-10,-6 2-22,10-5-25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20.8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54 114 102,'0'0'50,"0"0"-21,0 0-20,0 0-2,-4-3-1,-4 3-1,1 6-1,1 1-1,-3 2 0,3 5-1,-3 1 0,6 1 0,2 2-1,1-2 1,4 1-2,7-4 1,-1 0-1,6-4 1,4 0-1,-1-5 1,3-4-1,2 0 0,0-6 0,1-3 0,-1-2 0,-2-3 1,-2-2-2,-5-3 1,-9-4 0,-1 0 0,-5-2 0,-4 0 0,-3 0 0,-8 2 0,-3 4 0,-4 3 1,2 4 0,-2 5-1,-2 4 0,3 3 0,0 6 0,4 6 0,2 2-2,1 5 0,3-3-4,9 6-9,1-2-8,1-2-9,1-4-28,5-5-27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38.98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31 33,'0'0'41,"0"0"-9,-5 0-6,5 0-8,0 0-6,0 0-3,0 0-2,0 0-1,0 0 0,0 0-2,0 0-1,0 0 1,0 0-2,8 0 1,-8 0-1,15 0 1,-3 0-2,-3 0 1,6 0 0,2 0-1,-2 0 1,3 0-1,0 0 1,0 0-1,-1 0 0,1-2 0,-2 0-1,1-1 1,-2-1-1,0 1 0,-1 0 1,0 1-1,-4-2 0,1 2 0,-4-1 0,-7 3 0,11-1-1,-11 1 0,0 0-2,0 0-4,0 0-10,-11-1-7,2 1-13,-2-1-31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39.30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40 11 106,'-7'-11'49,"7"11"-21,0 0-17,0 0-2,0 0-2,-8 7-2,8 8-2,-3-3-1,1 7 1,-1 2-1,3 2-1,-8 0 0,6-1-1,-1 0 0,-1-1 0,4-5 0,0 0 0,-1-3-1,1-3 0,0-10-4,0 0-9,5 3-8,6-6-7,-1-9-30,7-5-22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39.85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5 155 81,'0'-11'54,"0"0"-21,-5-5-21,5 5-3,5-8-2,-2 8-2,0-9-1,10 10-1,-9-6 0,7 8-1,-4-3 1,4 6-1,-2 0-1,2 3 2,2 2-2,-3 4 0,2 6 0,1 2 0,-6 9 0,3 2-1,-2 3 1,2 7-1,-7-2 1,2 4-1,3-1 0,-4 1 1,-1-4-1,5 1 0,-5-4 0,2 0 0,-1-5 0,2-3 1,-2-2-1,-1-2 0,0-6 0,4-1-1,-7-9 1,0 0-2,10 13-2,-10-13-7,6-5-10,-4-5-6,-2 3-20,0-3-33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40.11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269 0 145,'0'0'33,"-16"7"-11,11 1-15,-10 0-1,2 3-1,-4 1-1,-1 1-2,0 4 0,0-1-1,-1 3-1,-4-4 1,5 1-2,-2-5 1,2 6-2,0-9-1,6 6-9,3-8-8,9-6-8,-12 0-22,12 0-32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41.14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62 10 81,'0'0'43,"0"0"-15,3-10-10,-3 10-7,0 0-2,0 0-3,0 0-1,3 9-1,-3-2-1,0 13 0,-1 1-1,1 8 0,-5 4 0,3 3-1,-6 6 0,1 0 0,4-2-1,-7 0 0,5-6 2,-5-2-2,5-6 0,2-6 0,-4-2 0,5-10-2,2-8 0,0 0-1,5 0-11,0-8-8,2-8-9,3-5-29,-5-3-18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41.46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 45 119,'-12'-9'41,"12"9"-15,-1-8-18,1-2-1,0 10-2,10-7-1,5 5-1,1-1 0,4 1-2,0-1 0,9 3 0,-4 0 0,3 0-1,-3 1 2,0 0-4,-5 3 2,-4-2-2,-1 5-1,-15-7-3,16 17-10,-16-11-8,-1 5-16,-11 4-29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41.81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29 114,'0'0'44,"0"0"-18,0 0-16,5 2-3,-5-2-1,20-3-2,-8-5 0,4 7-2,2-6-1,2 5 1,1-2-2,3 1 2,-5 2-1,1 0-1,-3 1 0,-1-1-1,1 1-3,-17 0-7,15 0-10,-15 0-7,0 0-26,8 0-25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44.27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200 14 79,'0'-11'39,"0"11"-15,0 0-7,0 0-6,0 0-3,-11-1-2,7 7-2,-1 3 0,0 2 0,-3 4-2,1 3 0,-1 1-1,-2 1 0,2 1 0,0-2 0,0 0 0,-1-6-1,4 1 0,0-6 1,5-8-1,0 10 1,0-10-1,2-4 1,3-4-1,5 0 0,-4-6 1,6 1-1,-5-3 0,4 1-1,2-3 1,-8-1 1,5 1-1,-1-1 0,-1 2 1,-3 3-1,1 1 0,-6 13 1,9-8 0,-9 8-1,5 11 1,-2 4 1,-2 2-2,1 2 1,3 1-1,-2 4 1,1-4 0,-1-2-1,5-1 0,-6-4 0,3 0 1,1-4-1,-6-9 1,7 15-1,-7-15 2,2 8-1,-2-8-1,0 0 1,-12 7 0,4-6-1,-4-1 1,-6 0-1,2 1 0,-6-1 1,-3 3-1,2-1 0,-1 3 0,-1-1 0,3 0-1,-2 0 1,7 0 0,2-3-1,5 2-1,10-3-3,0 0-6,0 0-10,15-7-9,5-2-24,10-5-28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29.15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0 149,'0'0'32,"11"-8"-9,-11 8-10,0 0-7,0 0-1,12 16-1,-12-1-1,2 2 0,-2 4-2,1-4 0,-1 3-1,2-4 0,0-4-2,-2-12-2,10 7-4,-6-11-11,3-10-4,-1-5-11,5-7-31,-7-7-20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6:45.03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60 39 53,'0'-8'61,"0"8"-31,3-12-9,1 5-7,-4 7-4,1-11-2,-1 11-2,0 0-2,0 0-1,0 0-1,0 0 0,-8 6 0,3 4-2,0 7 1,-5 0 0,0 6-1,0 2 1,4 0-1,-1 3 1,4-3-1,1-1 0,2-4 0,2-5 2,3-4-2,6-2 0,4-6 1,-3-3-1,1-2 0,4-3 1,-4-5-1,0 1 0,2 1 0,-9-1 0,6 1 0,-12 8 0,7-5 0,-7 5 0,0 0 0,5 11 0,0-2 0,-4 1 0,2 1 0,6 1 0,1-4 1,3-4-1,2-3 1,3-1-1,-2-5 1,1-4 0,1-8 0,-1 1-1,-6-5 1,-3-3-1,-4-3 0,-4-1 1,-4 2-1,-4 2 0,-3 3 0,-6 5 0,-1 3-2,1 3-1,6 10-10,-4 1-8,8 4-6,-4 2-20,11-7-38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19 160 28,'0'0'27,"0"0"-1,0 0-1,0 6-3,0-6-8,0 0-1,0 0-4,0 0-3,0 0-1,0 0 0,0-4-2,0 4 0,3-13-2,0 6 1,2-1-1,2-2 1,-6-2 0,7-1-1,-2 0 0,-3-1 0,-1 0-1,7-2 1,-6 4 0,0 0-1,4 3 0,-7 9 1,3-10-1,-3 10 1,0 0-1,12 8 1,-8-1-1,7 1 0,-6 0 1,9 1-1,1-3 0,-2-1 0,3-3 0,-1-1 0,0-1 1,-1-1-1,0-4 1,-3 0-1,-3 1 0,3-4 0,-11 8 0,10-11 0,-10 11 0,5-7 1,-5 7-1,0 0 0,0 0 0,-9 4 0,6 7 0,-1 4 0,-2 8 1,3 3-1,2 7 1,-1 6-1,-1 4 1,0 1-1,-1 6 1,1-4-1,-1-4 0,-5 1 1,3-10-1,-4-4 0,-2-8 1,3-5 0,-5-8 0,-1-2 0,-1-5-1,-6-1 1,3-1-1,3-5 0,-3 2 0,2-4 0,1 1-1,1-1-1,6 4-6,3-6-12,6-1-7,0-4-21,6 0-32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112 0 28,'0'0'34,"0"0"0,0 0-9,0 0-8,0 0-5,0 0-2,-5-1-3,5 1-2,-13 4-1,10 4-1,-7-1 1,4 6-1,-6 0 0,5 6 0,-2 3-1,-2 2 0,5 5-1,-4 0 1,5 1-2,-3 0 1,3 2-1,5-2 1,-1-5 0,1-3-1,0-3 1,1 0-1,2-7 0,3-2-1,0-5-1,-6-5-3,14 1-12,-14-1-11,14-2-22,-14 2-20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55 30,'0'0'64,"2"-10"-16,-2 10-29,0-7-6,0 7-3,0 0-3,0 0-2,-5 0-1,-3 4-1,3 7-1,2 4 0,-4 4-1,2 4-1,2 3 2,0-3-2,3 0 1,3-2-1,3-4 0,6-3 0,-3-9 1,6-2-1,-5-3 0,5-2 0,-2-3 0,-1-6 1,-6 3-1,3 2 0,-9 6 0,6-11 0,-6 11 0,0 0 0,0 0 0,9 1 0,-9-1 0,11 10 1,-4-7-1,5 0 1,-2-3 0,5 0-1,0-3 1,0-8 0,-3 1 0,1-3 0,1-3-1,-10-1 2,5 2-1,-8-4-1,-1-2 0,-3 3 1,-7-1-1,1 4-1,0 0 0,-3 6-2,-1-3-4,13 12-11,-10-3-6,10 3-17,0 0-33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0 81,'0'0'54,"0"0"-21,0 0-23,0 0-3,0 0 0,0 4-2,-1 9-2,-2 1 0,-3 7-1,-2 1 0,6 5-1,-7 2 1,5 5-1,-2-4-1,0-4 1,5-3-1,1-3 1,0-6-1,3-2 0,-3-12-1,13 6-1,-2-6-2,-6-4-5,8-5-12,-7-1-11,1-3-24,-6-1-24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35 102,'0'0'48,"-10"10"-19,10-10-20,0 6-3,0-6-1,17 4-1,-4-3-1,8-1-2,-2-2-1,5-4-1,-2 3-8,4-4-13,-8-4-9,-2 1-25,-3-7-19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0 110,'6'-4'47,"3"4"-21,4 8-16,0-2-4,4 10 0,-1-2-2,2 6-1,2 2 0,-1 3-2,-4 2 0,-4 4 0,-3 3 0,-7 2 0,-2 1-1,-8 2 2,-4 0-2,-8-3-2,4 0 1,-5-8-3,8-3-8,-2-12-10,7-4-10,9-9-27,-7-12-23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148 59 55,'4'-11'66,"-4"11"-27,0 0-23,0 0-6,0 0-2,0 11-2,0 4-1,-4 3-3,2 3-1,1 2 1,0 1-1,-1-1 0,-1-3-1,3-4 1,0-2-1,0-4 1,0-1-1,0-9 1,0 0-2,0 0 0,0 0 0,-3-7 0,-1-3-1,-1-2 1,-5-3-1,1-1 1,-1 0 0,-3 0 0,-2 0 1,0 2 0,3-1 0,0 4 0,4-1 1,-3 5 0,7 0-1,4 7 1,-8-12 0,8 12 0,0-8 1,0 8-1,9-6 0,3 2 0,3 0 0,3 0 0,4 1 0,1 0 0,2 0 0,3-1-1,-3 1 1,2 0-1,-5 0 1,-2 3-1,-2-4 0,-6 4-1,-3-2-2,4 3-9,-13-1-10,6-2-9,-6 2-28,0-11-25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26 57,'0'-9'39,"0"9"-11,0-8-8,0 8-5,0 0-5,3-9-3,-3 9-1,0 0-1,0 0 0,0 0-1,-1 10-1,-1 0-1,-1 4 1,1 5-1,-3 1 0,1 6-1,2 1 0,1 1 0,-4-1-1,4-2 0,-1-1 0,2-7 1,0-3-1,0-3 0,0-11 0,0 9 0,0-9 1,2-7-1,1-1 0,1-3 0,-1-4 0,3-2 0,1 0 0,2-5 0,0 1 0,4 0 0,1 0 0,-1 2 0,2 3 0,1 1 0,0 5 1,1 2-1,-1 1 1,-1 6-1,0 0 0,-2 1 0,-4 1 0,0 3 0,-9-4 0,12 11-1,-10-4-2,-2-7-5,0 0-11,0 8-8,0-8-20,0 0-30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130 14 60,'2'-8'63,"-2"8"-26,7-6-22,-7 6-5,0 0-2,0 0-2,0 0-1,-12 3-2,3 8 0,-1-1-1,-2 7 0,-2 0-1,-2 7 1,1 3-1,0 4-1,3 1 1,1 3-1,3 3 1,5 3-1,2-4 0,1 0 0,0-2 0,4-6 0,2 0-1,0-8-1,3-4-3,-8-7-8,7-2-9,-1-5-13,0-3-26,2-7-20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29.33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 7 165,'-3'-7'27,"3"7"-7,0 0-13,0 0-2,0 0-3,0 3-2,3 5-3,-3-8-8,17 17-10,-5-5-5,5-1-20,2-5-30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30 121,'1'-8'40,"-1"-1"-14,0 9-17,-1-13-3,1 13-1,0 0-1,-8-1 0,8 1-2,-15 12-1,8 2 0,0 6 0,1 3-1,-2 2 0,5 2 0,-1 0 0,4-2 0,0-1 2,6-7-2,3-5 0,1-3 0,0-9 0,5 0 0,-4-6 0,0-2 0,0 0 0,-4 0 0,1 2 0,-8 6 0,12-2 0,-12 2 0,7 10 0,-1 1 0,-1-2 0,5 0 0,-2-2 1,2-7-1,-1 0 0,3-5 0,-2-9 1,-1-3-1,-2-3 0,-1-2 1,-3 0-1,-3-2 0,-1 0 0,-7 0 0,-1 3-1,2 5 0,-6 5-4,13 11-7,-17-7-9,17 7-8,-6 7-25,6 2-28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11 114,'-14'-8'44,"6"5"-18,8 3-18,-9 0 0,9 0-2,0 0-2,-6 13-2,6-4 1,0 6-1,0 0-1,0 6 0,-1 1-1,1 4 1,0 0 1,0 0-1,0-2-1,0-3 0,0-1 0,0-10 0,0 0-1,0-10-2,7 6-3,-7-6-7,7-11-9,-5 4-11,-2-1-27,4-3-22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37 151,'0'0'30,"0"0"-14,0 0-9,0 5-1,7-5-3,6 2 0,2-2-1,1 0-2,2 0-1,2-7-2,2 5-5,-6-3-13,0-2-6,-4-4-21,-3-1-29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0 123,'0'0'40,"0"0"-15,0 0-16,4 0-3,5 0-2,3 8 1,1-3-2,2 6-1,-2 0 0,3 3 1,-3 2-2,2 6 1,-5-1-1,1 3 0,-3 2 0,1 1 0,-6 4 0,0 3 0,-3 0-1,0 3 1,-4 0-2,-7-3 0,1 4-3,-5-11-8,5-1-8,-3-5-7,1-7-19,3-5-40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21 35,'0'0'34,"-6"1"-3,6-1-5,0 0-8,0 0-5,0 0-2,0 0-4,0 0 1,-9 5-3,9-5 0,0 0-1,5 4-1,-5-4-1,12 0 1,-2 0-1,5 0 1,2-1-1,5 1-1,-1-1 1,4 1-1,0-2 0,0 2-1,-3 0 1,-3 0-1,-1 0 0,-3 0 1,-7 0-1,1 0 0,-9 0-1,8-4 0,-8 4-3,0 0-4,0-11-12,0 11-7,-11-8-21,3 4-29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5 124,'-6'-10'39,"6"10"-15,0 0-16,0 0-2,3 12-1,-3-1-1,6 6-1,-5 3 0,1 5-1,-2-2-1,0 5 0,0-1-1,-5 1 2,1 0-4,-3-8-1,4 3-8,-3-10-10,6-4-8,0-9-25,0-8-28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55 126 20,'0'0'35,"-3"3"-7,3-3-5,0 0-3,0 0-6,0 0-3,-7 7-1,7-7-2,0 0-2,0 0-2,0 0 1,0 0-1,0 0-1,0 0-1,0 0 1,-2-6-2,2 6 1,2-8-1,2 1 1,2-1-2,-1 2 1,-1-6 0,2 5 0,-1-5-1,1 1 1,-2 1-1,1-2 1,-2 1 0,0-1-1,0 6 0,-2-1 1,-1 7 0,0 0-1,0 0 1,6 10-1,-3 1 0,4 2 1,1 1-1,2-2 0,2-2 1,3 0-1,-3-7 0,3-2 0,0-1 1,-1 0-1,0-4 1,-2-3-1,-2-2 0,-2 1 0,-1 0 0,-4-2 0,-2 3 0,-1 7 0,0-10 0,0 10 0,0 0 0,-5 6 0,-1 3 0,3 7 0,-2 2 0,-1 3 0,2 3 1,-1 2-1,1 2 0,1 0 1,-3 0-1,1-3 1,-2-2-1,0-3 0,-1-2 1,-2-1-1,-1-5 0,-1-2 1,-2-5-1,-3-1 0,-1-4 0,1 0-1,-4 0 1,1-3-1,4 0 0,-2 0-4,8 3-6,-1-1-9,11 1-11,-4-12-25,7 2-23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137 8 15,'0'0'59,"-3"-8"-19,3 8-14,-5-1-9,5 1-5,-11 2-3,11-2-2,-16 12-2,10-1-1,-3 0-1,1 5 0,-3 4 0,2 3-1,-2 3 0,2 3-1,-1 6-1,1 2 2,2 2-2,-1 1 1,5 0-1,2-5-1,1 1 1,0-7-2,1-4 1,2-8-4,5-2-4,-4-6-14,6-8-10,-4-1-28,3-8-12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72 2 118,'0'0'41,"-11"-4"-16,3 4-18,0 5-2,-3 5-1,3 3 0,-2 4-2,4 6 0,-1 0-2,4 3 2,3-1-2,0-2 1,10-1-1,-3-8 0,8-2 0,0-8 0,1-2 0,-1-2 1,0-4-1,0-6 0,-4-1 0,0-1 0,-5 3 0,-6 9 1,8-7-1,-8 7 0,0 9 0,0 4 0,0 1 0,0 4 0,2 1 0,4-3 1,3-3 0,2-6 0,0-5-1,4-4 1,-2-6 0,2-9-1,0-3 1,-4-3-1,1-5 0,-7 1 0,-2-3 0,-2 3 0,-1 5 0,-3 0-1,0 11-1,-6-3-2,9 14-6,-8-3-11,8 3-9,-9 9-25,7 0-23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0 145,'-2'7'32,"-7"4"-10,0 2-16,6 7-2,-3-2-1,4 4 1,-5 5-3,5 2 1,1-1-2,1-1 1,0-3-1,0-1 0,0-4 0,1-6-2,7 0 0,-8-13-4,6 6-7,-6-6-9,0 0-13,6-10-29,-6-1-12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29.67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16 158,'0'0'30,"13"6"-8,-11 6-13,2 13-2,-4 1-3,2 6 0,-2 0-2,2-3 0,0-4-1,5-2 0,-3-11 0,-4-12-1,19 0 1,-6-8-1,1-9 0,1-8 1,2-3-1,2-3 0,-2 2 0,2-2 0,-2 2 0,-4 8 0,2 6 0,0 11 0,-1 4 0,-3 5 1,0 12-1,-3 6 1,1 4 0,1 7-1,-1-2 0,-3-3 1,-2 2-1,2-3-1,-1-3-1,-1-9-3,9 5-9,-13-21-8,4 12-4,-4-12-19,0 0-39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26 104,'0'0'48,"0"11"-20,0-11-18,8 9-4,2-9 0,4 3-3,1-3-2,3-1-4,1-2-8,-4-1-12,2-9-12,-4 0-27,-6-2-10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13 123,'2'-9'41,"-2"9"-15,10-4-17,2 8-3,-7 6-1,7 5-2,-5 4 1,5 3-3,-1 5 1,-2 2 0,0 0-1,0 4 0,-5-2 0,-1 4 0,-3-1-1,0 1 0,-1 1 0,-5-5-1,-3-1 0,-3-4-3,6 0-3,-5-11-9,7-4-8,4-11-14,0 0-32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28 114,'0'0'45,"1"-9"-19,-1 9-16,0 0-5,0 0 1,3 7-3,-3 4 0,3 2-2,0 4 1,0 5-1,-3-1 0,2 2 0,-2 0-1,0-4 0,0-1 0,0-4-1,0-6-1,0-8-2,0 0-1,0 0-2,-2-4-2,-5-11-1,7 4-2,-8-10-3,1 2 2,-2-3 4,-2 1 4,-3 1 11,0-1 6,0 4 0,-2 0 0,7 8-2,-1 0-2,10 9 0,-13-9-2,13 9-2,0 0 0,0 0-1,4 0-1,7 0 1,2 0-1,1 0 0,4 0 0,1 0-1,5 0 0,-4 0-1,4 0 1,-7 0-1,3 0-1,-6-1-1,2 2-7,-5-1-7,-4 0-8,-7 0-17,10 0-34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0 147 83,'0'0'45,"0"0"-20,0 0-9,0 0-4,0 0-5,6 8-1,-6-8-1,0 0-2,4-8 0,-4 8-1,11-13 0,-4 6 0,-3-5-1,1 1 0,4-3 0,-5 1 0,6-2-1,-5 2 1,1 2-1,2 3 0,-8 8 0,14-10 0,-14 10 0,8 5 0,0 4 0,-2 0 0,4 3 0,2-2 1,-4-1-1,7-3 0,0-1 0,5-4 0,-3-1 0,-1-2 1,-2-4-1,3-6 0,-9 2 0,3-6 0,-3 6 0,-5-3 0,-1 5 0,-2 8 0,-2-9 0,2 9 0,-7 9 0,4 5 0,2 3 1,-1 8-1,1 2 1,-1 5-1,1 1 2,-5-1-2,1 1 0,1 2 1,-6-4-1,0-1 0,1-6 1,-3-1-1,-3-3 0,1-4 0,-3-6 1,0-2-1,1-2 0,1-2 0,0-1 0,1-3 0,2 0-1,2 0-1,10 0-3,-9-7-6,9 7-9,3-18-9,7 4-24,-1-2-28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16 118,'0'0'43,"-3"-14"-16,3 14-18,0 0-4,-11-3 1,9 7-3,-4 6 1,3 4-2,-2 2-1,-3 6 1,2 2 1,-4 4-2,3 4 0,-5 4 0,0 0 0,5 1 0,-5 2 0,3 0-1,4-2 0,2-4 0,3-4-1,-2-5-1,4-3-1,-1-12-5,5 0-10,4-8-6,2-2-17,-5-9-34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 13 157,'0'0'29,"0"0"-12,0 0-12,-14 1 0,12 10-2,-4 0 0,-2 6 0,1 4-2,-2 2 0,2 1 1,-1 3-1,4-3-1,4-3 0,0-1 1,3-5-1,6-5 0,1-3 0,2-6 0,4-1 0,-1-5 0,-1-2 0,1-2 0,0-1 0,-3 2 0,-5 4 0,-7 4 0,10-2 0,-10 2 0,5 4 0,-5-4 0,6 14 0,-2-5 0,5-7 0,-2 2 0,6-4 0,2-4 0,3-2 1,-1-4-1,5-2 1,-5-6-1,-1-1 0,-3-4 2,-4-1-2,-5-1 0,-4 3 0,-6 1 0,-1 0-2,-6 7 1,-3 4-1,1 7-2,-1 0-7,4 7-7,6 1-8,-1 4-18,7 1-32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0 166,'0'0'26,"-7"9"-5,-2-6-17,6 4-1,0 6 0,-3-1-1,2 4-1,-1 3 0,-3 1 0,3 4-1,1 2 1,-4 0-1,4-1 1,2 1-1,-4-3 0,5-1 0,1-5 0,0-4-1,1-5 0,-1-8-2,11 0-3,-8-11-3,6 2-8,-6-5-10,1-3-18,-4-3-33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4 110,'-6'7'47,"0"1"-19,6-8-16,0 12-4,0-12-2,19 14-1,-11-11-3,8-2 0,-1 0-2,-1-1-1,1 0-3,-3-10-7,1 4-10,-4-4-11,1-2-25,1 0-24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5 145,'7'-8'33,"-7"8"-11,9 0-16,3 11-1,-7 0-1,6 6-2,-3 0 0,4 5 1,-1-1-1,-3 5-1,1 0 1,-4 4 0,1 1-1,-4 3 1,-4 1-1,-8 2-1,-2 0 0,-3-1-1,-1 2-2,-4-7-2,5 0-11,-10-7-6,6-4-11,2-9-28,4-5-26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3 20,'0'0'30,"0"0"-6,0 0-4,0 0-4,0 4-3,0-4-2,0 0-3,-2 8 1,2-8-2,0 0-1,0 0-1,0 7-2,0-7 0,0 0 0,3 1 0,-3-1-1,0 0 1,10-1-1,-10 1 0,6-5 0,-6 5-1,0 0 0,9-10 0,-9 10 0,0 0-1,0-7 0,0 7 0,0 0 1,0 0-1,-4 0 0,4 0 0,-6 11 1,6-4-1,0 1 1,0 2-1,0-3 1,6 3-1,-5-2 1,-1-8 0,7 7-1,-7-7 1,11 0-1,-11 0 1,4-10 0,-4 10-1,0-15 0,0 8 1,-3-3-1,3 10 0,-10-10 0,10 10 0,-9-2 0,9 2 0,-12 0-1,12 0 1,-7 5 0,7-5 0,0 0 0,0 0 0,-6 7-2,6-7-3,0 0-12,0 0-9,6 0-23,-6 0-19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30.35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32 117 173,'-10'-12'24,"10"12"-3,-17-15-14,17 15-3,0 0 0,0 0-2,-6 19 0,6 1 0,0 6-1,6-1-1,-2 4 1,9-3-1,-2-5 1,7-2-1,0-8 0,5-11 0,2 0 1,-1-8-1,3-5 0,0-2 1,-8-1-1,-1 0 0,-6 1 0,-1 6 0,-11 9 0,8 0 0,-4 8 0,1 7 0,1 3 0,7 3 0,-1 1 1,7-1 0,3-10 0,5-3-1,-1-8 1,5-14 0,-7-4 0,-3-12-1,-2-3 1,-6-3 0,-7-4-1,-6 2 0,-4 4-1,-5 4-1,1 18-6,-9-6-9,4 13-6,0-3-6,13 8-24,-14-3-43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7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163 0 72,'0'0'57,"-3"-4"-34,3 4-8,-10 4-6,5 4-1,-2 1-2,0 8-1,-5 0-1,4 6-1,-6 1 0,3 5-2,-4-1 1,2 4-2,-2-2 1,4-2-1,1-5 0,0-6 0,4-3-1,0-5 1,6-9 0,0 0 0,0 0-1,7-12 1,-1-4 0,4 1-1,2-4 1,-4-4-1,4 0 1,-1-2 0,-2-2-2,5 1 2,-3 2-1,1 3 1,-7 0 0,6 6 0,-7 4 0,-4 11 0,10-6 1,-10 6 1,3 8-1,-1 8 0,-1-1 0,1 5 0,4 2 0,-3 1 0,3 1 0,1-2-1,3-3 1,-2-3-1,4 0 0,-5-4 0,2 0 1,-3-3-1,-2 4 0,-1-5 1,-3 3-1,-3 0 0,-4 0 0,-1-2 0,-2-1 0,-2-1 1,-1-2-1,0-5 1,-2 0-1,0-5 0,-1-2 1,2 0-1,-1-1 0,0-2-1,6 4-1,-5-2-2,14 8-4,-14-4-9,14 4-10,-10 0-20,10 0-30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8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3 104,'0'0'49,"0"-8"-23,0 8-17,0 0-2,0 0-2,-6-1 0,6 1-3,-11 15 1,7-3-1,-6 6 1,4 3-2,-4 3 1,4 2-1,-4 1 0,7 2 1,-2-6-2,2-1 0,3-1 0,6-7 0,-1-2 0,6-5 1,4-4-1,1-3 0,-1-4 0,1-2 1,0-2-1,-2-3 0,0 2 0,-7 0 0,0 2 0,-7 7 0,0 0-1,0 0 1,6 7 0,-6 5 0,5 5 0,0 0 0,1 2 1,7 1-1,2-6 0,6-3 0,-1-6 1,0-5-1,5-7 0,-4-7 1,-1-7-1,-1-5 0,-8-2 1,-7-3-1,-4 1 0,-4-2 0,-7 2-1,-3 4 1,-4 4-1,-1 5 0,5 4 0,-4 5 0,11 8-2,-7 0-1,13 5-7,1-5-9,-4 12-8,4-4-26,0-8-23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8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20 48,'0'0'50,"6"0"-17,-6 0-14,6 0-5,3 0-4,-9 0-3,17 0-1,-3 0-1,2 0-1,-1 0-2,4 0 1,2-2-1,0-1 1,-2-2-2,5 4 0,-8-3 1,-1 4-2,-1-2 1,-7 1-2,-7 1 0,10 0-2,-10 0-2,0 0-8,0 0-12,-1 5-17,1-5-29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8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6 112,'0'0'45,"-8"6"-18,8-6-17,12 3-4,0-3 0,10 1-2,-3-1-1,3 0-1,3 0-1,-1-2 0,-2 0 0,-5 0-1,-2 1 0,-2 0-1,0 1 0,-13 0-3,15-1-5,-15 1-10,6-2-10,-6 2-22,10-5-25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8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54 115 102,'0'0'50,"0"0"-21,0 0-20,0 0-2,-4-3-1,-4 3-1,1 5-1,1 3-1,-3 0 0,3 5-1,-3 2 0,6 2 0,2 1-1,1-2 1,4 0-2,7-2 1,-1-1-1,6-4 1,4 0-1,-1-5 1,3-4-1,2 0 0,1-6 0,0-3 0,-2-2 0,0-3 1,-4-2-2,-4-4 1,-9-2 0,-1-1 0,-5-1 0,-4-1 0,-3-1 0,-8 3 0,-3 4 0,-4 3 1,3 4 0,-3 5-1,-2 4 0,2 3 0,1 7 0,3 4 0,4 3-2,0 5 0,2-2-4,11 5-9,-1-2-8,2-2-9,2-6-28,4-2-27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80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31 33,'0'0'41,"0"0"-9,-5 0-6,5 0-8,0 0-6,0 0-3,0 0-2,0 0-1,0 0 0,0 0-2,0 0-1,0 0 1,0 0-2,8 0 1,-8 0-1,15 0 1,-3 0-2,-3 0 1,6 0 0,2 0-1,-2 0 1,3 0-1,0 0 1,0 0-1,-1 0 0,1-2 0,-2 0-1,1-1 1,-2-1-1,0 1 0,-1 0 1,0 1-1,-4-2 0,1 2 0,-4-1 0,-7 3 0,11-1-1,-11 1 0,0 0-2,0 0-4,0 0-10,-11-1-7,2 1-13,-2-1-31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80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40 11 106,'-7'-11'49,"7"11"-21,0 0-17,0 0-2,0 0-2,-8 7-2,8 8-2,-3-3-1,1 7 1,-1 2-1,3 2-1,-8 0 0,6-1-1,-1 0 0,-1-1 0,4-5 0,0 0 0,-1-3-1,1-3 0,0-10-4,0 0-9,5 3-8,6-6-7,-1-9-30,7-5-22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80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5 155 81,'0'-11'54,"0"0"-21,-5-5-21,5 5-3,5-8-2,-2 8-2,0-9-1,10 10-1,-9-6 0,7 8-1,-4-3 1,4 6-1,-2 0-1,2 3 2,2 2-2,-3 4 0,2 6 0,1 2 0,-6 9 0,3 2-1,-2 3 1,2 7-1,-7-2 1,2 4-1,3-1 0,-4 1 1,-1-4-1,5 1 0,-5-4 0,2 0 0,-1-5 0,2-3 1,-2-2-1,-1-2 0,0-6 0,4-1-1,-7-9 1,0 0-2,10 13-2,-10-13-7,6-5-10,-4-5-6,-2 3-20,0-3-33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80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269 0 145,'0'0'33,"-16"7"-11,11 1-15,-10 0-1,2 3-1,-4 1-1,-1 1-2,0 4 0,0-1-1,-1 3-1,-4-4 1,5 1-2,-2-5 1,2 6-2,0-9-1,6 6-9,3-8-8,9-6-8,-12 0-22,12 0-32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80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62 10 81,'0'0'43,"0"0"-15,3-10-10,-3 10-7,0 0-2,0 0-3,0 0-1,3 9-1,-3-2-1,0 13 0,-1 1-1,1 8 0,-5 4 0,3 3-1,-6 6 0,1 0 0,4-2-1,-7 0 0,5-6 2,-5-2-2,5-6 0,2-6 0,-4-2 0,5-10-2,2-8 0,0 0-1,5 0-11,0-8-8,2-8-9,3-5-29,-5-3-18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31.09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0 286 138,'10'0'37,"-10"0"-13,21-3-15,-12-8-2,10 1-3,-4-6 0,4-4-2,2-1-1,-2-6 0,0-3-1,-4 4 1,-4 0-1,-5-1 1,-2 2 0,-2 8-1,-2-1 1,-4 9 0,-4 7 0,-1 5 0,1 11-1,-1 8 1,1 6 0,5 4-1,-5 5 1,4 1 0,4-2 0,0-1-1,0-4 0,0-3 0,0-4 0,4-4-1,0-4 0,-4-7-2,5 3-5,-5-12-8,0 0-7,0 0-9,0 0-31,0 0-24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80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 45 119,'-12'-9'41,"12"9"-15,-1-8-18,1-2-1,0 10-2,10-7-1,5 5-1,1-1 0,4 1-2,0-1 0,9 3 0,-4 0 0,3 0-1,-3 1 2,0 0-4,-5 3 2,-4-2-2,-1 5-1,-15-7-3,16 17-10,-16-11-8,-1 5-16,-11 4-29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81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29 114,'0'0'44,"0"0"-18,0 0-16,5 2-3,-5-2-1,20-3-2,-8-5 0,4 7-2,2-6-1,2 5 1,1-2-2,3 1 2,-5 2-1,1 0-1,-3 1 0,-1-1-1,1 1-3,-17 0-7,15 0-10,-15 0-7,0 0-26,8 0-25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81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200 14 79,'0'-11'39,"0"11"-15,0 0-7,0 0-6,0 0-3,-11-1-2,7 7-2,-1 3 0,0 2 0,-3 4-2,1 3 0,-1 1-1,-2 1 0,2 1 0,0-2 0,0 0 0,-1-6-1,4 1 0,0-6 1,5-8-1,0 10 1,0-10-1,2-4 1,3-4-1,5 0 0,-4-6 1,6 1-1,-5-3 0,4 1-1,2-3 1,-8-1 1,5 1-1,-1-1 0,-1 2 1,-3 3-1,1 1 0,-6 13 1,9-8 0,-9 8-1,5 11 1,-2 4 1,-2 2-2,1 2 1,3 1-1,-2 4 1,1-4 0,-1-2-1,5-1 0,-6-4 0,3 0 1,1-4-1,-6-9 1,7 15-1,-7-15 2,2 8-1,-2-8-1,0 0 1,-12 7 0,4-6-1,-4-1 1,-6 0-1,2 1 0,-6-1 1,-3 3-1,2-1 0,-1 3 0,-1-1 0,3 0-1,-2 0 1,7 0 0,2-3-1,5 2-1,10-3-3,0 0-6,0 0-10,15-7-9,5-2-24,10-5-28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04.81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60 39 53,'0'-8'61,"0"8"-31,3-12-9,1 5-7,-4 7-4,1-11-2,-1 11-2,0 0-2,0 0-1,0 0-1,0 0 0,-8 6 0,3 4-2,0 7 1,-5 0 0,0 6-1,0 2 1,4 0-1,-1 3 1,4-3-1,1-1 0,2-4 0,2-5 2,3-4-2,6-2 0,4-6 1,-3-3-1,1-2 0,4-3 1,-4-5-1,0 1 0,2 1 0,-9-1 0,6 1 0,-12 8 0,7-5 0,-7 5 0,0 0 0,5 11 0,0-2 0,-4 1 0,2 1 0,6 1 0,1-4 1,3-4-1,2-3 1,3-1-1,-2-5 1,1-4 0,1-8 0,-1 1-1,-6-5 1,-3-3-1,-4-3 0,-4-1 1,-4 2-1,-4 2 0,-3 3 0,-6 5 0,-1 3-2,1 3-1,6 10-10,-4 1-8,8 4-6,-4 2-20,11-7-38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22.5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110 48 53,'3'-10'47,"-1"0"-10,-2 10-15,6-16-7,-6 16-4,4-12-3,-4 12-2,0 0-1,-4 11-2,-6 2 0,2 10-1,-7 7-1,2 7 1,-8 2-2,4 6 1,4-4-1,0-2 0,4-3 0,8-8 0,1-9 1,8-3-1,4-9 0,4-5 1,6-4-1,-3-6 0,6-4 0,-3-3 1,-1-1-1,-4 2 0,-1 0 0,-4 6 0,-4 6 0,-8 2 0,13 4 1,-8 7-1,2 2 0,1 4 2,7-6-2,1 3 1,4-9 0,5 0 0,1-5-1,4-6 1,-4-8 0,-1-2-1,-5-7 1,-2 1 0,-3-6-1,-8 1 0,-6-3 0,-1 1 0,-8 2 1,-7 1-1,0 4-1,-3 5 0,2 4-1,-1 3-5,17 10-9,-11 1-6,9 10-11,2 4-32,5 2-18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22.5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1 158,'0'0'28,"-10"-1"-8,2 1-14,4 7-2,-6 2-1,7 7 1,-3 3-3,2 1 1,-1 5-1,4 1 0,-1 3-1,2-1 1,-2 0 0,2-1-1,2-3 0,1-2 0,4-7 0,-1-4-1,3-4 0,-9-7-3,18 0-4,-18 0-11,10-13-5,-10-1-15,0-1-33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22.5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22 132,'-11'3'37,"11"-3"-12,-7 3-16,7-3-2,7 0-2,7 0-2,3 0-1,8-3 0,-1-1-2,3-2-2,4 1-1,-4 0-3,7 0-11,-9 3-8,1 2-13,-6 0-33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22.5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40 145,'13'4'32,"-7"-2"-10,8-2-14,1 0-2,1 0-2,2-4-2,4 2 1,-4-3-3,0 1 0,-1 1-2,-6-3-1,4 4-7,-15 2-11,13-8-7,-13 8-24,3-11-24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22.5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63 0 144,'-8'7'32,"3"-1"-10,0 10-13,-3-6-4,6 10-1,-5-1-1,6 5-2,-6 1 1,2-2-4,0 3-1,-1-3-9,4-3-9,-1-3-7,3-7-24,0-10-27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22.5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37-1 165,'0'8'26,"0"4"-6,-9 4-14,6 5-3,0 4 0,0 2-1,-4-1 0,5 1-1,-3 0-1,4-4-2,1 4-6,-2-7-11,2-6-4,-3-8-15,3-6-33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31.37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 28 168,'-10'0'26,"10"0"-5,0 0-16,0 0 1,17-2-3,10 0 0,7-2-1,6 1-1,3-3 0,1 3 0,3 3-1,-5-2 0,-6 1-1,-10-1-2,-5 5-3,-21-3-10,13 11-6,-13-11-8,-13 11-29,-4-2-31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22.6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17 67,'0'0'47,"0"0"-20,-8 3-8,8-3-6,0 0-4,0 0-1,0 0-1,8 3-2,-8-3-1,18 0-1,-3-1-1,3 1 1,-1-1-2,6 0 0,-1 1 0,1-2 0,3 0 0,-1 1-1,-4-2 0,2 1 0,-3-1 0,-3 1 0,-6 0-2,-2-2-5,0 4-11,-9 0-5,0 0-17,-9 1-29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22.6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45 134,'0'0'35,"0"0"-17,0 0-9,0 0-2,13 0-2,-3-4-1,8 3-1,0-3-1,1 0-1,6 0 0,-1 2 0,3 0-1,-2-2-1,1 3-4,-4-1-13,3-1-4,-5-1-15,1-6-28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22.6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59 55,'9'-15'57,"2"6"-17,-3-3-25,-3-1-4,7 8-1,-9-4-4,-3 9-1,0 0-1,0 0 0,-11 6-1,1 8-1,-2 7-1,-3 7 1,2 4-1,3 5 0,2 2-1,5 0 1,3-4 0,3-3 0,5-8-1,7-6 2,3-8-1,4-2-1,1-8 1,-2-3-1,4-7 0,-3 2 0,-6-4 0,-3-1 0,-1 1 0,-4 2 0,-8 10 0,0 0 0,0 0 0,2 10 1,-1 2-1,4 6 1,2-4-1,8 0 1,1-3 0,2-7 0,4-4 0,1-3 1,3-8-1,-7-7 0,-1-5 0,-7-3-1,-4-4 1,-5-1-1,-4 3 0,-6-3 0,-7 6 0,-2 1-1,2 11-1,-6-2-1,6 15-5,-1 0-10,9 9-5,0 6-10,7 3-32,0 3-18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22.6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 0 151,'0'0'31,"0"0"-9,-9 0-11,1 1-6,5 12-1,-4-1-1,1 8-1,1-2-1,0 7 0,3 0 0,-3 2-1,5-1 0,0 1 0,0 0 1,5-4-1,0-4 0,2-3-1,3-3 0,1-6-1,1-1-3,-4-6-11,7-4-6,-9-5-7,-1-2-26,-3-2-24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22.6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40 145,'0'0'31,"0"0"-10,0 0-13,12 0-3,2-3-2,5 1 0,2-1-3,4-3-8,6 1-10,-1 1-6,1-3-16,-1-3-29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22.6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14 72,'-13'5'49,"13"-5"-21,0 0-10,0 0-5,0 0-3,0 0-1,8 4-3,3-4-1,9 0-2,-3 0 0,3 3-1,1-3 0,0 2 0,3 0-1,-6-1-1,2 2 0,-4-3 1,-3 0-2,-3-3 0,2 3-2,-11-7-1,-1 7-11,7-12-6,-7 12-9,-2-12-27,2 12-20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22.6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0 106,'0'0'47,"-15"4"-19,8 0-16,5 14-4,-4-5-1,6 10-2,-4-1-1,4 3-1,0 4-1,0-3-1,0-2-1,0-5-3,4 3-6,-1-8-10,0-5-5,-3-9-16,0 0-33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22.6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103 28 23,'0'0'60,"0"0"-8,0-8-29,0 8-7,0 0-5,0 10-3,0-10-2,-11 24-2,2-6-1,3 7-1,-1 4 0,-4 3 0,-3-2-1,6 3 0,-3-6 0,4-1 0,-3-5-1,5-8 0,3-4 1,2-9-1,0 0 1,5-6-1,4-6 0,1-5 0,1-6 0,4-6 0,-5-2 0,5-4 0,-4 1 0,4-1 0,-7 4 0,2 3 0,-3 8 0,3 5 0,-10 15 1,8 0-1,-3 12 1,0 7 1,0 4-2,5 5 1,-4 4 0,6-1 0,-2 2-1,3-4 1,0-5-1,0-1 1,-6-2-1,5-1 0,-9-7 0,0 2 1,-3-3-1,-1-1 0,-4-3 0,-5 0 1,-2-4-1,-1-1 1,-4-3-1,-4 0 1,-4-2 0,0-2 0,1-2-1,1 1 0,-4 0 0,7-2 0,4 2-1,1-1-2,15 6-7,-10-1-7,10 1-7,0 0-10,7-5-31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7:22.6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48 30 69,'5'-12'43,"-5"12"-15,3-10-9,-3 10-5,2-8-3,-2 8-4,0 0-1,0 0-1,0 0-1,-5 5-1,0 9-1,-3 3-1,3 10 1,-8 5-1,3 5 0,5-2-1,0 2 1,5-4 0,0-4-1,5-6 1,6-5-1,6-10 1,1-1-1,4-7 2,-1-6-2,4-3 1,-9-1-1,1-5 0,-4 3 0,-3-2 0,-3 2 0,-3 5 0,-4 7 1,0 0-1,0 0 0,-1 7 0,-2 4 0,3 4 1,4-3-1,3 3 1,5-4 0,2-6 0,5 1 0,0-6 0,3 0 0,-1-10 0,1-1 0,-6-7 0,-1-4-1,-7-2 1,2-4-1,-8-3 1,-2 0-1,-8 0 1,-2 3-1,0 2-1,-3 3 0,5 10-4,-6-1-10,14 14-6,-6-7-4,6 7-21,0 0-37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 5,'0'0'33,"0"0"-6,0 0-4,0 0-7,0 0 1,12 0-4,-12 0-3,5 0-2,1 0-1,4 0-1,3 3-2,-4-3 1,6 1-1,-1-1-1,5 0-1,-3 0 0,2 0 0,0 0-1,-1 0 1,-2-2 0,0 0-2,-2 1 1,-7 0 0,-6 1-1,15 0 0,-15 0 1,0 0-1,0 0-1,0 0-1,7 0-3,-7 0-7,0 0-15,0 0-19,-5 0-18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31.79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 36 169,'0'0'27,"0"0"-6,21-9-15,-4 2-2,8 1-2,-3 0 1,3 2-2,-2 2 0,0 2 0,-10 5-1,0 6 1,-13 6-1,-6 2 1,-13 2 0,-1 5 0,-7 0-1,1 1 0,-3-1 0,5-5 0,6-2 1,3-3-2,10-3 1,5-13 0,0 9 1,7-7-1,6-2 1,3 0-1,1-3 1,2 3-1,1 0 1,-1 0-1,4 0 0,-4 3 0,4 1-1,-4 0-1,7 7-8,-7-10-9,6 1-4,-4-5-12,1-8-35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15 10,'0'0'59,"0"0"-7,10 0-35,-10 0-3,16-4 0,-11 0-5,10 3-1,0-4-3,2 5-2,-1-2 0,1 2-1,-3 0 0,0 0-1,1 0 0,-1 0 1,0 0-2,-8 0 0,4 1 0,-10-1-3,17 0-3,-17 0-14,5 6-9,-5-6-23,0 0-20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21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109 309 18,'6'0'35,"-6"0"-5,0 0-1,14-3-7,-14 3-5,0 0-6,11-9-3,-11 9-2,0 0-1,5-8-2,-5 8 0,0-10 0,0 10-1,0 0 0,-5-11-1,5 11 0,-15-4 0,4 4 1,2 0-1,-5 1-1,-1 5 2,2 5-2,-2 1 1,5 4-1,-3 4 0,1 0 1,5 0-1,4-1 0,3-3 0,0 2 0,3-9 0,4-3 0,5-6 1,4 0-1,1-6 0,-1-5 0,1-5 1,1 1-1,0-2 1,0-5-1,0 1 0,-1-3 1,-1-3-1,1 0 0,-2-3 0,0-4 0,-7 0 0,2 0 0,-5 1 0,0 2 0,-2 5 1,-3 8-1,-7 6 1,7 12 0,-10 0-1,-1 10 1,4 6-1,-4 6 1,2 4-1,1 2 2,5 1-2,-2 2 1,0-1 0,3 0-1,2-1 1,0-1-1,0-3 1,4-3-1,2-1 1,-3-7-1,1-2 0,-4-12 0,11 9 0,-11-9-1,7 0 0,-7 0-2,12-4-5,-12 4-11,1-12-7,-1 12-17,0-13-31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22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1 147 35,'0'0'34,"0"0"-5,0 0-6,0 0-9,0 0-3,0 0-2,0 0-2,0 0-1,0 0 0,2-7-2,-2 7 0,5-8-1,-5 8 0,12-16-1,-7 7 0,1-1 0,1-1 0,-4 0-1,5-1-1,-3 0 2,-1 0-1,-1 2-1,5 1 1,-5 0 0,-3 9-1,5-11 1,-5 11-1,0 0 2,12 5-2,-10 3 1,3 5-1,4-1 1,0 5 0,2-5-1,4 1 2,2-4-2,-2-4 0,1-2 1,2-3-1,-1 0 0,-4-5 0,-2-3 0,3 2 1,-3-4-1,-6 1 0,-3 3 0,-2 6 0,0-12 0,0 12 0,-5-3 0,5 3 0,-15 4 0,5 10 0,3 1 0,1 5 0,-2 3 1,3 4-1,-5 3 0,6 4 1,0 0 0,-3 0-1,4-3 1,-1-2-1,3-2 1,-4-1-1,-2-4 1,2-3-1,-5-1 1,4-3-1,-9-3 1,2-3-1,1-2 0,-1-5 0,0-1 0,-2-1 0,5-6-2,0-3-3,10 9-8,-7-16-9,7 5-10,0 1-26,4-4-22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23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130 7 48,'0'0'40,"0"0"-5,6-8-14,-6 8-6,0 0-5,-11 0-2,11 0-2,-15 9-3,10 3 1,-10-2-1,7 7 0,-4-2 0,-1 5-1,1 3 0,6 1 0,-7-2 0,6 6-1,-3-4 1,7-1-2,0 1 0,1 0 1,2-4-1,0-4-1,3 2 1,-1-8-3,6 5-2,-8-15-11,13 7-9,-1-7-17,3-1-27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24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52 35 90,'0'0'51,"-11"-5"-21,11 5-20,-5 0-3,5 0-3,-13 6 1,9 3-2,-6 3-1,7 4 0,0 1 0,1 3-1,2-4 1,0 1-1,3-1 0,6-4 0,-1-4-1,7-2 1,-4-5-1,1-1 1,1 0 0,2-6-1,-8-2 0,4 2 0,-6-3 1,-5 9-1,12-14 0,-12 14 0,0 0 0,10-5 0,-10 5 0,8 0 0,-8 0 0,13 3 0,-13-3 1,8 3-1,-8-3 1,13 0 0,-13 0-1,14 0 1,-14 0 1,5-12-1,-5 12 0,3-15-1,-3 7 1,0-6-1,0 2 0,0-3-1,-2 4-1,-3-4-5,5 6-9,0-6-7,-3 5-12,-2 2-32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25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0 25 65,'3'-14'59,"-3"14"-22,5-11-24,-5 11-3,0 0-2,0 0-2,10 2-1,-10-2-2,12 20 0,-9-7 0,5 4-2,1 0 1,1 4 0,-2-4-1,5 5 1,-6-1 0,6 2-1,-5-4 0,2 2 0,-8 2 0,1-1 0,-3 0-1,0 3 0,-7 0-1,-7-3-1,4 6-2,-12-7-4,11 1-12,-3-11-7,1 0-19,5-8-30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26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119 33 53,'0'-7'61,"0"7"-20,0 0-28,0 3-3,2 5-2,-2-8-2,0 22-1,0-10-2,0 6 0,0 1-1,0 1-1,0-1 0,0 0 0,-2-4-1,0-1 0,2-2 0,0-12-1,-6 12-1,6-12 0,0 0-1,-5-4 0,5 4 0,-3-18-1,1 8 0,-5-5 2,-1 1 0,-2-2 1,2 1 1,-7 1 1,4 3 1,1-2 0,-4 4 0,14 9 2,-14-13-1,14 13 0,-5-9 0,5 9 0,3-8-1,-3 8 0,16-13 1,-1 9-2,0-1 0,5-1 1,-2-1-1,7 1-1,0 2 1,-4 1-1,4 2 0,-4 0-1,-3 1-2,-3 0-2,2 0-11,-7 4-8,-10-4-16,8 10-31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27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0 101 28,'0'0'27,"0"0"1,0 0 1,0 0-10,0-3-6,12 2-2,-12 1-4,18-5 0,-10 0-3,5 3 0,2-1-2,2 2 0,-1-2 1,2 3-2,4-3 0,4 3 1,1-1 0,4 1 0,2-1-1,3 0 0,-1 0 1,5 1-1,-6-2 1,1 1-2,-2 1 1,0 0-1,-6-1 1,6 1 0,-2 0-1,0 0 1,1 0-1,1 0 0,-5 0 0,3 0 1,4-1 0,-4-1-1,2-1 1,0 1-1,-3-1 0,-4 0 1,2 0-1,-1 1 0,-4 1 0,-2 0 0,-1 0 0,5-2 1,-5 1-1,-4-1 0,3-1 1,-1-1 0,-2 1-1,1-1 0,-2 3 1,-4 1-1,-3-1 0,1 1 0,-9 1 0,8-5-1,-8 5-2,0 0-10,0 0-8,0 0-14,-10-8-24,10 8-20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28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122 296 25,'5'-13'56,"-5"13"-13,7-14-21,-7 3-7,0 11-5,0-16-3,0 16-1,-12-15-1,12 15-1,-16-14 0,9 12-1,-4-2 0,4 4 0,-8 0-1,7 8-1,-2 3 0,-2 3 0,4 5 0,-2 4-1,5 2 1,0 0-1,0 2 1,5-2 0,0-1-1,9-6 1,-6-1-1,7-9 0,0-5 0,3-3 0,-3-2 1,1-7-1,3-9 0,0-2 0,1-2 0,-5-5 0,7-4 0,-1-3 0,1-3-1,-1-2 1,-1 0 0,0 3 0,0 0 0,-7 4 0,4 5 0,-7 7 0,0 3 0,-5 17 0,0-7 0,0 7 1,-7 12-1,4 6 0,-6 2 0,1 4 0,3 7 1,-3 1-1,3 0 1,3 2-1,-3-1 1,5 3-1,-3-2 0,3-2 0,0 0 0,0-6 0,3-2 0,1-3-1,-1-5 0,-3-6-2,2 1-9,-2-11-10,0 0-8,0 0-25,0-10-23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29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48 47 40,'6'-9'58,"-6"9"-22,12-13-17,-12 13-5,0 0-5,3-12-1,-3 12-2,0 0-2,0 0-2,0 0 1,0 0-1,0 0 0,-5 3 1,5-3-2,-13 19 1,6-9 0,-3 9-1,5-2 0,-4 6 0,4 1 0,-2 2 0,2 0-1,3-1 0,2-5 0,2 0 0,6-1 0,-4-11 1,5-1-1,-2-4 0,6-3 0,-3-5 0,2-6 1,3 2-1,-4-10 0,1 4 0,1-1 0,-3 0 0,-2 5 0,0-2 0,-8 13 0,9-10 0,-9 10 0,5 5 0,-2 5 1,2 1-1,-2 0 1,2 3-1,7-5 2,-2 4-1,1-9 0,4-3 0,3-1 0,-1-1 0,-1-9-1,2-2 1,-3-3 0,0-2 0,-2-5-1,-8 0 0,-2-3 0,1 3 1,-4-2-1,-8 3 0,-1 6-1,-1 0 0,-4 10-1,0-5-2,8 10-7,-9 0-9,7 4-7,-1-2-19,9-2-33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33.48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551 40 45,'0'0'61,"19"-8"-23,-10 8-19,-9 0-6,15-6-3,-15 6-2,0 0-2,0 0-1,0 0 0,0-12-2,0 12 1,-22-2-2,7 1 1,-14-1-1,3 1-1,-12-1 0,-4 1 0,-5-1 0,-1-1 0,-5 3-1,8 0 0,-6 0 1,9 3-1,2 2 0,6-1 0,6 4 1,9 1 0,5-6-1,14-3 0,0 11 1,16-2-1,6-3 0,10 3 1,8-1-1,2 4 0,0 2 0,-3-4 0,-3 3 0,-9 2 0,-12-1 0,-7 5 0,-10-5 0,-10 7 0,-8-4 1,-11 7-1,3-1 0,-6 5 1,0 1-1,3 4 0,-1 0 0,7-3 0,5 0 0,3-4 0,3-1 0,7-4 0,1-1 1,6-5-1,6-2 0,-1-1 0,5-3 0,3 0 0,6-2 0,2-2 1,4-4-1,3 1 0,2-2 1,6 0-1,0 2 0,8-2 1,-1 0-1,-3 0 0,-6 0 0,2 0 0,-5 0 0,-9 0-1,-3 2-1,-5-2-3,-1 1-9,-13-1-8,0 0-6,0 0-24,-6-8-39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30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2 23 23,'0'0'25,"0"0"-1,0 0-4,0 0 0,0 0-3,0 0-2,0 0-3,0 0-3,0 0-3,0 0-1,0 0-1,0 0-1,0 0-1,0 0-1,0 0 1,0 9-1,0-9 0,0 9 1,0-9-1,1 14 0,-1-14 1,12 12-1,-12-12 0,10 3 0,-10-3 0,11 0 1,-11 0-2,8-8 1,-4-1 1,-4 0-2,0 1 1,0-3-1,-5 1 1,5 10-1,-10-11 1,10 11-1,-15-4 1,15 4-1,-13 8 0,10-1 1,1 5-1,2 0 0,0-4 0,0-8 0,2 17 1,-2-17-1,13 2 1,-13-2-1,11-4 1,-11 4-1,10-16 0,-10 16 1,7-12-1,-7 12 1,0-12-1,0 12-1,0 0-1,-5-9-4,5 9-13,0 0-7,0 0-19,0 0-31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31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40 0 62,'0'0'59,"0"0"-32,0 0-9,0 0-6,0 13-4,0-3-2,0 8-2,0 1-1,0 7-1,0 3-1,0 2 0,-3 1 0,-1 0 0,1-2-1,-4-2 1,1-5-1,2-7 0,-2-2 1,6-14-1,-7 7 0,7-7 1,0-4-1,7-8 1,-1-1 0,-1-5-1,9-2 1,-1-5-1,-5-3 1,9 1 0,2 0-1,4 0 2,-1 2-2,1 4 1,0 5 0,0 7-1,2 4 1,-3 5-1,-3 1 1,-4 3-1,-3 5 0,-2-1-1,-2 0 0,-8-8-1,8 16-5,-8-16-11,0 0-7,0 0-17,0 0-31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32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113 46 69,'7'-9'59,"-2"0"-23,-5 9-23,7-14-4,-7 14-1,1-13-2,-1 13-1,0 0-2,-5-4 0,5 4-1,-13 3 1,3 2-2,2 6 0,0 2 0,-6 5 0,6 4 1,-3 5-1,1 4-1,1 4 1,0 8-1,2 1 0,-1 3 0,1-4 0,5 2 0,1-4 0,1-6 0,0-8 0,3-6-1,5-10 0,1-4-3,-1-6 1,8-1-5,-7-4-10,5-7-7,1-2-20,-1 0-26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33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79 50 126,'2'-14'38,"-2"7"-18,0-9-10,0 16-2,-2-13-3,2 13-1,-6 0 0,1 6-2,-9 5 0,4 7-1,-3 7 1,3 2-1,0 1-1,4 2 0,3-2 1,3-3-1,0-7 0,6-3 0,6-5 0,-1-6 0,4-3 0,2-1 0,-1-6 0,1-4 0,-1 5 0,-4-4 0,-1 4 0,-2 2 1,-9 3-1,9 3 0,-5 7 0,2 0 0,-2 4 0,7-1 1,1 0-1,1-1 0,3-5 1,-1-2-1,7-5 1,-6-5 0,2-6-1,-3-8 1,-3-3-1,-2-5 0,-5-2 0,-5 0 0,0-1 0,-8 6 0,-2 0-1,-5 5 0,5 5-2,-5 5-4,15 9-9,-15 0-7,15 0-12,-11 3-30,11-3-14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34"/>
    </inkml:context>
    <inkml:brush xml:id="br0">
      <inkml:brushProperty name="width" value="0.00441" units="cm"/>
      <inkml:brushProperty name="height" value="0.00882" units="cm"/>
      <inkml:brushProperty name="color" value="#B0105C"/>
      <inkml:brushProperty name="tip" value="rectangle"/>
      <inkml:brushProperty name="rasterOp" value="maskPen"/>
      <inkml:brushProperty name="fitToCurve" value="1"/>
    </inkml:brush>
  </inkml:definitions>
  <inkml:trace contextRef="#ctx0" brushRef="#br0">0 9 106,'0'0'50,"8"-9"-22,-8 9-15,17 0-7,-9 1-1,3 10 0,-2 1-1,7 2-1,-4 2 0,1 4-2,2-1 1,-4 4-1,3 1 0,-5 3-1,1 0 1,-6 4 0,-1 0-1,-3 3 1,-3 5-2,-6-5 1,-2 3-1,-6-1-1,1 1-2,-7-8-8,8 5-9,-7-7-8,6-6-22,4-1-34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6-1 30,'0'0'32,"0"0"-2,0 0-6,-6 7-8,6-7-3,0 0-5,0 0 0,0 0-2,0 0-2,0 0 0,0 0-1,6 3 0,-6-3 0,15 0-1,-5 0 1,2 0-1,3-2 0,1 2 0,1-1-1,1-1 0,-2 2 1,3-1-1,-5 0 0,3 1 0,-2-1 0,-2 0-1,2 0 1,-7 1 0,2 0-1,0 0 0,-10 0 0,11 0 0,-11 0 0,10 1 0,-10-1 0,0 0 0,0 0 0,9 0 0,-9 0 0,0 0-1,0 0-1,0 0-3,0 0-9,0 0-12,0 0-17,0 0-26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20 18,'0'0'58,"0"-12"-5,0 4-31,0 8-8,0 0-4,0 0-4,0 0 1,0 0-3,0 0-1,-2 8 0,-1 2-1,1 2 0,0 6-1,1 3 1,-2 1 0,3 5-1,-4 1 0,4 2 0,-1-3-1,-3 0 1,3-5-1,1-2 0,-2-1 1,2-6-1,-2-4-1,2-9-1,0 13 0,0-13-3,0 0-11,0 0-10,0 0-16,0-6-31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3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17 181 40,'0'0'39,"0"0"-4,0 0-12,0 0-7,0 0-4,0 0-3,0 0-4,0 0 0,0 0-1,0 0-2,0-8 1,0 8 0,0 0-2,9-12 1,-9 12 0,8-11-1,-3-1 0,3 1 1,-5 3-2,7-6 1,-3 2-1,1-3 1,0-1-1,-1 1 0,-2 4 1,2-1-1,-4 1 0,-1 4 1,-2 7 0,0 0-1,0 0 0,10 6 0,-9 6 0,4 4 0,2-1 0,-1 1 0,9-1 1,-5-1-1,3-4 1,-1-3-1,3-4 0,-4-3 1,2-3-1,-1-5 0,-4-1 0,1-1 1,-5-5-1,1 3 0,-3-3 0,-2 1 0,0 0 1,0 5-1,0-2-1,0 11 2,0 0-1,0 0 0,-7 17-1,4 6 1,2 4 0,-1 6 0,-1 11 0,-1-2 0,1 5 0,-2 0 0,-2-4 1,2 2-1,-1-10 1,-1-2 0,-1-6-1,-4-3 1,1-6 0,-1-7 0,-1-3-1,-3-2 0,-1-3 2,-4-3-4,2 0 1,-2-7-1,3 5 0,0-6-2,8 6-4,-2-3-11,12 5-10,-6-15-22,7 7-23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3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138 12 62,'7'-13'57,"-7"13"-30,0 0-10,0 0-5,0 0-3,-7 0-4,-3 5 0,4 3-2,-4 2-1,-2 5 1,-2 2-1,2 6 0,-5 4-1,4 7 1,0 5-1,1 3 0,3 1 0,2 2 0,5-3-1,2 0 0,0-8 1,2-3-1,5-5 0,-1-6 0,2-2-1,-1-4-2,3-2-8,-2-4-10,-8-8-9,15 5-24,-5-6-22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3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77 4 114,'0'0'41,"-8"-5"-15,-4 5-19,8 5-2,-4 2 0,-2 11-1,0-1-1,0 7-1,5-3-1,1 5 0,-1 0 0,5-5-1,0-4 1,5-1-1,1-7 0,1-2 1,4-6-1,1-1 0,-2-1 1,2-6-1,1-2 0,-5-3 0,-1 1 1,1 3-1,-8 8 0,12-12 0,-12 12 0,0 0 0,5 13 0,-2-3 1,2 6-1,2-3 1,1 0 0,2-5 0,0-2 0,0-4 0,2-2 1,-2-2-1,0-8 0,0-5 0,-4 0-1,1-5 1,-6-3-1,-1-2 0,0 1-1,0-2-1,-1 10-2,-7-6-8,4 11-9,-1 0-7,5 11-24,-11-9-26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54.2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40 83,'0'0'55,"0"0"-29,0 0-9,0 0-6,-5-5-4,5 5-3,1-6 0,-1 6-2,5-10 0,-5 10 0,10-10 0,-10 10-1,11-7 0,-11 7 0,13-2 0,-7 2 0,-6 0 1,15 5-1,-7 0 0,-3 7-1,-1-5 1,1 4 0,-2 2-1,-1-1 1,-2 3 0,0-4-1,-5 4 1,-1-1-1,-2-3 0,-3 3 1,-2-3-1,1-2 0,-2 1 0,0-3 0,2-1 0,3 1 0,-1-2 0,4-1 0,6-4 0,-12 5 0,12-5 0,0 0 0,-1 6 0,1-6 0,6 0 0,-6 0 0,15-3 0,-6 3 1,1-3-1,1 2 0,-1-2 0,-4 3 0,2 0 0,-8 0 0,13 4 0,-13-4 0,13 8 1,-13-8-1,10 13 0,-10-13 1,11 12-1,-3-7 1,-2 0-1,4-1 0,0-2 0,1-2 0,3 2-2,-1-5-5,3-2-12,-3-3-5,-2 3-12,2-5-36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34.95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38,'0'0'68,"0"0"-21,0 0-27,0 0-8,0 0-2,0 0-3,0 9-2,15 5 0,1 2-2,4 3 0,3 4 1,4 5-2,1 1-1,-1 3 0,3 0 0,-5-6-1,-3-2 1,-3 0-1,-4-7 0,-1 1 0,-5-11 0,-9-7-2,13 10-4,-13-10-8,0 0-9,0-13-10,-3 1-27,-5-7-30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4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24 14 106,'0'-14'46,"0"14"-17,0 0-16,12 0-8,0 9 1,-4 3-3,3 6 1,1 4-1,0 2-1,2 6-1,0 1 0,-1 3-1,-3 3 1,-4-2 1,-1 3-1,-5-2-1,-1-3 1,-14-2 0,-2-1-1,-1-2 0,-3-3-1,-2-1-3,1-14-6,6 3-10,2-9-7,8-4-18,6 0-33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4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126 77 60,'0'0'63,"1"-8"-25,-1 8-23,0 0-5,4-9-2,-3 13-2,-1 5-1,-1 7-3,-4 1 1,1 6-2,-1 1 0,2 1 0,-2-1-1,2-3 1,3-2-2,-2-6 1,2-3-1,0-10-3,0 0 0,7 0-4,-7 0-3,5-20-4,0 6-6,-5-3-7,-4 0-10,-4-2 3,0 0 17,-2 0 16,-7 2 17,4 0 11,-2 3 5,6 5 0,-3 1-10,12 8-4,-17-7-8,17 7-1,-9-7-3,9 7 0,0 0-2,0 0 0,0 0 0,8-9-1,-8 9 0,16-6 1,-7 1-2,5-1 1,1 0-1,3 0 0,2 2-1,3 0 1,-1-2 0,3 3-1,-1-1 0,-4 3 1,0 1-1,-3 0 0,-3 0 0,0 0-1,-6 3-1,-8-3-2,8 4-11,-8-4-8,0 0-12,-8 0-31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4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0 157 92,'0'0'39,"0"0"-15,0 0-9,0 0-5,0 0-3,6-4-2,-6 4-1,5-12-1,-5 12-2,9-13 1,-4 2-1,-2 3 1,2-1-1,1-5 0,-1 1-1,-1 0 1,-1 0-1,4-1 0,-4 4 0,0 1 0,-3 9 0,10-12-1,-10 12 1,8 0 1,-8 0-1,14 3 0,-14-3 1,11 9-1,-11-9 1,13 6-1,-13-6 1,15 0-1,-15 0 0,15 0 0,-15 0 0,15-3 0,-15 3 0,12-3 0,-12 3 0,9-1 0,-9 1 0,10 0 0,-10 0 0,0 0 0,9 2 0,-9-2 0,0 0 0,11 0 0,-11 0 0,10 0 0,-10 0 0,8-6 0,-8 6 0,0 0 0,10-8 0,-10 8 0,0 0 0,0 0 0,0 0 1,0 0-2,0 0 2,0 0-1,0 0 0,0 8 0,0-8 0,0 17 1,0-5-1,0 2 0,0 5 0,0 3 1,0 7 0,-5 5-1,2 2 1,-5 7-1,-1-3 0,0 4 1,-5-6 0,-1-1 0,1-7-1,-3-6 1,1-7-1,-1-7 2,1-4-2,-3-5 0,3-1 0,-2-6-2,5-2 1,-2-2-1,8-1-3,-3-4-6,10 1-11,0-1-11,7 0-25,3 1-20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4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148 0 88,'0'0'52,"2"-9"-21,-2 9-20,0 0-2,-3 3-2,-2 6-2,-5-1-1,3 7-1,-3 2 0,1 7-1,-1 1 0,0 7-1,-2 7 0,1 3 0,-1 5-1,2-2 2,-3 2-2,3-5 0,3-1 0,-1-7-2,6-6 0,2-6-1,5 0-5,2-11-11,5-5-8,1-3-18,2-3-31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4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52 0 72,'0'0'57,"0"0"-21,-7-6-23,7 6-4,-8 9-2,3 5-1,-3 1-3,3 7 0,-2 2-2,2 5 0,2-1-1,1-1 2,2-1-2,0-2 1,4-4-1,2-8 1,4-3 0,0-4-1,0-5 0,5-1 1,-2-7 0,-3-3-1,3 2 0,-1-1 0,-6 0 0,-6 10 0,15-8 0,-15 8 0,12 0 1,-12 0-1,8 11 1,-8-11-1,15 17 1,-3-12 0,-6-3 0,7-2 1,1-2-1,-5-3 1,5-9-2,-1 2 2,0-9-2,-5-4 1,2 0-1,-8 1 0,0 1 0,-2-1-2,0 6-4,-7-1-9,-1 10-7,-4 2-10,6 1-29,6 6-26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4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121 0 137,'0'0'35,"0"0"-11,0 0-18,1 12-1,4-1 0,2 5-2,-1 3 0,6 4-1,-1 3 0,-4 3-1,1 3 0,-3-1 0,-1 2-1,-4 5 1,-2 0-1,-5 2 0,-4-3 0,-4 1-1,-5-3 0,-1-2-3,-1 1-8,-3-6-8,1-4-8,2-3-20,4-11-31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-2-3 25,'0'0'47,"0"-11"-7,0 11-15,0 0-7,0 0-6,0 0-4,0 0 0,0 0-3,2 8 0,6 2-1,-5 5-1,9 6 0,-4 4-1,7 7 0,1 5-1,4 0 0,5 3 0,-4 0-1,1-4 0,3-2 1,-6-3-1,-2-4 1,-2-5-2,-5-2 2,0-8-1,-4 2 1,3-7-1,-9-7 0,6 8 1,-6-8-1,12-8 0,-7-1 1,5-6-1,-6-1 0,10-6 0,-3-3 0,1-2 0,3-2 0,1-3 1,1 1-1,1-5 0,-2 3 0,1 2 0,-2 4 0,-2 1 1,-5 10-1,2 0 0,-7 2 0,-1 4 0,-2 0 0,0 10 1,-12-12-1,4 7 0,-8 3 1,-1-1-1,-3 3 1,-8 0-1,4 0 2,-9 0-2,0 2 1,-9 1-1,6 1 0,0-2 1,1 2-1,2 2-1,5-1 2,5-2-1,5 1-1,3-1 1,3-2-3,12-1-6,0 0-10,0 0-7,15-13-16,0-1-34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37 15,'0'0'54,"10"-3"-17,-10 3-8,8-10-8,-8 10-8,17-12-4,-17 12-3,15-8-3,-15 8 0,13-3 0,-13 3 0,13 0-2,-13 0 1,0 0-1,7 11 0,-7-11 0,1 14 1,-1-5-1,0-2 0,-5 4 0,2-1 0,-7 0 0,2 2 0,-4-1 0,1 2-1,4-1 0,-6-3 1,6 1-1,-2-4 0,9-6 0,-5 12 0,5-12 0,0 0 1,0 0-2,0 0 1,0 9 0,0-9 1,5 3-1,-5-3 0,14 4 0,-2-3 0,-5 2 0,6-2 0,-3 4 1,0-3-1,4 0 1,-4-2-1,0 0-2,5 0-4,-3 0-13,-2-2-5,1-4-16,-4 0-31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0 53,'0'0'39,"0"0"-10,0 7-9,0-7-8,-3 14-2,3-14-3,-5 16-1,1-3-1,3 1 0,-8 1-1,6 6-2,0 4 1,-1 6-1,-5 4 0,4 2-1,-5 6 0,3 1 0,-6 1-1,1-1 0,4-6 0,-7-5 1,4-4-2,4-6 2,0-8-1,1-2 0,6-13 0,-3 8-1,3-8 1,0 0-2,3 0-2,-3-9-5,6 0-13,3-4-12,2-5-23,-1-1-14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38 67,'-13'0'56,"13"0"-21,0 0-22,0 0-3,0 0-1,0 0-3,7 1-2,2-1-1,10-1 0,-5-4-1,6 2 0,0-2-1,7 1 1,-8-2-2,3 2 1,1-2 0,-3 3-1,-4 2 0,-8-2-1,6 3-1,-14 0 0,8 5-3,-8-5-10,-5 18-8,-3-7-15,-4-1-24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35.23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319 12 144,'-4'-11'34,"4"11"-11,-8 0-14,8 0-4,-11 6-1,9 5 1,-11 2-3,0 9 0,-4 1-1,-2 7 0,-6 2 1,-5 6-1,1-1-1,-1-2 1,-2-3-1,7-2-1,2-6 0,4-8-2,8 1-1,2-11-9,9-6-8,0 0-8,15 0-23,-2-6-33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43 55,'-2'8'61,"2"-8"-22,0 0-23,-8 9-5,8-9-1,10-1-4,-10 1-2,18-11-1,-5 4-1,2 0 0,0-2-1,-2 1 0,2 3 0,0-1-1,0 2-1,-5 1-1,1 3-5,1 2-13,-7 1-6,-5-3-20,13 5-26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215-1 90,'-13'0'48,"6"4"-17,-6-2-22,6 7-2,-3-1 0,-1 4-3,1 1 0,-2 4-1,-1 3-1,5 6 0,-5 1 0,-2 8-1,0 3 0,3 6 0,1-1-1,-4-1 0,4 0 0,4-7 0,0-3 0,2-6 0,4-7-1,1-7 0,3-1-5,-3-11-12,17 4-7,-4-5-17,0-8-24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26 38,'0'0'56,"1"-10"-26,-1 10-8,0-9-4,0 9-5,0 0-4,4-7-3,-4 7-2,0 0 0,0 0-2,0 0 1,-5 1-2,2 10 0,-7 1 0,5 5-1,-7 3 2,6 6-2,-6-1 1,7 2-1,-2 1 1,4-3 0,3-2-1,0-7 1,10-1 0,-2-7-1,5-5 0,2-2 1,2-3-1,-1-5 0,3-2 0,-3-2 1,-3 3-1,-1-3 0,-2 5 0,-10 6 0,10-5 0,-10 5 0,0 0 0,6 9 0,-6-9 0,5 15 1,-5-15-1,17 8 0,-6-5 1,2-3-1,1-4 1,-1-3 1,2-6-2,-2-1 1,0-6-1,-6 4 1,-4-6-1,-3-1 0,-2 2 0,-4 3 0,-7 2-1,-2 1-2,3 13-2,-4-3-13,6 2-4,-2 2-13,12 1-29,0 0-12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0 131,'0'0'35,"0"0"-12,5 0-17,-5 0-1,8 15 1,-3-3-1,5 3-2,2 3 0,-1 3-1,-1 4 2,5 3-3,0 0 1,-3 7-1,-3-2 0,5 7 0,-6-1 0,-1 2-1,-7 0 1,0-1-1,-14 3-1,-2-6 0,-2 4-3,-9-8-13,2-4-3,2-4-9,5-7-26,8-9-26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55,'0'0'49,"0"0"-13,0 0-17,0 0-5,0 0-5,0 0-2,0 4-2,2 7-1,1 0-1,7 7 0,-4-1-1,6 6-1,3 4 1,-2 4-1,0-2 0,2 7 0,-2-2 0,0 1-1,-3-2 2,2-3-2,0-2 1,-6-5-1,4-4 0,-5-8 1,-5-11-1,15 10 0,-15-10 0,15-6 1,-14-4-1,8-7 0,-1 0 0,2-2 0,1-6 0,4 2 0,0-1-1,2-2 1,1 1 0,0 0-1,0 2 1,-1 0-1,-1 1 2,-1 3-1,-4 2 0,-2 3 0,-3 2 0,1 2 0,-7 3 0,0 7 1,0-11-1,0 11 0,0 0 0,-10-9 0,3 7 0,-7 0 0,0 1 1,-2-2-1,-2 2 0,-2-1 1,0-2-1,-5 3 1,2-2-1,2 2 0,-6 0 2,4-2-2,0-1 1,2 2-1,-1 2 0,4 0 0,1 0 1,1 0-1,3 0 0,6 0-1,7 0 0,-11 2-2,11-2-3,0 0-8,-4 12-9,4-12-13,0 0-32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70 53,'-4'-7'37,"4"7"-4,0 0-14,0-11-5,0 11-5,5-13-2,-5 13-2,12-13-1,-12 13 0,15-13-1,-10 9-1,-5 4 0,13-7 0,-13 7 0,10-2 0,-10 2-1,11 0 0,-11 0 1,13 9-1,-13-9-1,9 17 2,-3-4-2,-2 0 1,-3 2-1,-1 3 1,0 3-1,-3-1 1,-5 1-1,-1-1 0,-2 1 0,-2-4 0,3 0 0,-3-2 1,1-5-1,4-1 0,-2 0 0,10-9 0,-8 8 0,8-8 0,0 0-1,-12 7 1,12-7 1,0 0-1,0 0 0,5 7 1,-5-7-1,15 5 1,-4-3-1,6-2 0,-2 0 1,3 1-1,-2-1 1,3 0-1,-3 0-1,-3 0-3,-1 0-8,-12 0-11,11 0-13,-11 0-29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107 18 30,'8'-9'44,"-8"9"-4,2-9-17,-2 9-7,0 0-4,0 0-4,0-8-1,0 8-1,0 8-2,0 5 0,0 3-2,0 10 1,-2 6-1,-5 7 0,1 4-1,3 3 0,-11 4 0,4 0 0,1-3 0,-6-2-1,3-6 1,2-2 0,-3-9-1,3-5 0,4-6-1,2-8 0,4-9-2,0 0-6,2-4-12,4-11-12,6-7-24,5-2-20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29 83,'-10'0'57,"10"0"-25,0 0-21,8-2-2,9 0-3,1-5-1,7 4-2,1-3 0,7 3-1,-6 0-1,1 2-1,0 1 1,-7 0-1,-4 1-1,-3 0-1,-5 6-3,-9-7-10,6 11-10,-11-2-16,-3 3-30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54 126,'3'8'38,"6"-7"-14,0-1-18,16 0-2,-7-3 0,12-1-3,-5 0-1,3-2-1,0-1-5,-3-3-12,-4 2-11,-3-1-26,-3-2-16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187 0 119,'0'0'42,"0"0"-17,-14-5-16,14 5-2,-14 10-2,7 3-2,-5 1 0,4 6 0,-5 3-2,1 7 0,-2 4 0,2 5-1,-3 2 1,0 7 1,2-4-2,5 2 1,-5-1-1,3-4-3,6-2 1,1-11-3,5-7-11,8-9-7,-4-10-14,7-4-31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40.83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21 0 10,'0'0'35,"0"0"-6,0 0-3,0 0-2,0 0-7,0 0-5,0 0-1,0 0-1,0 0-3,0 0-2,0 0 0,0 0-1,0 0 0,0 0-2,-2 6 0,2-6 1,-4 14-2,2-5 1,0 1 0,0 0-1,-5 2 0,7 1 0,0-4 0,0 4 0,0-13 0,0 13-1,0-13 1,11 9-1,-11-9 0,15 3 0,-7-3 0,2 0 1,0-4-1,1-1-1,0 0 1,3-4-1,3 4-4,-11-7-10,9 0-8,-1 0-14,-5-3-28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 0 137,'-10'-1'35,"0"1"-12,-2 8-18,-1 0-1,3 5-1,-5 4 0,5 3-1,2 0-1,-3 3 1,4 2 0,5-4-1,-3-1 0,5-3-1,5-4 1,2-2 1,4-6-1,1-4-1,1-1 0,4-1 0,-1-2 0,2-3 0,-4-2 0,-1 5 0,-3 2 0,-10 1 0,11 4-1,-7 5 2,-3-1-1,6 4 1,-6 0-1,4-5 1,5-1 0,-1-4 0,5-2 0,3-6 0,1-3-1,-1-7 1,-1 0-1,-1-5 0,-2 1-1,-10 1 1,-3-5-1,0 3 0,-1 2-1,-11 1-4,7 5-6,-6 1-10,6-1-8,2 4-31,-4-3-23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91 3 144,'0'-11'32,"0"11"-9,0 0-17,10 3-1,-4 7-1,6 6-1,1 4-1,-3 8 1,3 8-2,2 5 0,-2 4 0,-6 4-1,3 4 1,-10 2 0,0 1 0,-14 1-1,0-1 0,-8-4-1,-4 3-2,-7-10-7,8-4-10,-5-8-7,10-12-21,4-11-33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18 25,'10'-8'42,"-10"8"-7,0 0-6,0 0-9,0 0-5,0 0-5,0 0-2,-1 9-2,-1 7 0,-13 0-2,4 9 0,-6 1-1,1 4 0,-3 1-1,2 2-1,1-4 1,1-5-1,7-5 0,-2-6-1,10-13 0,0 0 0,0 0 0,10-6 1,0-9-2,4-4 1,0-4 0,-1-3-1,4-1 0,-5-2 1,-1 0-1,1-1 0,-6 2 1,4 8 0,-5 1 0,3 9 1,-8 10-1,9 0 1,-3 8-1,-1 13 1,2-2 0,3 7-1,-3 1 1,3 1 0,-2-1 0,2-2-1,-3-3 2,1-2-1,-3-6-1,-2 1 1,0-6 0,-3 2-1,0-11 1,0 15-1,0-15 1,-6 8-1,6-8 1,-17 8-1,9-8 1,-7 1-1,0-1 0,-2-1 0,-1-4 1,-3 2-1,-1-3 0,2 1 0,4 2-1,0-3-1,6 4 0,-3-2-3,13 4-7,-15 0-8,15 0-10,0 0-24,7-12-27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51-1 128,'0'0'38,"0"0"-13,0 0-18,-7 15-1,2-3-2,4 10-1,-9 1 0,5 4-1,-2 0 0,1 3 0,1-3 0,3 1-1,2-7 1,0-1-2,3-3 2,7-7-2,0-4 1,3-5-1,2-1 1,-1-2-1,-5-6 1,5 0-1,-4-4 0,-2 3-1,-3 1 0,-5 8 1,0 0 0,0 0 0,0 0 0,8 13 0,-8 3 1,3-2-1,2 2 1,8-4-1,4-2 1,3-7 0,8-3-1,0-5 1,-2-8-1,6-2 0,-9-4 0,0-7-1,-8-1 1,-9-1 0,-6-1-1,-6-1 1,-9 1 0,0 6 0,-10 3-1,4 0-1,1 13 0,2 2-5,6 8-9,2 4-7,5 4-13,2-2-34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5 67,'0'0'35,"0"0"-8,0 0-11,0 0-5,0 0-5,0 8-1,0-8-2,8 9 1,-8-9-3,1 8 2,-1-8-1,5 10-1,-5-10 2,0 0-2,0 0 0,10 1 1,-10-1-2,0 0 2,9-9-2,-9 9 0,1-11 1,-1 11-1,0-13 0,0 13 1,0 0-1,-8-8 0,8 8 0,-13 0 0,13 0 0,-15 14 1,8-6-1,6-1 1,1-7-1,-4 18 0,4-18 1,4 8 0,-4-8-1,8 0 0,-8 0 0,11 0-1,-11 0-7,0 0-15,7-2-13,-7 2-27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 25,'0'0'44,"0"0"-9,0 0-5,0 0-13,0 0-3,0 0-4,0 0-3,0 0-1,11 3-2,-4-3 1,8 0-2,1 0 0,3 0-1,4-2 0,0 2-1,-3-3 1,-1 3-1,0 0 0,-6 0-1,0 0 0,-3-1 0,-10 1 0,7 0-2,-7 0-1,0 0-3,0 0-10,-5 4-11,-7-2-17,-4 1-32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0 123,'0'8'41,"0"-8"-16,12 3-17,3-1 0,-2-2-4,9 0 0,-1 0-1,7 0-1,-5-2-1,5 2 0,-6-4 1,-3 4-2,0-1 0,-4 1 0,-4-1-2,-11 1 0,17 0-4,-17 0-11,0 0-8,0 0-13,0 0-32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55,'0'0'63,"0"0"-23,0 9-27,0-9-1,0 0-4,0 0-2,0 0-1,0 0-1,0 0-2,0 0 1,7 11-1,-7-11 0,10 0-1,-10 0 0,16 0 0,-8 0 0,7 0 0,-1 0 1,2-1-2,1-4 0,-3 3 1,3-2-1,-4 2 0,-1-2-1,-6 3-1,4 1-1,-10 0-7,0 0-11,0 0-9,0 0-24,0 0-28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40 35,'0'0'37,"0"0"-9,0 0-5,-3-9-9,3 9-1,0 0-5,0 0 0,5-1-2,-5 1 0,0 0 0,10 0 0,-10 0-2,0 0-1,5 13 0,-5-13 0,1 12-1,4 2 0,2-1 0,0 6 0,3-2-1,1 7 0,1-3 1,2 6-1,-2-1 1,1-3-2,0 0 1,2-4 0,-5-1 1,0-5-2,2-2 1,-7-5-1,-5-6 0,13 5 1,-13-5-1,6 0 0,-6 0 0,12-10 1,-10-1-1,4 0 0,3-5 0,-1 1 0,2-4 0,5 1 0,1-3 0,-3 0 0,4 0-1,-2 1 2,-4-2-1,2 2 0,-8 0 0,2 4 0,-4-2 0,-3 3 0,-5 3 0,-3 2 1,-2 4-1,0-1 0,-6 4 0,3 2 0,-2 1 0,1 0 0,-2 2 0,1 1 0,-1 1 0,-1 0 0,-1-1 0,0 3 1,-5-1-1,1-1 0,1 1 0,-2-2 0,1 3 0,4-2 0,0-3-1,1-1 0,6 4 0,4-5-4,7 1-5,0 0-9,5-4-7,8-3-20,5 0-34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9 134,'8'-9'36,"-8"9"-11,13 5-18,-11 4-1,4 9-2,-2 4-1,4 9 0,-3 2-1,-5 6 0,0 1-1,0-1 0,0 1 0,-5-6-1,-3 1 1,-1-7-1,-1-7 1,4-1-1,-1-6-1,2-6 0,5-8-2,0 0-3,0 9-5,0-9-12,9-10-9,-1-2-28,0 0-22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41.07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43 7 132,'0'0'38,"-11"-9"-14,11 9-16,-10 0-3,9 5 0,1-5-3,-14 16-1,10-2-3,4-14-4,-3 14-14,3-14-7,0 0-19,0 0-30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29 116,'-5'-10'43,"5"10"-17,-7-12-16,7 12-3,7-6-2,4 6 0,3-1-1,5 1-2,3 0 0,1 2 1,0-2-2,7 1 0,-9 0-1,7-1 1,-6 1-2,-1-1 0,-1 3-3,-12-3-2,7 1-9,-15-1-8,0 10-13,-6-2-32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34 144,'-2'8'33,"2"-8"-11,7 9-16,-7-9-1,21 2-2,-6-2 0,7 0-1,-4 0-1,3-1-1,4-3-1,-7-1 0,4 2-4,-7-6-8,1 1-10,-6 1-11,-2 0-29,1-2-16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142 11 96,'2'-12'53,"-2"12"-23,0 0-17,0 0-4,0 0-3,-2 0-1,-3 6-2,2 4 0,-4 6-1,-1 2 0,-2 6-1,-2 2 0,6 5 0,-9 7 0,2 1 0,-1-1 0,3 3 0,-2-2 0,6-1-1,-1-1 2,5-2-2,-2-5 0,5-3 0,0-2-2,1-5-1,8 0-9,-1-10-8,2-4-6,1-6-19,6-2-34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6 145,'-8'-4'32,"8"4"-9,-18 4-17,15 10-1,-6-2 0,8 9-2,-8-4 0,4 5-1,4 0 0,1 0-1,0-3-1,0-1 1,6-2-1,3-5 1,1-3 0,3-3-1,2-5 0,3 0 1,0-2-1,3-8-1,-2 2 2,-1-4-2,-5 2 1,-3 4 0,-10 6-1,10-11 1,-10 11 0,0 0 0,0 6 0,0 4 1,1-1-1,4 0 0,5 1 2,5-3-2,2-3 1,2 1 0,3-5 0,-6 0 0,-1-2-1,-2-5 1,-4 0-1,-6-6 0,-3 1 0,-2-6-1,-6 6-1,-3-10-1,-4 7-3,-3-7-11,8 2-5,-2-2-12,7 0-26,5 0-29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08.2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 0 146,'0'0'33,"0"0"-10,10 15-15,-5-7-1,6 7-2,1 0-1,4 4-2,-3 4 1,6 1-1,-5 2-1,3 4 0,-2-1 0,-5 2 0,0 0-1,-5 2 1,-5 0 0,0 3-1,-9-3 1,-2 0-1,-2 1 1,-6-2-1,-2 2 0,0-3-1,-3 2-2,0-6-1,7 3-10,-3-3-8,4 0-6,-1-5-18,4-4-39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37.023"/>
    </inkml:context>
    <inkml:brush xml:id="br0">
      <inkml:brushProperty name="width" value="0.01764" units="cm"/>
      <inkml:brushProperty name="height" value="0.03528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 13,'0'0'44,"0"0"-5,0 0-9,0 0-8,0 0-9,0 0-2,0 0-3,0 0-2,0 0 0,6 3-2,-6-3 0,14 0-1,-5 0 0,3 1-1,0-1 0,2 0-1,1 0 1,3 0 0,-1 0-1,3 0 0,3 0 0,-2 0 0,-1 0 0,5 0 1,-4 0-2,1 0 0,-4 0 1,0 0-1,-3 0 0,0-1 0,0-1 0,-9 2 1,6-1-1,-5 1 0,-7 0 0,11 0 0,-11 0 0,0 0 0,7 0 0,-7 0 0,0 0 1,0 0-1,0 0 0,0 0 0,0 0 0,0 0 0,-4 0 0,4 0 0,-10 0 0,1 0 0,-5 0 0,3 3 1,-9-1-1,0 0 0,-1 0 0,-7 1 0,3-2 0,-5 2 0,2-1 0,3-1 0,6-1 0,-6 0 0,8 0 0,1 0 0,7 0 0,-4 0 0,8 0 0,5 0 0,-15 0 0,15 0 0,-6 2 0,6-2 0,0 0 0,0 0 0,0 0 0,0 0 0,6 2 0,1-2 0,5 0 0,2-2 0,5 2 0,0-3 0,6 1 0,0 1 0,1 1 0,1-1 1,1 0-1,-7 0 0,6 1 0,-6-1 0,-3-1 0,1 1 0,-5 0 0,-2 0 0,-4 0 0,-8 1 0,13 0 0,-13 0 0,0 0 0,0 0 0,0 0 0,0 0 1,0 0-2,0 0 2,0 0-2,-9 1 2,9-1-1,-14 1 0,4 0 0,-4-1-1,-3 1 2,-3 1-1,-3-1 0,-3-1 0,-2 1 0,1 1 0,-4-1 0,1 2 0,7-1 0,-3-1 0,6 1 0,3-2-1,6 0 0,2 0-2,9 0-3,0 0-9,0 0-7,4-6-10,9 0-24,-1-2-26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38.370"/>
    </inkml:context>
    <inkml:brush xml:id="br0">
      <inkml:brushProperty name="width" value="0.01764" units="cm"/>
      <inkml:brushProperty name="height" value="0.03528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 28 43,'0'0'38,"0"0"-13,0 0-3,0 0-6,0 0-4,0 0-3,-8 0-1,8 0-1,0 0-1,0 4-1,0-4 0,0 0-2,0 8 1,0-8-2,0 11 0,0-5 0,0-6 0,0 21-1,0-9 0,1 5 1,-1 2-1,2 3 0,-2 1-1,3 2 1,-3 0-1,0 1 1,0-3-1,0-2 0,0-5 0,0-1 0,0-5 0,0-1 0,0-9 0,0 0 0,0 0 0,0 0 1,9-5-1,-6-2 0,2-6 0,0-2 0,-3-4 0,1-1 2,0-2-4,2-2 4,0-4-2,-2-1 0,2 1 0,2 2 0,-5 2 0,1 2 0,0 5 1,-1 3-1,1 5 0,-3 9 1,0 0-1,0 0 0,-3 5 1,0 7-1,-2 8 0,-4 4 1,1 4-1,0 3 0,1 0 0,1 2 0,-1-4 1,2-2-1,5-4 0,-2-4 0,2-8 0,0 0 0,0-11 0,2 8 1,-2-8-1,10-5 0,-5-5 0,-3-4 1,2-6-1,0-1 0,2-6 0,-4-5-1,0-2 2,-1 2-1,1-1 0,-2 3-1,2 3 2,-2 5-1,0 6-1,0 8 2,0 8-1,0 5 0,-4 12 0,3 6 0,-1 6 0,-3 4 0,0 3 1,2 3-1,0 0 0,3-6 0,-2-4 0,-3-4 0,5-4-1,-3-7-1,3-1-5,0-13-7,0 0-8,5-13-9,1-4-26,4-5-26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39.476"/>
    </inkml:context>
    <inkml:brush xml:id="br0">
      <inkml:brushProperty name="width" value="0.01764" units="cm"/>
      <inkml:brushProperty name="height" value="0.03528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 96 53,'-5'-11'53,"5"11"-21,0-7-10,0 7-7,6-10-5,-2-2-2,2 7-2,1-4-2,3 3 0,1-4-1,-2 6 0,1-3-1,-4 2 0,4-1-1,-3 4 1,-7 2 0,11-1-1,-11 1 0,13 1 0,-13-1-1,5 18 1,-1-5 0,1 6 0,0 4 0,-4 5 0,1 1 1,3 4-2,3 3 1,-5 2-1,2 0 0,4 0 1,-4 0-1,1-3 0,1-1 0,-2-1 1,1-3-1,1-2 0,-5-1 0,1-5 0,2-2 1,0-2-1,-4-2 0,3 0 0,-1-7 0,0 0 1,-3-9-1,7 11 0,-7-11 0,0 0-1,0 0 0,0 0-1,0 0-2,2-7-5,-2 7-9,0-17-6,-4 8-10,-6-3-31,5 1-14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39.753"/>
    </inkml:context>
    <inkml:brush xml:id="br0">
      <inkml:brushProperty name="width" value="0.01764" units="cm"/>
      <inkml:brushProperty name="height" value="0.03528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172 2 142,'-11'-3'31,"4"3"-10,-7 3-13,10 5-2,-10 0-1,5 8-1,-2-2-1,-4 4 1,2 0-3,1 2 0,1-2 0,-1 0 0,3-5-2,-1 0-1,5-1-3,-3-5-10,8-7-6,0 0-10,-7 6-26,7-6-24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41.195"/>
    </inkml:context>
    <inkml:brush xml:id="br0">
      <inkml:brushProperty name="width" value="0.01764" units="cm"/>
      <inkml:brushProperty name="height" value="0.03528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110 11 69,'0'0'55,"0"0"-24,0-11-13,0 11-6,0 0-3,0 0-3,0 0-2,-5 6 0,0 5-1,5 6-1,-6 4 1,-1 6-1,2 2-1,-2 8 2,-3 1-2,5 0 0,-3 3 0,5-3 0,-4 0-1,2-3 1,0-1-1,3-4 0,-3-1 1,0-3-1,0-5 0,4-5 0,-3 0 1,1-5-1,0 0 0,3-11 0,-4 8-1,4-8 0,0 0-1,0 0-1,0 0-4,0-6-9,0 6-7,0-16-12,0 8-27,2-4-17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42.19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156 35 28,'2'-9'68,"-2"9"-18,0 0-28,0 0-9,0 0-2,-6 0-4,6 12-1,-5-1-3,3 5 0,-6 0 0,6 4-1,-3 3-1,3-3 0,-4 1-1,2-7 0,4 1 1,-2-3-2,2-3 1,0-9-1,0 0 0,0 0 0,0 0-2,0 0 1,0-9-1,-2-3 1,1 0-1,-5-2 0,-4-4 1,1 2 2,-2 0 0,-3-2 0,3 4 2,0 0 0,-1 3 1,3 2 0,-1 0 0,10 9 0,-11-11-1,11 11 0,0 0 0,0 0 1,0 0-2,0 0 0,6 0 0,5-1 0,2-4 1,6 5-1,2-3 1,5 0-1,1-5 1,7 5-1,2-3 0,0 3 0,-2 2-1,-3 1 1,-1 0-1,-6 0-1,-5 1 0,-5-1-1,-5 6-3,-9-6-7,0 0-9,0 0-7,2 18-19,-2-18-36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41.773"/>
    </inkml:context>
    <inkml:brush xml:id="br0">
      <inkml:brushProperty name="width" value="0.01764" units="cm"/>
      <inkml:brushProperty name="height" value="0.03528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 62 28,'-7'-6'60,"7"6"-13,0 0-24,0 0-8,0 0-4,0 0-3,0 0-1,0 0-3,0 0 0,3-5 0,5 5-2,1-4 1,4 1-1,0-2 0,2 1 1,4-1-2,2 1 0,-3 0 0,4 2 0,1-3 0,1 3 0,-4-3 0,4 4 0,-2-3 0,-5 3-1,-4 0 0,-1 0 0,-1 1 0,-11 0-2,12 0 0,-12 0-2,0 0-5,-2 8-7,2-8-8,-15 14-11,4-2-29,-4 4-12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18:42.495"/>
    </inkml:context>
    <inkml:brush xml:id="br0">
      <inkml:brushProperty name="width" value="0.01764" units="cm"/>
      <inkml:brushProperty name="height" value="0.03528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50 43,'0'0'57,"0"0"-15,0 0-22,0 0-7,0 0-5,0 0-3,0 0 0,0 0-1,0 0-1,0 0 0,5 0 0,-5 0-1,10 0 0,-10 0 0,10-3-1,-10 3 1,16-1-1,-4 0 0,0-1 0,-1 1 1,6 0-2,-2 0 2,3-4-1,1 2 0,-1-1-1,0 3 0,-1 0 0,-2-1 1,0 2-1,-2-2 0,-4-1 0,2 3 0,-1-3 0,-1 1-1,-9 2-1,18 0-9,-18 0-8,13-6-7,-13 6-17,0-8-35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19 160 28,'0'0'27,"0"0"-1,0 0-1,0 6-3,0-6-8,0 0-1,0 0-4,0 0-3,0 0-1,0 0 0,0-4-2,0 4 0,3-13-2,0 6 1,2-1-1,2-2 1,-6-2 0,7-1-1,-2 0 0,-3-1 0,-1 0-1,7-2 1,-6 4 0,0 0-1,4 3 0,-7 9 1,3-10-1,-3 10 1,0 0-1,12 8 1,-8-1-1,7 1 0,-6 0 1,9 1-1,1-3 0,-2-1 0,3-3 0,-1-1 0,0-1 1,-1-1-1,0-4 1,-3 0-1,-3 1 0,3-4 0,-11 8 0,10-11 0,-10 11 0,5-7 1,-5 7-1,0 0 0,0 0 0,-9 4 0,6 7 0,-1 4 0,-2 8 1,3 3-1,2 7 1,-1 6-1,-1 4 1,0 1-1,-1 6 1,1-4-1,-1-4 0,-5 1 1,3-10-1,-4-4 0,-2-8 1,3-5 0,-5-8 0,-1-2 0,-1-5-1,-6-1 1,3-1-1,3-5 0,-3 2 0,2-4 0,1 1-1,1-1-1,6 4-6,3-6-12,6-1-7,0-4-21,6 0-32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112 0 28,'0'0'34,"0"0"0,0 0-9,0 0-8,0 0-5,0 0-2,-5-1-3,5 1-2,-13 4-1,10 4-1,-7-1 1,4 6-1,-5 0 0,3 6 0,-1 3-1,-3 2 0,7 5-1,-5 0 1,5 1-2,-3 0 1,3 2-1,5-2 1,-1-5 0,1-3-1,0-3 1,1 0-1,2-7 0,3-2-1,0-5-1,-6-5-3,14 1-12,-14-1-11,13-2-22,-13 2-20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55 30,'0'0'64,"2"-10"-16,-2 10-29,0-7-6,0 7-3,0 0-3,0 0-2,-5 0-1,-3 4-1,3 7-1,2 4 0,-4 4-1,2 5-1,2 0 2,0 0-2,3-1 1,3-2-1,3-4 0,6-3 0,-3-9 1,6-2-1,-5-3 0,5-2 0,-2-3 0,-1-6 1,-6 3-1,3 2 0,-9 6 0,6-11 0,-6 11 0,0 0 0,0 0 0,9 1 0,-9-1 0,11 10 1,-4-7-1,5 0 1,-2-3 0,5 0-1,0-3 1,0-8 0,-3 1 0,1-3 0,1-3-1,-10-1 2,5 2-1,-8-4-1,-1-2 0,-3 3 1,-7-1-1,1 4-1,0 0 0,-3 6-2,-1-3-4,13 12-11,-10-3-6,10 3-17,0 0-33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0 81,'0'0'54,"0"0"-21,0 0-23,0 0-3,0 0 0,0 4-2,-1 9-2,-2 1 0,-3 7-1,-1 1 0,4 5-1,-6 2 1,5 5-1,-2-5-1,0-2 1,5-4-1,1-3 1,0-6-1,3-2 0,-3-12-1,13 6-1,-2-6-2,-6-4-5,8-5-12,-7-1-11,1-3-24,-6-1-24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36 102,'0'0'48,"-10"10"-19,10-10-20,0 6-3,0-6-1,17 4-1,-4-3-1,8-1-2,-2-2-1,5-4-1,-2 3-8,4-4-13,-8-4-9,-2 0-25,-3-6-19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0 110,'6'-4'47,"3"4"-21,4 8-16,0-2-4,5 10 0,-2-2-2,1 6-1,4 2 0,-2 3-2,-4 2 0,-4 4 0,-3 3 0,-7 2 0,-2 1-1,-8 2 2,-4 0-2,-8-3-2,4 0 1,-5-8-3,7-3-8,-1-12-10,7-4-10,9-9-27,-7-12-23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148 59 55,'4'-11'66,"-4"11"-27,0 0-23,0 0-6,0 0-2,0 11-2,0 4-1,-4 3-3,2 3-1,1 2 1,0 1-1,-1-1 0,-1-3-1,3-4 1,0-2-1,0-4 1,0-1-1,0-9 1,0 0-2,0 0 0,0 0 0,-3-7 0,-1-3-1,-1-2 1,-5-3-1,1-1 1,-1 0 0,-3 0 0,-2 0 1,0 2 0,3-1 0,0 4 0,4-1 1,-3 5 0,7 0-1,4 7 1,-8-12 0,8 12 0,0-8 1,0 8-1,9-6 0,3 2 0,3 0 0,3 0 0,4 1 0,1 0 0,2 0 0,3-1-1,-3 1 1,2 0-1,-5 0 1,-2 3-1,-2-4 0,-6 4-1,-3-2-2,4 3-9,-13-1-10,6-2-9,-6 2-28,0-11-25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26 57,'0'-9'39,"0"9"-11,0-8-8,0 8-5,0 0-5,3-9-3,-3 9-1,0 0-1,0 0 0,0 0-1,-1 10-1,-1 0-1,-1 4 1,1 5-1,-3 1 0,1 6-1,2 1 0,1 1 0,-4-1-1,4-2 0,-1-1 0,2-7 1,0-3-1,0-3 0,0-11 0,0 9 0,0-9 1,2-7-1,1-1 0,1-3 0,-1-4 0,3-2 0,1 0 0,2-5 0,0 1 0,4 0 0,1 0 0,-1 2 0,2 3 0,1 1 0,0 5 1,1 2-1,-1 1 1,-1 6-1,0 0 0,-2 1 0,-4 1 0,0 3 0,-9-4 0,12 11-1,-10-4-2,-2-7-5,0 0-11,0 8-8,0-8-20,0 0-30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43.34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26 0 60,'0'0'56,"0"0"-32,-2 6-7,2-6-5,-2 9-3,2-9-1,0 8-4,0-8 0,0 0-1,0 0-1,4 11-1,-4-11 1,0 0-1,0 0 1,0 0-1,0-8 0,0 8 0,0 0-1,-4-10 1,4 10 0,0 0-1,-13 0 0,13 0 1,-6 9-1,4 0 0,2-9 0,0 15 1,0-15-1,4 7 1,-4-7-1,6 2 1,-6-2 0,11 0 0,-11 0-1,0 0 1,8-11-1,-8 11 1,0 0-1,0 0 1,-2-10-1,2 10 1,0 0-1,-8 0 0,8 0 2,0 0-2,0 0 0,0 0 0,0 0 1,0 0-1,0 0 0,0 0-1,-9 12-4,9-12-5,0 0-10,0 0-8,0 0-25,0 0-28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130 14 60,'2'-8'63,"-2"8"-26,7-6-22,-7 6-5,0 0-2,0 0-2,0 0-1,-12 3-2,4 8 0,-3-1-1,-1 7 0,-2 0-1,-2 7 1,1 3-1,0 4-1,3 1 1,1 3-1,3 3 1,5 3-1,2-4 0,1 0 0,0-2 0,4-6 0,2 0-1,0-8-1,3-4-3,-8-7-8,7-2-9,-1-5-13,0-3-26,2-7-20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30 121,'1'-8'40,"-1"-1"-14,0 9-17,-1-13-3,1 13-1,0 0-1,-8-1 0,8 1-2,-15 12-1,8 2 0,0 6 0,1 3-1,-2 3 0,5 1 0,-1-2 0,4 0 0,0 0 2,6-8-2,3-5 0,1-3 0,0-9 0,5 0 0,-4-6 0,0-2 0,0 0 0,-4 0 0,1 2 0,-8 6 0,12-2 0,-12 2 0,7 10 0,-1 1 0,-1-2 0,5 0 0,-2-2 1,2-7-1,-1 0 0,3-5 0,-2-9 1,-1-3-1,-2-3 0,-1-2 1,-3 0-1,-3-1 0,-1-1 0,-7-1 0,-1 4-1,2 5 0,-6 5-4,13 11-7,-17-7-9,17 7-8,-6 7-25,6 2-28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11 114,'-14'-8'44,"6"5"-18,8 3-18,-9 0 0,9 0-2,0 0-2,-6 13-2,6-4 1,0 6-1,0 0-1,0 6 0,-1 1-1,1 4 1,0 0 1,0 0-1,0-2-1,0-3 0,0-1 0,0-10 0,0 0-1,0-10-2,7 6-3,-7-6-7,7-11-9,-5 4-11,-2-1-27,4-3-22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37 151,'0'0'30,"0"0"-14,0 0-9,0 5-1,7-5-3,6 2 0,2-2-1,1 0-2,2 0-1,2-7-2,2 5-5,-6-3-13,0-2-6,-4-4-21,-3-1-29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0 123,'0'0'40,"0"0"-15,0 0-16,4 0-3,5 0-2,3 8 1,1-3-2,1 6-1,-1 0 0,4 3 1,-4 2-2,1 6 1,-4-1-1,1 3 0,-3 2 0,1 1 0,-6 4 0,0 3 0,-3 0-1,0 3 1,-4 0-2,-7-3 0,1 4-3,-4-11-8,3-1-8,-2-5-7,2-7-19,2-5-40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21 35,'0'0'34,"-6"1"-3,6-1-5,0 0-8,0 0-5,0 0-2,0 0-4,0 0 1,-9 5-3,9-5 0,0 0-1,5 4-1,-5-4-1,11 0 1,0 0-1,3 0 1,4-1-1,4 1-1,-1-1 1,3 1-1,1-2 0,0 2-1,-3 0 1,-3 0-1,-1 0 0,-3 0 1,-6 0-1,-1 0 0,-8 0-1,8-4 0,-8 4-3,0 0-4,0-11-12,0 11-7,-11-8-21,3 4-29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6 124,'-6'-11'39,"6"11"-15,0 0-16,0 0-2,3 12-1,-3-1-1,6 6-1,-5 3 0,1 3-1,-2 0-1,0 5 0,0-1-1,-5 1 2,1-1-4,-3-7-1,4 2-8,-3-9-10,6-5-8,0-8-25,0-7-28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55 126 20,'0'0'35,"-3"3"-7,3-3-5,0 0-3,0 0-6,0 0-3,-7 7-1,7-7-2,0 0-2,0 0-2,0 0 1,0 0-1,0 0-1,0 0-1,0 0 1,-2-6-2,2 6 1,2-8-1,2 1 1,2-1-2,-1 2 1,-1-6 0,2 5 0,-1-5-1,1 1 1,-2 1-1,1-2 1,-2 1 0,0-1-1,0 6 0,-2-1 1,-1 7 0,0 0-1,0 0 1,6 10-1,-3 1 0,4 2 1,1 1-1,2-2 0,2-2 1,3 0-1,-3-7 0,3-2 0,0-1 1,-1 0-1,0-4 1,-2-3-1,-2-2 0,-2 1 0,-1 0 0,-4-2 0,-2 3 0,-1 7 0,0-10 0,0 10 0,0 0 0,-5 6 0,-1 3 0,3 7 0,-2 2 0,-1 3 0,2 3 1,-1 2-1,1 2 0,1 0 1,-3 0-1,1-3 1,-2-2-1,0-3 0,-1-2 1,-2-1-1,-1-5 0,-1-2 1,-2-5-1,-3-1 0,-1-4 0,1 0-1,-4 0 1,1-3-1,4 0 0,-2 0-4,8 3-6,-1-1-9,11 1-11,-4-12-25,7 2-23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137 8 15,'0'0'59,"-3"-8"-19,3 8-14,-5-1-9,5 1-5,-11 2-3,11-2-2,-16 12-2,10-1-1,-3 0-1,1 5 0,-3 4 0,2 3-1,-2 3 0,2 3-1,-1 6-1,1 2 2,2 2-2,-1 1 1,5 0-1,2-5-1,1 1 1,0-7-2,1-4 1,2-8-4,5-2-4,-4-6-14,6-8-10,-4-1-28,3-8-12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73 2 118,'0'0'41,"-12"-4"-16,3 4-18,2 5-2,-5 5-1,5 3 0,-3 4-2,4 7 0,-1-2-2,4 5 2,3-3-2,0-1 1,10-1-1,-3-9 0,8 0 0,0-9 0,1-3 0,0-1 1,-1-3-1,-1-7 0,-2-2 0,-2 0 0,-4 3 0,-6 9 1,8-6-1,-8 6 0,0 8 0,0 6 0,0-1 0,0 5 0,1 2 0,5-4 1,3-3 0,3-6 0,-2-5-1,5-4 1,-1-6 0,1-9-1,0-3 1,-3-3-1,-1-6 0,-6 2 0,-2-1 0,-2 1 0,-1 5 0,-3 0-1,0 10-1,-6-2-2,9 14-6,-8-3-11,8 3-9,-9 10-25,7-2-23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49.45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88-1 79,'0'0'61,"0"0"-27,0-9-18,0 9-5,0 0-3,0 0-2,-9 6-2,7 7 0,-4-1-1,-3 2-1,7 5 0,-4 3-1,0 6 0,-3 6 0,1 2-1,-1 1 1,-1 1-1,1-4 0,5-4 1,2-7-1,2-4 0,6-10 0,7-9 1,4-3-1,6-10 0,1-5 0,9-2 0,-7-4 1,3 1-1,-3 1 0,-5 6 0,-6 2 0,-7 7 0,-8 7 1,0 0-2,11 16 1,-11 1 1,0-2-1,0 3 0,0 1 0,8-2 0,7-7 1,2-6-1,4-4 1,1-2-1,7-7 1,-4-11 0,1-5 0,-1-1 0,-4-5-1,-8-2 1,2 1-1,-6 3 1,-7 4-2,-2 3 0,-7 4-3,7 18-9,-21-13-9,4 13-4,-4 0-15,2 0-44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0 145,'-2'7'32,"-7"4"-10,0 2-16,6 7-2,-3-2-1,4 4 1,-5 5-3,5 2 1,1-1-2,1-1 1,0-3-1,0-1 0,0-4 0,1-6-2,7 0 0,-8-13-4,6 6-7,-6-6-9,0 0-13,6-10-29,-6-1-12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26 104,'0'0'48,"0"11"-20,0-11-18,8 9-4,2-9 0,3 3-3,2-3-2,3-1-4,1-2-8,-4-2-12,2-7-12,-4 0-27,-6-4-10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13 123,'2'-9'41,"-2"9"-15,10-4-17,2 8-3,-7 6-1,7 5-2,-5 4 1,5 3-3,-1 5 1,-2 2 0,0 0-1,0 4 0,-5-2 0,-1 4 0,-3-1-1,0 1 0,-1 1 0,-5-5-1,-3-1 0,-3-4-3,6 0-3,-5-11-9,7-4-8,4-11-14,0 0-32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 28 114,'0'0'45,"2"-9"-19,-2 9-16,0 0-5,0 0 1,2 7-3,-2 4 0,3 2-2,0 4 1,0 5-1,-3-2 0,1 4 0,-1-1-1,0-4 0,0-1 0,0-4-1,0-6-1,0-8-2,0 0-1,0 0-2,-1-4-2,-7-11-1,8 4-2,-6-10-3,-1 2 2,-2-3 4,-3 2 4,-1-1 11,-2 1 6,2 2 0,-4 1 0,8 8-2,-1 0-2,10 9 0,-13-9-2,13 9-2,0 0 0,0 0-1,4 0-1,7 0 1,2 0-1,2 0 0,2 0 0,3 0-1,3 0 0,-3 0-1,3 0 1,-5 0-1,1 0-1,-4-1-1,1 2-7,-5-1-7,-4 0-8,-7 0-17,10 0-34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0 147 83,'0'0'45,"0"0"-20,0 0-9,0 0-4,0 0-5,6 8-1,-6-8-1,0 0-2,4-8 0,-4 8-1,11-13 0,-4 6 0,-3-5-1,1 1 0,4-3 0,-5 1 0,6-2-1,-5 2 1,1 2-1,2 3 0,-8 8 0,14-10 0,-14 10 0,8 5 0,0 4 0,-2 0 0,4 3 0,2-2 1,-4-1-1,7-3 0,0-1 0,5-4 0,-4-1 0,1-2 1,-3-4-1,2-6 0,-7 2 0,2-6 0,-3 6 0,-5-3 0,-1 5 0,-2 8 0,-2-9 0,2 9 0,-7 9 0,4 5 0,2 3 1,-1 8-1,1 2 1,-1 5-1,1 1 2,-5-1-2,1 1 0,1 2 1,-6-4-1,-1-1 0,3-6 1,-4-1-1,-3-4 0,1-2 0,-3-7 1,0-2-1,1-2 0,1-2 0,0-1 0,1-3 0,2 0-1,2 0-1,10 0-3,-9-7-6,9 7-9,3-18-9,7 4-24,-1-2-28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16 118,'0'0'43,"-3"-14"-16,3 14-18,0 0-4,-11-3 1,9 7-3,-4 6 1,3 4-2,-2 2-1,-3 6 1,2 2 1,-4 4-2,3 4 0,-5 4 0,0 0 0,5 1 0,-5 2 0,3 0-1,4-2 0,2-4 0,3-4-1,-2-5-1,4-3-1,-1-12-5,5 0-10,4-8-6,2-2-17,-5-9-34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 13 157,'0'0'29,"0"0"-12,0 0-12,-14 1 0,12 10-2,-4 0 0,-2 6 0,1 4-2,-2 2 0,2 1 1,-1 3-1,4-3-1,4-3 0,0-1 1,3-5-1,6-5 0,1-3 0,2-6 0,4-1 0,-1-5 0,-1-2 0,1-2 0,0-1 0,-3 2 0,-5 4 0,-7 4 0,10-2 0,-10 2 0,5 4 0,-5-4 0,6 14 0,-2-5 0,5-7 0,-2 2 0,6-4 0,2-4 0,3-2 1,-1-4-1,5-2 1,-5-6-1,-1-1 0,-3-4 2,-4-1-2,-5-1 0,-4 3 0,-6 1 0,-1 0-2,-6 7 1,-3 4-1,1 7-2,-1 0-7,4 7-7,6 1-8,-1 4-18,7 1-32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0 166,'0'0'26,"-7"9"-5,-2-6-17,6 4-1,0 6 0,-2 0-1,0 2-1,1 4 0,-5 1 0,5 4-1,-1 2 1,-2 0-1,3 0 1,2 0-1,-4-3 0,5-2 0,1-3 0,0-5-1,1-5 0,-1-8-2,11 0-3,-8-11-3,5 2-8,-5-5-10,2-3-18,-5-3-33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4 110,'-6'7'47,"0"1"-19,6-8-16,0 12-4,0-12-2,19 14-1,-11-11-3,9-2 0,-3 0-2,1-1-1,-1 0-3,-2-10-7,2 4-10,-5-4-11,1-2-25,1 0-24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5 145,'7'-8'33,"-7"8"-11,9 0-16,3 11-1,-7 0-1,6 6-2,-3 0 0,4 5 1,-1-1-1,-3 5-1,1 0 1,-4 4 0,1 1-1,-4 3 1,-4 1-1,-8 2-1,-2 0 0,-3-1-1,-1 2-2,-4-7-2,5 0-11,-10-7-6,6-4-11,2-9-28,4-5-26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51.04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38-1 74,'0'0'57,"0"0"-27,0 0-13,0 0-7,0 0-3,-8 0-2,8 0-1,0 0-1,-4 15 0,4-15-1,-2 15 1,-1-6-1,1 5 0,-4 2 1,2 5-1,0-4-1,1 4 1,1 1-2,2 0 1,0 0 0,0-4-1,4-1 1,3-2-1,6-5 0,1-4 0,-1 0-1,0-6-2,6-4-11,-2-11-7,-2-3-6,-7-8-21,5-2-38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3 20,'0'0'30,"0"0"-6,0 0-4,0 0-4,0 4-3,0-4-2,0 0-3,-2 8 1,2-8-2,0 0-1,0 0-1,0 7-2,0-7 0,0 0 0,3 1 0,-3-1-1,0 0 1,10-1-1,-10 1 0,6-5 0,-6 5-1,0 0 0,9-10 0,-9 10 0,0 0-1,0-7 0,0 7 0,0 0 1,0 0-1,-4 0 0,4 0 0,-6 11 1,6-4-1,0 1 1,0 2-1,0-3 1,6 3-1,-5-2 1,-1-8 0,7 7-1,-7-7 1,11 0-1,-11 0 1,4-10 0,-4 10-1,0-15 0,0 8 1,-3-3-1,3 10 0,-10-10 0,10 10 0,-9-2 0,9 2 0,-12 0-1,12 0 1,-7 5 0,7-5 0,0 0 0,0 0 0,-6 7-2,6-7-3,0 0-12,0 0-9,6 0-23,-6 0-19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164 0 72,'0'0'57,"-3"-4"-34,3 4-8,-10 4-6,5 4-1,-2 1-2,0 8-1,-5 0-1,3 6-1,-5 0 0,3 7-2,-4-2 1,2 5-2,-2-3 1,4-3-1,1-4 0,0-6 0,4-3-1,0-5 1,6-9 0,0 0 0,0 0-1,7-12 1,-1-3 0,4-1-1,2-3 1,-4-4-1,4 0 1,-1-2 0,-2-3-2,5 3 2,-3 0-1,1 5 1,-6-1 0,5 6 0,-7 4 0,-4 11 0,10-6 1,-10 6 1,3 8-1,-1 7 0,-1 1 0,1 4 0,4 2 0,-3 1 0,3 1 0,1-2-1,3-2 1,-2-4-1,4-1 0,-5-2 0,2-2 1,-3-1-1,-2 2 0,-1-3 1,-3 1-1,-3 1 0,-4 0 0,-1-2 0,-2-1 0,-2-1 1,-1-2-1,0-5 1,-2 0-1,0-5 0,-1-2 1,1 0-1,0-1 0,0-1-1,6 2-1,-5-1-2,14 8-4,-14-4-9,14 4-10,-10 0-20,10 0-30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3 104,'0'0'49,"0"-8"-23,0 8-17,0 0-2,0 0-2,-6-1 0,6 1-3,-11 15 1,7-3-1,-6 6 1,4 3-2,-4 3 1,4 2-1,-4 1 0,7 2 1,-2-6-2,2-1 0,3-1 0,6-7 0,-1-2 0,6-5 1,4-4-1,1-3 0,-1-4 0,1-2 1,0-2-1,-2-3 0,0 2 0,-7 0 0,0 2 0,-7 7 0,0 0-1,0 0 1,6 7 0,-6 5 0,5 5 0,0 0 0,1 2 1,7 1-1,2-6 0,6-3 0,-1-6 1,0-5-1,5-7 0,-4-7 1,-1-7-1,-1-5 0,-8-2 1,-7-3-1,-4 1 0,-4-2 0,-7 2-1,-3 4 1,-4 4-1,-1 5 0,5 4 0,-4 5 0,11 8-2,-7 0-1,13 5-7,1-5-9,-4 12-8,4-4-26,0-8-23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20 48,'0'0'50,"6"0"-17,-6 0-14,6 0-5,3 0-4,-9 0-3,17 0-1,-3 0-1,2 0-1,-1 0-2,4 0 1,2-2-1,0-1 1,-2-1-2,5 2 0,-8-1 1,-1 3-2,-1-3 1,-7 2-2,-7 1 0,10 0-2,-10 0-2,0 0-8,0 0-12,-1 6-17,1-6-29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6 112,'0'0'45,"-8"6"-18,8-6-17,12 3-4,0-3 0,10 1-2,-3-1-1,3 0-1,3 0-1,-1-2 0,-2 0 0,-4 0-1,-3 1 0,-2 0-1,0 1 0,-13 0-3,15-1-5,-15 1-10,6-2-10,-6 2-22,10-5-25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54 115 102,'0'0'50,"0"0"-21,0 0-20,0 0-2,-4-3-1,-4 3-1,1 5-1,1 3-1,-3 0 0,3 4-1,-3 3 0,6 2 0,2 1-1,1-2 1,4 0-2,7-2 1,-1-1-1,6-4 1,4 0-1,-1-5 1,3-4-1,2 0 0,0-6 0,1-3 0,-1-2 0,-2-3 1,-2-2-2,-5-4 1,-9-2 0,-1-1 0,-5 0 0,-4-2 0,-3-1 0,-8 3 0,-3 4 0,-4 3 1,2 4 0,-2 5-1,-2 4 0,3 3 0,0 7 0,4 4 0,2 3-2,1 5 0,3-2-4,9 5-9,1-2-8,1-2-9,1-7-28,5-1-27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6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31 33,'0'0'41,"0"0"-9,-5 0-6,5 0-8,0 0-6,0 0-3,0 0-2,0 0-1,0 0 0,0 0-2,0 0-1,0 0 1,0 0-2,8 0 1,-8 0-1,15 0 1,-3 0-2,-3 0 1,6 0 0,2 0-1,-2 0 1,3 0-1,0 0 1,0 0-1,-1 0 0,1-2 0,-2 0-1,1-1 1,-2-1-1,0 1 0,-1 0 1,0 1-1,-4-2 0,1 2 0,-4-1 0,-7 3 0,11-1-1,-11 1 0,0 0-2,0 0-4,0 0-10,-11-1-7,2 1-13,-2-1-31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6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40 11 106,'-7'-11'49,"7"11"-21,0 0-17,0 0-2,0 0-2,-8 7-2,8 8-2,-3-3-1,1 7 1,-1 2-1,3 2-1,-8 0 0,6-1-1,-1 0 0,-1-1 0,4-5 0,0 0 0,-1-3-1,1-3 0,0-10-4,0 0-9,5 3-8,6-6-7,-1-9-30,7-5-22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6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5 155 81,'0'-11'54,"0"0"-21,-5-5-21,5 5-3,5-8-2,-2 8-2,0-9-1,10 10-1,-9-6 0,7 8-1,-4-3 1,4 6-1,-2 0-1,2 3 2,2 2-2,-3 4 0,2 6 0,1 2 0,-6 9 0,3 2-1,-2 3 1,2 7-1,-7-2 1,2 4-1,3-1 0,-4 1 1,-1-4-1,5 1 0,-5-4 0,2 0 0,-1-5 0,2-3 1,-2-2-1,-1-2 0,0-6 0,4-1-1,-7-9 1,0 0-2,10 13-2,-10-13-7,6-5-10,-4-5-6,-2 3-20,0-3-33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6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269 0 145,'0'0'33,"-16"7"-11,11 1-15,-10 0-1,2 3-1,-4 1-1,-1 1-2,0 4 0,0-1-1,-1 3-1,-4-4 1,5 1-2,-2-5 1,2 6-2,0-9-1,6 6-9,3-8-8,9-6-8,-12 0-22,12 0-32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51.27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24 6 148,'0'0'33,"-14"-4"-10,14 4-14,-11-2-3,11 2-1,0 0-2,0 0-1,0 0-1,0 0 0,0 8-2,0-8 0,2 12-1,-2-12-5,11 10-10,-11-10-6,8 15-12,-8-15-34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6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62 10 81,'0'0'43,"0"0"-15,3-10-10,-3 10-7,0 0-2,0 0-3,0 0-1,3 9-1,-3-2-1,0 13 0,-1 1-1,1 8 0,-5 4 0,3 3-1,-6 6 0,1 0 0,4-2-1,-7 0 0,5-6 2,-5-2-2,5-6 0,2-6 0,-4-2 0,5-10-2,2-8 0,0 0-1,5 0-11,0-8-8,2-8-9,3-5-29,-5-3-18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6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 45 119,'-12'-9'41,"12"9"-15,-1-8-18,1-2-1,0 10-2,10-7-1,5 5-1,1-1 0,4 1-2,0-1 0,9 3 0,-4 0 0,3 0-1,-3 1 2,0 0-4,-5 3 2,-4-2-2,-1 5-1,-15-7-3,16 17-10,-16-11-8,-1 5-16,-11 4-29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6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29 114,'0'0'44,"0"0"-18,0 0-16,5 2-3,-5-2-1,20-3-2,-8-5 0,4 7-2,2-6-1,2 5 1,1-2-2,3 1 2,-5 2-1,1 0-1,-3 1 0,-1-1-1,1 1-3,-17 0-7,15 0-10,-15 0-7,0 0-26,8 0-25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6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200 14 79,'0'-11'39,"0"11"-15,0 0-7,0 0-6,0 0-3,-11-1-2,7 7-2,-1 3 0,0 2 0,-3 4-2,1 3 0,-1 1-1,-2 1 0,2 1 0,0-2 0,0 0 0,-1-6-1,4 1 0,0-6 1,5-8-1,0 10 1,0-10-1,2-4 1,3-4-1,5 0 0,-4-6 1,6 1-1,-5-3 0,4 1-1,2-3 1,-8-1 1,5 1-1,-1-1 0,-1 2 1,-3 3-1,1 1 0,-6 13 1,9-8 0,-9 8-1,5 11 1,-2 4 1,-2 2-2,1 2 1,3 1-1,-2 4 1,1-4 0,-1-2-1,5-1 0,-6-4 0,3 0 1,1-4-1,-6-9 1,7 15-1,-7-15 2,2 8-1,-2-8-1,0 0 1,-12 7 0,4-6-1,-4-1 1,-6 0-1,2 1 0,-6-1 1,-3 3-1,2-1 0,-1 3 0,-1-1 0,3 0-1,-2 0 1,7 0 0,2-3-1,5 2-1,10-3-3,0 0-6,0 0-10,15-7-9,5-2-24,10-5-28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09.56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60 39 53,'0'-8'61,"0"8"-31,3-12-9,1 5-7,-4 7-4,1-11-2,-1 11-2,0 0-2,0 0-1,0 0-1,0 0 0,-8 6 0,3 4-2,0 7 1,-5 0 0,0 6-1,0 2 1,4 0-1,-1 3 1,4-3-1,1-1 0,2-4 0,2-5 2,3-4-2,6-2 0,4-6 1,-3-3-1,1-2 0,4-3 1,-4-5-1,0 1 0,2 1 0,-9-1 0,6 1 0,-12 8 0,7-5 0,-7 5 0,0 0 0,5 11 0,0-2 0,-4 1 0,2 1 0,6 1 0,1-4 1,3-4-1,2-3 1,3-1-1,-2-5 1,1-4 0,1-8 0,-1 1-1,-6-5 1,-3-3-1,-4-3 0,-4-1 1,-4 2-1,-4 2 0,-3 3 0,-6 5 0,-1 3-2,1 3-1,6 10-10,-4 1-8,8 4-6,-4 2-20,11-7-38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31T21:24:34.9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31T21:24:41.7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27.9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218 32 23,'0'0'25,"10"-10"1,-10 10-2,0 0-1,5-12-7,-5 12-3,0 0-3,0 0-1,3-10-2,-3 10 0,0 0-2,0 0-1,0 0 0,0 0 0,-3 0-2,3 0 1,-13 7-1,9 3-1,-11 1 1,9 5 0,-7 4-1,-2 4 1,-2 4 0,4 4-1,-5 3 0,1 3 0,1 0 1,-1 3-2,4-5 0,2-4 1,-3-4-1,8-4 0,-4-6 0,5-7 0,5-11 1,0 0-1,-10 2 0,10-2 0,0-17 0,0 3 0,10-8 0,-3-3 0,6-1 0,2-5 1,3-4-2,0-6 1,3 4 0,6-2 0,-4 1-1,5 2 1,-8 7 0,0 3 0,-4 9 0,-3 6 0,-6 9 0,-7 2 0,7 20 0,-7-1 0,-4 5 0,-1 5 1,2 3-1,3 3 0,0-3 1,2-1-1,9-2 0,-4 1 1,4 0-1,-2-4 0,2-2 0,1-1 0,-7-6 0,0 1 1,-2-4-1,0-4 0,-3-10 1,-3 7-1,-7-4 0,-1-3 1,-6 0-1,-1 0 0,-4-5 1,-4 5-1,1-2 1,-5 2-1,6-1 1,-4 1-1,8 0 0,0 3 0,4 2-2,2-5 0,14 0-4,-15 1-12,15-1-4,2-9-10,8 0-30,-2-5-26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29.3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71 21 48,'4'-13'56,"-4"13"-22,0 0-13,5-6-5,-5 6-7,0 0-2,0 0-2,-9 3-1,4 5 0,4 8-1,-11 3-2,7 4 2,-8 7-2,6 7 0,-4 0 1,6 3-1,-5-3 0,8-2-1,2-5 1,0-4-1,7-5 1,1-9-1,5-5 1,-1-7-1,1-3 0,2-7 2,2-1-2,-3-6 0,1 2 0,-5-2 0,-2 2 0,-1 4 0,-7 11 0,10-7 0,-10 7 0,0 7 0,0 7 1,0 0-1,3 1 1,7 0-1,-2-8 1,7 0 0,3-10 1,6-7-2,-1-7 1,0-5 0,-5-5 0,2-5 0,-10-3-1,-4 2 0,-6-1 0,-8 3 0,-8 2 0,-3 2 0,3 4 0,-7 7 0,10 4-2,-4 6 0,17 6-3,-15 5-9,15 5-6,2 5-8,6 2-19,0-1-32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30.2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67,'0'0'59,"0"0"-22,0 0-20,-10 2-7,10-2-2,0 0-2,10 3-2,-10-3-1,16 2 0,-8-1-1,7 1 0,-1-1 0,4 2 1,-1-1-2,2-1 0,-2-1 0,4 2 0,-4-2 0,-5 1-1,3 1 1,-2-2-1,-6 0 0,4 0 0,-11 0 0,5 0-2,-5 0 0,0 0-3,0 0-7,0 0-9,-5 5-7,-6-1-19,-1 0-32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51.59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11 0 160,'0'0'28,"-11"4"-8,11-4-14,0 0-2,0 0 1,10 3-2,-1-3-1,6 1-1,2-1 1,2 0-1,0 0 0,-2 0 0,2 0-2,-6 0 1,-1 0-3,-12 0-1,19 2-11,-19-2-6,0 0-9,0 0-24,-14 12-32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30.5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18 148,'0'0'29,"0"0"-7,0 0-16,0 0-1,5 5 0,-5-5-2,17-2-1,-2-1 1,1 2-2,-1-3 1,3 1-2,0 1 1,-1-1 0,1 0-1,-3 2 0,-4 0 0,-1 1 0,2 0-2,-12 0-2,11 5-14,-11-5-4,5 12-10,-5-12-28,-5 17-25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31.9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12 79,'-17'5'40,"9"-2"-13,8-3-8,-10 2-6,10-2-3,0 0-3,0 0-1,8 3-1,7-2-1,-1-1-1,9 0 0,-2 0-1,9 0-1,0-1 2,-2 1-1,-2 0-1,0 0 0,-1-3 0,-7 3 0,-1-2-1,-1 1 0,-7-1 0,-9 2 0,11-1 0,-11 1-1,0 0-2,0 0-2,13-4-11,-13 4-5,0 0-10,0 0-26,4-12-22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32.4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7 43,'0'0'61,"0"-11"-16,0 11-26,0 0-6,0 0-3,-6 0-3,-4 5-2,7 9 0,-11-3-2,6 9-1,-3 3 1,-3 6-1,3 3-1,1 5 0,-3 5 1,4 0-1,0 5 0,5 2 0,-1-1 0,4 0-1,1 1 0,0-2 1,6-4-1,-1 0 1,7-5-1,-6-3 0,6-4 1,-5-2-1,6-8 0,-5-2 0,0 0-2,0-8-1,2-1-8,-10-10-9,17 0-6,-17 0-18,15-15-34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33.5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0 245 60,'0'0'54,"0"0"-27,0 0-8,0 0-5,0 0-4,0 0-3,0 0-2,7-2 0,-7 2-1,3-13-2,-3 4 1,4 0-1,-1-6-1,0 3 1,2-5-1,-2 0-1,2-2 1,2-5 0,-4 2-1,-1 5 0,0-1 1,1 7-1,0-3 0,-3 14 0,0 0 1,8 14-1,1 1 0,1 6 0,4-1 2,5 1-2,-1-2 0,7-2 1,-1-9-1,6-7 0,-2-1 1,-1-9-1,-3-9 0,1 2 0,-7-7 0,-3 0 1,-5-1-1,-3 2 0,-7 8 0,0 1 0,0 13-1,-14-1 1,9 10 0,-3 10 0,2 8 0,-3 6 0,3 5 0,6 0 1,-2 8-1,0-4 1,2 2 0,0-4 0,0-3 0,-3 0 0,-2-7 0,0-2 0,-3-4 0,-2-8 0,-2-1-1,-1-7 0,-2-3 0,4-5-1,-4-3-1,3-5-3,12 8-11,-14-18-6,7 7-7,4-2-24,1 1-33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36.3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28 43,'3'-17'55,"-3"17"-19,0-10-15,0 10-6,-5 0-4,-6 0-4,4 7-1,-5 4-1,2 7-2,-6 4 0,4 9-1,-2 6 0,4 5 0,-5 4-1,7 5 0,-1 1-1,6 3 1,0-5-1,1-1-1,2-7 0,5-7-1,5-5-7,0-14-11,3-7-8,4-9-19,1-9-24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36.8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54 118,'-15'-6'39,"7"6"-15,8 0-16,-17 5-1,14 3-2,-4 4-1,6 1-1,-3 2 0,4 2-2,4 1 1,1 1-1,8-5 0,0 1-1,0-8 1,5-3-1,-1-1 1,1-3-1,-3-4 0,1-1 0,-4-5 1,-2 0-1,-10 10 0,13-13 0,-13 13 0,0 0 0,0 0 0,0 0 0,0 11 0,3 2 0,2-4 1,4 0 1,-1-3-1,3 0 0,3-6 0,0-6 0,1-3-1,0-4 1,0-5-1,-5-4 1,-2 1-1,-3 0 0,-5 1 0,0-3 0,-3 6-1,-5 1-2,3 7-2,-7-1-9,12 10-7,-10-3-8,10 3-24,0 11-26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37.1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102-1 126,'-12'11'38,"-1"1"-14,-3 2-9,2 5-11,0 4 0,4 5-1,-2 1 0,7 0-2,0 1 0,5-3 0,3-4-1,2 0 0,4-7 0,-1-7-2,7-2-4,-7-7-10,4-1-6,-4-6-12,0-5-27,-3-2-18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37.3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89 158,'-2'8'27,"2"2"-7,8-2-14,4-4-3,8-2 0,3-2-2,0-6-2,5-2-4,-3-5-13,5-9-4,-11 2-13,5-5-28,-10-2-11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37.6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24 123,'12'-13'39,"-1"4"-15,4 9-12,-1-3-5,5 6-1,-2 5-1,1 12-2,-1 5 0,2 9-1,-4 5-1,0 4 0,-3 6 0,-4 3-1,-3 0 1,-5 1-1,0-4 0,-10-2 0,0-4-1,-3-6-2,-2-5-5,-2-9-10,6-12-5,-1-10-12,12-1-31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38.0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4 148,'2'-9'29,"-2"9"-8,0 0-14,6 11-2,-2 8-1,-4 7-1,1 3-2,-1 5 0,5 1 0,-5 1-1,2 1 0,-2-8 0,0-4-1,0-11-2,0-5-1,0-9-5,0 0-9,0-7-8,-2-9-17,-4-8-25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7:21.8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6 74,'0'0'57,"-8"-7"-22,8 7-20,0 0-4,0 0-3,0 0-1,0 0-2,0 0 0,0 5-2,0-5 1,8 13-1,0-6-1,0 6-1,3 2 1,4 0-1,-4 4-1,3 2 0,-1-3 1,2 1-1,-4-4 0,-3 1 0,2-5 0,-6 1 0,-4-12 0,7 10-1,-7-10-3,0 0-5,0 0-10,9-10-4,-5-4-14,-1 0-32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51.81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 24 156,'-3'11'30,"3"-11"-8,-4 13-13,4-13-3,4 3-1,-4-3-2,22 0-1,-5-3 0,4 0-1,0-2-2,0-2 1,2 4-3,-8-4-3,6 4-15,-8-6-3,2 6-11,-5-5-35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38.2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45 118,'-11'-11'39,"-1"9"-14,2-3-13,10 5-4,0 0-2,0 0-1,0 0-1,17-5-2,-4 2 2,7 2-3,3-2 0,2 2 0,3-2 0,0-1-1,2 1 0,-4 1-1,0 2 0,-1-4-4,0 4-8,-5 0-8,-4 4-7,-2-2-24,-5 4-26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39.0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36 274 134,'0'0'35,"-1"-6"-12,1 6-16,1-17-2,6 9 1,-2-9-2,0-2-1,-2-4-1,5-4-1,-6-2-1,5-3 2,-4 1-1,0 4-1,1 4 0,-4 8 1,0 15-1,0 0 0,3 8 0,-1 14 1,1 4-1,5 3 0,2 0 0,5-1 1,1-4-1,4-8 0,3-7 0,-1-7 0,-1-2 1,-1-9-1,0-7 0,-7 0 0,0-4 0,0-2 0,-9 4 0,-3 5-1,-1 1 1,0 12 0,0 0-1,-3 12 1,-2 8 0,0 6 0,0 8-1,-1 1 2,-1 10-1,2-1 1,-1 2-1,-3 3 2,-1-5-1,-1 5 0,-4-9 1,-2 2-1,-4-7 0,1-2-1,-6-5 1,1-7-1,0-4-1,-1-7-1,4-4-2,3-6-1,9 0-11,0-9-6,6-6-8,4-5-27,17-5-23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39.3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220 13 163,'-3'-11'26,"-7"10"-7,-5 1-14,5 8-1,-8 8 1,3 6-2,-4 8 0,2 6-2,-1 2 1,1 8-1,1 4 0,1 3 0,-1 2-1,4-4 0,4-2-1,1-2-2,7-8-2,0-11-9,10-7-7,3-12-7,5-9-22,4-9-32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39.8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91 2 157,'-10'-5'27,"-3"8"-6,-4 8-16,7 8-1,-3 7 0,3 2 0,0-2-1,5 3-1,2-3-1,3-4 1,6-8 0,4-1-2,4-6 1,5-6-1,3-1 0,4-5 0,-3-7 0,4 1 0,-6 0-1,-1-1 1,-5 6-1,-4 1 1,-11 5-1,0 0 1,0 7 0,0 5 1,-4 2 0,0-2-1,3 3 1,1-5-1,6-1 1,4-4-1,5-4 0,0-2 0,3-10 0,0 0 1,-3-7-1,-3-1 0,-6-6 0,-6-2 1,0 1-2,-6 2-1,-3 3-2,-6 1-8,7 9-8,-2 6-6,10 5-14,-6 3-36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40.0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42-1 151,'0'11'32,"0"-11"-11,-5 13-10,2 3-6,-2-5 0,2 10-2,-6 0-1,6 5 0,-2-1-1,3 4-1,-1-5 1,0 2-1,3-3 0,0-2-1,0-7-1,0-2-2,6-3-4,-6-9-11,0 0-6,0 0-12,0-4-32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40.2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56 162,'-2'8'26,"7"-5"-6,11-3-16,9 0-1,0-3-2,6-4-3,2 4-5,-8-10-12,2 2-7,-8-5-18,-4 1-29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40.6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12 160,'-2'-12'26,"2"12"-6,0 0-14,0 0-2,12 4 0,-2 7 0,3 1-2,7 7 0,1 3-1,2 4 1,1 3 0,0 5-1,-4 2 0,-2 6-1,-3 1 1,-7 3-1,-4 3-1,-8 0-1,-4 4-4,-13-7-11,-2 2-5,-5-9-9,-1-5-30,0-4-27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42.5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53,'0'0'45,"0"0"-11,0 0-11,0 0-9,0 0-3,0 0-3,0 0-2,0 0-3,10 7 2,-10-7-2,16 3-1,-3-3 1,7 0-2,-2 0 1,2 0 0,2-1-1,1 1-1,0-2 1,-2 2-1,-1 0 0,-5-1 1,0 1-2,-3 0 0,-12 0-2,6 0-2,-6 0-7,0 0-9,0 0-13,0 0-26,-5 0-18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42.7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9 119,'0'0'41,"-12"-9"-15,12 9-16,0 8-3,2 4 0,-2-3-3,0 10 0,0 0-2,0 5 1,-4-2-1,1 4-1,-3-2-1,2-1-1,1 2-2,-2-9-12,-2-1-6,4-4-7,3-11-28,0 0-23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43.6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8 178 74,'0'-11'54,"-1"0"-24,-6-9-13,7 8-7,0-7-1,8 3-4,-3-3 0,7 1-2,-4 2 0,7 4-1,-4 3 0,4 0 0,-5 5-1,3 2 0,1 2 0,1 6 0,-6 8 1,6 1-1,-2 7 0,2 6 0,2 4-1,-2 6 1,-4-1 0,9 6 0,-8-2-1,4 5 1,-3-4-1,1 4 0,-6-5 1,2 2-1,-4-5 0,-2 0 0,2-6 0,-4-3 0,0-6-1,-1-6 0,4-1-1,-5-16-4,13 9-9,-13-9-6,14-9-11,-8-8-26,2 0-26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52.06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19 0 142,'0'0'36,"0"0"-12,0 0-14,0 0-3,-6 9-1,6-9-2,-9 19-1,5-1-1,4 1 0,0 8-1,0-1 0,4 6-1,-1-1 1,-1 3-1,0-5 0,-2 1-1,0-7-2,0-2-7,-2-6-12,2-15-3,0 0-15,0 0-38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43.9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183 0 150,'-7'8'31,"-4"1"-10,-4 3-15,10 4-1,-13 2-1,5 3-1,-4-3 1,1 5-3,1-3 0,-2-2-1,4 1-1,2-4-2,1 0-10,5-4-7,5-11-8,-10 4-19,10-4-37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53.8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15 69,'0'0'43,"3"-10"-14,-3 10-10,2-6-6,-2 6-5,0 0-1,0 0-2,0 0-1,0 0 0,0 0-1,0 0 0,0 0-1,0 6 0,0 3-1,0 7 1,0 3 0,0 2-1,0 5 0,0 3 0,0 2 0,0 1-1,-2 3 2,1-3-2,-1-4 0,0-1 0,1-6 0,1-4 0,0-1 0,0-8 0,0-8 0,6 13 0,6-12 0,-4-1 0,5-1 0,0-5-2,4-1 1,-2 0-2,-5-7-2,5 6-6,-4-3-11,-8 0-10,-1 1-24,-2 2-19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54.0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6 88,'-10'2'54,"10"-2"-21,-7 4-18,7-4-6,4 0-2,2-2-2,11 2-1,-1-1-2,7 0-1,-1 0 0,-1 1-2,4 0-2,-7 0-9,-1 0-9,-6 0-10,3-2-24,-3-3-28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55.4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20 62,'0'-12'56,"0"12"-28,0 0-9,-5-8-5,5 8-5,0 0-1,0 0-3,0 0-1,0 0 0,0 0-1,0 0 1,-9 6-2,9 7 0,-2-1 1,2 7-2,-3 6 0,1 4 1,0 5-2,1 3 1,-8 6 0,5-3-1,1 4 0,1-3 0,-6 0 0,1-5 0,6-1 0,-8-5 0,6-4 0,0-3 0,1-3 0,2-9-1,0 2 0,0-13-2,2 8-5,-2-8-12,15-12-5,-10-6-15,6-5-34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55.8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38 129,'-3'-8'38,"3"8"-15,-2-12-14,7 11-2,4-6-2,7 7 0,4-5-2,10 5 1,-4-1-2,9 1-1,4 0 0,-4 0-1,0 0 0,-4 0 0,-6 0-1,-9 4-2,-3 6-1,-13-10-2,5 17-11,-10 2-6,-9 3-15,-6 5-28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56.1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12 98,'0'12'48,"0"-12"-19,0 7-18,0-7-4,14 3 0,-4 0-2,3-3-1,7-1-1,3-5 0,-2 6-1,4-6 0,5 5-1,-2-2 1,3 2-1,-8 1-1,0 0 0,2 0-1,-8 0-2,1 3-1,-5-3-13,-5-4-6,4-4-14,-9-1-29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56.7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33-4 79,'-12'-1'55,"12"1"-24,0 0-18,0 0-4,0 0 0,0 0-2,9 10-2,-3-2-1,7 9-1,1 2 0,4 9-1,0 9 1,2 1-1,1 11-1,4 3 0,-5 4-1,1 3 1,-3 1-1,-3-1 1,-5 1-1,-8 1 0,-4 0 0,-9-2 0,-9-4 1,-2-2-1,-7-6 0,-3-2 0,1-5 0,-1-8-1,9-9 0,2-6-2,6-5-9,4-12-8,11 0-6,-2-18-20,5-8-32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57.3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41 121,'0'0'40,"-10"4"-15,10-4-15,0 0-3,0 0-1,3 2-1,9-2-1,5 1-2,-3-1 2,5 0-2,2-2-1,2 0 1,2-2-2,0 0 1,-1-2-1,-5 1 2,-1 1-3,-2 1 2,-1 2-2,-10-3 0,7 4-2,-12 0 0,6 0-5,-6 0-9,0 0-6,0 0-12,4-13-30,-4 13-11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4:57.5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8 140,'0'0'33,"-1"-9"-11,-9 9-14,7 11-2,-4 3-1,0 10-1,-1 3 0,0 7-3,0 3 1,4 1-1,-4 7 0,3-4-1,3 5-2,-6-12-4,8 1-13,0-3-3,0-9-15,-1-6-32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5:12.8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7 258 15,'0'0'35,"0"10"-4,0-10-2,0 9-10,0-9-4,0 8-4,0-8-2,0 0-3,-2 12 0,2-12-1,0 0 0,0 0 0,0 0-1,0 0 0,0 0 0,0-13-1,0 13-1,4-16 1,2 1-2,-2-1 0,-1-2 0,5-5 0,-1 0 0,-1-2 0,4-2-1,-5 0 1,5 2-1,-5 7 0,2-1 1,-2 8-1,-4 0-1,-1 11 1,0 0 0,10 6 0,-3 5 0,-4-3 0,9 6 0,-6-3 0,6 3 1,4-8-1,-2-3 1,-1-1-1,7-4 0,-4-2 0,2-8 0,-1 0 2,3 2-2,-11-3 0,3 2 1,-4-1-1,-8 12 0,7-9 0,-7 9 0,0 10 0,-7 7 0,1 13 0,2 9-1,-2 10 1,-1 9 0,2 7 0,0-1 0,-3 4 0,3-2 0,-5-6 0,5-3 0,-6-8 0,2-10 1,-4-6-1,3-5 1,0-9 0,-5-2-1,2-8 1,-2-8 0,-1-1-1,-2-3 0,0-4 0,1-6 0,-1 4 0,3-8-1,3 8-1,1-9-4,3 10-10,1-1-7,5-4-11,2 2-32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53.48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26 19 35,'9'-9'67,"-9"9"-19,0-10-28,0 10-6,0 0-2,0 0-4,6-7-2,-6 7-1,0 0-2,0 7 1,-2 2-2,-2 9-1,0 1 0,-1 4 0,-1 9 0,0-5 0,3 3 0,-1 0-1,-2-5 2,6-2-2,0-5 1,0-6-1,0-12 1,0 0-1,10 3 1,-5-7-1,5-11 0,-5-1 1,5-5-1,1-4 0,-1 1 0,3 1 1,2-3-1,0 5 0,2 2 0,-1 2 0,-1 3 0,2 5 0,-4 4 1,-2 0-1,1 5 0,-5 0 1,-7 0 0,15 15-1,-13-3 1,4 3-1,0 3 1,-2 1-1,-1 4 1,-3-3-1,4 4 0,-4-7 1,2 3-1,-2-4-1,4-3 0,-4-13-3,9 17-11,-9-17-6,12 3-6,-12-3-19,13-9-43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5:17.1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71 13 57,'0'0'37,"5"-8"-7,-5 8-8,0 0-7,0 0-4,0-10-3,0 10-2,0 0 0,0 11-1,-2 1-2,-6 8 0,1 5-1,2 4 0,-5 7-1,4 5 0,-4-2 0,3 1-1,1-4 1,1-6-1,1-3 0,1-5 0,0-11 0,3-11-1,0 0-2,0 0-4,10-18-12,-7 0-9,0-7-19,1-2-24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5:17.4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19 69,'0'0'54,"0"0"-22,0 0-18,0 0-2,6-4-5,11 4-1,-2-2-1,6 1-2,6-2 0,1 3-2,0-4 1,1 4-1,1 0 1,-3 0-2,-1-2 1,-1 2 0,-5 0 0,-2-1-1,-5 0 1,-1 1-1,-3 0-1,-9 0 0,12 0-2,-12 0-7,0 0-10,0 0-10,-5 0-22,5 0-26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5:19.5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 16 28,'0'0'60,"0"0"-25,0-9-12,0 9-5,5-11-7,-5 11-2,0 0-3,0 0-2,0 0-1,0 0 0,0 0-1,0 16 0,-6-1-1,-1 6 1,4 6-1,-7 2-1,5 5 2,0 5-2,-3-6 1,1-3-1,6 0 1,-8-5-1,6-5 0,3-5 1,-2-5-1,2-10 1,0 10 0,0-10-1,0 0 1,0-10 0,2 0-1,0-3 1,4-7-1,-1-1 0,2-4 1,3 0-1,1-3 0,2 0 0,4-4 1,3 5-1,3 5 0,-2 2 2,7 1-2,-4 7 1,4 0-1,-5 5 1,1 4-1,0 2 0,-6 1 0,0 0 0,-3 0 0,0 0-2,-5 5-3,-10-5-10,0 0-7,6 13-10,-6-13-28,-6 4-28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5:21.8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188 8 88,'0'0'36,"0"0"-10,0 0-9,3-11-6,-3 11-3,0 0-2,0 0-1,-3 0-2,3 0 1,-12 9-2,7 0 0,-3 6 0,-2 5 0,-7 3-1,4 9 0,-3 3 0,4 5 0,-4 4 0,-1 0 0,6 7-1,-4 0 0,3-4 0,6-1 1,-1 2-1,0-9 0,6-1 0,1-9 0,0-7-1,5-7 0,6-2-1,1-11-2,4-1-7,1-6-11,3-8-10,-6 0-22,6-6-23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5:22.3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 56 62,'7'-9'61,"-6"-5"-23,1 4-22,-2 10-5,0-15-3,0 15-2,0 0-2,-10 11-1,0 2-1,0 7 0,-1 4 0,4 8-1,-6-1 0,5 0 0,1 1-1,7-2 1,0-5-1,7-4 1,4-8-1,4-4 2,5-7-2,3-2 0,0-6 1,2-7-1,-2-1 0,-5-2 0,0 0 0,-6 3 0,-2 6 0,-10 7 0,11-8 0,-11 8 0,0 9 0,0-1 0,0 6 0,0-2 0,4-2 1,4 1-1,0-5 1,7-4 0,0-2-1,-2-2 1,4-9 0,-1-4-1,-1-4 1,-3-3-1,1-2 1,-8-6-1,-4-3 0,-1 4 0,-6 0 0,-3 2 0,-4 9-2,0-1 0,-2 18-6,-1 1-8,2 5-7,8 10-12,-1 5-30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5:22.7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93-1 121,'0'0'41,"-7"0"-15,-3 10-14,-3 0-5,8 8-2,-10 2-2,7 8 0,-2 1-1,4 9 1,-3 0-2,6-1 0,1 3-1,-1-4 1,3-3-1,0-7 0,0-2-1,3-10 1,1-2-1,-4-12-3,15 3 0,-12-10-7,7-4-11,-4 0-8,3-7-25,-8 0-23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5:22.9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82 142,'-3'7'33,"3"-7"-10,0 0-16,15 14-2,-2-14 0,7 0-3,4-1-1,1-10-1,7 4-3,-11-9-12,5 1-7,-2-3-10,-5 0-29,-5 0-19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5:23.3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83,'0'0'54,"14"-2"-21,-14 2-20,14 1-3,-14-1-3,21 13-1,-11-2-1,7 3-1,-6 6-1,7 5 1,2 7-2,-2 9-1,-1 1 1,-4 7-1,0 3 0,-1 6 0,-7-2-1,-4 0 1,-1-2-1,-6-3-2,-4 2-2,-10-9-12,4-3-5,-6-9-9,7-8-28,0-9-29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23.2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185 14 62,'2'-9'48,"-2"9"-17,0 0-11,0-8-6,0 8-5,0 0-3,0 0 0,0 0-2,-2 5-1,2-5 0,-13 22-1,4-6 1,-1 7-2,-3 0 2,-2 8-2,-3-2 0,1 4 0,-1-2 0,1-1-1,2-4 1,3-3-1,3-5 0,-1-1 0,5-5 0,5-12 0,-5 15 0,5-15 0,0 0-1,0 0 1,3-10 0,0-4 0,6-1 0,-1-3 0,5-7-1,0-3 1,3-1 0,-1-6 0,4 0-1,-2 1 1,-1 4 0,-2 2 0,-1 7-1,-3 5 1,-1 7 1,-9 9-1,10 3 0,-9 14 0,-1 2 0,2 5 1,0 3 0,1 3-1,2-1 0,-2-1 1,0 1-1,2-4 0,-3-4 0,1 2 2,-3-3-4,0-2 4,0-3-2,-3 0 0,0-8 0,-2 4 0,5-11 0,-15 12 0,7-11 1,-4 1-1,-2-2 1,-4 0-1,0 0 1,0-2-1,-7 1 1,7 0-1,1-1 0,2 1 0,7-4-1,-4 4 0,12 1-1,0 0-7,7-9-8,2 4-8,8-4-14,0-4-31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23.8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69 101 118,'0'-10'41,"0"3"-14,0-3-18,0 10-3,-6-10-1,6 10-1,0 0-1,-7 3-1,4 7 0,-5 3-1,1 7 1,-1 5 0,1 4-1,2 1 0,-5 3 0,7-3 0,1-2-1,2-3 1,2-3-1,8-9 0,0-7 1,5-1-1,1-8 1,1-5-1,1-2 0,-2-2 0,-1-1 0,0 1 0,-7 1 0,2 2-1,-10 9 2,7-1-2,-7 1 2,7 10-1,-4 2 0,2 0 0,6-1 1,6 0-1,-1-6 0,6-5 1,1-6 0,2-10-1,-2-4 1,0-4-1,-8-4 0,-4-6 0,-6-1 0,-5 1 0,-5 2 0,-8 2 0,0 6-1,-7-2-1,7 14-5,-7 0-11,10 9-5,-1 1-11,11 2-35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56.47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 8 100,'0'0'48,"0"0"-27,-8 0-9,8 0-4,0 0-3,0 0 0,0 0-2,0 0-1,0 0 0,0 0 0,0 0 1,10 3-2,-10-3 1,17 0 0,-11 0 0,11 0-1,-4 0 2,2 0-1,-2 0-1,4 0 1,2 0-1,-4 0 0,3 0 0,-1 0 0,0 0 0,-4 0-1,4 0 0,-4-2 1,-3 1-1,5-1 0,-4 1 0,-3 1 1,-8 0-1,13-5-1,-13 5 1,0 0-2,0 0-2,-9 0-12,9 0-5,-19 6-9,9-1-26,-5-5-30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25.5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6 116 48,'0'0'35,"0"0"-6,0 0-10,0 0-5,0 0-4,0 0-2,0 0-2,0 0 0,-8-7-3,8 7 1,0 0 0,0 0-2,0-12 0,0 12 1,0 0-1,10-10-1,-10 10 1,6-13-1,3 5 0,-3 0 1,4-2-1,-1 1 0,-1 1 0,2-2 0,0 2 0,0 3 0,-3-1-1,-7 6 1,14-3-1,-14 3 1,9 4-1,-9-4 0,10 13 1,-5-1-1,3-1 0,-1 0 1,1 1-1,0-4 0,6 1 1,-6-1-1,7-2 1,-2-5 0,2-1-1,2-1 1,-1-3 0,1-6-1,-4 1 1,0 2-1,1-6 0,-3 2 0,-1 4-2,-1-4-1,-4 7-2,-5 4-6,4-7-11,-4 7-13,0 0-26,-4 3-18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26.2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68 43,'12'-13'55,"-12"13"-21,6-11-14,-6 11-5,13-11-6,-3 6-2,-10 5-2,9-10-1,-9 10-2,11-5 1,-11 5-1,0 0-1,0 0 1,8-4-1,-8 4 1,0 0-1,0 0 0,10 0-1,-10 0 1,14 0 1,-14 0-1,11 0 0,-3-1-1,1 0 1,0-3 0,1 2 0,-1 2-1,2-1 0,-4 1 1,3 0-1,-4 0 1,6 1 0,-6 3 0,6 3-1,-5-2 1,6 3 1,0 1-2,2-2 0,-5 1 1,6-2-1,-1 0 0,2-5 1,-1-1-2,2-5-2,1 3-5,-3-4-11,2-7-6,-1-1-17,-4-2-34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36.6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14 15,'-8'0'33,"8"0"-2,0 0-4,0 0-5,0 0-6,0 0-4,0 0-3,0 0-2,0 0-1,0 0 0,0 0-2,0 0 0,0 0 0,0 0-1,0 0 1,8 0-2,-8 0 0,15 0 1,-5 0-1,2 0-1,2-1 1,3 1-1,-2-1 0,-4 0 0,4 0 0,0-1-1,-2 1 0,0 1 1,-6 0-1,-7 0 0,15-1 0,-15 1 0,0 0-1,8 0-1,-8 0-4,0 0-11,0 0-7,0 0-14,8-6-29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37.1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0 283 88,'0'0'52,"8"-15"-22,-8 15-21,8-19-2,2 9-1,-3-5-2,4 2-1,-1-6-1,0 0-1,2-5 1,-4 0-1,0-2 0,-3 4 1,-3-1 0,1 5-1,-1 0 0,5 9 1,-7 0-1,0 9 0,0 0 0,0 0 0,0 0-1,-5 16 1,1 2-1,1 4 1,0 7-1,-7 5 0,3-1 2,-3 1-2,4 1 0,2-5 0,-4-3 0,3-4 0,3-5 0,2-3 0,-1-4 0,1-3 0,0-8-2,0 8 0,0-8-3,0 0-7,6 6-10,-6-6-11,12 0-25,-12 0-25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37.5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74,'0'0'58,"0"0"-24,0 0-21,0 0-4,0 0-1,0 0-3,0 0-1,10-2-1,1 2 0,-1 0-1,5 0 0,3 0 0,1-1-1,4 0 1,-4-1 0,0-1-1,-1 3-1,-2-1 1,-1 1-1,-7-4-1,2 4 0,-10 0-2,7 0-2,-7 0-7,-3 5-9,-4-2-10,-5 1-27,-1 4-19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38.0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57 118,'3'-5'41,"-3"5"-16,3-19-17,-3 19-1,13-12-2,-6 7-2,-7 5 1,13-10-2,-13 10 0,13-5-1,-13 5 0,14 0 0,-14 0 0,6 12-1,-2 1 1,4 4 1,-5 0-2,2 5 1,3 2 0,-3 1-1,2 0 1,1 3-1,-1-5 1,3-2-1,-4 0 0,4-1 0,-5-7 0,5 0 0,-7-4 0,-3-9-1,7 10 0,-7-10-4,0 0-2,0 0-9,0 0-8,-2-10-14,-1 2-29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38.2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132 0 94,'-12'8'54,"12"-8"-24,-13 13-17,5-11-4,6 5-2,-8-1-3,5 4 0,-4-2-3,2 3 1,-1 0-2,1-4-1,4 7-2,-10-7-6,6 5-10,-3-2-9,3-2-18,-4 0-33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51.0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0 155 45,'0'0'36,"0"0"-3,0 0-12,0 0-5,0 0-6,0 0-2,0 0-2,0 0-1,0 0-1,0 0 0,0 0-2,5-8 1,2-4-1,0 0 0,-4 1-1,7-6 0,-4 1 0,3 0-1,-6 2 1,2 2 0,-3 3-1,-2 9 0,6-12 1,-6 12-1,0 0 0,8 7 0,1 2 0,-3 1 1,6 0 0,3 1-1,-5-4 0,4 0 0,1-5 0,2-2 1,-2 0-1,0-5 0,1-5 1,-1-2-1,-7 0 0,4 3 0,-4-4 1,0 3-1,-4 2 0,-4 8 0,0 0 0,0 0 0,1 7 0,-1 7 0,0 7 0,0 6 0,0 7 1,0 7 0,0-2 0,0 5-1,0-4 1,0 4 0,-3-6 1,0-2-1,-7-5-1,0-6 1,-3-5-1,-4-1 1,1-8-1,-11-2-1,6-3 1,1-6-1,0 0 0,-1-2-2,11-2-3,-2-11-10,12-1-8,3-3-14,11-6-33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57.6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54-1 45,'0'0'57,"0"0"-25,-5 0-13,5 0-3,0 0-7,-9 5-2,9-5-2,-5 10-1,2-1-2,0 1 1,-2 5-1,2 3-1,-1 6 1,-1 3-1,0 5 0,2 4 0,1-4 0,2 2 1,0-4-2,0 0 0,4-8 0,2-4-1,1-6-1,-7-12-3,18 11-10,-6-10-9,-4-2-16,3-5-26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58.1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13 69,'-12'-8'57,"12"8"-23,-5 6-23,-6 3-3,7 5-1,0 3-3,-3 8 0,5-2-1,2 3-1,2-4 0,8 2-1,-4-5-1,8-4 1,0-5-1,3-7 0,0-3 1,-1 0 0,-1-7-1,-5-3 0,1-1 1,-1-1-1,-5 1 0,-1 5 0,-4 6 0,4-12 1,-4 12-1,0 0 0,7 7 1,-5 1 1,-2-8-2,15 14 1,-9-6 1,7-6-1,2-2 1,-5-1-1,3-8 0,1-3 0,-3 0 0,-3-7 1,1-1-2,-6 4 1,-3-6-2,0 2 1,-8 4-4,-1-3-3,-4 8-12,2 4-7,-3 3-16,3 4-32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57.76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82 19 104,'2'-8'47,"0"-3"-28,-2 11-8,0 0-2,0 0-3,0 0-1,0 0-1,0 0-1,0 0 0,-9 5-1,7 7 0,-4 1 0,5 6-1,-5 3 0,4 6 0,2 1 1,0 3-2,0 0 1,6-6-1,3 0 0,5-3 1,0-12-1,5-3 0,1-8 1,1-2-1,2-9 0,-2-6 1,-2-4-1,6-3 0,-9-1 0,1 0 0,-4-2 0,-5 5 0,1 1 0,-5 6 1,-2 4-1,-2 11 0,0 0 1,-6 0-1,-3 12 1,5 4-1,-2 5 1,-3 5-1,7 2 2,0 9-2,0 1 1,0 5-1,0 1 0,0 3 1,-5-1-2,1 1 2,-9-1 0,2-6 0,-4-3 0,-2-5 0,0-6-1,1-5 1,-3-3 1,0-8-2,2-5 0,-1-5 0,3-2 0,0-2-1,2-5-2,1-2-1,14 11-12,-13-17-5,9 5-7,4-2-21,0 5-37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58.5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1 135,'0'0'35,"-3"7"-13,-2 1-15,5 7-2,-5 0-2,3 8-1,-1 2 0,1 4-1,2 1 0,-1-1-1,1-1 0,0-2 0,0-1 0,0-9 0,1-2-1,-1-14-1,10 11-6,-10-11-10,0 0-9,5-10-20,-5-5-25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58.7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47 114,'0'0'43,"-1"7"-17,6-6-16,6-2-3,7 0-3,1-5-2,0-5-2,8 7-5,-9-2-14,-2-1-7,3-1-20,-6-3-26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59.0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0 119,'0'0'42,"0"0"-17,11 16-16,-6-2-2,10 9-2,-2 0-1,5 10 0,0 2-2,1 1 0,-3 0-1,-1 7 1,-10-5-1,0 0-1,-8 3 0,-6-4-1,-7 5-2,-6-11-1,9-3-11,-3-6-7,1-12-12,5-5-27,10-10-22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59.7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116 97 50,'0'-10'66,"0"10"-25,0 0-23,0-14-5,0 14-5,0 0-2,0 0-1,-2 11-2,2 7-1,0-2 0,-1 7 0,-4 2-1,5 2 0,-3-3-1,3-2 0,0-6 0,0-5 0,0-11-1,0 0-1,9 3-1,-7-7 0,1-8-1,-3-4-1,2-2 1,-4-2-1,-1 1 0,-8-6 2,-1 1 0,-1 3 1,-4 1 3,1 3 1,3 2 0,3 6 1,-2 1 1,12 8 0,-12-10-1,12 10 1,0 0-1,0 0 0,0-10 0,0 10-2,7-3 1,1 3 0,1 0 0,2 0-1,2 0 0,6-1 0,-3 0 1,6-2-2,-1 0 1,0-1-1,1 2 0,1 0 0,0 2-1,-5-4-3,4 4-11,-7 1-6,-2-1-10,-2 0-26,-11 0-29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04.0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81,'0'0'42,"0"0"-15,0 0-11,0 0-5,0 0-2,3 12-3,-6 3-2,1 6 0,-3 1-1,3 4-1,-1 1-1,3 2 0,-2-2-1,-1-3 0,1-1 0,2-4 1,0-5-1,-3-3 0,3-3 0,0-8 0,0 0 0,0 0 0,0-7 0,0-5 0,0-4 1,5-1-1,0-5 0,0 2 1,6 0 0,-1-2 0,0 3-1,5 5 1,2 0 1,-2 5-1,3 3 0,-2 3-1,1 0 1,-4 2-1,3 1 1,-4 0-1,1 0-2,-5 0-3,1 0-13,-9 0-6,0 0-14,0 0-32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04.6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130 0 50,'0'0'54,"0"0"-17,-10-2-16,10 2-8,-13 6-3,6 7-3,-4-1-1,6 12-1,-10-1-2,6 11 1,-1 2-2,-3 9-1,3 0 1,0 5-2,3-1 1,1 1-1,2-3 0,3-4-1,1-2-1,0-7 0,5-4-6,1-10-13,3-6-8,-1-5-22,0-9-23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05.2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13 124,'0'-8'40,"0"8"-16,0 0-15,-12-6-3,9 10-1,-4 7-2,2 10-2,0 1 1,2 7-1,-2-1-1,0 2 0,5-3 1,0 0-1,0-9 0,7-2 0,-3-6 0,3-3 0,5-7 1,1 0-1,-2-5 0,-1-5 0,0 4 0,-2-3 0,-8 9 0,14-9 0,-14 9 0,10 3 0,-5 7 0,-4-1 0,4 0 0,2 4 1,1-8-1,7-1 1,-4-4 0,4-3 1,-3-5-1,3-4 0,0-3 0,-1-5 0,-7-2 0,0-1-1,-6-2 1,-1 2 0,-6-3-1,-1 4-1,-3 5-1,-3 2-1,3 11-8,-2-2-9,6 7-6,-6 11-19,7 1-36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05.6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7 88,'0'-9'54,"0"9"-21,0 0-17,0 0-8,0 0-2,0 6-1,0-6-2,0 22 0,-2-7-1,2 5-1,-5 1 0,0 7 1,0 1-1,4 1 0,-6-1 0,2 3-1,2-4 0,1-2 0,2-2 0,0-6 0,2-2-1,1-5-1,7-2-2,-10-9-2,13 0-8,-13 0-9,15-6-14,-15 6-27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05.8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31 134,'0'0'37,"-4"7"-14,4-7-14,12 4-2,3-4-4,3 0 1,2 0-2,5 0-2,-1-4 0,1-1-2,0 5-5,-7-8-11,0 0-8,-3 0-16,-5-1-32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06.2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-2 4 150,'0'-9'30,"0"9"-8,0 0-16,0 0 0,6 0-3,-1 9 0,7 7 0,-7 6-1,6 4 0,-1 5-1,0 2 0,3 2-1,-6 4 1,4-3-1,-6 0 0,2 5 0,-2-6 0,-5 4 0,0-1-1,-10 0-2,-2-4-4,1 7-13,-4-5-4,-1-2-16,1-4-33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58.54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11 0 153,'0'0'31,"0"0"-9,0 0-14,0 6-2,0 4-1,0-10-2,-8 18 0,6-3-1,2 0-1,0 2-1,2 3 1,2 1 0,0-5 0,5 1-1,-1-2 1,1-4 0,-1-2 0,1-2 0,-1-5-2,3-2 0,-3-3-2,5-2-5,-5-7-12,3 0-3,-5-12-11,-1 0-34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10.8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16 30,'0'0'32,"0"0"-4,0 0-2,0 0-8,0 0-6,0 0-1,0 0-3,8-7-2,-8 7-1,12-1-1,-12 1 0,16-2-1,-6-1 0,5 3-1,1-1 1,3 1-1,-3-1 0,4 1-1,0 0 1,-2 0-2,-2 0 1,-2 1-1,-1 0 1,-2 2 0,-2-2-1,-9-1 0,13 4 1,-13-4-1,0 0-1,0 0-1,0 0-1,0 0-3,0 0-9,0 10-13,0-10-19,-12 10-22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11.2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0 25,'-19'3'58,"19"-3"-13,-14 4-23,14-4-7,-11 0-5,11 0-3,0 0-1,0 0-1,0 0-2,0 0 0,15 4-1,0-4 0,1 0 0,2 0-1,5 0 0,-1 0 0,-1 0 0,-1 0 0,3 0 0,-5 0-1,-1-1 0,-2-2 1,-4 2-1,-1-2-1,-10 3-2,13 0-5,-13 0-13,0 0-8,0 0-25,0 0-22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11.7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22 5,'0'0'67,"0"0"-11,0 0-33,0 0-6,0 0-6,10 0-4,-10 0 0,21-2-3,-11 1-1,5 0-1,-2-1-1,2 1 1,0-1-1,-2 2-1,1-3 1,0 1-1,-4 0 1,-1 0-1,-9 2 0,11-2 0,-11 2-2,0 0-3,10-2-12,-10 2-9,0 0-18,0 0-30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12.1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0 323 110,'5'-8'41,"-2"-1"-14,2-3-21,3 1-2,2-5 0,2 1-1,1-8-1,0 2 0,2-3-1,1-4 1,-1-1-2,0 0 0,-5 2 1,2 3 0,-4 5 0,0 1 0,-1 8 0,-7 10 0,0 0 1,0 4-1,-2 13 1,-5 5-1,1 6 0,-1 7 1,1 1-1,-1 3 0,-1 2-1,3-7 1,1-1-1,0-7 0,2-2-1,-1-9 0,3-1-4,0-14-5,0 0-11,-4 9-9,4-9-24,0 0-24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12.4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 74,'0'0'60,"0"0"-25,0 0-19,0 0-6,0 0-3,17 0-2,-4-1-1,3-1-1,3-4-1,2 5-1,2-2 0,0 1 0,-3 0-1,2 2 0,-4 0 0,-2-3-1,-3 3-1,-3-3-1,0 3-3,-10 0-7,0 0-12,0 0-13,0 0-28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13.1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72,'0'0'54,"0"0"-25,8 0-11,-8 0-7,10 0-2,-10 0-3,10 5-2,-10-5 0,13 16-2,-5-8 0,0 8 0,1 1 0,-1 4-1,2 4 1,-2 2-1,2 0 0,0 2 1,0-2-2,0-1 1,-4-1-1,1-8 0,-1 2-1,-2-7-1,1 2-1,-5-14-2,1 7-7,-1-7-10,0 0-11,-1-5-29,1-4-16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13.3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162 1 72,'0'0'59,"-10"7"-22,3 4-22,-1-2-4,0 9-4,-4-3-1,2 5-2,-5-1-2,6 4 1,-6-7-3,3 2 0,-3 0-1,0-8-4,7-1-13,-2 0-6,10-9-16,-8 3-31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17.8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1 18,'0'0'32,"0"0"-1,0 0-6,0 0-3,0 0-8,0 4-3,0-4-1,0 9-3,0-9 0,8 14-1,-5-7-2,4 7 0,-2-2-1,2 7-1,-1-3 0,3 4-1,-1 1 0,2 0-1,-2 0 2,5-1-2,-5 0 0,2-3 1,0-1-1,-2-3 0,1-2 0,-3-4 1,-6-7-1,10 11 1,-10-11-1,0 0 0,8 5 0,-8-5 0,0 0 0,0 0 0,0 0 0,0 0 0,0 0 0,5-7 0,-5 7 1,7-11-2,-2 5 1,2-6 0,-1 1 0,4-1 0,0-5 0,-2 3 1,2-3-1,0-3 0,0 0 0,3 3 1,-5-3-2,1 2 2,1 4-1,-2-2 0,-6 5 0,4-1 0,-4 3 0,-2 9 1,1-9-1,-1 9 1,0 0-1,-1-10 1,1 10-1,-8-3 0,8 3 1,-12-2-1,4 0 0,-1 1 1,-4-1-1,0 2 1,-7-1-1,2 1 2,-2 0-2,-5 0 1,1 1-1,-3 2 1,3 2-1,-1 1 0,2-3 0,3 0 0,3-2 0,6 0-1,11-1-1,-15 4 0,15-4-2,0 0-4,3 0-12,9 0-10,-2-1-24,0-2-19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18.5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 26 48,'5'-14'46,"-5"14"-12,0 0-13,0-12-6,0 12-4,0 0-2,0 9-2,0-9-1,-4 18-2,1-3 0,-2 7-2,0 4 1,-2 7-1,1 1 0,1 6-1,-2 3 0,-1-2-1,1 4 1,2-6-1,2-1 0,0-3 0,0-6 0,1-5-1,2-9 0,-2-2-1,2-6-3,0-7-5,7-8-13,-4-6-10,4-4-30,-1-4-16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18.8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-2 63 50,'-2'-15'64,"2"15"-22,0 0-26,5-11-4,5 11-4,-10 0-2,20-5-2,-9 1 0,6 4-2,-2-4 0,3 2-1,0-3 0,-1 2-1,2 1 1,-2-1-1,-4-1-1,4 2 0,-6 2-1,-11 0-2,18 0-5,-18 0-10,0 0-13,0 12-25,-6-4-18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58.72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40 12 167,'-11'-7'26,"1"2"-5,10 5-15,-17 0-2,17 0-1,-5 6-2,5-6-2,3 17-10,-3-17-8,8 7-7,-8-7-16,13-2-34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19.1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19 92,'0'0'54,"-5"13"-24,5-13-18,0 0-5,15 3-1,-5-3-2,6-1-1,-1-2-1,3 1-1,-1-3-1,1 1 0,-2 2-1,1-2-1,-1 4-4,-7-4-10,4 2-10,-2 1-18,-2-6-27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19.4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202 0 118,'0'0'42,"0"0"-16,-11-7-20,11 7 1,-17 14-3,6 2-1,-4 4 0,2 6-1,-7 4 0,5 7 0,-5 2-1,7 4 0,-3 1 0,1 3-1,3-4 1,4-1-2,0-2 1,4-4-2,4-7-2,0-12-3,9 0-13,4-13-8,5-4-25,5-4-23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19.9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 13 69,'0'-12'60,"0"12"-23,-3-3-20,-6 3-9,4 4-1,-10 3-2,9 9-2,-6-1 1,2 8-2,2 0 0,2 4-1,4-2 1,2 0-2,2-5 1,4-3-1,7-5 1,4-3-1,4-5 0,1-4 0,1 0 0,0-7 0,0-3 0,-3 0 0,-4 2-1,-6-1 1,-10 9 0,0 0 0,0 0 0,0 0 0,-8 11 1,0 0-1,0 5 0,3-4 1,1 0-1,4-3 2,0-9-2,15 1 1,-3-1 0,3-8-1,1-7 0,-1-3 1,0-1-1,-4-4 0,-2-4 0,-1-1 0,-6 2-1,-2-2-1,0 9-4,-2 1-9,-3 3-8,-2 8-14,7 7-30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20.2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97 0 150,'0'0'31,"0"0"-9,-11 6-15,6 4-2,-5-2-1,1 8-1,-5 0-1,4 6 0,-3 2-1,4 3-1,1 1 1,1 2-1,6-4 0,1-3-2,0-4 0,0-8-4,8-2-9,2-9-9,-2 0-11,2-9-30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20.5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27 128,'-9'3'39,"0"-1"-14,9-2-17,-6 9-1,6-9-3,13 5 0,3-4-3,4 0 0,2-1-2,7-2-2,-4-6-4,8 0-12,-8 0-9,-2-1-21,-3-4-28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8:20.8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10 144,'0'-12'32,"0"12"-9,0 0-18,0 0-1,2 14 0,-1-3-1,2 10-1,2-2 0,2 7 1,-2-4-2,2 7 0,1 0 0,0-1 0,-5 2-1,-1-2 0,-2 2 0,0-3-2,-5 7-4,-13-9-9,5 5-9,-7 1-10,3-3-35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153 23 23,'0'0'25,"7"-8"1,-7 8-2,0 0-1,4-8-7,-4 8-3,0 0-3,0 0-1,2-7-2,-2 7 0,0 0-2,0 0-1,0 0 0,0 0 0,-2 0-2,2 0 1,-10 5-1,8 2-1,-9 1 1,7 3 0,-6 3-1,0 4 1,-2 2 0,3 2-1,-4 3 0,2 2 0,-1 0 1,0 2-2,3-3 0,1-4 1,-2-2-1,6-3 0,-3-5 0,3-4 0,4-8 1,0 0-1,-7 2 0,7-2 0,0-12 0,0 2 0,7-6 0,-2-1 0,4-2 0,2-3 1,2-3-2,-1-4 1,4 3 0,2-2 0,-2 1-1,4 2 1,-6 4 0,0 3 0,-2 6 0,-3 4 0,-4 7 0,-5 1 0,5 14 0,-5-1 0,-3 4 0,0 4 1,0 1-1,3 3 0,0-2 1,2-1-1,6-1 0,-4 0 1,5 0-1,-4-2 0,4-3 0,-1 1 0,-5-5 0,1 1 1,-2-4-1,0-1 0,-2-8 1,-2 5-1,-5-3 0,-1-2 1,-4 0-1,-1 0 0,-2-4 1,-3 4-1,0-1 1,-3 1-1,4-1 1,-3 1-1,6 0 0,0 2 0,2 2-2,3-4 0,9 0-4,-11 0-12,11 0-4,2-6-10,5 0-30,-2-4-26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14 48,'2'-9'56,"-2"9"-22,0 0-13,4-4-5,-4 4-7,0 0-2,0 0-2,-6 2-1,2 4 0,3 5-1,-7 3-2,5 2 2,-7 5-2,6 6 0,-4-1 1,4 3-1,-3-2 0,6-2-1,1-4 1,0-2-1,5-4 1,1-7-1,3-3 1,-1-5-1,1-2 0,2-5 2,0-1-2,0-4 0,-1 2 0,-3-3 0,-1 2 0,-1 4 0,-5 7 0,6-5 0,-6 5 0,0 5 0,0 5 1,0 0-1,3 1 1,4-1-1,0-5 1,3 0 0,3-7 1,3-5-2,0-5 1,0-4 0,-3-3 0,1-4 0,-7-2-1,-2 1 0,-5-1 0,-6 3 0,-6 2 0,0 0 0,0 4 0,-4 5 0,6 2-2,-1 5 0,11 4-3,-11 3-9,11 4-6,2 4-8,3 1-19,1 0-32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8 79,'-12'4'40,"6"-2"-13,6-2-8,-7 1-6,7-1-3,0 0-3,0 0-1,6 2-1,4-1-1,0-1-1,6 0 0,-1 0-1,7 0-1,-1-1 2,-1 1-1,-2 0-1,1 0 0,-1-2 0,-5 2 0,-2-1-1,1 0 0,-6 0 0,-6 1 0,8-1 0,-8 1-1,0 0-2,0 0-2,10-3-11,-10 3-5,0 0-10,0 0-26,2-8-22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89 5 43,'0'0'61,"0"-8"-16,0 8-26,0 0-6,0 0-3,-5 0-3,-1 4-2,3 5 0,-6-1-2,3 7-1,-2 1 1,-1 5-1,1 2-1,1 2 0,-2 5 1,3 1-1,-1 2 0,5 2 0,-2-2 0,3 2-1,1 0 0,0-2 1,5-3-1,-2 1 1,5-4-1,-3-2 0,3-3 1,-3-1-1,4-6 0,-3-1 0,-1-1-2,1-6-1,1 0-8,-7-7-9,12 0-6,-12 0-18,10-10-34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7:59.86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172 3 57,'0'0'64,"0"0"-24,0-7-23,0 7-6,0 0-4,0 0-1,0 0-3,-8 0 0,8 0-1,-11 7 0,1 0 1,1 8-1,-2-4 0,-3 7 1,-3 3-2,4 3 1,-4 0-1,4 3-1,-3 3 1,3 2 0,6 2-1,1 1 0,2 3 1,2 4-1,2-2 1,0 4-1,6-1 0,0-2 2,1-1-2,3-9 0,5-2-2,-4-5 0,12-3-4,-6-12-13,10 0-4,-5-9-15,5-6-35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0 173 60,'0'0'54,"0"0"-27,0 0-8,0 0-5,0 0-4,0 0-3,0 0-2,5-1 0,-5 1-1,2-9-2,-2 2 1,2 1-1,1-4-1,-1 1 1,2-3-1,-2 0-1,1-1 1,2-4 0,-3 1-1,0 4 0,-1-1 1,1 5-1,1-2 0,-3 10 0,0 0 1,5 10-1,1 1 0,1 4 0,4-1 2,2 1-2,0-2 0,4-1 1,1-6-1,3-5 0,-1-2 1,-1-5-1,-2-6 0,1 0 0,-5-4 0,-3-1 1,-3 1-1,-2 0 0,-5 6 0,0 1 0,0 9-1,-9-1 1,5 7 0,-2 8 0,2 5 0,-2 4 0,1 5 0,5-1 1,-1 5-1,0-2 1,1 0 0,0-1 0,0-3 0,-3 0 0,0-5 0,-1-1 0,-2-3 0,-1-5 0,-1-2-1,-1-4 0,-2-3 0,3-3-1,-3-2-1,3-4-3,8 6-11,-10-12-6,5 4-7,3-1-24,0 0-33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96 20 43,'2'-13'55,"-2"13"-19,0-6-15,0 6-6,-4 0-4,-4 0-4,4 4-1,-5 4-1,2 5-2,-4 3 0,2 6-1,-1 4 0,3 4 0,-4 2-1,6 4 0,-1 1-1,3 1 1,1-2-1,1-2-1,1-4 0,3-5-1,4-3-7,0-11-11,3-5-8,1-6-19,2-6-24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 38 118,'-11'-4'39,"5"4"-15,6 0-16,-12 4-1,10 2-2,-3 2-1,4 2-1,-1 0 0,2 2-2,2 2 1,2-1-1,5-2 0,1 0-1,-1-7 1,4 0-1,-1-3 1,0-1-1,-1-2 0,1-2 0,-4-4 1,-1 2-1,-7 6 0,9-10 0,-9 10 0,0 0 0,0 0 0,0 0 0,0 8 0,3 1 0,0-2 1,3 0 1,0-3-1,2 0 0,2-4 0,0-4 0,1-2-1,-1-4 1,1-3-1,-4-3 1,-1 1-1,-3 0 0,-3 0 0,0-1 0,-2 3-1,-4 2-2,3 5-2,-6-2-9,9 8-7,-7-2-8,7 2-24,0 8-26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72-1 126,'-8'8'38,"-2"1"-14,-2 0-9,4 5-11,-3 2 0,4 3-1,-1 2 0,4 0-2,1-1 0,3-1 0,2-2-1,2-1 0,2-5 0,-1-5-2,6-1-4,-5-5-10,1-1-6,-1-3-12,0-5-27,-2-1-18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63 158,'-2'6'27,"2"1"-7,6-2-14,2-2-3,6-2 0,3-1-2,-1-4-2,4-1-4,-3-5-13,4-5-4,-7 1-13,3-4-28,-7-1-11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17 123,'8'-9'39,"1"3"-15,1 6-12,0-3-5,4 6-1,-2 2-1,0 9-2,0 4 0,2 6-1,-3 3-1,-1 4 0,-1 3 0,-3 3-1,-3-1 1,-3 2-1,0-3 0,-7-2 0,0-3-1,-2-4-2,-2-3-5,-1-7-10,4-9-5,0-6-12,8-1-31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2 148,'1'-6'29,"-1"6"-8,0 0-14,5 8-2,-3 6-1,-2 3-1,1 3-2,-1 4 0,4 1 0,-4 0-1,1 1 0,-1-6 0,0-2-1,0-8-2,0-4-1,0-6-5,0 0-9,0-5-8,-1-6-17,-4-6-25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31 118,'-9'-8'39,"1"7"-14,1-3-13,7 4-4,0 0-2,0 0-1,0 0-1,12-3-2,-3 1 2,5 2-3,3-2 0,0 1 0,3-1 0,0-2-1,1 3 0,-3-1-1,1 2 0,-2-3-4,1 3-8,-4 0-8,-2 3-7,-3-2-24,-2 3-26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26 193 134,'0'0'35,"-1"-4"-12,1 4-16,1-12-2,3 7 1,0-7-2,-1-2-1,0-2-1,3-3-1,-5-2-1,3-1 2,-1 0-1,-1 3-1,0 3 0,-2 5 1,0 11-1,0 0 0,3 6 0,-2 9 1,1 3-1,4 3 0,1 0 0,4-1 1,0-4-1,3-4 0,3-6 0,-2-5 0,0-1 1,-1-6-1,0-5 0,-5-1 0,1-2 0,-1-1 0,-7 2 0,0 4-1,-2 0 1,0 9 0,0 0-1,-3 9 1,0 5 0,-1 4 0,1 6-1,-2 1 2,0 7-1,2-1 1,-2 1-1,-1 3 2,-1-4-1,-1 4 0,-2-7 1,-2 2-1,-3-6 0,1-1-1,-5-3 1,2-5-1,-1-2-1,-1-7-1,4-1-2,1-5-1,7 0-11,0-7-6,5-4-8,2-2-27,12-5-23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157 9 163,'-3'-8'26,"-4"8"-7,-3 0-14,3 5-1,-6 6 1,2 5-2,-3 5 0,2 5-2,-1 0 1,1 7-1,0 2 0,1 3 0,-1 1-1,4-3 0,2-1-1,1-2-2,5-6-2,0-7-9,8-5-7,1-8-7,4-7-22,2-7-32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00.80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-1-3 92,'-3'-9'52,"3"9"-29,0 0-9,0 0-3,0 0-3,0 8-1,3 5-1,3-5-2,9 12-1,0 0 1,6 6-2,0-3-1,2 6 0,0 0 0,-3 3 0,-1-6 1,-2 5-1,-1-3 0,-9 4-1,3 0 1,-5 0-1,-3 3 1,-2 2-1,0 1 0,-4-3 0,-9 2 0,2-2 0,-6-1 0,-4-8 0,0 1-1,0-8 0,2-1-3,2-11-1,17-7-12,-15 8-6,13-16-9,2-9-29,15-7-26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1 157,'-7'-3'27,"-2"5"-6,-3 6-16,5 6-1,-2 4 0,2 2 0,0-2-1,3 3-1,2-3-1,2-2 1,5-6 0,2 0-2,2-5 1,5-5-1,1 0 0,4-4 0,-3-4 0,2 0 0,-2 0-1,-2 0 1,-4 3-1,-2 2 1,-8 3-1,0 0 1,0 5 0,0 4 1,-3 0 0,0 0-1,2 2 1,1-4-1,5-1 1,2-3-1,3-2 0,1-2 0,2-6 0,-1-1 1,-1-5-1,-3 0 0,-3-5 0,-5-1 1,0 0-2,-5 2-1,-1 2-2,-4 1-8,4 6-8,-1 5-6,7 3-14,-5 1-36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29-1 151,'0'8'32,"0"-8"-11,-4 10-10,2 1-6,-1-3 0,1 6-2,-4 1-1,4 3 0,-2 0-1,3 2-1,-1-3 1,0 1-1,2-1 0,0-2-1,0-5-1,0-2-2,4-2-4,-4-6-11,0 0-6,0 0-12,0-3-32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40 162,'-1'5'26,"4"-3"-6,9-2-16,5 0-1,1-2-2,4-3-3,1 3-5,-5-7-12,0 1-7,-4-3-18,-3 0-29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7 160,'-1'-8'26,"1"8"-6,0 0-14,0 0-2,8 3 0,0 5 0,1 1-2,5 4 0,2 2-1,0 4 1,1 2 0,1 3-1,-4 2 0,-1 4-1,-2 1 1,-5 2-1,-4 2-1,-4 0-1,-4 3-4,-10-5-11,0 1-5,-5-6-9,1-3-30,-1-4-27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23-3 79,'-8'-1'55,"8"1"-24,0 0-18,0 0-4,0 0 0,0 0-2,6 8-2,-1-3-1,4 7-1,0 2 0,4 5-1,0 7 1,1 2-1,2 6-1,1 3 0,-3 3-1,2 1 1,-3 2-1,-3-2 1,-3 2-1,-6 0 0,-2 0 0,-7-1 0,-6-3 1,-1-2-1,-7-4 0,0-1 0,0-4 0,0-5-1,5-7 0,2-4-2,4-3-9,3-9-8,8 0-6,-1-13-20,3-5-32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29 121,'0'0'40,"-7"2"-15,7-2-15,0 0-3,0 0-1,2 2-1,7-2-1,3 0-2,-2 0 2,3 0-2,2-1-1,2-1 1,1-1-2,-1 1 1,1-2-1,-5 0 2,0 2-3,-1-1 2,-2 2-2,-6-1 0,4 2-2,-8 0 0,5 0-5,-5 0-9,0 0-6,0 0-12,2-9-30,-2 9-11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 6 140,'0'0'33,"-1"-7"-11,-6 7-14,5 8-2,-3 2-1,0 7-1,-1 2 0,1 5-3,-1 2 1,3 1-1,-3 5 0,3-3-1,2 3-2,-5-7-4,6 0-13,0-3-3,0-6-15,-1-4-32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5 183 15,'0'0'35,"0"7"-4,0-7-2,0 6-10,0-6-4,0 6-4,0-6-2,0 0-3,-1 8 0,1-8-1,0 0 0,0 0 0,0 0-1,0 0 0,0 0 0,0-9-1,0 9-1,2-11 1,3 0-2,-3 0 0,1-2 0,3-3 0,-2-1 0,1 0 0,2-3-1,-3 1 1,3 2-1,-4 4 0,1-1 1,-1 7-1,-1-1-1,-2 8 1,0 0 0,7 4 0,-3 4 0,-1-2 0,5 4 0,-3-3 0,3 3 1,4-5-1,-3-3 1,1-1-1,4-2 0,-3-2 0,1-5 0,0-1 2,2 2-2,-7-3 0,2 3 1,-3-2-1,-6 9 0,4-6 0,-4 6 0,0 7 0,-4 5 0,-1 10 0,3 5-1,-3 8 1,0 6 0,2 5 0,-1-1 0,-2 3 0,3-1 0,-4-5 0,3-1 0,-3-7 0,1-7 1,-4-3-1,3-5 1,0-5 0,-3-2-1,0-6 1,0-5 0,-2-1-1,-1-2 0,0-3 0,2-4 0,-2 2 0,3-4-1,1 4-1,1-5-4,2 6-10,1-1-7,4-2-11,1 1-32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9 57,'0'0'37,"4"-6"-7,-4 6-8,0 0-7,0 0-4,0-7-3,0 7-2,0 0 0,0 8-1,-1 0-2,-5 6 0,1 3-1,1 4 0,-3 4-1,3 4 0,-3-2 0,2 1-1,0-3 1,2-4-1,1-2 0,-1-4 0,1-7 0,2-8-1,0 0-2,0 0-4,7-12-12,-5-1-9,1-5-19,-1-1-24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 69,'0'0'54,"0"0"-22,0 0-18,0 0-2,4-3-5,8 3-1,-1-2-1,4 2-2,3-2 0,2 2-2,0-3 1,1 3-1,0-1 1,-2 1-2,0-1 1,-2 1 0,-3 0 0,-1 0-1,-4-1 1,-1 1-1,-1 0-1,-7 0 0,9 0-2,-9 0-7,0 0-10,0 0-10,-4 0-22,4 0-26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01.66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12 143 53,'-13'0'59,"13"0"-33,0 0-8,-4-8-3,4 8-3,0 0-3,2-8-1,-2 8-3,12-16 0,-9 4-2,5 5 1,-1-8-2,5 4 1,-1 0-1,-1-1 0,3 0-1,0 6 0,0-4 0,1 4 0,-5 2-1,3 1 1,-5 1-1,-7 2 1,13 0 0,-13 0-1,10 15 1,-10-2-1,0 5 1,0 1-1,0 3 1,0 3-1,-6-2 0,1 3 0,-7-4 0,1 0 1,-4-6-1,1 0 0,-1-7 1,4 0-1,-1-3 0,5-3 0,7-3 0,0 0 0,-11 0 0,11 0 0,0 0 0,9-6 0,-9 6 0,9 0 0,3 0 0,-1 1 0,1 2 0,1 3 0,-2 2 0,12-4 0,-4 0 0,7-1 0,1-2-1,3-1 0,-1 0-2,-5-4-11,3 0-6,-4-2-5,-3-4-18,-2 1-38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11 28,'0'0'60,"0"0"-25,0-7-12,0 7-5,4-7-7,-4 7-2,0 0-3,0 0-2,0 0-1,0 0 0,0 0-1,0 11 0,-5-1-1,0 6 1,3 3-1,-5 2-1,4 3 2,-1 3-2,-2-4 1,2-2-1,3 1 1,-5-4-1,3-4 0,3-4 1,-1-2-1,1-8 1,0 6 0,0-6-1,0 0 1,0-6 0,1-2-1,1-1 1,2-5-1,0-1 0,0-3 1,3 1-1,1-3 0,2 0 0,1-2 1,3 2-1,3 5 0,-2 1 2,5 0-2,-4 6 1,4-1-1,-4 4 1,1 3-1,0 1 0,-5 1 0,1 0 0,-2 0 0,-1 0-2,-3 4-3,-7-4-10,0 0-7,5 9-10,-5-9-28,-5 3-28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134 6 88,'0'0'36,"0"0"-10,0 0-9,3-8-6,-3 8-3,0 0-2,0 0-1,-3 0-2,3 0 1,-8 7-2,4-1 0,-1 4 0,-3 4 0,-4 3-1,3 5 0,-3 3 0,4 4 0,-4 1 0,0 2 0,3 4-1,-1-1 0,1-1 0,5-2 1,-1 2-1,0-6 0,4-2 0,1-5 0,0-5-1,4-6 0,4-1-1,0-8-2,4 0-7,0-4-11,2-6-10,-3 0-22,3-5-23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48 40 62,'5'-7'61,"-4"-3"-23,0 3-22,-1 7-5,0-10-3,0 10-2,0 0-2,-7 7-1,0 2-1,0 6 0,-1 1 0,4 7-1,-6-1 0,4 0 0,2 0-1,4 0 1,0-5-1,4-2 1,5-6-1,1-3 2,4-4-2,2-2 0,1-5 1,0-4-1,0-1 0,-5-1 0,1 0 0,-5 2 0,-1 4 0,-7 5 0,8-6 0,-8 6 0,0 7 0,0-2 0,0 5 0,0-2 0,3-1 1,3 1-1,-1-4 1,6-2 0,-1-2-1,0-2 1,1-6 0,1-2-1,-1-4 1,-3-1-1,1-2 1,-5-4-1,-3-2 0,-1 3 0,-5-1 0,-1 2 0,-3 6-2,0 0 0,-2 12-6,-1 1-8,3 4-7,4 6-12,1 4-30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67-1 121,'0'0'41,"-5"0"-15,-2 8-14,-3-2-5,7 7-2,-7 1-2,4 6 0,-1 1-1,2 6 1,-1 0-2,3 0 0,2 1-1,-1-2 1,2-3-1,0-5 0,0 0-1,2-9 1,0 1-1,-2-10-3,11 1 0,-8-6-7,4-2-11,-2-1-8,0-5-25,-4 0-23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56 142,'-2'5'33,"2"-5"-10,0 0-16,11 10-2,-2-10 0,5 0-3,4-1-1,0-6-1,4 2-3,-7-6-12,4 0-7,-2-1-10,-3-1-29,-5 1-19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6:08.6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83,'0'0'54,"11"-1"-21,-11 1-20,9 0-3,-9 0-3,15 9-1,-8-1-1,5 2-1,-4 4-1,5 4 1,1 5-2,-1 6-1,-1 1 1,-3 5-1,0 2 0,-1 4 0,-4-2-1,-3 0 1,-1-1-1,-5-1-2,-1 1-2,-8-7-12,2-2-5,-3-7-9,4-4-28,0-8-29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32.1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96 88,'0'0'31,"0"0"-8,0 0-9,0 0-6,0 0-3,0 0 1,0 0-3,0 0 1,0 0-1,-4-5 0,4 5 0,0 0-1,2-9 1,-2 9-2,5-13 0,-5 13 0,13-13 0,-8 4 1,7 2-1,-6 1-1,6-1 2,-7-1-2,8 3 1,-6 0 0,2 3-1,-2-1 1,5 1 0,-12 2 0,16-2-1,-16 2 1,7 0 0,-7 0 0,11 4-1,-11-4 1,12 10-1,-12-10 1,8 15-1,0-8 1,-1-1-1,3-1 0,-4-2 0,6 1 0,-7-3 0,7-1 0,-12 0 1,9 0-1,-9 0 0,12-5 0,-12 5 0,15-4-1,-15 4-2,10-9-3,-10 9-9,13-9-9,-13 9-15,13-14-28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7:33.0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0 128 0,'0'-11'23,"0"11"-3,0-10-1,0 10 0,0-10-2,0 10 1,0-10-3,0 10-2,0 0-4,0 0-1,0-8-1,0 8-2,0 0-1,15-6 0,-15 6 0,10-7-1,0 0-1,3 1 1,-6-2 0,8 2-2,-2-5 1,-5 6-1,4-3 1,2 3-1,-9 0 0,5 2 0,-10 3-1,9-3 1,-9 3-1,11 0 0,-11 0 0,0 0 1,7 8-1,-7-8 0,10 7 1,-10-7-1,13 9 0,-13-9 1,11 6 0,-1 0-1,-5-2 0,7-2 1,-7 0-1,6-2 0,-11 0 0,14 0 1,-8 0-1,-6 0-1,17 0-2,-17 0-8,16-11-10,-9 5-10,3-3-26,3-1-21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9:06.1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112 3 53,'0'0'37,"0"0"-6,0 0-11,0 0-5,10-3-5,-10 3-1,0 0-3,0 0-1,0 0 0,-9 2-1,8 7-1,-9 3-1,2 1 0,-2 3 0,1 3 0,-6 1-1,4 4 1,-1 2-1,2 3 0,1 2 0,0 4 0,6 0 0,-2-1 0,3 2-1,2 0 0,2 0 0,3-3 1,-2-5-1,7 0 0,-3-3 0,1-3 1,0-6-2,-6 0 0,6-5-2,-8-11-2,10 9-12,-10-9-7,12-10-18,-9-1-27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9:06.7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 54 69,'0'0'57,"2"-19"-20,-2 9-25,0 10-3,0-16-3,0 16 1,0-9-3,0 9 0,0 0-2,-9 2 0,6 7 0,-4 8-1,4 4 0,-5 2-1,3 5 1,2 6-1,-2-2 1,5-4-1,0 0 0,8-5 0,0-7 0,2-3 1,5-8-1,0-5 0,-3-1 0,3-10 0,-5-1 0,3-1 0,-6-2 1,2 7-2,-5-4 2,-4 12-1,0 0 0,13 3 0,-11 6 0,-1 1 0,6 0 1,1 2-1,-8-12 1,17 5-1,-11-6 1,5-7 1,-1-7-2,0 0 1,1-7-1,-3-3 1,-3 0-1,0-3 0,-5 3 0,0 2 0,-1 3-1,-8-1 0,3 8-3,-4-1-2,10 14-12,-15-5-8,15 5-16,-10 7-31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7:22.0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248-1 158,'-8'0'28,"2"4"-7,-7 3-15,2 7 0,-2-5-1,-2 11-2,-2-4-1,-1 5 1,0 0-2,2-3 0,-3 1 0,3 0-1,1 0 1,-1-1-1,2-5 0,1-1-1,2 2 0,3-6-1,5 2-2,3-10-6,0 0-11,0 0-4,8-2-18,1-1-33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10.62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387 11 20,'0'0'42,"0"0"-8,0 0-6,0 0-10,0 0-5,11-5-4,-11 5-1,0 0-1,0 0-1,0 0-1,0 0 0,0 0-1,0 0 0,0 0-1,0 0-1,0 0 0,0 0-1,0 0 0,0 0 0,-7-6-1,7 6 2,-17 0-1,3 0-1,1 0 1,-2 2 0,0 2 0,-2 1 0,0-2 1,-2 3-2,0-2 1,0-1 0,4 3 0,-4-1-1,7 1 1,-1 0-1,4 2 0,-1-2 0,10-6 0,-9 19 0,7-6 1,-2 3-1,0 3 0,0 2 0,1 6 0,1 2 0,-4 2 1,2 1-1,2-3 0,-1 1 0,-1 0 0,2-1 0,2 0 1,0-6-1,0 6 0,0-3 1,0 5-1,2-2 1,0 6 0,0-1-1,-1 3 0,1 3 0,-2 1 0,0-3 0,-2-2 1,1 0-1,-3 0 0,-6-4 0,8-3 0,-1 1 0,-3-2 0,0 1 0,2-3 0,3 1 0,1 1 1,0-2-1,0-1 0,0-1 0,1-2 0,-1-1 0,4 1 0,-4 4 0,0-5 0,0 4 0,0 3 0,0-6 0,-5 6 1,3-3-1,0 0 0,-2-2-1,2 2 1,2-2 0,0-2 1,-4-2-2,4 2 1,0-1 0,0-4 0,0 0 0,-3-3 0,1-1 0,0 0 0,2-1 1,-2 0-1,0-1 0,2 0 0,0-10 1,0 16-1,2-5 0,0 0 0,-2 1-1,2 0 2,-2-1-2,0 1 1,0 2 0,0-3 0,0 1 0,0-1 0,-2 0 0,0-1 1,0-1-1,0 5 0,2-14 0,-2 16 0,2-16 0,-4 15 0,4-15 0,-5 14 0,3-5 0,0 3 0,-2 2 0,-2-2 0,3 0 0,1-2 0,0 2 0,-2-3 0,2 2 0,2-11 0,-2 14 0,2-14 0,0 13 0,0-13 0,0 15 0,0-15 0,0 10 0,0-10 0,0 0 0,0 0 0,0 9 0,0-9 0,0 0 0,0 0 0,8 5 0,-8-5 0,7 0 0,-7 0 0,16 0 0,-16 0 1,15-2-1,-4 1 0,-1-2 0,3 3 0,-4-2 1,5-1-1,-1 0 0,2 2 0,-4-1 0,5 2 0,-3-1 0,-2-4 0,2 2-1,1 0 0,-1 3-6,-13 0-10,13-10-4,-13 10-7,6-16-23,-6 5-36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9:07.1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32-1 83,'0'0'57,"0"0"-28,0 0-15,0 0-3,0 0-4,-7 8-1,6 7-2,-4-3-2,5 8 1,-6 5-2,3 4 0,-1 5 0,1-1 0,1 3-1,1-3 0,1-6 2,0 0-4,0-10 1,1-3-1,1-6-1,-2-8-1,10 1-3,-10-7-4,4-1-10,-4-8-15,0 1-25,-6-3-13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9:07.3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74 35,'0'0'65,"-9"0"-15,9 0-20,2 10-18,-2-10-4,16 10-3,-2-10-2,1 0 0,4 0-3,-1-10-1,1 2-4,-1-9-12,-2 2-7,-2-7-17,-6 0-29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31T21:29:08.0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33,'5'9'59,"-5"-9"-23,0 0-13,0 0-8,0 0-5,12 11-3,-12-11-2,5 7-1,-5-7-2,6 11 1,-6-11-1,7 12 1,-7-12-2,8 17 1,-3-8 0,-2 2-1,4 4 0,0-2 0,-4 4 0,-2 2 0,6 0-1,-2 2 1,-2 1 0,2 0-1,-1-3 1,-3 4-1,1-1 1,1 4-1,-3-5 1,0 2-1,0 0 0,-5 2 0,2 0 0,-4-1 0,6 2 0,-4-5-2,3-1-2,-5-3-10,6 1-8,1-7-13,0-3-29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11.73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18 25 83,'-2'-16'55,"2"16"-24,-3-9-16,3 9-5,0 0-3,-12 0-1,12 14-2,0-4 0,6 11-1,0-1 1,7 5-2,0-1-1,0 4 1,6-4-1,-4 0-1,1 0 1,-1-5-1,-2 0 1,0-6-1,-3 2 1,-3-3-2,-3-2 1,-4-10-3,8 16-5,-8-16-10,0 0-5,-8 0-10,4-8-31,1-6-17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11.99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233 10 158,'-7'-10'28,"-3"11"-7,-5 1-13,2 11-1,-4-2-3,1 4-2,-3 5 0,2 0 0,2 3-2,-4 0 0,4 0 1,0 0-1,0 0 0,2-5 0,3 1-2,-1-4-2,11 3-10,-8-9-5,8 2-6,0-11-18,8 14-30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20.17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104 110 33,'0'0'34,"-8"1"-9,8-1-5,0 0-4,0 0-2,-9 9-1,9-9-4,0 0-1,0 0 0,0 0-2,0 0 0,0 0-1,0 0-2,0 0 0,0 0 0,0 0-1,0 0 1,5 2-2,-5-2 0,10-8 0,-1 4 0,-1-10 0,3 6 0,-1-4-1,-1 0 1,1-1-1,-1 3 1,-1-4 0,-2 5-1,-1 0 2,-5 9-1,2-9 0,-2 9 0,0 0-1,-9 9 1,3 2 0,-4 5-1,3 1 1,-1 5 0,-1 1-1,3 4 0,0-4 1,1 0-1,-1 3 0,4-3 0,-2-1 0,4-6 0,0 1 0,0-3 0,0-5 0,0 0 1,0-9-1,0 7 1,0-7-1,0 0 0,0 0 0,-11 6 0,11-6 0,-15 0 0,7 0 0,-3 0 0,-2-4 0,3 1 0,-1 0 0,1 2 0,1-1 0,9 2 0,-12-1 0,12 1 0,0 0-1,0 0 2,0 0-2,0 0 1,12 0 1,3 0-1,2-2 0,4-1 0,4 0 0,-1 0 0,-1 2 1,0 1-1,-2 0-1,-4 0 1,-2 3-2,-8-3-3,5 6-13,-12-6-3,9 6-8,-9-6-26,0 0-27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21.62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174 80 45,'0'-11'55,"0"11"-17,0-10-17,0 10-7,2-10-4,-2 10-3,4-7-1,-4 7-1,0 0-1,0 6-1,0 8-1,0 4-1,-4 2 0,-1 4 0,1 4 0,-4-3-1,2 1 1,1-4-1,-1-6 0,2-4 0,1-3 0,3-9 0,0 0-2,0-3 1,0-12 0,0-1 0,-2-3-1,-4-1 1,0-3-1,-5 1 1,-2 2 0,-3-2 1,-1 7-1,2 0 2,0 5-1,0 0 2,5 3-1,1 2 0,9 5 2,0 0-2,0 0 1,0 0 0,9-4 0,3 1-1,7 0 1,2 0 0,1 0-1,5-2 0,1 1 0,1-2-1,-5 5 1,1-2-1,-4 1 0,-4-1 0,-6 3-2,3 3-2,-14-3-9,9 12-7,-9-2-6,0 7-19,-6 0-33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22.27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39 47 116,'6'-10'43,"-6"10"-17,0 0-14,-4-14-3,4 14-3,0 0-2,0 0-1,-11 2 1,7 10-3,-2 3 0,3 5 0,-3 3-1,2 3 0,-2 2 1,5 1-1,1-4 0,0-4 0,5-4 0,3-4 0,-1-5 0,7-5 0,-3-3 0,2-3 0,1-5 0,-1-4 0,-4 3 1,1 0-1,-1 3 0,-9 6 0,0 0 0,10-8 0,-10 8 0,0 12 0,0-1 0,0-2 0,0-9 1,9 17 0,3-14 0,1-3 0,6-6 0,5-5 1,3-6-1,-1-4 0,-1-5 0,2 0-1,-10-4 0,-4 0 0,-11 4-1,-2-2-1,-10 10-1,-9-1-9,0 15-7,-1 4-4,-1 1-14,0 10-32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24.18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42 53,'0'0'53,"0"0"-17,0 0-17,0 0-5,0 0-5,0 0-1,0-9-2,0 9-1,0 0-2,10-6 1,-10 6-2,19-3 1,-8 0-2,4 3 1,-1-1 0,5-1 0,-1-1-1,0 0-1,-5 0 1,4 2 0,-2-2-1,-6 1 0,1-1 0,-10 3 0,9 0 0,-9 0-2,0 0-2,0 0-3,0 0-12,0 0-5,0 0-14,0 0-31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24.89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104 27 126,'0'-17'38,"0"17"-14,-2-15-13,2 15-5,0 0-1,-6 5-2,-1 10 0,3 4-2,2 5-1,-4 5 1,4-1-1,2 1 0,0 0 0,10-5 1,1-6-1,-1-5 1,7-5-1,2-7 0,2-1 0,-2-6 0,1-7 2,-1 0-2,-3-7 0,-3 2 0,-4-3 0,-5 5 0,0 2 0,-4 5 1,0 9-1,-8 0 1,1 11-1,-1 10 1,1 7 0,1 5-1,-2 4 1,4 3 0,-3 0 0,7 2-1,-8-5 1,5 0 0,-5-5 0,-3-4 0,-1-6-1,-5-3 1,-2-4-1,0-6 0,0-3 0,-2-6-1,3-3-2,-3-12-3,9 6-11,-1-4-4,9-2-7,-3 2-24,7-4-26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25.17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27 0 175,'0'0'22,"0"0"-3,-2 10-13,2 3-4,-4 2 0,4 1-1,-2 2 0,2 1-1,-5 0 0,3-3-1,2 0-2,-10-7-12,8 0-5,2-9-6,0 0-18,0 0-30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27.93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91 43 55,'0'-6'59,"0"6"-20,0 0-20,2-14-7,-2 14-4,9-7-1,-9 7-3,10-6 0,1 5-1,-11 1-1,15-6 0,-5 4 0,-1 1-1,3 1 0,-3 0 0,2 0 0,-1 1-1,-10-1 2,15 13-2,-9-1 1,-1 3-1,-1 2 1,0 6-1,-2-3 1,2 6-1,-2 0 1,3 5-1,-3-4 0,-2 3 1,2 0-1,2 0 1,0 0-1,-2 1 1,-2-7-1,0 6 1,3-2-1,-1 0 0,0-2 1,-2 3-1,0 0 1,6-3-1,-2 0 0,-1-2 0,1-2 0,-2 0 0,0 2 0,2-1 1,-4-2-1,0 2 0,0 1 1,0 3-1,0-1 0,0 3 1,0 2-1,-4-5 0,2 4 0,0-3 0,-4-3 0,5-1 0,-1-1 0,0-2 1,-2-2-1,4 1 0,0-1 0,4 0 0,-4 5 0,2-1-1,0-3 2,-1 1-2,-1 2 2,0-2-1,0-4 0,-1 0 0,-1 1 0,-4-3 0,4-2 0,2-2 0,0 3 0,0-2 0,0 1 0,0 3 0,0-3 0,0 7 0,2 2 1,2 1-1,0 0 0,-3 0 0,1 1 0,-2-2 0,0 0 0,0-6 0,0-5 0,0 0 0,0-10 0,-5 16 0,5-16 0,-2 11 1,2-11-1,-4 13 0,4-13 0,-2 16 0,2-3 0,0-4 0,0 0-1,0 3 2,0-4-1,0 3 0,0 1 0,0-5 0,0 3 0,0-10 0,0 20 0,0-11 0,0 3 0,2-3 0,-2 5 0,4-4-1,-4 0 1,2 2 0,0-2 0,-2-1 0,0-9 0,0 12 0,0-12 1,0 13-1,0-13-1,0 9 2,0-9-1,0 0 0,-8 10 0,6-1 0,2-9 0,0 0 0,-4 17 0,4-17 0,-5 15-1,5-15 1,-2 12 0,2-12 0,-6 12 0,6-12 0,-2 12 0,2-12 0,0 12 0,0-4 0,0-8 0,0 10 0,0-10 0,0 0 1,0 0-2,0 0 1,0 0 0,0 0 0,0 0 0,0 0 0,0 0 0,0 0 0,0 0 0,0 0 0,0 0 1,0 0-1,0 0 0,0 0 0,-13 11 0,13-11 0,-15 4 1,3 0 0,-1 2-1,-4 0 1,2 2-1,-4 4 1,0-7 0,-2 1-1,6-3-1,-4 0 0,4 4-5,0-7-10,5-7-4,-5-5-7,7-1-19,1-11-40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7:22.4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48 0 159,'0'0'29,"-8"12"-8,-2-4-15,5 5-1,-4 0 0,4 4-2,0 2-1,0-1-1,4 3 0,1-4-1,1-2 0,6-4 0,-1-6 0,4-5-3,4 0-1,-6-10-11,7-2-7,-1-10-7,1 3-26,-3-5-29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29.02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12 152,'0'0'31,"0"0"-9,0-12-11,0 12-5,0 0-3,0 0-1,0 0-2,0 5 0,0-5-2,12 9-3,-3 3-7,3-6-8,-5 6-6,-1-2-18,-1 1-29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29.19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30-1 169,'-6'9'21,"6"-9"-4,-9 10-16,9-10-4,0 0-8,0 0-9,-10 12-9,10-12-24,-5 10-14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29.38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24 0 184,'-3'9'21,"1"1"-6,2-10-11,-12 8-4,12-8-2,0 0-6,-5 9-10,5-9-3,0 12-14,-2-3-26,2 4-18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29.55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1 173,'5'11'23,"1"-2"-6,-6-9-14,13 8-16,-13-8-5,0 0-9,0 0-21,-13 0-29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30.96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8 11 123,'0'0'39,"-6"-11"-15,6 11-11,0 0-6,0 0-1,0 0-1,0 0-2,0 0 1,-4 9-3,6 0 1,6 3 0,1 3-1,6 2 1,1-1-1,2 5 0,1 3-1,2-4 1,-2 4-1,0-7 1,-6 3-1,3-8 0,-5 2 0,-2-3-1,-3-3 0,-6-8-3,10 16-6,-10-16-8,0 0-5,-6 0-10,6 0-28,-13-16-24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31.24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250 24 138,'0'-9'35,"0"9"-12,-11-15-12,3 18-2,-9 0-2,2 11-3,-4-2 0,4 5-1,-6 3-1,2 6-1,-4 0 1,8 0-1,-4 3-1,4 1 0,0-2 0,2-2-1,3-1-1,-1-7-4,11-1-13,-4-5-2,4-12-8,0 0-23,0 0-35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37.59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82 12 76,'0'0'55,"0"0"-21,-4-11-18,4 11-7,0 0 0,-10 0-4,10 0-1,0 0 0,-9 9-1,7 0-2,-2 2 1,4 5-2,-5 0 1,1 4-1,-2 3 0,0-3 1,-3 1-1,1-2 0,3-2 0,-1-8 0,2 2 0,4-11 0,0 0 0,0 0 0,0 0 0,0 0 0,10-2 0,-10 2 0,13-15 0,-4 7 0,1-5 0,1-1 0,-1-2 0,-1 0 2,6 0-2,-1 4 0,-3 0 1,2 4-1,1-1 0,-3 4 1,-2 4-1,3 1 0,-12 0 0,17 4 1,-17-4-1,11 8 0,-11-8 1,6 14-1,-6-5 1,0 3 0,0-2-1,0 5 1,-2-2-1,-2 5 1,0-2-1,-1-2 0,5 3-2,0-17-1,-2 20-9,2-20-7,-4 9-6,4-9-16,0 0-32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38.71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110 51 106,'0'0'44,"0"0"-18,0 0-14,0 0-3,-9 2-2,9 7-3,0-9 0,-2 15-1,-2 0-1,2 2-1,0 0-1,0 1 1,0 2-1,-1-1 0,-1-1 0,-2-1 1,2-4-2,2-6 1,2-7-1,0 0-1,0 0-1,0 0 0,0-9-2,0-8 0,0 2 0,-2-7 0,1 2 0,-5-1 1,-2 4 3,-1 0 2,-1 0 2,1 8 1,-1-2 1,10 11 0,-13-9 0,13 9-1,0 0 0,0 0 0,0 0-2,0 0 0,6-7 1,3 2-2,6-2 1,3 4-1,0 0 0,3-3-1,0 2 1,-2-1 0,0 1-1,-2-1 0,-4 5-1,1-5 0,-1 5-3,-13 0-8,13 5-7,-13-5-5,6 15-18,-4-4-29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39.33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58 9 140,'0'0'32,"0"-7"-10,0 7-12,-9-6-4,9 6-1,0 0-2,-14 9-1,10 0 1,-1 3-2,-1 3 0,0 5 0,1 2-1,1 5 1,0-3-1,4 4 1,0 0-1,0-4 0,8-2 0,-3-4 0,7-7 0,-3-4 0,5-4 0,1-9 0,-2-3 0,-2-5 0,1-2 0,-1-2 0,0 5 0,-5-1 0,-6 14 0,10-6 0,-10 6 1,5 15-1,-1 2 0,0 2 1,5 2-1,5 0 1,-1-3 0,4-8 0,2-10 1,4-1-1,-3-12 0,5-7 0,-6-4 0,-4-9 0,0-2-1,-3 0-2,-7 6 0,-5-3-6,0 15-12,-11-3-1,2 14-9,-7 3-27,1 3-28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39.82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19 4 161,'-7'3'27,"7"-3"-7,0 0-12,-12 2-2,12-2-2,0 0-2,8 6 0,-1-6 1,10 0-2,0 0-1,2-5 1,2 2 0,0 0-1,-2 3 0,-2-3-1,-6 3-1,-11 0-8,14 0-10,-14 0-3,0 9-13,0-9-32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7:22.5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37-1 165,'-13'0'27,"4"2"-7,-3 4-9,12-6-9,-4 17-9,4-17-12,3 5-4,6-5-15,8-4-35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41.43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45 14 126,'0'0'38,"0"0"-20,-2-9-6,2 9-4,0 0-3,0 8-1,-3 4-1,3 8-1,0-2 0,0 8-2,0-1 1,7 1-1,3-5 1,1 2 1,4-12-1,4-2-1,0-9 1,4-1 0,1-13 0,-1-2 0,-2 0-1,-2-9 0,-6-1 0,2 0 0,-5 3 0,-6 0 0,-2 3 0,-2 11 1,0 9-1,-4-5 1,-6 13 0,3 9-1,-5 5 1,3 5 0,-1 2 0,1 3 0,-2 2-1,3-2 1,-2 0 0,1-4 0,0-1-1,-1-1 1,1-1 0,-3-4-1,-3 0 0,2-3 0,0-4 0,-5 2-1,1 0 0,2-4-1,6 5-4,-10-11-6,9 5-8,3-8-4,7-3-15,0 0-35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9:41.94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11 0 157,'0'0'27,"0"0"-6,9-3-15,-9 3-1,0 0-1,6 6-1,-6 12-1,0-2 0,0 7-1,-4 7-1,0-9 1,-1 2-1,3-3 1,-6-3 0,6-8 0,2-9-1,0 0 0,0 0 1,12-11-1,-3 0 0,2-4 0,-1-7 0,5 0 0,-2 3 0,4-1 1,-5 8-1,-1-3 0,4 4 1,-5 8-1,1 3 0,-11 0 0,10 12 1,-7 3-1,3-4 1,-4 12-1,-2-1 0,0-3 0,0 3-1,0-1-3,2-2-13,-2-3-4,0-7-6,0-9-21,0 0-36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41:22.11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89 12 85,'3'-15'53,"-3"15"-26,0 0-9,0 0-6,0 0-2,0 0-4,-7 21-1,1-3-1,0 8-1,-1 3-1,-1 5-1,-1 6 1,3 1-2,-3 2 1,1 0-1,1-6 1,-1-2-1,2-9 0,2-4 1,3-6 0,1-16-1,0 9 1,0-9-1,13-16 0,-2-2 1,4-3-1,1-8 0,-1 0 0,0-4 0,4 0 0,2 4 0,-2 1 0,-2 5 0,2 4 0,0 3 1,-1 4-1,1 4 1,0-1-1,0 6 0,-5 1 0,3-1 1,-4 3-1,4 0-1,-6 2 0,-1 1-2,-1 11-9,-9-14-8,10 19-5,-10-12-18,0 2-34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41:22.55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171 4 149,'0'0'33,"12"-5"-10,-12 5-14,0 0-3,-10 3 0,3 6-3,-7 6 0,-3 6-2,0 6 0,-3 5 0,1 2 0,-2 4 0,2 3-1,6 3 1,1-1 0,5-4-1,1 0 1,6-3 0,0 0-1,0-6 1,6-2-1,-3-7 0,3-3 0,0-3-2,1-3 0,-3-3-2,7 0-11,-11-9-6,14 0-6,-5-9-18,3-2-38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41:23.06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56 25 156,'0'-12'30,"0"12"-8,-11-6-13,11 6-3,-9 6-2,5 8-2,-6 1 0,5 5-1,-3 3 0,4 4 0,0 0 0,4 1 0,0-3 0,8-3-1,5-5 1,2-3-1,2-8 0,2-6 1,5-3-2,-3-6 2,0-7-1,-2 1 0,-2-1 0,-4 3 0,-7 2 0,-6 11 0,0 0 0,0 0 0,0 0 0,4 6 0,-1 3 0,1 0 1,-4-9-1,19 12 0,-8-12 1,6 0-1,-2-9 1,-2-1-1,2-5 1,-3-2 0,-3-4-1,-5 1 0,-2-4 1,-2 1-2,-6 1 1,-7 4-1,1 5-1,-3 2-3,15 11-8,-21-3-9,21 3-4,-11 1-18,11-1-39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41:23.44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9 0 176,'0'0'25,"-5"6"-6,5 5-13,7-2-3,6 8 0,1-2-1,3 7 0,2 4-1,2 0 1,-4 6-2,-2 3 1,-2 3 0,-5 2-1,-5-1 0,-6 7 1,-7-5-1,-7 0 0,2 1 0,-6-4 0,2-6 0,0-1 0,2-2 0,4-9-1,3 2-2,3-13-2,7 3-13,0-12-5,0 0-7,9-8-30,6-4-32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41:24.04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11 28 160,'-11'3'28,"11"-3"-6,0 0-16,0 0-2,0 0 0,11 6-1,-3-5-1,7-1-1,-2 0 1,6 0-1,-4-4 0,6-1 0,4 1 0,-2 0 0,1-3 0,1 1 0,0 1 0,-3 5-1,-3-1 0,-2 1 0,-5 0-1,-12 0 0,11 6-2,-11-6-3,0 16-11,-11-14-6,3 7-7,-7-4-29,5 1-28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41:24.45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8 15 161,'0'0'29,"-8"2"-7,8-2-14,0 0-2,6 1-2,3-1-2,3 0 0,1-1-1,2 1 0,-4-2 0,8 2 0,-5 0 0,6 0-1,-4 0 1,1 0-1,0-1 1,0-1 0,-4 1 0,2 1-1,0-6 1,-3 4-1,1 1 0,-2 1 0,-3 0 0,-8 0-1,13-2-1,-13 2 0,8 0-8,-8 0-3,0 11-10,0-1-8,0 3-29,0 1-32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27.3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56-1 25,'0'0'51,"0"0"-17,0 0-9,0 0-5,0 0-6,0 0-4,0 0-1,0 0 0,-13 0-2,13 0-1,-8 0-2,8 0 0,-11 6-2,11-6 1,-9 17-1,3-4-1,2 7 0,2 3-1,0 3 0,2 7 0,0 0 0,0 1 0,0 1 0,0-3 0,0-1 0,0-11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28.0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58-1 25,'0'0'51,"0"0"-17,0 0-9,0 0-5,0 0-6,0 0-4,0 0-1,0 0 0,-13 0-2,13 0-1,-8 0-2,8 0 0,-11 6-2,11-6 1,-9 17-1,3-4-1,2 7 0,2 3-1,0 3 0,2 7 0,0 0 0,0 1 0,0 1 0,0-3 0,0-1 0,0-11 0,0-2 0,-2-4 0,2-6 1,0-8-1,0 0 0,0 0 0,0 0 0,2-11 0,2-2 0,2-2 1,1-5-1,3-1 0,1-8 0,4-2 0,1-1 0,1-2 0,3 2 1,0 0-2,1 5 2,2 3-1,-2 5 0,-6 9 0,2 4 0,-4 6 0,1 6 1,-9 11-1,-1 9 1,-2 5-1,-2 4 0,0 2 0,-6 1 0,1-4 0,-3-4 0,2-5 0,2-8 0,4-17 0,-7 9 0,7-9 1,4-8-1,1-5 0,3-5 0,3-4 0,3-4 0,-1-2 0,4 2 0,2 0 0,0 1 0,2 4 0,-1 4 0,-1 4 0,-4 8 0,4 4 1,-4 1-1,-6 6 0,3 6 0,-7 6 1,-1 0-1,0 4 1,2 4-1,-6-3 0,0 0 1,0 1-1,0-5 0,-6 2 1,4-5-1,-2-1 0,0-3 0,1-3 0,1 0 0,2-9-1,-6 11 1,6-11 0,0 0-1,-2 8 0,2-8-1,0 0-2,0 0-9,0 0-8,0 0-5,0 0-22,0 0-35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7:23.4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186 23 100,'3'-9'49,"-3"9"-27,0 0-7,-1-9-4,1 9-3,-11-2-3,11 2-2,-17-2 0,11 2-1,-4 0-1,-1 2 0,0 3 1,-2 1-2,-1 3 1,1 0-1,-2 4 1,4-1-1,-3 2 1,1-1-1,3-1 1,2 1-1,0-4 1,5 4-1,3-2 1,0 0-1,6-1 1,2 2-1,7-3 0,1 3 1,2-1-1,1-4 0,3 0 0,1 0 0,-4-2 0,5-2 1,-5-2-1,1-1 1,-3 0-1,1-4 0,-2 2-2,-3-6 0,1 6-3,-9-5-11,-5 7-5,6-7-9,-6 7-24,-1-9-28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28.7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0 144,'0'0'32,"-9"0"-10,9 0-15,0 0-3,-6 9 0,6 6-1,0-3-1,0 3 0,0 2 0,2 2 0,0-4-1,0 3-1,0-4-1,-2-14-4,2 18-12,-2-18-5,0 0-10,0-9-28,2-5-25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28.8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10 165,'0'0'26,"-11"-10"-6,11 10-14,-10 0-4,10 0-2,0 12-6,0-12-12,0 13-6,0-2-13,4 0-35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29.2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15 155,'0'19'29,"-2"1"-8,0 7-15,-6-4-2,6 8 0,-1-7-1,1-1-1,-2-4-1,4-2 1,0-7-2,0-10 1,0 0 0,9 3-1,1-7 0,-1-8 0,5-4 0,3-5 0,-2-2-1,4-5 1,2 1 0,-4 2 0,0 4 0,0 1 0,-2 3 1,-6 6-1,3 4 1,-12 7 0,13 4 0,-7 10 1,-4 7-1,1 4-1,-1 4 1,0 4 0,4 4-1,-6-5-1,4 1-1,-4-10-6,1-4-12,1-4-4,0-6-12,-2-9-38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30.8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103 21 81,'5'-12'56,"-5"12"-24,0 0-16,-2-10-5,2 10-2,-11 0-3,11 0-1,-15 7-2,5-1 1,-3 8-2,4 4 0,-5 6-1,5 1-1,-2 4 1,3 4-1,4-4 0,4 5 0,0-4 1,6-5-1,3-5 0,8-5 0,2-11 0,2 1 0,0-4 0,4-4 0,-3-7 1,-1-5-1,-2 1 0,-4-1 1,-1 2-1,-3-1 0,-5 5 1,-6 9-1,11 0 0,-11 0-1,10 15 2,-1 0-2,2 6 1,6-6 0,6-1 1,4-1-1,1-8 1,4-5-1,-1-2 1,3-10 1,-6-11-1,-3-4 0,-8-5-1,-6-1 1,-7 0-1,-4-1-1,-9 8-1,-8-6-6,1 16-13,-4 1-2,1 9-13,3 0-34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35.9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161-1 57,'0'0'66,"0"0"-30,-9-4-17,9 4-7,-12 7-4,9 8-1,-5-6-3,4 12-1,-7 2 1,5 9-2,-3 3-1,1 10 2,-3 7-3,3 6 1,-3 1 0,1 2-1,-1-5 0,5-2 1,-3-6-1,1-9 0,6-11 0,-3-3 0,-1-7 0,4-7 0,0-2-2,2-9-3,0 0-7,0 0-10,2-9-10,2-8-26,3-8-26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36.3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 10 128,'0'-10'41,"0"10"-17,-13 0-14,-4 4-3,11 17-2,-7 2-2,5 9-1,-3 5 1,3 10-1,-3 3-1,5 8 0,-1-7 0,-1 6-1,3-6 1,-1-1-1,-2-4 0,3-7 0,-3-7 0,4-10-1,2-3 0,0-11-2,2-8-12,6 6-7,0-12-8,1-9-31,1-7-27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37.1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63-2 57,'0'0'69,"1"-7"-29,-1 7-23,0 0-6,0 4-2,-5 5-4,5 7 0,-6 4-2,2 9-1,-1 2 0,3 12 0,-6 1-2,2 2 1,1-4-1,-5-3 0,5-3 1,1-9-1,0-7 0,4-20 1,0 0-1,0 0 0,0-9 0,6-14 0,1-1 0,7-12 0,1 1 0,-2 1 0,4-2 0,2 0 1,2 4-1,0 6 0,1 2 0,-1 8 0,0 2 1,0 5-1,-4 6 0,2 0 1,-8 3-1,1 3 0,-3 0-1,-9-3-1,13 20-5,-13-11-12,0 1-6,0 0-15,0-1-39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37.6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286-1 151,'0'0'32,"-9"0"-10,-6 1-14,2 8-3,-4 3 0,-1 7-2,-4 1-1,-3 6-1,1 3 1,0 5-1,-7 6 0,9 6-1,-1 1 1,6-2-1,2 3 0,9-4 0,2-3 0,4-3 0,6-5 0,1-13-2,7 5-3,-12-11-14,11 1-5,-13-15-11,7 6-35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38.5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95 72 35,'0'0'65,"-9"-14"-30,9 14-12,0-13-6,0 13-5,5-18-2,-5 18-3,8-16-2,-8 16-1,4-12-1,-4 12 0,0 0-2,0 6 1,-8 7 0,-3 9-2,-1 6 1,-3 4-1,-2 7 1,2 0-1,4 4 1,1-5-1,6-2 0,4-7 0,8-8 1,5-7-1,4-6 0,4-8 0,0-6 0,2-4 0,-1-8 0,3 0 0,-4-2 0,-2-2 0,-10 4 1,6 1-1,-7 6 0,-8 11-1,0 0 1,0 0 1,6 11-1,-3 7 0,3 4 0,7 1 0,4-5 1,8-3-1,4-4 2,5-7-2,2-5 1,2-11 0,-6-9 0,-2-2 0,-9-4-1,-4-5 0,-8-3 1,-7 1-2,-2 4-1,-11 2 1,2 6-5,-16 1-9,6 12-9,-2 0-6,4 6-32,2 3-26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38.9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8 126,'0'0'42,"8"-14"-16,-1 14-15,-7 0-3,19 17-3,-7-4 1,3 8-3,-2 5-1,4 6 1,0 3-2,2 7 1,-4 3-1,-2 6 0,-1 4-1,-8 2 1,-4 1-1,-6-1 1,-11 2-1,-4-2-1,-5-6 0,-9-6-2,7 3-9,-2-12-10,1-6-5,7-11-22,3-9-37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19.9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42 121,'0'0'41,"0"0"-15,0 0-14,-2-3-4,2 3-3,0 0 0,8-8-3,0 6 1,2-4-1,3 3-1,1-4 0,-1 6 0,3-3 0,2 0 0,2 2 0,-3 1 0,1 1 0,0 0-1,-4 0 0,-3 0 0,1 0 0,-3 0-1,-2 0-2,-7 0-1,0 0-15,0 0-3,0 0-10,0 8-26,0-8-26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7:23.7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49 144,'-11'0'31,"11"0"-8,0 0-14,0 0-3,5-3 0,13 1-2,-6-3-1,8 0-1,1 1-1,3 1 0,-4 0-1,6 2 0,-5 1-3,-3-3-11,1 2-5,-3-3-7,0-2-19,-2-3-35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45.5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48 69 13,'8'-11'30,"-3"1"-6,-1-1 3,-2 0-3,-2 11-4,10-17-3,-10 17-6,0-9-2,0 9-2,0 0-2,0 8 0,0-8-1,-10 21 0,6-5-1,-1 6 0,-5 4 0,6 5-1,-1 3 0,3 6-1,-6-2 1,8 6-1,0 1-1,0-2 1,0-2-1,-2 1 0,-2-3 0,3-3 0,-5-6 0,0-2 1,2-8-1,1-2-1,-1-6 1,4-12-1,0 12-1,0-12-4,0 0-7,7-9-11,-1 2-14,2-10-29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45.8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119-1 141,'0'0'35,"0"0"-12,-13 0-14,6 12-4,-5 3-1,3 7-1,-3 5 0,1 7-1,3 0 0,5 4-2,-3 3 1,0 1 0,6-2 0,0 1-1,-2-4 0,2 1 1,-2-2-1,1-1 0,-1-4-1,-4-3 1,0 1-1,3-4 0,-3-1-1,2-8-1,4 0-5,0-16-11,0 0-5,0 0-16,0 0-32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46.4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83 62,'-4'-11'64,"4"11"-27,-2-20-19,2 20-5,2-19-4,4 10-4,3-1-1,-1 4 0,1 1-2,1 2-1,1 3 0,-2 5 1,1 4-1,-2 1-1,-5 7 1,7-2-1,-8 7 1,-2 1-1,0-3 1,-6 1-1,-3 2 0,-7-3 0,5 1 0,-6 0 0,-2-3 0,2-4 0,2 0 0,3-2 0,1-3 0,11-9 0,-8 14 0,8-14 0,4 10 0,4-7 0,5 2 0,0 2 0,6-3 0,-2-1 1,6 3-1,-2-6-1,2 5-5,-8-7-9,-2-1-7,2-6-11,-3-4-27,-5 0-30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38:47.3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79 82 48,'0'0'62,"-7"1"-20,7-1-24,0 0-7,-2-4-2,2 4-1,2-11-3,-2 11 0,7-16-1,3 9-1,-7-7 0,9 6-2,-3-2 2,3 4-2,-5 1 0,1 2-1,-8 3 1,15 3 0,-8 6-1,-3 2 0,-4 6 0,2-1 1,-2 3-1,0-1 0,0 2 1,0-2-1,-4 3 0,-3-2 1,3-2-1,-4 0 0,-3 0 0,2-2 0,-5 2 0,-3-3 0,2 0 0,-2 1 0,4-6 0,-2 0 0,1-1 0,5 0 0,9-8 0,-11 4 0,11-4 1,0 0-1,9-1 0,0-4 0,3-1 0,3 0 1,-2 3-1,4 1 0,-2 1 0,-1 1 1,-1 6-2,0 5 1,2 1 1,-3 1-1,3 3 0,0-2-2,4 4-2,-4-12-12,6 0-5,-2-6-9,-2-1-29,-4-10-28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5:23.2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0 209 69,'0'0'55,"0"0"-19,0 0-20,0 0-6,0 0-2,0 0-3,0-9-1,0 9-1,0 0 0,10-15-1,-10 15-1,5-14 1,3 2-1,-3 1 0,5 0-1,-1-4 1,-1-2 0,5 0 0,-3-1 0,1 1 1,0 3-1,-1 2 0,-4-2 0,-6 14 0,9-13 1,-9 13-1,0 0 0,0 0 1,0 4-1,-4 7 0,-1 1 0,-1 6 0,0 1-1,2 2 0,1 2 1,-5 0-1,4 2 1,2-4-1,-3 2 0,1-3 0,2-2 1,0-1-1,-2-1 0,2-4-1,1-1 2,-1-4-2,2-7 1,-6 12 0,6-12-1,0 0 0,0 14 0,0-14-2,6 10-2,-6-10-3,0 0-11,5 9-5,-5-9-11,2 9-30,-2-9-11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5:23.7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13 123,'0'0'38,"0"0"-13,0-12-13,11 12-4,-11 0-3,8-2-1,-8 2 0,11 0 0,-11 0-2,15 5 0,-7-2 0,7 1-1,-2 1 1,6-1-1,-2-2 0,10 2 0,-4-4 0,3 0 0,-5 0 0,5-4-1,-3 4 1,-4-2-1,-2-1 1,-2 3-1,-5-3 0,-1 3 0,-9 0 0,10 0 0,-10 0 0,7 0-1,-7 0-1,0 0-1,14 12-3,-14-12-10,0 7-5,0-7-7,0 12-19,0-12-34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5:32.5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106 52 57,'-13'0'43,"13"0"-17,0 0-11,-10 3-5,10-3-3,0 0-3,-9 10 2,9-10-2,-10 6 1,10-6-1,-7 6 0,7-6-1,0 0 1,-10 8-2,10-8 0,0 0-1,0 0 1,0 0 0,0 0 0,0-11 0,0 11-1,2-12 0,-2 12 0,10-11 0,1 6 0,-3-2 0,3 2 0,2-1 0,-1 1 0,1-2 0,-2 1 0,4 1 0,-1 2 0,-5 2 0,4 1 0,-5 0 1,3 1-2,-11-1 1,16 15-1,-13-5 0,-1-1 1,0 1-1,-2 1 0,0 2 1,-4 2-1,-7-1 1,7-1-1,-5 2 1,-3 0-1,1 0 1,-4 2 0,0-2-1,-1-2 0,-1 3 1,2-1-1,-4 1 1,6-3-1,-4-1 0,4-3 0,1 0 1,3-2-1,9-7 0,-13 12 0,13-12 0,0 0 0,-6 9 0,6-9 0,0 0 0,0 0 0,0 10 0,0-10 0,0 0 0,0 9 0,0-9 0,0 0 0,0 9 0,0-9 0,0 0 0,0 0 0,0 0 1,0 0-2,0 0 2,0 0-1,0 0 0,0 0 0,6 5 0,-6-5 1,15 0-1,-4-9 0,-1 3 1,7 0-1,-2 6 0,0-3 0,-2 0 1,4 1-1,-3 2 0,1 0 1,-2 0-1,0 2 0,-1-2 0,-1 0 1,2 1-1,1-1 0,-3 5 0,2-5 0,2 1 0,-3-1-1,5 0 0,-2 2-2,4 5-10,-6-7-7,-1 0-4,-12 0-14,13-10-35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1:56.6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14 96,'0'0'49,"-7"-14"-25,7 14-9,0 0-4,0 5-2,0-5-3,0 16-1,0-4-2,9 9 1,-2-2-2,6 8 0,2 3 0,5 7-1,2-1 0,2 8 0,0-2 0,8 2 0,-3-1 0,-1 4 0,-4-3 0,9 2-1,-9-3 1,0-1-1,-2-1 1,-1-2-1,-1 1 0,0-8 1,-5-1-1,0-2 0,3-6 0,-7 1 1,2-6-1,-4 0 0,4-4 0,-7-5 1,-1 3-1,-5-12 0,10 9-1,-10-9 1,0 0-1,0 0-2,0 0-2,-2-17-10,2 2-6,-8-4-5,8-4-17,-5-13-38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1:57.1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533-2 114,'0'-11'43,"0"11"-16,0 0-14,0 0-4,-5 12-2,5-12-2,-6 20-1,-5-8-2,4 5 0,-2 2 0,-4 2-1,-2 3 0,-5 5 0,3 0 0,-7 5 0,-4 2 0,-1 8 0,3-4-1,-2 8 1,-3-2-1,7 2 1,0 0-1,2-1 0,3-4 0,5-12 0,1 2 0,2-6 0,1-5 0,1-1 0,-2-6 0,4 1 0,1-7 0,-5 3 0,4-1 0,-6 2 1,7-3-2,-3 0 1,-2 0 0,2 2 0,-2-2 0,11-10 0,-11 18-1,11-18 0,-10 14-2,10-14-1,0 0-6,0 0-10,13 4-5,-13-4-16,8-18-31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2:10.8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82 13 96,'0'0'44,"9"-17"-19,-9 17-10,0 0-5,0 0-2,0 0-1,0 0-4,0 0 1,0 12-1,-5-1-1,1 5 0,0 7 1,-1 5-2,1 4 0,-1 5 1,-1 7-2,-3 0 1,3 6-1,-1-1 1,-4-2-1,2 0 1,3-6-1,1-5 0,3-11 1,0 0-1,2-9 1,2-6-1,-2-10 1,20 4-1,-7-6 1,5-10-1,3-4 0,3-4 1,5-2-1,-3-5 0,0 0 0,-2 1 1,-4 1-1,-5 6 0,-2 5 0,-13 14 0,15-11 0,-15 11 0,3 16 0,-3-2 1,2 11-1,0-4 0,7 6 0,2-6 1,8 0-1,1-7 1,6-3-1,2-8 1,7-3-1,-2-9 1,-2-6-1,1-5 1,-3-6-1,-1-9 1,-8-6-1,-5-5 0,-6-6 0,-9 0 0,0-1 0,0 4 0,-11 6 0,0 6 0,-2 12 0,-2 9-2,4 16-2,-9-3-9,5 6-8,0 6-3,4 3-16,0 3-36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7:24.3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152 0 164,'0'0'25,"-5"-4"-9,5 4-10,-9 2-1,9-2-1,-8 15-1,1-2 0,2 4-2,-4 2 1,2 9 0,-4 3-1,1 4 0,-1 2 0,0 2 0,1 0-1,-1-5 1,1-3-1,2-1 0,2-7 0,0-6 0,2 0-1,1-9 1,3-8-1,0 8 0,0-8-2,0 0-1,5-1-6,-3-8-10,4 0-5,-3-5-14,2 0-31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2:12.2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 0 30,'0'0'64,"0"0"-16,-16 0-28,12 12-7,4-12-4,-4 26-2,-5-6-3,9 5 0,-2 1-1,2 7 0,4-1-1,5 5 1,4-7-1,4 2 1,-1-7-1,8-8 0,4-3-1,0-5 2,1-9-2,1-6-1,-1-9 0,1-4 0,-6-8 0,-2-1-1,-2-8 1,-9-1 0,-1 2 0,-5 3 0,-5 4 1,0 9-1,0 4 0,0 15 0,0 0 0,-11 22 0,9 8 1,0 5-1,-5 7 1,7 5 0,0 2 1,-2-2-1,-5 3 1,3-1 0,-5-7 0,5 2-1,-14-5 0,3 0 0,-5-7-1,-1 0 1,-6-9-1,-3-5 1,4-6-1,-9-9-1,6-1 1,-3-2-3,8-2-2,-3-8-13,12 1-3,2-4-7,4-6-23,7 1-38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5.17241" units="1/cm"/>
          <inkml:channelProperty channel="Y" name="resolution" value="52.94118" units="1/cm"/>
        </inkml:channelProperties>
      </inkml:inkSource>
      <inkml:timestamp xml:id="ts0" timeString="2013-10-25T09:12:15.8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6:58.5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37 25,'13'0'37,"-3"0"-7,-1 0-3,1 0-9,1 0-4,2 0-3,1-3-3,3 3-2,-4-7 0,4 6-1,0-7-1,2 4-1,-4-1 0,8 2-1,-6 0-1,2 3-1,0-3 1,0 2 0,-4 1-1,2 0 0,-9 0 1,9 0-1,-6 0 0,0 0 0,1 0 1,-1 0 0,0 0-1,3 1 0,-3-1 0,2 0 1,-1 0-1,1 0 0,0 0 0,-3 2 0,1-2 1,-1 0-1,-1 1 0,-9-1 0,11 2 0,-11-2 0,14 0 0,-14 0 0,17 0 0,-17 0 0,13 0 0,-13 0 0,13 0 0,-13 0-1,13 0 0,-13 0-1,0 0-3,0 0-11,0 0-14,0 0-22,0 0-25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6:59.4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63 4 33,'0'0'52,"0"0"-16,0 0-15,0 0-6,11 0-4,-11 0-4,0 0-2,0 0-1,0 0-2,0 0 1,8 0 0,-8 0-1,0 0-1,0 0 1,0 0-1,0 0 1,0 0-2,7-5 1,-7 5 0,0 0 0,0 0-1,0 0 2,0 0-2,0 0 1,0 0 0,-2 5 0,2-5 0,-9 8 0,9-8 0,-17 12-1,9-3 1,-3-1-1,-1-1 0,5-2 0,7-5 1,-15 10-2,15-10 2,-8 8-1,8-8 0,0 0 1,0 0 0,0 0-1,0 0 1,11 1-1,1 2 1,-1-3 0,4 0 0,2 0-1,0 0 1,2 0 1,4 2-1,-4-2-1,-2 0 0,2 2 1,-4 3-1,0-4 0,-5 5 0,-1-4 0,-9-2-1,14 10-2,-14-10-1,9 11-7,-9-11-13,0 0-9,6 0-34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7:01.1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183 69 65,'0'0'49,"9"-5"-22,-9 5-11,0 0-4,4-11-4,-4 11-2,0 0-1,7-8-1,-7 8 0,0 0-1,0-16-1,0 16-1,0-8 0,0 8 1,-7-12-1,7 12 0,-17-9 0,11 9 1,-7 0-1,3 3 0,-5 3 0,2 1-1,-2 3 1,2 3-1,-3-1 1,1 3-1,4-3 0,-4 3 0,1-4 1,9 8-1,-5-3 0,5-2 1,3 2-1,0 0 0,2 0 1,4 0-1,5-1 1,1-4-1,5 0 0,2-1 0,2-5 1,2 2-1,-1-4 0,1-2 0,0-1 0,0 0 2,-2-2-2,-2-4 0,-4 1 0,-1 1 1,-3-4-1,-5-1 1,-4 3-1,0 6 0,-10-18 1,1 10-1,-6 5 0,-2-2 0,-4 0 0,2 5 0,-2 0 0,2 3 0,0 1 0,0 1 0,8 1 0,-1-2-1,12-4 0,-11 6-2,11-6 0,8-1-2,11-2-4,-8-8-10,15 3-14,1-9-24,3 2-24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7:01.7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64 62,'0'-5'62,"0"5"-30,0 0-16,-11-10-6,11 10-3,0 0-2,0 0-2,-2-14 0,2 14 0,4-8-1,9 2 0,-4-2-1,5 2 1,1 0 0,4 5-1,-4 1 1,0 0-1,0 0 0,-1 9-1,-7 1 1,-3 2 0,-4 1-1,0-1 0,-8 5 1,-3 1-1,-2-3 0,-2-3 2,-1 1-2,1-5 0,6 3 0,-1-4 0,10-7 0,0 0 0,0 0 0,0 0 1,0 0-1,10 5 0,-1-5 0,4 0 0,-1 1 0,-3 7 1,3-4-1,-3 6 0,-9-10 1,13 20-1,-9-8 1,-2-1-1,-2-2 0,0 0 0,0-9 1,-7 16-1,7-16 1,-18 15 0,3-11-1,6 0 1,-8 2-1,0 0 0,0-3 0,0-3 0,-2 3 0,7-3-1,-1 0 0,4 0-1,9 0-1,-8-14-2,8 14-1,2-14-7,11 7-12,-1-2-14,3 1-34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7:03.5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55 153 18,'-11'3'63,"11"-3"-12,0 0-28,0 0-11,-6 9-4,6-9-3,0 0 1,-11 0-2,11 0-2,0 0 1,0 0-1,0 0-1,0 0 0,0 0 0,0 0 1,-8 8-1,8-8 1,0 0-1,0 0 0,0 0-1,0 0 1,0 0 0,-7 3 0,7-3-1,0 0 0,0 0 0,-12 0 0,12 0 0,0 0 0,0 0 1,0 0-1,0 0 0,0 0 1,0 0-1,4 0 1,-4 0-1,19-6 1,-6 0 0,1 6-1,-3-5 1,4 5 0,-2-6 0,3 5-1,-1-1 1,2 2 0,-2 0 1,4 2-2,-2 1 1,0-2-1,0-1 0,-2 0 1,4 3-1,-2-3 0,-2 0 0,2 0 0,-3 0 1,1 0-1,0 0 1,0 0-1,-2 0 0,3 0 0,-1 0 0,0-3 1,2 2-1,-6-1 0,8-1 0,-2 3 0,0-2 1,0 2-1,1-5 0,-1 5 1,-4 0-1,4-1 0,0-4 0,0 2 1,0 2-1,0-2 1,0 0 0,-4 0-1,6 0 0,-2 0 0,0 0 1,1 1-1,-1 2 0,0-5 1,-4-1-1,6 5 1,2-1-1,-4-1 1,0 0-1,-2-1 0,2 1 0,-6 1 1,5 1-1,-1-4 0,-2 4 0,-2-3 0,3 4 0,-5 0 1,6-2-1,-1 2 0,1-6 0,-4 6 0,2 0 0,-3 0 0,3 0 0,-2 0 0,-1 0 0,-1 0-1,-9 0 1,16 0 0,-16 0 0,13 3 0,-13-3 0,11 3 0,-11-3 0,0 0 1,8 5-1,-8-5 0,0 0 0,0 0 0,0 0 0,0 0 0,0 0 0,0 0 0,0 0 0,0 0 0,0 0 0,-6 7 1,6-7-1,-9 6 0,9-6 0,-12 6 0,1-5 1,3 4-1,-5-4 0,0 5 0,-1-1 0,-3 0-1,-2 1 1,1 1 0,-1-1 0,-2 0 0,4 4 0,-2-5 0,4-2 0,-1 0 0,9 3 0,7-6 0,0 0 0,0 0 0,0 0 0,0 0 0,13-3-1,0-2 2,2-2-2,3 2 1,2-3 0,-1 0 0,2 1 0,0-2 0,0 1 0,-2 0 0,-2 4 0,-2-2 0,-5 1 0,3 2 0,-13 3 0,5-3 1,-5 3-1,0 0 0,-1-10 1,1 10-1,-17-6 0,7 3 0,-5-4 0,0-2 0,-4 4 0,-2 0 1,2-2-1,0-2-1,0 1 1,4 4 0,0 1 0,1 2 0,5-2 0,0 3 0,9 0 1,-10-2-2,10 2 1,0 0-1,0 6 0,0-6-1,0 0-1,0 0-3,10 12-9,-10-12-7,0 0-8,3 12-24,-3-12-32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7:08.9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19 23,'0'0'25,"3"-9"-4,-3 9-2,0 0-3,0 0 1,2-11-4,-2 11-1,0 0-3,0 0-2,0 0-2,0 0-1,0 0 0,0 0-2,0 6 0,0-6 0,0 14 0,0-4-1,0-2 1,0 3 0,0 2-1,0-3 0,0 2 0,0 3 0,-2-5 0,2 5 0,-1 0 0,-1-2 0,1 2-1,1 2 1,-1 1-1,-1-2 0,-2 0 0,4 1 0,-3-1 1,3 0 0,-2-2-1,1 3 1,0-7 0,1 5 0,-2-2 0,2 0 1,0-1-1,0 3 0,0-1 0,0 4 0,0-1 0,0 6-1,0-4 1,0 3-1,0 0 1,0 0-1,0 0 0,0 0 1,0-2-1,0-3 1,0 2 0,0-1-1,0 0 1,2 0-1,-1-1 1,-1 0-1,1 0 0,1-2 1,1 2-1,-3-1 1,4 2 0,-2-3-1,-1 0 0,0 2 2,-1-1-2,2 2 0,-2-1 0,0-1 0,0 0 0,0 2 0,0-2 0,0 2 0,0-3 0,0 0 0,0 0 0,0 1 0,0 1 0,0-2 0,0 3 1,0-3-1,1 1 0,-1-1-1,0-1 1,0 3 1,0-4-2,0 0 1,2 4 0,-2-6 0,0 1 0,0 0 1,0-2-1,0 3 0,-2-2 0,2 0 0,-1-2 0,1 3 0,0 1 0,-2-3 0,2 2 0,0 0 0,0-4 0,0 6 0,0-5 0,2 0 0,-2 1 0,1-1 0,-1-9 1,0 18-1,0-12 0,0 5 0,0-4 0,0 4 0,-1 3 0,-1-5 0,2 5 0,-1 0 0,0-5 0,1 3 0,-2-2 0,2 0 0,-4-1 0,4-9 0,0 13 0,0-13 0,0 17 0,0-17 1,0 17-1,0-8 0,0 3 0,0 0 0,0 2 0,0-3 1,0 2-1,0 1 0,0-3 0,0 1 0,0 2 0,0-2 0,-3-1 0,0 4 0,2-6 0,1 2 0,0-11 0,-3 17 0,3-9 0,0-8 0,-2 17 0,2-7 0,0-2 0,0 2 0,0-1 0,0 0-1,0 0 2,0 1-1,0-2 0,2 1 0,-2 2 0,0-11 0,0 14 0,0-14 0,0 15 0,0-15 0,1 15 0,-1-15 0,0 12 0,0-12 0,0 10 0,0-10-1,0 9 2,0-9-2,0 0 1,0 11-2,0-11-3,0 0-9,0 0-6,0 0-8,0-15-24,0-3-24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7:09.9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109 140 3,'0'0'10,"-2"-15"7,2 15 1,0-15 1,0 15-1,0-15 1,0 15 1,2-13-3,-2 13-5,0-10-2,0 10-3,0 0 0,0 0-2,-8 0-1,8 0 0,-11 16-2,3-1 1,0-1-2,-1 7 0,-1-3 1,3 3-2,-1-4 0,-1 1 1,1-7-1,1 0 0,1-2 1,6-9 0,0 0-1,-10 6 1,10-6-1,2-8 0,4 1 0,5-7 0,-3-2 1,5-3 0,-1-1-1,-1-1 1,0-4-1,1 0 1,-1 3 0,-5 1 1,0 7-1,-5-3-1,7 8 1,-8 9 0,4-11 0,-4 11 0,0 0 0,5 5 0,1 6-1,0 1 1,1 2 0,5 3 0,-3 1-1,6 2 2,1 0-1,-3 3-1,2-6 0,-2 3 0,-3-6 0,-1 4-1,-3-5-3,0 5-9,-6-5-8,0 0-7,-4 0-24,-2-2-29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7:11.1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142 41 129,'0'0'34,"0"0"-15,0-14-9,0 14-2,2-10-3,-2 10-3,0-9 1,0 9-2,0 0 1,0-8-1,0 8 0,0 0 0,-14 0 0,7 2-1,-5 4 1,1 1 0,-2 2-1,1 2 0,-1 1 1,0 2-1,1 2 0,3 2 0,1-1 0,1 4 2,1 2-2,2 3 0,2 1 0,2 0 1,0-4-1,4 3 0,2-3 0,3-4 0,1-6 0,1-4 0,-1-4 0,1-2 0,-1-3 0,1-2 1,-2-5-1,-9 7 1,14-18-1,-12 9 0,-2-1 1,0-5 0,-4 4-1,-8-1 1,5 1-1,-3 1 0,-1 1 0,3 2 0,-1 4 0,9 3 0,-15 0 0,15 0 0,-8 9-1,8-9-1,-2 13-4,2-13-8,0 0-7,0 0-7,8 0-24,3-12-22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7:24.9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103 17 145,'0'0'31,"9"-6"-8,-9 6-15,0 0-2,10-7 0,1 7-1,0-2-2,1 1-1,0 1 0,4 0-1,-1 0 0,-4 0-1,-3 0 1,-8 0-1,10 7 0,-10-7 1,-5 18-1,-1-7 0,-4 4 1,2 3-1,-3 7-1,-1-2 1,1 1 1,0 2-2,1 1 2,-1 0-1,0 1-1,1 1 2,1-4-1,-3-1 0,3 0-1,-1-1 1,2-2-1,-3-5 1,8 0-1,-5-5 0,3-2 1,5-9 0,-7 13-1,7-13 2,0 0-1,-8 6 0,8-6 0,0 0 0,-8 1 0,8-1 0,0 0-2,-11-7 0,11 7-3,-2-17-12,2 8-4,2-5-9,9 0-27,4-4-26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7:11.7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60 132,'0'-9'36,"0"9"-15,0-10-10,12 7-4,-7-6-1,7 3-3,1 0 0,2 5 1,-2-4-2,6-1-1,-3 3 1,-3 1-1,-2 2 0,1 0-1,-12 0 1,13 2 0,-13-2-1,0 12 0,-6-4 1,-3 4-1,-5 1 0,5-1 0,-4-2 0,3 6 0,1-4 0,3-3 0,4 2 0,2-11 0,2 12 0,-2-12 0,19 15-1,-10-9 1,9 2 0,-3 1 1,0 0-1,-2 7 1,-2-4 0,-1 3-1,-6 1 1,-2-2 0,-2-2 0,-6 2 0,-4-2 0,-1-3-1,-8-2 1,4-4-1,-4-2 0,0 1 0,4-2-1,-2 0 0,6 0-1,1-2-1,10 2-2,-13-1-7,13 1-8,0 0-4,0 7-14,0-7-32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7:12.9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 22 142,'0'-10'33,"0"10"-12,0 0-13,0-11-2,0 11-1,0 0-2,0 6 1,0-6-2,-4 17-1,4-4 0,-2 2 0,2-3 0,0 5 0,0 2 0,2 0-1,2 4 1,-4 3 0,4 0-1,-2 2 0,0-2 1,1 6-1,-1-4 0,0-1 0,2 0 0,-4 0 0,0-7 0,4 0 0,-4 1 0,0-4 0,0 0 0,0-2 0,-4-2 0,0-1 0,2-3 0,2-9-1,-3 11 1,3-11 0,-4 12 0,4-12 0,-2 10 0,2-10 0,0 15 0,0-15 1,0 18-1,0-18 0,0 12 0,0-12 0,0 0 0,0 11 0,0-11 0,0 0 0,0 0 0,-4-5 0,4 5-1,0 0 1,-9-11 1,9 11-1,-10-16 0,3 5 0,1 1 0,-4-5 0,5 2 1,-1 5-1,0-4 0,1 3 0,5 9 0,-6-13 0,6 13 0,0 0 0,0 0 0,0 0 0,4 1 0,-4-1 0,11 18 0,-7-6 1,2 0-1,1 2-1,3 1 1,-1-4 1,1 3-2,-1-2 2,1-7-1,-1 2 1,1-5-1,-3 1 1,-7-3-1,17 4 0,-17-4 1,15-10-1,-5 2 1,-3-1-1,1-3 0,1-2 0,1-2 0,-1-2 1,1 0-1,1 0 0,-3 0 0,3 3 0,-1 3 1,-1-3-1,-1 3 0,-8 12-1,13-13 1,-13 13 0,8-2-2,-8 2 0,0 0-5,0 0-7,5 7-6,-5-7-6,-4 11-19,4-11-34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7:19.6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0 302 23,'0'0'51,"0"0"-19,0 0-9,0 0-10,0 0-4,0 0-2,0 0-3,0 0 1,0 0-2,4 3 2,-4-3-2,19 3 0,-6-1 0,0 1-1,4-3 1,4 0 0,-2 0-1,6-2-1,-2-5 0,1 0 0,-1-3 1,2-1-2,-1-3 1,1 0-1,-4-4 0,5 4 1,-1-4 0,0 2-1,-5-2 0,3 2 1,0 0-1,-4 3 0,0 0 1,-2-1 0,-2 4-1,-4 0 0,-1 2 1,-10 8-1,11-10 1,-11 10-1,0-8 0,0 8 1,0 0-1,-7-6 0,-1 4 0,-1 2 0,-3 0 0,-3 0 1,0 2 0,-4 1-1,0 0 1,0 5-1,0-2 0,2 3 1,2-5-1,2 2 1,5 0-1,8-6 0,0 0 1,0 0-1,0 0 1,8-4-1,7-5 1,-2 1-1,6-2 0,4-1 0,-2 2 0,-1-3 0,-1 3 0,-2 3 0,-1 2 0,-3 1 0,-2 3 0,-11 0 1,8 4 0,-3 5-1,-5 3 1,0 3 0,-5 2-1,3-1 2,-4 2-2,1 1 1,-1 1-1,0 0 0,-1-1 0,1-3 0,2 0 0,0 2 0,-1-2 0,-1-1 0,4-2-3,-2-4 1,4 7-3,0-16-9,-9 14-9,9-14-13,-6 9-30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7:26.2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632 619 18,'0'0'37,"0"0"-7,0 0-3,0 0-7,0 0-4,0 0-4,0 0-2,0 0-2,0 0-2,0 0-1,0-3 0,0 3-2,0 0-1,0 0 0,-10 0-1,10 0 1,0 0-1,-9-2 1,9 2-1,-12-3 1,12 3-1,-15-6 0,15 6 0,-17-4 0,8-2 0,-3 2 0,-1-3-1,-2-2 1,-2-2-1,-4 0 1,2 0-1,-2-5 0,-1 2 0,-3-6 0,2 3 0,0-3 0,1 2 1,1-3-1,0-1 0,0 3 0,2-3 1,0 3-1,0-7 0,2 8 2,2-7-2,0 1 0,4 0 0,-5-2 0,5 2 0,2 1 0,-3 0 0,3 5 0,-1 0 0,3 0 0,1 3 0,-2 4 0,5-1 0,-1 2 0,0 2 1,4 8-1,-6-11 0,6 11 0,0 0 0,0 0 0,-9 0 0,9 0 0,-6 10 0,2 2 0,1 3 1,-1 2-1,2 5 0,-2 3 0,-2 6 0,5-2 0,-1 3 0,0-2 0,0-3 0,2-4 0,0-5 0,0-7 1,0-11-1,0 0 0,0 0 1,6-3-1,-5-6 0,7-8 0,-6 0 1,4-7-1,-3 0 0,1 0 0,-2-4 0,0-1 0,-2 3 0,0 3 0,0-3 0,-2 9 0,0-1 0,-2 10 0,4 8 0,-3-8 0,3 8 0,0 0 0,0 0 0,7 8 0,-1-1 1,7-1-1,-3 0 0,5-2 0,0 4 1,0-4-1,4 0 1,0 0-1,0 1 0,-2 1 0,0-2 0,-2 4 0,-3-4 0,-1 0 0,-3 2 0,-8-6 0,13 11 0,-13-11 0,0 0 0,9 12 0,-9-12-1,0 0 0,4 8-2,-4-8-3,2 9-8,-2-9-8,0 9-10,0-9-27,0 0-25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32-2 116,'0'0'44,"0"-9"-23,0 9-8,0 0-4,0 0-4,0 0 0,0 0-2,0 0-2,0 6 1,0 4-1,4 7 1,-4 6 0,1 6-1,-1 6 0,0 7 0,0 2 0,-1 2 0,-5-1-1,2-4 1,-4-1-1,3-9 0,1-5 0,2-10 0,-2-5 0,4-11 0,0 0 0,0 0 0,0 0 1,-3-6-1,6-8 1,3-4-1,3-5 0,3-3 0,3-8 0,2-4 0,4-4 0,0 0 0,1-2 0,1 4 0,0 4-1,-2 2 0,-2 8 1,-4 8 0,-2 9 0,-3 9 0,-3 4 1,-3 13 0,0 6 0,-2 9 0,0 9-1,-2 5 1,0 1-1,0-5 1,0 0-1,-2-4 0,0-7 0,0-8 0,2-8 0,0-15 0,0 0 1,6-12-1,1-13 0,3-6 0,1-5 0,0-6 0,5-2 0,-1 3 0,2 3 0,0 4-1,-4 5 1,6 8-1,-2 5 1,0 8 0,-4 2 0,1 4 0,-3 2 1,2 5-1,-3 4 1,-1 5 0,-3 5 0,-2-1 0,1 6 0,1 3-1,-6 1 1,0 4 0,0-1-1,0 1 1,0-1-2,0-2 2,0-5-1,0 1 0,0 0 0,-2-10 0,2-1 0,0-14 0,0 12 0,0-12-1,0 0-1,6-12-1,3 3-1,1-11-5,7 1-11,0 0-4,2 0-12,0-4-30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9 160,'13'-9'28,"-13"9"-7,0 0-13,2 8-1,2 8-2,-4 0-1,0 7-1,-2 0-1,0 2-1,2-4-1,0-4 1,-2-4-1,2-13-1,0 11 0,0-11-2,6-8-6,-4-8-11,3-1-3,-1-7-10,0-4-32,-2-4-20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9 158,'0'0'29,"0"0"-8,-3-9-13,3 9-5,0 0 0,0 0-3,0 0-4,5 0-6,-5 0-9,13 8-7,-6-4-18,5 0-30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0 158,'13'5'29,"-13"-5"-9,10 16-12,-10-6-3,6 8 1,-3 2-3,-3 10 0,0-5-1,0 4 0,0-2-1,0 0 0,0-6 0,-3-3 0,3-18-1,0 9 0,0-9 1,5-8-1,1-5 0,2-6 0,3-1 0,4-4-1,4-1 1,0-3 0,2 3 0,2 1-1,-1 4 1,1 4 0,-2 6-1,-2 4 2,-6 6 0,0 3-1,-7 10 1,0 3 1,-4 9-1,-2 4 1,0-2-1,0 8-1,-2-2 1,-2 0-1,4-3 0,0-6-1,6-4-1,1-7 0,5 2-4,-12-15-11,15 13-4,-15-13-7,7 16-19,-14-4-37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 0 155,'0'0'29,"0"0"-7,0 0-13,0 0-2,0 0-3,-2 6-1,-2 7 0,-3 0-1,1 9-1,1 0 0,-3 9-1,2 1 1,6 1-1,0 0 1,0-3-1,0-5 0,14-2 1,-5-6-1,6-8 0,2-8 0,6-1 0,0-13 1,5-1-1,-1-4 0,-3-5 0,1 3 0,-6 3 0,-4 0 0,-4 8 0,-11 9 0,12 0 0,-12 8 0,2 8 0,0 0-1,1 2 2,5-5-1,5-1 0,4-6 0,2-6 1,6-3-1,-2-8 1,3-5 0,-3-6 0,-2-3-1,-4-1 1,-8-6 0,1 3-1,-8 4-1,-1 3 0,-1 9-7,-5-2-11,-3 8-4,-3-2-7,-1 5-30,3-2-36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-1 369 35,'0'0'44,"0"9"-9,0-9-9,0 0-7,5 9-6,-5-9-4,0 0-2,0 0-1,10 7-1,-10-7-2,0 0 1,9-12-2,5-2 0,-5-6 0,6-7-1,0-6 1,6-3-2,-2-4 1,2 2-1,-2-4 0,-2 6 0,-4 2 0,-1 8 0,-5 3 0,-3 10 0,-4 13 0,0 0 1,0 0 0,-11 21-1,3 1 2,-3 10-2,3 7 3,-3 6-2,5 2 0,0 0 0,-1 0-1,7 0 1,0-6 0,0-3-1,0-8 0,0-11 1,4 0-1,-1-8 0,-3-11 0,6 9 0,-6-9-1,0 0-1,13-3-4,-13 3-6,2-9-10,-2 9-7,0 0-28,0 0-28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7:25.5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35 156,'8'-10'28,"3"4"-7,-4-3-13,9 7-2,-2-6 0,5 8-3,-1 0 0,-2 4-1,5 2 0,-3 4-1,-4 5-1,-1-1 1,-4 5-1,-4-6 1,-3 5-1,-2-4 0,-3 4 0,-7-4 0,0 1 1,-4-6-1,-4 3 0,-1-1 0,-2-2 0,0-1 0,0 3 0,-1-5 0,3 0 0,3 0-1,4 2 1,1 1 0,11-9 0,-8 10 0,8-10 1,10 17-1,3-11 0,1 3 1,4 1-1,-1 0 0,1-1 0,0 2 1,-2 0 0,0-1-2,-3-2 1,-4 1-1,2 0 1,-4 0 0,1-3-1,-3 3 1,3-2-1,-8-7 1,6 11 0,-6-11-1,5 13 0,-5-13-2,10 5-10,-10-5-7,6-4-5,-4-7-16,4-4-33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39 145,'0'0'31,"9"5"-9,6-5-16,10 0-2,0 0 0,9 0 0,0 0-2,4 0-1,-4 0 2,2 0-3,0 0 1,-4 0 0,-4 0 0,-5 0-1,0 0-1,-10 0 0,0 0-2,-13 0-5,6 0-12,-6 0-6,-2 0-17,-7 6-32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68 121,'0'0'41,"0"0"-16,0 0-16,8-3-2,3-2-1,0-7-1,6 4-2,-5-2 0,10 1 0,-5 0-2,2 2 0,-2 2 0,-1 5 0,-7 2 0,-1 11-1,-6 3 1,-2 4-1,-6 6 1,-5 2-1,-5 6 0,5-4 0,-6 2 0,0-4 0,0-1 0,2-3 0,0-6 0,3 0 0,1-6 0,5-3 0,6-9 0,-11 12 0,11-12 0,0 0 0,0 0 0,0 0 0,0 0 0,0 0 0,0 0-1,0 0 2,0 0-2,0 0 2,7 7-2,-7-7 2,19 6-1,-9-3 0,9-1 0,0-2 0,7 1 0,-1-1 0,-1 0 0,5-1 1,-1 1-2,-5-6-2,5 6-9,-12 0-9,-1 0-5,-6 0-21,-9 0-36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 17 65,'0'-9'61,"0"9"-23,0 0-21,-5-13-6,5 13-3,0 0-3,0 0 0,0 0-3,-4 18 1,2 0-1,2 6-1,-2 10 0,2 9 2,-4 7-2,2 6 1,-3 2-1,-1 3 0,2-1 0,-5 0 0,7-5-1,-4-3 1,2-9-1,3-4 0,-5-6 0,2-7 1,4-10-1,-2-1 0,0-5-1,2-10-1,0 0-2,0 0-5,4-16-10,0-2-7,7-6-16,-3-8-33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108 7 151,'-2'-8'30,"2"8"-9,-6-1-16,6 1-1,-13 0 0,13 0-1,-2 21 1,-3-2-2,5 5 0,-4 5-1,2 8 1,-5 6-1,5 3 1,-2 1-1,0 5 0,1-2 0,-5 6-1,2-2 1,3-2-1,-8 0 0,7-7 1,0-4-1,-1-6 0,-3-9 0,4-6-1,4-8 0,0-12-4,4 0-11,4-9-6,1-8-6,4-7-24,0-10-37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49 76,'-2'-14'56,"0"3"-27,-2 1-11,4 10-7,0-14-2,0 14-2,0 0-3,8 11 1,0-4-3,-1 12 1,3 2 0,1 10-1,4 4 0,0 8 0,4 0-1,2 6 0,0-3 0,2 1 1,-1-3-2,1 0 1,2-11 0,-4-1-1,-2-7 1,-6 1-1,0-9 1,-1 0-1,-5-7 0,-5-1 0,-2-9-1,0 0-1,4 15-4,-4-21-8,0 6-8,-4-18-5,4 5-21,0-13-35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458-1 162,'-12'0'27,"3"11"-6,-12-2-15,6 14 0,-8 2-2,1 8-1,-5 4 0,0 6-1,3 1-1,-5 1 0,5 1 0,-7-2 0,11 1-1,-3-3 1,0-2-1,2-2 0,2-7 1,0 1-1,4-5 0,0-4 0,6-6-1,-5-5-1,11 0-2,-11-12-9,14 0-7,0 0-6,0-3-16,0-14-37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39 153,'0'0'30,"-4"-15"-10,4 15-13,0 0-2,0 0-1,0 0 0,0 0-2,4 10 0,-4 10 0,0 4-1,0 7 1,-6 6-1,0 6 0,1 2 0,-1-3 0,2 0-1,4-9 0,0-5 0,10-8 1,1-10-1,6-10 0,4-4 0,2-13 0,-1-3 0,5-3 0,-4-1 0,-3 3 0,-1 2 0,-5 10 0,-3 6 0,-11 3 1,13 15-1,-9 4 0,-2 3 0,7 1 0,1-5 0,3 0 1,6-14-1,4-4 1,3-3 0,3-13 0,1-5 0,-1-6 0,-5-6-1,-5-3 1,-2-4-1,-9-1 0,-8 2 0,0 3-1,-6 6 0,-7 3-1,1 12-6,-6 0-12,2 9-2,-1 3-9,6 3-29,1 0-32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20 126,'-14'9'40,"14"-9"-16,-7 10-12,7-10-4,0 0-2,0 0-2,13 2 0,4-2-1,8-2-1,1-4 1,10 1-1,0 0 0,0 2-1,0-3 1,-2 3-1,-3-1 0,-7 2-1,-5 1 1,0 1-1,-5 0 1,-5-2-1,-9 2-2,11 0 0,-11 0-11,6 6-7,-6-6-4,-8 2-12,-1-2-36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9 121,'0'-7'41,"0"7"-16,0 0-15,-6-5-2,2 11-2,-1 8-2,-3 12-1,4 5 1,0 4-2,4 3 0,0-1 0,4-2-1,8-2 0,7-11 1,1-5-1,5-12 0,5-5-1,0-8 1,0-7 0,0-5-1,1-8 0,-5-1-1,-2-2 1,-1-1-1,-4-1 1,-4 5-1,-4 2 1,-3 11 0,-8 15 0,0 0 0,0 8 0,-4 16 1,-5 11 0,1 8 0,0 8-1,3 4 1,1 3 0,2 2 0,0-2 0,2-1-1,0 0 1,-2-12-1,-3-1 1,-7-9 0,1-7-1,-4-6 1,-5-7-1,-9-6 0,-1-8 0,0-1 0,-4-7-1,1-2-1,4-10-2,12 5-10,0-6-7,13 0-3,4-6-16,19 0-33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83 30 60,'6'-9'61,"-6"9"-20,15-9-25,-15 9-4,0 0-2,4-12-2,-4 12-3,0 0 0,0 12-1,-4 1-2,2 7 1,-3 10-2,5 3 1,-6 9-1,4 3 1,-2 9-1,0 3 0,-1 1 0,-1 2 0,-1-3 0,-1 2 0,-3-5 0,3-5 0,-1-10-1,1 3 0,-2-15 0,7-2 0,1-5-1,-2-13-1,4-7-3,0 0-10,13-3-6,-3-19-4,5-3-18,2-9-33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7:26.4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36 144,'2'-8'33,"-2"8"-11,0-6-12,0 6-3,0 0-1,9 3-2,-7 5-1,1 6 0,-1-2-1,-2 8 0,0 0-1,0 2 0,0 2 0,-4-3 0,1-2-1,-5 0 0,7-11 1,-1 0-1,2-8 1,0-5-2,2-7 2,4-5-2,2-3 1,0-3 0,3-1 0,0-1 0,-1 3 0,3 3 0,0 0-1,0 7 1,-2 1 0,2 3 0,3 6 0,-2 2 0,1 2 0,1 3 0,-3 7 1,-2-4-1,0 6 1,-5 4-1,-1 0 1,-3 1 0,-2 0-1,-2-2 0,-3-1 0,1-5 1,0-1-1,4-10 1,0 0-1,0 0 0,7-10 0,2-3 0,-1-4 0,5 3 0,2-9 0,-1 2-1,2 2 1,-1 2 0,-4 3 0,0 1 0,2 7 0,-5 4-1,-8 2 1,11 7 1,-9 3-1,-2 2 0,0 5 1,0-1-1,0 4 1,0 0-1,0 0 1,0 2-1,0-6 0,0 0 0,0-4 0,3-2-1,0-1-1,-3-9-2,7 7-11,-7-7-6,0 0-4,8-3-14,-8 3-42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107-1 149,'0'-8'30,"0"8"-7,0 0-15,-9 12-3,7 12 0,-6 0-1,6 12-1,-5 5-1,3 11-1,-2 4 1,-1 4-1,1 2 1,0 4-1,2-4-1,-3-1 1,-1-1 0,1-6 0,1-3-1,-2-9 1,3-3-1,3-7 0,0-9-1,0-5 1,2-6-2,0-12-1,11 16-6,-11-16-10,12 0-5,-12 0-9,13-14-33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68 112,'4'-4'44,"-4"4"-18,6-12-15,-6 2-2,0 10-2,11-15-2,-2 10-1,3-6 0,1 7-1,2-1-1,2 4 0,-4 1-1,5 0 1,-7 9-1,6 3-1,-9 2 1,-3 9 0,-5 3 0,0 3-1,-7 3 1,-7 2-1,-6 1 1,-1 1-1,-6 0 0,4-3 0,-1-5 0,1-2 0,4-5 0,4-6-1,7-2 1,8-13 0,0 7 1,6-7-1,13 0 0,2-5 1,5 2-1,7-3 1,1 1 0,2 2-1,-2 0 0,-6 2-1,1-1 0,-9 1-3,1 1-7,-13-2-10,-8 2-3,7-9-13,-7-1-33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82 40,'-17'-3'60,"17"3"-14,0 0-27,-8-12-6,8 12-3,4-17-2,6 11-2,-1-3-1,3 2-1,-1-3-2,8 4 1,-6-2-2,4 5 0,-2 2 0,-1 1 0,-5 4-1,1 5 2,-5 6 0,-5 0-2,0 3 2,-5 5-2,-7 2 1,3-5 0,-8 5-1,3 2 1,-3-6-1,0 2 0,6-6 0,-4-2 1,3-1-1,1-3 1,11-11 0,-9 12-1,9-12 0,0 0 0,-4 10 0,4-10 0,0 0 1,9 7-1,1-5 0,3-2 1,6 0-1,4 0 0,1 0 1,7 0-1,-1 0 0,-2 0 0,3 0-3,-7 0-6,-1 0-12,-4 0-3,-2-3-13,-6-1-37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43.3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0-2 90,'0'0'52,"0"0"-26,0-12-10,0 12-5,0 0-3,0 0-2,0 0-2,0 16 0,0-16-2,5 28 1,3-6-1,1 2 0,6 3 0,-2 8-1,5-1 1,8 2 0,-2 1-1,7 1-1,-3-1 1,3 2 0,1-2 0,3-3-1,-2 0 1,0-5-1,-5-3 1,1 6-1,-5-13 0,-5 4 1,1-8-1,-9 0 0,2-2 0,-13-13 0,13 17 0,-13-17 0,0 0-1,0 0 0,0 0-1,0 0-4,0 0-10,0-12-6,0 3-6,-4-14-22,-1-2-36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43.7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487 25 149,'0'0'30,"-5"-19"-8,5 19-15,-8-5-3,8 5 1,-14 9 0,6 11-2,-10-1-1,3 13 0,-11 3-1,8 4 2,-9 4-2,1 2 1,-5 0-1,-1 1 1,5-2-1,-1-1 0,-3-3 0,3 1 0,3-7 0,3 1-1,3-10 0,1-1 0,5-5 0,-2-1 1,8-6-2,1 2 1,-3 0 0,9-14-1,-7 13-2,7-13-1,0 12-9,0-12-8,0 0-6,3-14-16,-1-4-39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45.5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51 76,'2'-9'47,"-2"9"-18,3-14-12,-3 14-5,0-12-3,0 12-1,0 0-3,0 0-1,0 0 0,0 0-2,0 0 0,0 13 0,-3-3-1,1 6 0,-4 5 0,3 3 1,-5 1 0,3 6-1,3-4 0,0 4-1,2-3 1,0 0 0,4-3-1,5-4 0,2-5 1,4-4-1,-2-5 0,7-3 0,2-4 1,0-4-1,2-5 0,2-4 0,-4 0 0,0-1 0,2 2 0,-7 2 0,-4 0 0,-2 3-1,-11 7 2,15 0-1,-15 0 0,18 19 0,-7-10 1,8 5 0,1-3 0,4 2 0,4-8 0,1-3 0,-1-2 0,3-9 0,-5-9-1,-4-3 1,2-4 0,-9-2-1,-11-6 0,-4-4 1,-4 5-1,-11 0 0,-9 4 0,2 2-1,-4 8 0,2-2-4,6 15-12,7 0-4,11 5-7,0 0-22,0 0-40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46.8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9 132,'0'0'29,"0"0"-10,0 0-7,0 0-4,0 0-2,9-3-1,-9 3-2,11 0 0,-11 0-1,24 0-1,-13 0 2,10 0-1,3 0-1,-2 3 1,0-3-1,0 0-1,2 0 1,-4 0 0,-5-3-1,-6 3 1,4-2-1,-13 2 0,8-4 0,-8 4-2,0 0 0,0 0-3,0 0-12,0 0-5,0 0-10,0 0-28,0 0-27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47.4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123 6 160,'0'0'28,"0"-11"-8,0 11-15,-13 0 0,13 11-1,-9 3-1,5 10-2,-5 1 1,9 4-1,0 0 0,11 0 0,0-4 0,4 0 0,5-11 0,2 0-1,4-7 1,2-4-1,5-3 1,-2-9-1,1-1 0,-3-5 0,-1-4 0,-6-1 0,-7 0 0,-6-1-1,-5 3 1,-4 2 0,0 8 0,0 8 0,-6 0 0,-1 12 0,-4 11 1,11 6-1,-4 10 1,4 5 0,0 11 0,0-1 0,4 2 1,-4 2-1,0-7 0,0 2 0,0-9 1,-11-3-1,-6-11 0,-7-2 0,-5-15-1,-5-3 1,-8-6-1,-2-4 0,5-9 0,-2-4-1,4-4-3,4-8-6,11-3-11,4 0-4,8-4-10,10-5-37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49.8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166 21 48,'4'-10'64,"-4"10"-25,0 0-18,0-11-8,0 11-2,0 0-4,-11 9-2,3-1-2,1 11 0,-6-4-1,2 12-1,-4-3 1,-1 12-1,3-1 1,-2 4-1,0 7-1,6 0 1,-4 3 0,4 0 0,3 3-1,-1-3 1,5 2 0,2 2 0,2-2-1,9 1 1,2-5-1,2-1 0,7-3 1,2-5-1,-2-2-1,6-8-1,7 0-11,-4-5-7,0-19-6,-5-2-19,2-7-36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50.7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25 88,'7'-15'44,"-7"5"-17,0 10-9,0 0-5,0 0-4,0 0-2,13 0-2,-13 0-1,9 21-1,-7-5-1,11 9 1,-4 3-2,8 7 0,0 6 0,1 1 1,-3 2-1,5 4 0,0-3 0,-3 5 0,0-8 0,-3 0 0,-4-6-1,-1 5 1,-4-4 0,-5-2-1,0 2 1,-7-3-1,-8 3 1,4 2-1,-7-6 1,-1 1-1,-3-8 0,2 4-1,-2-10 1,9 1-2,2-10-2,0-11-9,11 0-7,-4-13-7,4-10-16,7-10-38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8:59.1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90,'0'0'45,"0"0"-21,0 0-10,0 0-5,0 7-3,0-7-1,10 14-2,-4-5 0,5 5 0,0 1-2,4 3 1,1 1-1,5 4 0,-4-2 0,3 3 1,-1-2-1,2 4-1,0-5 1,-4 3 0,1 1-1,0-1 1,-2 4 0,0-1-1,1-1 0,-1 3 1,1 1-1,0 0 1,-1 0-1,2-1 1,-2-2 0,-2-1-1,1 0 0,-1-1 1,-2-5-1,0 0 0,1-2 2,-3-3-2,-1 1 0,3-3 1,-4-2-1,1-1 0,-2-4 1,-7-6-1,13 10 0,-13-10 0,6 6 0,-6-6 0,0 0-2,0 0-1,0 0-8,0 0-10,8-8-7,-8-3-29,0-7-22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51.4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325 66 135,'0'0'36,"0"0"-13,0 0-15,0 0-3,-2 5 0,-5 9 0,5 6-2,-2 6 0,-5 2-1,9 4-1,0 5 1,-4 2-1,4 0 0,-3-3-1,3-4 1,0-5 0,0 0-1,0-13 1,0-4-1,0-10 0,0 0 0,0-10 0,-4-7 0,-7-10 0,0-4-1,-8-2 1,-5-8-1,-5-1 0,-1-1 1,-1 3-1,-4 3 1,9 7-1,0 3 1,6 7 0,3 7 0,6 4 0,11 9 0,-13 0 0,13 0 1,0 0-1,8 5 1,6-3-1,3 3 1,5-5 0,8 0-1,5 0 1,5-3 0,-3-1-1,9-1 1,-3 2-1,3-4 1,-7 3-1,-2 1 1,-8-1-1,-3-2 1,-6 3-1,-5 1-1,-4 2 0,-11 0-2,13 5-7,-13-5-11,-11 13-3,2-11-16,-8 3-38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53.6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9-2 72,'0'0'54,"0"-12"-23,0 12-12,0 0-6,0 0-4,0 0-2,-4 5-2,1 6-1,3 7-1,0 3 0,7 11-1,2 5 0,10 5 0,1 4-1,6 3 1,3 4-1,5 1 0,-1-7 0,2 2 1,0-3-2,-2-5 1,-7-4 0,-2-1-1,-2-7 1,0-4-1,-7 1 0,-4-8 0,-5 1 1,-1-6-1,-3-3 0,-2-10 0,0 13-1,0-13 0,0 0-1,2-13-4,3 1-10,-5-9-5,0-3-7,0-8-21,0-6-35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54.0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521 15 155,'-2'-16'28,"2"16"-8,-16 0-14,12 12-1,-7 4-1,-2 14 0,-4 3-1,-1 8-1,-8 6 0,3 5 0,-5-1 0,-3 4-1,-4-6 1,5 3-2,-5-6 1,2-2 0,0-7 0,7 1-1,1-11 0,8-4 0,3 0 0,1-9 0,7 2-2,6-16 0,-11 22-6,11-22-11,-9 8-4,-4-6-11,2-2-29,-9 0-25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55.5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11 48,'0'0'62,"0"0"-19,0 0-23,0 0-8,0 0-2,11 0-4,4-2-1,5-3-1,11 5-2,-5-2 1,7 2-1,1-2-1,-3 2 1,2 0 0,-7 0-1,-2 0 0,-2 4-1,-9-2 1,0 3-1,-13-5 0,15 7 0,-15-7 0,0 0-2,0 0-2,0 0-6,0 0-9,0 0-7,0 0-15,-13 1-34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55.8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39 142,'0'0'33,"0"0"-10,0 0-14,0 0-3,13 7-1,9-5 0,2-2-2,7 0-1,2-2-1,2 0 0,2-1 0,-5-1 0,-1 2-1,-5-2 1,-4-1-2,-2 1 0,-5 4-2,-15 0-5,22-6-10,-22 6-4,8-6-12,-8 6-29,14-10-20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56.3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75 228 161,'9'-11'27,"-9"11"-7,0 0-13,-5 0-2,-8 0 1,4 11-3,-4 1 0,0 6-2,4 1 0,1 6 0,3 3 0,5-3-1,7 2 1,6 0-1,11-2 0,4 0 0,5-7 1,4-4-1,5-6 0,-3-6 0,5-2 0,-7-9 1,0-6-1,-7-3 0,1-14 1,-9 2-1,-7-5 0,-8-2 0,-7-11 1,-11 0-1,-11-3 0,-6 4 1,-12 5-1,-6 4 0,1 8 1,-3 13-1,4 13 0,2 10 1,10 11-1,-1 11 0,11 8-1,2 1 0,14 9-4,-7-9-9,11 4-7,2-12-4,0 1-17,6-3-38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2.14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 12 69,'0'0'62,"0"0"-27,0 0-20,-9-12-5,9 12-1,0 7-3,4 6-1,-2-1-1,9 9-2,2 2 1,9 8-1,2 3 0,7 7-1,4 1 1,6 7-1,1 2 0,3 1-1,-3-1 1,-3-1-1,1-5 1,-6-3-1,-5-2 0,-5-8 0,-4-7 1,-3-1-1,-6-6 0,0-2 0,-5-8-2,-6-8 1,7 8-3,-7-8-9,4-9-8,-4-4-7,0-6-21,-4 0-35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2.52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485 22 121,'0'0'41,"0"-13"-15,0 13-14,-13-9-5,13 9-2,-9 5-1,0 4-1,-1 6 0,-6 7-1,-1 0-1,-1 10 1,-6 3-1,-6 7 1,4 4-1,-5 5 0,-4 0 0,0 2 0,0-2 0,5-8-1,-3 0 1,5-7-1,4-2 0,2-15 1,6 2-2,5-9 1,11-12 0,-13 12-2,13-12-1,0 0-4,0 0-14,0 0-3,0 0-11,0-6-37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3.54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41 0 79,'0'0'56,"0"0"-25,0 0-17,0 0-4,-9 0-3,7 9-1,2-9-2,-9 23 0,0-4-1,9 3-1,-2 2 0,0 3-1,-2-2 0,4 3 1,-3-9-2,3 4 1,0-8-1,0-3 0,0 0 0,0-12-3,9 5-1,-9-5-5,9-16-12,-7 4-7,0-2-24,-2-9-24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3.81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26 72 116,'-13'-6'43,"13"6"-16,-13-11-16,13 11-2,0 0-3,7-3-2,6-1 0,9 1-1,4-1-1,9-1 0,4 0 0,7-1-1,-2 1 0,1-4 0,-1 6-1,-5-1 1,-6 3-1,-7-1-1,-6 2-1,-5-2-5,0 4-13,-15-2-2,0 0-14,9 3-33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9:00.0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457 9 30,'3'-10'62,"-3"10"-25,0 0-14,0 0-8,0 0-5,0 0-3,-5 8-2,-3 3-2,3 2 0,-4 6-1,2 1 0,-4 1 0,1 4-1,-3 2 0,2-1 0,-3 2 0,4-5-1,-4 0 1,3 1-1,-1-1 1,-1-3 0,2 2 0,0 0-1,0-4 1,-1 3-1,1 0 0,3-4 0,-3 2 0,3-1 0,-2-1 1,4 2-1,-4-2 0,2 1 0,0 1 1,2 1-1,-4-1 0,4 0 1,-2-1-1,1 2 1,-2-2 0,2-1-1,1-2 0,-2 3 1,1-4-1,-1 2 0,2 0 0,-2-2 0,2-1 0,1 3 1,-5-5-1,4 2 0,-2-1 1,1-1-1,-1-1 0,2-1 1,1-1 0,5-8-1,-10 10 2,10-10-2,0 0 0,-6 9 1,6-9-1,0 0 0,0 0 0,0 0 0,-8 2 0,8-2 0,0 0 0,0 0-1,0 0-1,0 0-2,0 0-13,0 0-5,0-6-15,0-2-36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5.31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 6 53,'0'0'63,"0"0"-21,-11-7-25,11 7-4,0 0-4,0 0-2,0 0-2,-2 7-1,2-7-1,2 23-1,5-7 0,3 7 1,1 5-2,7 2 1,-1 4-1,5 8 0,0 2 0,2 5 0,0 4-1,0-4 1,0 1 0,2-4-1,-4 0 0,2-9 0,-4-3 0,-1-6 0,-8-7 0,5 0 1,-10-9-2,7-2 1,-13-10-1,7 10-1,-7-10-2,0 0-9,2-10-8,-2-5-7,-4-6-17,-1-4-38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5.70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430 39 123,'4'-14'40,"-4"5"-15,0 9-15,2-16-4,-2 16 0,0 0-1,0 0-1,-13 12 0,0 3-3,0 4 1,-5 2-1,-1 11 0,-3 1 0,0 4 0,-2 9 1,0 5-1,2-1 0,-4 1-1,2 2 1,-4 0-1,4-7 1,2-4-1,0-7 0,0-9 0,5-2 0,-1-4 0,3-5 0,4-4-1,0-6 0,11-5-2,-9 1-3,9-1-10,0 0-6,0 0-8,2-5-29,-2 5-24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7.65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19 82 96,'0'0'44,"0"0"-18,0-11-11,0 11-5,0 0-2,0 0-3,0 0-1,0 0 0,0 0-1,0 0-1,0 13 1,0 6 0,-3 4-2,-3 9 1,4 0-1,0 9 0,2-4 0,-3 5 0,3-7 0,0-2 0,5-4-1,6-11 1,0-2-1,2-6 0,0-8 0,4-2 1,1 0-1,-1-11 0,-2 3 0,1-7 0,1 3 0,-6-5 0,7 2 0,-5 4 0,-5 1 0,-8 10 0,18-3 0,-18 3 0,17 13 0,-10-2 0,2 2 0,4 4 0,-5-6 0,10-2 0,-5-6 1,2-3-1,5-1 1,0-9-1,1-7 1,1-5 0,0-7 0,-2-3 0,-3-3-1,-6-6 1,-7 2-1,-4-2 1,0 4-1,-6 3-1,-9 9 0,4 1-3,4 14-9,-6-4-8,13 14-5,-17-16-16,17 16-42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9.27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22 15 74,'-11'-2'55,"11"2"-21,0 0-20,-11-6-3,11 6-3,0 0-1,7 0-3,-7 0 0,15 0-2,-2 0 0,7 0 0,-1 0-1,8 0 0,-1 0 0,7 0 1,-5 0-2,3 0 1,-1-1 0,-6-1-1,0 0 0,-9 0 0,1 2 0,-8 0 0,-8 0-1,14-3-2,-14 3-4,0 0-10,0 7-7,0-7-13,-18 5-31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9.56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8 144,'0'0'31,"13"0"-9,9 0-14,-9-5-2,15 5-2,-4-2 0,5 2-1,-3-1-1,2 1-1,1 0 0,-5 1 0,-3 1-1,-1 0 0,-2 0-2,-5-2-6,2 0-10,-6 0-6,-1-6-13,-8 6-32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9.96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0 150,'0'0'31,"-4"-10"-10,4 10-15,4 8-2,10 7 1,-4 4-2,4 3 1,3 7-2,7 7 0,-2 3 0,4 7 0,0 4 0,5 6-1,-5-2 0,7 2 0,-9-5 0,2-2 0,-2-7-1,-2-8 0,-7-8 0,0-8-1,-2-4 0,-13-14-3,18 9-5,-18-9-12,0-9-2,0-12-13,0 0-32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10.28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523 11 135,'-15'-12'37,"6"12"-13,0 4-10,-6 2-8,2 13 0,-5 3-2,-1 10 0,-5 9 0,0 5-2,-5 6 0,-1 4-1,-5 1 1,0 5-1,-4-9-1,-1-3 1,3-4 0,0-8-1,7-5 1,1-9-1,7-4-1,11-8-1,9 1-2,2-13-12,0 0-5,5-6-5,3-5-20,5-2-40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11.53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287 72 118,'0'0'41,"0"0"-16,0 0-13,-6-5-4,6 5-2,-4 14-1,4 3-2,0 3-1,0 5 1,0 2-1,0 6-1,-3-3 1,1 2-1,-2-6 0,2-1-1,-3-7 0,3-4 0,2-14 1,0 0-2,0 0 1,-13-7 0,4-6-1,0-11 0,-4 1 1,-8-9-1,-3 1 1,-5-1 0,3 3-1,-2-4 1,-1 7 0,7 6 0,7-1 1,2 5-1,6 9 1,7 7-1,0-11 1,0 11 0,20 0 0,4 0 1,4 0-1,12 4 0,3-4 0,5 0 1,3 0-1,-1 0 0,-4-4-1,-3 1 1,-6-2-1,-6 1 0,-7 1 0,-2-1 0,-7 1-1,-4-1-2,-11 4 0,0 0-6,7 9-11,-7-9-3,-11 21-11,-5-8-33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12.16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150 13 146,'0'0'32,"-7"-14"-10,7 14-12,-11 0-5,7 14-1,-1 3 0,3 8-2,0 7 1,2 5-2,2-1 1,5 3 0,6-7-1,2-7 0,7-2 0,0-14-1,6-9 1,1-4 0,3-15-1,-1-4 0,-1-10 1,-1-1-1,-5-5 0,-2 4 0,-7 5 0,-8-2 0,-7 11 0,0 10 0,-11 10 0,0 8 0,-2 19 0,-3 9 1,8 11-1,-5 6 1,6 7 0,-4 4 0,4-2 0,1 0 1,-5-5 0,-4-5-1,-5-6 1,-4-9-1,-4-4 0,-5-10 1,-2-3-2,0-7 0,2-5 0,1-6 0,8-1-4,0-3-4,15-8-12,-4 1-3,11-3-6,-5-6-23,7-1-44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5T09:18:51.7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0,'0'0,"0"0,0 0,0 0,0 0,0 0,0 0,0 0,0 0,44 133,-55-122,-55 44,66-44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8:17.5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165 49 8,'0'0'64,"0"0"-8,0 0-33,0 0-7,-9-3-4,9 3-2,-4 4-3,4 6-1,-6 2-2,6 1 0,-7 5-2,3 4-1,0 1 1,-1 5-1,-5-1-1,2 3 1,1-1-1,1-6 1,-1-2-1,3-2 0,0-10 0,4-9 0,0 0 0,0 0 0,0-18 0,6 1-1,-2-4 1,1 0-1,-1-3 0,2 2 1,-4 2-1,-2 2 0,0 1 1,0 6 0,-2-4 0,-6 4-1,-1 5 1,-1-4 0,1 2 0,-5 0 0,1 2 0,0 0 0,5 0 0,1 0 1,7 6-1,-14-6 0,14 6 1,0 0-1,0 0 0,0 0 1,0 0-1,0 0 0,0 0 0,0 0 0,10-10 0,-1 10 0,3-1 0,5 1 0,4-2 1,-2 2-1,1-1 0,7 1 1,1 0-1,1 0 1,1 0 0,-3 0-1,-1-2 0,-1-1 0,-4 0 0,-2-3 1,-6 5-1,-2-2 0,1 0 2,-12 3-2,9-6 0,-9 6 0,0 0 0,0 0-3,0 0-2,-4-7-11,4 7-7,-13-3-15,4-2-32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8:53.5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98 14 90,'0'0'44,"0"0"-19,0 0-8,-4-14-5,4 14-4,0 0-1,0 0-2,-9-4-1,9 4 0,-13 6-1,6 6 0,-4-3-1,3 8-1,-3 5 0,4 5 0,-1 9 0,3 3-1,-4 0 1,7 8 0,0 2-1,2 0 0,0-2 0,4-1 1,5-9-1,0-6 0,2-7 1,4-8-1,3-9 0,-1-5 0,-2-4 1,7-7-1,-4-10 0,3 0 0,-1-3 0,-2-5 0,-3 0 0,0-5 0,-4 8 0,-4 2 0,-1 6 0,-4 5 0,-2 11 0,0 9 0,0 9 0,0 9 0,2 7 1,7 0-1,4 0 1,5-9-1,8-3 1,9-10-1,9-12 1,4-5 0,0-17 0,-3-9 0,1-8-1,-4-3 1,-12-7 0,-8-2 0,-11-3-1,-11 1 0,-13 4 0,-9 10 1,-4 7-1,-2 5-1,-5 10 0,-2 2-4,11 18-9,-2 1-9,4 4-3,4-3-22,18-5-43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8:54.5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11 90,'0'0'44,"-7"-11"-18,7 11-11,0 0-4,0 0-3,0 0-2,0 0 0,0 0-2,9 4 0,-9-4 0,15 3-2,-6-3 2,8 2-2,3 0-1,4-2 1,4 0-1,5 0 1,2 0-1,2 0 0,0 0-1,0 0 1,-4 0-1,-2 3 1,-7-1-1,-2 1 0,-7 1 1,-4-3-1,-11-1 0,13 0 0,-13 0-1,0 0 0,0 0-2,-7 4-2,7-4-7,-13 11-9,0-4-6,0-3-19,-4 2-35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8:54.8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20 149,'-11'8'32,"11"-8"-9,0 0-15,9 0-2,10 0-1,1-1-1,6-1-2,0 0 1,7 0-1,-2 1-1,1-1 0,1-3 0,-2 1 0,-1 3-1,-1-1 1,-5-2-1,-2 4-1,-3 0 0,-8 0-4,9 6-11,-20-6-5,2 19-7,-2-6-23,-9-5-40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8:56.2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88,'0'0'54,"0"0"-21,0-13-19,0 13-4,0 0-3,3 7-2,-3-7 0,6 23-2,3-6 0,2 7-1,2 2 1,6 7-1,1 1-1,4 3 1,2 4 0,3 1-1,-1 2 0,7 2 0,-7 0 0,7-2-1,-4-2 1,-5 2-1,5-7 1,-7-3-1,-5-4 0,-3-7 0,-1-8 0,-6-5 0,-9-10 0,10 7-1,-10-7-1,0-9-2,0 9-7,-4-28-10,-5 7-3,-4-9-15,2 1-32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8:56.6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525 12 167,'0'0'25,"-13"-16"-5,2 18-13,-6 7-1,2 5-2,-7 5 0,0 16-2,-4 1 1,-1 9-1,-7 5-1,5 8 0,-10 7 0,6 6 0,-6-2 0,0-4-1,4-3 0,0-4 1,6-8-2,8-13 1,3-10 0,7-12-1,2-5 0,9-10-2,0 0-4,0-15-13,14-1-3,-6-9-7,10-7-30,-3-8-30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8:57.2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250 76 169,'0'0'25,"-6"0"-5,-3 12-15,9 15 0,-4-3-1,2 13 0,-5 0-2,-2 4 0,7-2-1,0-4 0,-3-1-1,3-8 1,0-6-1,0-3 1,2-17-1,0 0-1,0 0 0,0 0 0,-7-17 0,5-8 0,-4-3-1,-10-9 1,5 0-1,-10-11 1,1 2 1,-2 4 0,-2 5 0,2 5 0,3 3 1,1 12 0,9 3 0,9 14 0,0 0 1,0 0-1,0 0 0,22 9 1,2-6-1,5-1 1,3-2-1,6 0 0,1-5 0,0-2-1,3 3 1,-7 0-1,2 1 0,-7-1-1,1 4-2,-16-3-4,7 6-12,-9-3-2,-13 0-8,0 0-25,0 0-38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8:58.5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21 104,'0'0'47,"4"-12"-23,-4 2-9,0 10-4,13-3-4,-4 3-2,-9 0-1,17 18 1,-6-6-3,2 12 1,3 2-1,1 6 1,-2 3-2,5 6 1,2 1 0,-2 4-1,-1 3 0,5 0-1,-2 4 1,0 2-1,-3-2 1,3 3-1,0-2 1,-7-10-1,5 0 1,-2-7-1,-3-6 0,-4-9 0,2-5 1,-4-6-2,-9-11 1,13 2-2,-13-2-1,0-20-6,0 0-10,-3-7-3,-3-7-9,-5-13-28,4-4-29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8:58.8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574 40 160,'-4'-19'27,"4"19"-7,-13-20-11,13 20-3,-18 14-2,5 7 0,-8 4 0,1 11-2,-6 8 1,-3 10-2,-6 3 1,-2 8-1,-4 6 0,-5 1-1,-6-1 1,6-4 0,0-2-1,2-10 0,14-11-1,1-8-1,12-10-3,2-14-11,15-12-6,0 0-3,17-21-21,3-6-40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9:00.3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242 2 128,'0'0'38,"0"0"-20,-7-11-8,7 11-3,0 0-1,-13 0-2,13 0 0,-13 16-2,0-2 0,-2 11-1,4 3 1,-4 4-1,-5 5 0,7 7 0,-7 2 0,1 1 0,1 3 0,-2 0 0,9 1 0,1 3-1,1 2 2,2 3-1,1 3 0,4 0 0,2-2-1,0 2 1,10-4-1,-1-2 1,6-3-1,1-10 0,3-1 1,10-7-2,-3-8 1,0-8-4,5 0-10,1-10-6,-3-7-7,-3-4-17,5-15-41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9:01.1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-2-1 141,'-9'-12'32,"9"12"-10,0 0-16,0 0-1,0 0 1,6 21-1,3-4-2,6 8 1,1 1-2,3 8 1,-1 2-2,8 6 1,-4 0-1,2 4 0,-2 2 1,-5-3-2,1 2 1,-5-1 0,-5-2 0,1 7-1,-9-5 1,0 5-1,-9-3 1,-2 7-1,-6 1 1,0-2-1,-5 0 0,0-1 0,0-6 0,5-11-1,1-3-2,-3-14-11,12-2-7,7-17-3,0 0-13,-6-18-38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2:11.6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5 13,'-13'-3'35,"13"3"-4,0 0 0,0 0-9,0 0-4,0 0-6,0 0-3,-6-3-2,6 3-1,0 0-1,0 0-2,0 0 1,0 7-1,0-7 0,0 0 0,13 5-1,-13-5 0,17 7 0,-5-4 0,-3-3 0,4 3-1,1-3 1,-1 0-1,0 0 0,2 0 1,-3 0-1,-1 0 0,4 0-1,-5 0 1,1 0-1,-1 0 0,1 0 1,-3 0-1,1-1 0,-1-1 0,-8 2 1,15-4-1,-15 4 0,13-5 0,-13 5 0,0 0 0,0 0-1,0 0-1,0 0-2,0 0-4,-8 5-11,1-2-5,-3 4-16,1-3-29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9:02.8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21 119,'0'0'40,"-18"4"-19,18-4-9,-15 3-3,15-3-2,-11 5-1,11-5-2,0 0 1,0 0-2,0 0-1,15 0 1,-2 0-1,9-1-1,0-5 1,6 6-1,3-1 0,-3-3-1,1-1 1,-1 1-1,-6 3 1,-2-1-1,-3 2 0,-4 0 1,-13 0-1,18-1 0,-18 1-1,0 0-1,8 0-3,-8 0-10,0 0-5,0 0-5,7-7-16,-7 7-36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9:03.4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61 268 179,'0'0'23,"15"-14"-3,-13-2-16,9 2-1,4-8 0,3 5-1,2-6 0,-1-3-2,-1 2 1,4-2-1,-9 3 0,-2 2 1,-3 3-1,-3 4 1,-5 4-1,0 10 0,-7 0 1,-6 10-1,4 11 1,-4 9-1,4 4 0,-4 8 0,5 6 0,-1-1 1,2 1-1,3-2 0,0-6 0,1-2 0,3-5 0,-4-6 0,4-8 1,0-2-1,0-7 0,-2 0 0,2-10 1,-11 7-1,0-5 0,0-2 0,-4-2 0,2-1 0,-5-2 0,3 1 0,0-1 0,4 3 0,-2 0 0,13 2 0,-9-2-1,9 2 2,0 0-1,0 0 0,9 2 0,2 2 0,2-2 0,9 1 1,-1-1-1,1 0 0,9-2 1,-3 0-1,3 0 1,1 0-1,-3-2 0,-1 0-1,1 2 0,-12 0-2,5 4-6,-22-4-9,15 3-4,-15-3-7,0 0-25,-4 0-41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9:05.0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21 100,'-4'-7'50,"4"7"-22,0 0-13,-11-14-6,11 14-2,0 0-1,0 0-2,8 5 1,1 5-3,-2 4 0,4 4 0,0 5 0,6 5 0,3 1-1,4 5 1,3 4-1,4 2 0,6-1 0,0 5 0,4-3 0,3 3 0,-5-3-1,-3-1 1,-3-3-1,-7-5 0,-4-1 0,-4-5 0,-8-11 0,-3-2 0,-7-13-1,11 7-1,-11-7-3,2-10-7,-2-5-9,0-6-3,0 1-11,-4-9-35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9:05.3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559 16 179,'-9'-5'23,"-6"-4"-5,2 9-13,-7 4-1,3 13 0,-7 1-1,-3 10-1,-1 4 0,-7 9-1,-2 3 1,2 8-1,-4 1 0,2 4 0,0-1 0,-1 1-1,6-4 1,3-5-1,1-4 0,6-9 1,5-7-2,6-8 1,2-8-2,9-12 0,0 0-3,0-7-6,7-2-9,-3-12-3,7-2-11,0-7-29,6-2-25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9:06.0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172 108 121,'11'-12'41,"-11"12"-15,0 0-9,0 0-7,0 0-2,-9 11-3,7 4 0,-7 3-3,5 10 1,-5-1-2,9 5 0,-6 0-1,4-3 0,-1 0 0,3-5 0,0-6 0,0-4-1,0-14 0,0 0 0,11 3-1,-11-8 1,0-7-2,0-8 1,-2-2 0,-9-12 0,0 2 1,-8-5 0,1 0 1,-1 2 0,1 3 0,3 3 1,0 5 0,6 8 0,0 4 0,9 12 0,-4-14 1,4 14 0,0 0-1,13-7 1,-2 5 0,8 2-1,5-2 1,3 2-1,8 0 0,-3-2 0,8 2 0,-1 0 0,-2 0 0,0-2-1,-6 2 0,-1 0 0,-8 0-1,-2 2 0,-9 1-3,-11-3-7,0 0-9,-9 12-3,-2-4-10,-9-3-28,5 4-28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9:07.3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285 23 149,'0'-13'29,"0"1"-8,0 12-15,0 0-1,0 0 0,-9 0-2,7 14 1,-9 8-2,9 2 0,-7 3 0,7 5-1,-1-5 0,3 3 0,3-3 1,10-4-2,0-7 1,6-5-1,3-6 1,4-5-1,3 0 0,-5-11 1,6-3-1,-6-5 0,0-5 0,-2-2 1,-4-4-1,-3 2 0,-6 0 1,-5 6-1,-2 3 1,0 7-1,-2 12 1,0 0 0,-6 9-1,-1 10 1,5 8-1,-9 12 1,5-4-1,-1 14 0,-4 6 1,3 1-1,-3 4 0,-2 0 0,-3 1 1,-1-3-1,-5-2 1,-2-4 0,0-12 0,-7-1-1,1-8 1,-3-6-1,3-6 1,-3-13-1,0-4-1,0-6-1,5-5-3,-3-13-10,5-3-6,2-9-4,9 0-14,0 0-38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18.8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53,'0'0'61,"0"0"-22,0 0-19,0 0-9,-4 9-3,4 4-2,0 0-2,4 9 0,0 4-2,9 9 0,-2 3 0,7 9-1,-3 6 1,2 7-1,3 3-1,2 8 1,-2 2-1,-1-5 1,1 0-1,0 3 1,-5-12-1,4 3 1,-1-9 1,2-4-2,-1-6 1,1-6-1,0 0 1,-3-9-1,3-3 1,-3-6-1,-2-4 0,-6-3 0,2-2 0,-11-10 0,9 13 0,-9-13-1,0 0-1,-7-2-3,7 2-6,-13-11-10,7-3-8,-8-3-25,6-8-23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19.3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477-1 25,'0'0'67,"0"0"-17,0 0-28,-6-5-8,6 5-4,-13 9-1,0 4-3,4 11-2,-9 0 0,8 13-2,-10 2 1,-2 10-1,0 5-1,-2 7 0,0 3 1,-2 3-1,-2 4-1,-1 1 1,5-2-1,-4 1 1,2-3-1,-3-9 1,5-1-1,2-8 0,3-7 0,4-12 0,-1-6 0,10-8 0,-3-6 1,9-11-1,0 0-1,0 0 1,0 0-2,0 0-2,2-4-3,3-8-11,-5 12-7,10-22-14,1 9-32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19.9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41 79,'0'0'56,"0"0"-22,-7 0-21,7 0-4,0 0-2,0 0-2,0 0-1,11 4-1,-11-4 0,20-4 0,-5-3-1,5 3-1,-1-3 0,5 2 1,0 0-1,2 1-1,1 1 1,-1 1-1,-7 0 0,8 1 0,-10 1 0,1 0 0,-8 0-2,-10 0-2,14 7-1,-14-7-11,-9 17-7,-4-4-14,-3-1-28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20.2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10 106,'0'0'47,"0"0"-20,-9 0-15,9 0-4,0 0-2,7 5-2,-7-5-1,15 0-1,-6 0 0,6 0-1,-2 0 1,5 0 0,4-5-2,-1 4 2,1-3-2,0 2 1,0 1-1,0 1 1,-3 0-1,-1 0-1,-1 0-1,-17 0-9,20 3-9,-20-3-5,6 11-19,-6-11-34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2:12.1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 18 43,'5'-12'57,"-5"12"-12,0 0-24,2-7-8,-2 7-4,0 0-3,0 0 0,0 0-2,0 0 0,0 6-1,0 4-1,-5-2 1,1 6-1,-2-1 0,0 6 0,-3-1-1,5 2 0,-2-5 0,5 6 0,-5-8-1,4 6 1,0-4-1,0-1 0,2 0 0,0-1 0,0-5 1,0 4-1,0-3 0,0-9 0,0 11 0,0-11 1,0 0-1,0 0 0,0 0-1,0 0 1,0 0-2,0 0-4,0 0-11,-7-2-5,7 2-10,0 0-27,-14 0-23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22.3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369 15 88,'0'0'40,"0"0"-15,0 0-9,0 0-4,0 0-5,0 0-2,0 0-1,0 0-1,0 0 0,-9-7-1,9 7 0,-13-5-1,0 5 1,4 0-1,-6 0 0,-2 0 0,3 0 0,-3-2 0,0 2-1,-1 0 1,3 0-1,-3 2 1,3 5-1,0 0 1,4 2-1,2 2 0,-2 6 0,5-1 0,-7 7 0,8 2 0,-1 3 0,-5 5 1,9 3-1,-3-1 0,1 3 0,2 2 0,-3 3 0,5-3-1,0 3 2,0-1-1,0 0 0,-4 2 0,4-1 1,-2 1-1,-5 2 2,3 1-2,-3-1 0,1 0 0,4 1 0,-5 1 1,0-4-1,3 2 0,4-6 0,0-1 0,-4 0 1,4-3-1,0-1 0,0 2 1,0-3-1,0-5 0,0 7 0,0-4 0,0 3 0,0-1 0,0-3 0,0 1 0,-2 0 0,-1 0 1,1-3-1,0-2 0,2 0 0,0-3 0,0-2 0,0-1 0,0 0 0,2-2 0,0 1 0,1-1 0,-3 0 0,0-1 0,0 0 0,0 0-1,0-1 2,-3 3-2,1-3 2,0 2-2,-2-4 1,4 0 1,0 2-2,0-2 1,0 1 0,0-5 1,-5 5-1,5 1 0,0-6 0,0 5 0,0-4 0,0 3 0,0-3 0,-2 3 0,2-5 0,0-2 0,0-8 0,0 18 0,0-18 0,0 14 0,0-14 0,0 0 0,0 0 0,0 0 0,0 0 0,0 0 0,0 0 0,0 0 0,0 0 0,11 6 0,-11-6 0,0 0 0,2 13 0,-2-13 0,0 0 0,0 9 0,0-9-1,0 0 1,0 0 0,0 0 0,0 0 0,0 0 0,0 12 1,0-12-1,0 0 0,0 0 0,0 0 0,0 0 1,0 0-2,0 0 2,0 0-2,11 5 1,-11-5 0,13 0 0,-13 0 1,18-6-1,-7-1 0,2 3 0,0 2 1,4 2-1,1-1 0,1 1 0,-6 0 0,7 0 0,-2 0 0,-3 0 0,-4-4 0,2-1 0,-13 5 0,17-5 0,-17 5 0,13-7-2,-13 7-1,0 0-4,18-2-9,-18 2-8,0 0-12,9-18-35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23.9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77-1 94,'0'0'43,"3"-11"-18,-3 11-9,0 0-6,0 6-2,0-6-4,-9 20 1,2-4-3,5 9 1,-7 0-1,7 15 0,-7 3 0,7 12-1,-2 1 0,-1 3 0,3 2-1,-4-1 1,4-3-1,-3-8 0,3-7 2,0-8-2,0-6 0,-1-7 0,3-7 0,-4-3-2,4-11 0,0 0-3,0 0-10,0 0-8,-4-11-12,4-4-31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24.4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257 114 90,'-10'-5'51,"1"-2"-20,9 7-21,-22-19-2,11 15-1,-11-8-2,11 7-1,-8-4-1,1 7 0,-1-1-1,-3 3 0,6 3-1,-1 9 0,0-1-1,-1 4 1,9 5-1,3 5 1,-3 1-1,9 3 0,0-2 2,9 2-2,0 0 0,8-9 0,3 0 0,1-9 0,6-5 0,3-4 1,3-5-1,-2-9 0,1-7 0,1-5 0,-5-3 0,-4-7 0,-6-2 0,-12 1 0,-6 0 0,-13-1 0,-11 7 1,-11 9-2,-2 4 1,0 9-1,-4 7-1,1 0-1,12 19-2,2-3-8,11 9-10,10-3-11,5 5-27,5 4-20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24.8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-1 259 131,'8'-5'36,"1"-13"-13,2 4-17,2-15 0,2 3-2,1-2-1,-1-8-1,-4 4 0,6 1 0,-6 10-1,-4 3 1,-7 18-2,0 0 1,0 0 0,0 32 1,-5-2-1,-3 5 0,1 6-1,3-6 0,1 1 0,3-3 1,0-7-1,0-4 0,0-6 0,0-6-1,0-10 0,0 11 0,0-11-4,0 0-4,0 0-11,-10 2-8,10-2-20,0 0-31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25.3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111 24 81,'0'0'56,"0"-10"-25,0 10-15,0 0-4,-4-14-4,4 14-2,-14 0-2,14 0-1,-20 19 0,11-5 0,-2 6-2,0 4 0,3 4 0,0 8 0,-3 4-1,7 3 1,-3 4 0,5-2-1,2 3 0,0-4 0,0-2 1,4-5-2,5-5 1,-4-8-1,11-5-1,-10-12-2,14-1-12,-5-6-6,3-6-9,-4-10-28,6-4-25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25.6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0 156,'0'0'28,"-16"20"-6,12-8-16,6 8-1,5 0 0,8 2-2,-4 4-2,11-3 1,0 3-1,-1-1 0,1-4-1,-2-1 0,-3-8-1,-6-3-1,7-1-1,-18-8-6,19 0-11,-19 0-6,20-15-14,-16 3-34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25.8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192-1 123,'-15'0'42,"4"7"-17,0 16-11,-7-5-7,5 8-1,0 0-3,-2 3 0,-3 3-1,-1-4-1,8 4-1,-7-7 0,7 0-3,-2-8-2,11 5-9,-2-9-9,4-2-8,0-11-29,0 0-25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26.1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0 166,'0'14'25,"0"-14"-6,0 17-14,0-4-2,1 4-1,-1-3 1,2 6-2,-1-6 0,-1 1-1,0 2 0,0-7-2,0 3-4,0-13-11,0 0-5,0 0-14,0 0-27,0-6-16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26.5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0-1 141,'0'0'34,"0"0"-11,15-1-15,-15 1-2,9 10-1,-9-10 0,22 20-2,-9-5-1,2 4 0,-4 0-1,4 3 1,-2 3-2,0 2 1,-4 4 0,2 1-1,-7 0 0,1 0 1,-5 3-1,0-2 0,-5-1 1,-3-5-2,-5 2 1,-3-2-1,3 0 0,-2-4-3,10 3-7,-8-14-10,13-1-5,0-11-19,0 0-33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28.8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124-1 76,'0'0'42,"0"0"-15,-13-3-10,13 3-5,-6 1-4,4 10-2,2-11 0,-13 20-2,10-7 0,3 4-1,-2 9 0,2 7 0,0 3-1,0 8 0,0 5-1,0 4 1,0 2-1,0 5-1,-4-4 1,-1-4-1,-5-4 2,1-8-2,-4-7 1,4-4-1,-4-8 0,6-9 0,7-12 0,-15 12-1,15-12-3,0 0-1,0-6-9,0-7-8,0 0-11,9-4-28,-3-2-22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22.4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62,'0'0'44,"-8"10"-9,8-10-15,0 0-6,-10 4-5,10-4-1,0 0-3,0 0 0,0 0-2,0 0-1,0 0-1,-3 8 1,3-8-2,0 0 1,3 6 0,-3-6 0,10 7 0,-2-6 0,2-1 0,1 2 0,2-2 0,3 0 0,0-2 0,1 0-1,1-2 2,0 2-1,-2-1 0,-2 0-1,-1 1 1,-3 0 0,-1-2-1,-9 4 0,8-1 0,-8 1-1,0 0-4,0 0-13,0 5-4,0-5-12,-8 3-31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18.9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1 98,'0'0'40,"-8"0"-15,8 0-10,-8 0-3,8 0-3,0 0-2,-11 0-2,11 0-1,-1 12-1,1 1-1,0-3 1,4 7-2,0 1 0,2 5 0,5 0 0,2 4-1,3 1 1,2 3 0,3 2-1,1 1 1,1-1-1,1-1 1,-2 0-1,1-2 1,-6-1-1,1-5 0,-5 0 0,0-2 1,-5-1-2,0-5 2,-4-1-1,1-2 0,0-3 0,-2-1 0,-3-9 0,3 8-1,-3-8 0,0 0-1,0 0-4,0-9-14,0-3-3,-3-4-11,2-4-31,-1-4-16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29.4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205 80 76,'-3'-9'55,"-10"-1"-21,7-4-21,6 14-4,-20-17-2,20 17-2,-24-3-1,13 5 0,-8 4-1,3 7-1,-5 6 0,3 0 0,3 8-1,-1-2-1,3 6 1,7 0-1,4 1 1,2-7-1,2 2 0,11-1 1,2-9-1,5-1 0,4-2 0,0-9 0,6-5 0,-1 0 0,-3-5 0,0-10 0,0-2 0,-6-4 0,0-4 2,-5-5-2,-8-1 0,-5-1 0,-2-2 1,-11 2-1,-7 1 0,-3 6 0,-6 2 0,-1 5 1,-3 5-1,7 7 0,0 2-1,5 4 1,-1 10-1,14 3-3,3 10-4,1 2-10,4 2-7,3 5-18,8 2-28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29.9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11 104,'0'0'47,"18"-10"-19,-3 10-19,-15 0-1,26 0-2,-15 4-2,0 6 0,2-5-1,0 5 0,-9 0-2,1 6 1,-5-4-1,-9 2 1,-4 4 0,-2-3-1,-5 2-1,5-5 1,-3 0-1,3-1 1,6-2-1,9-9 0,-11 10 0,11-10 1,16 4-1,-1-4 0,2 0 0,1 0 0,4 0 0,-3 0-1,3-4-1,-2-3-3,4 4-8,-9-11-8,3 1-8,-1-4-28,0-7-23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30.2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124 13 126,'0'0'40,"9"-14"-15,-9 14-15,0 0-2,0 0-1,-18 7-3,10 9 0,-10 5-1,3 6-1,0 8-1,1 7 0,-1 8 0,6 4-1,-1-1 0,5 2 0,3 1 0,2-8 0,0-6 0,4-8-1,5-8 0,2-10-2,4-2-2,-6-14-11,13-5-6,0-9-10,2-7-26,0-7-26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30.5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9 129,'-4'-9'40,"4"9"-15,0 7-13,6 8-6,-3 5 0,5 4-1,3 7-3,0 2 0,2-4-1,0 4 0,3-5 0,-1 3 0,-4-9-2,2-2 1,-4-6-1,-1-4-2,3-2-1,-11-8-9,11 0-8,-6-8-8,1-6-24,-1-5-28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30.7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224 0 142,'0'0'34,"-17"0"-11,10 16-14,-4-8-4,7 12 0,-9 6-1,-2 6-2,-5 2-1,9 1 0,-11 4-1,0-1 0,3 1-3,-3-12-1,9 5-5,-5-15-9,8 0-8,10-17-19,0 0-31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32.7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18 141,'13'-15'34,"-13"15"-11,13-2-15,-13 2-2,11 7-1,-5 5-2,3 5 0,-2 3-1,0 5 0,2 5-1,2 5 1,-7 3-2,7 0 2,-6 0-1,-1 3 0,0 0-1,-2-1 1,-2-4-1,0 0 0,0-2 0,-2 2-2,-2-4-1,-9-8-8,6 8-9,-8-1-5,2-5-15,-8-1-37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34.6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3 13,'0'0'52,"-7"7"-3,7-7-31,0 0-6,0 14-3,0-14 0,0 0-2,13 0-1,-13 0-1,16-7-1,-8 0-1,-8 7-1,16-10-1,-16 10 1,0 0 0,0 0-1,0 0 0,0 0 0,-9 2 0,9-2-1,-13 12-2,13-12-3,-9 14-11,9-14-11,0 0-23,9 7-18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35.1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12 38,'0'0'62,"0"0"-16,0 0-29,0 0-5,0 0-2,0 0-3,0 0-3,0 0-1,13 5 0,-13-5-2,0 0 0,0 0-1,9 0 0,-9 0 1,0 0-1,11-9 1,-11 9-1,0 0 1,10-8-1,-10 8 1,0 0 0,0 0 0,5 8-1,-5-8-2,0 0 0,6 16-4,-6-16-10,0 0-10,11 4-18,-11-4-27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35.4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9 100,'0'0'45,"0"0"-19,-9 5-18,9-5-3,0 0-1,0 0-2,6 3 0,-6-3-1,16 0 1,-16 0-1,13-6 0,-13 6 1,11-7-1,-11 7 1,0 0-1,11-6 0,-11 6 0,0 0-1,0 0-1,0 0-3,0 11-5,0-11-14,0 0-13,11 7-27,-11-7-6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35.7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0 124,'0'0'39,"0"0"-15,0 0-16,-9 2-3,9-2-3,-6 14-2,6-14-2,-5 11-13,5-11-10,0 14-16,0-14-28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19.3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319 0 144,'0'0'31,"-7"-7"-9,7 7-15,0 0-1,-6 9-1,3-2-1,0 4-1,-4 2-1,1 7 0,-4 0 0,1 4-1,-6 3 1,-1 3-1,-2 3 0,1 1 0,-4 4-1,0-2 1,0 1-1,2-3 0,0-1 0,1-4 0,2-4 0,1-2 0,3-5 1,0-1-1,4-5 0,0-3 0,8-9 0,-11 7-2,11-7 0,-6-7-7,6-2-11,6-3-4,-1-2-11,1-3-37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36.7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199-1 43,'0'0'63,"0"0"-31,0-10-10,0 10-6,0 0-5,-6 13-2,-7-3-3,11 14-1,-12-2-2,6 11 0,-5 5 0,4 7-1,-4 5-1,2 6 0,-2 3-1,4 4 2,-4-5-2,4-1 0,-2-3 1,0-8-1,3-7 1,-1-11-1,2-5 0,1-8 0,4-2 0,2-13-2,-5 13-2,5-13-3,0 0-10,-8-7-8,8-2-16,0-7-32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37.3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390 76 74,'11'-21'60,"-11"14"-24,0 7-20,-11-18-5,11 18-4,-24-17-2,4 13-2,-4 1 0,-4 3 0,0 0-2,-5 0 2,0 5-2,0 9 0,1-2 0,1 5 0,3 3-1,4 2 0,2 2 1,7 3-1,6 3 0,4 1 0,5-2 0,14-4 0,3-3 0,11 0 0,7-6 0,2-8 1,5-4-1,4-4 0,0-9-1,-1-1 2,-1-10-1,-7-4 0,-2-3-1,-6-4 1,-14-3 1,-6 2-1,-7 0 0,-4 0 0,-18 4 0,-4 7 0,-11 2 0,0 9 0,-6 5-1,1 5-2,10 2-3,-7 2-10,13 6-7,6 1-12,9-1-33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39.1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83 0 40,'0'0'56,"0"0"-20,0 0-12,0 0-10,0 0-3,0 0-3,-13 0-3,13 0-1,-6 11-2,6-1 0,-3 0-1,1 5 1,-2-3-2,2 7 0,-3-2 1,3 3-1,-4 0 0,-3 2 1,2-3-1,1-2 0,-3-2 1,7-5-1,2-10 0,-7 13 0,7-13 0,0 0 2,0 0-2,9-7 1,0-4-1,-3-6 1,7 1 0,-2-5-1,2-1 1,3-2 0,1 1-1,-2 2 1,5 1-1,-7 4 1,2 7-1,-1 5 1,-14 4-1,13 5 1,-9 10-1,-4-1 0,0 6 0,-2 1 1,-3 0-1,3-3 0,-2-3 0,0-5 0,4-10 2,0 12-2,0-12 0,4-2 0,5-10 0,4 3 0,-2-7 0,2-1 0,6 0 0,-3 3 0,1-3 0,-4 4 0,0 3 0,-4 3 0,-9 7 0,15 2 1,-15-2 0,5 19-1,-5-3 1,0 3 0,-5 1-1,3-1 1,0-1-1,-2-1 0,-1-4 0,5-1 0,0-12 0,0 14 0,0-14-1,0 0-1,9 7-5,-9-7-8,0 0-9,11-5-12,-11 5-30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40.3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160-2 69,'0'0'49,"-19"0"-21,19 0-9,-16 9-6,12 1-4,-9-3-2,11 4-1,-11-1-2,8 5 0,-6 0-2,3 3 0,-3 3 0,2 1 0,-4 3-1,4 3 0,0-1 0,3 4-1,-3 3 1,9 5-1,-2-2 0,2-2 2,0 1-2,0-2 0,2 1 0,5-3 0,-5-7 0,4-6 0,1-3 0,0-5-2,-1 1 0,-6-12-1,20 3-5,-20-3-9,19-7-10,-8-6-18,0-2-30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40.7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0 124,'0'0'41,"0"0"-15,0 0-17,11 5-2,-5 7-1,1 1-2,8 8-1,-2-5 0,7 10-1,-5-8-1,7 10 0,-7-6 0,5 4-1,-7-3 0,2-4 1,-2-4-2,-4 0 0,-2-4-2,-7-11-3,13 3-9,-13-3-8,11-10-12,-5-4-29,-1-6-17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41.0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249 5 114,'-11'-9'44,"11"9"-17,-19 2-17,17 10-3,-12-7-1,6 9-1,-5-1-1,4 6-2,-13 1 1,9 2-1,-9 5-1,2-2-1,1 5 1,-1 0-1,1-5 0,3 1 0,5-6-1,0-5-4,11 3-5,0-18-10,0 8-7,0-8-20,0 0-34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41.9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75 179 81,'0'0'57,"0"0"-26,3-6-16,-3 6-5,8-17-3,-8 17-2,13-21-1,1 6-1,-4-3-1,6-3 0,-1-1 0,0 3-1,-2 3 1,-4 4-1,-5 0 0,-4 12 0,0 0-1,0 0 1,0 17-1,-6 3 1,-3 6-1,0 6 0,5 0 0,-2 5 0,3-1 0,1 0 0,2-4 0,0-2 0,0-6 0,0-4 0,0-6 0,0 0 0,0-14 0,0 13 0,0-13 0,0 0 0,0 0 0,-17 0 0,10 0 0,-8 0 0,0-2 0,-1-2-1,-3 1 2,-1 3-1,5 0 0,4 0 0,-2 0 0,13 0 0,-9 3 0,9-3 0,0 0 0,4 6 0,-4-6 0,22 0 0,-9 0 0,7 0 0,0 0 0,1-2 1,3-2-1,-2 1 0,0 1 0,0 1 0,-5 1 0,3-1-1,0 1-2,-9-6-3,4 6-7,-15 0-9,17-8-10,-17 8-29,11-19-21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42.4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1 102,'4'11'55,"-4"-11"-26,2 14-13,7 0-8,-2-2-2,4 9-2,-5-3 1,7 7-3,2 1 0,-4 3-1,2 4-1,-4 6 1,-4 5 0,-3 2-1,-2 5 0,-2 6 0,-9-6 0,0 0 0,0-3 0,-4-7-1,-3-2 0,5-8-1,-2-1-2,-3-15-8,7 2-10,0-5-6,1 0-20,10-12-36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48.5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0 170 79,'0'0'39,"0"0"-13,0 0-10,0 0-6,0 0-2,0 0-2,0 0-2,2-12 0,-2 12-1,3-13-1,-3 13 0,10-19-1,-5 5 0,1-1 0,1 0 0,2-4-1,-1 1 1,1-1 0,-2 5 0,-3 3 0,-4 11 0,0 0 0,0 0 0,0 0 1,0 16-1,-4 4 0,-1 4 0,-1 2 0,-3 1-1,2 0 0,1 4 1,2-8-1,-3 3 0,5-1 0,0-7 0,-1-1 1,-1 0-2,2-3 2,2-5-1,0-9 0,-4 16 0,4-16 0,0 0-1,0 9 1,0-9 0,0 0-2,0 0-3,0 0-13,0 0-6,4-7-18,-4-2-31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58.1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11 13,'2'-9'32,"-2"9"-5,0 0-3,0 0-1,0 0-5,0 0-4,0 0-3,0 0-4,0 0-1,0 0-3,0 0-1,0 0 1,0 0 0,0 0-1,11 2 2,-11-2-1,0 0 0,-13 0 0,13 0 0,-15 7-1,15-7 0,-13 11 0,13-11-2,0 0 1,0 0-1,0 0 0,6 5 0,-6-5 0,16 0 0,-16 0 1,0 0-1,2-10 0,-2 10 1,0 0-1,-11 0 0,11 0-1,-13 7-1,13-7-5,0 14-12,0-14-8,19 0-24,-5-2-22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19.9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42 121,'0'0'41,"0"0"-15,0 0-14,-2-3-4,2 3-3,0 0 0,8-8-3,0 6 1,2-4-1,3 3-1,1-4 0,-1 6 0,3-3 0,2 0 0,2 2 0,-3 1 0,1 1 0,0 0-1,-4 0 0,-3 0 0,1 0 0,-3 0-1,-2 0-2,-7 0-1,0 0-15,0 0-3,0 0-10,0 8-26,0-8-26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58.6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 13 20,'-6'11'54,"6"-11"-18,-3 15-12,3-15-5,-4 11-6,4-11-4,0 0-3,0 0-2,7 0-1,-7 0-1,11-13 0,-11 13 0,13-15-1,-13 15 1,0-12-1,0 12 0,-7-10 1,7 10-1,-15 0 0,2 3 0,2 2 0,-2 2-1,13-7 0,-16 14 0,12-4-3,4-10-11,0 0-8,9 8-16,4-8-25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3:59.2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16 90,'0'0'50,"0"0"-29,-9 15-9,9-15-5,0 0-2,-4 12-2,4-12 1,0 0-2,9 0 0,-9 0-1,17-15-1,-17 15 1,15-15 0,-15 15 0,9-14 1,-9 14-1,0 0 2,0 0-1,-6 0 1,-3 0-2,9 0 0,-18 14 0,18-14-1,-8 18-1,8-18-2,0 12-2,0-12-11,0 0-8,4 2-18,-4-2-26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00.8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13 79,'0'0'52,"0"0"-30,0 0-9,0 0-4,0 0-3,0 0-3,9 0-1,-9 0 0,0 0 0,13-14 0,-13 14 1,0 0-1,0 0 1,0 0-1,-4 14-1,-7-3-1,-2 3-9,4 3-11,0-3-12,3-2-25,4 1-18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03.4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210 0 15,'0'0'28,"0"0"3,0 0-1,0 0 0,0 0-13,0 0-4,-11 0-4,11 0-2,-7 11-1,5 2-1,-7-1-1,5 7 0,-5 1-1,-2 4-1,7 1 0,-5 7-1,-2-3 1,3 7-1,-3 3 0,2 3 0,-4 4 0,4 7 0,-6-3 0,8-1 0,-8 2-1,6-5 0,-4-6 0,7-6 0,-1-8 0,1-6 0,1-3 0,5-17 0,0 10-1,0-10-2,13 1 0,-13-1 0,11-3-4,-11 3-5,11-16-14,-11 16-16,7-9-27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04.0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269 0 57,'-29'0'59,"21"0"-20,-6 2-24,-5-2-5,6 2-2,-7 0-2,3 1-2,-5-1 0,4 5 0,1-4-2,-1 6 1,1 1-1,2 2 0,4 0-1,-5 5 0,12-2 0,0 2-1,-1 3 1,5-1-1,0 1 0,5-5 0,3 1 0,8-3 0,3-1 0,3-3 1,4-6-1,3-3 0,3-2 0,-1-4 0,-3-7 0,10 0 0,-10-6 0,-4 2 0,4-3 0,-12 0 0,3 1 0,-8-1 0,-9 3 0,-2-2 0,-11 4 2,0 2-2,-10 1 0,-6 5 1,-3 3-1,-1 2 0,-4 2 0,9 4 0,2 8-1,2 0-3,14 6-3,-3 0-11,11 3-7,8-4-15,3 6-33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04.3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7 138,'0'0'36,"0"0"-13,-11-8-15,9 15-2,-7 1-1,5 12-2,-5 1 0,0 4-2,7 1 0,0-3-1,0 1-1,-1-5 0,3 0-4,0-19-6,0 11-9,0-11-9,7-9-26,4-5-24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04.6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182-1 126,'-11'3'40,"-4"4"-16,-5 0-12,5 8-7,-9-7 0,13 11-2,-9-2 0,7 7 1,0-2-2,0 6-1,4-2 1,-1 6-1,7 0 0,-1 7-1,4 0 1,0-1-1,4-1 0,5-3 0,2-1-1,-4-4 0,10 4-3,-4-17-8,-2 3-9,2-4-6,-2-5-21,0-3-35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06.5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0 123,'0'0'34,"0"0"-16,0 0-6,0 0-4,0 0-3,4 5-1,-4-5-1,15 19-1,-6-9 0,2 5-1,0 3 0,2-2 1,-2 10-1,7-8 0,-5 6-1,0-2 1,2-1 0,0-3-1,-4-4 0,0-1 0,-11-13 0,15 15-2,-15-15-2,13 4-12,-13-4-6,7-6-12,-7-6-28,2-1-17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06.8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170 11 102,'8'-12'50,"-8"12"-21,0 0-17,0 0-4,-8 0-2,8 0-1,-16 17-2,8-4 0,-8 4-2,-1 5 2,2 1-2,-1 0-1,-3 3 1,1-5-1,5 4 0,-2-12-1,8 4-3,7-17-3,-11 13-13,11-13-5,0 0-19,7 0-34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07.7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39-1 106,'0'0'45,"0"0"-21,0 0-15,-9-3-3,9 3 0,-6 13-2,6-1 0,-2 3-2,0 6 0,-5-1 0,5 2-1,0-4 0,-5 0 0,5-5-1,2-3 1,0-10 0,0 0-1,0 0 0,11 2 1,-11-2-1,13-12 0,-2 1 0,0-7 0,2 3 0,-4 0 0,8-1 1,-4 4-1,-2 6 1,2 3 0,-13 3 0,13 2 1,-6 5 0,-5 16-1,-2 0 0,0 7 0,0-4 0,0 1-1,0 1 0,0-8-1,0-5-2,0-15-3,11 11-10,-11-11-7,17-21-10,-8 3-30,4-10-20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22.4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62,'0'0'44,"-8"10"-9,8-10-15,0 0-6,-10 4-5,10-4-1,0 0-3,0 0 0,0 0-2,0 0-1,0 0-1,-3 8 1,3-8-2,0 0 1,3 6 0,-3-6 0,10 7 0,-2-6 0,2-1 0,1 2 0,2-2 0,3 0 0,0-2 0,1 0-1,1-2 2,0 2-1,-2-1 0,-2 0-1,-1 1 1,-3 0 0,-1-2-1,-9 4 0,8-1 0,-8 1-1,0 0-4,0 0-13,0 5-4,0-5-12,-8 3-31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08.0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0 126,'0'0'40,"0"0"-15,17 9-13,-10 1-6,10 10-1,-2-1-1,1 8 0,1 3-1,3 3-1,-11 2-1,6 4 0,-11 0 0,-4 5-1,-2-1-1,-7-3-1,-4 8-8,-6-9-10,-3-9-4,6-4-17,1-15-34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08.9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159 54 74,'0'-15'42,"4"3"-14,-4-2-9,0 14-6,0-13-3,0 13 0,0 0-3,0 0-2,-15 8 0,11 6-1,-7 0-1,6 7 1,-6 5-2,5 8 0,-3 3-1,-2 9 0,2 2 1,-4 7-2,5-1 0,-5 1 0,4-2 1,-2-7-1,2-2-1,3-7 1,-1-9-2,3-12 0,4 0-3,0-16-6,0 0-10,-2-7-7,4-9-19,2-12-34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09.3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300 66 118,'-22'-8'41,"7"2"-16,-11 6-17,-3-3-2,3 5-1,-5 3 0,1 10-1,-1-2-1,5 8 0,2 1-2,7 8 0,1-1 1,10 3-1,6 0-1,2 2 0,15-10 1,7 0-1,5-7 1,10-3-1,5-12 1,2-2 0,2-16-1,-2-5 1,-3-2-1,-4-4 0,-8-6 1,-3-4-1,-15 0 0,-6 0 0,-7 0 1,-11 6-1,-11 4 0,-4 5 0,-7 10 0,1 7-1,-5 8 0,-1 11-1,12 13-2,-2 0-11,13 5-6,8 2-9,7 0-26,7-4-24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10.0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62 138,'0'0'33,"9"-18"-16,4 9-7,-6-4-4,6 7-2,-2-5-1,0 4-1,-11 7 0,17-1-1,-17 1 1,9 6-1,-9 7 2,-4 3-2,-1 0-1,-6 3 1,-2 0-1,2-2 1,-6 0 0,2 0-1,4-7 1,0-1-1,11-9 1,-9 12-1,9-12 0,0 0 1,0 0-1,13 3 0,-4-3 0,4 0 0,2 0 0,3 0 0,1 2-2,1-4-2,6 2-10,-4-10-7,2 1-7,0-6-22,2-4-32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10.3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170 0 165,'0'0'25,"-7"-2"-7,1 13-11,-9 2-3,2 12 1,-3-3-2,1 10-1,-2 4 0,6 6-1,-5 0 1,1 8-2,2-1 1,4 0-1,0-5 0,5-1 0,4-6-2,0-9-1,13 0-1,-13-28-11,29 11-6,-14-14-7,9-5-22,-2-15-34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11.5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0 153,'0'0'31,"14"-3"-10,3 6-12,-2 2-3,10 7 0,-3-1-2,2 5-1,0 0 0,0 5-2,-5 3 1,-2 7-1,-8 1-1,0 7 0,-9 2 1,0 5-1,-11 0-1,-2-1 0,-3-1-2,-7-9-1,10 6-11,-4-12-6,6-9-6,2-10-19,9-10-37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12.1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36 157,'17'0'27,"-17"0"-8,9-15-15,2 13-3,-11 2-1,15-9-1,-4 9-10,0-1-9,-11 1-10,17-4-22,-3-1-19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12.2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0 162,'0'0'26,"15"15"-8,-15-15-13,13 9-4,-13-9-2,13 2-3,-2-2-13,0-2-7,-2-5-14,4-2-28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12.4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0-1 161,'10'15'25,"-10"-15"-10,11 10-11,-11-10-4,0 0-6,7 12-13,-7-12-9,9 0-20,-9 0-18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12.5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1-1 152,'9'12'28,"-2"1"-9,1-5-16,3 1-7,0 0-15,4-3-8,-1-6-21,1 0-21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24.8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252 35 85,'11'-3'47,"-11"3"-21,9-2-11,-9 2-4,8-4-2,-8 4-2,0 0-2,7-3-1,-7 3-1,0 0 0,-2-9-1,2 9-1,-11-7 1,3 5 0,-6-1-1,-1 3 0,-3 0-1,-1 0 1,0 0-1,-4 2 1,4 1 0,0 0-1,3-2 0,1 2 0,3-1 1,0 0-1,4 2 0,8-4 1,-12 9-1,8-3 0,1 3 1,0 6-1,-2-3 1,3 7 0,-1-1-1,0 3 0,1 2 1,-1 1-1,-2 3 1,4 0-1,-1 0 0,1 3 0,-3-1 0,4-1 1,0 1-1,0 1 0,0-3 0,0 0 0,0-2 0,0-1 0,0-2 1,-1 1-1,1-5 0,-2-3 0,2-1 0,0-3 0,0-3 0,0-8 0,2 7 0,-2-7 0,14 2 0,-6-2 1,3 0-1,2 0 0,3 0 0,2-2 1,1 0-1,-1-1 0,3 2 0,-2-1 1,-1-1-1,-2-1 0,-3 3 0,-2 0 0,-5 1 0,-6 0-3,10 0-6,-10 0-11,5-10-3,-5 1-11,3-1-33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13.1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230 52 118,'3'-20'43,"-3"4"-17,0 0-12,0 16-5,0 0-2,-16 13-2,8 9-1,-1 10-1,-2 7 0,0 9-2,0 6 1,-4 9-1,-3 7-1,3-5 1,-7 1-1,3-3 0,-1-1 0,2-6 0,3-10-1,2-9 1,9-8-3,-5-15-1,9-4-9,0-10-7,11-12-7,-9-11-16,11-11-33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13.5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337 37 140,'-6'-14'33,"-7"5"-11,-11-3-12,2 11-4,-11 1-1,0 0-2,-2 0 1,3 12-1,-1 3-2,0 3 1,9 5-1,2 0-1,7 5 1,6-5-1,9 2 0,3 1 0,14-2 0,0 1 0,12-5 1,-5 1-1,9-10 0,2 0 0,-3-6 1,3-5-1,0 0 0,2-14 0,-6 1 0,-1-11 0,-1 4 1,-10-8-1,-6 0 1,-6-1-1,-7 2 0,-7 3 1,-8 4-1,-7 3 0,-8 5-2,-7 3-4,11 9-10,-14 2-5,14 3-6,-2 2-23,10-3-34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14.7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85 22 123,'0'0'38,"-9"-2"-13,9 2-16,0 0-2,0 0-2,0 0-1,0 0 0,0 0-1,-6 18-1,-1-2 1,3 8-1,-5-2 0,5 6-1,-7 3 0,2-4 0,0 2-1,0-8 0,5-7 1,0-5-1,4-9 1,0 0-1,0 0 0,11-11 0,-1-10 0,1 2 0,3-6 0,-1-2 0,0 1 0,6 1 0,-6 2 0,7 2 0,-5 2 0,3 4 0,-5 5 0,0 1 0,-4 2 0,-9 7 0,19 0 1,-19 0 0,14 9-1,-12 5 1,0 0 0,4 0 0,-6 4-1,3 1 0,-3-1 1,0-1-1,0-8 0,-3 4 0,3-13 0,-8 13 0,8-13 0,0 0 0,0 0 0,-2-10 0,2 10 0,2-17 0,9 7 0,2-7 0,0 3 0,2-4 0,3 6 0,1-2-1,5 5 1,-4-7 0,-1 6 0,-1 4 1,-3 3-1,1 3 0,-8 2 0,-8-2 1,13 20-1,-10-3 0,-3 0 1,0 6-1,0-2 0,-3 4 0,-5 3 0,1-3 0,3 2 1,-7 1-1,4-7 0,1 2 0,4-9-1,-5-2 0,7-12-2,0 0-7,9 0-10,-1-14-3,8-7-11,-3-2-34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15.4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167 39 67,'3'-10'59,"-1"-3"-26,-2 13-14,4-17-5,-4 17-4,0 0-3,0 0-1,-20 7-2,10 10 1,-10 6-3,2 8 0,-1 7 0,-1 3 0,-2 3-2,9 2 1,0 2 0,2-1-1,5-3 0,3-1 0,3-5 0,0-4 0,9-1 0,0-11 0,4-2-1,-2-8 0,2-4-2,-4-6-2,6 1-11,-2-4-6,2-11-7,-2-5-24,3-5-31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15.7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6-1 169,'0'0'26,"-4"0"-6,4 0-12,-3 13-3,3-3-1,11 6-2,2 0 0,9 5-1,-2 2 0,2 2 0,-1 1 0,-3 1-1,-1-3 0,-3 1-1,-6 0 1,-3-9-2,3 3 0,-8-19-4,9 16-6,-9-16-8,13-2-7,-8-17-15,5 0-33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15.9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378 15 167,'-6'-14'25,"-5"14"-8,-7 0-9,7 11-1,-6 2-3,2 11-2,-7 1 1,4 7-2,-10 2 0,0-2 0,-3 2-1,-4 0 0,0-4 0,-2-7-2,13 2-3,-4-13-8,12-2-7,16-10-6,0 0-18,11-21-34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17.2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1 92,'0'0'54,"-7"-10"-24,7 10-16,0 0-3,0 0-4,-4 15-3,2-5 0,-3 11-2,3-3 0,0 10 1,-4-8-2,6 6 0,-5-1 0,3-4 0,-5-2 0,3-4-1,0-5 1,4-10-1,0 0 0,0 0 1,11-7-1,-3-2 0,3-12 0,5 1 0,3-8 1,3 5-1,2-3 0,-2 6 1,0 3-1,0 6 1,-3 4-1,-8 5 1,-11 2-1,15 11 0,-15 0 1,0 6-1,0 5 1,-4-3-1,-5 1 0,3 0 0,4-1 0,-1-7 0,3-2-2,0-10 0,0 0-4,0 0-10,9-4-6,0-9-7,-3-7-26,3-4-29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18.2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66 90,'0'0'52,"-6"-12"-25,1-1-12,5 13-5,0-16-3,0 16-2,7-10-1,-7 10 0,13-10-1,0 8-1,-2-1 1,2 3-1,5 3 0,1 9 0,-1 0-1,-1 7 0,1 1 1,1 6-1,-6 2-1,3 2 1,-10 2 0,3 1-2,-9 1 2,0 3-1,-9-3 0,-2 1 0,-2 0-1,2-7 1,-2-1-1,0-6-2,2 1-1,11-22-6,-6 13-10,6-13-7,0 0-14,8-13-34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20.4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31 10,'0'-9'43,"0"9"-6,0 0-4,0 0-11,0 0-6,7-7-4,-7 7-4,0 0-1,15-10-3,-15 10 0,15 0-1,-6 0 0,4 0 0,-4 0-2,8 0 1,-1 1 0,-3-1 0,7 0-1,-5 0 1,-6 0-2,1 0 1,-10 0-1,14 4 1,-14-4-1,8 10 0,-8-10 1,0 17-1,0-2 0,5-1 1,-5 3 0,0 3-1,0 0 2,0 4-1,0 0 0,-5 3 0,3 5 0,0 2 0,-2 0-1,1 6 1,3 1-1,0 8 0,0-1 1,0-1-1,3-1 0,1 2 0,-2-2 0,5-3 1,-7-1-1,2 0 0,-2-7 0,0 2 0,0 0 0,-7 4 0,7-4 1,-2 6-1,0-5-1,-2 3 1,4-2 1,0 3-1,0-1 0,4-2 1,-4-2-1,0 1 0,2-2 0,-2-3 1,0 1-1,0-4 0,0 0 1,0-2-1,0 1 1,0-5-1,0 1 1,0 3 0,0-7-1,0 0 1,0 1-1,0 1 1,0-2-1,0-1 0,0-1 1,-2 0-1,2 6 0,0 0 0,0-1 0,0-2 0,0-2 1,0 0-1,0 1 0,2 1 0,-2-9 0,0 6 1,0-7-1,0 3 0,0 2 0,0-4 0,0 1 1,0 3-1,-2-5 0,2 0 0,0 3 0,0-5 0,0 0 0,0 1 0,0-11 0,0 14 0,0-14 0,0 18 0,0-8 0,2 2 0,-2-4-1,0-8 1,2 22 1,3-7-1,-5-8 0,2 5 0,-2-1-1,0 0 1,0-11 0,0 19 0,0-19 0,0 17 0,0-17 0,-2 10 0,2-10 0,0 12 0,0-12 0,0 0 0,0 14 0,0-14 0,0 0 0,-5 13 0,5-13 0,0 0 0,0 0 0,0 0 0,0 10 0,0-10 0,0 0 0,0 0 0,0 14 0,0-14 0,5 12 1,-5-12-2,0 0 1,4 9 0,-4-9 0,0 0 0,0 0 0,0 0 0,0 0 0,0 0 0,0 0 0,0 0 0,0 11 0,0-11 0,0 0 0,0 0 0,0 0 0,0 0 0,0 0 0,-4 12 0,4-12 0,0 0 0,-16 2 0,16-2 0,-11 0 0,11 0 0,-10 6 0,10-6 1,-18 4-1,18-4 0,-17 2 0,6 0 0,0 2 1,-2-4-1,0 1 0,2 1 0,-2-2 0,4 4 0,9-4-1,-13 3 0,13-3-2,0 0-4,0 0-9,0 0-6,0 0-7,8 5-24,-8-5-36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36.7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0 76,'0'0'53,"-7"7"-17,7-7-20,0 0-6,3 10-2,-3-10-4,13 15 0,0-2-1,-5-4 0,6 5 0,-1 1-1,2 2-1,-2 2 0,2 4 1,1 3-1,-3-1 0,-2 0-1,4 1 0,-6-1 0,-1-6 1,-1-2-1,2-7-1,-5 1 1,-4-11-1,0 0-2,9 3 0,-9-3-10,0 0-8,11-14-9,-11 0-23,2-4-24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25.2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1 149,'0'0'31,"-8"-7"-8,8 7-13,0 0-3,0 12-1,0 0-3,7 1 0,-1 6-2,5 1 1,2 2-1,3 3 0,0 2 0,2-4-1,-1-1 1,1 1-1,0-1 1,-2-4-1,-2-2 0,-2-6 0,0-3-1,-4 2-1,-1-3-1,-7-6-6,0 0-11,5-12-4,-5-1-12,0-9-33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37.0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308 10 135,'0'-12'36,"0"12"-15,0 0-10,-17 0-2,10 12-3,-8 0-1,6 2-3,-6 5 1,-1 7-1,-1-1 0,0 2-2,-1 0 1,1 4-1,-3-6 1,0 2-1,1-1 0,-1-3 0,5-4 0,-7-2 0,11-2-1,-2-1 0,6-6-2,7-8-1,0 0-5,-15 9-10,15-9-6,0 0-13,11 0-34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37.7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6 149,'0'-10'29,"0"10"-11,0 0-12,0 0-1,-7 5-2,7 5-1,-6 1 1,2 7-2,0 1 1,-3 7 0,-2 3 0,3 0-1,-5 1-1,7-4 1,-3 1-1,5-6 0,-2-2 0,4-11 0,0-8 0,0 0 0,6 1 0,-6-1 0,15-14 0,-8-4 1,2 1-2,-1-4 1,3 0 0,4-3 0,0 2 0,0-2 0,0 1 0,3 5 0,-3 4 1,3 2 0,-8 3-1,3 5 1,-13 4 0,15 0 0,-15 0 0,4 25 0,-4-12 0,2 7-1,-2 0 0,0 4 0,0-6 0,0 1 0,3-1-2,-3-8-1,6 7-7,-6-17-10,2 10-4,-2-10-15,11 0-35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2:31.6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0 100,'-4'17'49,"4"-17"-21,-5 15-17,5 0-1,0-15-3,5 25-2,1-12-2,7 6 0,-4-5 0,8 9-2,3-3 2,0 7-2,1-5 0,3 5 0,1 4 0,-4-8 0,1 4-1,0 2 1,-2-9-1,-5 4 0,5-4 0,-5-2 0,-2-5 0,2 2-1,-2-6 1,-4-1-1,0-2 1,-9-6-1,17 1 0,-17-1-1,18-5-3,-18-10-5,4 1-10,-4-1-5,4-7-19,1 0-27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2:32.0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507 5 135,'0'0'34,"-13"-7"-11,6 4-15,7 3-1,-15 2-2,8 8-1,-6 0-2,2 8 2,-4 2-3,-2 3 0,-5 6 1,2 0-1,-10 5-1,6 1 1,-7 3 0,0-3 0,1 1-1,2-2 0,1-4 0,-3 1 0,4 1 0,-1-9-1,6 0 1,1-7-1,2-2 1,8-2 0,-4-5 0,14-7 0,0 0-1,0 0 0,0 0-2,5-14-9,8 2-8,-2 1-6,2 0-21,0-6-33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2:34.8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0 101 94,'0'0'48,"0"0"-26,0 0-8,0 0-5,0 0-2,13 0-2,0 2-2,5-2 0,6 1 0,0-1-1,6 2 0,-2-2 1,5 0-2,0 0 0,2 0 1,0-2-1,4-1-1,-6 0 2,4-3-1,-2 3 0,4 1-1,-2 2 0,-2 0 1,7 0-1,-3 0 0,0 0 0,5 2 0,-7 0 0,7 1 1,-5 1-1,0-3 0,-4 1 0,5-2 0,-6 0 0,-3 0 0,-3 0 0,-4-3 0,7 3 0,-7 0 1,-2 0-1,0 0 0,-7 0 0,5 0 0,-7 0 0,-2 0 0,-11 0 0,13 0 0,-13 0 0,0 0 0,0 0 0,0 0 0,0 0 0,-13-4 0,13 4 0,-16-10 0,3 1 0,-2 3 0,0-3 1,-5-3-2,-2 2 2,-2 2-2,0 5 2,2-3-1,0 3-1,5 1 1,2 2 0,15 0 0,-11 0 0,11 0 0,0 0 0,11 0 0,8 0 0,-1 0 1,4-1-1,2-3 0,2 2 0,0 1 1,2-1-1,-1-2 0,-3 4 0,0 0 0,-5 0 1,-6 0-1,0 4 0,-13-4 0,9 17 1,-9-7 0,-4 4-1,-5 3 1,-6-4-1,-3 8 1,3-6-1,-2 2 0,-3 0 1,3-6-1,-3 1 0,7-3 0,0-1 0,2-1 0,0-5 0,11-2-1,-11 4 0,11-4-3,0 0-8,0 0-8,0 0-5,-13 7-16,13-7-33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2:51.3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387 0 76,'0'0'55,"-9"0"-29,1 2-10,-1 12-5,-2-8-3,0 13-3,-2 3 0,-2 9-2,-5 2-1,5 17 1,-5 1-2,0 7 1,-4 7-1,-2 1 0,0 0 0,0-2-1,0-2 0,2-7 0,0-7 1,4-9-1,5-9 0,4-6 1,0-8-1,11-16 0,-4 9-1,4-9-1,0-9-2,0-4-8,4-6-9,2 3-9,-1-3-28,1 1-19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2:51.8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455 181 65,'0'0'56,"5"-10"-19,-5 10-22,4-13-4,-4 13-2,0-24-3,0 16-2,-11-9 0,5 1-1,-12 0-1,3-2-1,-7 2 1,-4 4-1,0-4-1,-1 6 1,-1 6 0,-2 4-1,1 0 1,1 13 0,-5 6-1,9 1 0,-2 11 2,2-1-2,0 2 0,4 3 0,3-1 0,4-1 0,4-8 0,5 0 1,1-1-1,3-9 0,5 1 0,10-3 1,2-4-1,7-5 0,3 0 1,3-3-1,7-1 0,-2-1 0,2-7 0,0-2 0,-4-6 0,0 3 0,-7-1 0,-2-5-1,-4 6-1,-11-7-5,1 7-12,-5 2-4,-5-3-15,-2 4-32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2:52.6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342-1 119,'0'0'41,"-7"-3"-16,-8 3-15,15 0-3,-26 12-2,10 1 0,-9 8-2,3 5-1,-4 8 0,0 8-1,-2 1 2,-1 8-2,3 3 0,1 2 0,3-8-1,5 3 1,6-3-1,0-4 1,4-9-1,7-3 0,0-3-1,3-9 0,10 1-3,-13-21-6,28 9-10,-8-9-7,9-11-17,0-11-34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2:52.8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0 165,'0'20'25,"0"7"-5,0 1-15,0 0-1,5 2 0,3 7-1,-1-11-1,4 1-1,0-1 0,0-9-1,-1 2 0,-3-9 0,4 1-3,-11-11-2,17 9-11,-17-9-6,16-5-10,-10-7-26,3 0-23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2:53.0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265 0 138,'0'0'35,"-22"0"-12,9 5-14,0 12-3,-4 2-1,3 10-1,-7 0-1,-1 4-1,-7 4-1,1 1-1,2-2 0,0-8-2,6-1-3,3-13-6,17-14-9,0 0-8,0 0-20,13-23-31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25.5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246 8 171,'0'-8'24,"0"8"-7,0 0-10,0 0-1,-5 6-2,3 3-1,-6 4-1,2 4 0,-7 5 0,-1 5-1,-4 6-1,-3 2 1,-5 2 0,2 1-1,-1-1 1,1-8-1,1-3 0,5-9-1,7-4-1,3-8 0,8-5-5,0 0-11,2-6-4,7-6-8,4 2-26,0-1-28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2:53.4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233 11 137,'13'-6'34,"-13"6"-11,9-7-15,-9 7 0,0 0-3,0 0-2,13 4 1,-13-4-2,13 18 0,-8-4-1,1 6 1,-4 0-1,5 7 1,-1 6-1,1 1 0,0 3-1,-5 5 1,2 2-1,-4 6 1,-4-2-1,-9 3 0,-5 5-1,-10-8-1,-5 5-4,-6-5-12,-5 1-5,-6-5-10,4 0-30,-6-3-27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54.52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96 40 35,'0'0'53,"0"0"-18,0 0-10,0 0-7,0 0-6,0 0-4,0 0 0,5-10-2,-5 10-1,0 0-2,11-9 0,-11 9 0,15-4-1,-6-1-1,6 2 1,2-1-2,1 3 1,8-1 1,0 2-2,3-1 1,-1 1 0,7 0-1,-2 3 1,-1 2-1,-1 3 1,2 1-1,-7 3 0,0-1 1,-4 5-1,-2 1 1,-7-2-1,-2 4 1,-7-4-1,-2 2 1,-2 2-1,0-4 0,-4 5 1,-5-5 0,-4 2-1,0-1 1,-2-3-1,-3 1 1,-2 1 0,1-7-1,-5 2 1,2 1-1,2-4 1,-6 0-1,2-1 0,-4 1 0,1-4-1,-5 2 1,1-1-1,-6 1 1,7-2 0,-3-1-1,2 0 1,3-2 0,4 2 0,2-2 0,2 0 0,7 0-1,13 0 1,0 0-3,0 0-3,7-9-12,6 2-4,4 0-7,1 0-26,-1-1-25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54.95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11 54 92,'0'0'50,"-11"-1"-19,11 1-18,0 0-3,0 0-3,0 0-2,0 0-1,0 0-1,7-11 0,6 9-1,-4-1 0,12 3 0,1-2-1,0 2 1,2-3-1,2 3 1,3-2 0,1 0-1,-1 1 0,1 1 0,1-6 0,-1 5 0,1-1-1,-7 2 1,0-3-1,-2 3 0,-5 0 0,-6 0 0,-2 0-2,-9 0-3,13 0-14,-13 0-2,0 0-8,-13-8-27,2 2-30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56.02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107 37 74,'0'0'42,"9"-14"-13,-9 14-9,9-10-7,-9 10-4,0 0-2,0-13-2,0 13 0,0 0-2,0 0 0,0 0-1,0 0 1,0 0-2,0 7 1,-2-1-1,-5 9 0,3 6 1,-3 2-1,-4 8 0,7 5-1,-5 1 1,3 6 0,1-1-1,1 2 1,4-3-1,-2 1 1,0-3-1,-1 0 1,1-7-2,-4 1 1,-1-1 0,1 1-1,-3-8 1,2 2-1,1-1 1,-3-8 0,7 0 0,-3-6 0,5-12-1,0 9 0,0-9-5,5-4-10,4-8-8,-5-11-10,5 0-25,2-9-23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56.62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 27 98,'0'0'47,"0"0"-18,-9-13-21,9 13 0,0 0 0,16-6-1,-16 6-3,13-5 0,-13 5-1,15-3-1,-15 3 0,15 0 1,-15 0-2,11 3-1,-11-3 1,11 21-1,-9-10 1,1 6-1,-3 6 1,0 0-1,0 6 0,-3 2 1,3 1-1,0 0 0,0 2 0,3-1 1,1 4-1,-2-7 0,7-3 0,-3 2 0,-3 0 0,-1-6 0,-2 3 0,0-6-1,-2 1 1,-1-3-1,-5 2 1,1-5-1,1 1 1,-3-1 0,2-6 0,3 0 0,4-9 0,-11 16 0,11-16 0,0 0 0,0 0 0,0 0 0,0 0-2,-4-12-2,12 5-3,-5-3-12,5 0-6,-1-4-16,6 0-30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4:57.53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84 38,'0'0'60,"0"0"-14,-5-15-25,5 15-8,2-10-4,9 3-1,-11 7-3,26-12 0,-10 1-2,6 9 0,-1-4-1,3 0 0,-2-1 0,0 5-1,0-2 0,-2 4-1,-3 7 1,-8 7 1,4 1-2,-4 9 1,-9-2 0,0 5-1,0 2 1,-5-4 0,-1 3-1,-7-10 0,-1 4 1,4-9-1,-8 1 1,3-2-1,0-7 0,-5 1 0,2-2 0,1 1 1,4-1-1,-5-3 0,5 1 0,5 1 0,8-3 0,-16 6 0,16-6 0,0 0 0,-11 7 0,11-7 0,0 0 0,0 7 0,0-7 0,0 14 0,0-14 0,0 14 0,0-14 0,7 13 1,-7-13-1,17 19 0,-8-9 1,6 1 0,1-2-1,-1 7 1,2-1-1,3-2 0,0 6 0,-3-4-1,-4 2 1,3 2-1,-6-4 0,4 2 1,-1-5-2,-7-2 0,7 4-9,-13-14-9,18 10-6,-18-10-19,19-5-36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5:00.90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84 14 10,'0'0'38,"0"0"-5,0 0-8,0 0-3,0 0-9,-2-11-3,2 11-3,0 0-2,0 0-2,0 0-2,0 0 1,0 0 0,0 0 0,0 0 1,0 0 0,0 0 0,0 0 0,0 0 0,0 0-2,0 0 1,0 0-1,0 0-1,0 0 1,0 0-1,0 0 0,0 0 0,0 0 1,0 0-1,0 0 1,0 0 0,0 0 0,0 0 0,0 0 0,0 0-1,0 0 1,0 0-1,0 0 0,0 0 0,0 0 1,0 0-1,0 0 1,0 0 0,0 0 0,-9 9 0,9-9 0,-5 14 0,5-14-1,-6 13 1,4-3 0,2-10 0,-7 23-1,7-23 0,-6 20 1,3-8 0,1 5-1,-2-6 1,-3 10 0,1-6 0,1 2 0,1 0-1,0-6 0,-7 2 1,11-13-1,-2 17 1,2-17-1,0 0 0,0 0 0,0 0 1,0 0-1,2-2 0,-2 2 0,13-22 0,-7 10 0,-1 2 0,1-7 1,3 2-1,-2-2 0,-1-1 0,5 4 0,-2-5 0,4 3 0,-2 0 0,2 0 0,-4 5 0,4-1 0,-2 1 0,0 3 2,-11 8-2,15-5 0,-15 5 1,9 0-1,-9 0 1,2 7-1,-2-7 1,6 17-1,-6-5 0,0-1 1,0 10-1,0-6 0,-6 4 0,6 1 0,-5-3 0,1 4 1,-5-8-1,5 2 0,2 1 0,2-16 0,-5 11 0,5-11 0,0 0 0,0 0 1,0 0-1,7-5 0,-1-5 0,3-7 0,2 0 0,2 0 0,0-5 0,7-2 0,-3 2 0,3 2 0,2 1 0,-5 8 0,3-5 0,-9 8 0,4 1 0,-4 5 0,-11 2 1,13 0-1,-13 0 0,7 15 0,-7 1 0,0-5 1,0 10-1,-5-1 0,1 2 0,-5 0 0,3 4 0,-1-10 1,-2 3-1,3-1 1,4-9-1,2-9 0,-2 14 0,2-14 0,0 0-1,0 0-1,0 0-2,4-5-8,9-4-7,-6 0-7,1-3-18,5-9-32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5:01.46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59 0 76,'0'0'55,"0"0"-21,0 0-21,0 0-3,0 0-2,0 0-2,-11 16-1,6-7-2,-1 1-1,1 6-1,-5-8 1,5 4-1,5-12 0,-11 17 0,11-17-1,0 0 1,0 0 0,0 0-1,0 0 2,11-7-2,-11 7 0,15-17 0,-8 9 0,-7 8 0,15-19-2,-15 19 4,11-15-2,-11 15 0,0 0 0,0 0 0,0 0 1,0 0 0,0 5-1,0-5 1,-15 22 0,8-14 0,-4 4 0,1 0-1,3 0 1,7-12-1,-15 17-1,15-17-3,0 14-12,0-14-5,0 0-8,13 8-25,-4-9-30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5:04.18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336 49 0,'0'0'5,"0"0"0,9-5 5,-9 5-2,0 0 2,12-5-3,-12 5 1,8-2 1,-8 2-2,9-5-2,-9 5 0,11-4-1,-11 4 1,11-7-1,-11 7 2,13-2 0,-13 2 0,0 0 0,13-4-1,-13 4 2,0 0-1,0 0 1,0 0 0,0 0 0,0 0-1,9 0 1,-9 0-1,0 0-1,0 0 0,0 0-1,0 0 0,0 0-1,-13-8 1,13 8-1,-11-6-2,11 6 2,-17 0-2,6 0 0,-3 0 0,0 0 0,1 6 0,-2-5 0,-3 3 0,-1-1 0,3 1 0,-1 2-1,2 1 1,-7 1-1,7 4 0,-3-2 1,-2 2-1,-1 7 1,1-4-1,4 4 0,-6 0 0,9-3 1,-7 5-1,7-6 0,0 5 0,4-7 0,0 2 1,3 2-1,4-4 0,2 3 0,0 3 2,2-8-2,6 5 1,8-1 0,3-2 0,5-1-1,3-1 1,4-6 0,2 0-1,2-1 0,2-2 0,0-2 1,-4 0-1,2 0 0,-8 0 0,0-3 0,-6 1 0,-1 1 0,-3-1 0,-6 1-1,-11 1-1,11-4-3,-11 4-4,0 0-10,0 0-8,0 0-19,-15-10-33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5:04.56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13 75 100,'-13'-2'50,"13"2"-21,0 0-18,0 0-2,0 0-2,0 0-2,13-2-2,-4 1-1,9 1 1,-1 0 0,7 0-2,2 0 1,5-4-1,2 1-1,4 1 1,-5-3 0,3 0-1,0 2-1,-4-7-2,-1 4-12,-8-1-7,-6-1-7,-3 0-27,-2-1-31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25.8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0 151,'0'9'31,"0"-9"-9,0 0-13,4 14-2,-4-7-1,0 8-3,0-2 1,0 6-2,0 0 0,1 2-1,-1 3 0,0-4 0,0-1-2,-1-4-1,1 0-3,-2-4-15,2-3-2,0-8-8,0 0-30,-6-8-32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5:05.44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211 55 67,'6'-14'47,"3"-2"-15,2 5-12,-9-1-5,7 9-4,-9 3-2,0 0-3,0 0-1,0 0-1,-2 7-2,-7 12 0,-2 8 0,-4 6-1,-1 10-1,1 4 1,0 4-1,-3 5 1,-1-5-1,3 1 1,-5-6 0,5-2-1,-3-7 1,1-6-1,3-7 0,4-3-1,0-9 1,11-12-1,-2 13 0,2-13-2,0 0-2,2-18-7,7 5-9,2-4-11,0-5-24,2-4-25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5:05.91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188 17 144,'0'0'33,"5"-15"-11,-5 15-15,0 0-2,0 0-1,0 0-1,11-2-2,-11 2 0,15 0 1,-15 0-1,15 9 0,-15-9-1,18 13 1,-18-13-1,4 19 1,-4-2-1,-2 1 0,-5 10 1,1 2-1,-3 5 0,-2 6 0,7 1 0,-7 3 0,0 0 0,-2 3 0,-2-7 0,-1-6 0,-5-1 0,3-3 0,-2-3 1,1-6-1,-1 0 0,5-7 0,2-1 0,2-2 0,11-12-1,-13 10 1,13-10-1,0 0-1,0 0-2,-5-15-3,10 3-11,-3-1-8,4-1-15,1-7-34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5:06.50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91 23 156,'0'0'28,"7"-22"-13,1 22-8,-8 0-2,27 0-1,-14 0-1,6 7-1,3 1 0,0 2-1,-5 2 0,5 4 0,-2-4-1,-7 4 1,-4-2-1,-5 2 1,-4 3-1,0 1 1,-11-1-1,-2 2 0,-2-5 1,-5 5-1,-2-4 0,-2 0 0,0-3-1,0 0 1,-4 5 0,6-6 0,-2 3 0,4 0 0,3-2 0,4 4 0,0-5-1,11 0 1,2 5 0,0-8 0,13 1 0,2 1 0,2 4 0,3-7 0,2 3 1,0 6-1,2-7 0,-2 3 0,-5 3 0,0-6 0,-3 3 0,-1-2 0,-5-3 0,-8-9-1,11 13 0,-11-13-2,0 0-7,0 0-10,0 0-7,11-6-20,-11-8-32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5:07.25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24 10 161,'0'0'28,"0"0"-8,0 0-14,0 23-2,-2-10-1,2 11-1,-3 1-1,3 6 0,-6-4 0,6 0-1,-5-1 1,1-10 0,2 2-1,0-10 1,2-8-1,0 0 1,2-5 0,7-11-1,2 0 0,2-6 1,2-4-1,5-5 0,1 3 0,-1 3 0,2-3 0,-2 10 0,-5 1 0,-2 6 0,-2 7 0,-11 4 0,17 6 1,-12 8-1,-5 3 0,0 3 0,2 2 0,2-2 0,-2 3 0,1-10 0,-1 1 0,-2-14 0,11 19 1,-11-19-1,11 0 0,0-6 0,-1-4 0,1-2 0,9 0 1,-5-3-1,3 0 0,-3 2 0,2 1-1,-1-1 2,-5 3-1,2 5 0,-2 5 0,-11 0 0,8 2 1,-3 8-1,-5-10 1,0 28-1,0-15 0,0 9 1,-2-7-1,2 6 1,-3-7-2,3 4 0,0-1-1,0-17-5,16 21-10,-16-21-6,17 21-9,-17-21-31,0 0-31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25:11.48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46 80 45,'0'0'40,"7"-11"-7,-7 11-14,0 0-5,0-15-3,0 15-4,0-8 0,0 8-2,0 0 0,0 0-2,4-14 1,-4 14-1,0 0 0,0 0 0,0 0-2,0 0 2,-4 12-2,4-12 0,-5 17 0,3-3 0,-4 5 0,-1-3-1,1 10 1,1-4-1,-4 1 0,3 1 1,4-6-1,0 1 1,-1-7 0,3-12-1,0 0 1,0 0-1,7 0 1,4-15-1,-2-3 0,4-7 0,-2 2 0,-3-5 0,5 2 0,-4 1 1,-2 0-2,-1 8 1,-4-3 0,-2 8 1,0 12-2,0-15 2,0 15-1,-8-5 0,8 5 1,-13 2-1,6 7 1,-2 4-1,1-1 2,1 4-2,-2-2 0,5 3 0,0-4 1,1-2-1,3-11 0,-2 12 0,2-12 0,0 0 0,0 0 0,9-7 1,-5-5-1,9 0 0,-8-7 0,8 6 0,-7-2 0,3 1-1,-4 4 1,-5 10 0,0 0 0,0 0 0,-11 15-1,2-1-3,2 2-11,1 2-7,-1-4-8,1-3-27,6-11-27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5:33.2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18 55,'-16'-11'63,"16"11"-24,-16-8-20,16 8-7,-16 0-3,16 0-2,-9 15-3,2-1 0,7 1-1,0 10-1,7-8 0,2 8-1,7 4 1,3 6-1,3 1 0,1 7 0,8 4 0,4-1 0,-3 1-1,3 7 1,3-9 0,-3-1-1,0-5 0,-3-4 0,-1-6 0,-9-4 1,7-7-1,-10-5 0,-3-3 0,-16-10-1,19 11 1,-19-11-1,0 0 0,0 0-2,0 0-3,-6-21-6,6 21-8,-16-23-8,9 2-20,-2-1-29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5:33.6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447-1 128,'-15'0'36,"-1"0"-13,-3 0-14,19 0-3,-32 16-2,22-1 0,-9 3-2,0 3 1,0 1-1,3 11 0,-9 1 1,0 13-1,-4-5-1,-3 7 0,1-7 0,5 4 0,-5-6-1,2-3 0,7-7-1,0-9 0,12 0-1,10-21-5,0 0-10,0 0-5,0 0-12,3-21-29,10-2-18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5:36.8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10,'0'0'28,"-3"10"1,3-10 0,-4 17-1,-5 0-6,9 6-7,-6-4-5,6 16-2,0-6-3,0 14-1,0-7 0,0 8-1,12-4-1,1-6 0,0-4-1,9-8 0,0-12 0,0-3 0,4-7 0,2-7 0,4-13-1,-7-4 1,4-11-1,-1 1 1,-9-5 0,7-9-1,-10 4 0,0 8 1,-7-5 0,-3 15 0,1-2 0,-4 14 0,-3 14-1,0 0 1,0 12 0,0 13-1,0 6 0,-3 12 1,3 1-1,0 10 1,0 5-1,6 3 1,0-1-1,-2 1-1,-1-1 1,9-4 0,-12-6 0,4 1 0,-4-7 1,-4-8-1,-8-7 1,5-6-1,-5-2 1,-7-9 1,-4-3-2,-5-9 0,6-1 0,-10-1 0,3-2-4,-9-4-6,7 7-10,-4-3-8,3 3-26,3 0-29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5T09:51:06.167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07.673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7 79 5,'0'0'38,"0"0"0,0 0-9,-12-1-10,12 1-3,0 0-4,0 0-4,0 0-2,0 0 1,0 0-3,0 7 0,10 7 0,-4 2 0,7 5-1,-2-1 0,8 5-1,0-4 1,10-3-2,-7 0 1,1-10-2,0-5 2,-2-3-1,-2-6-1,-1-9 0,1-4 0,-5-5 1,-7-4-1,1 5 0,-8-6 0,0 2 0,-2 4 0,-6 1 0,1 5 1,-1 5 0,8 12 0,-9-3 0,9 9 0,2 14 0,5 3 0,3 8 2,-3 1-1,10 5-1,-2-2 0,1 0 1,-7-3-1,4 0 0,-5-5 1,-2-3-2,-4-3 1,-2 1-1,-8-4 0,2-2 1,-5-1-2,-2-6 1,-3-1-1,1 0-1,4-2 0,-2-5-2,13-1-8,-10 3-9,10-3-7,0-4-21,4-10-35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28.4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74,'0'0'58,"0"0"-23,0 0-19,9-3-4,-9 3-4,5 5-1,0 3-3,1 4 0,6 1 0,2 3-2,-3 1 0,7 6-1,-1-2 1,4 3-1,-1 0-1,-3 3 1,1-3 0,-4-1-1,1-1 0,-6-2 0,3-5 0,-6-3-2,2-3 0,-8-9-6,7 0-10,-7 0-6,1-13-10,-1-6-29,0-2-18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08.063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1 151 114,'0'0'45,"-2"-8"-18,2-2-14,7 3-8,1-7-1,7 2 0,-2-3-1,6 6-1,0-6-1,0 2 0,-2 2 0,0-1-1,-3 5 2,-3 0-2,0 4-2,-11 3 0,10-8-1,-10 8-3,0 0-9,-2 14-10,-6 0-13,-1 7-33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08.417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0 145 100,'0'0'51,"0"0"-21,9 2-17,-7-8-5,10 0-2,-3-7-2,1 0-2,3-2 0,4 0-1,-4-2-1,2 1-1,-1 2-3,-5 3-15,-1 3-5,-8 8-17,13-12-32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09.521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21 115 65,'0'0'51,"-5"-12"-22,5 12-9,0 0-7,0 0-5,-10-4-1,10 4-1,0 0-3,0 0 1,-5 5-2,5 6 0,-2 1 0,2 5-1,0 4 1,3 4-1,5 2 0,0 4-1,3-1 1,4-2-1,-2-8 0,4-2 1,2-9-1,0-4 0,0-5 1,0 0-1,0-8 0,-4-8 2,1 0-2,-7-2 0,-3-4 1,-1 1-1,-1 2 0,-2 0 0,-2 5 1,0 2-1,0 12 0,0 0 1,0 0-1,13 4 1,-1 5 0,1 1-1,2-3 2,8-1-2,0-3 1,1-3 1,3-9-1,1-3 1,1-3-2,-9-9 1,-1-1-1,-5-1 1,-9 1-1,-5-2 0,-9 4 0,-10 4-1,-4 4 1,-7 6-2,5 6 0,-5 3-2,11 6-6,0 3-11,4 0-4,5-4-18,10-5-31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10.545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14 229 60,'0'0'38,"0"0"-7,0 0-11,0 0-6,-8-3-4,8 3-3,0 0-1,0 0 0,-4-11-1,4 11-2,0-15 0,0 15 0,0-18-1,4 11 1,0-7-2,1 4 0,-1-2 0,4 3 0,-4 0-1,-4 9 1,11-7-1,-11 7 0,9 0 0,-9 0 1,16 4-1,-7 5 1,4-1-1,3 1 1,1-3-1,0-1 1,-2 0 1,0-1-2,0-1 1,-2-3-1,-1 0 1,-1-3-1,0-6 1,-1 1 0,-2-6-1,1-1 0,-1 1-1,-3-8-1,5 12-8,-5-13-10,-1 9-5,-2-7-19,2 7-32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11.394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3 0 100,'0'0'50,"-5"6"-21,5-6-15,0 0-5,0 14-3,0-14-2,7 11-1,-7-11 0,21 10-1,-8-4 1,4 0 0,-1-4-1,3 3-1,-1-1 2,-2 2-2,1-1 0,0 4 0,-2-3 0,0 1 0,2 0-1,-4 1 1,3 2-1,-1-5 0,0-2 0,-4 2 0,2 1-1,-3-3 1,1-3 1,-11 0-2,14 0 1,-14 0-1,7 3 0,-7-3-2,0 0-3,0-5-8,0 5-7,0-10-7,0 10-21,-2-17-32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11.704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78 0 152,'0'0'29,"-12"3"-7,12-3-15,-7 15-1,7-15 0,-6 17-3,6 0 0,0-2-1,0 8 0,0-1-1,0 7 1,-4 2-2,2 1 1,-3 4-1,-3-4 1,2-1-1,-1-5 0,-1-2-1,3 0 0,-3-15-2,8 5-10,0-14-8,0 0-5,2-6-17,6-8-41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5:33.2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18 55,'-16'-11'63,"16"11"-24,-16-8-20,16 8-7,-16 0-3,16 0-2,-9 15-3,2-1 0,7 1-1,0 10-1,7-8 0,2 8-1,7 4 1,3 6-1,3 1 0,1 7 0,8 4 0,4-1 0,-3 1-1,3 7 1,3-9 0,-3-1-1,0-5 0,-3-4 0,-1-6 0,-9-4 1,7-7-1,-10-5 0,-3-3 0,-16-10-1,19 11 1,-19-11-1,0 0 0,0 0-2,0 0-3,-6-21-6,6 21-8,-16-23-8,9 2-20,-2-1-29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5:33.6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447-1 128,'-15'0'36,"-1"0"-13,-3 0-14,19 0-3,-32 16-2,22-1 0,-9 3-2,0 3 1,0 1-1,3 11 0,-9 1 1,0 13-1,-4-5-1,-3 7 0,1-7 0,5 4 0,-5-6-1,2-3 0,7-7-1,0-9 0,12 0-1,10-21-5,0 0-10,0 0-5,0 0-12,3-21-29,10-2-18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5:36.8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10,'0'0'28,"-3"10"1,3-10 0,-4 17-1,-5 0-6,9 6-7,-6-4-5,6 16-2,0-6-3,0 14-1,0-7 0,0 8-1,12-4-1,1-6 0,0-4-1,9-8 0,0-12 0,0-3 0,4-7 0,2-7 0,4-13-1,-7-4 1,4-11-1,-1 1 1,-9-5 0,7-9-1,-10 4 0,0 8 1,-7-5 0,-3 15 0,1-2 0,-4 14 0,-3 14-1,0 0 1,0 12 0,0 13-1,0 6 0,-3 12 1,3 1-1,0 10 1,0 5-1,6 3 1,0-1-1,-2 1-1,-1-1 1,9-4 0,-12-6 0,4 1 0,-4-7 1,-4-8-1,-8-7 1,5-6-1,-5-2 1,-7-9 1,-4-3-2,-5-9 0,6-1 0,-10-1 0,3-2-4,-9-4-6,7 7-10,-4-3-8,3 3-26,3 0-29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4.0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0-1 106,'0'0'47,"0"0"-26,-2-11-9,2 11-2,0 0-3,0 0-2,0 0-2,0 0 1,0 0-1,0 0-1,0 0 1,0 0-2,0 15 1,7-1-1,3-2 1,2 6-1,5 3 0,5 3 1,-2 3-1,9 3 0,-2-4-1,-1 9 1,1-3 0,-2 4-1,-3-4 1,-8 4-1,6-4 1,-6-2-1,-1-1 0,-1-3 0,-7-1 0,4-4 0,-6-2 0,4-5 0,-2-2 0,-5-12 0,5 18-1,-5-18 1,0 0-2,0 0 0,15 7-6,-15-7-12,2-11-3,-2-5-11,0-4-32,0-7-17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28.7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198 16 142,'-2'-8'33,"2"8"-10,-1-8-14,1 8-2,0 0-2,-11 0 0,9 12-2,-3-1-1,-4 10 0,-3 2-1,1 6 0,-7 5 0,-1 2 0,-2 2-1,0-2 0,2-3-1,0-4 1,5-3-2,-1-10-2,12-2-7,3-14-9,0 0-4,5-3-17,9-6-34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4.5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382 0 145,'0'0'33,"-9"-2"-12,-4 2-14,9 7-1,4-7-2,-13 31-1,1-20 0,10 10-1,-6-4 0,3 3-1,-7 5 1,3 3-1,-6 1 1,0 5-1,-7 8-1,0-2 1,-5 4-1,3 1 1,-3 1-1,0-3 0,3-1 0,2-5 1,2-5-1,1-8 0,9-1 0,3-8 0,0-4 0,7-11-1,-10 12 1,10-12-1,0 0-2,0 0-2,0 0-11,7 0-6,-7 0-7,0 0-28,0-10-27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6.5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3 135 55,'-3'-14'51,"3"14"-15,0 0-15,0 0-8,0-10-5,0 10-1,0 0-3,17-3 0,-7 2-1,10 1-1,-1-2 0,8 2 0,0-4 0,5 4 0,4-4-1,-2 4 1,5-4-1,-2 2 0,2 0-1,-2 2 1,-6 0-1,8 0 1,-4 0-1,-1 0 0,-5 0 0,0 0 1,-2 0-1,0 4 0,0-2 0,-3 0 0,1-2 2,-3 2-2,-3-2 0,-4 0 0,7 2 0,-8-2 0,-1 0 0,-13 0 0,17 0 0,-17 0 0,0 0 0,0 0 0,0 0 0,2-12 0,-2 12 1,-10-11-1,-2 3 0,0 0 0,-5-1 0,0 0 0,0-1 0,0 0 0,-1 3 0,6 2 0,0-1 0,12 6 0,-10-6 0,10 6 0,0 0 0,8 0 0,6 0 0,-2 0 1,10 0-1,3 4 0,-3-2 1,5 2-1,-3 1 0,-2 1 1,-2-1-1,-6 3 1,-14-8-1,15 21 0,-15-8 0,0 4 1,-15-3-1,3 6 1,-5-2-1,-5 4 1,5-3-1,-5 2 0,2-2 1,3 2-1,3-5-1,-1 2 0,5-1-2,-2-10-9,10 8-8,2-15-6,0 0-19,0 0-35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7.9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349 47 55,'0'0'59,"0"0"-25,0 0-15,3-12-8,-3 12-2,0 0-2,0 0-2,-3-10-2,3 10 0,0 0-1,-9-11-1,9 11 0,-15-5 0,5 1 0,-2 4 1,-2-2-1,-3 0 0,-5 2 0,0 0 1,-2 0-2,-1 0 1,1 0 0,0 2-1,0 2 2,-1 3-2,11 0 0,-6 1 1,3 4-1,8-6 0,9-6 1,-17 16-1,17-16 0,-5 25 1,5-11 0,0 2-1,2 5 1,3 4 0,5 2 0,-3 5-1,0-1 1,-2 8-1,5-1 1,-3 5-1,-2 1 1,2-3-1,-2-1 0,-5 0 0,3-2 0,-3-2 1,0 2-1,0-10 0,-3 1 0,-2-1 0,-2-3 0,5-3 0,-3 0 0,0-8 0,2 2 0,3-16 0,0 15 0,0-15 0,0 0 0,8 0 0,-1 0 0,12-10 0,1 5 1,2-9-1,2 1 0,5 4 0,-2 1 0,-3 4 0,0-6 1,1 10-1,-8-1 0,-3 1 0,-2 0-1,-12 0-1,20 0-3,-20 0-9,0 0-7,12-15-6,-7 3-19,-3-3-35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8.7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0 216 96,'0'0'50,"0"0"-20,0 0-16,10-4-7,-8-7 0,8 5-1,-3-12-2,6 2-1,-6-5 0,7 1 0,-6-4-2,4 2 1,-7 5-2,0-5 1,0 8-1,-3 4 1,-2 10-1,0-13 0,0 13 1,0 0-1,0 13 1,-2 3-1,-1 4 2,3 7-2,-2 3 1,2 2-1,-3 3 0,3 2 0,0 1 0,0-2 0,3-2 0,-1-1 0,-2-7 0,3 1 0,-3-7 0,0-3 0,0-3 0,0-14 0,0 11 0,0-11 0,0 0 0,-10 5 0,10-5 0,-15 0 0,15 0 0,-19 0 0,19 0 0,-12 0 0,12 0 0,0 0 0,-13 6 0,13-6 0,0 0 0,0 0 0,0 0 0,0 0 0,0 0 0,0 0 0,5 0 0,-5 0 0,20-4 0,-8 4 0,-2-4 1,9 2-1,-2 1 0,0 1-1,0 0 1,1 0-3,4 3-3,-13-3-11,8 0-5,-7 0-10,-10 0-27,17-7-27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9.8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 65,'0'0'59,"0"0"-25,0 0-16,10-6-5,-10 6-4,9 0-2,-9 0-2,13 9-1,-13-9-1,19 25-1,-9-9 1,5 2-2,-1 3 0,6-1 0,-3 6 0,7 0 0,-4 1 0,2-1-1,-3 1 1,3 3 0,-5-4-1,0-1 0,-2-1 0,2 1 1,-7-5-1,-3-1 0,3-7 0,-10-12-1,7 18 1,-7-18-1,0 0 0,0 0-2,0 0-6,3-12-11,-3-4-4,0-7-14,-3-1-29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30.1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302-2 134,'0'0'35,"-12"0"-11,-3 0-14,5 17-3,-7-6-2,0 14-2,-5-5-1,2 11 1,-4-1-2,-3 3 0,2 0 0,0 4 0,6 0-1,-3-7 1,4-1-1,6-9 0,0 3-1,7-11 1,5-12-1,0 0-1,0 0-3,0 0-4,12 0-11,-12 0-7,10-16-17,-10 16-30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31.4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59 83,'0'0'55,"8"-11"-27,-8 11-13,12-7-6,0 7-2,-12 0-1,20-10-2,-20 10-1,24-13-1,-14 5 0,7 4 0,-7 0-1,5 3 0,-6 1 0,6 0 0,-15 0 1,20 11-2,-20-11 1,22 21-1,-13-13 1,4 3 0,1-6-1,1-1 1,0 0-1,2 0 0,0-4 1,-5 2-1,3-2 1,-5 0-1,-10 0 0,14 6 0,-14-6 1,0 0-1,0 15 0,0-15 0,0 17 0,0-17 0,-5 21 0,3-9 0,0 0 0,-1 7 0,3-3 1,-2 2-1,2 0 0,0 6 1,0-1 0,0 1-1,0 3 0,5-1 0,-5 1 0,0 5 1,2-2-1,-2-3 0,0 5-1,0-6 2,0 3-1,-2-3 0,-3 3 0,5-5 0,-3-1 0,-2 3 0,5-6 0,0 2 0,-2-1 0,2-1 0,0 0 0,0-5 0,0 0 0,0 0 0,0-1 0,0-4 0,0-10 0,0 20 0,0-20 0,0 17 0,0-17 0,-5 14 1,5-14-1,0 0 0,-7 14 0,7-14 1,0 0-1,-20 4 0,20-4 0,-17 0 0,2 0 0,3 0 0,-10 0 0,5 0 0,-5 0 0,0 0 0,0 0 0,2 0 0,1 0 0,2 0-1,4 6-3,-4-6-4,17 0-11,-10 5-4,10-5-12,0 0-34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27.598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-1 96 50,'0'0'52,"-7"-4"-23,7 4-14,0 0-3,0 6-3,0-6-3,15 20-1,-4-8-2,6 4 0,1-4 1,2 2-2,1-2 0,4-3 0,-2-2 0,-3-4-1,1-3-1,-4 0 2,-3-7-1,1-2 0,-8-8 0,3 0 0,-6-5-1,-3 1 0,-1-3 1,0 1 0,0 3-1,-1 0 0,-3 6 0,0 5 0,4 9 1,0 0-1,0 0 1,0 15-1,2 5 1,5 13 1,9 0-1,1 10 0,0 0 0,2 1 0,0-2 0,0-1 0,-8-6-1,2-4 1,-7-6 0,-2-4 0,-4-3 0,-4-1 1,-2-1-1,-7-3 0,-8 3 0,6-6-1,-8 2 0,6-2 0,-6-2 0,4-5-1,8 3 0,-4-5-4,15-1-5,-11 3-10,11-7-8,1-10-26,9-8-29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28.141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0 186 50,'0'0'64,"2"-7"-21,-2 7-25,0 0-7,0 0-2,5-17-4,-5 17 0,12-18-2,-3 4-1,3 1 0,-3 0-1,8-6 1,-2 6-1,2-4-1,-2 6 1,-1 0-1,1 1 0,-2 2 0,-3 0 0,1 5 0,-3-1-1,1 4-2,-9 0 0,11 0-7,-11 0-12,6 9-10,-6 0-26,-6 6-25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28.617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0 120 67,'0'0'59,"0"0"-21,0 0-21,0 0-8,0 0-2,0-7-2,6 1-1,5-7-2,0 0 0,3 0 0,-1 2-1,2-3 0,-2 3-1,3 4-1,-3-5 0,6 12-11,-8 0-9,6-4-10,-4 1-27,-5-3-27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24.8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252 35 85,'11'-3'47,"-11"3"-21,9-2-11,-9 2-4,8-4-2,-8 4-2,0 0-2,7-3-1,-7 3-1,0 0 0,-2-9-1,2 9-1,-11-7 1,3 5 0,-6-1-1,-1 3 0,-3 0-1,-1 0 1,0 0-1,-4 2 1,4 1 0,0 0-1,3-2 0,1 2 0,3-1 1,0 0-1,4 2 0,8-4 1,-12 9-1,8-3 0,1 3 1,0 6-1,-2-3 1,3 7 0,-1-1-1,0 3 0,1 2 1,-1 1-1,-2 3 1,4 0-1,-1 0 0,1 3 0,-3-1 0,4-1 1,0 1-1,0 1 0,0-3 0,0 0 0,0-2 0,0-1 0,0-2 1,-1 1-1,1-5 0,-2-3 0,2-1 0,0-3 0,0-3 0,0-8 0,2 7 0,-2-7 0,14 2 0,-6-2 1,3 0-1,2 0 0,3 0 0,2-2 1,1 0-1,-1-1 0,3 2 0,-2-1 1,-1-1-1,-2-1 0,-3 3 0,-2 0 0,-5 1 0,-6 0-3,10 0-6,-10 0-11,5-10-3,-5 1-11,3-1-33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29.2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0 145,'-2'11'33,"2"-11"-12,-3 7-12,3-7-3,0 0-1,0 0-2,5 8-1,-5-8 0,15 9-1,-8-4 0,1 3 0,-2 2-1,1 4 1,-6-2-1,-1 5 1,-1 0 0,-7 3-1,-4 0 0,1-2 1,-3 1-1,0-4 0,1 1 1,5-6-1,0-1 0,3-1 0,5-8 0,0 8 0,0-8 1,16 3-1,-1-3 0,2 0 1,2 0-1,0 0-1,4-3 1,-2 0-2,0 3-6,-4-5-11,-3-2-4,-3-3-10,-4 0-27,-4-6-30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32.133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12 87 57,'0'0'37,"0"0"-8,0 0-10,0 0-6,0 0-4,0 0-3,0 0-1,-6 5-2,4 4 0,0-1-1,2 7 0,-2 0-1,2 10 1,0-7-1,6 11 0,0-3 1,5 3-1,-1-4 0,3-1 0,2-2 0,2-8-1,-4-4 1,6-8-1,0-2 1,0-2 0,0-10-1,-2-1 0,-2-6 1,0-2-1,-5 0 0,-6 0 1,3 3-1,-7 0 0,0 5 1,-7 2-1,7 11 0,-12-4 0,12 4 0,-9 9 0,9 4 0,2 3 1,9-4-1,4 1 1,4-3 0,4-2-1,2-8 1,3 0 0,-3-6-1,-3-6 1,-1-5 0,0-7 0,-8-3 0,-3 3-1,-4-10 0,-6 8 1,-6-3 0,-2 6-1,-7 1 0,-2 9 0,4 2-1,-6 8 0,4 5-2,0 2-3,7 10-14,0 1-10,8 5-22,0 2-25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32.458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1 132,'0'12'37,"0"3"-13,1 9-17,1-10-1,2 11-2,6-1-1,-3-5-1,3 0-1,-1-6-1,1 0-1,-10-13-2,19 17-9,-19-17-10,0 0-11,0 0-29,0-12-21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33.053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0 222 50,'0'-12'42,"0"-1"-6,4 2-14,-4-4-7,8-2-5,-7-2-2,9 2-2,-8-4-1,5 4-2,1-3-1,-2 3 1,-1 5-2,3 0 1,-8 12-1,11-8-1,-11 8 1,17 9 0,-5 5-1,1 0 1,2 4 0,4-2-1,0 2 1,2-6 0,-2-4-1,2-3 1,0-4 0,-1-1 0,-1-7-1,-2-5 0,-1-1-2,-3-3 1,0 3-5,-5-7-12,-1 6-8,-3-3-20,4 3-32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33.386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-1 12 200,'0'0'-22,"0"0"-11,0 0-29,0-12-21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33.496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0 222 50,'0'-12'42,"0"-1"-6,4 2-14,-4-4-7,8-2-5,-7-2-2,9 2-2,-8-4-1,5 4-2,1-3-1,-2 3 1,-1 5-2,3 0 1,-8 12-1,11-8-1,-11 8 1,17 9 0,-5 5-1,1 0 1,2 4 0,4-2-1,0 2 1,2-6 0,-2-4-1,2-3 1,0-4 0,-1-1 0,-1-7-1,-2-5 0,-1-1-2,-3-3 1,0 3-5,-5-7-12,-1 6-8,-3-3-20,4 3-32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33.852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14 0 25,'0'0'58,"-8"4"-18,8-4-19,0 0-8,0 0-3,0 0-3,0 0-1,0 0-2,0 0 0,0 0-1,0 0 0,0 0-1,0 0 1,0-5-2,0 5 1,0 0-1,0 0 1,0 0-1,0 0 0,-6 0-1,6 0 1,0 0-1,0 0 0,-2 8-1,2-8-2,0 0-9,8 4-12,-8-4-13,10 0-32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35.701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0 197 55,'0'0'61,"0"0"-27,0 0-15,0 0-8,0 0-3,0 0-4,0-17 0,0 17-2,2-20 0,2 8 0,-2-6-1,4 2-1,-5-3 1,3 1 0,-4-3-1,0 6 0,0-3 1,0 3-1,-4 6 0,4 9 0,0 0 0,-9-1 1,7 5-1,2 11 0,0 4 0,2 4 0,0 4 0,5 3 1,1 2-2,3-6 2,1 3-1,3-2 0,-2 0 0,-1-10 1,3 4-1,-2-9 1,-4-2-1,3 2 0,-12-12 1,7 9-1,-7-9 0,0 0 1,-2 8-1,2-8 0,-17 6 0,8-3 0,-2 3 0,-1-1 0,3-1 0,1 1 0,8-5 0,-13 9 0,13-9-1,0 0 1,0 0 0,-2 9 0,2-9 0,0 0 1,6 0-1,-6 0 0,19-4 0,-8-1 1,-2-1-1,7-3 0,-1 1 2,0-2-2,-6-2 0,5 5 0,-5-2 0,3 0-2,-5 6-1,-7 3-12,10-12-9,-10 12-13,0 0-30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36.204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6 176 126,'-8'3'39,"8"-3"-14,0 0-18,0 0-2,4-12-1,5 5-2,8-6 1,2 3-1,2-7 0,0 4-1,7-5 0,-5 6 0,2 0-1,-4-2 1,1 4-1,-7 1 0,2-1-2,-5 1 0,-1 7-4,-11 2-11,4-11-8,-4 11-16,0 0-32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36.717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2-1 121,'0'0'41,"-2"11"-15,2 5-15,0-7-5,6 4-1,2 2-1,1 1-1,2 0-2,1 3 1,1-5-2,0-1-1,-1 0-3,-3-4-11,3 2-8,-3-4-13,-9-7-31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38.111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3 132 53,'0'0'43,"0"-12"-8,-1 2-14,1 10-5,0-12-6,0 12-1,0-5-3,0 5-1,0 0-2,0 0-1,0 0 0,0 6 0,-2 6-2,2 8 1,0 2 0,3 5-1,-1 3 1,4 1-1,2 3 0,-1-3 1,5-7-1,-3-3 0,2-5 0,5-7 1,-1-6-1,0-3 1,2-10-1,2-2 1,-4-4 0,0-2-1,-3-1 0,-1-2 1,-5 2-1,1 1 1,-7 7-1,0 1 1,0 10-1,0 0 0,0 0 0,0 13-1,4 0 2,2 2-1,3-5 0,6-1 0,0-5 1,6-4 0,0-4 1,0-5-1,0-7 0,2-1 0,-10-4-1,2-1 1,-6-8-1,-7 4 1,-2 1 0,-2-4-1,-11 0 0,-4 4 0,-2 10 0,-4 0-1,3 12 0,-3-2-1,4 10-4,-2 5-5,8 6-11,1 3-8,5-3-25,5 1-27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1.7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0 119,'0'0'38,"0"0"-17,0 0-7,-5 4-6,5-4-3,0 0-2,-8 8 0,8-8-2,0 0-1,0 0 0,0 0-1,3 0-6,-3 0-12,10 0-6,-2 0-17,-8 0-28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38.742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12 102 88,'0'0'53,"-8"-8"-21,6-5-19,2 6-5,0-9-2,10 4 0,-5-1-2,5-1-2,1 2 1,4 7-1,-5 4-1,3 1 1,-1 1-2,-5 4 2,-1 6-2,1 7 0,-7-2 1,4 3-1,-4-2 0,0 3 1,0-6-1,-4 4 0,4-5 0,-3-3 1,3-10-1,-4 14 0,4-14 0,0 0 0,0 0 0,0 0 0,-8 6 1,8-6-1,0 0 0,0 0 0,0 0 0,0 0 0,6-5 0,-6 5 0,9-1 0,-9 1 0,16 0 0,-5 0 0,0 0-1,1-2 0,3 1-3,-6-8-8,6 4-8,-5-2-9,3 0-24,-3-2-30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39.673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6 245 106,'0'0'39,"0"0"-17,0 0-8,-8-7-5,8 7-3,2-12-2,0-1 0,6 1-2,-2-2 0,1 0 0,3-2 0,-3 0-1,5 0 1,-5 1-1,3 0 0,-5 7 0,-5 8-1,14-14 0,-14 14 1,11 0-1,-11 0 0,13 9 0,-5-1 1,3-4-1,0 0 0,3 2 2,-1-3-2,4-1 1,-2-1-1,0-2 1,1-4-1,1-1 0,-6 0 0,8-2 0,-6-3 0,0-2-2,1 6-5,-1-6-11,0 1-5,2 0-14,-3-4-33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41.202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9 72,'0'0'42,"0"0"-16,0 0-7,0 0-8,0 0-3,-3-8-2,3 8-2,0 0 0,9 0-1,-9 0-1,13 5 0,-1 0 1,3 4 0,0-2-1,8 1 1,-2-2-1,5 3-1,-1-1 2,1 1-2,-1-2 0,-2-3 0,-1 4-1,-3-2 1,0-2-1,0 4 0,-4-4 2,-1-2-2,-5 1 0,1 0 0,-10-3 0,9 5-2,-9-5 1,0 0-1,0 0-5,0 0-11,-6 0-7,6 0-18,-15-11-28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1:41.681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68-1 116,'0'0'43,"0"0"-16,-17-3-17,17 3-2,-8 8-3,8 3-1,-1 1-1,1 6-1,0 2 0,0 3 0,0 3-1,0 1 1,0 0-2,-2 2 1,0 0-1,-2 0 1,-2-6-1,1-1 0,-1-1-1,0-9-1,4 5-4,2-17-9,-9 10-7,9-10-11,0 0-30,0 0-22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49:53.958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201 12 8,'0'0'32,"0"0"2,4-12-6,-4 12-1,0 0-10,0 0-3,0 0-3,0 13-2,-4-2-2,4 6-2,-7 2-1,-1 12-2,-1-2 0,-1 14 0,-1 3 0,-2 4 0,-1 4-1,3 3 0,-2 0 1,-2-2-1,3 0 0,-1-3-1,4-7 1,-3-2-1,5-4 1,-3-2-1,4-5 1,1-5-1,-3-6 0,4-7 0,2-4-1,2-10 0,0 0 0,0 0-3,0 0-1,-3-12-10,3-3-11,0-3-18,0-1-34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49:54.879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237 75 30,'6'-8'32,"-6"8"0,0-11-3,0 11-11,0 0-4,-10-10-6,10 10-1,-9-6-2,9 6-1,-15-3 0,7 3-1,-5 0-1,1 0 1,-1 0-1,0 0 0,-2 1 0,3 5-1,-3-1 1,4 1-1,-4 0 0,3 5 0,-1-2 1,4 3-1,-5 3-1,7 0 1,-3 4 0,6-2-1,-1 2 2,-1 0-2,6 1 0,0 0 1,0-5-1,6 3 1,-2 1-1,3-3 0,1-1 0,1-4 0,1 0 0,-1-2 0,4 1 0,-1-6 0,1-1 1,2 2-1,0-5 0,1 0 0,-1 0 0,2-5 0,0-1 0,-2 2 0,-2-3 1,2-1-1,-1-2 1,-3 0-1,2-3 1,-1-4-1,-3 0 0,4-2 0,-3-4 0,1-1 1,-5-1-1,3 2 0,-3-2 0,-4 4 0,-2-3 1,0 4-1,-6 6 0,-5-3 0,0 8 0,-8-2 0,-2 3 0,-6 4 0,6-1 0,-1 2 0,-1 3-1,2 0-2,6 3-6,0-1-12,5-2-10,1 0-26,9 0-26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5:33.2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18 55,'-16'-11'63,"16"11"-24,-16-8-20,16 8-7,-16 0-3,16 0-2,-9 15-3,2-1 0,7 1-1,0 10-1,7-8 0,2 8-1,7 4 1,3 6-1,3 1 0,1 7 0,8 4 0,4-1 0,-3 1-1,3 7 1,3-9 0,-3-1-1,0-5 0,-3-4 0,-1-6 0,-9-4 1,7-7-1,-10-5 0,-3-3 0,-16-10-1,19 11 1,-19-11-1,0 0 0,0 0-2,0 0-3,-6-21-6,6 21-8,-16-23-8,9 2-20,-2-1-29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5:33.6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447-1 128,'-15'0'36,"-1"0"-13,-3 0-14,19 0-3,-32 16-2,22-1 0,-9 3-2,0 3 1,0 1-1,3 11 0,-9 1 1,0 13-1,-4-5-1,-3 7 0,1-7 0,5 4 0,-5-6-1,2-3 0,7-7-1,0-9 0,12 0-1,10-21-5,0 0-10,0 0-5,0 0-12,3-21-29,10-2-18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5:36.8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10,'0'0'28,"-3"10"1,3-10 0,-4 17-1,-5 0-6,9 6-7,-6-4-5,6 16-2,0-6-3,0 14-1,0-7 0,0 8-1,12-4-1,1-6 0,0-4-1,9-8 0,0-12 0,0-3 0,4-7 0,2-7 0,4-13-1,-7-4 1,4-11-1,-1 1 1,-9-5 0,7-9-1,-10 4 0,0 8 1,-7-5 0,-3 15 0,1-2 0,-4 14 0,-3 14-1,0 0 1,0 12 0,0 13-1,0 6 0,-3 12 1,3 1-1,0 10 1,0 5-1,6 3 1,0-1-1,-2 1-1,-1-1 1,9-4 0,-12-6 0,4 1 0,-4-7 1,-4-8-1,-8-7 1,5-6-1,-5-2 1,-7-9 1,-4-3-2,-5-9 0,6-1 0,-10-1 0,3-2-4,-9-4-6,7 7-10,-4-3-8,3 3-26,3 0-29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4.0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0-1 106,'0'0'47,"0"0"-26,-2-13-9,2 13-2,0 0-3,0 0-2,0 0-2,0 0 1,0 0-1,0 0-1,0 0 1,0 0-2,0 18 1,8-3-1,3-1 1,2 5-1,6 5 0,6 3 1,-3 3-1,11 4 0,-3-5-1,0 10 1,0-3 0,-3 4-1,-2-5 1,-9 7-1,6-7 1,-6-1-1,-2-2 0,0-3 0,-9 0 0,6-7 0,-8 0 0,5-7 0,-3-1 0,-5-14 0,6 20-1,-6-20 1,0 0-2,0 0 0,16 8-6,-16-8-12,3-13-3,-3-4-11,0-6-32,0-7-17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1.9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0 159,'-10'9'26,"2"-3"-6,8-6-17,-12 9 0,12-9-1,-5 11-2,5-11 1,0 9-3,0-9-4,6 0-12,5 0-6,-1-5-16,3 1-27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4.5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425 0 145,'0'0'33,"-11"-2"-12,-2 2-14,8 7-1,5-7-2,-14 35-1,0-22 0,12 10-1,-6-4 0,2 4-1,-7 5 1,2 4-1,-5 0 1,-1 6-1,-7 9-1,0-2 1,-6 5-1,2 1 1,-2 0-1,0-3 0,3-1 0,3-6 1,2-5-1,0-9 0,12-1 0,1-8 0,1-6 0,8-12-1,-11 13 1,11-13-1,0 0-2,0 0-2,0 0-11,9 0-6,-9 0-7,0 0-28,0-11-27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6.5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3 151 55,'-3'-16'51,"3"16"-15,0 0-15,0 0-8,0-10-5,0 10-1,0 0-3,19-5 0,-8 4-1,11 1-1,0-2 0,8 2 0,0-4 0,6 4 0,5-5-1,-3 5 1,6-4-1,-4 2 0,4 0-1,-3 2 1,-5 0-1,7 0 1,-3 0-1,-2 0 0,-5 0 0,-1 0 1,-2 0-1,0 4 0,0-2 0,-2 0 0,-1-2 2,-2 3-2,-4-3 0,-4 0 0,7 2 0,-7-2 0,-4 0 0,-13 0 0,20 0 0,-20 0 0,0 0 0,0 0 0,0 0 0,2-13 0,-2 13 1,-11-13-1,-2 4 0,-1 0 0,-5 0 0,0-2 0,0 0 0,0 0 0,-1 3 0,7 2 0,-1 0 0,14 6 0,-11-7 0,11 7 0,0 0 0,8 0 0,9 0 0,-4 0 1,12 0-1,2 5 0,-2-3 1,5 2-1,-3 2 0,-2 0 1,-3 1-1,-6 1 1,-16-8-1,16 24 0,-16-10 0,0 5 1,-16-3-1,2 6 1,-5-2-1,-5 5 1,5-4-1,-6 3 0,3-4 1,3 4-1,3-5-1,-1 0 0,6 0-2,-2-11-9,10 9-8,3-17-6,0 0-19,0 0-35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7.9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392 52 55,'0'0'59,"0"0"-25,0 0-15,2-13-8,-2 13-2,0 0-2,0 0-2,-2-11-2,2 11 0,0 0-1,-11-13-1,11 13 0,-17-5 0,6 1 0,-2 4 1,-4-3-1,-2 1 0,-5 2 0,-1 0 1,-2 0-2,0 0 1,0 0 0,0 2-1,0 3 2,0 2-2,10 2 0,-5 0 1,3 3-1,8-5 0,11-7 1,-19 18-1,19-18 0,-5 28 1,5-13 0,0 4-1,2 4 1,4 4 0,5 4 0,-3 4-1,0 1 1,-2 7-1,5-1 1,-3 6-1,-3 1 1,3-3-1,-2-1 0,-6-1 0,3-1 0,-3-3 1,0 2-1,0-11 0,-3 1 0,-3 0 0,-2-4 0,6-4 0,-4 0 0,1-8 0,2 2 0,3-18 0,0 17 0,0-17 0,0 0 0,8 0 0,0 0 0,14-11 0,0 5 1,2-9-1,4 1 0,4 3 0,-3 2 0,-1 5 0,-1-7 1,0 11-1,-8-2 0,-2 2 0,-4 0-1,-13 0-1,22 0-3,-22 0-9,0 0-7,14-16-6,-9 3-19,-2-5-35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8.7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0 242 96,'0'0'50,"0"0"-20,0 0-16,11-4-7,-8-9 0,8 7-1,-3-14-2,5 2-1,-4-6 0,7 1 0,-8-3-2,6 1 1,-9 6-2,1-5 1,-1 8-1,-2 5 1,-3 11-1,0-16 0,0 16 1,0 0-1,0 16 1,-3 1-1,0 6 2,3 7-2,-2 4 1,2 1-1,-3 5 0,3 2 0,0 0 0,0-2 0,3-2 0,-1-1 0,-2-8 0,3 2 0,-3-9 0,0-2 0,0-5 0,0-15 0,0 12 0,0-12 0,0 0 0,-11 6 0,11-6 0,-16 0 0,16 0 0,-22 0 0,22 0 0,-14 0 0,14 0 0,0 0 0,-13 7 0,13-7 0,0 0 0,0 0 0,0 0 0,0 0 0,0 0 0,0 0 0,5 0 0,-5 0 0,22-4 0,-8 4 0,-3-5 1,10 3-1,-2 0 0,0 2-1,1 0 1,-1 0-3,5 4-3,-13-4-11,8 0-5,-8 0-10,-11 0-27,19-8-27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9.8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 65,'0'0'59,"0"0"-25,0 0-16,11-6-5,-11 6-4,11 0-2,-11 0-2,13 10-1,-13-10-1,22 28-1,-11-11 1,5 4-2,1 2 0,5 0 0,-3 5 0,8 2 0,-5 0 0,3-1-1,-4 1 1,4 4 0,-6-5-1,0-1 0,-2-1 0,2 1 1,-8-5-1,-3-1 0,3-9 0,-11-13-1,8 20 1,-8-20-1,0 0 0,0 0-2,0 0-6,3-14-11,-3-3-4,0-9-14,-3-1-29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30.1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338-2 134,'0'0'35,"-14"0"-11,-2 0-14,5 18-3,-9-5-2,1 15-2,-5-5-1,2 11 1,-6-1-2,-2 5 0,2-2 0,1 6 0,5 0-1,-3-9 1,6-1-1,5-9 0,1 3-1,7-14 1,6-12-1,0 0-1,0 0-3,0 0-4,14 0-11,-14 0-7,11-17-17,-11 17-30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7:08.6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9 48,'0'0'54,"0"0"-15,-2-9-17,2 9-8,0 0-4,0 0-1,0 0-3,5 0-1,-5 0 0,5 5-2,-5-5 0,13 18-1,-7-4 0,6 2 0,3 4-2,1 0 1,0 1 0,4 4 0,-2-1-1,3 1 1,-2-5 0,4 4-1,-5-2 0,0 0 1,0-2-1,0-3 0,-2-1 1,-1 0-1,1-2 1,-4-2-1,-4-1 0,3-1 0,-11-10 1,10 10-1,-10-10 0,0 0 0,8 7-2,-8-7 0,0 0-2,0-9-8,0 9-7,-2-16-6,2 3-16,-3-2-32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7:09.1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389-1 157,'0'0'27,"-10"0"-8,2 0-11,2 5-3,-4 5-2,-1 6 1,-2 4-2,-2 5 0,-3 5 0,-5 3-1,0-2 1,-3 3-2,-1 0 1,1-3 0,-2-4-1,0-2 1,7-3-1,3-4 1,2-5-1,3-1 0,5-5 0,8-7 0,-8 11 0,8-11 0,-8 7 0,8-7-1,-9 10 0,5 0-1,0-1-1,-4-2-2,8 5-11,0-12-4,0 0-8,0 0-20,8-8-31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7:10.1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 54 62,'0'0'52,"-6"-9"-21,6 9-13,0 0-6,5-5-5,-5 5-1,11-11 0,-9 3-2,9 6 0,-11 2-1,13-9 0,-13 9-1,12-9 0,-12 9-1,12-1 1,-12 1-2,9 0 1,-9 0-1,7 8 1,-7-8-1,6 11 0,-4-4 1,0 2-2,3-2 1,-4 2 0,-1-2 0,0 1 0,0 0 1,-3 2-1,-5 0 0,0 0 0,-5 2 0,-1 0 1,-1 1-1,1 0 0,-3-1 0,3-1 1,4 0-1,-2-2 0,6-2 0,6-7 0,-10 10 2,10-10-2,0 0 1,5 0 0,-5 0-1,15-3 1,-6 1-1,6-2 1,-3 0-1,1 2 0,-2 0 0,4 0 0,-5-2 1,3 4-1,-3-1 0,0 0-1,1 1-1,-4-4-7,7 4-9,-6-1-4,2 0-15,-2-3-29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7:11.7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83 22 102,'0'0'46,"0"0"-18,-8-2-15,8 2-3,0 0-4,0 0-2,6-7-1,2 7 0,-8 0-1,16-7 0,-7 6-1,3 1 1,-1-3-1,-1 1 0,-1 2 0,-1 0-1,0 0 1,-8 0-1,10 0 0,-10 0 1,8 0-1,-8 0 0,0 0 0,7 4 0,-7-4 0,0 0 1,8 4-1,-8-4 0,3 7 0,-3-7 0,5 11 0,-5-2 1,0 2-1,0 0 0,0 3 0,0 3 0,-3 1 1,1 5-1,0-1 0,1 3 0,-1-1 0,-3 3 0,0 0 0,4 4 0,-1-1 0,-1-2-1,0 1 2,1 1-2,-1 1 1,0-2 1,3 0-1,0-2 0,0-2 0,0-1 0,0 1 0,0-4 0,0-2 0,0-1 0,0-2 1,0 1-1,0-5 1,0 1-1,0-1 0,0-5 0,0 2 0,3 0 0,-3-9 1,2 11-1,-2-11 0,0 0 0,6 11 0,-6-11 0,0 14 0,0-14 0,0 10 0,0-10 0,0 16 0,0-8 0,0 2 0,0-2 0,0 3 0,0-11 0,0 13 0,2-4 0,-2-9 0,3 10 0,-3-10 0,0 0 0,0 0 0,0 0 0,1 8 0,-1-8 1,0 0-1,0 0 0,0 0 0,-1 7 0,1-7 0,0 0 1,0 0-2,-3 8 2,3-8-1,0 0 0,-13 3 1,13-3-1,0 0 1,-8 4-1,8-4 0,-10 0 1,10 0-1,-8 0 1,0-3-1,-2 2 1,2-2-1,-3 3 0,-3 0 0,-1 0 0,4 7 0,-4-7-1,2 4-1,-1-3-2,7 10-10,-7-7-6,14-4-4,-10 1-19,10-1-34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2.1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0-1 169,'5'7'23,"-5"-7"-9,0 0-9,0 8-3,0-8-3,2 8-6,-2-8-12,14 3-7,-3-3-16,1-5-31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19.966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-1 96 50,'0'0'52,"-7"-4"-23,7 4-14,0 0-3,0 6-3,0-6-3,15 20-1,-4-8-2,6 4 0,1-4 1,2 2-2,1-2 0,4-3 0,-2-2 0,-3-4-1,1-3-1,-4 0 2,-3-7-1,1-2 0,-8-8 0,3 0 0,-6-5-1,-3 1 0,-1-3 1,0 1 0,0 3-1,-1 0 0,-3 6 0,0 5 0,4 9 1,0 0-1,0 0 1,0 15-1,2 5 1,5 13 1,9 0-1,1 10 0,0 0 0,2 1 0,0-2 0,0-1 0,-8-6-1,2-4 1,-7-6 0,-2-4 0,-4-3 0,-4-1 1,-2-1-1,-7-3 0,-8 3 0,6-6-1,-8 2 0,6-2 0,-6-2 0,4-5-1,8 3 0,-4-5-4,15-1-5,-11 3-10,11-7-8,1-10-26,9-8-29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19.967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0 186 50,'0'0'64,"2"-7"-21,-2 7-25,0 0-7,0 0-2,5-17-4,-5 17 0,12-18-2,-3 4-1,3 1 0,-3 0-1,8-6 1,-2 6-1,2-4-1,-2 6 1,-1 0-1,1 1 0,-2 2 0,-3 0 0,1 5 0,-3-1-1,1 4-2,-9 0 0,11 0-7,-11 0-12,6 9-10,-6 0-26,-6 6-25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19.968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0 120 67,'0'0'59,"0"0"-21,0 0-21,0 0-8,0 0-2,0-7-2,6 1-1,5-7-2,0 0 0,3 0 0,-1 2-1,2-3 0,-2 3-1,3 4-1,-3-5 0,6 12-11,-8 0-9,6-4-10,-4 1-27,-5-3-27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19.969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12 87 57,'0'0'37,"0"0"-8,0 0-10,0 0-6,0 0-4,0 0-3,0 0-1,-6 5-2,4 4 0,0-1-1,2 7 0,-2 0-1,2 10 1,0-7-1,6 11 0,0-3 1,5 3-1,-1-4 0,3-1 0,2-2 0,2-8-1,-4-4 1,6-8-1,0-2 1,0-2 0,0-10-1,-2-1 0,-2-6 1,0-2-1,-5 0 0,-6 0 1,3 3-1,-7 0 0,0 5 1,-7 2-1,7 11 0,-12-4 0,12 4 0,-9 9 0,9 4 0,2 3 1,9-4-1,4 1 1,4-3 0,4-2-1,2-8 1,3 0 0,-3-6-1,-3-6 1,-1-5 0,0-7 0,-8-3 0,-3 3-1,-4-10 0,-6 8 1,-6-3 0,-2 6-1,-7 1 0,-2 9 0,4 2-1,-6 8 0,4 5-2,0 2-3,7 10-14,0 1-10,8 5-22,0 2-25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19.970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1 132,'0'12'37,"0"3"-13,1 9-17,1-10-1,2 11-2,6-1-1,-3-5-1,3 0-1,-1-6-1,1 0-1,-10-13-2,19 17-9,-19-17-10,0 0-11,0 0-29,0-12-21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19.971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0 222 50,'0'-12'42,"0"-1"-6,4 2-14,-4-4-7,8-2-5,-7-2-2,9 2-2,-8-4-1,5 4-2,1-3-1,-2 3 1,-1 5-2,3 0 1,-8 12-1,11-8-1,-11 8 1,17 9 0,-5 5-1,1 0 1,2 4 0,4-2-1,0 2 1,2-6 0,-2-4-1,2-3 1,0-4 0,-1-1 0,-1-7-1,-2-5 0,-1-1-2,-3-3 1,0 3-5,-5-7-12,-1 6-8,-3-3-20,4 3-32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19.972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-1 12 200,'0'0'-22,"0"0"-11,0 0-29,0-12-21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19.973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0 222 50,'0'-12'42,"0"-1"-6,4 2-14,-4-4-7,8-2-5,-7-2-2,9 2-2,-8-4-1,5 4-2,1-3-1,-2 3 1,-1 5-2,3 0 1,-8 12-1,11-8-1,-11 8 1,17 9 0,-5 5-1,1 0 1,2 4 0,4-2-1,0 2 1,2-6 0,-2-4-1,2-3 1,0-4 0,-1-1 0,-1-7-1,-2-5 0,-1-1-2,-3-3 1,0 3-5,-5-7-12,-1 6-8,-3-3-20,4 3-32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19.974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14 0 25,'0'0'58,"-8"4"-18,8-4-19,0 0-8,0 0-3,0 0-3,0 0-1,0 0-2,0 0 0,0 0-1,0 0 0,0 0-1,0 0 1,0-5-2,0 5 1,0 0-1,0 0 1,0 0-1,0 0 0,-6 0-1,6 0 1,0 0-1,0 0 0,-2 8-1,2-8-2,0 0-9,8 4-12,-8-4-13,10 0-32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19.975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0 197 55,'0'0'61,"0"0"-27,0 0-15,0 0-8,0 0-3,0 0-4,0-17 0,0 17-2,2-20 0,2 8 0,-2-6-1,4 2-1,-5-3 1,3 1 0,-4-3-1,0 6 0,0-3 1,0 3-1,-4 6 0,4 9 0,0 0 0,-9-1 1,7 5-1,2 11 0,0 4 0,2 4 0,0 4 0,5 3 1,1 2-2,3-6 2,1 3-1,3-2 0,-2 0 0,-1-10 1,3 4-1,-2-9 1,-4-2-1,3 2 0,-12-12 1,7 9-1,-7-9 0,0 0 1,-2 8-1,2-8 0,-17 6 0,8-3 0,-2 3 0,-1-1 0,3-1 0,1 1 0,8-5 0,-13 9 0,13-9-1,0 0 1,0 0 0,-2 9 0,2-9 0,0 0 1,6 0-1,-6 0 0,19-4 0,-8-1 1,-2-1-1,7-3 0,-1 1 2,0-2-2,-6-2 0,5 5 0,-5-2 0,3 0-2,-5 6-1,-7 3-12,10-12-9,-10 12-13,0 0-30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2.3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0 166,'0'8'24,"0"-8"-5,-8 7-15,8-7-2,-5 11-1,5-11-4,-3 9-10,3-9-9,0 0-8,0 0-26,0 0-23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19.976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6 176 126,'-8'3'39,"8"-3"-14,0 0-18,0 0-2,4-12-1,5 5-2,8-6 1,2 3-1,2-7 0,0 4-1,7-5 0,-5 6 0,2 0-1,-4-2 1,1 4-1,-7 1 0,2-1-2,-5 1 0,-1 7-4,-11 2-11,4-11-8,-4 11-16,0 0-32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19.977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2-1 121,'0'0'41,"-2"11"-15,2 5-15,0-7-5,6 4-1,2 2-1,1 1-1,2 0-2,1 3 1,1-5-2,0-1-1,-1 0-3,-3-4-11,3 2-8,-3-4-13,-9-7-31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19.978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3 132 53,'0'0'43,"0"-12"-8,-1 2-14,1 10-5,0-12-6,0 12-1,0-5-3,0 5-1,0 0-2,0 0-1,0 0 0,0 6 0,-2 6-2,2 8 1,0 2 0,3 5-1,-1 3 1,4 1-1,2 3 0,-1-3 1,5-7-1,-3-3 0,2-5 0,5-7 1,-1-6-1,0-3 1,2-10-1,2-2 1,-4-4 0,0-2-1,-3-1 0,-1-2 1,-5 2-1,1 1 1,-7 7-1,0 1 1,0 10-1,0 0 0,0 0 0,0 13-1,4 0 2,2 2-1,3-5 0,6-1 0,0-5 1,6-4 0,0-4 1,0-5-1,0-7 0,2-1 0,-10-4-1,2-1 1,-6-8-1,-7 4 1,-2 1 0,-2-4-1,-11 0 0,-4 4 0,-2 10 0,-4 0-1,3 12 0,-3-2-1,4 10-4,-2 5-5,8 6-11,1 3-8,5-3-25,5 1-27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19.979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12 102 88,'0'0'53,"-8"-8"-21,6-5-19,2 6-5,0-9-2,10 4 0,-5-1-2,5-1-2,1 2 1,4 7-1,-5 4-1,3 1 1,-1 1-2,-5 4 2,-1 6-2,1 7 0,-7-2 1,4 3-1,-4-2 0,0 3 1,0-6-1,-4 4 0,4-5 0,-3-3 1,3-10-1,-4 14 0,4-14 0,0 0 0,0 0 0,0 0 0,-8 6 1,8-6-1,0 0 0,0 0 0,0 0 0,0 0 0,6-5 0,-6 5 0,9-1 0,-9 1 0,16 0 0,-5 0 0,0 0-1,1-2 0,3 1-3,-6-8-8,6 4-8,-5-2-9,3 0-24,-3-2-30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19.980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6 245 106,'0'0'39,"0"0"-17,0 0-8,-8-7-5,8 7-3,2-12-2,0-1 0,6 1-2,-2-2 0,1 0 0,3-2 0,-3 0-1,5 0 1,-5 1-1,3 0 0,-5 7 0,-5 8-1,14-14 0,-14 14 1,11 0-1,-11 0 0,13 9 0,-5-1 1,3-4-1,0 0 0,3 2 2,-1-3-2,4-1 1,-2-1-1,0-2 1,1-4-1,1-1 0,-6 0 0,8-2 0,-6-3 0,0-2-2,1 6-5,-1-6-11,0 1-5,2 0-14,-3-4-33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19.981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9 72,'0'0'42,"0"0"-16,0 0-7,0 0-8,0 0-3,-3-8-2,3 8-2,0 0 0,9 0-1,-9 0-1,13 5 0,-1 0 1,3 4 0,0-2-1,8 1 1,-2-2-1,5 3-1,-1-1 2,1 1-2,-1-2 0,-2-3 0,-1 4-1,-3-2 1,0-2-1,0 4 0,-4-4 2,-1-2-2,-5 1 0,1 0 0,-10-3 0,9 5-2,-9-5 1,0 0-1,0 0-5,0 0-11,-6 0-7,6 0-18,-15-11-28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19.982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68-1 116,'0'0'43,"0"0"-16,-17-3-17,17 3-2,-8 8-3,8 3-1,-1 1-1,1 6-1,0 2 0,0 3 0,0 3-1,0 1 1,0 0-2,-2 2 1,0 0-1,-2 0 1,-2-6-1,1-1 0,-1-1-1,0-9-1,4 5-4,2-17-9,-9 10-7,9-10-11,0 0-30,0 0-22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40.449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19 126 65,'0'0'37,"-11"3"-7,11-3-11,0 0-6,0 0-4,-9 0-3,9 0-1,0 0-1,0 0 0,0 0-2,0 0 0,0 0 0,0 0 0,0 0 0,0 0-1,0 0 1,7-5-1,-7 5 0,17-8 0,-3 1 0,-3 1 0,3-6 0,3 3 0,2-3 0,0 3-1,0-3 2,0 3-2,-2 0 1,1 1-1,-7-1 1,3 3-1,-7 2 0,-7 4 0,11-4 0,-11 4-2,0 0-1,0 0-3,-3 0-13,-7 3-7,10-3-19,-19 7-31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40.630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43 4 72,'-8'-6'57,"8"6"-20,-11 0-22,11 0-5,-8 10-2,8-10-2,-9 18-2,3-7-1,6 9 1,0-4-2,2 6 0,7-3 0,-1 5 0,3 1-1,1-2 0,-1-2 0,0 2-1,1-8 1,-1 0-2,-3 0-2,-8-15-10,5 11-7,-5-11-7,0 0-21,12-13-38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41.780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20 135 96,'0'-12'36,"0"12"-12,0-8-10,0 8-3,0 0-5,0 0-1,0-9-1,0 9-1,0 0-2,0 0 2,0 0-2,-8 9 1,5 1-1,-3 6-1,4 0 1,2 8 0,0-2 0,0 5-1,8 2 1,-1 0-1,3-4 0,3-1 1,2-5-1,2-6 0,0-6 0,2-4 0,-4-3 0,4-3 0,-5-5 0,1-4 0,-4-5 1,2 1-1,-7-3 0,2 2 0,-6 2 0,-1 0 0,-1 8 0,0 7 0,0-11 0,0 11 0,0 0 0,8 11 0,-8-11 0,17 12 2,-4-9-1,4 1-1,2-4 1,0-3 1,2-9-1,0-4 1,-2-3-2,-2-6 1,-8-2 0,3 0-1,-8-6 0,-4 6 0,-6-2 0,-5 10-1,-5 1 0,1 7-3,2 10-6,-4-1-10,2 2-8,9 5-22,4 3-32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3.3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0 100,'0'0'50,"0"0"-25,0 0-11,4 5-2,5 0-4,-9-5-2,18 19-2,-7-10 0,7 8-2,1-1 0,0 7-1,2-1 0,-2 0 0,-2 1 0,3 3 0,-4-2-1,-3-4 0,2 0 0,-6-5 0,-1-2-1,-3-5-1,2 0-1,-7-8-5,0 0-11,0-8-5,0 2-13,0-9-29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42.897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6 107 72,'0'0'57,"-4"-4"-29,4 4-12,0-7-5,-2-4-3,2 11-3,2-15 0,4 7-2,2-1-1,-1-5 0,1 8 0,5-3-1,-2-2 0,3 4 0,-1 2 0,-2 5 0,-1 0 0,-1 9-1,-3 5 1,-4 0-1,-2 8 1,0-1-1,-2 0 0,-4-3 1,1 0-1,1-5-1,0-2 2,4-11-1,0 0 0,0 0 0,9 3 0,1-3 0,-3-3 2,5-2-2,-1 5 0,2 0 0,1 5 1,1 2 0,-4 1-1,-1 3 1,-3 1 0,-3 1 0,-4 0 0,0 2 0,-7-4-1,-7 0-1,-3 1 0,-4-9-4,6 4-10,-6-7-7,6-1-10,-4-5-27,4-8-25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43.673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-1 162 23,'0'0'62,"0"0"-13,9 5-26,-9-5-9,0 0-4,11-10-3,-11 10-3,12-16 0,-5 5-3,-1 0 1,3 2-1,-3-6 1,0 5-1,-2 0 1,-4 10 0,11-17-1,-11 17 1,6-11-1,-6 11 0,0 0 0,13-3 0,-13 3 0,0 0-1,9 6 1,-9-6-1,12 14 1,-1-3-1,-1-4 1,3-1-1,-4-2 0,8-1 0,1-3 1,0-1-1,0-6 0,-1-1-2,5-2-10,-3-4-9,0-1-7,-2-5-24,2 1-27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44.864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26 19 35,'-11'-10'53,"11"10"-12,-8-7-18,8 7-7,0 0-6,0 0-2,-7-2-2,7 2-1,0 0-1,5 11-1,-5-11 0,17 17 0,-5-4-1,5-1-1,0 3 1,6-2-2,1 0 1,-3 2-1,6-3 1,-5-1-1,5 1 0,-6-3 0,-2-3 1,0-1-1,-6 0 0,0-2 0,-5 0 0,-8-3 0,0 0-1,0 0-2,0 0-1,0-11-6,-2 3-12,-9 1-11,3-7-27,0 1-17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45.198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90 13 38,'0'0'62,"-9"-11"-16,9 11-24,-11-2-8,5 6-4,-2 4-2,5 11-2,-3-3-2,2 11-2,-3-1 1,3 3-1,0 2-1,0-2 0,-2 1 0,1 0-1,1-10 0,0 1 2,2-7-4,-1-5 1,3-9-1,0 0-3,0 0-11,0 0-8,3-13-14,-3 2-31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52:45.924"/>
    </inkml:context>
    <inkml:brush xml:id="br0">
      <inkml:brushProperty name="width" value="0.00441" units="cm"/>
      <inkml:brushProperty name="height" value="0.00882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5 103 76,'0'0'56,"-7"-7"-21,7 7-22,0-15-4,0 15-2,7-16-1,1 12-3,-2-11 0,3 8 0,0-3-1,1 4 0,-10 6-1,17-15 1,-9 10-2,1 2 0,-1 3 1,-1-1-1,-7 1 0,15 4 0,-15-4 1,16 14-1,-13-4 0,1 2 0,-4 4 0,0 0 0,0 3 0,-4-1 0,1 4 0,-3-4 0,0 3 0,-3-6 2,-1 0-2,3-3 0,1-3 0,6-9 0,-8 12 0,8-12 1,0 0-1,0 0 0,0 0 0,0 0 0,0 0 0,8-5 0,-8 5 0,13-1 0,-5 1 0,3 0 0,-1 0 0,-1 0 0,4 0 0,1-2 0,-1-1 0,-4 2 0,3-4 0,-1 1-3,4 4-4,-5-1-12,-3-2-6,1-2-15,3-4-34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9T14:50:11.820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13.556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40 9 5,'0'0'35,"0"-10"-1,0 10-6,0 0-4,0 0-8,0 0-2,0 0-3,0 9-3,0-9-2,-6 12-1,6-12 0,-4 17-2,0-8 0,2 5 0,-1-1-1,-3 5-1,2 1 1,2-1-2,0 5 1,1-1-1,-1-4 1,2 2-1,-2-6 0,2 0 0,0-2 0,0 0 0,0-12 0,-2 13 0,2-13-1,0 0 0,0 7-1,0-7-2,0 0-5,0 0-10,2-9-11,2 1-23,-1-4-15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13.972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76-1 88,'-2'18'49,"-5"-3"-22,1-3-13,2 9-4,-5-6-3,5 11-2,-4-6-1,1 4-1,1 1-1,2 0 0,-3-4-1,3-1 0,0 0-1,2-6 0,0 1-1,2-15-4,0 9-14,0-9-4,0-6-16,2-8-27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9T14:50:14.671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0,0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15.645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32 0 62,'0'0'48,"0"0"-17,0 0-12,0 0-4,-6 3-6,6 9-1,-3 2-1,3 8-3,-2 2-1,2 8-1,0 5 0,0 6 0,0 2-1,0 6-1,0-3 2,-2 3-2,0-6 0,-2 0 1,0-9-1,3-3 0,-3-9 0,0-5 0,4-5-1,0-14-2,0 0-2,0 0-6,2-17-10,4-2-12,-1-5-24,3-6-15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3.5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228 17 135,'-2'-9'36,"2"9"-13,-11-10-12,11 10-4,-13 2-1,10 6-1,-10 3-3,7 6 0,-9 3 0,3 5-1,-4 4 1,-2 5-1,-3 1 0,2-1 0,-5-4 0,6-1-1,0-7-2,2-7-2,11-5-15,5-10-3,0 0-7,4-11-29,10-8-31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16.296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327 39 67,'-4'-12'54,"4"12"-19,-12-11-22,12 11-2,-17-9-4,6 9-2,-4-2-1,0 2-1,-8 0 0,2 0 0,-4 3-2,3 3 1,-3 0 0,0 2-1,3 1 0,3 2 0,2-1 1,2 0-2,1 5 1,5-2 0,-1 3-1,7 0 1,1 2-1,2-3 1,0 7-1,0-4 0,7 1 0,5-3 1,-1 3-2,4-4 2,2-4-1,2 1 0,2-6 0,0 3 0,2-7 2,1-2-2,3-5 0,-5-5 0,3-5 1,-2 1-1,1-6 0,-5-5 0,0 2 0,-3-1 0,-3 1 0,-2 3 0,-3 0 0,-6-2 0,-2 1 0,0 5 0,-8 4 0,-7-3 1,-4 6-1,-4 0 0,-5 6 0,1-2 0,-3 5 0,2 0-1,5 5-2,0-4-2,10 10-12,1-5-5,5 5-12,5-2-27,2 0-20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17.852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103 3 65,'-6'-8'47,"6"8"-19,0 0-10,-15 6-7,11 3-2,-6 1-3,5 7-2,-3-5 0,1 5-1,-1 4 0,2 4-1,-3 1 0,5 2 0,-2 2-1,1-1 0,3 2 1,-2-4-1,2 1 0,2-1 0,0-2-1,0-3 1,0-1-1,2-1 0,2-2 0,-2-1 1,3 0-2,-1-4 0,0 0 0,-2-4-2,7 3-3,-9-12-10,0 0-8,10 0-16,-6-10-26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18.281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6 0 110,'0'0'43,"0"0"-16,0 15-15,-6-4-5,6 7-1,0-6-3,2 5-1,4 0 0,1 1-1,5 2 1,-3 0-1,5-5 0,-5-2-1,4 4 0,-1-4-1,-3-3 0,-9-10-3,19 13-4,-19-13-8,15-3-9,-5-6-14,-3-2-27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18.391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207-1 129,'-8'6'34,"-5"8"-16,-2-7-9,4 11-2,-8-2-2,4 4-2,-4 0-1,2 8 0,-2-8 0,0 4-2,2 1 1,1-7-2,7 1-1,-2-10-3,11 1-8,0-10-9,0 0-13,5-10-23,3-10-15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18.824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51 1 96,'0'12'48,"0"-12"-19,-2 12-18,2-2-2,0-2-2,7 9-2,-1-5-2,3 5 0,1 1 0,-3 7-1,-1-6-1,2 8 0,-5 0 0,-1 4 0,-2-1-1,0 2 2,-7 1-2,-3-1 0,-3 0-2,2-2 1,-1 0-3,-5-12-3,8 6-7,-3-9-8,7-4-13,5-11-26,-10 0-15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19.514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145 79 88,'0'8'52,"-2"2"-22,-8 1-16,10 6-4,-9 2-4,3 11-1,0-6-2,1 7 0,1-2-1,0 0-1,-2-4 0,6-5 0,0-5-1,0-6 0,0-9 0,0 0 0,0 0-1,0-9 0,0-7 0,0-2 0,0-4 0,0-3 0,-3 0 1,-3-3-1,-2 3 1,-1 5 0,1-1 1,-3 5-1,0 2 0,3 6 1,-3-1 0,11 9 0,-10-3 1,10 3-1,0 0 0,0 0 0,-9-6 0,9 6-1,0 0 1,0 0 1,7 3-2,-7-3 1,17 2 0,-3-2 0,-1 0 0,4-2-1,0-4 1,2 0 0,-2-1 0,2-2 0,0 0 0,-4-3 0,4 3-1,-2 0 1,-6 0-1,1 3 0,-1 1 0,1 1 0,-12 4-1,13-3 0,-13 3-1,9 0-1,-9 0-6,10 7-11,-10-7-2,2 11-15,-2-11-32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9T14:50:23.082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24.221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8 124 35,'0'0'34,"0"0"-5,0 0-8,-8 12-6,8-12-5,0 0-2,0 0 0,0 0-2,0 0-2,10-2 1,-10 2 0,15-9-1,-6 2 0,3 2-1,-1 0 0,2 0-1,2-2 0,2-4 0,-1 4 0,1 0-1,0-1 0,2-2 0,-6-1 0,6 3-1,-4-1 1,-2 0-1,-1-1 1,-1 4-1,-11 6 0,11-7-1,-11 7 0,0 0-3,0 0-5,0 0-12,0 0-11,4 4-25,-4-4-16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24.711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12 154 40,'0'0'56,"0"0"-11,-12 3-28,12-3-6,0 0-2,0 0-2,0 0-2,0 0-2,0 0 0,0 0 0,6-4-1,-6 4 0,11-4-1,-11 4 0,15-6 1,-5 3-1,3-8 0,2 4 0,2 0 0,0-2 0,4-4 0,0 1-1,2 0 2,-2-1-2,0 2 0,-2 2 1,-2-5-1,-2 7 0,-2 1 0,-4 3 0,-9 3 0,10-7-1,-10 7-3,0 0-7,0 0-9,0 4-9,-8 2-26,-3 0-26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26.119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54 7 25,'-17'-9'58,"17"9"-17,-15 0-17,15 0-7,-11 12-6,5-1-3,6 8-1,-2 0-1,2 7-3,2 4 1,4 7-1,1-2 0,7 8-2,-3-2 1,0 6 0,5-2-1,-1 4-1,-4-3 1,4 2 0,-3-7-1,-5-1 1,-1-6-1,2-3 0,-5-11 0,-1-3 0,0-6 1,-2-11-2,0 9 1,0-9-1,0 0-2,0-10-2,0 10-12,0-22-7,0 2-14,4-1-31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5.0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85,'0'0'50,"0"0"-18,0 0-21,0 0-1,0 0-3,0 0-2,0 7-1,2 1-1,-2 4 0,1 4 0,-1 0-2,0 4 1,0 1-2,0-2 1,0-1-1,0 0 1,-1-8-1,-1-3 0,2-7 1,0 0-1,0 0 1,6-12-1,4-5 0,-2 1 0,3-3 2,2 5-2,-5-2 1,3 6-1,-3 0 1,-8 10 0,12 0-1,-6 10 1,-4 2 0,-2 5 0,0 0 0,0 3-1,0-1 1,-2-3-1,-1-2 0,0-2-1,3-12-1,0 0-6,9 0-11,-6-9-4,4-6-13,-1-5-31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26.759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306 40 5,'-14'-8'60,"14"8"-7,-17-4-29,4-2-8,4 4-3,-3-3-4,-1 2-3,-4-4-2,4 7 0,-6-5-1,3 5-1,-2 0-1,-5 2 1,6 2-1,2 7 1,-4-5-2,3 6 1,-1 5 0,6-3 0,2 4-1,-1-4 0,6 6 2,2-6-2,2 4 0,0-2 1,6 2-1,5-2 0,1-3 1,1 2-1,6-7 1,4-2 0,0 0 0,1-6-1,3 0 1,1-6-1,1 0 1,1-5-1,-4-2 0,1 0 0,-2-7 0,-5 4 1,-3-3-1,-1 3 0,-7-3 0,-5 1 0,-4-1 1,0 3-1,-10-2 0,-7 5 1,-7 5-1,-3 0 0,-1 4 0,-6 4 0,1 6 0,3 2-3,2 7-4,3 0-12,6-7-5,2 0-19,8-7-28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27.958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59 0 35,'-10'7'59,"3"8"-11,3 6-28,-6-6-6,5 9-4,-3 2-3,6 3-2,-5-3-1,5 7-1,0-1-1,2 3 1,0-1-2,4 1-1,3-1 1,1 1 0,-1 1-1,7-3 0,-3-6 1,-2 1-1,7-6 0,-3-4 0,-2-3-1,-1-10 0,3 0-3,-2-7-7,-1-6-11,1-9-11,1-1-24,-5-9-18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28.402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4 0 102,'-2'14'49,"2"-2"-21,0 11-16,0-12-4,14 10-1,-3-10-3,8 4-1,-2-3-1,6 0-1,-1-5 0,3-1 0,0-3-1,-4-3-2,1 3-2,-7-3-4,1-6-12,-3 0-8,-4-1-22,-5 0-23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28.409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85 0 83,'0'0'54,"-15"7"-22,5 2-18,9 6-5,-7 1-3,4 4-2,-3 3-1,1-1-1,-2 3-2,3-1 0,-1-4 0,2 0-2,0-3-3,-1-5-7,5-12-11,-2 9-16,2-9-22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28.859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8 0 110,'0'0'43,"0"0"-16,-12 0-17,12 0-2,6 10-1,3-1-4,3 3 0,7 0 0,0 1-1,5 4 0,-1 0 0,4 6 0,-3 3 0,1-2-1,-6 6-1,0-1 1,-6 3 0,-5 0-1,-5-5 0,-1 3 0,-2-4 0,-3 0 0,-5-5-2,-2-2-1,5-4-3,-8-6-10,13-9-7,-16 8-12,16-8-28,-5-18-16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29.419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175 99 121,'-12'0'39,"10"7"-13,2-7-15,0 26-4,0-12-3,6 11 0,0-4-1,3 5-1,1-1-1,3-1-1,-5-5 1,-1-1-1,-1-4 0,1-7 0,-7-7 0,6 9-1,-6-9 1,0 0-1,-6-4-1,-5-4 0,0 2 1,-8-2 0,-4-2 0,-2-1 0,1 4 1,-1 1 0,0-3 1,5 6-1,1-1 1,5-1 0,5 2 0,9 3 1,-8-4 0,8 4-1,0-10 0,0 10 2,17-18-2,-1 10 0,1-3 1,3-4-1,7 2 0,-2-6 0,3 4 0,2-4 0,-3 0 0,-2 0 0,-3 4-1,-3-4 0,-4 6 1,-3 1-1,-3 0 0,-9 12-1,10-10-2,-10 10-2,0 0-9,0 0-7,0 0-6,0 12-20,0 1-36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30.187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26 152 121,'-6'-8'40,"6"8"-15,-9-14-15,9 14-2,0 0-2,0 0-2,0 0-2,-6 8 0,4 4 0,2 5 0,-2 5-1,2 6 0,0 1 0,0 5 0,2-2 0,6 2 0,-2-5-1,1 1 1,5-14-1,1-4 0,-2-5 0,4-7 0,-1-7 1,1-6-1,-2-4 1,-2-5-1,-1 1 0,-1-5 1,-7-2-1,6 8 0,-6 2 0,-2 4 0,2 5 0,-2 9 0,0 0 1,7 9-1,1 2 0,3 1 1,0 2-1,8-2 1,2-9-1,4-3 1,1-3-1,1-10 1,0-9-1,-3-1 0,-3-6 1,-8-6 0,-3 3-1,-8-3 0,-6 1 1,-9 4-1,-4 7 0,-10 8 0,-1 8-1,-1 1-1,5 7-3,-7 4-12,10 1-4,6 6-5,6-6-21,9-6-39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9T14:50:48.803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0,0 0,0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40.909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94 0 40,'0'0'39,"0"0"-8,0 0-7,0 0-9,0 0-5,-3 9-1,3-9-2,0 22-1,0-7-1,0 9 0,0 6-1,1 9-1,-1 1-1,-1 7 1,-3 4-2,-6 0 0,3-3 0,-3 4-1,3-10 1,-5-2-1,5-5 0,-3-2 0,5-5 0,-1-6 0,-2-1 0,5-8 0,1-1-1,2-12-2,0 0-4,0 0-8,0 0-11,0-17-17,5-2-24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41.527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301 37 8,'0'0'57,"0"0"-3,0 0-31,0 0-7,-2-14-4,2 14-3,0 0-2,-4-7-3,4 7-1,-11-9 0,1 6-2,1 2 1,-3-1-1,-1 2-1,-6 0 2,4 6-1,-8 3-1,0-2 1,1 7 0,-1 3-1,-5 2 1,7 3 0,0 4-1,4-2 0,4 1 1,1 1-1,10-3 0,2-3 1,4-2 0,13-4-1,2 0 0,4-4 1,3-1-1,7-5 0,-1-2 1,0-2-1,0-3 0,-1-1 0,-3-11 1,0-2-1,-5-4 0,-2-4 0,-2-1 0,-10-3 0,3 0 0,-8 0 0,-4 4 0,-8-4 0,-9 9 0,-4 5 0,-7 5 1,1 7-2,-1 3 1,-5 5-2,7 6-2,-1 1-4,10 2-12,6 0-8,5-1-23,6-3-21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7.1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20 48,'0'0'44,"0"0"-7,0 0-11,0 0-11,0 0-3,0-8-3,0 8-3,5-5 0,1 5-2,4-5 0,2 5-2,0 0 1,0 0-1,6 0-1,-2 3 0,0-1-1,-1 3 2,-2-1-2,-2 0 1,-5 1-1,-6-5 1,10 16-1,-10-8 1,0 3-1,1 5 1,-1 0-1,0 8 1,0 3-1,0-1 1,0 4 0,0 1-1,0-1 1,0 1-1,0-1 1,0-2 0,0-2-1,0 0 0,2-1 0,-2 0 0,2 1 0,-2 0 0,0 0 0,-2-1 0,-1 3 0,-2-2 1,2-3-1,-2 0 0,-3-7 0,5 0 0,0-4 0,-1-4 0,4-8 0,-8 11 0,8-11 0,-1 7 0,1-7 0,0 0 0,-2 11 0,2-11 0,-2 8 0,2-8 0,0 0 1,-1 8-1,1-8 0,0 0 0,0 0 0,0 0 0,0 0 0,0 0 0,0 0 0,-11 4 0,11-4 0,-15 0-1,7 0 2,-6 0-1,-1-2 0,-2 1 0,-1 0 0,2 0 0,0 1-1,3-4-2,13 4-9,-16 0-7,16 0-6,-8-3-17,8 3-33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42.043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119 29 40,'0'0'27,"9"-12"2,-9 12-1,6-10-8,-6 10-5,0 0-4,-6-6-1,6 6-3,-13 8 0,4 4-3,-6 1 0,5 6-1,-5 2 0,4 8-1,-5 5 0,5 3-1,2 2 1,3 0-1,-2 1-1,6 1 1,0-2-1,2-5 0,2-4 0,2-5 0,6-7 0,-3-8-1,5 4-3,-5-14-3,8 0-10,-5-8-9,7-2-15,-2-4-27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42.483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63 0 92,'0'0'50,"0"0"-20,-13 0-19,7 12-2,-2 3-2,3 9-3,-7 4 0,8 3-2,-1 1 0,1 0-1,0 1 0,4-8-1,0-3-1,0-9-2,4 1-7,-4-14-10,9-2-8,-3-11-23,2-7-21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42.630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21 0 114,'6'7'39,"-6"0"-13,0 3-17,0 9-2,0-8-2,5 8 0,-1 0-1,4 5-1,-1-4 0,3 4-1,-1 0 0,-3 3-1,0 0 1,-3 3-1,-3-1-1,0-1 0,-5 1 0,-5-3-3,1 4-1,-8-11-6,5 0-9,-1-3-8,2-1-17,3-8-32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43.063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2 47 48,'0'0'62,"0"0"-21,-2 8-22,2-8-6,0 0-4,0 0-2,4 0-2,5-5-1,5 1-2,3-1 0,7-1-1,1-3 1,3 4-2,3-2 1,-5 1-2,-1 5 1,-4-2-1,-2 3-2,-6-6-2,-2 7-5,-11-1-11,0 0-12,2 13-21,-2-13-21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43.507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0 36 62,'0'0'56,"0"0"-22,0 0-19,0 0-4,13 0-4,2 0 0,-3-4-2,11 4-1,-6-6-1,7 4-1,-1-1-2,-2 1-1,2 2-8,-1-1-12,-8-4-9,-1 2-23,-4-6-21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44.737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195 44 55,'7'0'51,"-7"0"-16,6-10-18,-6 10-4,0-10-5,0 10-1,-4-11-3,4 11 0,-15-6-2,4 2-1,-3 2 0,1 2-1,-6-3 1,4 3-1,-4 4 1,6 0 0,-4 0 0,2 5 0,1 0 0,3 4 1,1-1-2,5 5 1,-5-2 0,8 5 1,1 2-1,1 2 0,0 1 0,1 1-1,5 2 1,-4 2 0,4 2 0,-1-3 0,1 3-1,-4-1 0,-2-3 1,0 1-1,0 1 1,0-8-1,-2 0 0,-4-3 0,1-4 1,-1-5-1,4-1 0,2-9 0,-6 13 0,6-13 0,0 0 0,0 0 0,0 0 0,0 0 0,8 2 0,-8-2 0,17-2 2,-4-2-2,4-1 0,2 1 1,4-2-1,-2 0 0,5 1 1,-1 0-2,0-1-2,-6-3-2,7 2-10,-7-3-7,-4-2-10,0-2-26,1 0-22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45.174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35 0 140,'0'0'32,"-8"-5"-10,8 5-14,-9 8-3,5 6 0,-2 1-2,4 5-1,-2 1 0,2 4-1,2 2 1,0-5-1,0 1-1,2-4 0,4-3-1,-4-5-4,6 2-3,-8-13-11,7 5-5,-7-5-18,6-12-29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45.750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1 111 62,'0'0'57,"0"0"-19,12 1-22,-12-1-6,9-9-2,-7-1-2,8 1-2,-3 0 0,1-3-2,-1-1-1,1 4 1,1-5-1,-1 4 0,-2 1 0,-6 9 0,11-8 0,-11 8 0,0 0 0,0 0-1,0 0 1,0 0-1,0 0 1,0 8-1,-6 1 1,2 7-1,-1-2 2,3 5-2,2 5 1,-2 0 0,2 0-1,0 4 0,0-2 1,0 0-1,2-6 0,-2 0 0,2-3-1,-2-17-3,7 16-8,-7-16-7,8-6-7,-4-7-18,0-1-32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46.500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-1 103 43,'0'0'53,"0"0"-9,2-6-26,-2 6-6,0 0-2,0 0-3,3-9-1,-3 9-2,0 0 1,8-9-2,-8 9-1,11-15-1,-11 15 1,12-15-1,-8 8-1,3-3 1,-1-1-1,-6 11 1,11-13 0,-11 13 0,6-7-1,-6 7 1,0 0-1,0 0 0,0 0 1,0 5-1,0 6 1,0 1 0,0 2-1,0 4 1,-2 1 1,2 4-2,0-2 1,0 5-1,0-7 1,0 1-1,0-2 0,0-3 0,2-7-1,-2-8-4,6 9-7,-6-9-8,0 0-7,1-12-20,5-1-30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47.458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21 11 38,'0'0'45,"0"0"-7,-13-8-14,13 8-6,0 0-6,-8 0-3,8 0-3,0 0 0,0 0-2,0 0-1,0 0 0,4 0 0,5 0 0,5 0-1,-1 0 0,2 0 0,2 0-1,0 0 0,2 2 1,-2-1-1,-3 1-1,3 2 0,-10-1 1,5 5-1,-12-8 0,5 16 0,-5-7 1,0 1-1,0 4 0,-2-3 0,2 4 1,-3 2-1,-1 1-1,2 1 1,-2 2 1,2 4-2,-2 1 1,4 6 0,-3-3 0,-1 3 1,2-1-1,0 1 0,2 0 0,0-2 0,0 0 0,0-7 0,0-1 1,0-4-1,0-3 0,0-1 0,0-5 1,0-9-1,0 13 0,0-13 0,0 0 0,-15 3 1,7-3-1,1 0 0,-5-4 1,-1 1-1,2-3 0,-1 3 0,1-5 0,0 2 0,3 3-2,-3-3-1,11 6-9,-10-2-7,10 2-5,-11-9-15,11 9-32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9.2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40-1 55,'0'0'39,"0"0"-5,0 0-13,0-7-6,0 7-4,0 0-3,0 0-2,0 0-2,-3 7 0,3-7-1,-8 14-1,3-3 0,2 4 0,-5 1-1,5 4 1,-2 4-1,3-3 0,-1 3 0,3 0-1,0 0 0,0-6 0,0 0 1,5-3-1,-3-4 0,1-3 1,-3-8 0,0 0-1,9-1 1,-5-6-1,2-5 1,2-3 0,-2-4-1,6-1 1,-3-3-1,4 1 1,2-1-1,-3 3 2,5-1-2,-6 7 1,2 1-1,-2 4 0,0 4 1,-3 2-1,-1 3 1,-7 0-1,12 9 1,-5 2-1,-2 3 1,-1 0 0,3 4-1,-2-2 1,-4 2 0,2 1-1,-1-1 1,0-1 0,-2-3-1,0 0 0,0-4-1,0-2-1,0 5-2,0-13-11,0 0-7,0 0-8,13-6-30,-4-7-28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48.266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167 78 106,'0'0'46,"-11"0"-17,3 0-19,3 11-2,-1-3-2,4 8-1,-4-2-2,6 4-1,0 1 0,0-4-1,0 2 0,0-5 0,2 2-1,4-2 2,-6-5-2,0-7 0,2 10 0,-2-10 0,0 0 0,0 0-2,-2-4 2,-4-4 0,4-3 0,-7-4-1,-1-1 1,-1-5 0,2 2 0,-9-2 0,3 1 0,0-1 0,4 4 0,-1 0 0,3 5 0,1-2 0,5 5 0,3 2 0,0 7 0,3-12 0,-3 12 1,16-4-1,-3 1 2,0 3-1,6 0-1,0 6 1,2-3 0,3 3-1,-1-5 1,4 2-1,-5-3 1,5 1-1,-6-1 0,-2 0 0,0-3 0,-6 3 0,0 0-3,-13 0-9,10 3-8,-10-3-4,0 0-18,-10 9-34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51.324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182 13 23,'0'0'49,"0"-9"-7,0 9-15,0 0-9,-7-4-5,7 4-4,0 0-2,0 0-1,-12 3-2,12 7 0,-5 3-1,3 7-1,-2 9 0,-2 8 0,-1 4-1,-1 4 0,-3 4 1,1 0-1,-3 3-1,-2-2 1,5-5 0,-3-5 0,0-4-1,2-4 1,3-2 1,-1-7-2,3-7 0,-2 0 0,4-4 0,4-12-3,-1 9 1,1-9-4,0 0-10,0-12-7,3 0-12,-1-4-26,2-6-15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51.931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299 79 13,'-4'-12'54,"4"12"-3,-7-8-28,-1 2-8,8 6-4,-17-14-4,10 10-1,-6-7-1,2 8-2,-6-4 0,5 7 0,-3-1-2,-2 1 0,0 4 0,0 8 0,-2 3-1,2-3 1,-1 6-1,-5 1 1,4 4-1,6-3 2,-2 2-2,7-2 1,3 1 0,5 1 0,2-3-1,11-3 1,2-1 0,6-3-1,2-6 1,0-3 0,4-3 0,1-5-1,-1-5 1,3-3-1,-5-7 1,1 2-1,-4-9 0,-1 3 0,-4 3 1,-4-7-1,-3 4 0,-7 2 0,-3-2 0,-7 6 0,-8 1 0,-6 7 0,-10 1 0,2 8 0,-7 2 0,-2 11-1,2 4 0,0 4-3,14 6-4,3-3-12,12 0-9,7-7-23,6-5-21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52.385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161 0 116,'-10'-2'40,"10"2"-15,-15-1-17,15 1-2,-11 6-1,1 6-1,1-3-1,-3 11 0,-1 0-1,4 8 1,-7 3-2,7 5 0,-4 2-1,-1 2 0,9-1 0,-1-1 1,0-4-2,3-7 0,3-4-1,0-9-3,13-5-8,-2-7-9,4-2-11,2-13-27,2-2-16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52.859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0 40 79,'8'-13'53,"-8"13"-18,11-12-21,-3 5-6,7 4-1,-4-1-1,6 4-3,-2 0 0,-1 1-1,-3 5 0,-2 5-1,-5 6 0,-4 0 0,0 4-1,-13 2 1,0 5-1,-4-1 0,1 1 0,-2-5 0,4-2 0,3-2 0,7-2 0,4-8 1,0-9-1,10 11 0,5-10 0,0-1 0,2-3 0,2-3-1,0 2-2,-6-9-4,10 3-11,-8-5-6,-2 5-16,2-8-27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53.029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27-1 132,'0'0'37,"0"0"-14,0 0-14,6 0-3,-6 0-1,15 19-1,-10-3-2,7 3 2,-1 4-3,-1 6 1,-5 4-1,3 3-1,-6 0 1,-2 3 0,-4 1-1,-7-2-1,-3-1-1,-5-7-3,6 4-7,-2-14-8,0-3-6,5-10-22,10-7-28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53.473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11 12 121,'0'0'40,"-11"5"-16,11-5-14,0 0-3,0 0-2,11 6-1,-1-6-1,5 0-1,0 0 0,6 0 0,-2-3 0,4-3-2,-8 3 1,4-2-2,-4 2 1,-4-1-4,1 4-2,-12 0-10,0 0-6,0 0-12,0 0-30,-10 10-12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53.930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0 52 121,'0'0'39,"9"0"-14,5 0-16,-3-9-3,8 3-1,-2-1-2,8 2 0,-4-3-2,1 2-1,1 2-1,-4-2-5,4 4-13,-8 2-6,-2 0-17,-2 0-32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55.692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148 30 13,'0'0'27,"7"-7"-5,-7 7 1,0 0-4,0 0-4,13-3-5,-13 3-2,0 0-3,12 0 1,-12 0-2,0 0 1,13 0 0,-13 0 1,0 0-1,0 0 0,10 0-1,-10 0 0,0 0 0,0 0-1,0 0 0,0 0-1,0 0 0,0 0 0,0-8-1,0 8 1,-10-5-2,1 2 1,-1 3-1,-5-2 1,0 2 0,-4 0-1,2 0 1,-2 2 0,6 1-1,-4 2 1,4 0-1,4 2 1,-1 2-1,10-9 1,-15 16-1,11-6 1,2 4 0,1-1 0,1 2-1,0 2 1,0 3-1,0 5 1,0 3-1,0 2 0,1 1 1,-1 1-1,2-1 0,-2-2 0,0 1 0,0-4 0,-2-7 1,1 0-1,-3-8 0,4-2 0,0 3 0,0-12 0,-2 11 0,2-11 0,0 0 0,2 10 2,-2-10-2,19 3 0,-10-3 0,3 0 1,6 0-1,0-3 1,7 0-1,-2-3 0,1 2 1,1-4-1,-4-1 0,4 3-1,-9-3-3,1 4-5,-6-7-9,2 2-6,-5-5-16,1 2-27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56.153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15 16 144,'0'0'31,"-6"-9"-10,6 9-13,0 0-2,-8-7-1,8 7-2,0 0-1,0 13 1,0-3-2,0 6 0,2 1 0,2 3 0,-4-1 0,0 3-1,0 1 1,0-6-1,0 1-1,0-7 0,0 1-3,0-12-12,0 0-5,12-3-7,-3-8-26,-1-9-27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25.2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1 149,'0'0'31,"-8"-7"-8,8 7-13,0 0-3,0 12-1,0 0-3,7 1 0,-1 6-2,5 1 1,2 2-1,3 3 0,0 2 0,2-4-1,-1-1 1,1 1-1,0-1 1,-2-4-1,-2-2 0,-2-6 0,0-3-1,-4 2-1,-1-3-1,-7-6-6,0 0-11,5-12-4,-5-1-12,0-9-33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41.3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30 62,'0'0'52,"0"0"-24,0 0-10,0 0-7,0 0-4,-4 5-1,4-5 0,0 0-2,0 14-1,0-9 0,0 7-1,0-1-1,0 4 1,-2 0-1,2 1 0,0 1 0,0 0-1,0-1 2,-2 0-2,2-3 1,0-4 0,-1 0-1,1-9 1,0 0-1,0 0 2,0 0-2,3-11 1,0 0 0,2-3-1,2-2 1,-1 0-1,2 0 1,-2-2-1,4 3 0,-4 0 0,2 3 0,0 2 0,-1 1 1,1 3-1,-8 6 0,13-6 0,-13 6 2,13-1-2,-5 1 0,-2 0 0,4 1 1,-4 3-1,2 1 0,-1 6 0,1 0 1,-2 0-1,-1 5 0,0-5 1,-2 3-1,-2-2 0,1-4 1,0 0-1,-2-8 0,1 8 0,-1-8 1,0 0-1,3-11 1,2 2-1,-3 0 0,3-5 1,0 0-1,3-2 0,-2 1 0,4-1 0,-1 2 0,2 0 0,1 4 0,-3 2 0,3 0 1,-3 2-1,-1 5 0,2 1 0,-4 0 0,1 6 0,1 3 1,-2-1-1,4 3 1,-4 2-1,2-1 0,-1 4 0,1-4 0,-4-1 0,0 2 0,-1-2 1,-3 1-1,0 0 1,-2 0-1,1-1 0,-4 1 0,2-3 0,-2 3 0,5-12-2,-3 16-4,3-16-12,0 0-5,0 0-12,6 0-34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57.041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49 56 62,'-2'-11'36,"2"11"-5,0 0-12,-3-14-6,3 14-4,0-7-1,0 7-3,5-11 0,-5 11-1,13-10-1,-1 9 1,-5-2-1,5 3-1,-3 0 0,3 4 0,-5 3 0,1 4 0,-3 5-2,-1 0 1,-4 5 0,0-2-1,-9 5 1,-1 2-1,-1-4 0,-4 3 0,-2-3 0,0-2 0,2 0 0,1-4 1,3-4-1,3-3 0,8-9 0,-11 9 0,11-9 0,0 0 0,0 0 0,9 3 1,1-3 0,3 0-1,4-3 1,2 1 0,-4-1-1,4 3 2,4-3-2,-4-1 0,-6 2-2,2-1 1,-1 3-2,-5-3-5,2 0-11,-1 0-6,-10 3-15,17-8-31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57.589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-1 21 126,'5'-15'37,"-5"15"-13,0 0-14,2-7-3,-2 7-2,0 9-2,0 3 0,0 4-2,0 0 1,0 4-1,0 0 0,0-1 1,4-3-1,2-2-1,-3-5 1,-3-9 0,17 8-1,-3-10 1,-1-5-1,0-5 1,2 1-1,-3-6 0,1 2 1,4-1-1,-7 3 0,1 2 0,-3-1 0,-8 12 0,9-9 0,-9 9 0,0 4 0,-2 8 1,-5 1-1,-1 5 0,0 4 0,3 0 0,-3 3 1,2-2-1,1-2 0,-1-5-1,4-1 1,2-2-1,0-13-1,-2 15 0,2-15-4,0 0-2,0 0-11,10-5-6,-1-6-15,1-6-29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58.230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62 35 104,'4'-12'46,"-4"12"-18,0 0-17,0 0-2,11-7-2,-11 7-3,10-2 0,-1 1-1,3 1 0,1-2-2,2 1 2,2-2-1,2 3 0,0 0-1,-4-5-1,2 4 1,-2 1 0,-1 0-1,1 0 1,-9 3 0,3 4-1,-1 0 0,-7 5 0,-1 5 0,0 0 1,-1 7-1,-5 4 0,0-2 0,-1 5 0,-1 2 0,-1 3 1,3-3-1,-2 0 0,1-2 0,3 0 0,-2-8 0,1 2 0,1-2 0,2-9 0,0-1 0,-4 1 0,4-7 1,2-7-1,-9 10 0,9-10 0,-13 6 0,3-4 0,-5-1 1,0-1-1,-4 0 0,0 0 1,-2 0-1,-2 0 0,8 0 1,-2 0-1,6 0-1,-4 0-1,15 0-3,-12 0-8,12 0-6,0 0-6,0 0-16,10-12-36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0:59.672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144 62 45,'0'-8'59,"0"8"-14,0 0-25,0 0-8,0 0-3,0 0-2,0 0-1,0 0-2,0 6-1,0 6-1,0 5 0,0 0 0,0 7-1,-6-2 0,4 4-1,-1 0 1,-3-2-1,-2-5 1,7-2-1,-3-7 0,4-10 0,0 0-1,0 0 0,0 0 0,-8-13 0,6-4 0,-3-2-1,3-1 1,-8-2 1,1 1-1,-5-1 0,1 3 1,2 3 0,-1 4 0,3-3 0,0 6 0,9 9 0,-10-11 1,10 11 0,0 0-1,0 0 2,0 0-1,0 0 0,10-6 1,1 6-1,6-3 0,0 3 1,4-3-1,2 0 0,5-1 0,0-1 0,3-3 0,-1 3-1,4-1 0,-5 0 0,-1 0 0,-7 3-2,-2 5-7,-19-2-9,11 13-5,-11-13-12,-7 9-31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5:33.2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18 55,'-16'-11'63,"16"11"-24,-16-8-20,16 8-7,-16 0-3,16 0-2,-9 15-3,2-1 0,7 1-1,0 10-1,7-8 0,2 8-1,7 4 1,3 6-1,3 1 0,1 7 0,8 4 0,4-1 0,-3 1-1,3 7 1,3-9 0,-3-1-1,0-5 0,-3-4 0,-1-6 0,-9-4 1,7-7-1,-10-5 0,-3-3 0,-16-10-1,19 11 1,-19-11-1,0 0 0,0 0-2,0 0-3,-6-21-6,6 21-8,-16-23-8,9 2-20,-2-1-29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5:33.6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447-1 128,'-15'0'36,"-1"0"-13,-3 0-14,19 0-3,-32 16-2,22-1 0,-9 3-2,0 3 1,0 1-1,3 11 0,-9 1 1,0 13-1,-4-5-1,-3 7 0,1-7 0,5 4 0,-5-6-1,2-3 0,7-7-1,0-9 0,12 0-1,10-21-5,0 0-10,0 0-5,0 0-12,3-21-29,10-2-18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5:36.8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10,'0'0'28,"-3"10"1,3-10 0,-4 17-1,-5 0-6,9 6-7,-6-4-5,6 16-2,0-6-3,0 14-1,0-7 0,0 8-1,12-4-1,1-6 0,0-4-1,9-8 0,0-12 0,0-3 0,4-7 0,2-7 0,4-13-1,-7-4 1,4-11-1,-1 1 1,-9-5 0,7-9-1,-10 4 0,0 8 1,-7-5 0,-3 15 0,1-2 0,-4 14 0,-3 14-1,0 0 1,0 12 0,0 13-1,0 6 0,-3 12 1,3 1-1,0 10 1,0 5-1,6 3 1,0-1-1,-2 1-1,-1-1 1,9-4 0,-12-6 0,4 1 0,-4-7 1,-4-8-1,-8-7 1,5-6-1,-5-2 1,-7-9 1,-4-3-2,-5-9 0,6-1 0,-10-1 0,3-2-4,-9-4-6,7 7-10,-4-3-8,3 3-26,3 0-29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4.0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0 106,'0'0'47,"0"0"-26,-2-10-9,2 10-2,0 0-3,0 0-2,0 0-2,0 0 1,0 0-1,0 0-1,0 0 1,0 0-2,0 13 1,7-2-1,3-1 1,3 5-1,4 2 0,6 3 1,-3 2-1,10 3 0,-2-4-1,-1 8 1,1-3 0,-3 4-1,-3-4 1,-7 4-1,5-3 1,-5-3-1,-2 0 0,-1-2 0,-7-1 0,5-5 0,-7 0 0,4-5 0,-2 0 0,-5-11 0,5 14-1,-5-14 1,0 0-2,0 0 0,15 6-6,-15-6-12,3-9-3,-3-4-11,0-4-32,0-5-17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4.5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396 0 145,'0'0'33,"-10"-2"-12,-2 2-14,6 6-1,6-6-2,-12 25-1,-1-15 0,11 7-1,-6-3 0,3 3-1,-8 3 1,3 4-1,-5 0 1,0 3-1,-8 8-1,0-3 1,-4 6-1,1-1 1,-2 1-1,1-2 0,1-2 0,3-4 1,3-3-1,0-8 0,10 1 0,2-8 0,1-3 0,7-9-1,-10 10 1,10-10-1,0 0-2,0 0-2,0 0-11,7 0-6,-7 0-7,0 0-28,0-8-27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6.5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3 111 55,'-2'-11'51,"2"11"-15,0 0-15,0 0-8,0-8-5,0 8-1,0 0-3,17-3 0,-7 2-1,10 1-1,0-1 0,8 1 0,0-4 0,4 4 0,6-3-1,-3 3 1,5-3-1,-2 1 0,2 1-1,-2 1 1,-6 0-1,8 0 1,-3 0-1,-2 0 0,-5 0 0,0 0 1,-3 0-1,1 3 0,0-1 0,-3-1 0,0-1 2,-3 2-2,-1-2 0,-6 0 0,7 1 0,-7-1 0,-2 0 0,-13 0 0,17 0 0,-17 0 0,0 0 0,0 0 0,0 0 0,3-9 0,-3 9 1,-10-10-1,-3 4 0,1-1 0,-6 0 0,1-1 0,-1 0 0,0 0 0,1 2 0,4 2 0,1-1 0,12 5 0,-10-5 0,10 5 0,0 0 0,7 0 0,8 0 0,-2 0 1,9 0-1,4 3 0,-4-1 1,6 1-1,-3 1 0,-3 1 1,-2 0-1,-4 1 1,-16-6-1,15 18 0,-15-8 0,0 5 1,-15-4-1,2 6 1,-5-3-1,-4 3 1,4-1-1,-4 2 0,2-3 1,2 3-1,3-5-1,0 2 0,5-1-2,-3-8-9,11 6-8,2-12-6,0 0-19,0 0-35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52.8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15 50,'-4'-7'40,"4"7"-9,0-8-11,0 8-5,0 0-5,0 0-1,0 0-3,0 0 1,0 0-2,0 0 1,0 0-2,4 8 0,2-2 0,-3 2-2,7 4 1,-4 1 0,6 2 0,0 4-2,0 0 0,0 1 1,3-1-1,1-1 0,0 2-1,-2-6 1,1 3-1,-4-7 1,2 2-1,-3-4 0,-2-3 0,-8-5 0,8 2-2,-8-2-1,0 0-5,0-5-12,-2-2-6,-1-3-16,-2 0-32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7.9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358 38 55,'0'0'59,"0"0"-25,0 0-15,3-9-8,-3 9-2,0 0-2,0 0-2,-3-8-2,3 8 0,0 0-1,-10-10-1,10 10 0,-15-4 0,5 1 0,-2 3 1,-3-2-1,-3 1 0,-3 1 0,-2 0 1,-2 0-2,0 0 1,0 0 0,0 1-1,0 3 2,1 1-2,9 2 0,-5-1 1,2 3-1,8-4 0,10-5 1,-17 14-1,17-14 0,-5 20 1,5-8 0,0 1-1,2 5 1,3 1 0,5 4 0,-2 3-1,-1 0 1,-2 6-1,5-1 1,-2 5-1,-3 0 1,2-2-1,-2-2 0,-5 1 0,3-1 0,-3-3 1,0 2-1,0-8 0,-3 1 0,-2-1 0,-2-2 0,4-3 0,-2 0 0,0-6 0,3 0 0,2-12 0,0 13 0,0-13 0,0 0 0,7 0 0,1 0 0,12-8 0,-1 3 1,3-6-1,3 1 0,5 2 0,-2 2 0,-3 2 0,0-3 1,-1 7-1,-6-2 0,-3 2 0,-3 0-1,-12 0-1,20 0-3,-20 0-9,0 0-7,13-12-6,-8 2-19,-3-2-35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8.7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0 179 96,'0'0'50,"0"0"-20,0 0-16,10-3-7,-7-7 0,7 5-1,-3-9-2,6 0-1,-6-3 0,8 0 0,-7-2-2,4 0 1,-7 5-2,0-4 1,0 6-1,-2 4 1,-3 8-1,0-11 0,0 11 1,0 0-1,0 11 1,-3 2-1,1 4 2,2 5-2,-3 3 1,3 2-1,-2 1 0,2 4 0,0-1 0,0-2 0,2-1 0,1 0 0,-3-7 0,2 2 0,-2-7 0,0-1 0,0-4 0,0-11 0,0 9 0,0-9 0,0 0 0,-10 5 0,10-5 0,-15 0 0,15 0 0,-20 0 0,20 0 0,-12 0 0,12 0 0,0 0 0,-13 4 0,13-4 0,0 0 0,0 0 0,0 0 0,0 0 0,0 0 0,0 0 0,5 0 0,-5 0 0,20-3 0,-7 3 0,-3-3 1,10 1-1,-3 1 0,1 1-1,-1 0 1,1 0-3,4 3-3,-12-3-11,8 0-5,-8 0-10,-10 0-27,17-6-27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29.8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 65,'0'0'59,"0"0"-25,0 0-16,10-5-5,-10 5-4,10 0-2,-10 0-2,12 7-1,-12-7-1,20 21-1,-10-8 1,5 2-2,0 3 0,5-1 0,-2 2 0,7 3 0,-4 0 0,1 0-1,-2 1 1,3 1 0,-6-2-1,1-1 0,-3-2 0,2 2 1,-7-4-1,-2-1 0,2-7 0,-10-9-1,7 15 1,-7-15-1,0 0 0,0 0-2,0 0-6,3-10-11,-3-3-4,0-6-14,-3-1-29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6:30.1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310-2 134,'0'0'35,"-13"0"-11,-2 0-14,5 14-3,-7-5-2,-1 12-2,-5-4-1,3 8 1,-5-1-2,-3 4 0,3-1 0,0 4 0,5 0-1,-3-7 1,6 0-1,4-8 0,1 3-1,7-9 1,5-10-1,0 0-1,0 0-3,0 0-4,12 0-11,-12 0-7,10-13-17,-10 13-30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8:19.4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23 23,'0'0'25,"0"0"-4,0 0-5,0 0-7,9 1-3,-9-1-2,0 0-2,0 0 2,6 0-4,-6 0 4,0 0 3,0 0 1,0 0 0,0 0-3,0 0 2,0 0-3,0 0 1,0 0-2,5-5-2,-5 5 0,0 0 1,0 0 1,0 0-1,0 0 2,0 0-1,0 0 0,6-5 1,-6 5-2,0 0 1,0 0-1,9-3 1,-9 3-1,0 0 0,6-5 2,-6 5-1,0 0 0,5-6 0,-5 6-1,0 0 1,0 0-1,0 0-1,-5 5-1,5-5 0,0 4-2,0 1-3,0-5-7,8 5-8,-8-5-8,14 3-22,-14-3-22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8:19.8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90,'0'5'48,"0"-5"-20,0 0-16,0 0-4,0 0-3,0 0-1,0 0-2,0 0 0,0 0-1,0 5 1,0-5-1,0 0-1,0 0 1,0 0 0,0 0-1,0 0 1,0 0-1,0 0 0,0 0 0,5 6-2,-4 0-2,-1-6-10,3 6-10,-3-6-10,6 3-25,-6-3-10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8:20.3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 57,'0'0'55,"0"0"-19,0 0-21,0 0-3,0 0-6,0 0 0,0 0-2,0 0 0,6 0-2,-6 0 1,0 0-1,0 5-1,0-5 1,0 0 0,0 0-1,3 6 0,-3-6 0,0 0 0,10 0 0,-10 0-1,10-3 0,-10 3 1,6-5-1,-6 5 0,0 0 1,9-5-1,-9 5-1,0 0 1,0 0 0,0 2-2,0-2-3,0 6-10,0-6-7,0 8-10,0-8-24,4 7-17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8:21.5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0 94,'0'0'46,"-8"0"-22,8 0-10,0 0-4,0 0-2,0 6-3,0-6 0,2 14-2,5-5-1,4 4 0,-1 3 0,5 3-1,-1 1 0,3 2 0,-1-4 0,0 2-1,-2-3 1,4 0 1,-3-3-2,-4-1 1,3-1 0,-5-3-1,-2-1 1,2-1-2,-2-2 1,-7-5-2,11 10-2,-11-10-4,0 0-11,0 0-5,1-8-15,-1 1-27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8:21.8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329 1 114,'0'0'41,"-1"-6"-15,1 6-13,-12 1-4,4 9-3,-7 0-1,5 7-1,-8 1 0,-1 5-2,-2 3-1,-3 0 0,-3 2 1,-2-1-1,0 0-1,3-3 1,-2-3-1,5-5 0,6-1 0,2-5-1,7-4-2,8-6 0,0 0-10,6-2-6,5-4-6,3-7-17,3-3-29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8:22.3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4 146,'0'0'30,"-1"-8"-9,1 8-12,0 0-3,-9 8-1,3-3 0,4 4-2,-2 0-1,2 5-1,-1 1 1,0 2-2,2-2 1,1 2-1,-3 0 0,1-2 0,-2 1-1,2-4 0,-1-1-1,2-4-1,1 1-3,0-8-4,0 0-10,0 0-5,12 0-17,-8-7-26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53.1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147 8 112,'3'-11'46,"-3"11"-19,0 0-17,0 0-2,0 0 0,0 0-3,0 14-2,-2-5 1,-3 3-1,-3 1-1,2 0-1,-4 4 1,-1-3-1,1 7 0,-2-4 0,-3 2 0,1 1-1,-1-5 0,-1 4 0,7-7 0,-3-2-1,6-1-3,6-9 0,0 0-11,3-4-7,10-10-9,1-2-27,6-4-27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8:22.7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52 138,'0'0'31,"0"0"-10,0 0-13,0 7-3,0-7 0,-1 14-2,-1-6-1,2 1 1,0 3-1,2-2 0,1 1 0,4-4-1,4-1 0,1-3 0,0-3 0,3-3-1,1-5 1,-1-2-1,0-3 1,-5-1-1,1 0 0,1-3 1,-9 1 0,-3 4 0,0-1 0,-9 3 0,0 4 0,-6 2 0,-3 4-1,-2 5 0,2 2 0,0 3 0,6 3-2,-2-2-1,8 2-2,1-3-11,5 0-5,2-5-5,8-1-20,3-4-30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48:24.2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35 83,'0'0'49,"0"0"-18,0 0-15,0-7-7,0 7-1,0 0-4,0 0 1,2-5-2,-2 5 1,9-7-1,-1 5-1,-2-1 0,3 1 1,3-2-1,2 2 0,-4 0-1,1 1-1,1 1 1,-2 0-1,-3 0 1,0 2-1,1 0 0,-8-2 0,7 6 1,-7-6-1,6 7 0,-6-7 1,0 9 0,0-2-1,0 2 0,0 1 0,0 4 0,-1-1 1,-2 4-1,3 2 0,0 1 1,0 2-1,0 3 0,0-1 1,3 0-1,-2 1 0,-1 2 0,0-4 0,0 2 0,0-3 0,0-1 0,-4 2 0,2-4 0,1-1 0,1-2 0,0-1 0,0-3 1,0 0-2,3 0 1,3-3 0,-5 1 0,5-2 0,-1 0 0,-1 3 0,-4-2 0,0-1 0,0 0 0,0-2 0,0-1 0,0-5 0,-3 7 0,3-7 0,0 0 0,-7 6 1,7-6-1,0 0 0,-12 0 0,12 0 0,-11-3 1,-1 0-1,3 1 1,-2 0-1,-4 0 1,-1 2 0,0 1-1,1 1 0,0 0 1,3 1-1,-2-1 0,5 2-1,3-1 1,6-3-2,-7 1-2,7-1-8,0 0-8,0 0-4,-2-1-13,2-6-35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8:50.626"/>
    </inkml:context>
    <inkml:brush xml:id="br0">
      <inkml:brushProperty name="width" value="0.01764" units="cm"/>
      <inkml:brushProperty name="height" value="0.03528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5-2 50,'0'0'52,"0"0"-14,0 0-17,-2 5-8,2-5-3,0 0-1,0 0-2,0 6-1,0-6-2,0 6 0,-3-2 0,3 4 0,0 1-2,5 0 1,-2 3-1,4 1 0,1 2 0,1 3 0,6 0-1,0 0 0,5 0 0,1 0 0,1-1 0,4 1-1,-5-1 1,6-3-1,-1 0 1,-2 1-1,3 1 1,-2-2-1,1 6 0,-2-1 1,-1 4-1,-1-3 0,-2 0 0,0 0 0,-4 1 0,3-1 1,-3-6-1,0 1 0,2-4 1,-3 2-1,-1 1 0,-2-4 1,3 1-1,0-1 1,-1 0-1,-4-3 0,1 3 0,-2-2 0,-3-3 0,2 0 0,-8-5 1,4 7-1,-4-7 0,0 0 0,0 0-1,0 0 0,0 0-1,3-4-3,-3 4-8,-3-12-9,-1 3-5,-8-4-16,1-3-44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8:50.627"/>
    </inkml:context>
    <inkml:brush xml:id="br0">
      <inkml:brushProperty name="width" value="0.01764" units="cm"/>
      <inkml:brushProperty name="height" value="0.03528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539 15 76,'3'-5'61,"0"1"-27,-3 4-19,-3-7-4,3 7-3,-9 0-2,9 0-1,-14 5-2,14-5 0,-13 9-1,13-9-1,-14 8 0,8-1 0,-3-1-1,4 3 1,-6 1-1,4 3 0,-7 0 1,0 3 0,-2-1-1,-1 3 1,0 1 0,0-1-1,-3-1 1,4 3-1,0-3 0,1 1 1,-3 0-1,3 2 0,-2 1 0,-1 0 1,-1 1-1,2 1 0,-4 0 0,3 1 0,0 0 0,-1-3 0,2 0 1,1-2-2,2-2 2,0-2-1,2-4 0,3 1 1,1-4 0,2-1-1,-3-1 0,7-2 1,2-4-1,-4 5 0,4-5 0,0 0-1,0 0-1,0 0-1,3-2-5,-3-2-12,0 4-5,3-12-15,0 5-40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8:50.628"/>
    </inkml:context>
    <inkml:brush xml:id="br0">
      <inkml:brushProperty name="width" value="0.01764" units="cm"/>
      <inkml:brushProperty name="height" value="0.03528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19 35 90,'0'0'52,"1"-7"-25,-1 7-12,0 0-4,0 0-3,0 0-3,0 0 0,0 0-2,0 0 0,0 0 0,0 0-1,0 3 0,0-3-1,-3 8 1,0 0-2,0 6 1,3 0 0,-1 5 0,-1 5-1,0 0 1,1 5-1,-1 0 0,2 1 1,0-2-1,0-3 0,0-1 0,3-7 0,2-3 1,1-4-1,2-5 1,2-4-1,3-2 1,-3-4-1,7-5 1,-2 0 0,5-4-1,0-1 0,-1-2 0,0 1 0,2 0 1,-3 1-1,-1 1 0,-4 3 0,-5 2 0,3 5 0,-11 4 1,6 3-1,-6 5 0,4 3 0,-1 3 0,2 0 0,4 0 0,0-1 1,5-2-1,3-3 1,-1-5 0,9-1-1,-6-2 1,4-6 1,-2-4-1,1-1 0,-1-7 1,-1-2-1,-4-4 0,0-2 1,-4 0-2,-5-1 0,2 1 0,-6 2 0,-1 3 0,-2 2 0,-2 5 0,-1 4-2,-4 3-2,1 0-7,6 7-10,-15-3-4,4 3-8,3 0-36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8:50.629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43 55,'-9'-5'39,"9"5"-5,0 0-10,-6-4-7,6 4-5,-9-2-1,9 2-3,-6-2-1,6 2-1,-11 0 0,11 0-2,0 0 0,0 0-1,0 0 0,0 0-1,0 0-1,17 0 1,-2 0 0,8 0-1,1-1 0,7 0 0,0-2 0,6-1 0,-1 1 0,2 0 0,-3 0-1,-1-1 0,-2 3 1,-5-2-1,-3 2 0,-4 0 1,-5 1-1,-1 0 0,-6 0 0,-8 0 0,7 0-1,-7 0-1,0 0-3,-9 2-5,9-2-10,-17 4-3,7-1-9,-2-2-28,-2-1-28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8:50.630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35 149,'-11'4'32,"-1"-3"-9,8 4-9,-9-4-7,13-1-2,0 0-1,0 0-1,8 1-2,7-1 1,5-1-1,7-2 0,5 0 0,3-1-1,6 1 1,0-1 0,2 0-1,-1-1 1,-4 1 0,0 0-1,-3 2 0,-3-1 1,-4 1-1,-5 0 1,-5-1-2,-3 3 2,-6-1-2,-9 1 1,0 0-2,0 0-1,-3 5-10,-9-3-7,0 1-3,-3-2-12,-1-1-34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8:50.631"/>
    </inkml:context>
    <inkml:brush xml:id="br0">
      <inkml:brushProperty name="width" value="0.01764" units="cm"/>
      <inkml:brushProperty name="height" value="0.03528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63 55 124,'4'-8'40,"-2"-2"-16,4 4-11,-6-3-3,1 3-3,-1-1-1,0 7-2,0-9 0,0 9-2,0 0 0,-4 2-1,-1 4 0,1 5 0,-3 7-1,3 5 1,-1 3-1,5 4 1,0-1-1,8 0 0,7-3 0,3-3 1,7-6-1,4-5 0,1-6 1,2-4-1,2-3 0,-2-6 0,0-2 1,-1-5-1,-4-3 0,-1-4-1,-5-2 1,-4 0 0,-2-1 0,-7 3 0,-3 2 0,-2 6 0,-3 4 0,0 9 1,-12 3-1,4 11 1,0 7-1,1 3 0,1 4 0,2 4 1,1 4-1,0 0 1,3 3-1,0 1 0,-3-1 0,-1 0 1,-4-2-1,-1 0 0,-5-3 0,-3-4 0,-2-1 1,-1-5-1,-2-5 1,1-3-1,-2-6 1,-1-3 0,-2-3-1,-3-4 0,0-3 1,3-2-1,0-1 0,0-1 0,6 3-1,3-2-1,5 1-2,3-2-5,9 3-12,0-4-1,0 0-8,6-4-30,2-3-34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8:50.632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15 53,'0'0'37,"0"0"-6,0 0-10,0 0-5,0 0-5,0 0-4,-2-4-1,2 4-1,0 0-1,0 0 1,0 0-2,0 0 1,0 0-1,0 0 1,8 0-2,-8 0 1,14 0-1,-4 0 0,1 0 1,6 0-2,1 0 0,-1 0 0,5 0 0,1 0 0,0-1 0,1 0 0,-2 0 0,-1-1-1,-1 0 1,-4 0 0,-2 1-1,-5 1 0,-1 0 0,-8 0 0,7 0-2,-7 0 1,0 0-4,-3 0-10,3 0-5,-12 4-7,12-4-17,-14 0-34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8:50.633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 10 162,'-3'-6'26,"3"6"-5,-2-4-14,2 7-1,0 2-2,0 6 0,-1 2-1,-2 4-1,-2 2 0,1 4-1,-2 2 0,-1 0 0,-2 1 0,3-2 0,-3-1-1,3-2 0,0-4 1,1-3-2,1-2-1,4-6-2,0 0-13,0-6-3,0 0-5,6-5-18,-5-4-38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54.2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40 83,'0'0'55,"0"0"-29,0 0-9,0 0-6,-5-5-4,5 5-3,1-6 0,-1 6-2,5-10 0,-5 10 0,10-10 0,-10 10-1,11-7 0,-11 7 0,13-2 0,-7 2 0,-6 0 1,15 5-1,-7 0 0,-3 7-1,-1-5 1,1 4 0,-2 2-1,-1-1 1,-2 3 0,0-4-1,-5 4 1,-1-1-1,-2-3 0,-3 3 1,-2-3-1,1-2 0,-2 1 0,0-3 0,2-1 0,3 1 0,-1-2 0,4-1 0,6-4 0,-12 5 0,12-5 0,0 0 0,-1 6 0,1-6 0,6 0 0,-6 0 0,15-3 0,-6 3 1,1-3-1,1 2 0,-1-2 0,-4 3 0,2 0 0,-8 0 0,13 4 0,-13-4 0,13 8 1,-13-8-1,10 13 0,-10-13 1,11 12-1,-3-7 1,-2 0-1,4-1 0,0-2 0,1-2 0,3 2-2,-1-5-5,3-2-12,-3-3-5,-2 3-12,2-5-36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30.6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159 22 72,'3'-13'57,"-3"13"-21,0 0-23,0-9-3,0 9-2,0 0-4,-5 7 1,-1 4-2,-1 5 0,-3 4-1,1 10 1,-4 5-2,3 4 1,-1 5-1,3 2 1,-4 4 0,3 4-1,2-8 0,-3 4 0,6-5 0,-3 0 0,-1-4 0,3-6 1,-5-6-2,9-5 0,-4-7 0,3-4 0,1-4 1,1-9-1,-2 9-1,2-9 0,0 0-2,0-9-1,8 3-10,-5-11-8,10-3-7,-1-8-26,-3 0-26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31.1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80 118,'-3'-7'41,"2"-1"-16,1 8-16,0-18-2,0 18-2,6-15 0,2 6-2,0 0 0,5 5-1,0-1 0,-1 1 0,4 4-1,-1 0 0,1 1 0,2 7-1,-2 5 1,1 7-1,-1 5 0,-2 3 1,-1 1-1,-6 2 0,3 1 0,-6 0 1,-2-3-1,-2-6 1,-3-1 0,-4-2 1,-4-4-1,-4-1 0,-4-6 0,-2 1 0,-4-1 0,0-1-1,-2-4 0,-2 0 0,8-3 0,-2-1-3,5 1-3,-3-2-13,13-4-4,0-6-10,6-1-30,2-5-27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32.4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187 6 85,'0'0'43,"0"0"-16,6-6-10,-6 6-5,0 0-5,-11 0-1,11 0-2,-11 5-1,-2 5-1,1 1 0,-2 4 0,3 6-1,-2 4 0,-4 2 0,3 3 0,0 4 0,1 0 0,4 1 0,-3 2 0,1 1 1,6 2 0,-1-3-1,4 0 1,-3-2-1,5 0 0,0-2 0,5-3-1,0-4 1,0-3-1,3-2 0,-2-8-1,4-2 0,-1-6-2,1 1-6,-4-7-11,5-8-6,-3-2-15,2-4-32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33.0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71 14 132,'0'0'37,"0"0"-14,-8 0-16,-2 1-1,5 8-1,-5 1-2,4 4 1,-5 2-1,6 4-1,-3 2 0,4 6 0,3-3-1,1 1 0,0-5 0,5-1-1,4-4 0,-1-5 1,9-4-1,-1-7 1,0 0-1,2-4 0,3-4 1,-5-5-1,-1 1 0,-2 1 0,-2 0 0,-5 2 0,-6 9 0,15-7 0,-15 7 0,10 7 0,-7 2 1,5 5-1,0-2 1,5 0 0,2 0-1,1-8 1,2-4 0,1-2-1,0-12 1,-1-2 0,0-6-1,-2-2 1,-6 1-1,-5-4 0,-4 0 0,-1 4-1,-4 3 1,-6 2-2,3 11-4,-6-6-11,13 13-5,-12-11-8,12 11-26,0-8-37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33.9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173 42 100,'3'-8'44,"-3"-6"-21,0 14-9,0-14-4,0 14-2,0-6-3,0 6-1,0 0 0,-9 4-1,2 4-1,1 9 1,-2-1-1,-2 11 0,2 5-1,-1 8 0,1 5 0,-2 3 0,1 2 0,0 3-1,1-3 1,0-1-1,0-3 1,1-2 0,3-2 0,-3-4-1,2 1 0,2-3 0,-2-2 0,-1-3 0,1-2 0,1-2 0,0-7 0,-2-3 0,3-5-1,1-3 1,2-9-3,0 0-6,3-10-10,2-6-5,3-9-13,0-5-36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35.2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12 62,'0'0'61,"-4"-7"-28,4 7-14,0 0-6,-9-6-5,9 6-2,-4 4-1,4 6-1,4 6 0,4 5-2,0 6 0,3 9 1,2 4-1,2 2-1,3 5 0,0-3 1,-2 1-1,0-2 0,-3-4 0,-2-4 0,-1-1 0,-4-4-1,1-3 0,-6-2 0,1-4 0,-1-5-1,-1 0 0,0-10-2,0-6-1,0 0-5,0 0-12,7-18-5,-4 1-18,0-12-32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35.5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389 17 72,'0'-9'59,"0"9"-24,-8-8-22,3 14-2,-11 5-2,3 7-3,-10 7-1,2 7-2,-8 3 0,3 8-1,-1-2 0,0 1 1,2-2-2,1 0 0,2-8-1,4 0 1,0-5 0,2-5 0,3-2-1,0-3 0,4-5-1,-1-2 1,3-1-2,-1-4 1,8-5-4,-11 6-1,11-6-13,0 0-6,0 0-15,0 0-29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35.9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0 141,'0'0'33,"0"0"-10,10 18-17,-10-18-2,6 15 0,-4-4-1,1 6 0,-3 2-1,0 1 1,-5 2-2,-1 2-1,-4-4 0,1 0-1,2 0-3,-1-11-2,8 0-9,0-9-8,0 0-14,8-13-31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36.4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0 151,'0'0'30,"0"0"-11,0 8-13,0 9-1,-5 1-1,4 5-1,-4 4 1,1-2-2,4-2 0,0-1-1,5-6 0,5-4 0,0-7-1,6-5 0,2-2 0,4-8 0,1-5 0,0-4 0,-1-2-1,2-1 0,-6-1 1,-3 3-1,-5 0 1,-4 9 0,-3 2 0,-3 9 0,0 6 0,-5 7 1,1 5 0,-1 6 0,1 6 0,3 8 0,-2-2 0,-1 5 0,3-3 0,1 5-1,-5-5 0,-2-1 1,1-3-1,-9-5 0,4-4 0,-7-4 0,-3-4-1,-3-1-2,3-4-1,-5-7-5,8 3-10,-3-6-7,8-2-15,2-6-36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36.9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2 102,'10'-4'53,"-10"4"-24,13 0-17,-13 0-3,13 0-3,-13 0-1,15 12-1,-7-3 0,4 8-2,-1 3-1,-1 1 1,1 5-1,1 5 0,-4 3 0,2 1-1,-2 2 1,0-1-1,-7 1 1,-1-2 0,0 2 0,-6-3 0,-5 3-1,-4 1 1,0 4-1,-4 5 0,-1 0-2,-3 0 1,4 3-4,-3-4-1,11 0-13,-2-4-5,3-11-11,-1-7-30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8:59.1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90,'0'0'45,"0"0"-21,0 0-10,0 0-5,0 7-3,0-7-1,10 14-2,-4-5 0,5 5 0,0 1-2,4 3 1,1 1-1,5 4 0,-4-2 0,3 3 1,-1-2-1,2 4-1,0-5 1,-4 3 0,1 1-1,0-1 1,-2 4 0,0-1-1,1-1 0,-1 3 1,1 1-1,0 0 1,-1 0-1,2-1 1,-2-2 0,-2-1-1,1 0 0,-1-1 1,-2-5-1,0 0 0,1-2 2,-3-3-2,-1 1 0,3-3 1,-4-2-1,1-1 0,-2-4 1,-7-6-1,13 10 0,-13-10 0,6 6 0,-6-6 0,0 0-2,0 0-1,0 0-8,0 0-10,8-8-7,-8-3-29,0-7-22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55.1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10 94,'0'0'51,"6"-11"-27,-6 11-8,0 0-5,-6 0-3,5 13-2,-7-1-1,1 10-2,-2 2-1,6 11 1,-6 7-2,3 5 0,3 7 0,1 3 0,0 4-1,-2 0 1,3 0-1,-1-7 0,2-5 1,-4-8-1,2-8 0,1-1 1,-1-10-1,-4-7 0,6-1-1,-1-3 1,1-5-2,0-6 0,0 0-3,0 0-4,0-3-12,0-8-5,5-1-20,-3-3-32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55.6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-1 117 88,'0'-10'53,"0"0"-26,0 10-11,9-22-4,-2 15-4,1-2-2,4-3-1,1 1-2,3 2 1,0-3-2,4 4-1,1 1 0,2 7 0,4 0-1,-4 10 1,0 6-1,2 4 0,-3 5 0,-1 5 1,-3-2-1,-4 3 1,-6-3-1,-5 3 1,-3-4 0,-5 1 0,-10-1 0,-2-3-1,-7-1 1,-4-1-1,-5-5 0,-1-1 0,1-4 0,3-7-2,6 2-5,-1-7-12,11 0-4,0-7-11,6-3-33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56.6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192 32 55,'5'-12'59,"-5"12"-29,2-11-9,-2 11-7,0-9-4,0 9-3,0 0-1,-9 0-2,4 6 0,-8 1-2,0 8 1,0-2-1,-1 10-1,-4-3 0,1 9 0,-1 0 1,3 6-1,-1 4 0,5 4 0,-2 2 0,4 0 0,2 3-1,3-4 0,4-4 1,0-1-1,0-9 0,4-3 0,5-5 0,-2-5-1,6-6-2,-13-11-13,20 3-4,-9-5-9,0-7-24,2-6-30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57.1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39 151,'0'0'31,"0"0"-10,-7-11-15,7 11-2,0 0 0,-9 14-1,5-2 0,4 8-2,-2 6 1,2 2-1,0 1-1,6 4 1,1-7-1,2 0 1,1-7-1,5 0 1,-3-9-1,6-6 0,0-4 0,-4 0 1,6-8-1,-4-4 1,-2-1-1,-5 0 0,2 2 0,-6 1 0,1 2 0,-6 8 0,9-3 0,-9 3 0,5 12 0,2 2 0,0-2 0,2 0 0,6-2 1,1-3 0,3-7 0,3-9 0,3-6 0,-2-5 0,2-6-1,-2-1 1,-8-5-1,-3-2 0,-3 2 1,-9 5-2,-5 5 1,-6 4-1,-3 9-3,-6-1-11,6 8-6,-1 1-6,15 1-20,-7 0-39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58.1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49 76,'4'-13'45,"-2"3"-16,-2 10-10,1-17-7,-1 17-2,2-9-3,-2 9-2,0 0 0,0 13-1,-3 0-1,-1 7-1,0 5 0,-3 10 1,0 2-2,2 8 0,0 5 0,-1 1 0,3 1-1,-1-1 1,1-2-1,1-5 1,-2-3-1,4-8 1,0-7-1,-2-2 0,1-7 1,1-2-1,0-7-1,0-8-2,0 10-4,0-10-12,0 0-4,3-11-16,1-4-30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58.5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0 146,'0'0'33,"0"0"-10,5 16-12,-5-1-6,9 6 0,-4 1-2,10 7 0,-1 3 0,3 3-2,2-2 1,3 3-1,-1 2 0,1 0 0,-4 1 0,-5-3-1,1-3 1,-5-3-1,-1-2 0,-5-2 0,1-9-2,-4-2-1,9-5-8,-9-10-10,0 0-4,7-10-15,-4-12-36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58.8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330 0 172,'-7'12'25,"-5"-1"-6,3 9-13,-4 1-3,2 6 0,-5 2 0,4 6-1,-6-2 0,-2 7 0,-9 0-1,6 2 0,-9-2 0,5 1-1,-3-3 1,4-11-2,7-2 1,3-6-2,5-9 0,11-10-4,0 0-13,12 0-4,3-4-7,-3-4-30,4-5-28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59.2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0 169,'0'0'26,"0"0"-6,-8 8-15,8 2-1,-3 2-2,1 1-1,-2 3 1,2 3-2,0 3 1,1-3-2,1 2-2,0-9-5,1 1-11,-1-13-5,13 6-13,-3-6-34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09:59.7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0 170,'0'0'26,"9"18"-5,-11-3-16,2 12-1,2-3-2,3 6 1,-1-2-1,12-3-1,-1-4-1,3-8 0,1-4 1,5-6-1,-2-3 0,3-13 0,-4-2 0,-1-6 0,-7-1 1,-1 4-1,-6-5 0,-1 6-1,-5 3 2,0 14-1,-5-5 0,-1 12 0,1 13 0,1 1 0,-3 8 1,7 3-1,0 4 1,0 1 0,0 1 1,-2-2-1,-2-4 0,1 1 0,-10-1-1,-4-3 1,-1-3-1,0-6 0,-2-4-1,-2-7-1,1 1-1,-1-10-6,11-1-10,0-12-5,4 2-8,7-9-33,0 3-25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0.1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22 150,'2'-8'31,"9"-2"-9,-2 6-13,7 4-4,-2 4 1,6 8-3,-1 3 0,1 5 0,0 3-1,7 5 0,-7-1-1,-1 8 1,-3 1-1,-3 5 0,-4 1 0,-7 4-1,-4 2 1,-11 5 0,-8-3-1,-4 2-1,-6-1-1,-5-4-2,9 2-14,-7-12-4,4-3-6,5-12-23,7-7-44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9:00.0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457 9 30,'3'-10'62,"-3"10"-25,0 0-14,0 0-8,0 0-5,0 0-3,-5 8-2,-3 3-2,3 2 0,-4 6-1,2 1 0,-4 1 0,1 4-1,-3 2 0,2-1 0,-3 2 0,4-5-1,-4 0 1,3 1-1,-1-1 1,-1-3 0,2 2 0,0 0-1,0-4 1,-1 3-1,1 0 0,3-4 0,-3 2 0,3-1 0,-2-1 1,4 2-1,-4-2 0,2 1 0,0 1 1,2 1-1,-4-1 0,4 0 1,-2-1-1,1 2 1,-2-2 0,2-1-1,1-2 0,-2 3 1,1-4-1,-1 2 0,2 0 0,-2-2 0,2-1 0,1 3 1,-5-5-1,4 2 0,-2-1 1,1-1-1,-1-1 0,2-1 1,1-1 0,5-8-1,-10 10 2,10-10-2,0 0 0,-6 9 1,6-9-1,0 0 0,0 0 0,0 0 0,-8 2 0,8-2 0,0 0 0,0 0-1,0 0-1,0 0-2,0 0-13,0 0-5,0-6-15,0-2-36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1.3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61-1 48,'0'0'37,"-11"0"-1,11 0-11,-18 2-6,18-2-6,-18 4-3,18-4-2,-14 4-2,14-4-1,0 0-1,0 0-1,0 0 0,16 6-2,2-6 1,5 0 1,8-3-2,3 3 0,0-3 0,5 3 0,-1-1-1,-3 1 1,-4 0-1,-3 1 0,-8 4 0,-2-2-1,-4 2-1,-14-5-3,11 6-11,-11-6-6,0 10-10,-7-6-28,-4-3-25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1.6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34 151,'0'0'31,"0"0"-8,0 0-16,11 0-1,8 0-1,3 0-2,5 0-1,3-1 0,4 1 0,0 0-2,0 1 1,-4-1-1,-1 0 0,-4 0-1,-5 0-4,5 0-14,-11-5-2,0-3-10,-1-2-29,-6-1-31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2.6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7 452 92,'0'0'53,"-13"0"-26,13 0-12,0 0-3,8-6-4,-5-7-2,4 5-1,6-11-1,1 2-2,2-8-1,2 1 1,-2 0-2,6-5 1,-5-1-1,1-2 0,-2 0 0,0-2 0,-1 2 0,-5 2-1,-4-1 1,-1 6 0,-5 4 0,0 9 1,0 4-1,0 8 0,-9 2 0,0 13 1,4 7-1,-2 5 1,-4 7 0,4 5 0,-4 3 0,2 2-1,0 0 1,2 4 0,-2-4 0,2-4-1,-2-3 0,6-5 1,-3-5-1,4-7-1,1-4 0,1-16 0,0 15-4,0-15-7,0 0-8,9-7-7,-9 7-15,9-10-38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3.3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73 96,'-7'6'52,"7"-6"-22,-13 1-18,13-1-3,0 0-2,0 0-2,0 0-1,0 0-3,0 0 1,0 0-1,0 0 0,0 0 1,0 0-1,0 0-1,9 0 1,-1 0 1,2 0-1,1-1 0,7-2 0,5-1-1,1 1 1,3 0 0,7 2 0,4-1-1,8 0 1,6 1-1,1-2 0,3 3 0,1-1 1,-1 1-1,-2-3 0,0 1 0,-6 1 0,3-2 0,-1 0 0,-5-1 0,4 0 0,-4 0 0,-1 1 0,-3 1 1,-2-1-1,0 0 0,-7 0 0,1 0 1,-8 2-1,-1-1 0,-3 1 0,-3 0 0,-9-1 0,2 1 0,-11 1-1,11-2-1,-11 2-7,0 0-11,0 0-3,-11 0-13,0-5-33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4.1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82 0 119,'0'0'42,"-7"2"-16,4 9-15,-4-2-4,5 4-1,-5 7-1,3 2-2,1 3 1,1 7-2,0-1-1,0 8 1,-3-1-1,-1 2-1,3-4 1,-6 2-1,5-5 0,1-2 0,-1-8 0,-3-4-2,7-6 0,0-13-4,7 14-8,-7-14-8,7-4-10,-5-8-26,0-2-26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4.4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95 152,'0'-16'30,"1"-1"-9,10 4-13,-2-4-2,5 4-3,2 5 1,2 1-2,0 3 0,5 4-1,-2 8 0,1 7 0,-1 6 0,-3 0 0,-2 1 0,-2 3-1,-8-3 1,3 0 0,-9-3 0,0-4-1,-11-4 1,-5 3 0,-4-7-1,-1 1 1,-4-2-2,-5 0 0,3 1 0,0-5-3,9 5-9,1-7-7,11 0-5,6 0-18,0-8-32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4.8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223 23 163,'13'-11'27,"-13"11"-6,0-12-14,0 12-2,-9 0-1,-5 6-1,-6 7 0,-2 6-1,-1 6-1,-2 5 0,2 4 0,0 5-1,3 2 1,4 3-1,2 3 0,1-1 1,6 0-1,3-3 0,2-1-1,2-7 0,4-6-1,3-7-1,9-2-5,-1-14-11,8-6-6,0-9-10,11-11-32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5.0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1 180,'0'15'23,"-7"2"-2,1 3-18,3 3 0,3 5 0,9-1-1,-2 2 0,7-2-1,4 1 0,2-1 0,1-5-1,3 0 0,-3-2-1,-3-7-1,-2-4-3,4 4-10,-11-13-6,1 0-6,-4-9-19,1-5-34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5.3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281-1 173,'-9'-1'24,"-1"1"-3,4 10-15,-5 7-2,2 3-1,-7 5 1,-2 5-2,-2 7 0,1 0-1,-8 3 0,5-2-1,-3 1-1,-2-4 0,7-1-1,2-6-2,11 2-3,-7-11-11,12-1-5,2-7-10,0-11-29,18 3-25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5.5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 0 163,'0'11'28,"-11"0"-7,6 5-10,-8 0-7,6 3-2,-3-1-1,2 0-1,1 0-2,0-5-3,7-5-13,0-8-5,11 4-9,0-7-30,5-9-26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00.8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31 8,'0'0'17,"0"-7"3,0 7 4,0 0-1,0 0 3,0 0-9,0-7-2,0 7-5,0 0-3,0 0-1,-2-7-2,2 7 0,0 0-1,0 0 0,0-11 0,0 11 1,0 0-1,0 0 0,0 0 0,0 0-1,0 0 0,0 0-1,-5 6 1,5 6-1,0-1 0,-1 5-1,-1 3 1,2 2-1,0 1 1,0 2 0,0-2-1,0-1 0,2-1 0,3-6 1,1-3-1,5-3 0,0-4 1,4-4-1,1-2 0,3-8 1,-3-1 0,5-1-1,-3-5 0,-2 3 1,0-4-1,-3-1 0,-5 3 2,0-1-2,-7 1 0,4 2 1,-3 5-1,-1 3 1,-1 6-1,0 0 1,0 0-1,-4 14 1,0-1-1,3 2 1,-1 4-1,2 1 1,0 2-1,0 3 0,2 1 1,-1 1-1,4 3 0,-2-3 0,-3-1 1,0 1-1,0-4 0,-3-1 0,-3-4 2,-1-1-2,1-5 0,-5 2 1,-1-5-1,-2-2 0,-2 1 0,0-3 0,0-2 0,0-3 0,5 0 0,1-4 0,0-5 0,7 1-1,3 1-2,0-7-4,5 4-13,3-2-4,2-1-13,-1-1-35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5.9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0 182,'0'0'24,"0"0"-4,-7 17-17,7 1 0,0 3-1,5 0 0,-1-1-1,5 0 0,3-5 0,4-7-1,1-3 1,1-5-1,0 0 0,-2-7 0,-1-4 0,3-3 0,-8 1-1,1 2 1,-4 1 0,-7 10 0,9-5 0,-9 5 0,4 8 0,-4 7 0,0 9 1,0 4 0,-4 4 0,1 6 0,-1 2 0,-3 2 0,-4 3 0,2-2 0,-5-1-1,-2-11-1,-2-5 0,-6-8-2,4-3-3,-9-15-10,10-1-6,-1-14-6,7-5-19,4-6-41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6.3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2 158,'0'0'29,"14"-6"-8,-5 6-11,5 9-4,4 0-2,2 9 0,1 3-2,-1 6 1,2 3-1,1 4-1,-3 3 0,-4 2 1,-2 3-1,-9-6 0,-1 5-1,-4-2 0,-4-1 0,-8-3-2,-3 1-1,-11-7-12,4 0-7,-3-5-4,5-8-17,-3 0-41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7.7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116-3 76,'5'-8'58,"-5"8"-29,0 0-12,0 0-5,0 0-2,-7 7-4,2 8 0,-6 6-2,4 11 0,-2 7-2,0 9 0,0 3 0,0 10 0,2-4-1,0 6 0,-3-5 0,3-5-1,1-4 0,-1-10 0,2-6 0,1-6 0,3-9-1,-1-8-2,2-10-1,0 0-6,7-2-11,-2-12-4,4-5-16,0-5-34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8.1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8 198 128,'0'-28'38,"0"4"-14,0-3-14,9 8-2,-4-6-1,8 7-3,-3 0 0,6 6-2,-1-1 0,3 6 0,0 0-1,0 7 0,0 0 0,0 3 0,-2 6 0,-2 9-1,1 3 1,-6 7 0,0 5 0,-4 3 0,-5 3 0,0-1 0,-5 0-1,-6-5 1,-5-4-1,-2-6 0,-6-4 0,-1-6 0,-4-3-1,4-3-1,0 0-2,2-7-7,7 0-9,3 0-4,13 0-13,-4-8-33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8.6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290 7 135,'-2'-12'36,"2"12"-12,-14 0-14,-2 0-3,7 10-1,-12 3-1,1 5-2,-3 5 0,0 8 0,-5 4-1,3 7 0,0 6 0,2 4-1,3 1 0,2 6 0,6 0-1,3-2 1,7-3-1,2 1 0,0-10 1,11-1-1,-2-3-1,5-8 0,2-2 0,-2-12-2,6 1-4,-6-12-12,4-6-3,-6-5-9,6-13-27,-4 0-29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9.0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0 168,'0'0'25,"0"0"-5,0 0-13,-7 7-1,7 15-2,0 1-1,7 9-1,2 5 0,0 7 0,2 1-1,3 5 1,1-3-2,3 0 1,-2-3-1,0-2 0,-1-7 0,1-4 0,-6-8-1,0-5-1,1-5-1,-11-13-5,14 0-12,-10-7-3,3-5-10,-5-15-30,5-2-22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9.3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402 0 173,'0'0'24,"-14"-1"-4,8 5-14,-6 5-2,5 5 0,-11 5-1,7 7-1,-7 3 0,-2 7 0,-3 5-1,2 3 0,-6 6 0,0-1 0,-3 3-1,-1-2 1,1-1-1,1-4 0,4-5-1,6-5 0,1-11-1,5-4-1,8-2-5,5-18-10,0 0-5,9-1-7,5-12-27,4-3-30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09.6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82 0 168,'-7'15'26,"2"5"-6,-4-3-11,-2 6-6,0-3 0,2 4-1,-1-4-1,1-4-1,1 3-3,8-19-7,-3 11-9,3-11-5,3-7-12,12-8-32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10.0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86 0 175,'0'0'24,"0"0"-5,-2 9-13,2 11-1,0 3-2,5 3 0,-1 2-1,3-1 0,4 0-1,5-9-1,-4-5 1,8-5 0,-2-7-1,2-3 0,1-11 0,-3-1 0,-4-4 0,-1-2 0,-6-3 0,-2 1 0,-3 1 0,-2 3 0,0 8 0,-4 2 0,4 8 0,-9 2 0,6 14 0,-1 5 1,4 8-1,0 1 0,0 6 1,0 3 0,-2 0 0,-3 2 0,2 2-1,-6-1 1,-4-6-1,-5-1 1,-1-1-1,-6-9-1,-2 0-1,0-7-3,2 1-9,-2-6-7,6-8-4,1-5-16,4-2-39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11.2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104 32 60,'7'-9'58,"-7"9"-28,2-14-11,-2 14-5,5-9-4,-5 9-2,0 6-2,2 5-1,-4 4-1,-1 8-1,-1 3 0,-3 10 1,1 6-2,1 8 0,-2-3 0,3 9 0,-1 0-1,3 0 1,0 2-1,-1-4-1,-1-2 1,0-4-1,-3-4 1,0 0-1,-2-3 1,2-7-1,-4-3 0,4-1 0,-1-10 0,3-5 0,5-5 0,0-10-1,0 0-1,-2-10-2,6 1-6,1-10-10,6-1-5,-2-4-12,4-3-34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01.8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39 45,'0'0'57,"0"0"-24,7-8-10,-7 8-9,0 0-4,6-9-2,-6 9-1,10-4-2,-1 0-1,-9 4 0,15-8-2,-15 8 1,11-6-2,-11 6 1,8 0 0,-8 0 0,8 4-1,-8-4 0,8 11-1,-8-11 1,7 10 0,-7-10-1,1 14 1,-1-14-1,2 13 1,-2-13 0,-2 14-1,1-4 0,-6-3 1,5 2-1,-6 3 0,2-5 0,-2 2 0,0-1 1,0 0-1,0-1 0,3-3 0,5-4 0,-13 9 0,13-9 0,-8 4 0,8-4 0,0 0 0,0 0-1,0 0 1,0 0 1,0 0-1,5-5 0,-5 5 0,10-4 0,-10 4 1,11-3-1,-3 2 0,-8 1-1,13 0 1,-13 0 0,14 8 0,-7-3 0,2 1 0,-2-2 0,1 0 0,1 0 0,1 0 0,1-4 0,-1 0-1,3 0-2,-4-4-12,3 0-6,-1-4-7,-2-5-19,-1 2-41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11.7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44 134,'3'-17'37,"3"4"-13,-6 13-11,0-13-5,0 13-2,-6 10-2,4 8-1,-7 7 0,6 6-1,-6 1-1,2 4 1,5-1-1,0-2 0,2-5 0,2-5-1,5-7 1,6-4-1,3-8 1,5-2-1,3-2 0,4-8 1,-1-2-1,2-4 0,-2 1 0,-4-2 0,-3 4 0,-4 5 0,-7 4 0,-9 2 0,0 6 0,0 7 0,0 3 1,0 0-1,0 3 0,6-5 1,6-1-1,5-8 1,0-5 0,5-2-1,1-11 0,-3-4 1,-4-6-1,-1-5 1,-10-4-1,-3-1 0,-4-2 0,-10-1-1,-6 5 0,-2 2-1,0 9-2,-7 1-9,9 12-8,0 3-4,9 5-13,9-1-37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12.7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83 22 137,'11'-14'36,"-11"14"-13,19-6-13,-8 4-3,5 3-2,-4 6 0,7 3-2,-3 7-2,3 3 1,1 7 0,-1 6-1,2 7 1,-7 11-1,0 3 0,-1 9 1,-4 1-1,-4 1 0,-5 0 0,-7-2 0,-9-2-1,-3-6 1,-10-3-1,-4-4 0,-8-3 0,-4-4-1,2-3-1,4-12-4,13-2-14,1-10-2,16-11-8,9-3-26,21-20-35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13.3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59 45,'-4'-19'59,"4"0"-15,0 8-27,-1 1-4,1 10-1,0 0-3,0 7-1,0 6-2,1 12 0,-1 4-2,6 12 0,-4 6-1,1 8 0,-1 5-1,-2 4-1,0 2 0,0-6-1,-5 0 1,-3-8-1,1-7 0,-2-10-1,2-6 1,-3-8-2,3-8 0,7-13-4,0 0-10,0 0-5,0-11-9,0-9-24,7-5-29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13.6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63 82 157,'9'-17'28,"-1"0"-8,1-1-13,3 6-2,3 1 0,3 6-3,0 4 0,4 1 0,3 8-1,-1 5 1,-1 3-1,-1 4 1,-2 1-1,-4 1 0,-5-2 0,-9 3 0,-2-1 0,-11 1 0,-7 2 0,-9-2 0,-6 0-1,-5-1 0,-4 0-2,-1-7 0,10 6-9,-3-11-10,16-6-3,4-1-12,16-3-34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14.1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250 0 172,'-14'0'24,"-4"13"-7,-3 0-10,1 11-2,-7 7-1,2 12-1,-2 9-1,0 9 0,7 6-1,0 2 1,6-1-1,3 3-1,4-6 1,7-5-1,0-6 0,11-10 0,-4-3-1,7-14 0,1-5-2,-8-10-6,11-1-11,-5-11-3,-1-4-12,-1-13-33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14.6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62 171,'0'0'24,"-7"14"-4,7 4-15,0 2 0,0 6-2,0 1-1,2 2 0,3 1-1,6-2 0,-2-7 0,3-4-1,6-5 1,0-4-1,1-8 1,2 0-1,3-10 0,-5-1 0,-1-4 0,-5 0 0,1 0 0,-7 1 0,-3 4 0,-4 10 0,0 0 0,0 0 0,0 0 0,-7 8 1,7 6-1,5-2 1,4 1 0,2-6 0,5 0 0,7-7 0,-3 0 0,2-11 0,-4-5 0,-2-3-1,-5-3 0,-8-6 0,1-3-1,-10 1-2,1 8-6,-9-7-11,3 6-3,-7 1-10,6 7-30,6 0-28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0:15.0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165 0 169,'11'6'26,"-9"15"-5,14 6-14,-7 5-2,7 10-1,2 0-1,4 8 0,-4 2 0,3 6-1,-8-5-1,-3 7 1,-10-2-1,-5 1 0,-16-2-1,-10 1-1,-8-7 0,-10-2-3,10-1-6,-8-5-11,11-4-4,4-10-9,10-7-35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1:58.6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0 65,'0'0'58,"0"0"-28,0 0-12,-7-3-5,5 8-5,-9-2-3,10 8-1,-5 1-2,5 8 1,-3 3-2,4 7 0,0 5 1,0 7-1,4 6 0,-3-1 0,3 1-1,-2-2 1,-1-2 0,3-10-1,-2-8 1,3-2-1,-3-15 1,-2-9 0,9 0-1,-6-11 0,5-12 1,-5-3-1,2-3 1,3-11-1,-1 1-1,2-2 1,-2-1 0,0 5 0,4-1 0,-2 4 0,3 0 0,-1 11 0,0-2 0,1 11 0,0 4 0,-1 4 1,0 6-1,0 3 2,-1 10-2,1 4 1,-2 9-1,2 2 1,-6 3-1,-1 2 0,-3-3 1,-1 0-1,0-6 1,0 1-1,0-9 0,0-4 0,0-12 0,0 0 1,13-7-1,-6-10 0,5-4 0,3-6 1,1-4-1,-2 0 0,8-2 0,-3 3 0,-1 1 0,0 9 0,-4 3 0,4 8 0,-2 9 1,-2 3 0,-1 10-1,-6 7 2,4 4-1,-4 7 0,-4 0 0,3 2 0,-5-6 0,-1 3-1,0-6 1,2-6-1,-2-2-1,0-6-1,0-10-3,9 3-8,2-3-7,0-13-5,5 0-18,0-3-31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1:59.1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150 33 146,'0'0'32,"-2"-16"-11,2 16-13,-14-12-2,14 12-1,-16-5-1,7 5-1,-2 2-2,-1 7 1,1 4-1,-3 6-1,-1 5 2,-1 3-1,6 2 0,-1-3 0,6 2 0,3-2-1,2-7 1,5-6 0,8-10-1,1-2 0,6-2 0,1-9 1,-1-4-1,-1 0 0,-3-5 0,-3 1 0,-1-1 0,-5 2 0,-1 1-1,-3 4 1,-3 4 0,0 8 0,0 0 1,0 0-1,0 15 0,0 2 1,0 0-1,2 3 0,2-2 1,6-1-1,-2-5 0,8-5-1,0-1-1,0-6-1,3-3-2,-3-9-1,6 0-8,-4-7-7,-2-1-8,-5-2-24,-1-2-23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1:59.3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0 155,'4'7'29,"-2"3"-8,8 8-13,-4-3-2,4 7-1,3 0-1,5 3-2,0-1 1,1 2-2,8-3-1,-4-6-1,0 1-2,-3-11-3,6-1-13,-8-6-3,-2-7-10,0-10-27,-3-1-23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07.2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18 62,'0'0'44,"-5"-9"-10,5 9-13,0 0-7,-5-7-3,5 7-4,0 0-1,-7-2-2,7 2 0,0 0-1,-6 3-1,6-3 1,-5 18-2,4-8 1,1 7-1,-4 1 0,4 8-1,5 0 2,2 1-2,4-1 1,3-2-1,2-3 0,4-1 0,1-10 0,1-3 1,-3-6-1,-1-1 0,-2-5 1,0-5 0,-6-9-1,-1 0 1,-2-4-1,-3-1 0,1 1 1,0 5-1,-3-2 0,1 7 0,-3 4 0,0 9 1,0 0-1,0 0 0,0 16 0,0-2 1,0 4-1,0 7 0,0 2 0,0 6 1,5 3-1,0 5 1,-1 2-1,3 3 0,-4 2 1,0-2-1,-3-1 1,0-5 0,-3-4 0,-3-4 0,-7-2 0,-2-6 0,-2-4 0,-4-6 0,-3-3-1,-2-4 1,-1-3-1,4-4 1,-1 0-2,3-8 1,5-1-3,-1-9-7,9-1-10,3-3-3,5-2-10,0-10-32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1:59.5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230 0 169,'-16'11'25,"-6"4"-5,4 5-14,-4 4 0,5 7-1,-4 0-1,1 5-2,-2 3 0,4 0-1,0-4-1,3-2-1,4-3-4,2-12-13,7-2-4,2-16-5,0 0-22,4-7-41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05.5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 8 55,'0'0'43,"0"0"-12,2-9-10,-2 9-7,0 0-4,0 0-3,0 0-1,0 0-1,-7-3-1,7 3 0,-9 4-2,5 5 0,1 0 0,-3 4-1,1 4 0,1 3-1,3 3 1,1 3 0,0 2-1,0-2 1,5-3-1,4 2 1,0-7-1,7 0 1,-2-6-1,2-6 0,4-2 0,-2-4 1,-4-3-1,4-6 1,-1-1-1,-3-2 0,0-5 0,-5 4 0,-2 0 0,0 1 0,-7 7 0,0 5 0,0 0 1,0 0-1,11 11 1,-7 8-1,3-2 1,4 5 0,3-5 0,4 0-1,2-5 3,3-5-2,2-4-1,2-3 1,-2-10 0,-2-2 0,1-5-1,-5-3 1,-4-5-1,-6 1 1,-7 0-1,-2-1 0,0 3 0,-6 3-1,-6 5-2,-6-3-9,3 7-7,1 1-7,1-3-18,10-5-35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06.7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77-1 106,'0'-7'45,"0"7"-18,0 0-17,0 0-2,-3 4-2,-1 9-2,4 8-2,-2 5 0,-1 10 0,-1 3-1,2 3 1,-3 3-1,-2 5 0,-2-1-1,0-3 1,1-3 0,2-7-1,-2-6 0,3-8-1,5-7-3,0-15-10,5 0-7,8-15-8,-1-8-27,3-9-20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07.0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41 132,'1'-10'35,"3"-2"-12,8 7-17,-5-5-1,11 7 0,-2 3-1,3 1-2,5 6 1,-1 8-1,-2 1-1,0 4 0,-1 1 0,-4 5 1,-4-1 0,-5 2-1,-7-1 0,0 1 0,-9-1 0,-8 5 0,-10-5 0,-3 0 0,-7 2-1,-6-6-2,8-1-7,-1-6-9,13-11-6,7-4-10,15-11-36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07.6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183 1 116,'0'0'41,"-11"-5"-15,-1 4-17,12 1-2,-20 6-1,8 1-1,-2 3-2,2 9 0,-4 5-1,0 7 0,0 3 1,-1 11-2,6 5 1,0 6-1,4 2 0,0 3 0,7-3 0,0-3-1,5-3-1,3-10-1,8-2-12,2-15-5,2-6-6,-1-14-20,1-5-31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08.9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42 35,'0'0'39,"-4"-10"-7,4 10-4,0 0-9,0-12-5,0 12-4,0-11-3,0 11-1,0-9 0,0 9-3,0 0 0,0 0 0,0 0-2,0 0 1,-1 6-1,1 10 0,-2 2 1,-3 8-2,5 4 2,0 8-1,0 1 0,0 0 0,5-5 0,2-2 0,4-5-1,0-8 1,1-7 1,4-10-2,2-3 1,1-6-1,-1-6 0,-1-4 1,-6-6-1,3 2 0,-5 0 0,-3 7 0,-4-2 0,-2 9 0,0 7 0,0 0 0,-8 8 0,3 10 0,5 0 0,0 3 0,5 0 0,3-2 1,4-4-1,1-3 1,10-9 0,-4-3 0,2-10 0,-1-5 0,-1-3 1,-1-5-2,-5-5 1,-6 0-1,-4-1 0,-3 1 0,0 3 0,-5 4 0,0 5-1,-3 0-1,8 16-3,-10-13-12,10 13-3,0 0-10,0 0-26,9-9-28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09.6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72-1 90,'0'0'54,"0"-10"-24,0 10-18,0 0-1,-11 10-3,9 12-2,-5 7-2,5 8-1,-2 8 1,4 10-2,-1 5 0,1 5-1,-2 3 0,0 1 0,-3-2-1,5-4 1,-6-6 0,3-2 0,-6-10-1,7-3 1,-3-12-1,1-4 0,-3-9-1,7-17-2,0 13-6,0-13-9,11-19-5,-4 0-11,5-9-30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10.1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0-1 135,'0'0'34,"0"0"-10,0 0-15,-4 7-3,8 8-1,0 4-1,8 6-1,2 3 0,2 8-1,0-1-1,6 1 0,-4 0 0,1-4 0,1-3 0,-2-1-1,-2-5 0,-2-6-2,-1 0-2,-4-12-10,3-2-6,-1-4-7,1-8-18,-1-10-35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10.3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253 0 162,'-15'14'27,"1"9"-6,-2 2-15,5 11 0,-7 0-2,1 5 0,-3 2-1,-1 3-1,-1-1-2,-1-2 1,3-3-3,-1-9-2,9-1-9,-3-11-7,8-5-5,7-14-16,0 0-35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10.6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0 177,'0'0'23,"-2"13"-5,-2-1-14,4 4-2,-3 3 0,1 2-1,-2 2-2,0-3-2,4 6-11,0-5-6,2-10-7,-2-11-17,17 0-34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08.5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39 38,'0'0'43,"-14"0"-6,14 0-13,-10 0-7,10 0-5,-8 0-2,8 0-3,0 0 0,0 0-2,0 0 0,0 0-2,5-1 0,3 0-1,2-2 1,6 3-1,0-5 0,3 1 1,2 0-1,0-1-1,3 1 0,-5 0 0,-1 0 0,-1 3-1,-4-2 1,-2 3-1,-4 0 0,-7 0 0,6 0-1,-6 0-1,0 0-5,-6 4-8,6-4-6,-15 11-8,7-6-22,-1-1-28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11.0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1 169,'0'0'25,"0"0"-5,0 7-15,-2 11-1,2 0-1,2 7 0,2 0 0,3-1-2,4 0 0,-2-4 0,5-5 0,0-6-1,4-5 1,0-4-1,3-6-1,0-4 1,-2-6 0,1-5 0,-4 2-1,-2 0 1,-1 7 0,-3 0 0,-10 12 0,13-6 0,-10 12 0,1 10 0,-4 5 1,2 8-1,-2 1 1,0 6 0,0 1 1,-2 6-1,-5-2 0,0 0-1,-4-4 1,-1-1-1,-3-3 0,-4-4-2,1-5 0,-5-12-2,7-1-4,-3-8-11,6-3-4,4-11-10,6-4-27,3-5-24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11.4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0-1 157,'12'0'27,"-12"0"-6,20 12-16,-10-2 0,8 10-1,-5-1 1,5 7-2,-2 1-1,1 7 1,-1 0-1,-3 5-1,-2 1 1,-4 6-1,-4-3 0,-1 3 0,-4 3 0,-3-4-1,-7 1 0,-5-3-2,3-1-1,-5-9-8,3 2-9,-1-7-4,7-10-12,-1-5-35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7 429 92,'0'0'53,"-12"0"-26,12 0-12,0 0-3,6-6-4,-2-6-2,3 4-1,4-10-1,3 2-2,1-8-1,2 2 1,-1-2-2,4-3 1,-3-2-1,0-1 0,-2 0 0,0-2 0,-1 2 0,-4 1-1,-5 0 1,0 5 0,-5 4 0,0 9 1,0 3-1,0 8 0,-8 2 0,-1 12 1,4 7-1,-2 5 1,-3 6 0,3 5 0,-3 2 0,2 3-1,-1 1 1,3 2 0,-3-4 0,2-2-1,-1-5 0,4-4 1,-1-3-1,4-8-1,-1-4 0,2-15 0,0 13-4,0-13-7,0 0-8,8-6-7,-8 6-15,9-10-38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70 96,'-6'5'52,"6"-5"-22,-14 1-18,14-1-3,0 0-2,0 0-2,0 0-1,0 0-3,0 0 1,0 0-1,0 0 0,0 0 1,0 0-1,0 0-1,8 0 1,1 0 1,1 0-1,0-1 0,7-2 0,5-1-1,0 2 1,3-1 0,8 2 0,4-1-1,7 0 1,5 1-1,1-2 0,3 3 0,1-1 1,0 1-1,-3-3 0,0 2 0,-6-1 0,4 0 0,-1-1 0,-6-1 0,5 0 0,-5 0 0,1 2 0,-4-1 1,-2 1-1,0-1 0,-7 0 0,1 1 1,-7 0-1,-1 1 0,-2 0 0,-5-1 0,-7 1 0,1-1 0,-10 2-1,10-1-1,-10 1-7,0 0-11,0 0-3,-10 0-13,0-5-33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 0 119,'0'0'42,"-7"2"-16,4 8-15,-4-2-4,5 5-1,-4 6-1,2 2-2,1 2 1,1 7-2,1 1-1,-1 6 1,-3-2-1,0 3-1,2-3 1,-5 0-1,4-3 0,1-4 0,0-5 0,-4-6-2,7-4 0,0-13-4,7 13-8,-7-13-8,6-4-10,-4-7-26,0-3-26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89 152,'0'-15'30,"1"0"-9,9 3-13,-1-5-2,5 5-3,1 4 1,2 2-2,0 2 0,5 4-1,-4 8 0,2 6 0,0 6 0,-3-2 0,-1 3 0,-3 3-1,-8-3 1,4 0 0,-9-4 0,0-3-1,-10-4 1,-6 4 0,-2-8-1,-3 2 1,-2-3-2,-4 0 0,2 2 0,-1-4-3,9 3-9,0-6-7,12 0-5,5 0-18,0-7-32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211 22 163,'12'-11'27,"-12"11"-6,0-11-14,0 11-2,-9 0-1,-4 6-1,-6 6 0,-1 6-1,-2 6-1,-2 4 0,2 5 0,0 4-1,4 2 1,3 2-1,1 4 0,2-2 1,5 0-1,4-2 0,1-1-1,2-7 0,4-6-1,3-6-1,8-2-5,-2-13-11,9-6-6,0-9-10,10-10-32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1 180,'0'14'23,"-7"3"-2,2 1-18,2 4 0,3 5 0,8-2-1,-1 3 0,7-3-1,3 1 0,1 0 0,2-5-1,2 0 0,-1-2-1,-4-6-1,-2-5-3,4 4-10,-11-12-6,2 0-6,-5-8-19,2-6-34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265-1 173,'-8'-1'24,"-2"1"-3,5 9-15,-6 7-2,3 4-1,-7 3 1,-2 6-2,-2 6 0,0 0-1,-6 3 0,5-2-1,-4 1-1,-2-4 0,8 0-1,1-7-2,10 3-3,-7-12-11,13 0-5,1-6-10,0-11-29,17 3-25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0 163,'0'10'28,"-10"1"-7,5 4-10,-7 0-7,5 3-2,-3-2-1,4 2-1,-1-1-2,0-5-3,7-5-13,0-7-5,10 4-9,0-7-30,5-8-26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25.5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246 8 171,'0'-8'24,"0"8"-7,0 0-10,0 0-1,-5 6-2,3 3-1,-6 4-1,2 4 0,-7 5 0,-1 5-1,-4 6-1,-3 2 1,-5 2 0,2 1-1,-1-1 1,1-8-1,1-3 0,5-9-1,7-4-1,3-8 0,8-5-5,0 0-11,2-6-4,7-6-8,4 2-26,0-1-28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08.9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25 121,'0'0'40,"0"0"-15,0 0-15,11 0-3,-1-3 0,4 2-3,1-4-1,2 2-1,3 1-1,-1 1 1,2-1-1,-4 2 0,4 0 0,-3 0-1,-2 0-1,-5 0-4,4 0-9,-9 0-7,-6 0-7,6-8-22,-6 8-28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0 182,'0'0'24,"0"0"-4,-7 16-17,7 1 0,0 3-1,5 0 0,-1-1-1,4 0 0,4-5 0,4-6-1,-1-4 1,2-4-1,0 0 0,-2-7 0,-1-3 0,3-3 0,-7 1-1,0 2 1,-3 0 0,-7 10 0,9-5 0,-9 5 0,3 8 0,-3 6 0,0 9 1,0 3 0,-3 4 0,-1 6 0,1 2 0,-4 0 0,-3 4 0,1-1 0,-4-1-1,-3-11-1,-1-4 0,-5-8-2,3-3-3,-8-14-10,9-1-6,-1-13-6,7-5-19,3-6-41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2 158,'0'0'29,"13"-6"-8,-4 6-11,4 8-4,4 2-2,2 6 0,1 5-2,-1 3 1,1 5-1,2 3-1,-3 3 0,-4 2 1,-1 3-1,-9-6 0,-2 5-1,-3-2 0,-3-2 0,-9-2-2,-2 1-1,-11-6-12,5-1-7,-4-4-4,5-8-17,-3 0-41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111-3 76,'5'-8'58,"-5"8"-29,0 0-12,0 0-5,0 0-2,-7 7-4,2 8 0,-5 4-2,3 11 0,-2 7-2,1 8 0,0 4 0,-1 9 0,2-4-1,1 5 0,-5-4 0,5-5-1,0-4 0,0-9 0,1-6 0,1-5 0,3-10-1,-1-6-2,2-10-1,0 0-6,7-2-11,-2-11-4,3-5-16,1-5-34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7 188 128,'0'-26'38,"0"2"-14,0-1-14,9 6-2,-4-4-1,7 6-3,-2 0 0,5 6-2,-1-2 0,3 6 0,0 1-1,0 6 0,0 0 0,0 2 0,-1 8 0,-3 7-1,1 3 1,-6 6 0,1 6 0,-4 2 0,-5 3 0,0-2 0,-5 1-1,-5-5 1,-6-3-1,-1-6 0,-5-4 0,-2-6 0,-3-2-1,3-3-1,0-1-2,2-6-7,7 0-9,3 0-4,12 0-13,-4-8-33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272 6 135,'-2'-10'36,"2"10"-12,-13 0-14,-2 0-3,6 9-1,-11 3-1,2 5-2,-4 5 0,0 7 0,-3 4-1,1 7 0,1 6 0,1 4-1,4 0 0,1 6 0,5-1-1,4-1 1,6-3-1,2 1 0,0-9 1,10 0-1,-2-5-1,6-6 0,1-4 0,-2-9-2,6-1-4,-6-9-12,4-8-3,-5-4-9,3-12-27,-1 0-29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0 168,'0'0'25,"0"0"-5,0 0-13,-7 7-1,7 13-2,0 2-1,7 8-1,2 6 0,-1 5 0,2 2-1,4 4 1,-1-3-2,4 1 1,-1-4-1,-1 0 0,-1-9 0,1-2 0,-5-8-1,-1-5-1,1-5-1,-10-12-5,13 0-12,-9-7-3,2-4-10,-4-15-30,5-1-22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380 0 173,'0'0'24,"-13"-1"-4,7 5-14,-5 4-2,4 6 0,-10 4-1,7 6-1,-7 4 0,-2 6 0,-3 5-1,2 2 0,-5 6 0,-1 0 0,-2 2-1,-1-2 1,0 0-1,2-5 0,3-4-1,6-5 0,1-9-1,5-6-1,7-1-5,5-17-10,0 0-5,8-1-7,6-11-27,3-4-30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0 168,'-7'14'26,"2"6"-6,-3-5-11,-2 7-6,-1-3 0,3 3-1,-2-3-1,1-3-1,2 1-3,7-17-7,-3 11-9,3-11-5,3-7-12,11-7-32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0 175,'0'0'24,"0"0"-5,-1 8-13,1 12-1,0 1-2,5 4 0,-2 1-1,4 0 0,3 0-1,5-9-1,-3-5 1,6-5 0,-1-5-1,2-4 0,1-11 0,-3 0 0,-3-4 0,-3-2 0,-4-3 0,-2 1 0,-3 1 0,-2 3 0,0 8 0,-3 1 0,3 8 0,-9 3 0,6 11 0,-1 6 1,4 7-1,0 2 0,0 6 1,0 2 0,-1 0 0,-4 1 0,1 3-1,-4-1 1,-4-6-1,-5-1 1,-1-1-1,-6-8-1,-1 0-1,-1-7-3,3 1-9,-3-6-7,6-7-4,1-5-16,4-2-39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98 30 60,'6'-8'58,"-6"8"-28,2-14-11,-2 14-5,5-8-4,-5 8-2,0 6-2,2 4-1,-4 4-1,-1 8-1,-1 3 0,-2 9 1,1 6-2,0 7 0,-2-2 0,3 7 0,-1 1-1,4 1 1,-1 1-1,-2-5-1,1 0 1,0-5-1,-4-3 1,0 0-1,-1-4 1,1-5-1,-3-4 0,3-1 0,0-8 0,2-6 0,5-5 0,0-9-1,0 0-1,-2-9-2,6 0-6,1-9-10,5-1-5,-2-3-12,4-4-34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12.3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183 41 15,'0'0'30,"0"0"-6,0 0-1,0 0-3,8-5-4,-8 5-4,0 0-2,0 0 0,7 0 0,-7 0-2,0 0-1,0 0-2,0 0 1,0 0-3,0 0 1,-5-6-1,5 6-1,-8-9 1,8 9-1,-13-6 0,7 4-1,-1-3-1,-4 5 1,0-3-1,0 2 1,-1 1-1,-2-3 0,1 2 0,2 1 0,-4 0 0,7 0 1,0 4-2,0-3 2,8-1-1,-9 5 0,9-5 0,-7 11 0,6 0 0,-1-2 0,2 6 0,-2 0 0,-1 5 0,2-3 0,-1 5 0,2 0 0,-3-2 0,1 4 1,2 1-1,0-1 0,0 1 0,0 1 0,0 0 0,0 2 0,0-2 0,0 3 0,0-3 0,0-1-1,-1-2 1,1 0 0,-2-1 0,2-3 0,-2 0 0,2-3 0,0-4 0,0-1 0,0-3 1,0-8-1,7 6 2,-7-6-2,14 0 1,-6-1-1,7-2 1,-2 2-1,1 0 1,2-3-1,0 3 0,2 0 1,-2-3-1,0 2 1,-2-1-1,-4-2-1,1 1 0,-3-2-1,3 3-11,-9-7-7,3 3-5,-5-3-17,0-4-33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42 134,'3'-16'37,"3"3"-13,-6 13-11,0-12-5,0 12-2,-6 9-2,5 8-1,-8 7 0,6 5-1,-6 2-1,2 3 1,6-1-1,-1-1 0,2-6 0,2-4-1,5-7 1,5-4-1,3-6 1,5-4-1,2-1 0,6-7 1,-3-3-1,2-3 0,-1 0 0,-4-1 0,-3 4 0,-4 4 0,-6 5 0,-9 1 0,0 5 0,0 7 0,0 4 1,0-1-1,0 3 0,5-5 1,7-1-1,3-7 1,2-5 0,3-2-1,3-10 0,-5-4 1,-2-6-1,-3-5 1,-8-3-1,-3-2 0,-4-1 0,-10-1-1,-5 5 0,-1 1-1,-1 10-2,-7-1-9,9 13-8,0 2-4,9 5-13,8-1-37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79 21 137,'11'-14'36,"-11"14"-13,18-5-13,-8 3-3,6 3-2,-5 5 0,6 4-2,-1 6-2,2 3 1,1 6 0,-1 7-1,3 6 1,-8 9-1,1 4 0,-2 10 1,-4-1-1,-3 2 0,-5 0 0,-7-3 0,-8-1-1,-3-6 1,-10-3-1,-4-4 0,-7-2 0,-3-4-1,2-3-1,2-12-4,13-1-14,1-10-2,16-10-8,8-3-26,20-19-35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57 45,'-4'-19'59,"4"1"-15,0 8-27,-1 0-4,1 10-1,0 0-3,0 7-1,0 5-2,1 13 0,-1 2-2,6 13 0,-5 5-1,3 8 0,-3 5-1,-1 4-1,0 1 0,0-5-1,-5 0 1,-2-8-1,1-7 0,-3-9-1,2-6 1,-1-8-2,1-7 0,7-13-4,0 0-10,0 0-5,0-11-9,0-8-24,7-5-29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77 157,'8'-16'28,"-1"1"-8,2-3-13,3 7-2,1 0 0,4 7-3,1 3 0,2 1 0,4 8-1,-2 4 1,0 3-1,-1 4 1,-2 1-1,-4 0 0,-5-1 0,-8 3 0,-2-1 0,-10 1 0,-7 1 0,-9-1 0,-5 0-1,-5-1 0,-3-1-2,-2-5 0,10 5-9,-3-11-10,15-5-3,4-1-12,15-3-34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236 0 172,'-13'0'24,"-4"12"-7,-3 1-10,1 10-2,-7 5-1,3 13-1,-2 9-1,-1 8 0,7 5-1,0 3 1,6-2-1,3 3-1,3-5 1,7-5-1,0-6 0,10-9 0,-3-3-1,6-13 0,1-5-2,-7-11-6,10 1-11,-5-11-3,0-4-12,-2-12-33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59 171,'0'0'24,"-7"13"-4,7 4-15,0 2 0,0 5-2,0 1-1,2 3 0,3 1-1,5-3 0,-1-6 0,2-3-1,6-7 1,0-2-1,0-8 1,4 0-1,1-9 0,-4-2 0,-1-3 0,-5-1 0,2 1 0,-7 1 0,-4 4 0,-3 9 0,0 0 0,0 0 0,0 0 0,-7 8 1,7 5-1,5-2 1,4 2 0,1-7 0,5 1 0,7-7 0,-3 0 0,2-11 0,-4-4 0,-2-3-1,-5-2 0,-7-7 0,1-2-1,-9 0-2,0 8-6,-9-6-11,4 5-3,-7 2-10,5 5-30,7 1-28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30.9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158 0 169,'10'6'26,"-9"13"-5,15 7-14,-8 5-2,7 8-1,2 1-1,4 7 0,-4 3 0,4 5-1,-9-5-1,-2 7 1,-10-3-1,-5 2 0,-16-3-1,-8 2-1,-9-6 0,-7-2-3,7-2-6,-6-4-11,10-4-4,2-9-9,12-8-35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44.8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0 98,'0'0'42,"0"0"-19,0 0-8,0 0-5,0 0-2,0 7-3,-2 4-2,1 3 0,-1 6-2,-2 4 1,1 2-1,0 7 0,1 0-1,0 2 1,-1-3-1,0-1 0,1-3 1,-2-4-1,3-7 1,1-2-1,0-15 0,0 0 1,0 0-1,1-7 0,3-10 0,1-4 0,0-3 1,2-3-1,1-2 1,1-1-1,3 3 0,1 0 1,-1 5-1,3 1 0,-3 7 1,5 0-1,-5 7 0,0 7 0,-2 3 0,-2 9 2,-3 5-2,-1 9 0,-4-3 0,0 5 0,-4-1 0,-1-1 0,2-3 0,0-6 0,3-5 0,0-12 0,10 2 0,0-8 1,5-8 0,2-6 0,0 0-1,7-9 0,0 0 1,-2 1-1,1 5 1,1 3-1,-4 4 0,-1 8 0,-4 8 0,-1 6 1,-7 12-1,-4 2 0,-1 5 1,-2 2-2,-2 0 2,-1 1-1,-1-7 0,1-3-1,-2-4 1,3-3-2,2-11 0,0 0-3,9 6-5,-1-12-11,7-6-7,2-2-18,5-2-30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45.2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115 55 145,'0'0'31,"8"-17"-10,-8 17-13,-5-16-3,5 16-1,-12-14-1,12 14 0,-17-8 0,5 8-2,5 4 0,-3 9 1,-2 0-1,4 9-1,-4 3 0,1-1 0,3 2 0,3-2 0,3-1 0,2-8 0,3-4-1,8-4 2,-3-7-1,9-2 1,2-11-1,1 1 0,-2-7 0,0 1 1,-2-2 0,-3 0 0,-1 3-1,-5 1 0,-7 5 0,0 11 1,0 0-1,-2 6 0,-3 10 0,-5 1 0,7 3-1,-1 4 1,4-5 0,4-1-1,4-5 0,8-8-1,7-1 0,0-8-2,4-1-6,0-11-8,2-4-7,-5-4-15,0 1-29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45.5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1 170,'0'14'25,"1"-3"-6,6 6-14,2-1 0,8 2-3,-4 1 0,4-2-1,5-1 0,-2-3-1,2 0-1,0-5-1,2-4-2,-7-5-5,5-4-11,-7-9-4,1 0-15,-8-7-32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12.8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22 152,'0'0'26,"-10"2"-7,7 5-14,0 1-1,3 5 0,0 0-1,3 3-1,3-1-1,5 1 0,1-5 0,4 1 0,1-4-1,-1-4 0,0-5 1,2-6 1,-2-4-2,0-1 1,-5-4-1,1-2 1,-4-3-1,-5 1 1,0 8-1,-1-4 0,-2 6 0,0 10 1,0 0-1,-8-3 0,3 11 1,2 13 0,-2-2-1,3 6 0,2 2 1,0 4-1,0 1 1,0 1 0,0 0 0,0-1 0,0-4-1,-1 0 1,-6-6 0,1-1-1,-2-8 1,-2 0-1,2-7 0,-2-2-1,1-4 0,-4 0-4,13 0-11,-16 0-4,6-2-7,2-2-20,8 4-32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45.6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211 0 183,'-22'25'22,"3"2"-3,-5 1-16,5 5-1,-3-1-1,0 1 0,2-2-3,1-3-1,9 2-11,-2-12-6,3 1-8,2-10-20,1 0-38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2:46.3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1 141,'0'0'34,"-7"11"-12,5 3-16,-4 2-1,6 7 0,-4-2-1,4 6-1,0-2 0,2-5-1,3 1 0,5-8-1,-1-3 0,6-7-1,-1-3 0,3-8 0,0-6 0,0 0 0,2-4 0,-8 2 0,0-2 0,-1 7-1,-10 11 1,0 0 0,0 0 0,0 8 1,-3 9-1,-1 6 0,1 0 1,3-2 0,10-3 1,5-4-2,6-6 1,6-7-1,0-6 0,4-8 1,0-3-1,-6-6 0,-4-1-1,-8-3 1,-3 2 0,-8 0-1,-4 7 0,-9 3-1,-1 8-4,-9 1-12,6 2-5,-1 3-12,5-4-34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5T10:13:21.4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5T10:14:01.8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5T10:14:09.0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5T10:14:16.9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0-1,'0'0,"29"124,0 19,-10-57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18.6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40 74,'-10'-3'57,"10"3"-28,0 0-11,0 0-6,0 0-3,0 0-2,0 0-3,0-10-1,0 10 1,12-3-2,1 3 1,-4-2-1,5 2 0,3 0-1,0 0 0,2 0 0,2 2 0,-3-2 0,3 0 0,-2 0-1,0-2 1,0-1-1,-2 0 1,-4-1 0,3 1-1,-3 0 0,-2 1 0,-1-1 1,-3 3-1,-7 0 0,10 0 0,-10 0-1,0 0-1,7 3-12,-7-3-6,0 0-5,-5 2-17,5-2-40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19.9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-1 574 118,'0'0'31,"7"0"-10,-5-11-6,8 7-4,-5-11-4,7 4 0,-5-11-4,7-1 1,-3-7-2,6-1 1,-2-14-2,2 0-1,0-3 1,-3 1-1,-1-4 0,-2 1 0,-5 8 0,-4 6 0,-2 8 0,0 6 1,-8 12-1,-3 7 1,-4 6-1,0 18 1,-1 5 0,-1 12 0,0 9-1,4 7 1,2 6 0,1 5 0,3 4 0,-3 2-1,4 0 1,6-7-1,-1-5 1,-1-6-1,2-6 1,0-7-1,2-15 0,3-6 0,7-13 0,-3-2 0,4-5-1,1-11 0,1-5 0,2-6-2,0-3 2,-2-4-1,0 3 1,-3-3-1,-1 5 1,-2 2 1,1 5 0,-6 5 0,-1 4 1,-3 9 0,8 4 0,-6 11 0,0 0 1,2 6 0,3-3 0,3 4-1,3-4 0,2-4 0,4-6 0,8-5-1,-5-5 1,5-5-1,-1-9 1,-1-3-1,-6-5 1,0 0-1,-12-2 0,-7-2 0,-3 7 0,-13-2 0,-8 6 0,-6 9 0,-3 8 0,-3 5 1,2 11-2,4 3 1,7 6-1,10 3-2,7-1-1,6-10-4,23-2-10,2-11-5,11-2-10,5-5-29,5-8-21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20.5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253 8 175,'0'-11'23,"0"11"-7,-15-1-10,4 5-1,0 7-3,1 6 0,-3 1 0,5 5 0,4 2-1,3-1 0,2-2 0,7-6-1,9-8 1,2-4-1,6-6 0,3-11 0,1-2-1,-1-6 1,-5 0-1,-2-6 1,-6 9-1,-8 0 1,-3 7 0,-4 11 0,-9-4 0,-3 11 1,-5 8-1,2 8 1,2 8 0,-1 6-1,7 6 1,-1 8 0,6 7 0,2 2-1,0 5 1,2 2-1,4-2 1,-6 2-1,0-10 0,-6-5 0,-3-7 1,-6-9-1,-4-9 0,-2-12 0,-6-11 0,-3-5 0,-4-14 0,2-9 0,0-3-1,-1-7 1,11 2 0,3 1 1,7 1-1,7 6 0,5 1 0,15 2 1,6 5-1,9-3 0,2 3 0,8-6 0,5 3-1,-1-4-3,9 11-11,-11-11-6,-6 4-6,-8-5-17,-5-2-43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22.0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99 7 104,'0'0'42,"0"0"-19,0-13-9,0 13-4,0 0-3,-8 17-2,3-5-2,-1 15 1,-1 3-2,1 13 0,-4 7 0,3 8-1,-3 3 0,5 3 1,-1-3-1,-2 1 0,3-10-1,1-7 1,0-5 0,0-9-1,-1-6 0,5-3 0,0-10 0,0-12-2,0 9-4,0-14-10,3-8-7,7-12-10,-4-5-30,7-9-20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13.1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0 171,'0'0'24,"0"13"-5,-5-5-14,5 3 0,-5 6-2,3 1-1,-1 3 0,2 3-1,-4-2 0,5 1-1,-2-2 0,-3-3-3,5-2-7,-1-7-8,1-9-6,0 0-10,0 0-34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22.3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2 107 132,'0'-18'37,"0"0"-12,0 3-16,2-3-4,11 7 0,-5-2-1,7 7-1,2-2 0,4 8-2,0 6 0,0 5 0,3 7-1,-3 6 1,-2 4-1,-6 6 0,1 0 1,-9 1 0,-5-1-1,0-3 1,-3-1 0,-9-6 0,-1 1-1,-4-10 1,-4-1-2,0-8-1,2-3 0,-3-6-6,10 0-9,-3-6-7,9 0-11,6 9-33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22.7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228 0 156,'0'0'28,"0"0"-7,-9-8-15,9 8-3,-18 8 0,9 7 0,-4 4 0,-2 5-2,-4 9 1,2 8-2,-6 5 1,2 5 0,0 8 0,2-1 0,2 0 1,4 4-1,5-9-1,3 0 1,5-9-1,5-7 0,3-4 0,3-9-2,8 0-4,-7-17-8,8-1-8,-1-6-6,2-10-24,2-4-30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23.0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11 173,'0'-11'24,"0"11"-6,0 0-14,4 8 0,1 11-1,3 3-1,-1 9 0,7 1-1,-3 6 1,6-2-2,-2-1 1,2-1 1,-3-4-1,1-3-1,-2-3 0,0-5 0,-1-5-2,1-6 0,-4-8-6,7-2-12,-5-10-4,-2-5-12,3-8-35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23.2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340 0 163,'-7'3'27,"-9"6"-6,1 13-15,-4-3-3,0 12 1,-5 3-1,-3 10-1,-5 3 0,4-1 0,-5 2-1,1-3 0,6-5-1,1-8 0,6-5-3,4-12-7,9-9-12,6-6-2,2-3-17,6-15-37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24.5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0 96,'0'0'53,"0"0"-24,6 7-16,-2 9-4,-4-7-3,0 9-1,-2-1-3,-6 1 1,1 1-2,-1 2-1,-3 3 0,-6-8-5,11 3-12,-7-6-6,9 2-14,4-15-29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25.0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4 106,'8'-11'50,"-8"11"-22,0 0-16,3 11-3,-3 7-3,-2 10-1,1-1-2,1 4 0,0-3-1,1-4-1,7-6 1,2-3-1,3-9 0,6-6-1,0-6 0,2-9 0,1-3 0,-1-5 0,0-3 0,-2 3-1,-2-3 1,-4 7 1,-3 4-1,-10 15 0,11-6 0,-9 12 0,0 13 0,-2 7 1,0 7 0,0 4 0,-2 6 0,-4 3 0,-5-3 0,-4 1 0,-4-4 0,0-1 0,-2-7-1,0-6 0,0-3-1,0-14 0,6-1-1,-4-8-2,19 0-4,-11-14-12,11-4-4,2-1-14,5-7-33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26.3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77-1 67,'0'0'64,"0"0"-28,0-8-20,0 8-7,0 11-2,0 9 0,-4 0-3,2 9-1,1 1 0,1 9 0,-2-3 0,2 5-1,-2 2-1,-4-2 1,6-3-1,-2 1 0,-3-1 0,1-1 0,-2-4 0,0 1-1,3 1 1,-3-4-1,-2-2 1,5-3-1,-3-3 0,2-2 0,-2-2 0,6-7 0,0-12-1,0 0 0,0 0-2,0 0-6,14-15-11,-11-2-4,7-3-14,-6-5-33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26.9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12 151,'0'0'30,"8"-8"-8,-8 8-15,0 0-2,13-4-2,-13 4 1,0 0-1,5 12-1,-5-1-1,0 4 0,0 7 1,0 0-1,-3 3 0,1 0 0,2-1 0,-2-3-1,2 0 1,4-5-1,1-4 1,11-4-1,-1-5 1,2-3-1,2 0 0,2-8 0,-3-4-1,1-3 1,0-1 0,-7 3-1,3 2 1,-4 2 0,-11 9 0,8-2 0,-8 2 0,0 14 0,0-3 0,0 7 0,2 1 0,2 1 0,7-7 1,6 2-1,4-3 0,2-9 1,1-3-1,6 0 0,-1-15 1,1 0-1,-3-5 0,-6-2 0,-4-5 1,-6 1-1,-9-1 0,-2 1 0,-11 4 0,-3 4-1,-5 2 0,0 7-1,-1 3-5,8 6-9,-1 0-7,13 0-7,-10 0-28,10 0-31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27.3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-1-1 141,'5'0'36,"-5"0"-13,17 12-13,-5 0-4,7 6-2,-2-2 1,4 9-2,-3 3-1,5 5 1,-4 1-1,-2 7-1,-4-1 1,1 5-1,-3 2 0,-5 4 0,-1-5-1,-3-4 0,-2 3 0,0 0-1,0-4-1,-2-7-8,2 2-11,-7-3-2,3-8-13,-5-3-38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28.9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53 57,'0'0'59,"0"0"-30,-9 0-11,9 0-4,0 0-4,0 0-3,0 0-1,5 3-2,-5-3-1,19 0 0,-5 0-1,12 0-1,-1-3 1,3 3 0,6-2-1,0 2 0,-5-3 0,5 3 1,-9-1-1,1 1-1,-7-5 0,-4 3 0,0 2-3,-15 0-8,17-14-9,-17 14-8,10-15-19,-8 4-34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16.8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43 40,'5'-12'50,"-5"12"-12,3-13-15,-3 7-8,0 6-4,0-11-2,0 11-3,0 0-1,0 0 0,0 0-2,0 0 0,-5 0-1,2 7 0,2 4-1,-1 6 1,-1 0-2,1 4 0,2 0 0,5 0 0,1-2 0,4 1 0,3-9 0,1-2 0,2-7 1,2-2-1,0-1 1,1-9 0,-5-3-1,2-3 1,-3-5-1,-3 5 0,-2-6 1,-2 0-1,-6 5 2,0 2-2,0 4 0,0 11 1,-9-1-1,4 3 1,-2 11 0,3 8-1,-1 2 0,3 3 0,-3 4 1,5-1-1,0 2 1,0-1-1,0-2 1,4 2 0,-4-2-1,0 0 1,-5-2 0,-3-4 0,0-2-1,-2-3 0,-3-3 0,0-4 0,4-4-3,-6-4 0,15-2-10,-14 0-6,14 0-6,-3-14-18,4 0-30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30.2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-1 601 81,'0'0'57,"-4"9"-24,4-9-21,4-5-3,9 1-1,-1-12-3,5 1 0,2-7-3,3-2 1,-1-8-2,4-3-1,-2-3 1,-1-7 0,1-1-1,-10-3 0,4-3 0,-7 4 1,-4 1-1,-4 7 0,-2 5 0,-2 7 1,-8 7-1,1 13 2,-5 8-2,5 3 1,-2 14 0,-1 4-1,-1 10 1,0 10-1,1 12 1,-1 1-1,2 9 0,1 4 1,1 2-1,-1 1 0,1-7 1,5-4-1,4-10 0,0-7 0,8-13 1,3-8-1,8-9 1,2-10-1,5-5 0,3-12 0,1-2 0,-2-7 0,1-3 0,-5 1 0,-3 4-1,-4 0 1,-5 7 0,-3 4 0,-9 11 0,0 0 0,8 3 1,-8 9-1,4 6 2,1 1-2,1 2 1,7-1 0,0-3-1,10-1 1,0-9 0,3-1 0,1-6 0,3-7 0,-3-8-1,-1-4 0,-5-7 1,-4-1-1,-9-4 0,-8-4 0,-4 4-1,-11 3 1,-8 7 0,-3 5 0,-8 9 0,-4 7-1,4 7 0,5 11-1,8 6-1,4-4-5,17 12-5,10-14-8,16 4-7,5-10-20,12-3-33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30.8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148 39 146,'11'-15'32,"-3"3"-10,-6 0-14,-2 12-2,0 0-3,-4 0 0,-7 6 0,3 10-2,1 1 0,1 4 0,0-3 0,6 1 0,0-6 0,8-6 0,5-4-1,4-3 0,2-7 0,0-2 0,1-7-1,-1 0 1,-4-3 0,-2 2 0,-5 0 0,-4 7 0,-4 10 0,0-9 1,0 9-1,-8 10 0,4 8 1,-1 4 0,3 7-1,2 5 1,0 9-1,0 2 1,0 6 0,2 0-1,-2-1 1,0-2-1,-4-2 0,-6-8 0,-5-4 0,-4-9 0,-6-9 1,0-5-1,-2-7 0,-3-4 0,4-9 0,-2-4 0,7-2 0,6-3 0,4 0 0,3-2 0,8 5-1,2-2 1,6 3 0,7 0 0,2 2 0,4 0 0,4 2-2,0-6-6,9 7-10,-4-2-4,-1-1-11,0 0-28,-2-3-31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32.1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137 17 118,'0'-9'37,"0"9"-17,0-8-8,0 8-2,-8 0-4,4 7-1,-7 3-1,3 8-1,-9 6-1,4 12 0,-4 7-1,2 8 1,0 7-1,3 5 0,1-1 1,9 1-1,-2-6 0,4-2-1,6-5 1,7-11 0,2-6-1,4-8-1,2-6-1,0-13-7,6-1-10,1-8-5,0-9-13,-3-7-32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32.6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-1 105 157,'0'0'28,"0"0"-7,3 8-16,5 18-1,-6 3-1,7 13 1,-9 5-2,6 10 0,-6 4 0,2 0-1,-2-2 0,-4-9-1,2-9 1,0-6 0,2-11-2,0-15 0,0-9 1,0-14-1,6-14-1,-4-8 1,0-7 0,2-11-1,-4-4 1,-4-9-1,0 4 1,0 0 1,2 5 0,2 8 0,0 6 1,0 9-1,8 11 0,5 9 2,4 11-1,4 5 0,4 11-1,1 6 1,1 3 0,-3 9 0,-3 3 0,-4 0 0,-7 0 0,-10-1 0,-6-1 0,-7-2 0,-14-5-1,-3-1 0,0-5 0,-6-2-1,7-1-2,-1-7-3,17 3-11,-1-10-5,14-1-10,0 0-30,15-11-23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33.0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152 0 166,'-15'2'26,"0"7"-5,2 8-16,-3 4-1,5 10-1,-2 6-1,1 6 0,3 6-1,-2 6 2,-1 0-2,7 2 0,-3-4 0,2 1 0,4-7-1,2-4 0,2-5-2,4-14-5,11-1-11,-6-14-4,6-6-9,-3-3-26,5-9-28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33.5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16 169,'0'0'26,"-10"-4"-6,3 8-15,-5 7 0,9 5-2,-7 6 0,3 7-1,3 0 0,2 1-1,2-3 0,2-3 0,7-6 0,5-5-1,6-5 0,7-8 1,5-5-1,4-11-1,-2 1 0,0-5 0,-1 2 1,-7-4-1,-7 6 0,-2 2 1,-17 14-1,0 0 2,0 0-1,-6 14 1,-5 5 0,3 2 0,5 1 0,1 1 0,4-4 0,9-5 0,8-5 0,2-8-1,5-1 1,3-4-1,-5-8 0,3-4 0,-8-4-1,-4-7 0,-9 0 0,-4 0 0,-2 3-1,-12-4-3,5 11-8,-8-3-8,3 5-4,1 2-18,7 4-35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33.8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0 168,'12'3'26,"-5"10"-5,5 5-16,-1 5 0,8 5-2,-2 7 1,2 7-2,-6-1 0,2 3 0,-3 2-1,-5 2 1,-3-4-1,-4 2 0,-8-3 0,-3-3-1,-2-1-1,-12-6-5,8 0-12,-8-5-4,3-6-6,-1-7-23,2-7-42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3:35.6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57,'0'0'41,"0"0"-7,0 0-10,0 0-11,-6-9-1,6 9-4,0 0-1,0 0-2,4 0-1,-4 0-1,12 4 0,-3 7-1,4 1 0,4 5 0,-1 5-1,6 6 1,-1 1 0,0 8-1,0 4 0,-2 5-1,0 4 1,-8 2 0,-1 3-1,-5-5 0,-3 1 1,-2 0 0,-4-6-1,-1 0 1,-5-7-1,-1-1 1,-6-4-1,4-2 0,-3-3 0,3-5 0,-2 0 0,2-7-2,7 2-6,0-6-10,6-12-5,0 8-11,0-8-30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4:10.1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12-4 88,'2'-6'43,"-2"6"-17,0 0-10,0 0-6,0 0-3,0 0-1,0 0-3,0 0 0,0 15 0,0-2-2,0 7 0,-2 5 0,2 5 1,-2 4-1,0 4 0,2-1-1,0 5 1,-2-4-1,0 1 2,0-6-2,0-6 0,2-5 0,0-5 0,0-6 1,0-11-1,0 0 0,6 0 0,-2-6 0,5-8 0,-3-4 1,4-7-1,-1-3-1,6-3 1,-3-2 0,3-2 0,2 0 0,-2 2 0,2 3 0,-2 8 0,0 5 0,-1 11 0,-3 5 1,4 1-1,-5 7 1,-3 11 0,-1 0 0,1 9 1,-3-1-2,-2 2 1,0-2-1,-2-2 1,0-4-1,0-3 0,0-6 0,0-11 1,0 0-1,6-1 0,3-17 0,-1-1 0,5-10 0,2-2 0,2-5 0,-2-2 0,4 0 0,6 6 0,-4 4 0,0 7 0,1 5 0,-3 10 0,-2 6 1,-5 14 0,-1 6 0,-5 8 0,-1 2 0,-5 6-1,-3-3 2,-1 2-2,-2-3 1,2-2-1,-1-6 1,1-7-1,-2-1 0,6-6-1,0-2 0,0-8-3,10 3-9,-1-8-7,8-5-6,-2-3-19,8-7-34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4:12.2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16 81,'0'0'59,"2"-10"-27,-2 10-18,0 0-4,0 0-2,-7-5-2,5 11-3,-8 2 0,5 6-1,-3 4-1,0 5 0,3 5 1,1 5-1,2 0-1,2-4 1,0 0-1,4-6 1,3-2 0,7-6-1,-3-8 1,2-4-1,2-4 1,1-7-1,-1-2 0,-2-6 1,0 2-1,1-6 0,-5 7 0,-3 0 0,1 4 0,-7 9 0,8 0 0,-4 6 1,3 10-1,-3 2 1,11 0 0,2 6 0,2-8 0,4-2 0,3-8 1,5-6-1,-3-8 0,1-8 0,-3-9 0,-1-4-1,-6-2 1,-2-4-2,-8 2 1,-7 0 0,-2 5-1,0 5-2,-7 13-7,-7 1-10,1 7-3,-6 1-11,8 2-33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17.3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25 152,'0'0'28,"0"0"-8,-6-3-14,6 3-1,6-8-1,6 6-1,-4-5-1,6 5 1,-3-1-2,1 3-1,-1 0 1,0 2 0,-4 7-1,-6-2 0,-1 3 0,-3 2 0,-8 2 1,-1 4-1,-4-2 0,-1-1 0,1-3 0,1-1 1,2 1-1,7-5 0,6-7 1,0 9-1,10-6 1,4-1-1,7 3 2,1-1-2,3-1 1,0 0-1,2-1 0,-4 1 0,-5 0-1,-2-3-1,-2 3-5,-14-3-11,11-2-5,-7-6-9,-1 2-28,-3-6-22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4:17.6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0 88,'0'0'44,"0"0"-18,0 0-9,0 0-7,0 0-3,0 0 0,-12 10-4,12 2 1,-5 2-2,1 6 0,-2 2-1,2 2 0,-1 2 0,1-1-1,2-4 1,2-1 0,0 1 0,2-5-1,2-4 0,5-2 0,1-1 1,-1-6-1,1 0 0,1-3 0,2-2-2,-3-9-2,7 0-7,-2-5-9,0-7-10,-2-1-24,-1-4-22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4:17.8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18 144,'-12'-9'32,"3"6"-10,-3-3-14,12 6-3,0 0-1,0 0-2,0 0-2,0 0-1,0 0-2,0 0-6,12 6-11,-3 2-7,1 1-24,1 2-22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4:18.3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14 149,'9'0'29,"-9"0"-8,2 11-14,-2-11-3,0 18-1,0 0 0,0 6-1,0 2-1,0 6 0,-4-1 1,3 1-2,-1-6 1,-4-3-1,4-6 0,2-5 1,0-12-1,4-3 0,5-14 1,5 0-1,-1-10 0,4-2 0,2-4 0,2-1 0,-2 5 0,1 1 0,1 4 0,-2 6 0,-2 4 0,0 5 0,-5 6 0,-5 5 1,7 7-1,-9 4 1,-1 9 0,0 6 0,-4 1 0,4 6 0,-4 2 0,0 0-1,-4-4 0,2-2 0,2-4-3,-2-6-3,4-6-12,-2-15-4,9 9-11,-9-9-32,12-14-20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40 74,'-10'-3'57,"10"3"-28,0 0-11,0 0-6,0 0-3,0 0-2,0 0-3,0-10-1,0 10 1,12-3-2,1 3 1,-4-2-1,5 2 0,3 0-1,0 0 0,2 0 0,2 2 0,-3-2 0,3 0 0,-2 0-1,0-2 1,0-1-1,-2 0 1,-4-1 0,3 1-1,-3 0 0,-2 1 0,-1-1 1,-3 3-1,-7 0 0,10 0 0,-10 0-1,0 0-1,7 3-12,-7-3-6,0 0-5,-5 2-17,5-2-40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-1 574 118,'0'0'31,"7"0"-10,-5-11-6,8 7-4,-5-11-4,7 4 0,-5-11-4,7-1 1,-3-7-2,6-1 1,-2-14-2,2 0-1,0-3 1,-3 1-1,-1-4 0,-2 1 0,-5 8 0,-4 6 0,-2 8 0,0 6 1,-8 12-1,-3 7 1,-4 6-1,0 18 1,-1 5 0,-1 12 0,0 9-1,4 7 1,2 6 0,1 5 0,3 4 0,-3 2-1,4 0 1,6-7-1,-1-5 1,-1-6-1,2-6 1,0-7-1,2-15 0,3-6 0,7-13 0,-3-2 0,4-5-1,1-11 0,1-5 0,2-6-2,0-3 2,-2-4-1,0 3 1,-3-3-1,-1 5 1,-2 2 1,1 5 0,-6 5 0,-1 4 1,-3 9 0,8 4 0,-6 11 0,0 0 1,2 6 0,3-3 0,3 4-1,3-4 0,2-4 0,4-6 0,8-5-1,-5-5 1,5-5-1,-1-9 1,-1-3-1,-6-5 1,0 0-1,-12-2 0,-7-2 0,-3 7 0,-13-2 0,-8 6 0,-6 9 0,-3 8 0,-3 5 1,2 11-2,4 3 1,7 6-1,10 3-2,7-1-1,6-10-4,23-2-10,2-11-5,11-2-10,5-5-29,5-8-21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253 8 175,'0'-11'23,"0"11"-7,-15-1-10,4 5-1,0 7-3,1 6 0,-3 1 0,5 5 0,4 2-1,3-1 0,2-2 0,7-6-1,9-8 1,2-4-1,6-6 0,3-11 0,1-2-1,-1-6 1,-5 0-1,-2-6 1,-6 9-1,-8 0 1,-3 7 0,-4 11 0,-9-4 0,-3 11 1,-5 8-1,2 8 1,2 8 0,-1 6-1,7 6 1,-1 8 0,6 7 0,2 2-1,0 5 1,2 2-1,4-2 1,-6 2-1,0-10 0,-6-5 0,-3-7 1,-6-9-1,-4-9 0,-2-12 0,-6-11 0,-3-5 0,-4-14 0,2-9 0,0-3-1,-1-7 1,11 2 0,3 1 1,7 1-1,7 6 0,5 1 0,15 2 1,6 5-1,9-3 0,2 3 0,8-6 0,5 3-1,-1-4-3,9 11-11,-11-11-6,-6 4-6,-8-5-17,-5-2-43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99 7 104,'0'0'42,"0"0"-19,0-13-9,0 13-4,0 0-3,-8 17-2,3-5-2,-1 15 1,-1 3-2,1 13 0,-4 7 0,3 8-1,-3 3 0,5 3 1,-1-3-1,-2 1 0,3-10-1,1-7 1,0-5 0,0-9-1,-1-6 0,5-3 0,0-10 0,0-12-2,0 9-4,0-14-10,3-8-7,7-12-10,-4-5-30,7-9-20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2 107 132,'0'-18'37,"0"0"-12,0 3-16,2-3-4,11 7 0,-5-2-1,7 7-1,2-2 0,4 8-2,0 6 0,0 5 0,3 7-1,-3 6 1,-2 4-1,-6 6 0,1 0 1,-9 1 0,-5-1-1,0-3 1,-3-1 0,-9-6 0,-1 1-1,-4-10 1,-4-1-2,0-8-1,2-3 0,-3-6-6,10 0-9,-3-6-7,9 0-11,6 9-33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228 0 156,'0'0'28,"0"0"-7,-9-8-15,9 8-3,-18 8 0,9 7 0,-4 4 0,-2 5-2,-4 9 1,2 8-2,-6 5 1,2 5 0,0 8 0,2-1 0,2 0 1,4 4-1,5-9-1,3 0 1,5-9-1,5-7 0,3-4 0,3-9-2,8 0-4,-7-17-8,8-1-8,-1-6-6,2-10-24,2-4-30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11 173,'0'-11'24,"0"11"-6,0 0-14,4 8 0,1 11-1,3 3-1,-1 9 0,7 1-1,-3 6 1,6-2-2,-2-1 1,2-1 1,-3-4-1,1-3-1,-2-3 0,0-5 0,-1-5-2,1-6 0,-4-8-6,7-2-12,-5-10-4,-2-5-12,3-8-35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17.7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0 159,'0'0'27,"10"2"-6,-10-2-9,11 3-9,-11-3-1,11 2-1,-11-2-1,8 6-3,-8-6-8,0 0-8,0 0-6,0 0-16,10-7-30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340 0 163,'-7'3'27,"-9"6"-6,1 13-15,-4-3-3,0 12 1,-5 3-1,-3 10-1,-5 3 0,4-1 0,-5 2-1,1-3 0,6-5-1,1-8 0,6-5-3,4-12-7,9-9-12,6-6-2,2-3-17,6-15-37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66 0 96,'0'0'53,"0"0"-24,6 7-16,-2 9-4,-4-7-3,0 9-1,-2-1-3,-6 1 1,1 1-2,-1 2-1,-3 3 0,-6-8-5,11 3-12,-7-6-6,9 2-14,4-15-29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4 106,'8'-11'50,"-8"11"-22,0 0-16,3 11-3,-3 7-3,-2 10-1,1-1-2,1 4 0,0-3-1,1-4-1,7-6 1,2-3-1,3-9 0,6-6-1,0-6 0,2-9 0,1-3 0,-1-5 0,0-3 0,-2 3-1,-2-3 1,-4 7 1,-3 4-1,-10 15 0,11-6 0,-9 12 0,0 13 0,-2 7 1,0 7 0,0 4 0,-2 6 0,-4 3 0,-5-3 0,-4 1 0,-4-4 0,0-1 0,-2-7-1,0-6 0,0-3-1,0-14 0,6-1-1,-4-8-2,19 0-4,-11-14-12,11-4-4,2-1-14,5-7-33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77-1 67,'0'0'64,"0"0"-28,0-8-20,0 8-7,0 11-2,0 9 0,-4 0-3,2 9-1,1 1 0,1 9 0,-2-3 0,2 5-1,-2 2-1,-4-2 1,6-3-1,-2 1 0,-3-1 0,1-1 0,-2-4 0,0 1-1,3 1 1,-3-4-1,-2-2 1,5-3-1,-3-3 0,2-2 0,-2-2 0,6-7 0,0-12-1,0 0 0,0 0-2,0 0-6,14-15-11,-11-2-4,7-3-14,-6-5-33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12 151,'0'0'30,"8"-8"-8,-8 8-15,0 0-2,13-4-2,-13 4 1,0 0-1,5 12-1,-5-1-1,0 4 0,0 7 1,0 0-1,-3 3 0,1 0 0,2-1 0,-2-3-1,2 0 1,4-5-1,1-4 1,11-4-1,-1-5 1,2-3-1,2 0 0,2-8 0,-3-4-1,1-3 1,0-1 0,-7 3-1,3 2 1,-4 2 0,-11 9 0,8-2 0,-8 2 0,0 14 0,0-3 0,0 7 0,2 1 0,2 1 0,7-7 1,6 2-1,4-3 0,2-9 1,1-3-1,6 0 0,-1-15 1,1 0-1,-3-5 0,-6-2 0,-4-5 1,-6 1-1,-9-1 0,-2 1 0,-11 4 0,-3 4-1,-5 2 0,0 7-1,-1 3-5,8 6-9,-1 0-7,13 0-7,-10 0-28,10 0-31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-1-1 141,'5'0'36,"-5"0"-13,17 12-13,-5 0-4,7 6-2,-2-2 1,4 9-2,-3 3-1,5 5 1,-4 1-1,-2 7-1,-4-1 1,1 5-1,-3 2 0,-5 4 0,-1-5-1,-3-4 0,-2 3 0,0 0-1,0-4-1,-2-7-8,2 2-11,-7-3-2,3-8-13,-5-3-38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53 57,'0'0'59,"0"0"-30,-9 0-11,9 0-4,0 0-4,0 0-3,0 0-1,5 3-2,-5-3-1,19 0 0,-5 0-1,12 0-1,-1-3 1,3 3 0,6-2-1,0 2 0,-5-3 0,5 3 1,-9-1-1,1 1-1,-7-5 0,-4 3 0,0 2-3,-15 0-8,17-14-9,-17 14-8,10-15-19,-8 4-34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-1 601 81,'0'0'57,"-4"9"-24,4-9-21,4-5-3,9 1-1,-1-12-3,5 1 0,2-7-3,3-2 1,-1-8-2,4-3-1,-2-3 1,-1-7 0,1-1-1,-10-3 0,4-3 0,-7 4 1,-4 1-1,-4 7 0,-2 5 0,-2 7 1,-8 7-1,1 13 2,-5 8-2,5 3 1,-2 14 0,-1 4-1,-1 10 1,0 10-1,1 12 1,-1 1-1,2 9 0,1 4 1,1 2-1,-1 1 0,1-7 1,5-4-1,4-10 0,0-7 0,8-13 1,3-8-1,8-9 1,2-10-1,5-5 0,3-12 0,1-2 0,-2-7 0,1-3 0,-5 1 0,-3 4-1,-4 0 1,-5 7 0,-3 4 0,-9 11 0,0 0 0,8 3 1,-8 9-1,4 6 2,1 1-2,1 2 1,7-1 0,0-3-1,10-1 1,0-9 0,3-1 0,1-6 0,3-7 0,-3-8-1,-1-4 0,-5-7 1,-4-1-1,-9-4 0,-8-4 0,-4 4-1,-11 3 1,-8 7 0,-3 5 0,-8 9 0,-4 7-1,4 7 0,5 11-1,8 6-1,4-4-5,17 12-5,10-14-8,16 4-7,5-10-20,12-3-33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148 39 146,'11'-15'32,"-3"3"-10,-6 0-14,-2 12-2,0 0-3,-4 0 0,-7 6 0,3 10-2,1 1 0,1 4 0,0-3 0,6 1 0,0-6 0,8-6 0,5-4-1,4-3 0,2-7 0,0-2 0,1-7-1,-1 0 1,-4-3 0,-2 2 0,-5 0 0,-4 7 0,-4 10 0,0-9 1,0 9-1,-8 10 0,4 8 1,-1 4 0,3 7-1,2 5 1,0 9-1,0 2 1,0 6 0,2 0-1,-2-1 1,0-2-1,-4-2 0,-6-8 0,-5-4 0,-4-9 0,-6-9 1,0-5-1,-2-7 0,-3-4 0,4-9 0,-2-4 0,7-2 0,6-3 0,4 0 0,3-2 0,8 5-1,2-2 1,6 3 0,7 0 0,2 2 0,4 0 0,4 2-2,0-6-6,9 7-10,-4-2-4,-1-1-11,0 0-28,-2-3-31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137 17 118,'0'-9'37,"0"9"-17,0-8-8,0 8-2,-8 0-4,4 7-1,-7 3-1,3 8-1,-9 6-1,4 12 0,-4 7-1,2 8 1,0 7-1,3 5 0,1-1 1,9 1-1,-2-6 0,4-2-1,6-5 1,7-11 0,2-6-1,4-8-1,2-6-1,0-13-7,6-1-10,1-8-5,0-9-13,-3-7-32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17.8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0 146,'0'0'29,"5"12"-10,-5-12-16,9 5-1,-9-5-4,10 3-9,-4-3-10,-6 0-12,13 0-23,-13 0-12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-1 105 157,'0'0'28,"0"0"-7,3 8-16,5 18-1,-6 3-1,7 13 1,-9 5-2,6 10 0,-6 4 0,2 0-1,-2-2 0,-4-9-1,2-9 1,0-6 0,2-11-2,0-15 0,0-9 1,0-14-1,6-14-1,-4-8 1,0-7 0,2-11-1,-4-4 1,-4-9-1,0 4 1,0 0 1,2 5 0,2 8 0,0 6 1,0 9-1,8 11 0,5 9 2,4 11-1,4 5 0,4 11-1,1 6 1,1 3 0,-3 9 0,-3 3 0,-4 0 0,-7 0 0,-10-1 0,-6-1 0,-7-2 0,-14-5-1,-3-1 0,0-5 0,-6-2-1,7-1-2,-1-7-3,17 3-11,-1-10-5,14-1-10,0 0-30,15-11-23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152 0 166,'-15'2'26,"0"7"-5,2 8-16,-3 4-1,5 10-1,-2 6-1,1 6 0,3 6-1,-2 6 2,-1 0-2,7 2 0,-3-4 0,2 1 0,4-7-1,2-4 0,2-5-2,4-14-5,11-1-11,-6-14-4,6-6-9,-3-3-26,5-9-28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16 169,'0'0'26,"-10"-4"-6,3 8-15,-5 7 0,9 5-2,-7 6 0,3 7-1,3 0 0,2 1-1,2-3 0,2-3 0,7-6 0,5-5-1,6-5 0,7-8 1,5-5-1,4-11-1,-2 1 0,0-5 0,-1 2 1,-7-4-1,-7 6 0,-2 2 1,-17 14-1,0 0 2,0 0-1,-6 14 1,-5 5 0,3 2 0,5 1 0,1 1 0,4-4 0,9-5 0,8-5 0,2-8-1,5-1 1,3-4-1,-5-8 0,3-4 0,-8-4-1,-4-7 0,-9 0 0,-4 0 0,-2 3-1,-12-4-3,5 11-8,-8-3-8,3 5-4,1 2-18,7 4-35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1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0 168,'12'3'26,"-5"10"-5,5 5-16,-1 5 0,8 5-2,-2 7 1,2 7-2,-6-1 0,2 3 0,-3 2-1,-5 2 1,-3-4-1,-4 2 0,-8-3 0,-3-3-1,-2-1-1,-12-6-5,8 0-12,-8-5-4,3-6-6,-1-7-23,2-7-42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2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57,'0'0'41,"0"0"-7,0 0-10,0 0-11,-6-9-1,6 9-4,0 0-1,0 0-2,4 0-1,-4 0-1,12 4 0,-3 7-1,4 1 0,4 5 0,-1 5-1,6 6 1,-1 1 0,0 8-1,0 4 0,-2 5-1,0 4 1,-8 2 0,-1 3-1,-5-5 0,-3 1 1,-2 0 0,-4-6-1,-1 0 1,-5-7-1,-1-1 1,-6-4-1,4-2 0,-3-3 0,3-5 0,-2 0 0,2-7-2,7 2-6,0-6-10,6-12-5,0 8-11,0-8-30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2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12-4 88,'2'-6'43,"-2"6"-17,0 0-10,0 0-6,0 0-3,0 0-1,0 0-3,0 0 0,0 15 0,0-2-2,0 7 0,-2 5 0,2 5 1,-2 4-1,0 4 0,2-1-1,0 5 1,-2-4-1,0 1 2,0-6-2,0-6 0,2-5 0,0-5 0,0-6 1,0-11-1,0 0 0,6 0 0,-2-6 0,5-8 0,-3-4 1,4-7-1,-1-3-1,6-3 1,-3-2 0,3-2 0,2 0 0,-2 2 0,2 3 0,-2 8 0,0 5 0,-1 11 0,-3 5 1,4 1-1,-5 7 1,-3 11 0,-1 0 0,1 9 1,-3-1-2,-2 2 1,0-2-1,-2-2 1,0-4-1,0-3 0,0-6 0,0-11 1,0 0-1,6-1 0,3-17 0,-1-1 0,5-10 0,2-2 0,2-5 0,-2-2 0,4 0 0,6 6 0,-4 4 0,0 7 0,1 5 0,-3 10 0,-2 6 1,-5 14 0,-1 6 0,-5 8 0,-1 2 0,-5 6-1,-3-3 2,-1 2-2,-2-3 1,2-2-1,-1-6 1,1-7-1,-2-1 0,6-6-1,0-2 0,0-8-3,10 3-9,-1-8-7,8-5-6,-2-3-19,8-7-34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2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16 81,'0'0'59,"2"-10"-27,-2 10-18,0 0-4,0 0-2,-7-5-2,5 11-3,-8 2 0,5 6-1,-3 4-1,0 5 0,3 5 1,1 5-1,2 0-1,2-4 1,0 0-1,4-6 1,3-2 0,7-6-1,-3-8 1,2-4-1,2-4 1,1-7-1,-1-2 0,-2-6 1,0 2-1,1-6 0,-5 7 0,-3 0 0,1 4 0,-7 9 0,8 0 0,-4 6 1,3 10-1,-3 2 1,11 0 0,2 6 0,2-8 0,4-2 0,3-8 1,5-6-1,-3-8 0,1-8 0,-3-9 0,-1-4-1,-6-2 1,-2-4-2,-8 2 1,-7 0 0,-2 5-1,0 5-2,-7 13-7,-7 1-10,1 7-3,-6 1-11,8 2-33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2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0 88,'0'0'44,"0"0"-18,0 0-9,0 0-7,0 0-3,0 0 0,-12 10-4,12 2 1,-5 2-2,1 6 0,-2 2-1,2 2 0,-1 2 0,1-1-1,2-4 1,2-1 0,0 1 0,2-5-1,2-4 0,5-2 0,1-1 1,-1-6-1,1 0 0,1-3 0,2-2-2,-3-9-2,7 0-7,-2-5-9,0-7-10,-2-1-24,-1-4-22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2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18 144,'-12'-9'32,"3"6"-10,-3-3-14,12 6-3,0 0-1,0 0-2,0 0-2,0 0-1,0 0-2,0 0-6,12 6-11,-3 2-7,1 1-24,1 2-22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28.2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14 149,'9'0'29,"-9"0"-8,2 11-14,-2-11-3,0 18-1,0 0 0,0 6-1,0 2-1,0 6 0,-4-1 1,3 1-2,-1-6 1,-4-3-1,4-6 0,2-5 1,0-12-1,4-3 0,5-14 1,5 0-1,-1-10 0,4-2 0,2-4 0,2-1 0,-2 5 0,1 1 0,1 4 0,-2 6 0,-2 4 0,0 5 0,-5 6 0,-5 5 1,7 7-1,-9 4 1,-1 9 0,0 6 0,-4 1 0,4 6 0,-4 2 0,0 0-1,-4-4 0,2-2 0,2-4-3,-2-6-3,4-6-12,-2-15-4,9 9-11,-9-9-32,12-14-20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18.0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1 157,'0'0'25,"2"11"-6,-2-11-14,3 7-3,-3-7-2,0 10-5,0-10-12,0 0-7,0 0-15,0 0-27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41.473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5-3 50,'0'0'52,"0"0"-14,0 0-17,-2 5-8,2-5-3,0 0-1,0 0-2,0 6-1,0-6-2,0 6 0,-3-2 0,3 4 0,0 1-2,5 0 1,-2 3-1,4 2 0,1 1 0,1 2 0,6 1-1,1 0 0,3 0 0,2 1 0,1-2 0,4 0-1,-5 0 1,6-3-1,-1 0 1,-2 1-1,4 1 1,-4-2-1,2 6 0,-2-1 1,-1 4-1,-1-3 0,-2 0 0,0 0 0,-3 1 0,1-1 1,-2-6-1,0 1 0,2-4 1,-3 2-1,-1 1 0,-2-4 1,3 1-1,0-1 1,-1 0-1,-4-3 0,1 3 0,-2-2 0,-3-3 0,2 0 0,-8-5 1,4 7-1,-4-7 0,0 0 0,0 0-1,0 0 0,0 0-1,3-4-3,-3 4-8,-3-12-9,-1 3-5,-8-4-16,1-3-44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41.474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538 14 76,'3'-5'61,"0"1"-27,-3 4-19,-3-7-4,3 7-3,-9 0-2,9 0-1,-14 5-2,14-5 0,-13 9-1,13-9-1,-14 8 0,8-1 0,-3-1-1,4 3 1,-5 1-1,2 3 0,-6 0 1,1 3 0,-4-1-1,0 3 1,0 1 0,1-1-1,-4-1 1,3 2-1,2-1 0,0 0 1,-4 0-1,4 1 0,-2 3 0,-1-1 1,0 1-1,1 1 0,-4 0 0,2 0 0,1 1 0,0-2 0,1-1 1,0-2-2,4-2 2,-1-2-1,2-5 0,3 3 1,1-5 0,2-1-1,-3-2 0,7 0 1,2-5-1,-4 5 0,4-5 0,0 0-1,0 0-1,0 0-1,3-3-5,-3-1-12,0 4-5,3-11-15,0 4-40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41.475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35 90,'0'0'52,"2"-7"-25,-2 7-12,0 0-4,0 0-3,0 0-3,0 0 0,0 0-2,0 0 0,0 0 0,0 0-1,0 3 0,0-3-1,-3 8 1,0 0-2,0 6 1,3 1 0,-2 3 0,1 6-1,-1 0 1,1 5-1,-1 0 0,2 1 1,0-1-1,0-4 0,0-2 0,3-5 0,2-4 1,1-4-1,2-5 1,2-5-1,2 0 1,-1-5-1,6-5 1,-2 0 0,5-4-1,0-1 0,-1-2 0,0 1 0,2-1 1,-3 2-1,-1 2 0,-3 2 0,-7 1 0,4 6 0,-11 4 1,6 3-1,-6 5 0,5 3 0,-2 4 0,1-2 0,5 2 0,1-3 1,3-1-1,4-2 1,0-6 0,7-2-1,-4-1 1,3-6 1,-2-3-1,0-3 0,1-6 1,-2-2-1,-4-4 0,-1-2 1,-2 1-2,-6-3 0,2 2 0,-6 2 0,-1 3 0,-2 2 0,-2 5 0,-1 4-2,-4 3-2,1 0-7,6 7-10,-16-3-4,6 3-8,2 0-36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41.476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43 55,'-9'-4'39,"9"4"-5,0 0-10,-6-5-7,6 5-5,-9-2-1,9 2-3,-6-2-1,6 2-1,-11 0 0,11 0-2,0 0 0,0 0-1,0 0 0,0 0-1,0 0-1,17 0 1,-2 0 0,8 0-1,1-1 0,7 0 0,0-2 0,6-1 0,-1 2 0,2-1 0,-3-1-1,-1 1 0,-2 1 1,-5 0-1,-3 1 0,-4 0 1,-5 0-1,-1 1 0,-6 0 0,-8 0 0,7 1-1,-7-1-1,0 0-3,-9 2-5,9-2-10,-17 4-3,7-2-9,-2-1-28,-2-1-28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41.477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35 149,'-11'4'32,"-1"-3"-9,7 4-9,-7-4-7,12-1-2,0 0-1,0 0-1,8 1-2,7-1 1,5-1-1,7-3 0,5 2 0,4-3-1,5 2 1,0 0 0,1-1-1,1-1 1,-5 1 0,-1 0-1,-1 2 0,-4-1 1,-5 1-1,-4 0 1,-5-1-2,-2 3 2,-7-1-2,-9 1 1,0 0-2,0 0-1,-3 5-10,-10-3-7,1 1-3,-3-2-12,0-1-34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41.478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62 55 124,'5'-8'40,"-4"-2"-16,6 4-11,-7-3-3,1 3-3,-1-1-1,0 7-2,0-9 0,0 9-2,0 0 0,-4 2-1,-1 4 0,0 5 0,-1 7-1,2 5 1,-1 3-1,5 4 1,0-1-1,8 0 0,7-3 0,3-3 1,7-6-1,4-5 0,1-6 1,3-4-1,0-3 0,-1-6 0,0-2 1,-1-5-1,-4-3 0,-1-4-1,-4-2 1,-5 0 0,-2-1 0,-7 3 0,-4 2 0,-1 6 0,-3 4 0,0 9 1,-12 3-1,4 11 1,1 7-1,-1 3 0,2 4 0,3 5 1,0 2-1,0 2 1,3 1-1,0 1 0,-3 0 0,-2 0 1,-3-1-1,-1-2 0,-4-2 0,-4-4 0,-3-1 1,0-5-1,-1-5 1,-1-3-1,-1-6 1,-1-3 0,-2-3-1,-3-4 0,0-3 1,3-2-1,0-1 0,0 0 0,6 1-1,3-1-1,5 1-2,3-2-5,9 3-12,0-4-1,0 0-8,6-4-30,1-3-34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41.479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15 53,'0'0'37,"0"0"-6,0 0-10,0 0-5,0 0-5,0 0-4,-2-4-1,2 4-1,0 0-1,0 0 1,0 0-2,0 0 1,0 0-1,0 0 1,8 0-2,-8 0 1,14 0-1,-4 0 0,1 0 1,6 0-2,1 0 0,-1 0 0,5 0 0,1 0 0,0-1 0,1 0 0,-3 0 0,1-1-1,-3 0 1,-2 1 0,-3 0-1,-5 1 0,-2 0 0,-7 0 0,8-1-2,-8 1 1,0 0-4,-3 1-10,3-1-5,-12 4-7,12-4-17,-14 0-34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7:41.480"/>
    </inkml:context>
    <inkml:brush xml:id="br0">
      <inkml:brushProperty name="width" value="0.01764" units="cm"/>
      <inkml:brushProperty name="height" value="0.03528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10 162,'-3'-6'26,"3"6"-5,-1-4-14,1 7-1,0 2-2,0 6 0,-2 2-1,-1 4-1,-1 2 0,-1 4-1,-1 2 0,0 0 0,-3 1 0,3-2 0,-3-1-1,3-2 0,0-4 1,2-3-2,-1-2-1,5-6-2,0 0-13,0-6-3,0 0-5,6-5-18,-4-4-38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5T10:18:54.2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5T10:19:01.2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18.6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9 131,'0'-10'37,"0"10"-14,0-11-13,0 11-2,0 10-2,0 2-2,-1 6 0,-1 0-2,-3 6 0,5 0 0,0-1-1,7-3 1,1-1-2,8-4 1,3-4 0,5-7-1,5-4 0,0-3 0,2-11 1,1 1-1,-5-6 0,-5 2 0,-4-7 0,-7 5 0,0 2 0,-7 1 0,-4 5 0,0 11 0,-4-7 0,4 7 0,-11 11 0,8 3 0,0 3 0,-4 5 0,3 3 0,0-2 0,0 5 1,-1 1-1,0 1 0,-1 2 0,-2-3 1,3 1-1,-8-3 1,5 0 0,-3-3-1,-5-6 1,-4-3-1,-2-6 0,-2 0 0,-2-7-2,2 4-1,-2-7-12,10-4-5,2-4-5,12-3-15,2-2-35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8:55.4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131 0 92,'2'-8'42,"-2"8"-17,0 0-10,0 0-5,0 0-2,0 0-2,-8 3-1,6 11-2,-1 3-2,-3 4 1,-2 8-1,3 7 0,-3 7 0,-1 6 0,1 1 1,-1 7-1,1-5 0,0 6-1,-1-7 0,3-1 1,-1-5-1,3-5 0,0-5 0,2 0 0,-3-12 1,1-1-1,2-6 0,0-1 1,0-6-1,2-9 0,-4 9 0,4-9-1,0 0-1,0-12-4,8 2-9,-2-13-8,-1 0-13,3-6-29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8:55.9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8 147 55,'-2'-17'63,"0"3"-24,-2-5-23,4 10-5,0-4-3,0 13 0,6-23-3,3 17-2,-1-7 0,3 4-2,2-2 1,3 7-1,1-2 0,2 2 0,-1 4 0,3 4 0,-2 3-1,0 8 1,-2 6 1,-3 8-1,-1 2-1,-4 2 1,-5 1-1,0 1 1,-4-3-1,0 2 1,-6-5-1,-3-3 1,-3-6-1,-3 0 0,-4-2 1,-4-1-1,-3-5 0,-1 0 0,7-3 0,-3-3 0,6-2-1,0-2-1,9 1-1,8-3-10,0 0-7,0-8-7,8 1-19,7-6-32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8:56.3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10 104,'0'0'46,"-2"-10"-18,2 10-19,0 0-3,0 0 0,-12 0-2,9 4 0,-5 4-1,0 6-1,-3 1 1,-2 7-1,-4 2-1,2 5 1,-2 5 0,1 3-1,1 0 0,-2 2 0,6 3 0,1-2 0,5 1-1,-3-4 1,8 0-1,0-2 0,0 0 1,4-1-1,3-1 0,1-3 0,0-4 0,-1-3 0,1 3 0,-1-8-2,1 8-5,-6-15-11,2 0-6,-4-11-12,0 0-32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8:57.1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94,'0'0'52,"0"0"-22,0 0-19,0 0-2,12 1-2,-8 8-2,-1 14-1,5 0-1,3 14-2,1 1 1,1 6-1,0 3 0,2-3 1,-1 3-1,1-4-1,-2 0 0,2-8 0,-5-5 1,1-1-1,-5-4 0,5-1 0,-7-10 0,0-1 0,1-2-2,-5-11-2,10 4-4,-8-7-12,0-13-7,2-4-18,-3-9-30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8:57.4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312 1 148,'0'0'30,"-12"8"-9,7 14-15,-11-4-2,7 12 0,-10 0 0,0 6-1,-4 3 0,4 2-2,-7 0 1,5-1-1,-2 0-1,2-5 1,1 0-1,1-3 0,0-5 0,5-6 0,5-2 0,-3-6-1,9 0-1,-1-6 0,4 5-6,0-12-10,2 14-6,-2-14-15,7 5-33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8:57.7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60-1 92,'3'8'56,"-3"4"-26,0 7-16,-7-7-6,5 12 0,-11-6-4,5 5 0,-2-2-3,0-2 0,3-1-2,1-8-2,6 0-9,0-10-9,10 0-9,-3-9-25,8-3-23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8:58.2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8-1 152,'9'-7'29,"-9"7"-8,-4 16-15,-1-1-3,3 5 1,-2 4-2,4 1 1,0-2 0,0-2-2,4-5-1,9-6 1,-5-4-1,9-6 0,0-3 0,0-7 1,-4-6-1,0-1 0,3-3 0,-9 1 1,3 3-1,-7 1 0,1 4 0,-4 11 0,0 0 0,0 0 0,0 3 0,0 17 1,0 2-1,0 7 0,-2 5 1,0 2 0,-3 4 0,-3 2 0,-1-1 0,-5-4-1,5-2 1,-6-7-1,2-3-1,-3-11-1,5 1 0,-2-13-3,13-2-9,-10 6-7,10-6-8,-5-15-21,5 0-35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8:59.5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76 103 25,'0'-20'35,"2"3"-1,-2 1-2,0 1-10,5 6-7,-5-3-3,0 12-3,0-14-1,0 14-3,0 0 0,0 0-2,0 0 0,0 11-1,0 7 0,-2 8-1,-3 8 0,3 7 1,-4 6-1,1 3 0,-3 4 0,2 1 0,-1-3 1,1-2-1,2-4-1,-3-3 0,1-8 1,4-1-1,-2-6 0,2-2 1,0-5-1,-1-7 0,1-2 0,-2-3 0,4-9-1,0 0-1,0 0-8,0 0-9,15-7-6,-7-8-17,5-2-34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00.1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4 153,'0'0'28,"0"-11"-7,0 11-17,0 0-1,0 0 1,0 0-1,-6 18 0,2-2-2,-5 6 2,3 7-2,-3 0 0,1 0 0,2-1-1,1-1 0,3-7 1,2-1-1,5-6 0,5-7 0,3-6 0,6 0 0,2-9 1,2-3-1,-1-5 0,7-3 1,-6 0-1,-3 1 0,-1 0 0,-7 7 0,-12 12 0,11-2 0,-11 7 0,0 10 1,-2 4-1,2 5 0,0 0 1,4-2 0,9-8 0,4-2 0,4-6 0,2-6-1,0-2 1,-2-11-1,-2-4 1,-2-2-1,-6-2 0,-9-5 0,-2 0 0,-6 4-1,-3-3 0,-6 3-1,3 5-3,-7 2-10,8 6-6,3 1-7,8 8-20,0 0-35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00.6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0 79,'0'0'56,"0"0"-29,0 0-10,0 0-5,4 10-3,-4-10-2,11 23-3,-5-10 1,5 8-3,-2 0 2,5 9-2,-3 0-1,4 7 0,-1 2 0,-7 3-1,4 3 1,-7 0 0,-2 0 0,-2-2 0,-4-2 0,-9 1 0,2-6-1,-6 1 0,-2-6 1,-2 0-1,4-3-1,-2-4 0,6-1-5,-3-8-12,13-3-4,3-12-9,0 0-30,0 0-28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25.8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0 151,'0'9'31,"0"-9"-9,0 0-13,4 14-2,-4-7-1,0 8-3,0-2 1,0 6-2,0 0 0,1 2-1,-1 3 0,0-4 0,0-1-2,-1-4-1,1 0-3,-2-4-15,2-3-2,0-8-8,0 0-30,-6-8-32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20.1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60 159,'-6'-8'27,"6"8"-7,0 0-14,0-14 1,0 14-2,11-5-1,-1 4-1,1-2-1,8 1-1,2-3 1,5 1-1,1-4 0,0 6-1,-3-3 1,-3 4-1,-5 1 1,-1 1 0,-12 6-1,2 9 1,-5-3-1,-3 8 0,1 3 0,-3 2 0,0 1 0,-1 3 0,4-1 0,-1-1 0,-2 2 0,4-2 0,-1 2 0,-3-2 0,5-1 0,0 3 0,0-2 0,0 1 0,0-2 0,-1-3 0,1-1 0,0-1 0,0-6 0,0 0 0,0-4 0,0-3 0,0-9 0,-2 9 1,2-9-1,0 0 0,-13 0 1,8 0-1,-6 0 1,-2 0 0,-3 0-1,0 1 0,-5 3 1,4-2-1,1 4 0,0-5 0,4 4-2,3-5 0,9 0-9,0 0-10,0-15-2,3 7-9,10-4-34,-2-2-24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02.7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398 21 62,'7'-11'44,"-7"11"-10,0 0-16,6-10-5,-6 10-4,0 0-2,-6 4-2,-3 5-2,-1 5 0,-3-3-1,0 10 1,-8-1-1,2 5-1,-6-1 0,-3 2 1,3 0-1,-3-3 0,-1-1-1,5-1 0,-5-6 1,7-1-1,1-3 0,2-6 0,2-4 0,0-1 0,9-3 0,-3-4 0,5-8 0,0 0 1,4-5-1,-1 2 0,3-4 0,0 1 0,3 0 0,3 0 0,2 2 0,7 2 0,0 3 0,2 2 1,2 2-1,0 6 1,0 2-1,2 2 0,-2 5 1,0 6 0,-4 3-1,4 4 1,-2 2 0,2 0 0,0-2 1,0 4-1,1-6-1,-1 1 1,0-7-1,0 0-1,0-1 0,-4-4-4,4 0-10,-3-4-7,-7-1-9,2 0-30,-11 0-22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04.2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76 21 67,'-1'-9'43,"1"9"-13,-8-12-10,8 12-6,0 0-5,0 0-2,-8 0-1,7 8-1,-8 11-1,7 11-2,-5 8 0,3 10 0,-4 4-1,2 9 0,2 2 1,-2 1-2,2-2 1,2-5-1,-1-9 1,1-6-1,0-10 0,2-5 0,0-11 0,0-9 0,0-7-1,0 0 0,0 0-4,0-13-4,0 0-12,0-8-10,0-4-22,0 1-25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04.6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-1 139 81,'0'-11'56,"4"-2"-23,-1-1-20,16 3-4,0-6 0,8 8-3,1-5-1,3 4-2,5-2-1,-2 2-1,-2-1 0,-2 7-1,-7 2 1,3 2 1,-7 2-2,-7 7 1,3 5-1,-9 4 1,5 8 0,-7 7 0,-2 9 0,0 6-1,-2 4 1,0 3 0,-4 4-1,0 0 0,-2-5 1,1-2-1,-1-7 0,2-6 0,0-3 1,-1-8-1,3-3 1,2-6-1,0-7 0,0-12 0,2 12-2,-2-12 0,17 0-2,-15-9-7,9 0-10,-11 9-5,8-10-19,-8 10-33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05.1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8 92,'2'-8'52,"-2"8"-22,0 0-20,0 0-1,-4 5-1,4-5-3,-12 18-1,9-4-1,3 0 0,-2 1-1,2-1-1,2-2 0,7 0-1,-1-7 2,3-1-2,0-4-2,-1 0 0,3-4-3,-1-11-8,-5 0-7,6-5-11,-7-2-24,4-11-24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05.2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2 160,'-10'-1'26,"3"1"-5,7 0-16,-11 0-2,11 0-2,0 0-4,0 0-8,-2 9-10,2-9-9,3 1-25,-3-1-23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06.9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0 182 28,'0'0'62,"0"0"-11,0 0-30,0 0-7,0 0-4,8-2-1,3-4-4,8 1 0,0-8-3,4 1 1,-1-3-2,3-1 0,-4 0 0,-2-2 0,-2 3 0,-6-2-1,-5 2 1,-4 4-1,-2 0 1,-8 5-1,-7 3 0,-2 2 1,-2 1-1,-2 4 0,0 5 0,0 5 1,3-2-1,2 5 0,5-1 1,0 5-1,3-3 2,8 7-1,0-5-1,2 0 1,6-2 0,9-1-1,3-5 1,3 0 0,6-3-1,-3-7 0,6-2-1,-1 0 0,-1-2-1,-3-10-3,3 3-3,-9-6-7,1-1-10,-1-2-13,-4-5-25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07.1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29 40,'-8'-15'66,"4"6"-20,4 9-17,-13-5-14,13 11-5,-2 6-3,4 8-2,7 0-1,1 5-2,5 2 0,4-1-1,-2-3 0,2-1 0,0-7-1,-2-3-1,-4-1 0,2-8-2,2 0-5,-7-3-11,1-6-5,1-5-14,-3-6-30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07.3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216 0 173,'-13'9'24,"-12"1"-5,12 6-15,-10 1 0,6 4-2,-7 4 0,3 1-1,-2 1 0,4-2-1,4 2-1,2-10-1,3 5-1,10-22-6,0 11-11,6-11-5,9-6-14,6-10-35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07.8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38 140,'0'0'33,"4"15"-10,1 7-12,-5 1-7,7 7-1,-5 4 0,2 4 0,-4 2 0,0 2-2,0 0 0,0-4 0,-2-2-1,-4-4 0,1-7 0,-2-5-1,3-3 0,4-17-1,-8 7 0,8-7 0,-9-18 0,5-4-1,2-4 1,-2-9 1,1-6-1,-1-5 1,4-2 1,0 4 0,0-4 1,7 7 0,3 1 1,5 8-1,5 6 2,3 6-2,3 10 1,1 8 0,-3 2 0,7 8 0,-8 8-1,-2 4 1,-4 5-1,-7-1 0,-6-1 0,-4 3 0,-14-7 0,-5 2-1,-9-6-2,-5-3-4,-1 1-12,-8-4-4,1-1-11,3-7-28,6-1-29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09.2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159 0 100,'0'0'41,"0"0"-18,0 0-9,-5-5-4,5 5-2,-19 6-3,9 5 0,-3-2-1,2 8-1,-7-1 0,9 6-1,-4 4-1,3 5 2,-3 6-2,4 3 0,-3 4-1,1 4 1,9-4-1,0 7 1,0-2-1,2-2 1,6-4-1,1 0 1,5-2-1,-1-2 0,4-9 0,0 0 0,-1-6 0,1-4 0,0-6-1,-4-3-2,6-1-8,-3-8-8,-5-2-6,-9 0-16,15-20-37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21.8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184 8 98,'0'0'40,"8"-2"-15,-8 2-12,9-2-3,-9 2-4,0 0-2,0 0-1,0 0 0,0 0-1,0 0 1,-8-5-1,8 5 0,-16 0-1,8 3 0,-6 1 0,6-1 0,-7 0-1,2 3 1,-1 1-1,1 2 1,-1-1 0,2 1-1,0 0 1,-1 0 0,5 1-1,-4 2 2,8-3-2,-6 1 1,7 1-1,0-1 0,1 1 1,2 1-1,0-5 0,6 1 0,4 0 1,-2 0-1,5-1 0,1-3 0,-2 0 1,-1 1-1,3-3 0,-1 2 1,2-2-1,-4 2 0,2-2 1,1-1-1,0 0 0,1-1 0,-4 0 0,4 0 1,-3-1-1,0-2 0,-3 1-1,1-3 0,-4 2-2,-6 3-9,8-8-8,-8 8-5,0-9-18,0 9-31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10.9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71 74,'-13'2'50,"13"-2"-21,0 0-12,-9 0-5,9 0-4,0 0-1,0 0-2,9-5-2,4 3 0,-1-7 0,7 1-1,0-1 1,1 2-2,3-1 1,2 2-1,-4 0 1,-1 0-1,-1 3-1,-2 0 1,-1 3-1,-5 0 0,-3 0 0,-8 0 0,13 0 0,-13 0-1,0 0-2,0 0-4,13 0-12,-13 0-5,0 0-12,0 0-33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11.5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104 1 83,'0'0'51,"-9"-3"-20,-1 6-20,6 9-3,-3 2-2,-1 9-2,1 0 1,1 9-2,-2 4 1,1 3-2,1 3-1,0 2 1,-1 0-2,1-1 1,0-3-1,6-9 0,-5-4 0,3-5-1,2-5-2,0-17-3,4 12-11,-4-12-8,13-6-14,-4-6-27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11.8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 0 104,'0'0'47,"0"0"-20,0 0-17,0 5-2,0 15-1,-4 0-2,0 10-1,-5 2 0,7 11-2,-6 0 0,4 5 1,1-2-2,-1 1 0,-2-5-1,2-7 1,3-3-2,-1-9 0,2-4-5,0-9-9,0-10-6,3 6-9,-3-6-26,10-10-25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14.5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17 40,'0'0'32,"0"-7"-4,0 7 0,0 0-11,2-11-3,-2 11-4,0 0 0,0 0-2,0 0-2,0 0-1,-3 9-1,-1 0-2,2 6 0,-4 4-2,4 4 1,0 1 0,2 4-1,0-1 1,2 0 0,8-1-1,-1-6 1,4-3 0,3-8-1,3-6 1,1-3-1,-1-9 1,6-5 0,-2-5-1,-4-3 0,0-1 1,-6 0-1,-2 1 0,-3 3 0,-4 3 0,-4 4 1,0 12-1,-6-7 0,0 14 1,-1 8-1,1 8 1,4 4-1,-2 7 1,2 1-1,1 2 2,-1-2-1,2-1 0,-2-5 0,-4-1 0,-2-5 0,1-3 0,-6-1 0,-3-7 0,1-2-1,-4-1 0,-1-1 1,-3-3-2,6-1 0,-2-1 0,2 3-5,2-6-10,5 0-5,10 0-9,-4-10-23,6 2-26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14.9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0 135,'0'0'36,"0"0"-13,0 0-14,0 0-2,-1 0-1,1 0-3,-8 15 1,4-1-2,4 3-1,0 1 0,0 1-1,4-3 0,4-4 0,1-2 0,2-7-2,3-1-4,-3-7-9,4-6-5,-3-6-9,1-1-24,-6-6-26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15.1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1 157,'-11'0'27,"-1"-2"-8,12 2-12,-9 0-4,9 0-1,0 0-4,0 0-7,0 8-10,0-8-6,7 3-19,-7-3-29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16.0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29 50,'0'0'60,"0"0"-18,-6 11-24,6-11-6,0 0-2,0 0-4,13-5-1,-5-4-1,3 6-1,1-3-1,1 1 0,0-1 0,-1 4-1,-3-1 0,4 3 1,-5 0-2,3 0 2,-11 0-1,17 0 0,-17 0-1,14 2 0,-14-2 0,9 0 0,-9 0 0,0 0-2,13 4-5,-13-4-11,0 0-5,0 0-13,0 0-28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16.7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56 35,'-2'-19'57,"2"12"-9,0 7-30,2-18-4,-2 18-2,5-12-3,-5 12-2,0 0-1,12 7-1,-12-7-2,13 23 0,-3-6-1,1 4 1,2 2-2,2 5 0,2-5 0,0 3 0,-3 0-1,1-6 0,-2 0 0,-1-4 0,-3 0-2,-9-16-2,19 17-9,-19-17-7,9 0-7,-7-9-19,2-2-33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17.0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177 0 158,'0'0'28,"-17"14"-8,5-4-14,3 9-1,-3-4 0,-1 9-2,0-2-1,0 3-1,-5 0 0,7-4-1,-4 0 1,4 2-2,-1-6-1,1-2-1,7 1-6,-2-6-10,6-10-5,2 11-14,8-11-29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17.2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0 138,'-2'8'35,"-5"6"-13,-1-7-13,6 10-3,-5-4-1,7 3-2,0-1-1,0-4 1,7 0-2,3-7-1,0 1 0,3-5-4,2 0-3,2-11-11,-4-1-5,2-3-15,-4-5-27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22.2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43 140,'0'0'32,"0"0"-11,5 5-14,3-6-1,7 1-2,-4-4 1,7 4-2,1-4 1,2 3-2,-2-1-1,2 1 0,-2-2 0,2 2 0,-3 0-1,-4-2 0,-3 2 0,-1 0-2,-2 1-4,-8 0-11,0 0-5,5-10-9,-5 10-27,0-15-24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17.4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5 171,'0'0'23,"-15"0"-9,15 0-9,0 0-2,0 6-4,0-6-8,13 6-9,-8-6-7,5-8-17,-2-1-26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17.9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152 43 151,'0'0'30,"-17"-4"-8,4 4-15,7 9-2,-1 0-1,3 7-1,0 1-1,0 4-1,4 0 0,0 0 0,0-6-2,4-3 1,2 0-3,-6-12-2,9 6-2,-9-6-1,12 0-2,-12-15 0,0 15-2,-4-21-2,-4 7 2,-1-2 2,-1 0 9,-3 1 7,-2-2 3,4 5 1,-6-2 0,11 8-1,-9-5-1,15 11 0,-14-11-2,14 11-1,0 0 0,-7-9-2,7 9 0,0 0 0,0-9 0,0 9-2,21-8 1,-6 5-2,6 3 1,0 0-1,7 0 0,0 0 0,1 0 0,1 3 0,-3 2-2,-7-3-3,3 2-9,-8-1-7,-1-1-10,-14-2-24,11 4-28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18.7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91 39 98,'-9'-13'51,"9"13"-22,-8-17-13,8 17-8,0-9-2,0 9-1,0 0-1,0 0-2,0 0 1,-13 9-1,7 8-1,-3 1 0,-1 7 0,-1 2 0,1 4 0,3 2-1,3-2 1,4-3 0,0-4 0,11-7-1,3-5 0,8-2 1,-1-10-1,2-2 0,3-9 0,-3-1 0,-2-2 0,-2-4 0,-6 3 0,-1-2 0,-9 6 0,-3 11 0,0 0 1,0 0-1,-3 14 0,-3 4 1,4 2-1,2 0 1,0 3-1,9-5 1,9-4-1,2-7 1,1-7-1,10-4 1,-3-10-1,2-2 1,-1-13-1,-8-1 0,-4-3 0,-10-1 0,-7 2 0,-6 1-1,-3 8-2,-12-5-9,8 18-9,-6-3-3,2 7-13,9 2-33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20.5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1 20,'0'0'63,"0"0"-9,-9 6-31,9-6-8,-8 28-4,4-11-2,4 7-3,0 6-1,0 6-1,0-1-1,4 5 0,-2-3-2,2 0 0,-4-1 0,0 0 0,-4-2 1,-2-5-2,2-3 0,-4-4 1,-1-4-2,5-5 1,2-4-4,2-9-2,0 0-12,0 0-6,6-12-14,9-4-29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20.8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9 155,'0'0'28,"-6"-10"-7,6 10-14,-9 10-2,7 10-1,-2 1 0,4 9-2,-4 3 0,4 9 0,0 2-1,0 4 1,-2-2-1,2-2-1,-1-1 1,-5-6-1,6-5-1,0-7 0,0-7-2,0-18-4,0 12-13,0-12-3,17-1-11,-8-10-31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21.3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0 149,'0'0'30,"0"0"-9,0 0-12,7 1-5,9 1 0,-5-1-1,10 4 0,-4 1-1,0 1 0,0 3-1,-4 2 0,-7 2 0,-4 1 1,-4 4-1,-9-4-1,-7 5 1,-2-5-1,-1 3 0,0-3 1,2-5-1,2 4 0,7-8 0,10-6 1,-7 14-1,7-14 0,9 9 1,6-5-1,3-1 0,-3-3 1,6 0-1,1 0 0,-1 0 0,0-3-1,0-1-1,-4-4-1,4 5-10,-10-6-7,0 5-5,-1-7-17,-1-1-33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21.9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71 121,'0'0'39,"0"0"-20,-9-18-10,9 18-1,2-15-1,-2 15-2,13-14-1,-3 8-1,-1-1-1,-1 1 0,7 3-1,-4 1 1,4 2-1,0 5-1,-1 5 1,-7 4-1,5 3 1,-7 6-1,-5-2 1,0 2-1,-5 4 1,-9-8-1,-5 4 1,0-5 0,-1 0-1,1-5 0,0-1 1,0-1-1,6-5 0,5 0 0,8-6 0,0 0 0,0 0 0,15 8 0,0-8 0,4 0 0,4 0 0,0 0 0,-1 1 0,-3-1-3,6 5-10,-10-3-7,0-2-5,-3 0-18,-3 0-35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24.5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64 0,'0'0'53,"10"-4"-6,-10 4-16,15-5-12,-6 5-5,3-1-3,1 1-4,2 0-1,4 0-1,-2 0-1,6 3-1,0-3 0,5 1-1,2 1-1,-1 1 0,1-3 0,2 1 0,-1 4 0,-1-5 0,2 1 0,-1 0-1,-3 1 1,2-2-1,-1 1 1,1 2-1,-3 0 1,-1-1-1,-1 2 0,3 1 0,1-1 1,-1 1-1,2 1 0,-1-4 0,1-1 0,0 2 0,3-1 0,-5-2 0,-1 1 0,3-1 1,-4 0-1,1 0 0,-1 0 0,-1 0 0,2 0 0,-3 0 1,3 0-1,-3 0 0,3-1 1,-2 1-1,1-2 0,-1-1 0,5 3 0,-2-1 1,1-1-1,1 0 0,-1 1 0,1-2 0,-2 1 0,-1 2 0,1 0 0,-5-1 2,2 1-2,-1-2 0,-1 1 0,2 1 0,-1 0 0,-1 0 0,0 0 0,1 0 0,-3-2 1,0 2-1,0 0 0,2 0 0,-1 0 0,1-1 0,2-1 0,-1 2 0,3 0 0,1-1 0,-5-1 0,6 2 0,-3-3 0,-3 3 0,1-1 0,-1-1 1,2 1-1,-8-1 0,6 2 0,-3 0 0,1 0 0,0-1 1,0 1-1,4-2-1,-5 2 1,3-1 0,2-2 1,-4 2-1,1-1 0,1-2 0,2-1 0,1 2 0,1-1 0,3 1 0,1 0 0,-1-2 0,0 2 1,-1 0-1,-3 0 0,-1-2 0,-3 1 0,-3 1 0,-3-1 0,-5 1 0,6 0 1,-2 3-2,-3-1 2,1-1-1,2 2 0,-4 0 0,1 0 0,-3 0 0,1 0 0,-10 0 0,9-1 0,-9 1 0,0 0 0,0 0-2,0 0-1,0 0-9,0 0-8,0 0-7,-11-3-18,-6 1-33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25.4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65 53,'0'0'61,"0"0"-22,6-16-22,-6 16-5,15-17-2,-5 13-3,-1-8-2,8 8-2,-5-5 1,7 7-2,-4 2 0,0 0 0,2 5-1,-2 7 0,-3-1 0,-3 4 2,-3 5-3,-4-3 1,-2 2 0,-4 2 0,-9-3 0,-3 5-1,-1-3 0,-2 3 1,-1-4-1,-1 2 0,2-6 0,2 6 0,0-6 0,3 1 0,3-3 0,2-3 0,7 1 0,-2-2 0,4-9 1,0 8-1,0-8 0,17 2 0,-8-2 1,5-3 0,3-1-1,0 1 2,2-2-2,2-1 1,-3 3 0,3 2-1,-2-2 1,0 1-1,-2-1 0,-5 0-1,7 2 0,-8-5-3,8 6-7,-10-4-9,5 0-4,-3-7-14,4 4-32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26.0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176-1 88,'0'0'54,"0"0"-21,0 0-18,0 0-5,-8-1-2,8 1-2,-11 6-2,1 3-2,1 5 1,-4-2-1,-1 6-1,-1-1 1,-2 6-1,2 0 0,-2 0 0,0 3 0,6-6 0,-1 2-1,7-1 1,3-2-1,2-6 0,0 1 0,7-7 1,7-4-1,-1 0 0,4-3 0,2-3 0,-2-2 0,0-2 1,-2-3-1,2-1 0,-7 2 0,-7-3 0,1 1 0,-4 0 1,-7 3-1,-3 1 0,-7 2 0,2 5 0,-4 0 0,2 5 0,0 4 0,0-4-2,9 6-1,-1-8-10,9-3-6,0 0-5,11-3-14,2-9-33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22.6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0 169,'0'0'24,"0"0"-9,-5 7-8,-1 2-3,4 5 1,-3 1-3,-3 8 0,3 3 0,0 2 0,-3 5-1,2-1 0,-4 3-1,4 2 1,-5-1-1,4-2 1,-2-2-1,2-3 0,-2-6 0,5-1 0,1-2 0,3-6 0,-1-2 0,-3-3-1,4-9 0,0 0-1,0 6-2,0-6-5,4-5-11,-3-4-4,6-2-11,2-4-33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26.5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36 150,'-12'-9'29,"12"9"-8,-4-12-15,4 12-1,6-7-1,9 1-1,4 6 1,0 0-2,4 0 0,-2 6-1,-2-2 1,-2 5-1,-6 2 1,-5 1-1,-6-1 0,-6 4 0,-7 1 0,-10 0 0,0 2-1,-3-2 0,3 3 0,2-4 0,4 1 1,8-8-1,5 3 0,4-11 0,15 6 0,4-5 1,4-1-1,1-1-1,5-8-1,1 4-4,-5-3-12,-1-2-3,1-4-7,-2 4-25,0-9-37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19:28.5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119-1 79,'5'10'53,"-5"-10"-26,14 12-11,-14-12-5,13 14-3,-13-14-2,20 15-1,-9-6-2,4 6 1,-5-2-1,5 7-1,0-2-1,-2 4 1,-3 3 0,5 2-2,-6 1 1,3 0 0,-7 3 0,7-1-1,-8-2 0,-2 1 1,-1-1-1,-1 1 0,0-4 1,-3 3-1,-5-5 0,-3 1 0,-3-2 0,3 3 0,-4-3 0,-2-1 0,0 3 0,2-6-1,-2 3 1,1-1 0,-2-1 1,1 2-1,-2-4 0,1 5 1,-1-1-1,0 0 0,0-1 0,2-2 0,3-1-1,3-6 0,3 4-2,8-15-5,-9 12-12,9-12-5,0 0-16,11 0-33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05.2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 33 30,'2'-11'39,"-2"11"2,0 0-14,0-10-7,0 10-7,0 0-2,0 0-4,0-12-1,0 12-1,0 0-1,0 0-1,-13 2-1,13-2 0,-8 10 0,-3-1-1,3 4 0,-1 1 0,-3 1 0,1 6 0,2 1 0,-3 4-1,5 1 1,-1 6-1,2-4 1,5 3-1,1-3 0,5 1 0,5 0 2,-1-7-2,8-3 0,2-3 0,0-5 0,0-4 0,0-5 0,2-3 0,-2 0 0,-2-8 0,0-4 0,-2-2 1,-4 0-1,1-1 0,-7-3 0,-1 4 1,4 0-1,-8 14 0,0-9 0,0 9 1,0 5-1,0 10 0,0 0 1,2 2-1,3-2 1,9 1-1,1-7 1,2-3 0,6-6 0,-1-2 0,1-11 0,0-2 0,0-7 0,-4-4 0,-2-4-1,-6 0 1,-7-6 0,-4 3-1,-4 0 0,-9 5 0,-2 6-1,-4 4 0,0 11-1,0-2-4,11 9-12,-5 5-3,7 3-10,6-8-26,0 9-30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06.4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0 141 25,'0'0'56,"0"0"-6,0 0-29,0 0-6,0 0-4,0 0-3,0 0-3,0 0 1,2-7-3,-2 7 1,7-11-2,-7 11 0,14-13 0,-14 13-1,17-18 0,-10 9-1,3-5 1,-1 2 1,3-1-1,-3 3-1,1-2 1,-1 2 0,0 4 0,-9 6-1,12-6 1,-12 6 1,15 0-2,-15 0 1,11 17 0,-7-2 0,2-3-1,-2 1 1,7 4 0,-5-2-1,3 2 1,1-5-1,1-1 1,-2 0-1,5-5 0,-1-3 1,-2-3-1,5 0 0,1-3-2,-4-11-11,2 1-6,0-2-5,2-6-16,0-3-35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07.2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0 179 100,'0'0'49,"8"-5"-20,-8 5-17,5-12-4,9 6-1,-9-9-2,7 3-2,-5-3 0,10-1-1,-5 2-2,-1-4 1,4 2-1,-3-1 0,-5 5 0,1 3 1,-2-3-1,-6 12 2,0 0-2,0 0 1,0 0 1,-2 15-1,-6-1 0,0 7 1,3 1-1,-3 4 0,1 2 1,-3 2-2,8-7 1,-2 1-1,3 1 0,-1-8 0,2-3 1,0-1-1,0-5 0,0 0-1,0-8 0,0 13-1,0-13-2,0 0-10,0 9-5,0-9-7,0 0-16,0 0-34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07.6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17 140,'-13'3'32,"13"-3"-10,10 6-14,-10-6-3,18 0 0,-6 0-1,7 0-1,5 0 0,3 0-1,-1-3-1,3 0 0,-1-1 0,3 1 0,-5-1 0,-3 1-1,2 0 1,-5 1-1,-4 1 0,-5 1 1,-5 0-1,-6 0-1,0 0-1,9 10-1,-9 0-8,0-10-9,-11 15-4,1-10-15,-1 2-32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08.3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10 148,'-7'3'30,"7"-3"-10,-10 3-12,10-3-4,0 0 0,10 0-1,3 2 0,4-2 0,6 0-1,3 0-1,-1 0 0,1-3-1,7 0 1,-7 1-1,3-1 1,-7 0-1,-1 1 1,-4 1-1,-3 1 1,-5 0 0,-9 0-1,9 9 0,-9 2 1,-5 1-1,-1 1 0,-7 3 1,1 1-1,-3 3 0,-6 0 0,3 0 0,-5 0 0,2 1 0,-6 2 1,7-3-1,1-1 0,0-4 0,9 2 0,1-4 0,5-2 0,4-3 0,0-8 0,4 12 0,5-6 0,1-1 0,1-4 0,4 2 0,-3-1 0,3-2 1,0 0-1,2 0 0,-4-2 0,2-1 0,1 2 0,-1-4 0,0 4 0,-4 1 0,2-2 0,-3 2 0,-1 0 0,-9 0 0,12 0-1,-12 0 0,13 0-1,-13 0-5,0 0-8,0 0-7,4-7-6,-4 7-22,0-15-30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10.6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5 10,'0'0'20,"0"0"-5,0 0 2,0 0 4,0 0 0,0 0 1,-11 2-6,11-2-3,0 0-3,0 0-3,0 0-1,0 0-2,0 0-2,0 0 1,0 0 0,5 3-1,-5-3 1,10 1 0,-10-1-1,9 0 1,-9 0-1,12-7-1,-12 7 0,9-3-1,-9 3 0,12-3-1,-12 3-3,7 1-12,-7-1-8,13 3-14,-13-3-26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12.2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21 53,'0'0'39,"-11"0"-10,11 0-9,0 0-8,0 0-1,0 0-3,-14 0 0,14 0-2,0 0-1,0 0-2,-7 3 0,7-3 0,0 0-1,0 0 0,0 0 0,0 0-1,0 0 1,0 0-1,0-8 1,0 8-1,7-3 1,-7 3-2,14-3 1,-9 3-1,7-3 1,-5 3-1,7-2 1,-1 2-1,-6-2 0,5 1 0,-3 1 1,1-2-1,-10 2 0,13 0 0,-13 0 0,13 0 0,-13 0-1,14 0-2,-3 2-12,-11-2-4,13 0-11,-13 0-23,0 0-25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14.2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64 248 79,'0'0'50,"-5"5"-23,5-5-13,0 0-2,0 0-4,0 0-1,0 0-2,0 0-1,0 0-2,11 1 2,-1-4-2,1-1 0,6-8 0,2 2-1,-2-8 0,4 4 1,-4-7-1,2 3-1,-4-5 1,-4 4-1,1-2 0,-7 2 0,-3 1 1,-2 0-1,-7 6 0,-5 0 0,-5 4 1,-2 4-1,-5 4 1,-1 4-1,-3 10 0,1 6 1,3 5-1,3 6 1,2 2-1,5 2 0,7-1 1,5 2-1,2-3 1,9-3 0,7-5-1,3-5 0,1-2 1,7-4-1,-1-5 0,1-5 0,1-4 1,3 0-1,-7-3-1,5-1 1,-5 1-2,-3-8-2,6 8-9,-12-6-7,4 0-5,-4-6-16,0 2-32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23.1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32 102,'3'-8'48,"-3"8"-20,9-15-14,-2 14-3,-7 1-4,14-7-2,-14 7-1,12 0-1,-12 0-1,6 0-1,-6 0 0,10 12 0,-7-3 0,0-2-1,2 8 0,-2 1 1,-3 4 0,0 2-1,0 3 1,-3 4 0,-4 1-1,4 0 1,-3 1-1,-2-2 0,1-1 0,-1 0 0,2-1 0,-4-2 0,4-3 0,-5 1 0,4-1 0,-2-3 0,2-1 1,-3-1-1,4-6 0,-2 1 0,6-4 0,2-8 1,-4 10-2,4-10 1,0 0-1,0 0 0,4-1-3,-4-9-7,0 10-10,12-20-4,-8 6-15,-4-2-34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14.4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0 163,'-10'5'27,"7"6"-7,1 0-13,7 8-2,5-2-1,7 8 0,0-1-1,4 2-1,2-5-1,-1 1 0,1-2-1,0-2 0,-2-3-1,-6-5 0,-2 2-2,-3-9-3,1 5-8,-11-8-6,13-6-7,-9-11-17,0-2-32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14.7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230 17 155,'-8'-10'29,"-3"5"-8,3 5-11,-5 0-5,7 7 0,-5 2-2,3 8 1,-5 3-2,5 5-1,-5 5 0,0 5 0,-2 2 0,-2 4 0,-2-1-1,0 0 0,4-3-1,-2-6-1,11-3-3,-4-14-7,10 0-8,0-14-5,14-9-15,-1-8-32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15.2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22 160,'8'9'27,"-8"12"-7,-10-1-13,7 14-2,-3 1-1,2 9-1,0 3-2,2 4 0,2-3 0,-1-1 0,1-3-1,0-4 0,-2-8 0,0-5 0,-2-9 0,4-7 0,0-11 0,0 0 0,0-11-1,0-9 1,0-9 0,0-8-1,0-4 1,0-8-1,0-5 1,0-1 0,0 1 0,8 2-1,3 8 1,0 4 1,6 11-1,2 9 0,2 8 1,2 9 0,2 4 0,-5 11 1,3-1-1,-8 11 0,0-2 1,-5 7-1,-8 2 0,-2-4 0,-8 0 0,-11 2-1,0-6 0,-9-3 0,-1 0-3,-1-9-8,6-3-8,-1-3-5,6-3-10,9-6-32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16.8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137 7 102,'4'-9'48,"-4"9"-20,0 0-16,0 0-2,0 0-3,-8 0-2,3 6-1,-5 3-1,1 7 0,-5 0-1,-1 8 0,0 4-1,0 4 1,0 6-1,1 4 0,3 0 0,5 5 0,3 3 0,3-3-1,2-3 1,7-3 0,4-6 0,2-2-1,2-5 1,1-5-1,-3-4 0,2-2-1,-2-5 0,-4-5-3,8 3-11,-9-10-5,3 0-5,-2-6-16,-1-8-33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17.1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6 173,'0'0'23,"-13"1"-4,13-1-15,0 0 1,0 0-3,6 6 1,5-4-2,8-2 1,2 1 0,5-1-1,5 0-1,-3-1 1,4 1-1,-1-2 0,-7 2-1,3 0-1,-14-4-4,6 4-13,-6 0-2,-3 0-8,-10 0-29,15-8-24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17.6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79 164,'0'-7'24,"0"-2"-5,0-3-14,12 3-1,-5-2-2,5 3 2,-3-2-2,3 2 0,-1 4 0,-2 4-1,3 0 2,-1 9-2,-3 4 1,1 3-1,1 6 1,-3 2-1,5 3 0,-3 3-1,2 3 1,1-1-1,-3 2 1,5 0-1,-3-4 0,-2 1 0,3 0 0,-3-3 1,-1 0-1,-1-5 0,-1 4 0,2-6 1,-6-3-2,5 0 1,-3-4-1,2-4 0,-1 2-2,-5-12-5,8 3-10,-8-3-4,6-8-6,-6-2-24,-2-3-30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17.9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272 0 176,'0'0'23,"-15"15"-4,7-2-13,-3-3-2,2 8-1,-7-2 0,3 6-1,0 2-1,-2-6 0,0 5 0,-1-3 0,-1 1-1,2-4 1,0 3-2,4-9 0,-3 6-2,-1-14-7,6 9-9,-3-9-4,3 2-10,-4-5-30,3 0-25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19.6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18 100,'0'0'49,"-8"-10"-22,8 10-15,0 0-4,-4-9-1,4 9-3,0 0-1,0 4-1,0-4 0,-4 20 0,4-5-1,-1 11 0,-1 3 1,0 6 0,0 5-1,-2 2 0,2 4 0,0 1 0,-3-5 0,3 0 0,-2-6-1,4-3 0,-4-5 1,2-8-1,2 0 0,0-8 0,0-2-3,0-10-3,12 0-10,-7-7-4,5-7-9,-1-8-26,1-4-22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19.9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44 126,'0'-16'38,"4"7"-14,-4-1-13,0 10-3,-4-8-1,4 8-2,-4 6-1,4 7-1,-7 7-1,3 1 0,-2 9 0,3 9-1,-3 3 0,0 4 1,0 2-1,1-1-1,1-1 1,0-1 0,-1-6-1,3-6 0,-2-9 0,2-5-1,2-6 0,0-13-1,6 12-4,-6-12-11,9-12-3,1-4-8,1 0-18,0-6-34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20.5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14 151,'0'0'29,"-4"-15"-9,4 15-11,-15 0-3,11 6-1,-3 7-1,-3 7-2,2 6-1,5 6 1,-3 4-2,6 0 1,0 1 0,6-2 0,1-5-1,7-6 1,3-6 0,2-9-1,1-6 0,3-6 1,2-7-1,-1-8 0,1-2 0,-4-5 1,-2-4-1,-6 8 0,-3-3 0,-5 11 0,-5 1 0,0 12 0,-5 4 1,1 14-1,-4 6 0,1 0 1,7 3-1,0 0 1,7-6-1,5-3 1,5-9 0,3-6 0,5-3 0,0-9 0,1-10 0,-3-1-1,-2-7 0,-4-6 1,-6 1-2,-3-3 1,-8 3 0,-8 2-1,-3 7 0,-2 0-1,-1 14-3,-3 0-7,4 9-9,4 1-3,7 9-13,0 0-31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3:23.9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21 144,'0'0'30,"4"-10"-9,-4 10-16,15-7 0,-2 7 0,-6-2-2,9 2 0,-3 0 0,3 0-2,-2 0 2,3 4-3,-1 1 1,1 5 0,-8 1 0,4 4-1,-6 4 0,-3 5 1,-2 0-1,-2 1 1,-2 2-1,-6-1 1,2-1-1,-5-7 1,3 0-1,-5-2 1,-1-6 0,0 0 0,4-3-1,-3-2 0,0 1 0,2-5 0,1 1 0,-1 0 0,-4 0 0,8 1 0,-4 1 0,5-1 0,-4 2-1,10-5 1,-5 6 0,5-6 0,0 9 0,0-9 0,3 12 0,4-4 1,2-1-1,1 3 0,-2 1 0,6-2 0,-1 1 1,0 3-1,-1-5 0,3 1 0,-4 1 0,2-1 0,-5 0 0,3-2 0,-3 2 0,1-3 0,-4 2 0,1-1 0,-6-7 0,9 12-1,-9-12 0,0 0-3,8 7-7,-8-7-9,3-4-5,-3-8-16,0-1-37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20.9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1 169,'0'0'23,"0"0"-3,0 0-14,-7 6 0,7 4-2,0 4-1,0 0-1,0 7 0,-2 2 0,2 6 0,0 3-1,-4 3 0,0 4 0,1 1 0,1 1 0,-2-4-1,2 1 0,-2-2 0,-1-6 0,1-1-1,-2-9-2,6-3 0,-4-8-3,6 0-8,-2-9-7,12-4-5,-3-12-15,8-6-31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21.2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 4 152,'2'-10'29,"-2"10"-7,0 0-12,0 0-4,0 0 0,6 14-2,-6 6-1,0 6-1,0 5 0,-4 5 0,2 9 0,0-4-1,-3 2 0,-1-4 0,0 2 0,3-6-1,-3-6 1,-2-4-1,6-10-1,2 2-1,0-17-2,0 18-9,0-18-7,0 0-5,0 0-13,10-11-35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23.1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83 81,'-7'-2'50,"7"2"-23,0 0-13,0 0-3,-12-15-3,12 15-1,-5-6-2,5 6-2,0-9 1,0 9-2,0-14-1,0 14 1,13-14 0,-13 14-1,13-11 0,-2 10 0,-3-4 1,3 1-1,-3 4-1,1 0 1,-9 0 0,19 16 0,-13-6-1,2 5 1,-1-1-1,-5 3 1,0 2-1,-2 0 1,0 1 0,-2-3 0,-7-1 0,-1 0 0,-3-2 0,-2 0-1,2 1 0,-5-6 1,1 1-1,4-1 0,0 0 0,0-5 0,7 1 0,6-5 0,-15 3 0,15-3 0,0 0 0,0 0 0,0 0 0,7 7 0,-7-7 0,14 5 0,-5-2 1,4 0-1,3-3 0,1 0 0,2 0 0,-1 0 0,3-4 0,0 1 0,-2-2 0,0-1-2,-4 4 0,-7-5-4,7 7-10,-15 0-4,0 0-8,4-11-22,-4 11-29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24.2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65 69,'0'0'55,"0"-10"-22,0 10-17,0-9-5,0 9-3,8-9-1,-8 9-1,11-12-2,-2 8 0,-9 4-1,19-10-1,-9 6-1,1 1 0,4 1 1,-3 1-1,-1 1-1,4 0 1,-7 3 0,3 3-1,-5 0 1,-4 6-1,2-1 1,-4 2-1,0 0 0,-6 1 1,-4-2-1,1 3 1,-6-3-2,0 1 2,1 1 0,-3-5-1,0 2 1,2 2-1,2-5 1,1-1-1,3-1 1,9-6-1,-9 10 0,9-10 0,0 11 0,0-11 0,5 1 0,5 2 1,-1-3-1,4 2 1,3-2-1,-3 0 1,4 0-1,-4 0 0,6-2 0,-4-1 1,-3 3-2,1-1 2,-5-2-1,-8 3-1,13-3 0,-13 3-1,13-3-2,-13 3-5,10-5-9,-10 5-5,0 0-11,11-4-28,-11 4-21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0:25.8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0 60,'0'0'58,"0"0"-25,0 0-15,0 0-6,0 0-3,0 0-3,0 0-2,0 0 1,0 0-2,0 0 1,0 0-2,0 0 0,0 0 0,0 0-1,0 9 0,0-9 1,4 11-1,-4-11 0,15 18-1,-11-7 1,5 2 0,-1 2 1,1-3-2,-1 2 2,-3 1-2,3-2 2,0 2-2,-5 0 1,5-3-1,-2 3 0,-1-3 0,1 3 0,2-3 0,-5 0 0,1 0 0,-2 0 1,6 0-1,-5 0 0,1 0 0,-2-2 0,-2 3 0,0 1 0,0 3 0,0 1 0,-2-1 1,-2 3-1,-3 0 0,1-1 0,1-1-1,-5 0 1,4-1 1,1-2-1,-3 1 0,2-3 0,5 2 0,-7-1 0,4 0 0,-2-1 0,3 0 0,-5 1 0,4-4 0,-1 1 0,1 1 0,-4-4 0,8-8 0,-11 14 0,11-14 0,-10 14 0,10-14 1,-9 13-1,9-13 0,-13 11 0,13-11 0,-8 12 0,8-12 0,0 0-1,-13 8 0,13-8 0,0 0-5,0 0-8,0 0-7,6-6-5,-5-3-21,7-2-32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1:54.0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-1 318 43,'0'0'38,"0"0"-7,-4 7-11,4-7-4,0 0-5,0 0-3,0 0 0,0 0-3,0 0 0,0 0 0,0 0-1,0 0-1,8-11 1,-5 0-1,7-1 0,-1-8 0,3 1-2,1-11 1,4 4-2,-2-3 2,2-1-1,-5 1-1,3-1 0,-8 7 0,3 2 1,-6 4-1,-1 3 1,-3 14-1,0 0 1,-7-3 0,-3 12 1,3 9-1,-1 7 0,-3 1 0,-1 10 0,5 0 0,-1 3 0,-1 0-1,5-2 1,0-2-1,-1-2 1,5-4-1,-2-2 0,0-8 0,2 0 0,-2-4 1,2-3-1,0-3 0,0-9 1,0 14-1,0-14-1,0 0 0,0 9-1,0-9-1,0 0-5,0 0-12,0 0-4,11 10-15,-11-10-33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1:54.4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32 126,'-10'6'40,"10"-6"-15,-13 2-14,13-2-5,0 0-1,5 6-1,5-6-1,5 0 0,4-2-1,4 1-1,0-4 0,11 1 1,-4-2-1,2 1 0,4-3 0,-6 5-1,-1-1 0,-6-1 1,1 4-2,-9 1 1,-1 0-2,-14 0-1,13 6-5,-13-6-12,-4 15-5,-3-9-17,-3 5-33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1:55.1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21 113 81,'0'0'60,"-14"9"-27,14-9-19,0 0-5,-7-4-2,7 4-2,2-14-1,-2 14-1,11-23-1,1 11-1,1-4 2,-2 2-2,4 4 0,0 0 0,3 0 0,-5 4-1,4 3 0,-2 3 1,0 0-1,-5 4 1,1 2-1,-3 6 0,-3 4 1,-3 0-1,-2 0 1,0 5-1,-7-2 1,1 2 0,-2 4-1,-5-3 0,0-1 0,0-1 1,-3 2-1,-1 2 0,0-3 0,0 0 0,2-2 0,2-4 1,0 0-1,5-5-1,0 2 1,8-12 0,-5 15 0,5-15 0,0 0 0,3-5 0,-3 5 0,16-7 0,-7-1 0,2 4 0,3-5 0,-5 5 0,3 4 0,-1 0 0,0 0 0,3 2 0,-7-2 0,10 3 0,-2 0 0,4 0 0,2-1 0,0 1 0,4 0 0,-3-3-1,9 3-6,-12-3-12,3-2-5,-5-7-13,0 2-36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1:56.9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22 45,'5'-12'65,"-5"12"-33,0 0-12,0-10-6,0 10-4,0 0-2,-5 10-3,3 2-1,0 8-1,-2 1 0,1 9-1,-4 0 0,7 9 0,-4 1 0,2-1-1,0 3 0,0 1 0,-3-5 1,3 2-1,-1-5 0,1-1-1,0 1 1,0-5-2,0-2 2,-1-6-1,3 2 0,0-5 0,0-4 0,0-4 0,0-11 0,0 0-1,0 9-1,0-9-4,3-6-11,-1-8-7,2 0-14,-2-12-32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1:57.3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108-2 131,'0'0'38,"-7"-1"-14,-1 1-15,-3 16-4,1 3 0,1 13-1,-4-3-2,5 10 0,1 4 1,1-2-2,0 2 0,4-2 0,0-4 0,2 2-1,0-3 1,0-4-1,0-1 1,0-2-1,-1 5 1,1-1 0,-2-4 0,-4-3-1,4-2-1,-2-2 0,4-5-1,-4-5-2,6 2-8,-2-14-10,0 0-8,8-14-26,0-1-30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8:31.2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235 36 67,'0'0'43,"-3"-13"-15,3 13-7,0 0-7,0 0-4,0 0-4,-10 0-1,10 8-1,-7 1-1,3 8 0,-2 3-1,-3 8 0,1 2 0,-3 0-1,5 4-1,-2 0 1,-1-5 0,3 1-1,3-11 1,-5-2 0,6-6-1,2-11 0,0 0 1,0 0-1,0 0 0,0-15 0,2-4 0,-2 0 0,0-9 0,-2 0 0,-4 0 0,-5 4 0,3-2 0,-5 6 0,2 2 0,-2 7 0,-1 1 0,5 4 0,-4 2 0,5 1 1,-2 0-1,10 3 0,-17-3 0,17 3 0,0 0 0,-3-11 0,3 11 0,3-6 1,9 0-1,1 1 0,0 2 1,6-1-1,2-2 0,11 1 1,-5 0 1,1-1-2,1 3 0,1-2 1,-5 1-1,-3 1 0,-1 3 0,-2-2 0,-4 2 0,-3 0 0,-5 0 0,-7 0 0,10 2-1,-10-2-1,0 0 0,0 0-5,0 0-13,5 9-4,-5-9-17,0 0-30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1:57.7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0 150,'0'0'32,"0"0"-10,4 5-16,-4-5-2,11 24 0,-5-7 0,5 6-2,2 0 0,3 0 0,1 5-1,2 0 0,0 2 0,0-3 0,0-2-1,-2 2 1,-2-4-1,0 1 0,-4-5-1,-3 0 0,1-6 0,-9-13-3,14 18-5,-14-18-12,0 0-6,11-18-18,-5-3-36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1:58.1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337 0 148,'-13'20'32,"2"-10"-9,-1 11-17,-5 0-2,6 6 0,-8 0-1,0 7 0,-2 2-1,2 3-1,-4 0 0,-1 3 0,-1-6 0,4 1-1,0-2 1,2-5-1,2 0 1,2-6-1,4 0-1,0-11 1,7 1-2,4-14-4,-4 11-14,4-11-5,0 0-14,0 0-37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1:59.4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33 38,'0'0'66,"-2"-9"-21,2 9-26,0 0-7,0 0-3,0 0-3,0 0-2,0 0-1,0 0 0,0 0-1,-8 12-1,2 2 1,3 9-1,-1 4 1,2 4-1,-2 1 1,4 2-1,0-3-1,4-1 1,2-9 0,5-5-1,-2-11 0,7-2 1,-1-5-1,-2-4 2,0-5-2,1-3 0,-5 2 0,1 0 0,-5 1 0,-5 11 0,10-12 0,-10 12 0,0 0 0,9 5 1,-9-5-1,13 18 1,-5-6-1,9-1 2,-2-7-1,4-2 0,2-4 1,2-8-1,-2-3 0,-1-9 0,3-3 0,-6-1-1,-4 0 0,-9-2 0,-4 4-1,-4 1 0,-5 1-1,-10 4-6,6 9-12,-6-2-5,4 2-15,3 2-37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01.3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11 88,'0'0'53,"0"0"-32,0 0-10,-9 3-3,9-3-2,0 0-1,0 0 0,0 0-2,3-2 0,-3 2 0,8-4-1,-8 4-1,17-3 1,-7 0-1,-1 3 0,2 0 0,1 0 0,-1 0 0,1 0 0,1-2 0,0 2 0,-2 0 0,3 0-1,-1 0 2,-4 0-2,7 0 0,-5 0 0,-2 2-2,-9-2 0,17 0-4,-17 0-14,6 0-6,-6 0-19,0 0-31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01.9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0 160,'0'0'28,"-9"10"-8,3 2-17,4 7-1,0 1 1,2 6-1,0 0 0,8 5 0,5-7-1,0-1 0,4 0 0,2-8 0,0-7-1,2-5 1,2-3-1,-1-9 0,-1-5 0,0-3 1,-2-6-1,-9-1 0,5 1 0,-8 0-1,1 3 1,-4 5 1,-4 4-1,0 11-1,0 0 2,0 4-1,0 12 0,0 6 0,3 6 1,-1 3 0,8 4 0,-6 2 0,-2 0 0,-2 1 0,0 2 0,-8-4 0,-7-2 0,-4 2-1,-4-10 1,-5 0-1,1-6 0,-5-8-1,7-4-1,1-7-3,10 2-12,-3-9-5,10-2-10,-1-13-29,8-5-34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02.8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11 110,'0'0'46,"0"0"-20,-11-11-17,11 11-2,-4 9-2,4 5-1,-6 7-1,4 5-1,-3 5 1,1 10-2,2 2 1,0 11-1,2-1 0,0 1 1,0-1-1,0 0-1,0-4 1,0-5 0,0-7-1,0-5 0,0-6 0,0 0 1,-4-3-2,2-12 0,2 4-4,0-15-8,-4 12-8,4-12-8,0-6-27,4-13-26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03.1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63-1 168,'-9'14'25,"-1"5"-6,1 2-16,1 9 0,4 1-1,2 6 2,-1 6-2,3 1 0,0 3-1,0 4 1,0-2 0,0 1-2,0-2 1,0-2-1,-4-6 1,2-3-2,-4-5 1,2-6-1,4-6-1,-3-8-3,4 0-12,-1-12-5,0 0-9,0 0-27,6-4-32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05.1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84 88 90,'0'0'50,"-9"0"-18,9 0-20,0 0-3,0 0-3,-6-10-2,6 10 0,0-8-2,0 8 0,15-17 0,-3 8 0,-5-1 0,7 0-1,-3-1 0,2 5 0,-1 3-1,-1 0 2,0 3-1,-3 3-1,-4 3 0,5 8 1,-7 2 0,-2 0-1,0 4 1,-6 4 0,-1-3 0,-3 0 0,-3-1 0,-2 3-1,2 0 1,-2-1 0,-2-3-2,1-3 2,-1-1-1,4 2 0,-2-5 0,2-3 0,3-3 0,10-6 0,-15 5 0,15-5 0,0 0 0,0 0 0,-2-5-1,2 5 1,10-10 1,-10 10-1,17-9 0,-6 9 0,0 0 0,1 1 1,-5 4-1,7 1 1,-1 1-1,-2 1 1,4 1-1,2-3 1,0-3-1,4 0 0,0-3 0,0 0-1,2-4-1,-4-7-6,3 5-11,-3-5-3,-3 4-12,-3-13-31,-6 6-20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06.2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73 94,'2'-9'46,"-2"9"-21,0 0-12,0-12-3,0 12-2,0-11-4,0 11 1,0-11-3,0 11 1,14-10-2,-14 10 0,15-9 0,-6 4 0,6 1 0,-1 4 0,3 0-1,-4 0 1,2 4-1,0 4 1,-5-2 0,1 6 0,-7-1-1,-2 4 2,-2 2-1,0-2-1,-6 5 1,-5-1-1,3 2 0,-5-3 0,-4 0 0,5 0 1,-3-2-1,0-2 0,4 0 0,-2-2 1,-1-2-1,9-4 0,5-6 0,-14 9 1,14-9-1,0 0 0,0 0 0,0 0 0,0 0 0,0 0 0,0 0 0,0-5 0,0 5 0,0 0 0,10-7 0,-10 7 0,7-3 0,-7 3 1,14 0-1,-14 0 0,15 0 1,-4 3 0,1 0-1,3 0 2,-2 1-2,6-1 1,-2 0-1,2 2 1,0-5-1,-2 3 0,2-3 0,-4 0-2,2 2-3,-7-2-10,5 0-5,-6-2-8,3 0-22,-5-5-39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08.2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46 72,'0'0'42,"0"0"-10,0 0-12,0 0-6,0 0-5,0 0-2,0 0-2,0 0-1,0 0-1,0 0 0,11-9-1,1 9 0,5 0 0,4 0 0,5-3 1,3 3-2,3-3 1,-2-1-1,4 0 0,-2-1 0,-1-1 0,-1 2 0,-5-1-1,-4 2 0,-4 3 0,-4 0 0,-6 0 0,-7 0-1,12 3 0,-12-3-2,0 14-6,0-14-10,-13 7-4,5-4-14,-3-2-31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8:47.4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87 8 85,'0'-9'38,"0"9"-12,0 0-8,0 0-7,0 0-1,-9 0-4,9 4-1,-10-1-1,6 9-1,-3-3-1,-1 7 0,1 0-1,3 5-1,-4-2 1,4 1-1,-1 1 0,3-2 0,-2 1 0,-2-6 1,3-2-1,-1 0 0,4-12 0,-2 10 1,2-10 0,0 0-1,0 0 1,0-5-1,0 5 1,15-19-1,-9 7 0,3 0 0,1-3 0,7 1 0,-6 3 1,6-3-1,-3 4 0,4 0 0,-2 1 1,-3 2-1,2 1 1,0 0-1,-3 3 2,-3-3-2,6-1 0,-5 4 0,3 0 1,-4 1-1,1 2 0,1 0 1,-11 0-1,15 5 1,-7 5-1,-4-1 1,-2 0-1,1 7 1,-1-3 0,0 3 0,-2 2-1,0-3 1,-4 3-1,-1-4 1,1 4 0,-2-7-1,-1 3-1,5-2 1,-6-6 0,8-6-1,-4 12 0,4-12-1,-5 14-1,5-14-10,0 0-8,0 0-8,9-11-22,1-2-34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08.5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6 149,'-15'-7'30,"8"7"-9,-11 0-13,15 12-2,-9 0-1,8 6-1,-1 10-1,-1-1-1,4 7 0,2 1 1,0 2-2,0 1 0,-2-1 0,2 0 0,0-3-1,0-2 0,0-6 0,-2-6-1,2-3-2,0-17-10,4 12-7,-4-12-4,12-2-15,-5-11-36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12.87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-1 605 53,'0'0'49,"0"0"-17,0 0-9,0 0-9,0 0-4,0 0-2,0 12-1,0-12-2,11 0-1,-11 0-1,19-4 0,-12-7 0,9 1-1,-3-3 0,2-2 0,0-5 0,2-1-1,0-4 0,0-1-1,-1-4 1,-1-1 0,-2-6-1,4-1 0,-6-2 1,3 0-1,-3-1 0,0 1 0,-1 3 0,-1 2 0,3 4 0,-7 6 0,7 3 1,-7 8-1,1 2 1,-6 12-1,0 0 0,10 6 1,-10 8-1,0 4 0,0 7 1,2-1-1,-2 2 1,3 2-1,1-5 0,2 0 0,-1-4 0,3-4 1,0-6-1,-1-4 0,5-5 0,1 0 0,-2-7 1,2-6-1,1 1 0,3-9 0,0 2 0,-2-2 0,-2-2-1,2 2 2,-5-1-2,-3 6 2,3 1-1,-6 6 0,-4 9 1,0 0-1,2 9 2,-2 7-2,0 4 1,-2 4 0,0 6 0,2-4 0,0 3 0,0 0-1,0-3 0,0 4 1,0-11-1,0 1 0,-2-8 0,2 3-1,0-15 0,0 15 0,0-15-1,0 0-2,2 16-5,-2-16-10,0 0-3,0 8-11,0 1-26,0-9-25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13.47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21 53 106,'-15'3'47,"15"-3"-20,0 0-17,-7 0-1,7 0-1,0 0-3,13 0 0,-5-6 0,7 5-2,2-4-1,6 1-1,1-2 1,6 5-1,1-2 0,7-2 0,-2 2 0,4 0 0,-1 0-1,3 0 1,-4 0-1,2 2 1,-4-3-1,-2 3 1,-8-1-1,-1 1 0,-6 1 1,-6-2-1,-1 1 0,-12 1 0,0 0-1,0 0 0,0 0-1,0 0-3,0 0-6,-12 0-9,12 0-3,-21 7-13,10-2-30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14.26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55 87 96,'0'0'49,"0"0"-19,0 0-20,0 0-2,3-5 0,1-4-1,-4 9-2,12-10-1,-3 5-2,-3-3 2,3 2-2,3-3-1,1 1 1,-4 1-1,6 2 0,-3-3-1,-1 5 2,2 0-1,-1 3-1,-3 0 1,-9 0-1,14 5 1,-13 4 0,1 3-1,-2 2 0,-3 2 0,-5 3 1,0 4-1,-3 4 0,0-2 0,-4 3 0,-3 3 0,1-2 0,-2 3 0,1-5 0,-1-2 0,0 0 0,0-4 0,5-4 0,1-5 0,4-4 0,9-8 0,0 0 0,0 0 0,5-11 0,7-3 1,3-1-1,0-3 0,0 2 1,0 1-1,-3 1 0,-3 3 0,1 5 0,-10 6 0,9-4 0,-9 4 0,6 4 1,-6-4-1,4 17 0,-4-17 1,15 14-1,-6-8 0,6-1 0,2 1 1,4-3-1,4-3 0,0 0 0,5 0 0,-4 0-1,5-2-1,-7-5-4,5 4-12,-8-3-3,-2 1-7,-2-2-20,-6-6-40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15.81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90 19 57,'2'-9'61,"-2"9"-22,0-10-19,0 10-8,0 0-2,0 0-3,0 0-2,-8 5-1,4 10-1,-3 9-1,3 7 1,-4 7-1,1 7-1,-1 3 0,3 5 1,-7 0-1,8-3 1,-3-7-1,3-4-1,-2-6 1,4-6-1,-1-3 1,3-6-1,-4-4 0,4-4 0,0 1-1,0-11 0,0 16-2,0-16-2,9 0-8,-5-3-7,6-9-4,-1-6-18,6-2-29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16.16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24 28 146,'6'-9'31,"-6"1"-10,0 8-13,0-10-1,0 10-2,0 0 0,-2 12-1,-2 0-2,4 9 1,-2 5-1,2 5-1,0 7 1,0 2-1,0 3 1,2 0-1,-2 3 0,0-5-1,-2-3 1,-2-2-1,0-7 1,-1-3-2,1-5 1,0-7-1,4-5-1,0-9-1,0 0-5,0 0-10,8-7-5,-1-7-5,1-3-28,3-3-25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17.32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69 0 96,'0'0'49,"0"0"-20,0 0-16,0 0-3,-6 0-2,3 14-3,-9 1-2,5 9 0,-3-5-1,-1 11 0,1-3 0,7 6-1,-3-8 0,6 0 0,0-5 0,4-2 0,3-6-1,3-5 1,1-6 0,4-1-1,-3 0 1,1-5 0,2-4 0,-4 0-1,1-3 0,-7 5 0,-5 7 0,14-10 0,-14 10 0,0 0 0,7 10 0,-7 2 0,6-2 1,0 4 0,5-5-1,4-1 1,-2-5 1,8-3-1,2-2 0,-2-7 0,4-2 1,-1-5-1,-3-2-1,-2-3 1,-4 0-1,-4-3 1,-9-1-2,-2 3 0,-2 3 0,-11 4-1,0 8-4,-8 1-11,6 6-3,0 1-6,3 10-16,1-4-34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17.73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89 0 175,'0'0'23,"-10"5"-4,6 8-12,1-1-3,-3 9 1,0 3-2,0 6-1,5 2 0,-5 6-1,2 2 0,0 0 0,-1 0 0,-1 1-1,0-4 0,1-1 0,-1-5 0,2-6-1,0-3-1,2-6-2,2-2-2,0-14-9,0 0-6,16-17-5,-5 0-17,4-9-30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18.01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79 9 168,'6'-9'25,"-6"9"-5,0 0-9,-8 1-6,4 17-1,-3 0-1,1 9 0,-1 7-1,1 6 0,0 3-1,1 3 0,-3 2 0,2-4 0,1-3 0,-3-4-1,6-2 0,-4-9 0,5 0-1,1-9 0,0-3-2,0-14-1,7 15-10,-7-15-6,10 0-4,-10 0-13,5-12-33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18.91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31 61 142,'-7'-6'31,"7"6"-10,-2-15-13,2 15-3,6-13 0,5 7-1,-3-5-1,5 5 0,0 2-1,6 4-1,-2 0 0,-4 7 0,-3 1 0,1 7 0,-7 5-1,-4 2 1,-8 0 0,-3 3-1,-6 3 1,-4-4-1,0 1 0,2-4 1,0-3-1,6 0 0,2-6 0,5-5 0,6-7 1,0 11 0,11-11-1,1 1 1,3-1-1,4 0 1,0 0-1,0 0 1,0-1-2,-4 1 1,2-2-2,-8-2-3,9 4-8,-18 0-7,15-15-5,-13 2-16,3-4-35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8:53.3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0 55,'0'0'55,"0"0"-23,0 0-14,0 0-5,0 0-4,0 0-1,0 0-3,0 0 0,0 0-2,0 0 0,0 0 0,0 10-1,0 0-1,-3-1 0,-1 3 1,2 4-2,-2 0 1,0 3-1,-1-2 0,-1 6-1,6-7 2,-4 5-1,0-6 0,-1 2 0,1-7 0,2-2 0,2 3 0,0-11 1,-4 9-1,4-9 0,0 0 0,0 0 1,0 0-1,0 0 0,0 0 0,0 0 0,4-3 1,2-8-1,1-1 0,-1-3 1,5 1-1,-3-3 2,9-3-2,-6 2 1,3-2-1,3 5 0,2 0 1,-4 3-1,-2 2 1,0-1-1,2 2 0,-1 3 0,-7 0 0,7 0 0,-7-1 0,-7 7 1,15-8-1,-15 8 0,10-4 1,-10 4-1,0 0 0,11 0 0,-11 0 1,0 0-1,2 14 0,-2-14 0,0 11 1,0-11-1,2 12 0,-2-12 0,0 17 1,0-17-1,0 15 0,0-15 0,0 17 0,0-8 1,0 2-1,0-2 0,-2 0 1,0 0-1,0 3 0,-2-3 0,-1 4 0,-1-1 0,2 0 0,-3 1 0,1-4 0,4 3 0,0-4 0,2 1 0,0-9 0,0 0 0,-2 8 0,2-8 0,0 0 0,0 0-1,0 0 0,0 0 0,0 0-1,0 0 0,0 0-4,6-2-10,-6 2-7,6-9-9,-6 9-31,7-17-19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19.64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34 64 121,'-11'-12'40,"11"12"-15,0 0-13,-10-14-4,10 14-1,0 0-2,0 0-1,8-12-1,3 6-2,-1 1 1,1 2-1,6-3 0,0 3 1,-2 1-1,0 2-1,-1 5 1,-5 1 0,-1 8-1,-6-2 1,-2 4-1,-6 2 0,-6 1 1,3 0-1,-2 0 0,-8-3 0,5 1 0,-3-1 0,2 0 0,2-2 0,2-2 1,3-1-2,8-11 1,-15 16 0,15-16 1,0 0-1,0 0 0,0 0 0,6 7 0,3-7 0,2 2 0,6-2 0,0 0 0,4 0 0,4 1-1,0 1-1,5 5-5,-4-4-11,3 1-3,-5 0-8,3-1-25,-6-1-32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23.9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2 94,'0'0'51,"0"0"-26,-6-12-9,6 12-5,0 0-2,-5 9-4,-3-2 0,6 10-2,-5 3 0,3 6-1,-2 3-1,0 3 0,1 5 0,3 2-1,-4-2 1,2 0 0,-1-8-1,1-1 1,2-2-1,0-5 1,2-7 0,0-5-1,0-9 0,0 0 0,0 0 0,6-9 1,-3-3-1,5-9 0,-2-1 0,5-4 0,-3-5 0,3-1-1,-1-1 1,3 0 0,-2 4 0,3 0 0,1 6 0,-4 3 0,2 10 0,3 5 0,-3 5 0,-4 5 0,3 10 0,-3 3 1,-3 11-1,3-3 0,-3 2 0,-4 0 0,0-7 1,2-1-1,-2-8 0,-2-3 0,0-9 1,0 0-1,9-9 0,1-9 0,-3-1 0,5-6 0,-1-2 0,2 1 0,3-3 0,1 1 0,-4 4 0,2 5 0,2 3 0,-2 10 0,2-1 1,-3 7-1,1 8 1,-2 6 0,-5 8 0,-2-1 0,-6 5 0,0 2 0,0 0 0,-4-3 0,0-5 0,-2 1-1,1-4 1,1-2-1,2-2-1,2-13 0,0 8-2,0-8 0,9 4-5,-9-4-7,21-9-7,-9-5-7,8 0-19,1 0-35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24.1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0-1 155,'11'0'30,"-11"0"-8,8 11-10,-8-2-5,2 3-3,-2 2 0,0 6-1,-2-2-1,0-1-1,-2-5-1,2 2-1,2-14-2,0 0-3,0 0-10,8 0-5,1-17-6,-3-6-21,0-2-35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24.2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0 166,'0'0'25,"0"0"-5,0 0-13,2 4-5,-2 6-3,4 8-6,2-3-11,1 0-7,1-2-13,1-2-31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24.7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0 145,'0'0'33,"17"9"-10,-17-9-13,4 27-3,-4-11-1,1 11-2,-1-1-1,0 2-1,0-2-1,0 1 0,2-5 0,0-5 0,-2-9 0,0-8-1,12 6 0,-12-6 1,15-11-1,-4-3 1,6-5-1,2-6 0,2 0 0,4 1 0,-3-2-1,1 3 1,0 2 0,-4 5 0,-4 4 0,2 9 0,-8 3 1,1 3 0,-4 9 0,-3 5 0,-3 4 0,2 5 0,-2 4 0,0 0 0,-3 0-1,-1 1 0,2-3 0,0-5-2,2 1 0,-2-10-4,8 3-11,-4-8-5,0 1-7,-2-10-21,0 12-39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34.9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55 90,'2'-8'39,"-2"-5"-13,0 13-10,0-15-4,0 15-3,0-13-3,0 13-1,0 0-2,0 0 0,-9-6 0,9 6-2,-10 13 1,3 5-1,1 3 0,-3 6-1,1 6 1,-1 2-1,-1 2 1,5-2-1,-1-1 0,4-4 1,2-2-1,2-5 2,8-6-2,1-8 0,2-6 0,4-3 0,0-3 1,0-6-1,0-4 0,-2-5 0,2-1 0,-4 3 1,0-1-1,-7 2 0,3 1 0,-1 6 0,-8 8 1,0 0-2,0 0 2,6 14-1,-6 1 0,3 5 1,5-2-1,1 1 0,3-1 1,5-7-1,-4-5 1,8-4 0,-3-4-1,1-12 1,-2-2 0,0-5 0,-4-6 0,-5 1-1,-4 0 0,-2 0 1,-2-1-1,-4 5-1,-2 2 0,-3-7-6,5 11-11,-2-2-5,1 2-10,-5 0-33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42.18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0 504 30,'0'0'49,"0"0"-12,0 0-15,0 0-4,0 0-7,0 0-3,5 1-1,-5-1-1,0 0-2,0 0 0,14 0-1,-14 0 0,11-9-1,-2 1 0,1-2-1,3-5 1,-1-3 0,1-3-1,4-2 0,-6-8 0,6 2 0,-3-6 0,4 0 0,-4-4-1,-1-1 0,-2-2 1,-1 6-1,-1 3 0,-3 2 0,-2 7 0,1 7 1,-3 8-1,-2 9 1,2 9 1,-2 8-2,0 8 1,0 8 0,0 0-1,2 6 1,0-4-1,4-3 1,1-4-1,-3-8 0,6-6 0,-1-7 0,2-7 0,5-3 1,-3-9-1,2-2 0,-2-9 0,2 0 0,1-5 1,-3-1-1,-2 2 0,1-1 0,-3 4 0,-1 1 0,-5 12 0,-3 11 1,0 0 0,6 13 0,-6 6 0,-4 9 0,2 1 0,-5 3 0,5-2 0,-2-3-1,0-6 0,4 1 1,-2-8-2,2-2 1,0-3-2,0-9 0,8 10-3,-8-10-9,0 0-5,11 6-7,-1-6-14,-10 0-33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42.52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 0 159,'0'0'25,"0"0"-5,0 0-14,0 0-1,13 7-1,-4-4 0,3 3-1,3-3-1,0 1-1,4-1 1,0 0-1,0 2-1,2-4 0,-6-1 0,-4 2-3,1 1-1,-12-3-11,9 6-5,-9-6-6,-4 10-17,-5-3-30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42.76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8 162,'0'0'26,"0"0"-7,14 8-10,-14-8-3,20 1-3,-6-1 0,5 0-1,0 0-1,1 0 0,1-3-1,2-3-2,-2 6-3,-10-3-13,3 3-2,-5-5-9,-9 5-23,0 0-31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44.27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40 83 43,'-10'3'53,"10"-3"-8,0 0-26,-6 0-4,6 0-4,0-11-3,0 11-1,6-16-2,7 7-2,-5 0 0,5 2 0,-1-4-1,1 3-1,0 1 0,-2 4 0,1-2 1,-3 5-1,-9 0-1,14 17 1,-14 0 0,0 8 0,0 2 0,-2 5-1,-8 3 1,-1 2 0,-4-2-1,-1-1 1,1-2 0,0-6-1,-2-3 1,0-6-1,6-3 0,3-7 1,8-7 0,-11 8-1,11-8 1,0 0-1,7 0 1,-1 0 0,9-2-1,2 1 1,4-2 0,0-2-1,2 2 1,3-3 0,-1 3-1,-2-1 0,-5-1-1,-4 2-1,3 0-2,-6-6-5,-1 4-10,-3-2-3,-7 7-10,10-21-26,-3 9-26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29:04.72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21 24 10,'0'-9'38,"0"9"-7,0 0-8,0-6-1,0 6-5,0 0-2,0 0-3,0 0-3,0-10-2,0 10-1,0 0-1,0 0-1,0 0-1,0 9 0,0-9-1,-4 10 1,0 1-2,2 5 1,0-3 0,0 7-1,0 3 0,2 2 0,-1 2 0,1 4-1,0-4 1,0 2-1,0-1 0,-4-3 0,4-6 0,0 0 2,0-8-2,0-1 0,0-10 1,0 0-1,0 0 0,0 0 1,0-10-1,4-1 0,-1-6 0,1-4 0,4-2 0,-1 2 0,3-3 1,1 0-1,1 0 0,5 2 1,-4 0-1,2 3 0,-2 0 1,6 5 0,-6-3-1,1 7 1,-3 1 0,-1 3-1,-10 6 1,11-3 0,-11 3-1,8 10 1,-8 2-1,1 5 1,-1 0-1,0 9 0,0-3 1,0 3-1,0-1 0,-1 2 0,-1-3 0,0 1 0,-2-5 1,2 0-1,2-5 0,0-1 0,0-2 0,0-3 0,0-9 0,0 0 0,0 10 0,0-10 0,0 0-1,11-8-2,-11 8-3,10-9-12,-10 9-4,4-14-11,-4 14-28,0-9-28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44.72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16 155,'2'-13'27,"-2"13"-7,0 0-13,9-3-2,3 7-1,-10 5 0,11 9-2,-8 0 1,11 5-2,-7 6 1,4 2 1,-3 3-2,1 3 1,2 4-1,-1-1 1,-1-2-1,-1 5 0,1-5-1,-3-1 1,1-5-1,-1-3 0,-5-6-1,3 0 0,-2-7 0,-2-6-2,-2 1-2,0-11-3,0 0-10,0 0-4,0 0-8,-6-15-25,-1-1-20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44.95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146 12 166,'-3'-12'24,"3"12"-4,0 0-13,0 0-1,0 0-1,0 17-1,-8-1-1,6 2-1,-3 2 0,-9 4-1,1 1-1,-2-1 0,0 1 0,-2-7 0,0 0-2,0-2 0,9-2-3,-5-11-9,13-3-6,0 0-4,0 0-14,0-17-32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45.47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202 0 177,'-8'0'22,"-5"6"-3,4 5-14,-6-1-1,7 1-1,-5 6 0,-2 3-1,1 3-1,3 1 0,-6 1 0,0 4 0,4 1-1,-1 6 1,-1-1-1,8 0 1,-3-4-1,8-3 0,2-4 1,6-4-1,7-5 0,4-7 0,4-6 0,0-2 0,5-7 0,3-6 0,-6-1 0,-3-6 0,-1 0 0,-5-3 0,-11 3 0,-3 2 0,-5 0 0,-10 9 0,-4 3 0,-4 6 0,-2 2-1,-1 4 0,5 4-1,2-4-3,17 4-12,2-10-3,0 0-5,2-7-17,13-5-34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2:46.07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16 62 140,'0'0'31,"-6"-14"-9,2 5-12,4 9-3,0-17-2,0 17-2,10-12 1,-1 9-2,-9 3 0,15-6-1,-15 6 0,12 0 0,-12 0 1,17 18-1,-12-5 0,5 3-1,-6 1 1,-2 3-1,1-3 1,-1 4 0,-2-3 0,-7 0-1,1-1 1,-7 2-1,-1-3 0,3 1 1,-2-1-1,3-2 0,-1-2 0,5-3 0,1 0 0,5-9 0,0 12 0,0-12 0,11 9 0,-3-5 1,3-1-1,2 1 0,0-1 0,3 0-1,3 3-2,-2-8-7,3 2-9,-2-4-4,-1-1-10,-2-3-30,-6-2-25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5T09:18:51.7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0,'0'0,"0"0,0 0,0 0,0 0,0 0,0 0,0 0,0 0,44 133,-55-122,-55 44,66-44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29-2 116,'0'0'44,"0"-8"-23,0 8-8,0 0-4,0 0-4,0 0 0,0 0-2,0 0-2,0 5 1,0 5-1,3 5 1,-3 5 0,2 7-1,-2 5 0,0 5 0,0 3 0,-2 2 0,-3-2-1,2-3 1,-4-1-1,2-8 0,1-5 0,2-8 0,-1-5 0,3-10 0,0 0 0,0 0 0,0 0 1,-3-6-1,6-6 1,2-5-1,4-3 0,1-4 0,4-6 0,1-5 0,4-2 0,0-2 0,2 0 0,-1 3 0,1 3-1,-2 3 0,-2 7 1,-3 6 0,-2 9 0,-4 8 0,-1 4 1,-4 11 0,1 5 0,-2 10 0,-1 7-1,-1 4 1,0 1-1,0-3 1,0-2-1,-1-2 0,-1-8 0,0-6 0,2-7 0,0-14 0,0 0 1,5-11-1,2-11 0,2-6 0,1-5 0,0-5 0,4-2 0,0 3 0,1 3 0,1 3-1,-4 5 1,5 8-1,-2 3 1,1 8 0,-4 1 0,0 4 0,-2 2 1,2 5-1,-3 3 1,-1 4 0,-3 5 0,-1 0 0,1 5 0,0 2-1,-5 1 1,0 5 0,0-3-1,0 2 1,0-1-2,0-1 2,0-6-1,0 2 0,0-1 0,-2-8 0,2-2 0,0-12 0,0 11 0,0-11-1,0 0-1,6-11-1,2 3-1,1-10-5,6 1-11,1-1-4,1 2-12,0-5-30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8 160,'12'-8'28,"-12"8"-7,0 0-13,2 7-1,1 8-2,-3-1-1,0 7-1,-1 0-1,-1 2-1,2-4-1,0-4 1,-2-2-1,2-13-1,0 9 0,0-9-2,5-7-6,-3-8-11,3 0-3,-1-7-10,-1-4-32,-1-3-20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8 158,'0'0'29,"0"0"-8,-3-8-13,3 8-5,0 0 0,0 0-3,0 0-4,5 0-6,-5 0-9,11 7-7,-4-4-18,3 1-30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0 158,'12'4'29,"-12"-4"-9,9 15-12,-9-6-3,5 7 1,-1 3-3,-4 7 0,0-3-1,0 4 0,0-4-1,0 3 0,0-7 0,-4-4 0,4-15-1,0 8 0,0-8 1,6-7-1,-1-4 0,2-7 0,3 0 0,4-4-1,4 0 1,-1-3 0,3 2 0,1 2-1,0 2 1,-1 4 0,-1 7-1,-2 2 2,-4 6 0,-1 3-1,-7 8 1,0 4 1,-3 8-1,-2 3 1,0-1-1,0 7-1,-2-3 1,-1 1-1,3-3 0,0-5-1,5-4-1,2-7 0,3 3-4,-10-14-11,14 12-4,-14-12-7,7 14-19,-14-3-37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0 155,'0'0'29,"0"0"-7,0 0-13,0 0-2,0 0-3,-1 5-1,-3 7 0,-3 0-1,2 8-1,0-1 0,-2 9-1,2 1 1,5 1-1,0 0 1,0-3-1,0-5 0,12-1 1,-3-6-1,4-7 0,3-6 0,4-2 0,1-13 1,5 1-1,-2-4 0,-2-5 0,1 3 0,-6 3 0,-4 0 0,-2 7 0,-11 8 0,10 0 0,-10 6 0,2 9 0,-1-1-1,3 3 2,3-6-1,5 0 0,3-6 0,2-5 1,5-2-1,0-8 1,2-4 0,-4-6 0,-1-2-1,-4-2 1,-6-5 0,-1 2-1,-6 5-1,0 3 0,-2 6-7,-5 0-11,-2 7-4,-3-2-7,-1 4-30,3-2-36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28.4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74,'0'0'58,"0"0"-23,0 0-19,9-3-4,-9 3-4,5 5-1,0 3-3,1 4 0,6 1 0,2 3-2,-3 1 0,7 6-1,-1-2 1,4 3-1,-1 0-1,-3 3 1,1-3 0,-4-1-1,1-1 0,-6-2 0,3-5 0,-6-3-2,2-3 0,-8-9-6,7 0-10,-7 0-6,1-13-10,-1-6-29,0-2-18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9T12:52:18.7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-1-1,'0'0,"0"0,0 0,133 65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-1 335 35,'0'0'44,"0"7"-9,0-7-9,0 0-7,5 8-6,-5-8-4,0 0-2,0 0-1,8 7-1,-8-7-2,0 0 1,9-11-2,3-2 0,-3-4 0,4-8-1,1-5 1,5-3-2,-2-3 1,2 1-1,-2-2 0,-2 4 0,-3 2 0,-1 7 0,-4 4 0,-4 8 0,-3 12 0,0 0 1,0 0 0,-10 19-1,3 1 2,-3 9-2,3 6 3,-4 6-2,6 2 0,0-1 0,-2 1-1,7-1 1,0-4 0,0-4-1,0-7 0,0-9 1,4-1-1,-1-8 0,-3-9 0,5 8 0,-5-8-1,0 0-1,12-2-4,-12 2-6,2-8-10,-2 8-7,0 0-28,0 0-28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37 145,'0'0'31,"8"6"-9,6-6-16,8 0-2,1 0 0,8 0 0,-2 0-2,6 0-1,-4 0 2,1 0-3,1 0 1,-4 0 0,-4 0 0,-5 0-1,1 0-1,-9 0 0,0 0-2,-12 0-5,5 0-12,-5 0-6,-2 0-17,-6 6-32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61 121,'0'0'41,"0"0"-16,0 0-16,7-2-2,3-2-1,0-8-1,6 5-2,-6-2 0,11 1 0,-6 0-2,2 1 0,-1 3 0,-3 4 0,-4 2 0,-2 10-1,-6 2 1,-1 4-1,-5 5 1,-5 3-1,-4 4 0,4-2 0,-5 0 0,-1-3 0,1 0 0,1-4 0,0-4 0,4-1 0,0-5 0,5-3 0,5-8 0,-11 11 0,11-11 0,0 0 0,0 0 0,0 0 0,0 0 0,0 0 0,0 0-1,0 0 2,0 0-2,0 0 2,7 6-2,-7-6 2,17 6-1,-8-3 0,8-2 0,0-1 0,7 1 0,-2-1 0,1 0 0,2-1 1,1 1-2,-5-6-2,4 6-9,-11 0-9,0 0-5,-6 0-21,-8 0-36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16 65,'0'-9'61,"0"9"-23,0 0-21,-5-11-6,5 11-3,0 0-3,0 0 0,0 0-3,-3 16 1,1 0-1,2 6-1,-2 9 0,2 8 2,-3 6-2,1 5 1,-3 3-1,0 2 0,2 0 0,-7-1 0,8-4-1,-3-3 1,2-8-1,1-4 0,-3-5 0,2-7 1,3-9-1,-2 0 0,0-4-1,2-10-1,0 0-2,0 0-5,4-15-10,-1-2-7,7-4-16,-3-8-33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97 6 151,'-2'-7'30,"2"7"-9,-5-1-16,5 1-1,-12 0 0,12 0-1,-2 19 1,-1-2-2,3 5 0,-4 4-1,3 7 1,-6 6-1,5 3 1,-1 1-1,-1 4 0,0-2 0,-3 5-1,2-1 1,1-2-1,-4 1 0,4-8 1,1-3-1,-2-5 0,-2-9 0,3-5-1,4-7 0,0-11-4,4 0-11,3-8-6,1-7-6,3-7-24,1-9-37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44 76,'-1'-13'56,"-1"4"-27,-2-1-11,4 10-7,0-12-2,0 12-2,0 0-3,7 10 1,0-4-3,0 11 1,2 2 0,1 9-1,4 4 0,-1 7 0,5-1-1,0 7 0,1-3 0,2 0 1,0-2-2,-1 0 1,3-10 0,-5-1-1,0-7 1,-6 2-1,0-9 1,-2 0-1,-3-5 0,-5-2 0,-2-8-1,0 0-1,3 13-4,-3-18-8,0 5-8,-3-16-5,3 4-21,0-12-35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414-1 162,'-10'0'27,"1"10"-6,-10-1-15,6 11 0,-8 2-2,0 9-1,-3 2 0,1 6-1,0 1-1,-2 0 0,2 2 0,-4-2 0,8 0-1,-2-1 1,1-3-1,1-2 0,2-6 1,0 1-1,3-5 0,0-3 0,6-6-1,-4-4-1,8 0-2,-8-11-9,12 0-7,0 0-6,0-3-16,0-12-37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35 153,'0'0'30,"-4"-14"-10,4 14-13,0 0-2,0 0-1,0 0 0,0 0-2,4 10 0,-4 8 0,0 4-1,0 6 1,-5 5-1,0 6 0,-1 2 0,1-2 0,2-2-1,3-6 0,0-6 0,8-7 1,3-9-1,4-9 0,4-4 0,2-11 0,-1-3 0,4-2 0,-3-3 0,-2 5 0,-2 0 0,-5 10 0,-2 5 0,-10 3 1,12 14-1,-8 3 0,-3 3 0,8 1 0,0-4 0,3-2 1,5-11-1,3-4 1,4-2 0,2-13 0,2-4 0,-3-6 0,-2-4-1,-6-5 1,-2-2-1,-8-1 0,-7 2 0,0 2-1,-5 6 0,-7 2-1,2 11-6,-8 1-12,5 8-2,-3 2-9,6 3-29,1 0-32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18 126,'-12'9'40,"12"-9"-16,-7 8-12,7-8-4,0 0-2,0 0-2,12 2 0,3-2-1,8-2-1,1-3 1,8 0-1,1 1 0,-1 1-1,1-2 1,-3 2-1,-2-1 0,-6 3-1,-5-1 1,0 2-1,-5 0 1,-3-1-1,-9 1-2,10 0 0,-10 0-11,5 6-7,-5-6-4,-7 1-12,-1-1-36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8 121,'0'-6'41,"0"6"-16,0 0-15,-5-4-2,1 9-2,-1 7-2,-2 12-1,4 4 1,-1 4-2,4 2 0,0-1 0,4-1-1,6-3 0,7-8 1,2-6-1,4-11 0,2-4-1,3-6 1,-1-9 0,2-2-1,-1-8 0,-4-2-1,-4-1 1,1-1-1,-4-1 1,-3 5-1,-4 2 1,-3 9 0,-7 14 0,0 0 0,0 7 0,-3 15 1,-6 9 0,2 9 0,0 5-1,2 5 1,2 3 0,1 1 0,0-2 0,2 0-1,0-1 1,-2-10-1,-3-1 1,-5-9 0,0-5-1,-4-6 1,-3-7-1,-9-5 0,-2-7 0,0-1 0,-3-7-1,2 0-1,3-11-2,10 6-10,1-6-7,12 0-3,3-5-16,17-1-33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2:19.9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53,'0'0'35,"0"0"-4,0 0-10,0 0-8,0 0-4,0 0-2,0 0-2,0 0-2,0 0 0,0 0 0,0 0-1,0 0 1,0 0 0,12 6 0,-12-6-1,11 3 1,-11-3-2,19 6 2,-8-6-1,1 3-1,-1-3 0,4 2 0,-5-2 1,3 1-1,-3-1 0,3 2-1,-2-2 1,-1 0 0,-10 0 0,17 0 0,-17 0-1,15-2 1,-15 2-1,7-1 0,-7 1 0,0 0 0,0 0-1,0 0-2,0 0-2,-9-6-8,9 6-8,-17 0-12,6 3-25,1 0-17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76 27 60,'5'-8'61,"-5"8"-20,14-9-25,-14 9-4,0 0-2,3-10-2,-3 10-3,0 0 0,0 10-1,-3 3-2,1 5 1,-3 8-2,5 5 1,-5 6-1,3 4 1,-2 8-1,1 2 0,-2 2 0,0 0 0,-2-1 0,0 1 0,-3-4 0,3-5 0,-2-8-1,2 2 0,-1-13 0,4-3 0,2-4-1,-1-12-1,3-6-3,0 0-10,12-3-6,-3-17-4,4-2-18,3-9-33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94-1 149,'0'-7'30,"0"7"-7,0 0-15,-8 11-3,6 10 0,-5 1-1,6 11-1,-6 3-1,4 11-1,-2 3 1,-2 5-1,2 0 1,0 4-1,2-3-1,-4 0 1,0-2 0,1-6 0,1-2-1,-2-8 1,2-3-1,3-6 0,1-9-1,-1-3 1,2-6-2,0-11-1,10 14-6,-10-14-10,10 0-5,-10 0-9,12-13-33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 61 112,'3'-4'44,"-3"4"-18,5-10-15,-5 1-2,0 9-2,11-14-2,-3 10-1,2-6 0,2 6-1,2 0-1,1 3 0,-3 1-1,4 0 1,-6 8-1,5 3-1,-8 1 1,-2 9 0,-5 2 0,0 4-1,-7 2 1,-5 1-1,-6 2 1,-1 0-1,-5 1 0,3-4 0,-1-4 0,2-1 0,3-6 0,3-4-1,7-2 1,7-12 0,0 6 1,5-6-1,12 0 0,2-4 1,5 1-1,5-3 1,2 2 0,1 1-1,-1 1 0,-5 0-1,-1 1 0,-6 0-3,0 1-7,-12-2-10,-7 2-3,6-8-13,-6-1-33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5:29.3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75 40,'-15'-3'60,"15"3"-14,0 0-27,-7-11-6,7 11-3,3-16-2,6 11-2,-1-3-1,3 1-1,-1-2-2,7 4 1,-5-2-2,4 4 0,-3 2 0,-1 1 0,-3 4-1,-1 4 2,-3 5 0,-5 1-2,0 3 2,-5 3-2,-5 2 1,2-3 0,-8 4-1,4 0 1,-3-4-1,-1 2 0,6-6 0,-4-1 1,4-2-1,0-2 1,10-10 0,-9 11-1,9-11 0,0 0 0,-3 10 0,3-10 0,0 0 1,8 6-1,1-5 0,3-1 1,5 0-1,4 0 0,1 0 1,5 0-1,0 0 0,-2 0 0,3 0-3,-6 0-6,-1 0-12,-4 0-3,-2-2-13,-5-2-37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9:26.66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44 25,'0'0'56,"0"0"-14,0 0-16,5 0-9,-5 0-5,12-4-3,-5 0-2,7 4-3,-2-3 0,5 2-1,6-3-1,-1 4 0,4-3 0,4 3 0,1-3 0,3 2-1,-1-2 1,-2-1-1,0 1-1,-3 0 1,-6 2-1,-3-2 2,-5 1-2,-4 1 0,-10 1 1,9 0-2,-9 0-1,0 0 1,0 0-1,0 0-3,0 0-7,0 0-9,0 0-8,-4-1-25,4 1-17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9:27.06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82 12 88,'-7'-13'50,"7"13"-19,0 0-18,0 0-3,0 0-2,-8 4-2,8 9-2,-4 0-1,1 8 0,1 5-1,-3 8 0,0 4 0,-2 2-1,0 2 0,2 4-1,-2-3 0,2-5 1,0-2-1,0-8 1,3-7-1,-1-1 0,1-8 1,2-3-2,0-9 1,0 10-1,0-10-1,0 0-6,0 0-10,0 0-5,2-6-13,-2 6-28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9:41.42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7 290 25,'0'0'25,"0"0"1,0 0-4,-7 7-2,7-7-7,0 0-3,0 0-1,0 0-2,0 0-1,0 0 0,0 0-2,0 0 1,7-7-2,-7-1 0,9 0 0,-2-7-2,1 2 1,1-1-2,-1-4 1,4 0-1,-1-4 0,-3 0 1,6-2-1,-5 2 0,1 0 0,-5 1 0,0 3 1,0 1 0,-1 6 0,-4 2 0,0 9 0,0-9 0,0 9 0,0 0 0,-4 11 1,-3 0-1,6 3 0,-6 3 0,2 8 0,-2-1 0,0 6 0,-3 1 1,3 5-1,-2 0-1,2-2 1,-1 0 0,-1-4-1,6-4 0,-2-1 1,1-7-1,3-7 1,-3 0-1,4-11 0,-2 13 0,2-13-1,0 0 0,0 0-1,0 0-1,0 0-6,0 0-11,0 0-9,0 0-21,-8 7-22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9:41.83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42 67,'0'0'56,"0"0"-21,0 0-23,0 0-2,7 0-2,10 0-2,4-5-1,2 3-1,7-4-1,6 1-1,-2 0 0,3 2 0,5-1-1,-5 1 1,-1-1-1,0 1-1,-5 1 1,-4 2-1,-8 0 0,0 0 0,-5 0 0,-9 0 0,-5 0-1,0 0-2,5 9-3,-5-9-9,-9 10-8,1-2-14,-2 0-26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9:42.48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11 44 55,'0'0'57,"0"0"-16,6 0-27,-6 0-4,16-6-1,-4-1-3,3 3-1,-1-4-2,5 1 1,-2 1-2,4 2 0,-6 2 0,1 2-2,-2 2 1,-4 6 0,-5 3 0,-3 6-1,-2 4 1,-5 1-1,-7 7 1,-4 3-1,-3 1 0,0-1 0,-5-3 0,5-2 0,0-4 0,2-6 1,2-6-1,4-2 0,5-5 0,6-4 0,0 0 0,-11 1 0,11-1 0,0 0 0,0 0 1,9-5-1,-9 5 0,17-1 1,-7-1-1,4 2 0,3 0 1,-1 0 0,6 2-1,-1 1 2,-1 0-2,3-3 0,-4 4 0,-2-1 0,0-1-2,-1-2-1,1 0-9,-9-1-9,4-7-8,-5 3-26,2-6-22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9:43.33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0 632 72,'0'0'57,"0"0"-21,12 5-22,-7-14-5,7 2-2,-3-7-2,6-5-2,-1-2 0,3-1-1,-4-7 0,1-3 0,0-4-1,-2-3 1,3-9-1,-5 2-1,1-5 1,1 2 0,-2-1-1,0 9 1,-3 3-1,3 7 1,-6 4 1,3 11-2,-2 4 1,-5 12-1,0 0 1,5 0-1,-2 7 1,-1 11-1,1 3 1,3 1-1,-3 5 0,4 2 0,0-4 0,-4-2 1,6-1-1,-1-4 0,-1-11 0,2-4 0,-1-3 0,2-1 0,1-8 0,-1-7 0,4-4 1,-4-3-1,-2-2 0,3-2 0,-3 4 0,3 2 0,-5 4 0,3 5 0,-9 12 0,10 0 1,-3 15-1,-2 6 1,-3 5-1,0 6 1,-2-1 0,0 1-1,0-2 1,0 0-1,0-11 0,0-1 0,0-6-2,0-12-2,1 11-10,-1-11-6,9-10-7,-2-3-21,-2-5-32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2:20.4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0 94,'0'0'46,"0"0"-23,0 0-9,0 0-4,0 0-3,0 0-2,0 0-1,0 6 0,0-6-2,0 0 0,-4 13 0,4-13-1,-7 15 1,5-8-2,2-7 1,-6 20-1,2-6 1,-1-3-1,1 4 1,2-3-2,0-2 1,2 5 1,-2-5-1,2 2 0,-2 1 0,2-4 0,-2 2 0,2-3 0,0-8 0,-1 18 0,1-18 0,-4 7 0,4-7-3,0 0-3,0 0-12,0 0-7,0 0-16,0 0-30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9:43.91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53 0 55,'0'0'61,"0"0"-22,0 0-25,0 0-2,2 14-3,-2-4-3,0 11-1,-2 0-1,2 11-2,0 6 1,-2 8-2,-5 4 0,4 4 0,-2 1 1,0-4-2,-1-5 1,-1-5-1,0-7 0,3-7 0,-1-8-1,3-9-1,2-10-2,0 0-9,0 0-9,0-19-12,7-5-25,0-7-19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9:44.24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66 2 141,'5'-9'33,"-5"9"-12,0 0-14,0 0-1,-2 15-2,-7 1 0,4 9-2,-3 4 0,4 13 0,-4 1 0,1 10-1,-2-2 0,6 2 0,-4-5-1,2 1 1,3-9-1,1-7 0,-1-4 0,2-11-1,0-1-3,0-17-11,0 0-5,5-1-9,4-14-20,-1-4-36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9:44.96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82 1 132,'0'-9'35,"0"9"-12,0 0-17,-8 4 0,4 8-2,-2 1-2,-1 12 1,-3 5 0,1 9-1,-1-1-1,1 8 1,2-3-1,2 1 1,0-5-2,5-9 0,5-9 1,2-5-1,10-9 0,0-5 0,5-5 1,6-13-1,-6-1 0,7-9 0,-7-2 1,2-5-1,-5 4 0,-2 2 0,-6 5 0,-3 7 1,-8 15-1,0 0 0,0 6 0,-3 15 0,-2 3 0,1 1 0,3 0 1,1 1 0,3-2-1,8-3 1,5-12 0,2-2-1,8-7 2,0-3-2,3-10 1,3-9-1,-6-7 1,1-7-1,-8-2 0,-5-5 0,-5 6 0,-9 3 0,0 3-1,-11 7-2,-1 13-4,-5 0-10,5 11-5,0 0-11,0 7-30,2-1-25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9:45.36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72 0 142,'0'0'33,"-7"0"-12,7 0-15,-3 18 0,-2-3-1,5 5-2,-4 5 0,1 4 1,1 4-2,2 7-1,-5 4 0,0 5 0,-2-4-1,4 4 1,-4-3-1,0-1 0,3-3 0,1-7 0,-2-6-1,3-12 0,2 0-2,0-17-3,0 10-8,0-10-8,10-14-10,-6-9-26,1-8-24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9:45.71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78-1 160,'0'0'27,"0"0"-9,0 4-12,-7 4-1,5 13-2,-3-2 1,3 7-2,-1 5 0,1 3 0,-1 6-1,-1 5 0,-1-2 0,3 2 0,-6 0-1,3-5 1,1 0-1,-1-2 0,0-6 0,0-4 0,1-2 0,4-3 0,-1-7 0,-1-2-1,-2-5 1,4-9-3,0 9 0,0-13-8,4-6-10,-2-7-5,3-2-19,0-7-34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9:46.92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-1 110 28,'0'-14'60,"2"4"-10,8 1-27,-5-3-9,11 4-4,-8-5-3,11 5 0,-7-2-3,9 4 0,-4-2-1,2 3 0,-7 2-1,5 0 0,-5 2 0,-5 1-1,-7 0 1,12 18-1,-12 0-1,0 7 1,-9-1 0,-1 7-1,-4 1 0,-1 1 1,-2-4-1,-2-2 0,1-5 0,1-4 0,5-3 0,2-5 0,1-2 0,9-8 0,-8 7 0,8-7 0,0 0 0,0 0 0,3 0 0,-3 0 1,16 0-2,-6-2 2,0 1-1,6 1 0,-2 0 1,-2-3-1,0 2 0,3-1 0,-1 0 0,-4 2 0,2-3-3,-12 3-4,15-7-9,-15 7-6,11-4-10,-11 4-31,0 0-22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29:48.15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76 70 48,'10'-13'56,"-6"6"-10,-3-1-29,13 4-5,-11-7-4,13 7-1,-11-5-2,10 6-1,-3-3 0,0 5-1,-1-2-1,-3 3 1,3 0-2,-5 3 1,-6-3-1,11 10 0,-11-10 1,1 17-2,-1-8 1,4 1 0,-4 1-1,0-1 0,0 1 1,0-1-1,0 0 0,-5 1 0,3 0 0,-7 2 1,1-2-1,-8 7 0,3-4 1,-4 5-2,-6 3 1,4-3 1,2 3-2,-1-5 1,0 3 0,1-5 0,7 1-1,3-8 2,2 2-2,5-10 1,-10 11 0,10-11 0,-2 9 0,2-9 0,0 0 0,0 0 0,0 0 0,-5 7 0,5-7 0,0 0 1,0 0-1,0 0 1,5 0-1,-5 0 0,15-6 1,-8 1-1,4-1 1,-1 0-1,0-1 0,4 2 1,-4 2-1,0 0 1,2 1-1,-3 2 0,3 0 1,-4 0-1,3 5 0,-4 1 0,3-1 0,-2-2 0,4 4 0,0-1 0,4 2 0,-4-3 0,1 1 1,3-3-1,-2 2 0,-2 3 0,-2-4-1,0-3 1,-3 5-3,-7-6-6,14 0-8,-14 0-7,0 0-13,1-6-31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5T10:30:15.42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2.1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10 69,'0'0'62,"0"0"-27,0 0-20,-7-10-5,7 10-1,0 6-3,3 5-1,-1-1-1,7 7-2,2 2 1,7 6-1,2 4 0,5 4-1,4 3 1,6 4-1,-1 2 0,4 1-1,-4 0 1,-1-3-1,-1-2 1,-3-3-1,-5-2 0,-4-7 0,-4-5 1,-2-1-1,-5-5 0,0-2 0,-3-6-2,-6-7 1,5 6-3,-5-6-9,4-8-8,-4-2-7,0-5-21,-4-2-35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2.5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404 18 121,'0'0'41,"0"-11"-15,0 11-14,-11-7-5,11 7-2,-7 4-1,0 4-1,-2 4 0,-4 7-1,-2-1-1,1 9 1,-6 3-1,-5 5 1,3 4-1,-4 3 0,-3 1 0,-1 2 0,1-3 0,4-5-1,-2-2 1,3-4-1,4-3 0,2-11 1,5 0-2,4-7 1,9-10 0,-11 10-2,11-10-1,0 0-4,0 0-14,0 0-3,0 0-11,0-5-37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9T12:52:34.3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3.5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0 79,'0'0'56,"0"0"-25,0 0-17,0 0-4,-7 0-3,5 7-1,2-7-2,-8 20 0,1-5-1,7 3-1,-2 2 0,0 3-1,-1-2 0,3 1 1,-2-5-2,2 2 1,0-7-1,0-2 0,0 0 0,0-10-3,7 4-1,-7-4-5,8-13-12,-7 3-7,1-2-24,-2-7-24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3.8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59 116,'-11'-5'43,"11"5"-16,-11-9-16,11 9-2,0 0-3,6-2-2,4-1 0,8 0-1,4 0-1,7-1 0,3-1 0,6 1-1,-2-1 0,2-2 0,-2 4-1,-3 0 1,-6 2-1,-5 0-1,-6 1-1,-4-2-5,1 4-13,-13-2-2,0 0-14,7 2-33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5.3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5 53,'0'0'63,"0"0"-21,-9-6-25,9 6-4,0 0-4,0 0-2,0 0-2,-2 6-1,2-6-1,2 19-1,3-6 0,5 6 1,-1 4-2,5 2 1,0 3-1,4 7 0,0 2 0,2 4 0,0 2-1,0-2 1,0 1 0,1-4-1,-3 0 0,2-7 0,-4-4 0,1-4 0,-8-5 0,3 0 1,-6-8-2,5-3 1,-11-7-1,5 9-1,-5-9-2,0 0-9,2-9-8,-2-3-7,-4-5-17,1-4-38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5.7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354 32 123,'3'-11'40,"-3"3"-15,0 8-15,2-13-4,-2 13 0,0 0-1,0 0-1,-11 10 0,1 2-3,-1 4 1,-4 1-1,-1 9 0,-2 2 0,1 2 0,-3 8 1,0 4-1,2-2 0,-4 3-1,2 0 1,-3 0-1,3-5 1,2-3-1,1-6 0,-1-8 0,3-2 0,1-2 0,1-4 0,4-5-1,0-4 0,9-4-2,-7 1-3,7-1-10,0 0-6,0 0-8,2-4-29,-2 4-24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7.6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68 96,'0'0'44,"0"0"-18,0-9-11,0 9-5,0 0-2,0 0-3,0 0-1,0 0 0,0 0-1,0 0-1,0 10 1,0 7 0,-2 1-2,-4 9 1,4-1-1,1 9 0,1-5 0,-2 5 0,2-5 0,0-3 0,3-4-1,7-8 1,-1-2-1,2-4 0,-1-8 0,5-1 1,0 0-1,-1-8 0,-1 1 0,0-6 0,1 3 0,-5-4 0,6 2 0,-4 3 0,-4 1 0,-7 8 0,15-3 0,-15 3 0,14 11 0,-9-2 0,2 2 0,4 3 0,-4-5 0,8-2 0,-5-4 1,3-3-1,4-1 1,-1-7-1,2-6 1,0-4 0,0-7 0,-1-1 0,-3-3-1,-5-5 1,-5 1-1,-4-1 1,0 4-1,-5 1-1,-8 8 0,4 2-3,3 10-9,-5-2-8,11 11-5,-14-13-16,14 13-42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9.2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12 74,'-9'-1'55,"9"1"-21,0 0-20,-9-6-3,9 6-3,0 0-1,6 0-3,-6 0 0,12 0-2,-1 0 0,5 0 0,1 0-1,5 0 0,-1 0 0,6 0 1,-4 0-2,2 0 1,1-1 0,-6 0-1,-1-1 0,-6 1 0,0 1 0,-6 0 0,-7 0-1,11-3-2,-11 3-4,0 0-10,0 6-7,0-6-13,-15 5-31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9.5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5 144,'0'0'31,"11"0"-9,7 0-14,-7-3-2,12 3-2,-4-1 0,5 1-1,-3-1-1,3 1-1,0 0 0,-5 1 0,-1 0-1,-2 0 0,-2 1-2,-3-2-6,2 0-10,-6 0-6,0-4-13,-7 4-32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09.9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0 150,'0'0'31,"-3"-8"-10,3 8-15,3 6-2,8 7 1,-2 3-2,2 2 1,4 5-2,5 7 0,-2 2 0,4 7 0,0 2 0,4 5-1,-5-2 0,6 2 0,-7-4 0,2-2 0,-2-5-1,-2-7 0,-5-6 0,0-7-1,-2-4 0,-11-11-3,14 7-5,-14-7-12,0-7-2,0-10-13,0-1-32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10.2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433 9 135,'-13'-10'37,"6"10"-13,0 3-10,-6 3-8,2 10 0,-3 1-2,-2 10 0,-4 6 0,0 5-2,-4 6 0,-1 2-1,-4 2 1,0 2-1,-3-6-1,-1-3 1,2-3 0,1-6-1,4-5 1,3-7-1,5-3-1,9-8-1,7 3-2,2-12-12,0 0-5,3-6-5,5-3-20,3-1-40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11.5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239 60 118,'0'0'41,"0"0"-16,0 0-13,-6-4-4,6 4-2,-4 11-1,4 3-2,0 3-1,0 4 1,0 1-1,0 4-1,-1-1 1,-1 2-1,-3-6 0,3 0-1,-1-6 0,1-4 0,2-11 1,0 0-2,0 0 1,-11-5 0,4-6-1,0-9 0,-4 1 1,-7-8-1,-2 1 1,-3 0 0,1 3-1,-1-4 1,-1 5 0,6 5 0,5 0 1,3 4-1,4 7 1,6 6-1,0-9 1,0 9 0,16 0 0,4 0 1,4 0-1,8 3 0,4-3 0,4 0 1,1 0-1,2 0 0,-5-3-1,-2 0 1,-5-1-1,-6 1 0,-5 0 0,-2 0 0,-6 1-1,-3-1-2,-9 3 0,0 0-6,6 7-11,-6-7-3,-9 17-11,-4-6-33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2:35.4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17 40,'0'0'52,"0"0"-15,6-9-15,-6 9-8,0 0-4,0 0-4,0 0-1,2-9 0,-2 9-1,0 0-1,0 0-1,0 0 1,0 0 0,0 0-2,0 0 2,0 7-2,0-7 0,-2 18 0,0-6 1,-2 6-2,3-1 1,-7 4-1,6-1 0,-2 3 1,1-2-1,1 3 0,2-5 0,-6 0 1,6-4-1,-2 1 0,2-7 0,-2-2 0,2-7 0,0 12 0,0-12-1,0 0 0,0 0-4,4-6-7,-4 6-9,6-15-8,-4 8-24,3-6-20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7:12.1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124 10 146,'0'0'32,"-6"-11"-10,6 11-12,-9 0-5,6 11-1,-1 4 0,2 6-2,1 5 1,1 5-2,1-1 1,5 2 0,5-5-1,1-7 0,6-1 0,1-12-1,4-7 1,1-3 0,3-13-1,-2-3 0,0-8 1,-1-1-1,-4-4 0,-2 2 0,-6 5 0,-6-1 0,-6 9 0,0 8 0,-9 8 0,0 6 0,-2 17 0,-2 7 1,6 9-1,-4 5 1,6 7 0,-4 1 0,3 0 0,1 0 1,-4-5 0,-4-4-1,-3-4 1,-4-9-1,-3-2 0,-5-9 1,-1-3-2,0-5 0,2-4 0,0-5 0,7-1-4,0-2-4,13-7-12,-4 0-3,10-1-6,-5-6-23,6-1-44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0:45.8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159-2 74,'0'0'55,"-6"-1"-20,6 1-23,-8 0-3,8 0-3,-8 4-1,8-4-1,-11 10-1,11-10 0,-9 16-1,1-6 0,3 1-1,-3 0 1,5 3-1,-3 1 0,-2 2 0,2 2 0,1 4-1,-3-1 0,0 4 1,0 4-1,2 1 1,-2 1-1,2 4 0,-2-3 0,3 3 1,2-1-1,0 1 2,-2 1-1,5-2-1,0 2 1,0 0-1,8 0 1,-1 1-1,2-5 0,0 0 0,4-1 0,-1-4 0,1-3 0,-2-4 0,0-1-3,-2-11-8,1 2-8,-1-6-8,-2-5-19,2-7-35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0:47.9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0 8,'0'0'25,"0"0"-1,0 0 2,0 0 1,0 0-8,0 0-6,0 0-4,0 0-2,0 0-2,3-2-2,-3 2 0,0 0-2,10 3 2,-10-3-1,6 3 0,-6-3 1,11 9-1,-11-9 1,12 10-1,-6-3-1,-6-7 1,11 12-1,-11-12 0,10 15 0,-5-9 0,-1 2 0,1-2 0,1 3-1,-6-9 1,8 13-1,-6-6 1,2 3 0,0-2 0,-3 2 0,1 3 0,1-3 0,-2 6-1,1 1 2,0 3-2,-2-1 0,4 0 0,-2 4 1,-2-3-1,0 2 0,0-1 0,0 1 1,-2-4-1,-2-1 0,2 1 0,0 1 0,-1-1 1,0-4-1,-2 3 1,2 0 0,0 1-1,0-2 1,0 3-1,-3-3 0,2 0 1,1 4-1,-1-4 0,-1 0 0,0-1 0,2 1 1,-5-3-1,5 2 1,-2-1-1,2 1 1,-4-3-1,1 3 0,-4-3 0,4 3 0,-4-2 1,4 0-1,-2 2 0,0-3 0,1 1 0,0-5 1,1 2-1,0-2 0,3-2 0,3-6 1,-5 8-1,5-8 0,0 0 0,0 0-1,0 0 0,0 0-6,0 0-11,6-8-7,0-1-15,2-2-31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0:54.89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8 65,'0'0'49,"0"0"-18,0 0-13,0 0-6,0 0-4,0 0-1,0 0-2,0 0-1,3 5-1,6-1 0,-2-4 0,7 2 0,0-1-1,2 0 0,1 1-1,2-1 1,-2-1-1,7 0 0,-4 0-1,4 0 2,-2-1-1,0 1-1,-5-2 0,3 2 1,-4-1-1,-3 1 0,1-1 0,-5 0 0,-9 1 1,8 0-1,-8 0-1,0 0 0,0 0-3,0-8-3,0 8-13,0 0-5,-3-10-18,3 10-31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0:55.23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34 10 121,'0'0'41,"0"0"-15,-8-10-17,8 10-2,0 0-2,0 5-1,0-5 0,0 19-2,0-2 1,-2 4-2,-2 4 1,2 2-1,-3 1 1,0 1-1,2-5 0,-1 2 1,3-5-2,1-4 0,0-2 0,0-7-3,1 4-6,-1-12-11,0 0-5,8-10-15,-1-4-33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0:56.46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8 568 15,'-2'8'59,"-3"3"-15,5-11-24,-1 15-2,1-15-4,0 12-2,0-12-4,8 0-1,-4-6-2,6 0-2,-1-6 0,1-2-1,2-4 0,1-5-1,1-3 1,2-4 0,-4-1-1,5-3 0,2-4 0,0-4-1,0 1 2,-2 0-2,2-1 0,-3 4 1,3 4-1,-4-2 0,-2 7 0,-1 6 0,-1 2 1,-4 8-1,-4 2 1,-3 11-1,11-5 1,-11 5 0,3 14-1,-2 1 1,1 6-1,0 1 0,-1 2 0,5-1 0,-2-1 1,2-2-1,2-7 0,-4-5 0,9-4 0,-2-4 1,-2-4-1,4-2 0,-1-7 0,-2-2 0,2-4 0,-1 0-1,-1-1 1,-1 2 0,1 1 0,-2 2 0,-1 5 0,-7 10 0,8-2 0,-5 8 1,-3 9-1,0 2 2,0 4-1,-1 4-1,-4 2 1,0 3 0,-1-2 0,1-5-1,1 0 1,-3-2-1,4-3-1,2-4 0,1-4-1,0-10-4,4 0-11,6-5-5,2-6-8,-1-9-30,5-3-28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0:56.85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73 1 160,'0'0'27,"0"0"-6,0 0-16,-3 9-1,3 6 1,-3 3-2,1 6 0,1 4-2,-2 5 2,-5 4-2,7 0 0,-4 3-1,0-1 2,-2-1-2,2-5 1,-4-3 0,3-4-1,1-8 0,-2-3-1,5-8 0,2-7-3,0 0-3,0-11-13,2-4-4,2-4-12,6 0-30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0:57.18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 22 131,'-8'-10'38,"8"10"-14,-6-11-15,6 11-3,0 0-1,5-1 0,-5 1-1,14 0-1,-3 1-1,4-1-1,2 3 1,2-2-1,1-1 0,0 0 0,2 0-1,-3 0 1,-2-1-1,-1-2 0,-4 2 0,-4 0-2,0 1 0,-8 0 0,0 0-3,3 2-7,-3 7-9,-5 1-8,-3 3-20,-1 4-30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0:57.65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56 15 55,'-10'0'59,"3"0"-17,7 0-27,-15 0-4,15 0-3,-11 0-1,11 0-1,-10 0-1,10 0-1,0 0-1,0 0-1,-3 5 0,3-5 1,0 0-1,9 3-1,-2-3 0,8 0 1,3 0-1,4-4 1,-2 1-1,5 1 0,2 0 0,-1-1 0,-2 1-1,1-1 1,-3 2-1,-5 0 0,0 0 0,-2 1 1,-6 0-2,-9 0 0,8 2-1,-8-2-4,0 0-13,0 0-3,0 6-9,0-6-30,-8 0-28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5T10:32:01.60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10-1,'0'0,"-10"96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2:52:35.9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82 48,'0'0'44,"0"0"-10,0 0-15,0 0-5,10-9-3,-10 9-2,17-4-1,-8-5-3,5 7 0,-1-8 0,2 6-2,4-4-1,0 5 1,2-1-2,0 1 1,1 1 0,-1 1-1,0-1 0,0-1 0,-2 3 0,0-3 0,-2 0 1,-4 1-1,0 1-1,-5-4 1,-8 5-1,17-4 0,-17 4 1,0 0-1,0 0-1,0 0-1,8 0-4,-8 0-10,-6 4-6,6-4-8,-13 11-30,5-5-18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8:53.5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80 12 90,'0'0'44,"0"0"-19,0 0-8,-4-12-5,4 12-4,0 0-1,0 0-2,-7-3-1,7 3 0,-10 5-1,4 5 0,-3-3-1,2 7-1,-2 4 0,4 3 0,-2 9 0,3 2-1,-3 0 1,6 7 0,-1 0-1,2 2 0,0-3 0,3 0 1,4-8-1,0-5 0,2-5 1,4-7-1,1-7 0,0-5 0,-1-2 1,4-7-1,-2-7 0,2-1 0,-1-2 0,-1-4 0,-3 0 0,1-4 0,-5 7 0,-2 0 0,-1 6 0,-3 4 0,-2 9 0,0 7 0,0 8 0,0 7 0,2 6 1,5 0-1,3-1 1,5-6-1,6-3 1,7-8-1,8-10 1,3-4 0,0-14 0,-2-7 0,1-7-1,-4-3 1,-10-5 0,-6-2 0,-9-1-1,-9 0 0,-11 2 0,-6 9 1,-5 6-1,-1 4-1,-3 8 0,-3 1-4,10 16-9,-3 0-9,4 4-3,4-3-22,14-4-43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8:54.5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9 90,'0'0'44,"-5"-9"-18,5 9-11,0 0-4,0 0-3,0 0-2,0 0 0,0 0-2,7 3 0,-7-3 0,13 3-2,-6-3 2,7 1-2,2 1-1,4-2 1,3 0-1,4 0 1,1 0-1,2 0 0,1 0-1,-1 0 1,-3 0-1,-2 2 1,-6 0-1,-1 1 0,-5-1 1,-5 0-1,-8-2 0,11 0 0,-11 0-1,0 0 0,0 0-2,-5 2-2,5-2-7,-11 9-9,0-3-6,1-3-19,-4 2-35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8:54.8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16 149,'-9'7'32,"9"-7"-9,0 0-15,7 0-2,9 0-1,0-1-1,6-1-2,-1 1 1,6 0-1,-2-1-1,1 1 0,1-4 0,-2 3 0,0 0-1,-2 1 1,-3-2-1,-3 3-1,0 0 0,-9 0-4,8 4-11,-16-4-5,2 16-7,-2-6-23,-7-3-40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8:56.2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88,'0'0'54,"0"0"-21,0-11-19,0 11-4,0 0-3,2 6-2,-2-6 0,5 18-2,2-4 0,2 5-1,2 2 1,5 5-1,0 1-1,3 3 1,2 2 0,2 2-1,0 1 0,6 2 0,-6-1 0,5-1-1,-3-1 1,-4 1-1,4-5 1,-6-3-1,-3-3 0,-4-6 0,1-7 0,-6-2 0,-7-9 0,9 5-1,-9-5-1,0-7-2,0 7-7,-4-23-10,-3 7-3,-4-8-15,3 1-32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8:56.6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428 10 167,'0'0'25,"-10"-13"-5,1 15-13,-5 5-1,1 4-2,-5 5 0,1 12-2,-5 1 1,1 9-1,-8 1-1,6 9 0,-9 5 0,5 4 0,-5 0 0,0-4-1,4-3 0,-1-3 1,6-7-2,5-10 1,4-8 0,5-9-1,2-5 0,7-8-2,0 0-4,0-12-13,11-1-3,-4-7-7,7-7-30,-1-6-30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8:57.2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205 62 169,'0'0'25,"-6"0"-5,-1 10-15,7 12 0,-3-2-1,1 10 0,-4 1-2,-2 1 0,7 0-1,-1-3 0,-2-1-1,3-7 1,-1-5-1,0-2 1,2-14-1,0 0-1,0 0 0,0 0 0,-5-14 0,3-7 0,-3-1-1,-8-9 1,4 1-1,-8-9 1,1 3 1,-2 1 0,-2 4 0,2 5 0,3 3 1,0 9 0,8 2 0,7 12 0,0 0 1,0 0-1,0 0 0,18 7 1,1-4-1,5-1 1,2-2-1,4 0 0,2-5 0,0 0-1,3 1 1,-7 1-1,3 1 0,-7-1-1,1 3-2,-12-3-4,5 6-12,-8-3-2,-10 0-8,0 0-25,0 0-38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8:58.5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17 104,'0'0'47,"3"-10"-23,-3 3-9,0 7-4,11-3-4,-4 3-2,-7 0-1,14 15 1,-5-6-3,2 10 1,1 3-1,3 4 1,-3 2-2,4 5 1,2 2 0,-2 2-1,0 3 0,3 0-1,-1 3 1,0 2-1,-2-2 1,2 3-1,0-2 1,-6-8-1,4-1 1,-2-4-1,-1-6 0,-4-7 0,1-4 1,-3-5-2,-7-9 1,11 1-2,-11-1-1,0-16-6,0-1-10,-2-5-3,-3-5-9,-4-12-28,4-2-29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8:58.8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466 33 160,'-3'-16'27,"3"16"-7,-11-16-11,11 16-3,-14 12-2,3 4 0,-6 5 0,1 8-2,-5 7 1,-3 8-2,-4 2 1,-2 7-1,-4 5 0,-3 0-1,-5 0 1,4-3 0,1-2-1,2-8 0,10-9-1,2-7-1,9-8-3,1-11-11,13-10-6,0 0-3,14-17-21,2-5-40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9:00.3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197 2 128,'0'0'38,"0"0"-20,-6-10-8,6 10-3,0 0-1,-10 0-2,10 0 0,-11 14-2,0-3 0,-1 9-1,3 3 1,-3 3-1,-4 4 0,5 6 0,-5 1 0,0 2 0,2 1 0,-2 1 0,7 0 0,0 4-1,2 0 2,2 3-1,-1 2 0,5 1 0,1-3-1,0 3 1,9-4-1,-2-1 1,5-3-1,0-8 0,4-1 1,8-6-2,-3-6 1,0-6-4,4 0-10,2-9-6,-4-6-7,-2-2-17,4-13-41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9:01.1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-2 0 141,'-7'-10'32,"7"10"-10,0 0-16,0 0-1,0 0 1,5 17-1,2-3-2,6 6 1,-1 1-2,4 7 1,-2 1-2,7 5 1,-3 1-1,2 2 0,-3 2 1,-3-2-2,1 2 1,-5-2 0,-3-1 0,0 6-1,-7-5 1,0 5-1,-7-3 1,-2 6-1,-5 1 1,0-2-1,-4 0 0,1-1 0,-1-4 0,4-10-1,1-2-2,-2-11-11,9-3-7,6-13-3,0 0-13,-5-15-38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39.2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40-1 55,'0'0'39,"0"0"-5,0 0-13,0-7-6,0 7-4,0 0-3,0 0-2,0 0-2,-3 7 0,3-7-1,-8 14-1,3-3 0,2 4 0,-5 1-1,5 4 1,-2 4-1,3-3 0,-1 3 0,3 0-1,0 0 0,0-6 0,0 0 1,5-3-1,-3-4 0,1-3 1,-3-8 0,0 0-1,9-1 1,-5-6-1,2-5 1,2-3 0,-2-4-1,6-1 1,-3-3-1,4 1 1,2-1-1,-3 3 2,5-1-2,-6 7 1,2 1-1,-2 4 0,0 4 1,-3 2-1,-1 3 1,-7 0-1,12 9 1,-5 2-1,-2 3 1,-1 0 0,3 4-1,-2-2 1,-4 2 0,2 1-1,-1-1 1,0-1 0,-2-3-1,0 0 0,0-4-1,0-2-1,0 5-2,0-13-11,0 0-7,0 0-8,13-6-30,-4-7-28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9:02.8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18 119,'0'0'40,"-14"3"-19,14-3-9,-12 3-3,12-3-2,-9 4-1,9-4-2,0 0 1,0 0-2,0 0-1,12 0 1,-1 0-1,7-1-1,-1-3 1,6 4-1,2-2 0,-2-1-1,1-2 1,-1 2-1,-5 2 1,-2-1-1,-2 2 0,-3 0 1,-11 0-1,14 0 0,-14 0-1,0 0-1,7 0-3,-7 0-10,0 0-5,0 0-5,5-6-16,-5 6-36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9:03.4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47 218 179,'0'0'23,"11"-11"-3,-9-2-16,7 1-1,2-5 0,3 3-1,1-5 0,1-2-2,-3 2 1,4-3-1,-7 3 0,-1 2 1,-3 3-1,-2 2 1,-4 4-1,0 8 0,-5 0 1,-5 8-1,3 9 1,-3 8-1,3 2 0,-3 8 0,3 4 0,0 0 1,2-1-1,2 0 0,-1-5 0,3-3 0,1-2 0,-4-7 0,4-5 1,0-2-1,0-6 0,-2 0 0,2-8 1,-8 6-1,0-5 0,-1-1 0,-3-1 0,2-2 0,-4-1 0,3 1 0,-1-1 0,3 2 0,-1 1 0,10 1 0,-7-2-1,7 2 2,0 0-1,0 0 0,7 2 0,2 1 0,1-2 0,7 2 1,0-2-1,0 1 0,6-2 1,-1 0-1,2 0 1,2 0-1,-4-2 0,0 1-1,0 1 0,-9 0-2,4 3-6,-17-3-9,12 3-4,-12-3-7,0 0-25,-3 0-41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9:05.0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17 100,'-3'-6'50,"3"6"-22,0 0-13,-9-11-6,9 11-2,0 0-1,0 0-2,7 4 1,0 4-3,-2 4 0,4 3 0,0 3 0,5 5 0,2 0-1,4 6 1,3 1-1,2 3 0,5-1 0,0 4 0,4-3 0,1 3 0,-3-3-1,-1 0 1,-5-3-1,-5-4 0,-3-1 0,-4-4 0,-5-8 0,-3-2 0,-6-11-1,8 5-1,-8-5-3,2-8-7,-2-4-9,0-5-3,0 1-11,-3-8-35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9:05.3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455 13 179,'-7'-4'23,"-5"-3"-5,1 7-13,-5 3-1,2 11 0,-6 1-1,-1 7-1,-2 5 0,-6 6-1,-1 3 1,2 7-1,-4 0 0,1 3 0,1 0 0,0 0-1,3-2 1,4-5-1,0-3 0,5-8 1,4-5-2,5-7 1,2-6-2,7-10 0,0 0-3,0-6-6,5-1-9,-1-10-3,5-2-11,0-5-29,5-2-25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9:06.0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88 121,'8'-9'41,"-8"9"-15,0 0-9,0 0-7,0 0-2,-7 8-3,6 5 0,-7 2-3,5 7 1,-4-1-2,7 5 0,-6 0-1,5-2 0,-1 0 0,2-5 0,0-4 0,0-3-1,0-12 0,0 0 0,9 2-1,-9-6 1,0-6-2,0-6 1,-2-2 0,-7-10 0,0 2 1,-7-4 0,2 1 1,-2 0 0,2 3 0,1 3 1,1 3 0,4 6 0,1 4 0,7 10 0,-3-11 1,3 11 0,0 0-1,10-5 1,-1 3 0,7 2-1,4-2 1,1 2-1,8 0 0,-2-1 0,5 1 0,0 0 0,-2 0 0,0-2-1,-5 2 0,0 0 0,-7 0-1,-2 2 0,-7 0-3,-9-2-7,0 0-9,-7 10-3,-2-3-10,-7-3-28,3 3-28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9:07.3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230 19 149,'0'-11'29,"0"1"-8,0 10-15,0 0-1,0 0 0,-7 0-2,6 12 1,-8 5-2,7 3 0,-5 2 0,5 4-1,0-4 0,2 3 0,2-3 1,9-4-2,-1-5 1,6-4-1,2-5 1,3-4-1,2 0 0,-3-9 1,4-3-1,-4-3 0,-1-4 0,-1-2 1,-4-4-1,-1 2 0,-6 1 1,-4 4-1,-1 3 1,0 5-1,-2 10 1,0 0 0,-6 7-1,1 8 1,3 7-1,-7 10 1,4-4-1,0 13 0,-4 3 1,2 1-1,-2 5 0,-2-2 0,-1 1 1,-2-2-1,-4-1 1,-1-4 0,-1-9 0,-4-1-1,-1-7 1,-2-4-1,3-6 1,-3-11-1,1-2-1,-1-5-1,4-4-3,-2-11-10,4-3-6,2-6-4,6-1-14,1 0-38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5T10:29:25.60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1:14.38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 19 23,'0'0'39,"0"0"-7,0 0-2,-9 6-9,9-6-4,0 0-6,0 0-2,0 0-2,0 0-1,-6 8-1,6-8-2,0 0 0,9 4 0,-9-4 0,15 0-1,-5 0 0,1 2-1,4-2 1,0 0-1,4-3 1,-2 3-1,3 0 0,0-2 0,-1 2-1,1-2 1,1 0 0,-4 2-1,0 0 0,-3 0 1,-2-1-1,-4 0 0,0 1 0,-8 0 0,6-2 0,-6 2 0,0 0-1,0 0 0,0 0-1,0 0-5,0 0-8,0-9-6,0 9-8,-6-9-25,3 1-19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1:14.70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76 0 149,'0'0'28,"-13"0"-8,13 0-12,-8 3-3,6 3 0,2-6-2,-9 19 1,5-5-1,-1 5-1,0 0 0,2 2 0,-4 3-1,3-2 1,1 2-1,0-1-1,0-2 1,-3-6-1,6 3 0,0-3-1,0-4-1,0-11-2,0 15-6,0-15-9,0 0-5,8 0-11,-8 0-32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1:15.63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0 677 104,'0'9'47,"0"-9"-19,0 0-16,0 0-2,4 5-4,-4-5-1,0 0-1,9-5-2,1-3 0,-3 0 0,6-1 0,-2-7-1,3-1 0,4-4 1,1 3-2,-1-6 2,2 3-2,2-4 2,-2-6-2,0 0 1,-1-4-1,-2-2 0,0-2 1,1-5-2,-2 4 2,-5-7-1,1 8 0,-3 1 0,2 4 0,-3 2 1,-2 6-1,0 5 1,-4 7 0,3 3-1,-5 11 1,0 0 0,0 0-1,6 14 1,-3 2-1,-3 5 1,0 5-1,1 1 0,4 0 0,-2-4 1,2-1-1,1-2 0,0-6-1,0-4 1,4-6 1,1-5-1,-1-4 0,0-4 0,0-4 0,0-2-1,1-6 2,-2 0-2,2 2 1,-4 0 0,0 5 0,-1 0 0,-2 5 0,-4 9 1,0 0-1,7 1 0,-6 10 1,2 4-1,-3 5 1,0 0 0,0 3-1,0 1 1,0-1-1,0 0 0,-4-3 0,2-2-1,2-6 1,0-1-2,0-3 0,0-8-2,0 0-5,14-2-10,-6-5-3,1-4-8,-1-5-25,7 2-29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41.3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30 62,'0'0'52,"0"0"-24,0 0-10,0 0-7,0 0-4,-4 5-1,4-5 0,0 0-2,0 14-1,0-9 0,0 7-1,0-1-1,0 4 1,-2 0-1,2 1 0,0 1 0,0 0-1,0-1 2,-2 0-2,2-3 1,0-4 0,-1 0-1,1-9 1,0 0-1,0 0 2,0 0-2,3-11 1,0 0 0,2-3-1,2-2 1,-1 0-1,2 0 1,-2-2-1,4 3 0,-4 0 0,2 3 0,0 2 0,-1 1 1,1 3-1,-8 6 0,13-6 0,-13 6 2,13-1-2,-5 1 0,-2 0 0,4 1 1,-4 3-1,2 1 0,-1 6 0,1 0 1,-2 0-1,-1 5 0,0-5 1,-2 3-1,-2-2 0,1-4 1,0 0-1,-2-8 0,1 8 0,-1-8 1,0 0-1,3-11 1,2 2-1,-3 0 0,3-5 1,0 0-1,3-2 0,-2 1 0,4-1 0,-1 2 0,2 0 0,1 4 0,-3 2 0,3 0 1,-3 2-1,-1 5 0,2 1 0,-4 0 0,1 6 0,1 3 1,-2-1-1,4 3 1,-4 2-1,2-1 0,-1 4 0,1-4 0,-4-1 0,0 2 0,-1-2 1,-3 1-1,0 0 1,-2 0-1,1-1 0,-4 1 0,2-3 0,-2 3 0,5-12-2,-3 16-4,3-16-12,0 0-5,0 0-12,6 0-34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1:16.37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78 13 148,'0'-9'30,"0"9"-9,0 0-10,0 0-4,-6-4-1,6 4-3,-4 6 0,2 6 0,-2 0-1,1 3-1,1 3 1,1 7-1,-2 3 0,0 3 0,0 2-1,-2 0 1,1 4-1,1 2 0,-5-1 1,3 0-1,-1-6 1,2 1-1,-1-4 0,2-1 0,0-4 1,2 0-1,1-8 0,0-2 0,0-3 0,0-4 0,0-7-1,0 11 1,0-11-1,0 0-1,0 0 0,1-9-1,-1 9-4,0-9-9,0 9-4,0-10-7,0 10-17,0-5-32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1:16.77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 55 169,'0'0'24,"0"0"-6,-10-7-12,10 7-1,0 0-2,0 0-1,0 0-1,5-5 0,-5 5 0,15-1 1,-7 0-2,4-5 1,1 4 0,-1-5 0,2 1-1,-3 1 1,3 2 0,-2-3 0,0 5 0,-1-1-1,2-1 1,-4 2-1,2 1 0,-2 0 0,-3 0-1,-6 0 0,12 1-2,-12-1-1,8 9-10,-8-9-6,0 6-4,0-6-17,-1 2-29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1:17.51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 40 92,'0'0'50,"0"0"-20,-9 0-16,9 0-4,0 0-3,0 0-1,0 0-1,5-2-1,-5 2-2,13-5 1,-2 3-1,2-1 0,2 1-1,-3-2 1,4 2-1,-1-3 0,1 2 0,-1 1 0,1 0-1,-3-1 1,1 2 0,0 1-1,-1-3 1,0 3-1,-3 0 0,-1 0 0,0 0-2,-3 0-2,5 2-12,-11-2-3,8 2-8,-8-2-16,0 0-38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5T10:32:14.81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43.3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0-2 90,'0'0'52,"0"0"-26,0-10-10,0 10-5,0 0-3,0 0-2,0 0-2,0 13 0,0-13-2,4 24 1,3-6-1,0 3 0,6 1 0,-2 8-1,4-2 1,7 2 0,-2 2-1,6-1-1,-3 0 1,3 1 0,1 0 0,3-4-1,-3 1 1,0-5-1,-3-2 1,0 4-1,-4-9 0,-3 2 1,-1-7-1,-7 1 0,2-2 0,-11-11 0,11 14 0,-11-14 0,0 0-1,0 0 0,0 0-1,0 0-4,0 0-10,0-10-6,0 2-6,-4-11-22,1-2-36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43.7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412 21 149,'0'0'30,"-4"-16"-8,4 16-15,-7-4-3,7 4 1,-11 7 0,4 10-2,-8-1-1,2 11 0,-10 3-1,8 2 2,-7 4-2,0 1 1,-4 1-1,-2 1 1,5-4-1,-1 1 0,-1-2 0,1 0 0,3-6 0,3 1-1,0-8 0,4-1 0,3-4 0,-2-1 1,7-5-2,1 2 1,-3 0 0,8-12-1,-5 10-2,5-10-1,0 11-9,0-11-8,0 0-6,2-12-16,-1-3-39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45.5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43 76,'1'-7'47,"-1"7"-18,2-13-12,-2 13-5,0-10-3,0 10-1,0 0-3,0 0-1,0 0 0,0 0-2,0 0 0,0 11 0,-2-2-1,1 4 0,-5 5 0,4 2 1,-5 1 0,3 4-1,3-1 0,-1 1-1,2-1 1,0-1 0,3-2-1,5-4 0,1-3 1,4-4-1,-2-4 0,5-3 0,2-3 1,0-3-1,3-4 0,0-5 0,-2 1 0,-1 0 0,2 1 0,-5 2 0,-4-1 0,-2 3-1,-9 6 2,12 0-1,-12 0 0,15 16 0,-6-8 1,8 4 0,-1-4 0,4 3 0,4-6 0,0-4 0,-1-1 0,3-7 0,-4-8-1,-4-3 1,2-3 0,-7-1-1,-9-6 0,-4-3 1,-4 4-1,-9 1 0,-7 2 0,2 2-1,-4 7 0,2-1-4,5 11-12,6 1-4,9 4-7,0 0-22,0 0-40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46.8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8 132,'0'0'29,"0"0"-10,0 0-7,0 0-4,0 0-2,7-3-1,-7 3-2,9 0 0,-9 0-1,21 0-1,-12 0 2,9 0-1,2 0-1,-1 3 1,-1-3-1,0 0-1,2 0 1,-3 0 0,-4-3-1,-6 3 1,4-2-1,-11 2 0,7-3 0,-7 3-2,0 0 0,0 0-3,0 0-12,0 0-5,0 0-10,0 0-28,0 0-27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47.4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103 5 160,'0'0'28,"0"-9"-8,0 9-15,-11 0 0,11 9-1,-7 3-1,3 7-2,-3 3 1,7 2-1,0 0 0,9 1 0,0-4 0,4 0 0,3-10 0,3 1-1,3-6 1,1-3-1,5-3 1,-3-8-1,3 0 0,-4-5 0,-1-3 0,-4-1 0,-7 0 0,-4 0-1,-5 2 1,-3 2 0,0 5 0,0 8 0,-5 0 0,-1 11 0,-3 8 1,9 6-1,-3 7 1,3 5 0,0 9 0,0-1 0,3 2 1,-3 2-1,0-6 0,0 1 0,0-7 1,-9-3-1,-6-9 0,-5-1 0,-3-14-1,-7-1 1,-4-6-1,-3-3 0,4-7 0,-2-4-1,4-4-3,4-6-6,9-2-11,3-1-4,6-2-10,9-5-37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49.8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139 18 48,'4'-9'64,"-4"9"-25,0 0-18,0-9-8,0 9-2,0 0-4,-10 7-2,3 1-2,2 7 0,-6-2-1,1 9-1,-2-1 1,-1 8-1,2 1 1,-2 3-1,0 5-1,6 0 1,-4 4 0,4-1 0,1 2-1,1-1 1,3 0 0,2 3 0,2-3-1,7 2 1,2-4-1,2-2 0,5-2 1,2-4-1,-2-2-1,6-7-1,5 1-11,-3-5-7,0-16-6,-5-1-19,3-6-36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52.8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15 50,'-4'-7'40,"4"7"-9,0-8-11,0 8-5,0 0-5,0 0-1,0 0-3,0 0 1,0 0-2,0 0 1,0 0-2,4 8 0,2-2 0,-3 2-2,7 4 1,-4 1 0,6 2 0,0 4-2,0 0 0,0 1 1,3-1-1,1-1 0,0 2-1,-2-6 1,1 3-1,-4-7 1,2 2-1,-3-4 0,-2-3 0,-8-5 0,8 2-2,-8-2-1,0 0-5,0-5-12,-2-2-6,-1-3-16,-2 0-32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50.7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21 88,'6'-13'44,"-6"5"-17,0 8-9,0 0-5,0 0-4,0 0-2,11 0-2,-11 0-1,7 18-1,-5-5-1,9 8 1,-4 2-2,8 7 0,0 4 0,-1 1 1,-1 2-1,4 3 0,-1-1 0,-1 2 0,0-6 0,-4 1 0,-2-6-1,-1 4 1,-5-3 0,-3-2-1,0 3 1,-5-4-1,-8 3 1,4 2-1,-6-6 1,-2 1-1,-1-5 0,1 1-1,-1-7 1,7 0-2,2-7-2,0-10-9,9 0-7,-4-11-7,4-8-16,5-9-38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51.4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271 55 135,'0'0'36,"0"0"-13,0 0-15,0 0-3,-2 4 0,-3 8 0,3 5-2,-2 4 0,-3 3-1,7 3-1,0 4 1,-4 2-1,4-1 0,-1-2-1,1-3 1,0-4 0,0-1-1,0-10 1,0-4-1,0-8 0,0 0 0,0-8 0,-4-6 0,-5-9 0,0-3-1,-8-2 1,-3-6-1,-3-1 0,-3-1 1,0 2-1,-3 3 1,7 7-1,1 1 1,4 6 0,3 6 0,4 4 0,10 7 0,-10 0 0,10 0 1,0 0-1,7 4 1,4-2-1,3 2 1,5-4 0,6 0-1,4 0 1,4-3 0,-2 0-1,7-1 1,-1 1-1,1-3 1,-5 3-1,-2 0 1,-7 1-1,-3-4 1,-4 4-1,-4 0-1,-4 2 0,-9 0-2,11 4-7,-11-4-11,-9 11-3,1-9-16,-6 2-38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53.6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8-1 72,'0'0'54,"0"-10"-23,0 10-12,0 0-6,0 0-4,0 0-2,-4 4-2,2 5-1,2 6-1,0 2 0,6 10-1,1 4 0,9 5 0,1 2-1,5 4 1,2 2-1,5 1 0,-2-6 0,3 3 1,-1-4-2,-1-4 1,-6-3 0,-2-1-1,-2-5 1,0-4-1,-5 1 0,-4-7 0,-3 1 1,-3-5-1,-1-2 0,-2-9 0,0 10-1,0-10 0,0 0-1,2-10-4,2-1-10,-4-7-5,0-2-7,0-7-21,0-4-35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9:16:54.0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436 13 155,'-2'-14'28,"2"14"-8,-12 0-14,8 10-1,-5 4-1,-2 11 0,-4 2-1,0 8-1,-7 4 0,4 5 0,-6-2 0,-1 4-1,-5-5 1,5 3-2,-5-6 1,2-1 0,1-6 0,5 1-1,1-10 0,7-2 0,3-1 0,0-7 0,5 1-2,6-13 0,-9 19-6,9-19-11,-7 7-4,-4-6-11,2-1-29,-8 0-25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0:16.40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46 30,'0'0'42,"0"0"-8,0 0-6,0 0-12,0 0-4,3-9-3,6 9-2,-1 0-1,8 0-2,0 0 0,5 0-1,-4-3-1,9 3 1,-4-4-1,4 3-1,-2-3 1,-2 2-1,-2 0-1,-2-1 1,1 2 0,-5-2-1,-1 2 0,0 0 1,-4 0-1,-9 1 0,10-4 1,-10 4-1,8-1-1,-8 1-1,0 0-3,0 0-7,0 0-11,0 0-15,-6-6-24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0:16.72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49 0 48,'0'0'62,"-14"3"-21,14-3-23,-6 15-7,1-6-1,5 9-3,-3-2-1,3 10-2,-3 1 0,3 2-2,-2 0 0,-3 0 0,5-1-2,-4-4 1,2-2-1,0-5 0,1-3-1,-1-7-5,2 2-12,0-9-6,0 0-14,11-4-33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0:18.58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0 699 3,'0'0'54,"0"0"-9,0 0-16,0 0-9,11 5-4,-3-5-5,3-1-4,2-4-1,3 0-2,-2-1 0,5-5-2,-3-3 0,1 0 0,1-5 0,-1-4-1,0-5 1,1-3-1,-2-3 0,3-6-1,-3-5 1,1-1-2,1-5 1,-3-2 0,1 1-1,2 4 1,-2 0-1,-1 9 2,0 7-1,-4 5 0,-3 7 1,0 8 0,-8 12-1,0 0 1,0 0 0,8 18 0,-8 4-1,0 5 1,-2 3-1,2 4 0,0 1 0,0-3 0,2-5 0,-1-7 0,6-5 0,0-5 0,1-8 0,2-3 0,1-8 1,2-5-2,1-6 2,2-4-1,1-4 0,2-4 0,-1 2 0,4-3 0,-1 7 0,-4 1 0,0 9 1,-2 4-1,-3 11 0,-2 5 1,-4 7 1,-1 11-1,-3 2 0,-1 10 0,-1-1 0,-1 5 0,-3-1-1,1-1 1,2-3 0,1-4-1,-2-5 0,2-8-1,0 0-1,0-16-7,0 0-10,6 4-5,1-8-15,-1-7-34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0:20.85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134 1 23,'3'-8'37,"-3"8"-7,0 0-6,0 0-6,0 0-2,0 0-5,-12 2-1,4 6-4,-3 5 0,-2 5-2,-3 8-1,1 6-1,-2 2 0,6 6-1,-4 2 0,6-5 0,2-1 0,6-3-1,1-8 1,0-6 0,8-9 0,5-3 0,-1-7 0,6-3 0,3-6 0,-2-4-1,3-4 2,-3 1-2,-3-2 1,-1 0-1,-4 3 1,0 6-1,-11 9 1,11-8-1,-11 13 2,2 10-2,2 2 1,6 5-1,-2 3 1,6 0 1,6-6-1,2 1 0,6-8 0,2-8 0,2-7 0,1-7 0,-2-10-1,-3-9 0,-2-5 0,-8-6 2,-4-5-2,-8 2 0,-6 4 0,-1 0 0,-10 9 0,-2 5-2,-3 9 1,-5 8-1,7 9-5,-7 6-11,5 8-7,2 0-18,1 3-28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0:25.1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42 69,'0'0'57,"0"0"-33,8-9-8,1 9-6,3-3-2,3 2-2,0-4 0,6 5-3,-3-3 1,7 3-1,2-2-1,2 0 1,0 0-2,-2 1 1,-2-2-1,0 1 0,-3-1-1,-5 1 1,-2 1-1,-6-1 0,-9 2-1,8-1-1,-8 1-2,-6 1-6,-2 4-12,-3 3-8,-5 0-28,-2 3-17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0:25.4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45 76,'-7'4'56,"7"-4"-20,0 0-23,0 0-3,5 0-3,-5 0-2,19-1-1,-8-4-1,11 1-1,1-1 0,0 0 0,4-1-1,-1 0 0,-3 0-1,3 2 1,-2 1-1,-7 1 0,-1 2 0,-2-1-1,0 1-1,-14 0-6,11-2-12,-11 2-7,8 0-18,-8 0-31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08:16:53.1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147 8 112,'3'-11'46,"-3"11"-19,0 0-17,0 0-2,0 0 0,0 0-3,0 14-2,-2-5 1,-3 3-1,-3 1-1,2 0-1,-4 4 1,-1-3-1,1 7 0,-2-4 0,-3 2 0,1 1-1,-1-5 0,-1 4 0,7-7 0,-3-2-1,6-1-3,6-9 0,0 0-11,3-4-7,10-10-9,1-2-27,6-4-27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0:25.9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30 204 134,'5'-8'36,"-5"8"-12,0 0-15,-5 0-3,3 10-2,-2 2 0,-1 8-2,-2 1 1,3 7-2,2 3 0,-1 1-1,3 0 1,0-2-1,1-6 0,7-2 0,4-7 0,4-4 0,3-9 1,6-4-1,3-8 0,0-5 0,6-5 1,0-7-1,1-4 0,-4-9 0,-3 2 0,-7-7 0,-5 3 1,-8-4-1,-8 4 1,-8 7 0,-13-1 0,1 11 0,-9 5 0,-2 12 1,3 4-2,-3 5 1,5 11-1,-3 6 0,9 4 0,0 7-1,4 0 0,0-2-4,8 7-9,2-7-7,3-2-7,3-4-20,1-11-40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2:15.83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158-1 79,'0'0'40,"0"0"-14,0 0-9,-3 0-6,3 0-3,-9 8-3,8 4-1,-7 0 0,3 10-1,-2-2-1,4 10 0,-6 3 0,6 4 0,-5 4-1,1 1 0,-1 2 0,1 3 0,-3 1 0,2-3 0,-2-1-1,1-4 0,0-2 1,2-4-1,-1-5 0,1-7 0,2-4 0,2-6 0,1 0-1,2-12 1,-1 12-3,1-12 0,0 0-12,0 0-8,3-11-15,-3 11-26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2:16.15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8 33 67,'0'0'57,"-8"4"-19,8-4-24,0 0-4,0 0-3,8 0-1,3-5-3,8 1-1,0-2 0,3 1-1,3 2 0,-1-2 1,0 1-2,-4 1 0,-1 2 1,-6 1-1,-1 0 0,-4 0-1,-8 0-3,5 8-13,-5-8-6,0 7-17,0-7-24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5T10:32:16.83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 58 5,'0'0'33,"0"0"-4,0 0-4,-8 0-3,8 0-5,0 0-4,0 0 0,5-1-3,-5 1-3,12-5-1,-2 4 0,3-6-3,-1 5 0,3-3 1,2 2-2,4 0 0,-2-1-1,-2 1 0,4 0 0,-3-2 0,-1 1-1,-1 0 1,-3 0-1,-2 0 0,-5 3-2,-6 1-1,0 0-12,0 0-10,3 9-16,-3-9-28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9T14:52:19.778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2:20.750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188 2 20,'0'0'35,"0"0"-2,0 0-5,7-3-7,-7 3-7,0 0-3,0 0-3,0 0-1,0 0-2,-5 6-1,5-6 0,-16 12 0,7-3-2,-2-1 0,-1 1 0,-3 1-1,0 2 0,0-2 0,1 0-1,-1 3 0,0-2 0,2 0 1,3 3-1,-1-5 0,3 0-1,8-9 1,-11 14-1,11-14-2,0 0 1,0 0-4,0 0-4,11 4-16,-3-5-15,5-7-23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2:21.059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242-1 23,'0'0'60,"0"0"-9,0 0-28,2 4-8,-2-4-5,-6 14-3,1-8-2,-7 3-1,5 3 0,-8 2-2,-1 2 0,-1 3-1,-2-2 0,-3 6-1,1 0 1,0 0 0,0-2-1,2 0-1,2-3-1,4-3-2,0-4-9,13-11-10,0 0-13,0 0-30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2:22.431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298 36 83,'0'0'45,"0"-12"-21,0 12-8,0-7-6,0 7-2,0 0-4,-4-11 0,4 11-1,-11-3 0,1 3-2,1 0 1,-5 0-1,-1 0 0,0 3 0,-4 2 0,0-1-1,0 1 1,-2-2-1,2 2 2,4 1-2,0-1 1,0 2 0,2-2 0,1-1 0,12-4 0,-15 8 0,15-8-1,-7 12 1,3-1-1,2-2 0,2 5 0,-4 4 1,2-1-1,2 7 0,0 3 0,-4-1 0,2 6 0,1 5 0,-3-2 1,2 5-2,2 3 2,-4-3-2,4-1 2,0 0-1,0-4 0,0-3 0,4 0 1,-4-5-1,2 1 0,3-1 2,-3-3-2,0-3 1,0 4-1,0-5 0,2 1 1,-4 1-1,2-2 0,-2-2 0,0 0 0,0 1-1,0-4 2,0-5-1,0 3 0,0-13 0,0 14-1,0-14 2,0 8-1,0-8 0,0 0 0,5 11 0,-5-11 0,8 1 1,-8-1-1,15 2 0,-5-2 1,1 0-1,2-6 1,2 4-1,1 1 0,1 1 1,2-3-1,0 3 0,-2-3-1,0 3-1,-6-3-1,4 5-6,-15-2-10,15-5-7,-15 5-18,8-13-30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2:22.964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28 17 98,'2'-14'50,"-2"14"-29,0 0-8,0 0-4,0 0-3,-6-3-1,6 3-1,-5 9-1,5 0-1,0 1-1,-2 7 0,-2-4 1,4 4-2,-2 1 1,0 0-1,0-2 0,0 1 0,0 2 0,-1-7-1,3 6-4,0-10-7,0 2-10,0-10-10,11 18-29,-3-15-19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9T14:52:23.477"/>
    </inkml:context>
    <inkml:brush xml:id="br0">
      <inkml:brushProperty name="width" value="0.00441" units="cm"/>
      <inkml:brushProperty name="height" value="0.00882" units="cm"/>
      <inkml:brushProperty name="color" value="#AF0F5B"/>
      <inkml:brushProperty name="tip" value="rectangle"/>
      <inkml:brushProperty name="rasterOp" value="maskPen"/>
      <inkml:brushProperty name="fitToCurve" value="1"/>
    </inkml:brush>
  </inkml:definitions>
  <inkml:trace contextRef="#ctx0" brushRef="#br0">0 8 98,'0'-8'48,"0"8"-25,0 0-9,0 0-5,0 0-2,0 0-3,2 5-1,-2 3-1,4 8 0,-2 2-1,0 4 0,1-3 0,-3 5-1,0 2 0,0-4 0,6 2-3,-6-8-6,0 3-11,0-6-10,2 2-25,-2-6-21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547" cy="354474"/>
          </a:xfrm>
          <a:prstGeom prst="rect">
            <a:avLst/>
          </a:prstGeom>
        </p:spPr>
        <p:txBody>
          <a:bodyPr vert="horz" lIns="191805" tIns="95902" rIns="191805" bIns="95902" rtlCol="0"/>
          <a:lstStyle>
            <a:lvl1pPr algn="l">
              <a:defRPr sz="2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4947" y="1"/>
            <a:ext cx="4434547" cy="354474"/>
          </a:xfrm>
          <a:prstGeom prst="rect">
            <a:avLst/>
          </a:prstGeom>
        </p:spPr>
        <p:txBody>
          <a:bodyPr vert="horz" lIns="191805" tIns="95902" rIns="191805" bIns="95902" rtlCol="0"/>
          <a:lstStyle>
            <a:lvl1pPr algn="r">
              <a:defRPr sz="2500"/>
            </a:lvl1pPr>
          </a:lstStyle>
          <a:p>
            <a:fld id="{5B05B4F2-621E-394B-B243-7A510F2EBCCE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9625" y="533400"/>
            <a:ext cx="3533775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91805" tIns="95902" rIns="191805" bIns="959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4716" y="3372376"/>
            <a:ext cx="8183593" cy="3196763"/>
          </a:xfrm>
          <a:prstGeom prst="rect">
            <a:avLst/>
          </a:prstGeom>
        </p:spPr>
        <p:txBody>
          <a:bodyPr vert="horz" lIns="191805" tIns="95902" rIns="191805" bIns="9590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4750"/>
            <a:ext cx="4434547" cy="357726"/>
          </a:xfrm>
          <a:prstGeom prst="rect">
            <a:avLst/>
          </a:prstGeom>
        </p:spPr>
        <p:txBody>
          <a:bodyPr vert="horz" lIns="191805" tIns="95902" rIns="191805" bIns="95902" rtlCol="0" anchor="b"/>
          <a:lstStyle>
            <a:lvl1pPr algn="l">
              <a:defRPr sz="2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4947" y="6744750"/>
            <a:ext cx="4434547" cy="357726"/>
          </a:xfrm>
          <a:prstGeom prst="rect">
            <a:avLst/>
          </a:prstGeom>
        </p:spPr>
        <p:txBody>
          <a:bodyPr vert="horz" lIns="191805" tIns="95902" rIns="191805" bIns="95902" rtlCol="0" anchor="b"/>
          <a:lstStyle>
            <a:lvl1pPr algn="r">
              <a:defRPr sz="2500"/>
            </a:lvl1pPr>
          </a:lstStyle>
          <a:p>
            <a:fld id="{ACD32F9C-0AD7-9D46-BB21-C6E762B7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9788E-66EB-49A1-8F61-6CEDDEAC66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44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9788E-66EB-49A1-8F61-6CEDDEAC66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4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9788E-66EB-49A1-8F61-6CEDDEAC66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4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57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9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900" y="0"/>
            <a:ext cx="4508500" cy="22888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981" y="878586"/>
            <a:ext cx="3896232" cy="1793548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n-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900" y="0"/>
            <a:ext cx="4508500" cy="22888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409" y="797433"/>
            <a:ext cx="2004564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3220" y="797433"/>
            <a:ext cx="2004564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11/16/2015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900" y="0"/>
            <a:ext cx="4508500" cy="22888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11/16/2015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1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k object 17"/>
          <p:cNvSpPr/>
          <p:nvPr userDrawn="1"/>
        </p:nvSpPr>
        <p:spPr>
          <a:xfrm>
            <a:off x="-4006" y="3338069"/>
            <a:ext cx="4607940" cy="129031"/>
          </a:xfrm>
          <a:custGeom>
            <a:avLst/>
            <a:gdLst/>
            <a:ahLst/>
            <a:cxnLst/>
            <a:rect l="l" t="t" r="r" b="b"/>
            <a:pathLst>
              <a:path w="4607940" h="129031">
                <a:moveTo>
                  <a:pt x="0" y="129031"/>
                </a:moveTo>
                <a:lnTo>
                  <a:pt x="4607940" y="129031"/>
                </a:lnTo>
                <a:lnTo>
                  <a:pt x="4607940" y="0"/>
                </a:lnTo>
                <a:lnTo>
                  <a:pt x="0" y="0"/>
                </a:lnTo>
                <a:lnTo>
                  <a:pt x="0" y="129031"/>
                </a:lnTo>
              </a:path>
            </a:pathLst>
          </a:custGeom>
          <a:solidFill>
            <a:srgbClr val="6C6D7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+mn-lt"/>
              </a:rPr>
              <a:t>“O</a:t>
            </a:r>
            <a:r>
              <a:rPr lang="en-US" sz="900" baseline="0" dirty="0" smtClean="0">
                <a:solidFill>
                  <a:schemeClr val="bg1"/>
                </a:solidFill>
                <a:latin typeface="+mn-lt"/>
              </a:rPr>
              <a:t>ptimization methods”, Fall </a:t>
            </a:r>
            <a:r>
              <a:rPr lang="en-US" sz="900" baseline="0" dirty="0" smtClean="0">
                <a:solidFill>
                  <a:schemeClr val="bg1"/>
                </a:solidFill>
                <a:latin typeface="+mn-lt"/>
              </a:rPr>
              <a:t>2015:      </a:t>
            </a:r>
            <a:r>
              <a:rPr lang="en-US" sz="900" baseline="0" dirty="0" smtClean="0">
                <a:solidFill>
                  <a:schemeClr val="bg1"/>
                </a:solidFill>
                <a:latin typeface="+mn-lt"/>
              </a:rPr>
              <a:t>Lecture 10, “Least squares”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older 2"/>
          <p:cNvSpPr>
            <a:spLocks noGrp="1"/>
          </p:cNvSpPr>
          <p:nvPr>
            <p:ph type="title"/>
          </p:nvPr>
        </p:nvSpPr>
        <p:spPr>
          <a:xfrm>
            <a:off x="88900" y="0"/>
            <a:ext cx="4508500" cy="2288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0" y="257318"/>
            <a:ext cx="46042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400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552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704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857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1009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1162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0" y="1314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1466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0" y="1619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0" y="1771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0" y="1924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0" y="2076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0" y="2228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0" y="2381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0" y="2533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0" y="2686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0" y="2838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0" y="2990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0" y="3143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0" y="3295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>
        <a:defRPr b="1">
          <a:solidFill>
            <a:schemeClr val="accent1">
              <a:lumMod val="75000"/>
            </a:schemeClr>
          </a:solidFill>
          <a:latin typeface="+mn-lt"/>
        </a:defRPr>
      </a:lvl1pPr>
    </p:titleStyle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0.emf"/><Relationship Id="rId18" Type="http://schemas.openxmlformats.org/officeDocument/2006/relationships/customXml" Target="../ink/ink314.xml"/><Relationship Id="rId26" Type="http://schemas.openxmlformats.org/officeDocument/2006/relationships/customXml" Target="../ink/ink318.xml"/><Relationship Id="rId21" Type="http://schemas.openxmlformats.org/officeDocument/2006/relationships/image" Target="../media/image194.emf"/><Relationship Id="rId34" Type="http://schemas.openxmlformats.org/officeDocument/2006/relationships/customXml" Target="../ink/ink322.xml"/><Relationship Id="rId7" Type="http://schemas.openxmlformats.org/officeDocument/2006/relationships/image" Target="../media/image187.emf"/><Relationship Id="rId12" Type="http://schemas.openxmlformats.org/officeDocument/2006/relationships/customXml" Target="../ink/ink311.xml"/><Relationship Id="rId17" Type="http://schemas.openxmlformats.org/officeDocument/2006/relationships/image" Target="../media/image192.emf"/><Relationship Id="rId25" Type="http://schemas.openxmlformats.org/officeDocument/2006/relationships/image" Target="../media/image196.emf"/><Relationship Id="rId33" Type="http://schemas.openxmlformats.org/officeDocument/2006/relationships/image" Target="../media/image200.emf"/><Relationship Id="rId2" Type="http://schemas.openxmlformats.org/officeDocument/2006/relationships/image" Target="../media/image4.png"/><Relationship Id="rId16" Type="http://schemas.openxmlformats.org/officeDocument/2006/relationships/customXml" Target="../ink/ink313.xml"/><Relationship Id="rId20" Type="http://schemas.openxmlformats.org/officeDocument/2006/relationships/customXml" Target="../ink/ink315.xml"/><Relationship Id="rId29" Type="http://schemas.openxmlformats.org/officeDocument/2006/relationships/image" Target="../media/image19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8.xml"/><Relationship Id="rId11" Type="http://schemas.openxmlformats.org/officeDocument/2006/relationships/image" Target="../media/image189.emf"/><Relationship Id="rId24" Type="http://schemas.openxmlformats.org/officeDocument/2006/relationships/customXml" Target="../ink/ink317.xml"/><Relationship Id="rId32" Type="http://schemas.openxmlformats.org/officeDocument/2006/relationships/customXml" Target="../ink/ink321.xml"/><Relationship Id="rId37" Type="http://schemas.openxmlformats.org/officeDocument/2006/relationships/image" Target="../media/image202.emf"/><Relationship Id="rId5" Type="http://schemas.openxmlformats.org/officeDocument/2006/relationships/image" Target="../media/image186.emf"/><Relationship Id="rId15" Type="http://schemas.openxmlformats.org/officeDocument/2006/relationships/image" Target="../media/image191.emf"/><Relationship Id="rId23" Type="http://schemas.openxmlformats.org/officeDocument/2006/relationships/image" Target="../media/image195.emf"/><Relationship Id="rId28" Type="http://schemas.openxmlformats.org/officeDocument/2006/relationships/customXml" Target="../ink/ink319.xml"/><Relationship Id="rId36" Type="http://schemas.openxmlformats.org/officeDocument/2006/relationships/customXml" Target="../ink/ink323.xml"/><Relationship Id="rId10" Type="http://schemas.openxmlformats.org/officeDocument/2006/relationships/customXml" Target="../ink/ink310.xml"/><Relationship Id="rId19" Type="http://schemas.openxmlformats.org/officeDocument/2006/relationships/image" Target="../media/image193.emf"/><Relationship Id="rId31" Type="http://schemas.openxmlformats.org/officeDocument/2006/relationships/image" Target="../media/image199.emf"/><Relationship Id="rId4" Type="http://schemas.openxmlformats.org/officeDocument/2006/relationships/customXml" Target="../ink/ink307.xml"/><Relationship Id="rId9" Type="http://schemas.openxmlformats.org/officeDocument/2006/relationships/image" Target="../media/image188.emf"/><Relationship Id="rId14" Type="http://schemas.openxmlformats.org/officeDocument/2006/relationships/customXml" Target="../ink/ink312.xml"/><Relationship Id="rId22" Type="http://schemas.openxmlformats.org/officeDocument/2006/relationships/customXml" Target="../ink/ink316.xml"/><Relationship Id="rId27" Type="http://schemas.openxmlformats.org/officeDocument/2006/relationships/image" Target="../media/image197.emf"/><Relationship Id="rId30" Type="http://schemas.openxmlformats.org/officeDocument/2006/relationships/customXml" Target="../ink/ink320.xml"/><Relationship Id="rId35" Type="http://schemas.openxmlformats.org/officeDocument/2006/relationships/image" Target="../media/image201.emf"/><Relationship Id="rId8" Type="http://schemas.openxmlformats.org/officeDocument/2006/relationships/customXml" Target="../ink/ink309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6.xml"/><Relationship Id="rId117" Type="http://schemas.openxmlformats.org/officeDocument/2006/relationships/image" Target="../media/image229.emf"/><Relationship Id="rId21" Type="http://schemas.openxmlformats.org/officeDocument/2006/relationships/image" Target="../media/image900.emf"/><Relationship Id="rId42" Type="http://schemas.openxmlformats.org/officeDocument/2006/relationships/customXml" Target="../ink/ink344.xml"/><Relationship Id="rId47" Type="http://schemas.openxmlformats.org/officeDocument/2006/relationships/image" Target="../media/image1940.emf"/><Relationship Id="rId63" Type="http://schemas.openxmlformats.org/officeDocument/2006/relationships/image" Target="../media/image2020.emf"/><Relationship Id="rId68" Type="http://schemas.openxmlformats.org/officeDocument/2006/relationships/customXml" Target="../ink/ink357.xml"/><Relationship Id="rId84" Type="http://schemas.openxmlformats.org/officeDocument/2006/relationships/customXml" Target="../ink/ink365.xml"/><Relationship Id="rId89" Type="http://schemas.openxmlformats.org/officeDocument/2006/relationships/image" Target="../media/image215.emf"/><Relationship Id="rId112" Type="http://schemas.openxmlformats.org/officeDocument/2006/relationships/customXml" Target="../ink/ink379.xml"/><Relationship Id="rId16" Type="http://schemas.openxmlformats.org/officeDocument/2006/relationships/customXml" Target="../ink/ink331.xml"/><Relationship Id="rId107" Type="http://schemas.openxmlformats.org/officeDocument/2006/relationships/image" Target="../media/image224.emf"/><Relationship Id="rId11" Type="http://schemas.openxmlformats.org/officeDocument/2006/relationships/image" Target="../media/image850.emf"/><Relationship Id="rId32" Type="http://schemas.openxmlformats.org/officeDocument/2006/relationships/customXml" Target="../ink/ink339.xml"/><Relationship Id="rId37" Type="http://schemas.openxmlformats.org/officeDocument/2006/relationships/image" Target="../media/image980.emf"/><Relationship Id="rId53" Type="http://schemas.openxmlformats.org/officeDocument/2006/relationships/image" Target="../media/image1970.emf"/><Relationship Id="rId58" Type="http://schemas.openxmlformats.org/officeDocument/2006/relationships/customXml" Target="../ink/ink352.xml"/><Relationship Id="rId74" Type="http://schemas.openxmlformats.org/officeDocument/2006/relationships/customXml" Target="../ink/ink360.xml"/><Relationship Id="rId79" Type="http://schemas.openxmlformats.org/officeDocument/2006/relationships/image" Target="../media/image210.emf"/><Relationship Id="rId102" Type="http://schemas.openxmlformats.org/officeDocument/2006/relationships/customXml" Target="../ink/ink374.xml"/><Relationship Id="rId123" Type="http://schemas.openxmlformats.org/officeDocument/2006/relationships/image" Target="../media/image232.emf"/><Relationship Id="rId5" Type="http://schemas.openxmlformats.org/officeDocument/2006/relationships/image" Target="../media/image8210.emf"/><Relationship Id="rId90" Type="http://schemas.openxmlformats.org/officeDocument/2006/relationships/customXml" Target="../ink/ink368.xml"/><Relationship Id="rId95" Type="http://schemas.openxmlformats.org/officeDocument/2006/relationships/image" Target="../media/image218.emf"/><Relationship Id="rId22" Type="http://schemas.openxmlformats.org/officeDocument/2006/relationships/customXml" Target="../ink/ink334.xml"/><Relationship Id="rId27" Type="http://schemas.openxmlformats.org/officeDocument/2006/relationships/image" Target="../media/image930.emf"/><Relationship Id="rId43" Type="http://schemas.openxmlformats.org/officeDocument/2006/relationships/image" Target="../media/image1920.emf"/><Relationship Id="rId48" Type="http://schemas.openxmlformats.org/officeDocument/2006/relationships/customXml" Target="../ink/ink347.xml"/><Relationship Id="rId64" Type="http://schemas.openxmlformats.org/officeDocument/2006/relationships/customXml" Target="../ink/ink355.xml"/><Relationship Id="rId69" Type="http://schemas.openxmlformats.org/officeDocument/2006/relationships/image" Target="../media/image205.emf"/><Relationship Id="rId113" Type="http://schemas.openxmlformats.org/officeDocument/2006/relationships/image" Target="../media/image227.emf"/><Relationship Id="rId118" Type="http://schemas.openxmlformats.org/officeDocument/2006/relationships/customXml" Target="../ink/ink382.xml"/><Relationship Id="rId80" Type="http://schemas.openxmlformats.org/officeDocument/2006/relationships/customXml" Target="../ink/ink363.xml"/><Relationship Id="rId85" Type="http://schemas.openxmlformats.org/officeDocument/2006/relationships/image" Target="../media/image213.emf"/><Relationship Id="rId12" Type="http://schemas.openxmlformats.org/officeDocument/2006/relationships/customXml" Target="../ink/ink329.xml"/><Relationship Id="rId17" Type="http://schemas.openxmlformats.org/officeDocument/2006/relationships/image" Target="../media/image880.emf"/><Relationship Id="rId33" Type="http://schemas.openxmlformats.org/officeDocument/2006/relationships/image" Target="../media/image960.emf"/><Relationship Id="rId38" Type="http://schemas.openxmlformats.org/officeDocument/2006/relationships/customXml" Target="../ink/ink342.xml"/><Relationship Id="rId59" Type="http://schemas.openxmlformats.org/officeDocument/2006/relationships/image" Target="../media/image2000.emf"/><Relationship Id="rId103" Type="http://schemas.openxmlformats.org/officeDocument/2006/relationships/image" Target="../media/image222.emf"/><Relationship Id="rId108" Type="http://schemas.openxmlformats.org/officeDocument/2006/relationships/customXml" Target="../ink/ink377.xml"/><Relationship Id="rId124" Type="http://schemas.openxmlformats.org/officeDocument/2006/relationships/customXml" Target="../ink/ink385.xml"/><Relationship Id="rId54" Type="http://schemas.openxmlformats.org/officeDocument/2006/relationships/customXml" Target="../ink/ink350.xml"/><Relationship Id="rId70" Type="http://schemas.openxmlformats.org/officeDocument/2006/relationships/customXml" Target="../ink/ink358.xml"/><Relationship Id="rId75" Type="http://schemas.openxmlformats.org/officeDocument/2006/relationships/image" Target="../media/image208.emf"/><Relationship Id="rId91" Type="http://schemas.openxmlformats.org/officeDocument/2006/relationships/image" Target="../media/image216.emf"/><Relationship Id="rId96" Type="http://schemas.openxmlformats.org/officeDocument/2006/relationships/customXml" Target="../ink/ink3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6.xml"/><Relationship Id="rId23" Type="http://schemas.openxmlformats.org/officeDocument/2006/relationships/image" Target="../media/image910.emf"/><Relationship Id="rId28" Type="http://schemas.openxmlformats.org/officeDocument/2006/relationships/customXml" Target="../ink/ink337.xml"/><Relationship Id="rId49" Type="http://schemas.openxmlformats.org/officeDocument/2006/relationships/image" Target="../media/image1950.emf"/><Relationship Id="rId114" Type="http://schemas.openxmlformats.org/officeDocument/2006/relationships/customXml" Target="../ink/ink380.xml"/><Relationship Id="rId119" Type="http://schemas.openxmlformats.org/officeDocument/2006/relationships/image" Target="../media/image230.emf"/><Relationship Id="rId44" Type="http://schemas.openxmlformats.org/officeDocument/2006/relationships/customXml" Target="../ink/ink345.xml"/><Relationship Id="rId60" Type="http://schemas.openxmlformats.org/officeDocument/2006/relationships/customXml" Target="../ink/ink353.xml"/><Relationship Id="rId65" Type="http://schemas.openxmlformats.org/officeDocument/2006/relationships/image" Target="../media/image203.emf"/><Relationship Id="rId81" Type="http://schemas.openxmlformats.org/officeDocument/2006/relationships/image" Target="../media/image211.emf"/><Relationship Id="rId86" Type="http://schemas.openxmlformats.org/officeDocument/2006/relationships/customXml" Target="../ink/ink366.xml"/><Relationship Id="rId13" Type="http://schemas.openxmlformats.org/officeDocument/2006/relationships/image" Target="../media/image860.emf"/><Relationship Id="rId18" Type="http://schemas.openxmlformats.org/officeDocument/2006/relationships/customXml" Target="../ink/ink332.xml"/><Relationship Id="rId39" Type="http://schemas.openxmlformats.org/officeDocument/2006/relationships/image" Target="../media/image990.emf"/><Relationship Id="rId109" Type="http://schemas.openxmlformats.org/officeDocument/2006/relationships/image" Target="../media/image225.emf"/><Relationship Id="rId34" Type="http://schemas.openxmlformats.org/officeDocument/2006/relationships/customXml" Target="../ink/ink340.xml"/><Relationship Id="rId50" Type="http://schemas.openxmlformats.org/officeDocument/2006/relationships/customXml" Target="../ink/ink348.xml"/><Relationship Id="rId55" Type="http://schemas.openxmlformats.org/officeDocument/2006/relationships/image" Target="../media/image1980.emf"/><Relationship Id="rId76" Type="http://schemas.openxmlformats.org/officeDocument/2006/relationships/customXml" Target="../ink/ink361.xml"/><Relationship Id="rId97" Type="http://schemas.openxmlformats.org/officeDocument/2006/relationships/image" Target="../media/image219.emf"/><Relationship Id="rId104" Type="http://schemas.openxmlformats.org/officeDocument/2006/relationships/customXml" Target="../ink/ink375.xml"/><Relationship Id="rId120" Type="http://schemas.openxmlformats.org/officeDocument/2006/relationships/customXml" Target="../ink/ink383.xml"/><Relationship Id="rId125" Type="http://schemas.openxmlformats.org/officeDocument/2006/relationships/image" Target="../media/image233.emf"/><Relationship Id="rId7" Type="http://schemas.openxmlformats.org/officeDocument/2006/relationships/image" Target="../media/image839.emf"/><Relationship Id="rId71" Type="http://schemas.openxmlformats.org/officeDocument/2006/relationships/image" Target="../media/image206.emf"/><Relationship Id="rId92" Type="http://schemas.openxmlformats.org/officeDocument/2006/relationships/customXml" Target="../ink/ink369.xml"/><Relationship Id="rId2" Type="http://schemas.openxmlformats.org/officeDocument/2006/relationships/customXml" Target="../ink/ink324.xml"/><Relationship Id="rId29" Type="http://schemas.openxmlformats.org/officeDocument/2006/relationships/image" Target="../media/image940.emf"/><Relationship Id="rId24" Type="http://schemas.openxmlformats.org/officeDocument/2006/relationships/customXml" Target="../ink/ink335.xml"/><Relationship Id="rId40" Type="http://schemas.openxmlformats.org/officeDocument/2006/relationships/customXml" Target="../ink/ink343.xml"/><Relationship Id="rId45" Type="http://schemas.openxmlformats.org/officeDocument/2006/relationships/image" Target="../media/image1930.emf"/><Relationship Id="rId66" Type="http://schemas.openxmlformats.org/officeDocument/2006/relationships/customXml" Target="../ink/ink356.xml"/><Relationship Id="rId87" Type="http://schemas.openxmlformats.org/officeDocument/2006/relationships/image" Target="../media/image214.emf"/><Relationship Id="rId110" Type="http://schemas.openxmlformats.org/officeDocument/2006/relationships/customXml" Target="../ink/ink378.xml"/><Relationship Id="rId115" Type="http://schemas.openxmlformats.org/officeDocument/2006/relationships/image" Target="../media/image228.emf"/><Relationship Id="rId61" Type="http://schemas.openxmlformats.org/officeDocument/2006/relationships/image" Target="../media/image2010.emf"/><Relationship Id="rId82" Type="http://schemas.openxmlformats.org/officeDocument/2006/relationships/customXml" Target="../ink/ink364.xml"/><Relationship Id="rId19" Type="http://schemas.openxmlformats.org/officeDocument/2006/relationships/image" Target="../media/image890.emf"/><Relationship Id="rId14" Type="http://schemas.openxmlformats.org/officeDocument/2006/relationships/customXml" Target="../ink/ink330.xml"/><Relationship Id="rId30" Type="http://schemas.openxmlformats.org/officeDocument/2006/relationships/customXml" Target="../ink/ink338.xml"/><Relationship Id="rId35" Type="http://schemas.openxmlformats.org/officeDocument/2006/relationships/image" Target="../media/image970.emf"/><Relationship Id="rId56" Type="http://schemas.openxmlformats.org/officeDocument/2006/relationships/customXml" Target="../ink/ink351.xml"/><Relationship Id="rId77" Type="http://schemas.openxmlformats.org/officeDocument/2006/relationships/image" Target="../media/image209.emf"/><Relationship Id="rId100" Type="http://schemas.openxmlformats.org/officeDocument/2006/relationships/customXml" Target="../ink/ink373.xml"/><Relationship Id="rId105" Type="http://schemas.openxmlformats.org/officeDocument/2006/relationships/image" Target="../media/image223.emf"/><Relationship Id="rId8" Type="http://schemas.openxmlformats.org/officeDocument/2006/relationships/customXml" Target="../ink/ink327.xml"/><Relationship Id="rId51" Type="http://schemas.openxmlformats.org/officeDocument/2006/relationships/image" Target="../media/image1960.emf"/><Relationship Id="rId72" Type="http://schemas.openxmlformats.org/officeDocument/2006/relationships/customXml" Target="../ink/ink359.xml"/><Relationship Id="rId93" Type="http://schemas.openxmlformats.org/officeDocument/2006/relationships/image" Target="../media/image217.emf"/><Relationship Id="rId98" Type="http://schemas.openxmlformats.org/officeDocument/2006/relationships/customXml" Target="../ink/ink372.xml"/><Relationship Id="rId121" Type="http://schemas.openxmlformats.org/officeDocument/2006/relationships/image" Target="../media/image231.emf"/><Relationship Id="rId3" Type="http://schemas.openxmlformats.org/officeDocument/2006/relationships/image" Target="../media/image8110.emf"/><Relationship Id="rId25" Type="http://schemas.openxmlformats.org/officeDocument/2006/relationships/image" Target="../media/image920.emf"/><Relationship Id="rId46" Type="http://schemas.openxmlformats.org/officeDocument/2006/relationships/customXml" Target="../ink/ink346.xml"/><Relationship Id="rId67" Type="http://schemas.openxmlformats.org/officeDocument/2006/relationships/image" Target="../media/image204.emf"/><Relationship Id="rId116" Type="http://schemas.openxmlformats.org/officeDocument/2006/relationships/customXml" Target="../ink/ink381.xml"/><Relationship Id="rId20" Type="http://schemas.openxmlformats.org/officeDocument/2006/relationships/customXml" Target="../ink/ink333.xml"/><Relationship Id="rId41" Type="http://schemas.openxmlformats.org/officeDocument/2006/relationships/image" Target="../media/image1910.emf"/><Relationship Id="rId62" Type="http://schemas.openxmlformats.org/officeDocument/2006/relationships/customXml" Target="../ink/ink354.xml"/><Relationship Id="rId83" Type="http://schemas.openxmlformats.org/officeDocument/2006/relationships/image" Target="../media/image212.emf"/><Relationship Id="rId88" Type="http://schemas.openxmlformats.org/officeDocument/2006/relationships/customXml" Target="../ink/ink367.xml"/><Relationship Id="rId111" Type="http://schemas.openxmlformats.org/officeDocument/2006/relationships/image" Target="../media/image226.emf"/><Relationship Id="rId15" Type="http://schemas.openxmlformats.org/officeDocument/2006/relationships/image" Target="../media/image870.emf"/><Relationship Id="rId36" Type="http://schemas.openxmlformats.org/officeDocument/2006/relationships/customXml" Target="../ink/ink341.xml"/><Relationship Id="rId57" Type="http://schemas.openxmlformats.org/officeDocument/2006/relationships/image" Target="../media/image1990.emf"/><Relationship Id="rId106" Type="http://schemas.openxmlformats.org/officeDocument/2006/relationships/customXml" Target="../ink/ink376.xml"/><Relationship Id="rId10" Type="http://schemas.openxmlformats.org/officeDocument/2006/relationships/customXml" Target="../ink/ink328.xml"/><Relationship Id="rId31" Type="http://schemas.openxmlformats.org/officeDocument/2006/relationships/image" Target="../media/image950.emf"/><Relationship Id="rId52" Type="http://schemas.openxmlformats.org/officeDocument/2006/relationships/customXml" Target="../ink/ink349.xml"/><Relationship Id="rId73" Type="http://schemas.openxmlformats.org/officeDocument/2006/relationships/image" Target="../media/image207.emf"/><Relationship Id="rId78" Type="http://schemas.openxmlformats.org/officeDocument/2006/relationships/customXml" Target="../ink/ink362.xml"/><Relationship Id="rId94" Type="http://schemas.openxmlformats.org/officeDocument/2006/relationships/customXml" Target="../ink/ink370.xml"/><Relationship Id="rId99" Type="http://schemas.openxmlformats.org/officeDocument/2006/relationships/image" Target="../media/image220.emf"/><Relationship Id="rId101" Type="http://schemas.openxmlformats.org/officeDocument/2006/relationships/image" Target="../media/image221.emf"/><Relationship Id="rId122" Type="http://schemas.openxmlformats.org/officeDocument/2006/relationships/customXml" Target="../ink/ink384.xml"/><Relationship Id="rId4" Type="http://schemas.openxmlformats.org/officeDocument/2006/relationships/customXml" Target="../ink/ink325.xml"/><Relationship Id="rId9" Type="http://schemas.openxmlformats.org/officeDocument/2006/relationships/image" Target="../media/image840.emf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1.emf"/><Relationship Id="rId21" Type="http://schemas.openxmlformats.org/officeDocument/2006/relationships/image" Target="../media/image2430.emf"/><Relationship Id="rId42" Type="http://schemas.openxmlformats.org/officeDocument/2006/relationships/customXml" Target="../ink/ink406.xml"/><Relationship Id="rId63" Type="http://schemas.openxmlformats.org/officeDocument/2006/relationships/image" Target="../media/image264.emf"/><Relationship Id="rId84" Type="http://schemas.openxmlformats.org/officeDocument/2006/relationships/customXml" Target="../ink/ink427.xml"/><Relationship Id="rId138" Type="http://schemas.openxmlformats.org/officeDocument/2006/relationships/customXml" Target="../ink/ink454.xml"/><Relationship Id="rId159" Type="http://schemas.openxmlformats.org/officeDocument/2006/relationships/image" Target="../media/image312.emf"/><Relationship Id="rId170" Type="http://schemas.openxmlformats.org/officeDocument/2006/relationships/customXml" Target="../ink/ink470.xml"/><Relationship Id="rId107" Type="http://schemas.openxmlformats.org/officeDocument/2006/relationships/image" Target="../media/image286.emf"/><Relationship Id="rId11" Type="http://schemas.openxmlformats.org/officeDocument/2006/relationships/image" Target="../media/image2380.emf"/><Relationship Id="rId32" Type="http://schemas.openxmlformats.org/officeDocument/2006/relationships/customXml" Target="../ink/ink401.xml"/><Relationship Id="rId53" Type="http://schemas.openxmlformats.org/officeDocument/2006/relationships/image" Target="../media/image2590.emf"/><Relationship Id="rId74" Type="http://schemas.openxmlformats.org/officeDocument/2006/relationships/customXml" Target="../ink/ink422.xml"/><Relationship Id="rId128" Type="http://schemas.openxmlformats.org/officeDocument/2006/relationships/customXml" Target="../ink/ink449.xml"/><Relationship Id="rId149" Type="http://schemas.openxmlformats.org/officeDocument/2006/relationships/image" Target="../media/image307.emf"/><Relationship Id="rId5" Type="http://schemas.openxmlformats.org/officeDocument/2006/relationships/image" Target="../media/image2350.emf"/><Relationship Id="rId95" Type="http://schemas.openxmlformats.org/officeDocument/2006/relationships/image" Target="../media/image280.emf"/><Relationship Id="rId160" Type="http://schemas.openxmlformats.org/officeDocument/2006/relationships/customXml" Target="../ink/ink465.xml"/><Relationship Id="rId22" Type="http://schemas.openxmlformats.org/officeDocument/2006/relationships/customXml" Target="../ink/ink396.xml"/><Relationship Id="rId43" Type="http://schemas.openxmlformats.org/officeDocument/2006/relationships/image" Target="../media/image2540.emf"/><Relationship Id="rId64" Type="http://schemas.openxmlformats.org/officeDocument/2006/relationships/customXml" Target="../ink/ink417.xml"/><Relationship Id="rId118" Type="http://schemas.openxmlformats.org/officeDocument/2006/relationships/customXml" Target="../ink/ink444.xml"/><Relationship Id="rId139" Type="http://schemas.openxmlformats.org/officeDocument/2006/relationships/image" Target="../media/image302.emf"/><Relationship Id="rId85" Type="http://schemas.openxmlformats.org/officeDocument/2006/relationships/image" Target="../media/image275.emf"/><Relationship Id="rId150" Type="http://schemas.openxmlformats.org/officeDocument/2006/relationships/customXml" Target="../ink/ink460.xml"/><Relationship Id="rId171" Type="http://schemas.openxmlformats.org/officeDocument/2006/relationships/image" Target="../media/image318.emf"/><Relationship Id="rId12" Type="http://schemas.openxmlformats.org/officeDocument/2006/relationships/customXml" Target="../ink/ink391.xml"/><Relationship Id="rId33" Type="http://schemas.openxmlformats.org/officeDocument/2006/relationships/image" Target="../media/image2490.emf"/><Relationship Id="rId108" Type="http://schemas.openxmlformats.org/officeDocument/2006/relationships/customXml" Target="../ink/ink439.xml"/><Relationship Id="rId129" Type="http://schemas.openxmlformats.org/officeDocument/2006/relationships/image" Target="../media/image297.emf"/><Relationship Id="rId54" Type="http://schemas.openxmlformats.org/officeDocument/2006/relationships/customXml" Target="../ink/ink412.xml"/><Relationship Id="rId75" Type="http://schemas.openxmlformats.org/officeDocument/2006/relationships/image" Target="../media/image270.emf"/><Relationship Id="rId96" Type="http://schemas.openxmlformats.org/officeDocument/2006/relationships/customXml" Target="../ink/ink433.xml"/><Relationship Id="rId140" Type="http://schemas.openxmlformats.org/officeDocument/2006/relationships/customXml" Target="../ink/ink455.xml"/><Relationship Id="rId161" Type="http://schemas.openxmlformats.org/officeDocument/2006/relationships/image" Target="../media/image313.emf"/><Relationship Id="rId6" Type="http://schemas.openxmlformats.org/officeDocument/2006/relationships/customXml" Target="../ink/ink388.xml"/><Relationship Id="rId23" Type="http://schemas.openxmlformats.org/officeDocument/2006/relationships/image" Target="../media/image2440.emf"/><Relationship Id="rId28" Type="http://schemas.openxmlformats.org/officeDocument/2006/relationships/customXml" Target="../ink/ink399.xml"/><Relationship Id="rId49" Type="http://schemas.openxmlformats.org/officeDocument/2006/relationships/image" Target="../media/image2570.emf"/><Relationship Id="rId114" Type="http://schemas.openxmlformats.org/officeDocument/2006/relationships/customXml" Target="../ink/ink442.xml"/><Relationship Id="rId119" Type="http://schemas.openxmlformats.org/officeDocument/2006/relationships/image" Target="../media/image292.emf"/><Relationship Id="rId44" Type="http://schemas.openxmlformats.org/officeDocument/2006/relationships/customXml" Target="../ink/ink407.xml"/><Relationship Id="rId60" Type="http://schemas.openxmlformats.org/officeDocument/2006/relationships/customXml" Target="../ink/ink415.xml"/><Relationship Id="rId65" Type="http://schemas.openxmlformats.org/officeDocument/2006/relationships/image" Target="../media/image265.emf"/><Relationship Id="rId81" Type="http://schemas.openxmlformats.org/officeDocument/2006/relationships/image" Target="../media/image273.emf"/><Relationship Id="rId86" Type="http://schemas.openxmlformats.org/officeDocument/2006/relationships/customXml" Target="../ink/ink428.xml"/><Relationship Id="rId130" Type="http://schemas.openxmlformats.org/officeDocument/2006/relationships/customXml" Target="../ink/ink450.xml"/><Relationship Id="rId135" Type="http://schemas.openxmlformats.org/officeDocument/2006/relationships/image" Target="../media/image300.emf"/><Relationship Id="rId151" Type="http://schemas.openxmlformats.org/officeDocument/2006/relationships/image" Target="../media/image308.emf"/><Relationship Id="rId156" Type="http://schemas.openxmlformats.org/officeDocument/2006/relationships/customXml" Target="../ink/ink463.xml"/><Relationship Id="rId177" Type="http://schemas.openxmlformats.org/officeDocument/2006/relationships/image" Target="../media/image321.emf"/><Relationship Id="rId172" Type="http://schemas.openxmlformats.org/officeDocument/2006/relationships/customXml" Target="../ink/ink471.xml"/><Relationship Id="rId13" Type="http://schemas.openxmlformats.org/officeDocument/2006/relationships/image" Target="../media/image2390.emf"/><Relationship Id="rId18" Type="http://schemas.openxmlformats.org/officeDocument/2006/relationships/customXml" Target="../ink/ink394.xml"/><Relationship Id="rId39" Type="http://schemas.openxmlformats.org/officeDocument/2006/relationships/image" Target="../media/image2520.emf"/><Relationship Id="rId109" Type="http://schemas.openxmlformats.org/officeDocument/2006/relationships/image" Target="../media/image287.emf"/><Relationship Id="rId34" Type="http://schemas.openxmlformats.org/officeDocument/2006/relationships/customXml" Target="../ink/ink402.xml"/><Relationship Id="rId50" Type="http://schemas.openxmlformats.org/officeDocument/2006/relationships/customXml" Target="../ink/ink410.xml"/><Relationship Id="rId55" Type="http://schemas.openxmlformats.org/officeDocument/2006/relationships/image" Target="../media/image2600.emf"/><Relationship Id="rId76" Type="http://schemas.openxmlformats.org/officeDocument/2006/relationships/customXml" Target="../ink/ink423.xml"/><Relationship Id="rId97" Type="http://schemas.openxmlformats.org/officeDocument/2006/relationships/image" Target="../media/image281.emf"/><Relationship Id="rId104" Type="http://schemas.openxmlformats.org/officeDocument/2006/relationships/customXml" Target="../ink/ink437.xml"/><Relationship Id="rId120" Type="http://schemas.openxmlformats.org/officeDocument/2006/relationships/customXml" Target="../ink/ink445.xml"/><Relationship Id="rId125" Type="http://schemas.openxmlformats.org/officeDocument/2006/relationships/image" Target="../media/image295.emf"/><Relationship Id="rId141" Type="http://schemas.openxmlformats.org/officeDocument/2006/relationships/image" Target="../media/image303.emf"/><Relationship Id="rId146" Type="http://schemas.openxmlformats.org/officeDocument/2006/relationships/customXml" Target="../ink/ink458.xml"/><Relationship Id="rId167" Type="http://schemas.openxmlformats.org/officeDocument/2006/relationships/image" Target="../media/image316.emf"/><Relationship Id="rId7" Type="http://schemas.openxmlformats.org/officeDocument/2006/relationships/image" Target="../media/image2360.emf"/><Relationship Id="rId71" Type="http://schemas.openxmlformats.org/officeDocument/2006/relationships/image" Target="../media/image268.emf"/><Relationship Id="rId92" Type="http://schemas.openxmlformats.org/officeDocument/2006/relationships/customXml" Target="../ink/ink431.xml"/><Relationship Id="rId162" Type="http://schemas.openxmlformats.org/officeDocument/2006/relationships/customXml" Target="../ink/ink466.xml"/><Relationship Id="rId2" Type="http://schemas.openxmlformats.org/officeDocument/2006/relationships/customXml" Target="../ink/ink386.xml"/><Relationship Id="rId29" Type="http://schemas.openxmlformats.org/officeDocument/2006/relationships/image" Target="../media/image2470.emf"/><Relationship Id="rId24" Type="http://schemas.openxmlformats.org/officeDocument/2006/relationships/customXml" Target="../ink/ink397.xml"/><Relationship Id="rId40" Type="http://schemas.openxmlformats.org/officeDocument/2006/relationships/customXml" Target="../ink/ink405.xml"/><Relationship Id="rId45" Type="http://schemas.openxmlformats.org/officeDocument/2006/relationships/image" Target="../media/image2550.emf"/><Relationship Id="rId66" Type="http://schemas.openxmlformats.org/officeDocument/2006/relationships/customXml" Target="../ink/ink418.xml"/><Relationship Id="rId87" Type="http://schemas.openxmlformats.org/officeDocument/2006/relationships/image" Target="../media/image276.emf"/><Relationship Id="rId110" Type="http://schemas.openxmlformats.org/officeDocument/2006/relationships/customXml" Target="../ink/ink440.xml"/><Relationship Id="rId115" Type="http://schemas.openxmlformats.org/officeDocument/2006/relationships/image" Target="../media/image290.emf"/><Relationship Id="rId131" Type="http://schemas.openxmlformats.org/officeDocument/2006/relationships/image" Target="../media/image298.emf"/><Relationship Id="rId136" Type="http://schemas.openxmlformats.org/officeDocument/2006/relationships/customXml" Target="../ink/ink453.xml"/><Relationship Id="rId157" Type="http://schemas.openxmlformats.org/officeDocument/2006/relationships/image" Target="../media/image311.emf"/><Relationship Id="rId178" Type="http://schemas.openxmlformats.org/officeDocument/2006/relationships/customXml" Target="../ink/ink474.xml"/><Relationship Id="rId61" Type="http://schemas.openxmlformats.org/officeDocument/2006/relationships/image" Target="../media/image263.emf"/><Relationship Id="rId82" Type="http://schemas.openxmlformats.org/officeDocument/2006/relationships/customXml" Target="../ink/ink426.xml"/><Relationship Id="rId152" Type="http://schemas.openxmlformats.org/officeDocument/2006/relationships/customXml" Target="../ink/ink461.xml"/><Relationship Id="rId173" Type="http://schemas.openxmlformats.org/officeDocument/2006/relationships/image" Target="../media/image319.emf"/><Relationship Id="rId19" Type="http://schemas.openxmlformats.org/officeDocument/2006/relationships/image" Target="../media/image2420.emf"/><Relationship Id="rId14" Type="http://schemas.openxmlformats.org/officeDocument/2006/relationships/customXml" Target="../ink/ink392.xml"/><Relationship Id="rId30" Type="http://schemas.openxmlformats.org/officeDocument/2006/relationships/customXml" Target="../ink/ink400.xml"/><Relationship Id="rId35" Type="http://schemas.openxmlformats.org/officeDocument/2006/relationships/image" Target="../media/image2500.emf"/><Relationship Id="rId56" Type="http://schemas.openxmlformats.org/officeDocument/2006/relationships/customXml" Target="../ink/ink413.xml"/><Relationship Id="rId77" Type="http://schemas.openxmlformats.org/officeDocument/2006/relationships/image" Target="../media/image271.emf"/><Relationship Id="rId100" Type="http://schemas.openxmlformats.org/officeDocument/2006/relationships/customXml" Target="../ink/ink435.xml"/><Relationship Id="rId105" Type="http://schemas.openxmlformats.org/officeDocument/2006/relationships/image" Target="../media/image285.emf"/><Relationship Id="rId126" Type="http://schemas.openxmlformats.org/officeDocument/2006/relationships/customXml" Target="../ink/ink448.xml"/><Relationship Id="rId147" Type="http://schemas.openxmlformats.org/officeDocument/2006/relationships/image" Target="../media/image306.emf"/><Relationship Id="rId168" Type="http://schemas.openxmlformats.org/officeDocument/2006/relationships/customXml" Target="../ink/ink469.xml"/><Relationship Id="rId8" Type="http://schemas.openxmlformats.org/officeDocument/2006/relationships/customXml" Target="../ink/ink389.xml"/><Relationship Id="rId51" Type="http://schemas.openxmlformats.org/officeDocument/2006/relationships/image" Target="../media/image2580.emf"/><Relationship Id="rId72" Type="http://schemas.openxmlformats.org/officeDocument/2006/relationships/customXml" Target="../ink/ink421.xml"/><Relationship Id="rId93" Type="http://schemas.openxmlformats.org/officeDocument/2006/relationships/image" Target="../media/image279.emf"/><Relationship Id="rId98" Type="http://schemas.openxmlformats.org/officeDocument/2006/relationships/customXml" Target="../ink/ink434.xml"/><Relationship Id="rId121" Type="http://schemas.openxmlformats.org/officeDocument/2006/relationships/image" Target="../media/image293.emf"/><Relationship Id="rId142" Type="http://schemas.openxmlformats.org/officeDocument/2006/relationships/customXml" Target="../ink/ink456.xml"/><Relationship Id="rId163" Type="http://schemas.openxmlformats.org/officeDocument/2006/relationships/image" Target="../media/image314.emf"/><Relationship Id="rId3" Type="http://schemas.openxmlformats.org/officeDocument/2006/relationships/image" Target="../media/image2340.emf"/><Relationship Id="rId25" Type="http://schemas.openxmlformats.org/officeDocument/2006/relationships/image" Target="../media/image2450.emf"/><Relationship Id="rId46" Type="http://schemas.openxmlformats.org/officeDocument/2006/relationships/customXml" Target="../ink/ink408.xml"/><Relationship Id="rId67" Type="http://schemas.openxmlformats.org/officeDocument/2006/relationships/image" Target="../media/image266.emf"/><Relationship Id="rId116" Type="http://schemas.openxmlformats.org/officeDocument/2006/relationships/customXml" Target="../ink/ink443.xml"/><Relationship Id="rId137" Type="http://schemas.openxmlformats.org/officeDocument/2006/relationships/image" Target="../media/image301.emf"/><Relationship Id="rId158" Type="http://schemas.openxmlformats.org/officeDocument/2006/relationships/customXml" Target="../ink/ink464.xml"/><Relationship Id="rId20" Type="http://schemas.openxmlformats.org/officeDocument/2006/relationships/customXml" Target="../ink/ink395.xml"/><Relationship Id="rId41" Type="http://schemas.openxmlformats.org/officeDocument/2006/relationships/image" Target="../media/image2530.emf"/><Relationship Id="rId62" Type="http://schemas.openxmlformats.org/officeDocument/2006/relationships/customXml" Target="../ink/ink416.xml"/><Relationship Id="rId83" Type="http://schemas.openxmlformats.org/officeDocument/2006/relationships/image" Target="../media/image274.emf"/><Relationship Id="rId88" Type="http://schemas.openxmlformats.org/officeDocument/2006/relationships/customXml" Target="../ink/ink429.xml"/><Relationship Id="rId111" Type="http://schemas.openxmlformats.org/officeDocument/2006/relationships/image" Target="../media/image288.emf"/><Relationship Id="rId132" Type="http://schemas.openxmlformats.org/officeDocument/2006/relationships/customXml" Target="../ink/ink451.xml"/><Relationship Id="rId153" Type="http://schemas.openxmlformats.org/officeDocument/2006/relationships/image" Target="../media/image309.emf"/><Relationship Id="rId174" Type="http://schemas.openxmlformats.org/officeDocument/2006/relationships/customXml" Target="../ink/ink472.xml"/><Relationship Id="rId179" Type="http://schemas.openxmlformats.org/officeDocument/2006/relationships/image" Target="../media/image322.emf"/><Relationship Id="rId15" Type="http://schemas.openxmlformats.org/officeDocument/2006/relationships/image" Target="../media/image2400.emf"/><Relationship Id="rId36" Type="http://schemas.openxmlformats.org/officeDocument/2006/relationships/customXml" Target="../ink/ink403.xml"/><Relationship Id="rId57" Type="http://schemas.openxmlformats.org/officeDocument/2006/relationships/image" Target="../media/image261.emf"/><Relationship Id="rId106" Type="http://schemas.openxmlformats.org/officeDocument/2006/relationships/customXml" Target="../ink/ink438.xml"/><Relationship Id="rId127" Type="http://schemas.openxmlformats.org/officeDocument/2006/relationships/image" Target="../media/image296.emf"/><Relationship Id="rId10" Type="http://schemas.openxmlformats.org/officeDocument/2006/relationships/customXml" Target="../ink/ink390.xml"/><Relationship Id="rId31" Type="http://schemas.openxmlformats.org/officeDocument/2006/relationships/image" Target="../media/image2480.emf"/><Relationship Id="rId52" Type="http://schemas.openxmlformats.org/officeDocument/2006/relationships/customXml" Target="../ink/ink411.xml"/><Relationship Id="rId73" Type="http://schemas.openxmlformats.org/officeDocument/2006/relationships/image" Target="../media/image269.emf"/><Relationship Id="rId78" Type="http://schemas.openxmlformats.org/officeDocument/2006/relationships/customXml" Target="../ink/ink424.xml"/><Relationship Id="rId94" Type="http://schemas.openxmlformats.org/officeDocument/2006/relationships/customXml" Target="../ink/ink432.xml"/><Relationship Id="rId99" Type="http://schemas.openxmlformats.org/officeDocument/2006/relationships/image" Target="../media/image282.emf"/><Relationship Id="rId101" Type="http://schemas.openxmlformats.org/officeDocument/2006/relationships/image" Target="../media/image283.emf"/><Relationship Id="rId122" Type="http://schemas.openxmlformats.org/officeDocument/2006/relationships/customXml" Target="../ink/ink446.xml"/><Relationship Id="rId143" Type="http://schemas.openxmlformats.org/officeDocument/2006/relationships/image" Target="../media/image304.emf"/><Relationship Id="rId148" Type="http://schemas.openxmlformats.org/officeDocument/2006/relationships/customXml" Target="../ink/ink459.xml"/><Relationship Id="rId164" Type="http://schemas.openxmlformats.org/officeDocument/2006/relationships/customXml" Target="../ink/ink467.xml"/><Relationship Id="rId169" Type="http://schemas.openxmlformats.org/officeDocument/2006/relationships/image" Target="../media/image317.emf"/><Relationship Id="rId4" Type="http://schemas.openxmlformats.org/officeDocument/2006/relationships/customXml" Target="../ink/ink387.xml"/><Relationship Id="rId9" Type="http://schemas.openxmlformats.org/officeDocument/2006/relationships/image" Target="../media/image2370.emf"/><Relationship Id="rId26" Type="http://schemas.openxmlformats.org/officeDocument/2006/relationships/customXml" Target="../ink/ink398.xml"/><Relationship Id="rId47" Type="http://schemas.openxmlformats.org/officeDocument/2006/relationships/image" Target="../media/image2560.emf"/><Relationship Id="rId68" Type="http://schemas.openxmlformats.org/officeDocument/2006/relationships/customXml" Target="../ink/ink419.xml"/><Relationship Id="rId89" Type="http://schemas.openxmlformats.org/officeDocument/2006/relationships/image" Target="../media/image277.emf"/><Relationship Id="rId112" Type="http://schemas.openxmlformats.org/officeDocument/2006/relationships/customXml" Target="../ink/ink441.xml"/><Relationship Id="rId133" Type="http://schemas.openxmlformats.org/officeDocument/2006/relationships/image" Target="../media/image299.emf"/><Relationship Id="rId154" Type="http://schemas.openxmlformats.org/officeDocument/2006/relationships/customXml" Target="../ink/ink462.xml"/><Relationship Id="rId175" Type="http://schemas.openxmlformats.org/officeDocument/2006/relationships/image" Target="../media/image320.emf"/><Relationship Id="rId16" Type="http://schemas.openxmlformats.org/officeDocument/2006/relationships/customXml" Target="../ink/ink393.xml"/><Relationship Id="rId37" Type="http://schemas.openxmlformats.org/officeDocument/2006/relationships/image" Target="../media/image2510.emf"/><Relationship Id="rId58" Type="http://schemas.openxmlformats.org/officeDocument/2006/relationships/customXml" Target="../ink/ink414.xml"/><Relationship Id="rId79" Type="http://schemas.openxmlformats.org/officeDocument/2006/relationships/image" Target="../media/image272.emf"/><Relationship Id="rId102" Type="http://schemas.openxmlformats.org/officeDocument/2006/relationships/customXml" Target="../ink/ink436.xml"/><Relationship Id="rId123" Type="http://schemas.openxmlformats.org/officeDocument/2006/relationships/image" Target="../media/image294.emf"/><Relationship Id="rId144" Type="http://schemas.openxmlformats.org/officeDocument/2006/relationships/customXml" Target="../ink/ink457.xml"/><Relationship Id="rId90" Type="http://schemas.openxmlformats.org/officeDocument/2006/relationships/customXml" Target="../ink/ink430.xml"/><Relationship Id="rId165" Type="http://schemas.openxmlformats.org/officeDocument/2006/relationships/image" Target="../media/image315.emf"/><Relationship Id="rId27" Type="http://schemas.openxmlformats.org/officeDocument/2006/relationships/image" Target="../media/image2460.emf"/><Relationship Id="rId48" Type="http://schemas.openxmlformats.org/officeDocument/2006/relationships/customXml" Target="../ink/ink409.xml"/><Relationship Id="rId69" Type="http://schemas.openxmlformats.org/officeDocument/2006/relationships/image" Target="../media/image267.emf"/><Relationship Id="rId113" Type="http://schemas.openxmlformats.org/officeDocument/2006/relationships/image" Target="../media/image289.emf"/><Relationship Id="rId134" Type="http://schemas.openxmlformats.org/officeDocument/2006/relationships/customXml" Target="../ink/ink452.xml"/><Relationship Id="rId80" Type="http://schemas.openxmlformats.org/officeDocument/2006/relationships/customXml" Target="../ink/ink425.xml"/><Relationship Id="rId155" Type="http://schemas.openxmlformats.org/officeDocument/2006/relationships/image" Target="../media/image310.emf"/><Relationship Id="rId176" Type="http://schemas.openxmlformats.org/officeDocument/2006/relationships/customXml" Target="../ink/ink473.xml"/><Relationship Id="rId17" Type="http://schemas.openxmlformats.org/officeDocument/2006/relationships/image" Target="../media/image2410.emf"/><Relationship Id="rId38" Type="http://schemas.openxmlformats.org/officeDocument/2006/relationships/customXml" Target="../ink/ink404.xml"/><Relationship Id="rId59" Type="http://schemas.openxmlformats.org/officeDocument/2006/relationships/image" Target="../media/image262.emf"/><Relationship Id="rId103" Type="http://schemas.openxmlformats.org/officeDocument/2006/relationships/image" Target="../media/image284.emf"/><Relationship Id="rId124" Type="http://schemas.openxmlformats.org/officeDocument/2006/relationships/customXml" Target="../ink/ink447.xml"/><Relationship Id="rId70" Type="http://schemas.openxmlformats.org/officeDocument/2006/relationships/customXml" Target="../ink/ink420.xml"/><Relationship Id="rId91" Type="http://schemas.openxmlformats.org/officeDocument/2006/relationships/image" Target="../media/image278.emf"/><Relationship Id="rId145" Type="http://schemas.openxmlformats.org/officeDocument/2006/relationships/image" Target="../media/image305.emf"/><Relationship Id="rId166" Type="http://schemas.openxmlformats.org/officeDocument/2006/relationships/customXml" Target="../ink/ink46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emf"/><Relationship Id="rId13" Type="http://schemas.openxmlformats.org/officeDocument/2006/relationships/customXml" Target="../ink/ink480.xml"/><Relationship Id="rId18" Type="http://schemas.openxmlformats.org/officeDocument/2006/relationships/image" Target="../media/image331.emf"/><Relationship Id="rId3" Type="http://schemas.openxmlformats.org/officeDocument/2006/relationships/customXml" Target="../ink/ink475.xml"/><Relationship Id="rId21" Type="http://schemas.openxmlformats.org/officeDocument/2006/relationships/customXml" Target="../ink/ink484.xml"/><Relationship Id="rId7" Type="http://schemas.openxmlformats.org/officeDocument/2006/relationships/customXml" Target="../ink/ink477.xml"/><Relationship Id="rId12" Type="http://schemas.openxmlformats.org/officeDocument/2006/relationships/image" Target="../media/image328.emf"/><Relationship Id="rId17" Type="http://schemas.openxmlformats.org/officeDocument/2006/relationships/customXml" Target="../ink/ink482.xml"/><Relationship Id="rId2" Type="http://schemas.openxmlformats.org/officeDocument/2006/relationships/image" Target="../media/image7.png"/><Relationship Id="rId16" Type="http://schemas.openxmlformats.org/officeDocument/2006/relationships/image" Target="../media/image330.emf"/><Relationship Id="rId20" Type="http://schemas.openxmlformats.org/officeDocument/2006/relationships/image" Target="../media/image3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5.emf"/><Relationship Id="rId11" Type="http://schemas.openxmlformats.org/officeDocument/2006/relationships/customXml" Target="../ink/ink479.xml"/><Relationship Id="rId24" Type="http://schemas.openxmlformats.org/officeDocument/2006/relationships/image" Target="../media/image334.emf"/><Relationship Id="rId5" Type="http://schemas.openxmlformats.org/officeDocument/2006/relationships/customXml" Target="../ink/ink476.xml"/><Relationship Id="rId15" Type="http://schemas.openxmlformats.org/officeDocument/2006/relationships/customXml" Target="../ink/ink481.xml"/><Relationship Id="rId23" Type="http://schemas.openxmlformats.org/officeDocument/2006/relationships/customXml" Target="../ink/ink485.xml"/><Relationship Id="rId10" Type="http://schemas.openxmlformats.org/officeDocument/2006/relationships/image" Target="../media/image327.emf"/><Relationship Id="rId19" Type="http://schemas.openxmlformats.org/officeDocument/2006/relationships/customXml" Target="../ink/ink483.xml"/><Relationship Id="rId4" Type="http://schemas.openxmlformats.org/officeDocument/2006/relationships/image" Target="../media/image324.emf"/><Relationship Id="rId9" Type="http://schemas.openxmlformats.org/officeDocument/2006/relationships/customXml" Target="../ink/ink478.xml"/><Relationship Id="rId14" Type="http://schemas.openxmlformats.org/officeDocument/2006/relationships/image" Target="../media/image329.emf"/><Relationship Id="rId22" Type="http://schemas.openxmlformats.org/officeDocument/2006/relationships/image" Target="../media/image333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91.xml"/><Relationship Id="rId18" Type="http://schemas.openxmlformats.org/officeDocument/2006/relationships/image" Target="../media/image340.emf"/><Relationship Id="rId26" Type="http://schemas.openxmlformats.org/officeDocument/2006/relationships/image" Target="../media/image344.emf"/><Relationship Id="rId39" Type="http://schemas.openxmlformats.org/officeDocument/2006/relationships/customXml" Target="../ink/ink504.xml"/><Relationship Id="rId21" Type="http://schemas.openxmlformats.org/officeDocument/2006/relationships/customXml" Target="../ink/ink495.xml"/><Relationship Id="rId34" Type="http://schemas.openxmlformats.org/officeDocument/2006/relationships/image" Target="../media/image348.emf"/><Relationship Id="rId42" Type="http://schemas.openxmlformats.org/officeDocument/2006/relationships/customXml" Target="../ink/ink506.xml"/><Relationship Id="rId47" Type="http://schemas.openxmlformats.org/officeDocument/2006/relationships/image" Target="../media/image354.emf"/><Relationship Id="rId50" Type="http://schemas.openxmlformats.org/officeDocument/2006/relationships/customXml" Target="../ink/ink510.xml"/><Relationship Id="rId55" Type="http://schemas.openxmlformats.org/officeDocument/2006/relationships/image" Target="../media/image358.emf"/><Relationship Id="rId7" Type="http://schemas.openxmlformats.org/officeDocument/2006/relationships/customXml" Target="../ink/ink488.xml"/><Relationship Id="rId2" Type="http://schemas.openxmlformats.org/officeDocument/2006/relationships/image" Target="../media/image8.png"/><Relationship Id="rId16" Type="http://schemas.openxmlformats.org/officeDocument/2006/relationships/image" Target="../media/image339.emf"/><Relationship Id="rId29" Type="http://schemas.openxmlformats.org/officeDocument/2006/relationships/customXml" Target="../ink/ink499.xml"/><Relationship Id="rId11" Type="http://schemas.openxmlformats.org/officeDocument/2006/relationships/customXml" Target="../ink/ink490.xml"/><Relationship Id="rId24" Type="http://schemas.openxmlformats.org/officeDocument/2006/relationships/image" Target="../media/image343.emf"/><Relationship Id="rId32" Type="http://schemas.openxmlformats.org/officeDocument/2006/relationships/image" Target="../media/image347.emf"/><Relationship Id="rId37" Type="http://schemas.openxmlformats.org/officeDocument/2006/relationships/customXml" Target="../ink/ink503.xml"/><Relationship Id="rId40" Type="http://schemas.openxmlformats.org/officeDocument/2006/relationships/customXml" Target="../ink/ink505.xml"/><Relationship Id="rId45" Type="http://schemas.openxmlformats.org/officeDocument/2006/relationships/image" Target="../media/image353.emf"/><Relationship Id="rId53" Type="http://schemas.openxmlformats.org/officeDocument/2006/relationships/image" Target="../media/image357.emf"/><Relationship Id="rId58" Type="http://schemas.openxmlformats.org/officeDocument/2006/relationships/customXml" Target="../ink/ink514.xml"/><Relationship Id="rId5" Type="http://schemas.openxmlformats.org/officeDocument/2006/relationships/customXml" Target="../ink/ink487.xml"/><Relationship Id="rId61" Type="http://schemas.openxmlformats.org/officeDocument/2006/relationships/image" Target="../media/image335.emf"/><Relationship Id="rId19" Type="http://schemas.openxmlformats.org/officeDocument/2006/relationships/customXml" Target="../ink/ink494.xml"/><Relationship Id="rId14" Type="http://schemas.openxmlformats.org/officeDocument/2006/relationships/image" Target="../media/image338.emf"/><Relationship Id="rId22" Type="http://schemas.openxmlformats.org/officeDocument/2006/relationships/image" Target="../media/image342.emf"/><Relationship Id="rId27" Type="http://schemas.openxmlformats.org/officeDocument/2006/relationships/customXml" Target="../ink/ink498.xml"/><Relationship Id="rId30" Type="http://schemas.openxmlformats.org/officeDocument/2006/relationships/image" Target="../media/image346.emf"/><Relationship Id="rId35" Type="http://schemas.openxmlformats.org/officeDocument/2006/relationships/customXml" Target="../ink/ink502.xml"/><Relationship Id="rId43" Type="http://schemas.openxmlformats.org/officeDocument/2006/relationships/image" Target="../media/image352.emf"/><Relationship Id="rId48" Type="http://schemas.openxmlformats.org/officeDocument/2006/relationships/customXml" Target="../ink/ink509.xml"/><Relationship Id="rId56" Type="http://schemas.openxmlformats.org/officeDocument/2006/relationships/customXml" Target="../ink/ink513.xml"/><Relationship Id="rId8" Type="http://schemas.openxmlformats.org/officeDocument/2006/relationships/image" Target="../media/image326.emf"/><Relationship Id="rId51" Type="http://schemas.openxmlformats.org/officeDocument/2006/relationships/image" Target="../media/image356.emf"/><Relationship Id="rId3" Type="http://schemas.openxmlformats.org/officeDocument/2006/relationships/customXml" Target="../ink/ink486.xml"/><Relationship Id="rId12" Type="http://schemas.openxmlformats.org/officeDocument/2006/relationships/image" Target="../media/image337.emf"/><Relationship Id="rId17" Type="http://schemas.openxmlformats.org/officeDocument/2006/relationships/customXml" Target="../ink/ink493.xml"/><Relationship Id="rId25" Type="http://schemas.openxmlformats.org/officeDocument/2006/relationships/customXml" Target="../ink/ink497.xml"/><Relationship Id="rId33" Type="http://schemas.openxmlformats.org/officeDocument/2006/relationships/customXml" Target="../ink/ink501.xml"/><Relationship Id="rId38" Type="http://schemas.openxmlformats.org/officeDocument/2006/relationships/image" Target="../media/image350.emf"/><Relationship Id="rId46" Type="http://schemas.openxmlformats.org/officeDocument/2006/relationships/customXml" Target="../ink/ink508.xml"/><Relationship Id="rId59" Type="http://schemas.openxmlformats.org/officeDocument/2006/relationships/image" Target="../media/image323.emf"/><Relationship Id="rId20" Type="http://schemas.openxmlformats.org/officeDocument/2006/relationships/image" Target="../media/image341.emf"/><Relationship Id="rId41" Type="http://schemas.openxmlformats.org/officeDocument/2006/relationships/image" Target="../media/image351.emf"/><Relationship Id="rId54" Type="http://schemas.openxmlformats.org/officeDocument/2006/relationships/customXml" Target="../ink/ink5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5.emf"/><Relationship Id="rId15" Type="http://schemas.openxmlformats.org/officeDocument/2006/relationships/customXml" Target="../ink/ink492.xml"/><Relationship Id="rId23" Type="http://schemas.openxmlformats.org/officeDocument/2006/relationships/customXml" Target="../ink/ink496.xml"/><Relationship Id="rId28" Type="http://schemas.openxmlformats.org/officeDocument/2006/relationships/image" Target="../media/image345.emf"/><Relationship Id="rId36" Type="http://schemas.openxmlformats.org/officeDocument/2006/relationships/image" Target="../media/image349.emf"/><Relationship Id="rId49" Type="http://schemas.openxmlformats.org/officeDocument/2006/relationships/image" Target="../media/image355.emf"/><Relationship Id="rId57" Type="http://schemas.openxmlformats.org/officeDocument/2006/relationships/image" Target="../media/image359.emf"/><Relationship Id="rId10" Type="http://schemas.openxmlformats.org/officeDocument/2006/relationships/image" Target="../media/image336.emf"/><Relationship Id="rId31" Type="http://schemas.openxmlformats.org/officeDocument/2006/relationships/customXml" Target="../ink/ink500.xml"/><Relationship Id="rId44" Type="http://schemas.openxmlformats.org/officeDocument/2006/relationships/customXml" Target="../ink/ink507.xml"/><Relationship Id="rId52" Type="http://schemas.openxmlformats.org/officeDocument/2006/relationships/customXml" Target="../ink/ink511.xml"/><Relationship Id="rId60" Type="http://schemas.openxmlformats.org/officeDocument/2006/relationships/customXml" Target="../ink/ink515.xml"/><Relationship Id="rId4" Type="http://schemas.openxmlformats.org/officeDocument/2006/relationships/image" Target="../media/image324.emf"/><Relationship Id="rId9" Type="http://schemas.openxmlformats.org/officeDocument/2006/relationships/customXml" Target="../ink/ink489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7.emf"/><Relationship Id="rId21" Type="http://schemas.openxmlformats.org/officeDocument/2006/relationships/customXml" Target="../ink/ink525.xml"/><Relationship Id="rId42" Type="http://schemas.openxmlformats.org/officeDocument/2006/relationships/image" Target="../media/image349.emf"/><Relationship Id="rId63" Type="http://schemas.openxmlformats.org/officeDocument/2006/relationships/image" Target="../media/image359.emf"/><Relationship Id="rId84" Type="http://schemas.openxmlformats.org/officeDocument/2006/relationships/customXml" Target="../ink/ink557.xml"/><Relationship Id="rId138" Type="http://schemas.openxmlformats.org/officeDocument/2006/relationships/customXml" Target="../ink/ink584.xml"/><Relationship Id="rId159" Type="http://schemas.openxmlformats.org/officeDocument/2006/relationships/image" Target="../media/image418.emf"/><Relationship Id="rId170" Type="http://schemas.openxmlformats.org/officeDocument/2006/relationships/customXml" Target="../ink/ink600.xml"/><Relationship Id="rId107" Type="http://schemas.openxmlformats.org/officeDocument/2006/relationships/image" Target="../media/image392.emf"/><Relationship Id="rId11" Type="http://schemas.openxmlformats.org/officeDocument/2006/relationships/customXml" Target="../ink/ink520.xml"/><Relationship Id="rId32" Type="http://schemas.openxmlformats.org/officeDocument/2006/relationships/image" Target="../media/image344.emf"/><Relationship Id="rId53" Type="http://schemas.openxmlformats.org/officeDocument/2006/relationships/image" Target="../media/image354.emf"/><Relationship Id="rId74" Type="http://schemas.openxmlformats.org/officeDocument/2006/relationships/customXml" Target="../ink/ink552.xml"/><Relationship Id="rId128" Type="http://schemas.openxmlformats.org/officeDocument/2006/relationships/customXml" Target="../ink/ink579.xml"/><Relationship Id="rId149" Type="http://schemas.openxmlformats.org/officeDocument/2006/relationships/image" Target="../media/image413.emf"/><Relationship Id="rId5" Type="http://schemas.openxmlformats.org/officeDocument/2006/relationships/customXml" Target="../ink/ink517.xml"/><Relationship Id="rId95" Type="http://schemas.openxmlformats.org/officeDocument/2006/relationships/image" Target="../media/image386.emf"/><Relationship Id="rId160" Type="http://schemas.openxmlformats.org/officeDocument/2006/relationships/customXml" Target="../ink/ink595.xml"/><Relationship Id="rId22" Type="http://schemas.openxmlformats.org/officeDocument/2006/relationships/image" Target="../media/image367.emf"/><Relationship Id="rId43" Type="http://schemas.openxmlformats.org/officeDocument/2006/relationships/customXml" Target="../ink/ink536.xml"/><Relationship Id="rId64" Type="http://schemas.openxmlformats.org/officeDocument/2006/relationships/customXml" Target="../ink/ink547.xml"/><Relationship Id="rId118" Type="http://schemas.openxmlformats.org/officeDocument/2006/relationships/customXml" Target="../ink/ink574.xml"/><Relationship Id="rId139" Type="http://schemas.openxmlformats.org/officeDocument/2006/relationships/image" Target="../media/image408.emf"/><Relationship Id="rId85" Type="http://schemas.openxmlformats.org/officeDocument/2006/relationships/image" Target="../media/image381.emf"/><Relationship Id="rId150" Type="http://schemas.openxmlformats.org/officeDocument/2006/relationships/customXml" Target="../ink/ink590.xml"/><Relationship Id="rId171" Type="http://schemas.openxmlformats.org/officeDocument/2006/relationships/image" Target="../media/image424.emf"/><Relationship Id="rId12" Type="http://schemas.openxmlformats.org/officeDocument/2006/relationships/image" Target="../media/image362.emf"/><Relationship Id="rId33" Type="http://schemas.openxmlformats.org/officeDocument/2006/relationships/customXml" Target="../ink/ink531.xml"/><Relationship Id="rId108" Type="http://schemas.openxmlformats.org/officeDocument/2006/relationships/customXml" Target="../ink/ink569.xml"/><Relationship Id="rId129" Type="http://schemas.openxmlformats.org/officeDocument/2006/relationships/image" Target="../media/image403.emf"/><Relationship Id="rId54" Type="http://schemas.openxmlformats.org/officeDocument/2006/relationships/customXml" Target="../ink/ink542.xml"/><Relationship Id="rId75" Type="http://schemas.openxmlformats.org/officeDocument/2006/relationships/image" Target="../media/image377.emf"/><Relationship Id="rId96" Type="http://schemas.openxmlformats.org/officeDocument/2006/relationships/customXml" Target="../ink/ink563.xml"/><Relationship Id="rId140" Type="http://schemas.openxmlformats.org/officeDocument/2006/relationships/customXml" Target="../ink/ink585.xml"/><Relationship Id="rId161" Type="http://schemas.openxmlformats.org/officeDocument/2006/relationships/image" Target="../media/image419.emf"/><Relationship Id="rId6" Type="http://schemas.openxmlformats.org/officeDocument/2006/relationships/image" Target="../media/image325.emf"/><Relationship Id="rId23" Type="http://schemas.openxmlformats.org/officeDocument/2006/relationships/customXml" Target="../ink/ink526.xml"/><Relationship Id="rId28" Type="http://schemas.openxmlformats.org/officeDocument/2006/relationships/image" Target="../media/image370.emf"/><Relationship Id="rId49" Type="http://schemas.openxmlformats.org/officeDocument/2006/relationships/image" Target="../media/image352.emf"/><Relationship Id="rId114" Type="http://schemas.openxmlformats.org/officeDocument/2006/relationships/customXml" Target="../ink/ink572.xml"/><Relationship Id="rId119" Type="http://schemas.openxmlformats.org/officeDocument/2006/relationships/image" Target="../media/image398.emf"/><Relationship Id="rId44" Type="http://schemas.openxmlformats.org/officeDocument/2006/relationships/image" Target="../media/image350.emf"/><Relationship Id="rId60" Type="http://schemas.openxmlformats.org/officeDocument/2006/relationships/customXml" Target="../ink/ink545.xml"/><Relationship Id="rId65" Type="http://schemas.openxmlformats.org/officeDocument/2006/relationships/image" Target="../media/image372.emf"/><Relationship Id="rId81" Type="http://schemas.openxmlformats.org/officeDocument/2006/relationships/image" Target="../media/image360.emf"/><Relationship Id="rId86" Type="http://schemas.openxmlformats.org/officeDocument/2006/relationships/customXml" Target="../ink/ink558.xml"/><Relationship Id="rId130" Type="http://schemas.openxmlformats.org/officeDocument/2006/relationships/customXml" Target="../ink/ink580.xml"/><Relationship Id="rId135" Type="http://schemas.openxmlformats.org/officeDocument/2006/relationships/image" Target="../media/image406.emf"/><Relationship Id="rId151" Type="http://schemas.openxmlformats.org/officeDocument/2006/relationships/image" Target="../media/image414.emf"/><Relationship Id="rId156" Type="http://schemas.openxmlformats.org/officeDocument/2006/relationships/customXml" Target="../ink/ink593.xml"/><Relationship Id="rId177" Type="http://schemas.openxmlformats.org/officeDocument/2006/relationships/image" Target="../media/image427.emf"/><Relationship Id="rId172" Type="http://schemas.openxmlformats.org/officeDocument/2006/relationships/customXml" Target="../ink/ink601.xml"/><Relationship Id="rId13" Type="http://schemas.openxmlformats.org/officeDocument/2006/relationships/customXml" Target="../ink/ink521.xml"/><Relationship Id="rId18" Type="http://schemas.openxmlformats.org/officeDocument/2006/relationships/image" Target="../media/image365.emf"/><Relationship Id="rId39" Type="http://schemas.openxmlformats.org/officeDocument/2006/relationships/customXml" Target="../ink/ink534.xml"/><Relationship Id="rId109" Type="http://schemas.openxmlformats.org/officeDocument/2006/relationships/image" Target="../media/image393.emf"/><Relationship Id="rId34" Type="http://schemas.openxmlformats.org/officeDocument/2006/relationships/image" Target="../media/image345.emf"/><Relationship Id="rId50" Type="http://schemas.openxmlformats.org/officeDocument/2006/relationships/customXml" Target="../ink/ink540.xml"/><Relationship Id="rId55" Type="http://schemas.openxmlformats.org/officeDocument/2006/relationships/image" Target="../media/image355.emf"/><Relationship Id="rId76" Type="http://schemas.openxmlformats.org/officeDocument/2006/relationships/customXml" Target="../ink/ink553.xml"/><Relationship Id="rId97" Type="http://schemas.openxmlformats.org/officeDocument/2006/relationships/image" Target="../media/image387.emf"/><Relationship Id="rId104" Type="http://schemas.openxmlformats.org/officeDocument/2006/relationships/customXml" Target="../ink/ink567.xml"/><Relationship Id="rId120" Type="http://schemas.openxmlformats.org/officeDocument/2006/relationships/customXml" Target="../ink/ink575.xml"/><Relationship Id="rId125" Type="http://schemas.openxmlformats.org/officeDocument/2006/relationships/image" Target="../media/image401.emf"/><Relationship Id="rId141" Type="http://schemas.openxmlformats.org/officeDocument/2006/relationships/image" Target="../media/image409.emf"/><Relationship Id="rId146" Type="http://schemas.openxmlformats.org/officeDocument/2006/relationships/customXml" Target="../ink/ink588.xml"/><Relationship Id="rId167" Type="http://schemas.openxmlformats.org/officeDocument/2006/relationships/image" Target="../media/image422.emf"/><Relationship Id="rId7" Type="http://schemas.openxmlformats.org/officeDocument/2006/relationships/customXml" Target="../ink/ink518.xml"/><Relationship Id="rId71" Type="http://schemas.openxmlformats.org/officeDocument/2006/relationships/image" Target="../media/image375.emf"/><Relationship Id="rId92" Type="http://schemas.openxmlformats.org/officeDocument/2006/relationships/customXml" Target="../ink/ink561.xml"/><Relationship Id="rId162" Type="http://schemas.openxmlformats.org/officeDocument/2006/relationships/customXml" Target="../ink/ink596.xml"/><Relationship Id="rId2" Type="http://schemas.openxmlformats.org/officeDocument/2006/relationships/image" Target="../media/image9.png"/><Relationship Id="rId29" Type="http://schemas.openxmlformats.org/officeDocument/2006/relationships/customXml" Target="../ink/ink529.xml"/><Relationship Id="rId24" Type="http://schemas.openxmlformats.org/officeDocument/2006/relationships/image" Target="../media/image368.emf"/><Relationship Id="rId40" Type="http://schemas.openxmlformats.org/officeDocument/2006/relationships/image" Target="../media/image348.emf"/><Relationship Id="rId45" Type="http://schemas.openxmlformats.org/officeDocument/2006/relationships/customXml" Target="../ink/ink537.xml"/><Relationship Id="rId66" Type="http://schemas.openxmlformats.org/officeDocument/2006/relationships/customXml" Target="../ink/ink548.xml"/><Relationship Id="rId87" Type="http://schemas.openxmlformats.org/officeDocument/2006/relationships/image" Target="../media/image382.emf"/><Relationship Id="rId110" Type="http://schemas.openxmlformats.org/officeDocument/2006/relationships/customXml" Target="../ink/ink570.xml"/><Relationship Id="rId115" Type="http://schemas.openxmlformats.org/officeDocument/2006/relationships/image" Target="../media/image396.emf"/><Relationship Id="rId131" Type="http://schemas.openxmlformats.org/officeDocument/2006/relationships/image" Target="../media/image404.emf"/><Relationship Id="rId136" Type="http://schemas.openxmlformats.org/officeDocument/2006/relationships/customXml" Target="../ink/ink583.xml"/><Relationship Id="rId157" Type="http://schemas.openxmlformats.org/officeDocument/2006/relationships/image" Target="../media/image417.emf"/><Relationship Id="rId61" Type="http://schemas.openxmlformats.org/officeDocument/2006/relationships/image" Target="../media/image358.emf"/><Relationship Id="rId82" Type="http://schemas.openxmlformats.org/officeDocument/2006/relationships/customXml" Target="../ink/ink556.xml"/><Relationship Id="rId152" Type="http://schemas.openxmlformats.org/officeDocument/2006/relationships/customXml" Target="../ink/ink591.xml"/><Relationship Id="rId173" Type="http://schemas.openxmlformats.org/officeDocument/2006/relationships/image" Target="../media/image425.emf"/><Relationship Id="rId19" Type="http://schemas.openxmlformats.org/officeDocument/2006/relationships/customXml" Target="../ink/ink524.xml"/><Relationship Id="rId14" Type="http://schemas.openxmlformats.org/officeDocument/2006/relationships/image" Target="../media/image363.emf"/><Relationship Id="rId30" Type="http://schemas.openxmlformats.org/officeDocument/2006/relationships/image" Target="../media/image371.emf"/><Relationship Id="rId35" Type="http://schemas.openxmlformats.org/officeDocument/2006/relationships/customXml" Target="../ink/ink532.xml"/><Relationship Id="rId56" Type="http://schemas.openxmlformats.org/officeDocument/2006/relationships/customXml" Target="../ink/ink543.xml"/><Relationship Id="rId77" Type="http://schemas.openxmlformats.org/officeDocument/2006/relationships/image" Target="../media/image378.emf"/><Relationship Id="rId100" Type="http://schemas.openxmlformats.org/officeDocument/2006/relationships/customXml" Target="../ink/ink565.xml"/><Relationship Id="rId105" Type="http://schemas.openxmlformats.org/officeDocument/2006/relationships/image" Target="../media/image391.emf"/><Relationship Id="rId126" Type="http://schemas.openxmlformats.org/officeDocument/2006/relationships/customXml" Target="../ink/ink578.xml"/><Relationship Id="rId147" Type="http://schemas.openxmlformats.org/officeDocument/2006/relationships/image" Target="../media/image412.emf"/><Relationship Id="rId168" Type="http://schemas.openxmlformats.org/officeDocument/2006/relationships/customXml" Target="../ink/ink599.xml"/><Relationship Id="rId8" Type="http://schemas.openxmlformats.org/officeDocument/2006/relationships/image" Target="../media/image326.emf"/><Relationship Id="rId51" Type="http://schemas.openxmlformats.org/officeDocument/2006/relationships/image" Target="../media/image353.emf"/><Relationship Id="rId72" Type="http://schemas.openxmlformats.org/officeDocument/2006/relationships/customXml" Target="../ink/ink551.xml"/><Relationship Id="rId93" Type="http://schemas.openxmlformats.org/officeDocument/2006/relationships/image" Target="../media/image385.emf"/><Relationship Id="rId98" Type="http://schemas.openxmlformats.org/officeDocument/2006/relationships/customXml" Target="../ink/ink564.xml"/><Relationship Id="rId121" Type="http://schemas.openxmlformats.org/officeDocument/2006/relationships/image" Target="../media/image399.emf"/><Relationship Id="rId142" Type="http://schemas.openxmlformats.org/officeDocument/2006/relationships/customXml" Target="../ink/ink586.xml"/><Relationship Id="rId163" Type="http://schemas.openxmlformats.org/officeDocument/2006/relationships/image" Target="../media/image420.emf"/><Relationship Id="rId3" Type="http://schemas.openxmlformats.org/officeDocument/2006/relationships/customXml" Target="../ink/ink516.xml"/><Relationship Id="rId25" Type="http://schemas.openxmlformats.org/officeDocument/2006/relationships/customXml" Target="../ink/ink527.xml"/><Relationship Id="rId46" Type="http://schemas.openxmlformats.org/officeDocument/2006/relationships/customXml" Target="../ink/ink538.xml"/><Relationship Id="rId67" Type="http://schemas.openxmlformats.org/officeDocument/2006/relationships/image" Target="../media/image373.emf"/><Relationship Id="rId116" Type="http://schemas.openxmlformats.org/officeDocument/2006/relationships/customXml" Target="../ink/ink573.xml"/><Relationship Id="rId137" Type="http://schemas.openxmlformats.org/officeDocument/2006/relationships/image" Target="../media/image407.emf"/><Relationship Id="rId158" Type="http://schemas.openxmlformats.org/officeDocument/2006/relationships/customXml" Target="../ink/ink594.xml"/><Relationship Id="rId20" Type="http://schemas.openxmlformats.org/officeDocument/2006/relationships/image" Target="../media/image366.emf"/><Relationship Id="rId41" Type="http://schemas.openxmlformats.org/officeDocument/2006/relationships/customXml" Target="../ink/ink535.xml"/><Relationship Id="rId62" Type="http://schemas.openxmlformats.org/officeDocument/2006/relationships/customXml" Target="../ink/ink546.xml"/><Relationship Id="rId83" Type="http://schemas.openxmlformats.org/officeDocument/2006/relationships/image" Target="../media/image380.emf"/><Relationship Id="rId88" Type="http://schemas.openxmlformats.org/officeDocument/2006/relationships/customXml" Target="../ink/ink559.xml"/><Relationship Id="rId111" Type="http://schemas.openxmlformats.org/officeDocument/2006/relationships/image" Target="../media/image394.emf"/><Relationship Id="rId132" Type="http://schemas.openxmlformats.org/officeDocument/2006/relationships/customXml" Target="../ink/ink581.xml"/><Relationship Id="rId153" Type="http://schemas.openxmlformats.org/officeDocument/2006/relationships/image" Target="../media/image415.emf"/><Relationship Id="rId174" Type="http://schemas.openxmlformats.org/officeDocument/2006/relationships/customXml" Target="../ink/ink602.xml"/><Relationship Id="rId15" Type="http://schemas.openxmlformats.org/officeDocument/2006/relationships/customXml" Target="../ink/ink522.xml"/><Relationship Id="rId36" Type="http://schemas.openxmlformats.org/officeDocument/2006/relationships/image" Target="../media/image346.emf"/><Relationship Id="rId57" Type="http://schemas.openxmlformats.org/officeDocument/2006/relationships/image" Target="../media/image356.emf"/><Relationship Id="rId106" Type="http://schemas.openxmlformats.org/officeDocument/2006/relationships/customXml" Target="../ink/ink568.xml"/><Relationship Id="rId127" Type="http://schemas.openxmlformats.org/officeDocument/2006/relationships/image" Target="../media/image402.emf"/><Relationship Id="rId10" Type="http://schemas.openxmlformats.org/officeDocument/2006/relationships/image" Target="../media/image361.emf"/><Relationship Id="rId31" Type="http://schemas.openxmlformats.org/officeDocument/2006/relationships/customXml" Target="../ink/ink530.xml"/><Relationship Id="rId52" Type="http://schemas.openxmlformats.org/officeDocument/2006/relationships/customXml" Target="../ink/ink541.xml"/><Relationship Id="rId73" Type="http://schemas.openxmlformats.org/officeDocument/2006/relationships/image" Target="../media/image376.emf"/><Relationship Id="rId78" Type="http://schemas.openxmlformats.org/officeDocument/2006/relationships/customXml" Target="../ink/ink554.xml"/><Relationship Id="rId94" Type="http://schemas.openxmlformats.org/officeDocument/2006/relationships/customXml" Target="../ink/ink562.xml"/><Relationship Id="rId99" Type="http://schemas.openxmlformats.org/officeDocument/2006/relationships/image" Target="../media/image388.emf"/><Relationship Id="rId101" Type="http://schemas.openxmlformats.org/officeDocument/2006/relationships/image" Target="../media/image389.emf"/><Relationship Id="rId122" Type="http://schemas.openxmlformats.org/officeDocument/2006/relationships/customXml" Target="../ink/ink576.xml"/><Relationship Id="rId143" Type="http://schemas.openxmlformats.org/officeDocument/2006/relationships/image" Target="../media/image410.emf"/><Relationship Id="rId148" Type="http://schemas.openxmlformats.org/officeDocument/2006/relationships/customXml" Target="../ink/ink589.xml"/><Relationship Id="rId164" Type="http://schemas.openxmlformats.org/officeDocument/2006/relationships/customXml" Target="../ink/ink597.xml"/><Relationship Id="rId169" Type="http://schemas.openxmlformats.org/officeDocument/2006/relationships/image" Target="../media/image423.emf"/><Relationship Id="rId4" Type="http://schemas.openxmlformats.org/officeDocument/2006/relationships/image" Target="../media/image324.emf"/><Relationship Id="rId9" Type="http://schemas.openxmlformats.org/officeDocument/2006/relationships/customXml" Target="../ink/ink519.xml"/><Relationship Id="rId26" Type="http://schemas.openxmlformats.org/officeDocument/2006/relationships/image" Target="../media/image369.emf"/><Relationship Id="rId47" Type="http://schemas.openxmlformats.org/officeDocument/2006/relationships/image" Target="../media/image351.emf"/><Relationship Id="rId68" Type="http://schemas.openxmlformats.org/officeDocument/2006/relationships/customXml" Target="../ink/ink549.xml"/><Relationship Id="rId89" Type="http://schemas.openxmlformats.org/officeDocument/2006/relationships/image" Target="../media/image383.emf"/><Relationship Id="rId112" Type="http://schemas.openxmlformats.org/officeDocument/2006/relationships/customXml" Target="../ink/ink571.xml"/><Relationship Id="rId133" Type="http://schemas.openxmlformats.org/officeDocument/2006/relationships/image" Target="../media/image405.emf"/><Relationship Id="rId154" Type="http://schemas.openxmlformats.org/officeDocument/2006/relationships/customXml" Target="../ink/ink592.xml"/><Relationship Id="rId175" Type="http://schemas.openxmlformats.org/officeDocument/2006/relationships/image" Target="../media/image426.emf"/><Relationship Id="rId16" Type="http://schemas.openxmlformats.org/officeDocument/2006/relationships/image" Target="../media/image364.emf"/><Relationship Id="rId37" Type="http://schemas.openxmlformats.org/officeDocument/2006/relationships/customXml" Target="../ink/ink533.xml"/><Relationship Id="rId58" Type="http://schemas.openxmlformats.org/officeDocument/2006/relationships/customXml" Target="../ink/ink544.xml"/><Relationship Id="rId79" Type="http://schemas.openxmlformats.org/officeDocument/2006/relationships/image" Target="../media/image379.emf"/><Relationship Id="rId102" Type="http://schemas.openxmlformats.org/officeDocument/2006/relationships/customXml" Target="../ink/ink566.xml"/><Relationship Id="rId123" Type="http://schemas.openxmlformats.org/officeDocument/2006/relationships/image" Target="../media/image400.emf"/><Relationship Id="rId144" Type="http://schemas.openxmlformats.org/officeDocument/2006/relationships/customXml" Target="../ink/ink587.xml"/><Relationship Id="rId90" Type="http://schemas.openxmlformats.org/officeDocument/2006/relationships/customXml" Target="../ink/ink560.xml"/><Relationship Id="rId165" Type="http://schemas.openxmlformats.org/officeDocument/2006/relationships/image" Target="../media/image421.emf"/><Relationship Id="rId27" Type="http://schemas.openxmlformats.org/officeDocument/2006/relationships/customXml" Target="../ink/ink528.xml"/><Relationship Id="rId48" Type="http://schemas.openxmlformats.org/officeDocument/2006/relationships/customXml" Target="../ink/ink539.xml"/><Relationship Id="rId69" Type="http://schemas.openxmlformats.org/officeDocument/2006/relationships/image" Target="../media/image374.emf"/><Relationship Id="rId113" Type="http://schemas.openxmlformats.org/officeDocument/2006/relationships/image" Target="../media/image395.emf"/><Relationship Id="rId134" Type="http://schemas.openxmlformats.org/officeDocument/2006/relationships/customXml" Target="../ink/ink582.xml"/><Relationship Id="rId80" Type="http://schemas.openxmlformats.org/officeDocument/2006/relationships/customXml" Target="../ink/ink555.xml"/><Relationship Id="rId155" Type="http://schemas.openxmlformats.org/officeDocument/2006/relationships/image" Target="../media/image416.emf"/><Relationship Id="rId176" Type="http://schemas.openxmlformats.org/officeDocument/2006/relationships/customXml" Target="../ink/ink603.xml"/><Relationship Id="rId17" Type="http://schemas.openxmlformats.org/officeDocument/2006/relationships/customXml" Target="../ink/ink523.xml"/><Relationship Id="rId38" Type="http://schemas.openxmlformats.org/officeDocument/2006/relationships/image" Target="../media/image347.emf"/><Relationship Id="rId59" Type="http://schemas.openxmlformats.org/officeDocument/2006/relationships/image" Target="../media/image357.emf"/><Relationship Id="rId103" Type="http://schemas.openxmlformats.org/officeDocument/2006/relationships/image" Target="../media/image390.emf"/><Relationship Id="rId124" Type="http://schemas.openxmlformats.org/officeDocument/2006/relationships/customXml" Target="../ink/ink577.xml"/><Relationship Id="rId70" Type="http://schemas.openxmlformats.org/officeDocument/2006/relationships/customXml" Target="../ink/ink550.xml"/><Relationship Id="rId91" Type="http://schemas.openxmlformats.org/officeDocument/2006/relationships/image" Target="../media/image384.emf"/><Relationship Id="rId145" Type="http://schemas.openxmlformats.org/officeDocument/2006/relationships/image" Target="../media/image411.emf"/><Relationship Id="rId166" Type="http://schemas.openxmlformats.org/officeDocument/2006/relationships/customXml" Target="../ink/ink59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09.xml"/><Relationship Id="rId18" Type="http://schemas.openxmlformats.org/officeDocument/2006/relationships/image" Target="../media/image3850.emf"/><Relationship Id="rId26" Type="http://schemas.openxmlformats.org/officeDocument/2006/relationships/image" Target="../media/image3890.emf"/><Relationship Id="rId21" Type="http://schemas.openxmlformats.org/officeDocument/2006/relationships/customXml" Target="../ink/ink613.xml"/><Relationship Id="rId34" Type="http://schemas.openxmlformats.org/officeDocument/2006/relationships/image" Target="../media/image3930.emf"/><Relationship Id="rId7" Type="http://schemas.openxmlformats.org/officeDocument/2006/relationships/customXml" Target="../ink/ink606.xml"/><Relationship Id="rId12" Type="http://schemas.openxmlformats.org/officeDocument/2006/relationships/image" Target="../media/image3820.emf"/><Relationship Id="rId17" Type="http://schemas.openxmlformats.org/officeDocument/2006/relationships/customXml" Target="../ink/ink611.xml"/><Relationship Id="rId25" Type="http://schemas.openxmlformats.org/officeDocument/2006/relationships/customXml" Target="../ink/ink615.xml"/><Relationship Id="rId33" Type="http://schemas.openxmlformats.org/officeDocument/2006/relationships/customXml" Target="../ink/ink619.xml"/><Relationship Id="rId38" Type="http://schemas.openxmlformats.org/officeDocument/2006/relationships/image" Target="../media/image3950.emf"/><Relationship Id="rId2" Type="http://schemas.openxmlformats.org/officeDocument/2006/relationships/image" Target="../media/image10.png"/><Relationship Id="rId16" Type="http://schemas.openxmlformats.org/officeDocument/2006/relationships/image" Target="../media/image3840.emf"/><Relationship Id="rId20" Type="http://schemas.openxmlformats.org/officeDocument/2006/relationships/image" Target="../media/image3860.emf"/><Relationship Id="rId29" Type="http://schemas.openxmlformats.org/officeDocument/2006/relationships/customXml" Target="../ink/ink6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5.emf"/><Relationship Id="rId11" Type="http://schemas.openxmlformats.org/officeDocument/2006/relationships/customXml" Target="../ink/ink608.xml"/><Relationship Id="rId24" Type="http://schemas.openxmlformats.org/officeDocument/2006/relationships/image" Target="../media/image3880.emf"/><Relationship Id="rId32" Type="http://schemas.openxmlformats.org/officeDocument/2006/relationships/image" Target="../media/image3920.emf"/><Relationship Id="rId37" Type="http://schemas.openxmlformats.org/officeDocument/2006/relationships/customXml" Target="../ink/ink621.xml"/><Relationship Id="rId5" Type="http://schemas.openxmlformats.org/officeDocument/2006/relationships/customXml" Target="../ink/ink605.xml"/><Relationship Id="rId15" Type="http://schemas.openxmlformats.org/officeDocument/2006/relationships/customXml" Target="../ink/ink610.xml"/><Relationship Id="rId23" Type="http://schemas.openxmlformats.org/officeDocument/2006/relationships/customXml" Target="../ink/ink614.xml"/><Relationship Id="rId28" Type="http://schemas.openxmlformats.org/officeDocument/2006/relationships/image" Target="../media/image3900.emf"/><Relationship Id="rId36" Type="http://schemas.openxmlformats.org/officeDocument/2006/relationships/image" Target="../media/image3940.emf"/><Relationship Id="rId10" Type="http://schemas.openxmlformats.org/officeDocument/2006/relationships/image" Target="../media/image3811.emf"/><Relationship Id="rId19" Type="http://schemas.openxmlformats.org/officeDocument/2006/relationships/customXml" Target="../ink/ink612.xml"/><Relationship Id="rId31" Type="http://schemas.openxmlformats.org/officeDocument/2006/relationships/customXml" Target="../ink/ink618.xml"/><Relationship Id="rId4" Type="http://schemas.openxmlformats.org/officeDocument/2006/relationships/image" Target="../media/image324.emf"/><Relationship Id="rId9" Type="http://schemas.openxmlformats.org/officeDocument/2006/relationships/customXml" Target="../ink/ink607.xml"/><Relationship Id="rId14" Type="http://schemas.openxmlformats.org/officeDocument/2006/relationships/image" Target="../media/image3830.emf"/><Relationship Id="rId22" Type="http://schemas.openxmlformats.org/officeDocument/2006/relationships/image" Target="../media/image3870.emf"/><Relationship Id="rId27" Type="http://schemas.openxmlformats.org/officeDocument/2006/relationships/customXml" Target="../ink/ink616.xml"/><Relationship Id="rId30" Type="http://schemas.openxmlformats.org/officeDocument/2006/relationships/image" Target="../media/image3911.emf"/><Relationship Id="rId35" Type="http://schemas.openxmlformats.org/officeDocument/2006/relationships/customXml" Target="../ink/ink620.xml"/><Relationship Id="rId8" Type="http://schemas.openxmlformats.org/officeDocument/2006/relationships/image" Target="../media/image326.emf"/><Relationship Id="rId3" Type="http://schemas.openxmlformats.org/officeDocument/2006/relationships/customXml" Target="../ink/ink60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4.xml"/><Relationship Id="rId21" Type="http://schemas.openxmlformats.org/officeDocument/2006/relationships/image" Target="../media/image4080.emf"/><Relationship Id="rId42" Type="http://schemas.openxmlformats.org/officeDocument/2006/relationships/customXml" Target="../ink/ink642.xml"/><Relationship Id="rId47" Type="http://schemas.openxmlformats.org/officeDocument/2006/relationships/image" Target="../media/image4210.emf"/><Relationship Id="rId63" Type="http://schemas.openxmlformats.org/officeDocument/2006/relationships/image" Target="../media/image429.emf"/><Relationship Id="rId68" Type="http://schemas.openxmlformats.org/officeDocument/2006/relationships/customXml" Target="../ink/ink655.xml"/><Relationship Id="rId84" Type="http://schemas.openxmlformats.org/officeDocument/2006/relationships/customXml" Target="../ink/ink663.xml"/><Relationship Id="rId89" Type="http://schemas.openxmlformats.org/officeDocument/2006/relationships/image" Target="../media/image442.emf"/><Relationship Id="rId16" Type="http://schemas.openxmlformats.org/officeDocument/2006/relationships/customXml" Target="../ink/ink629.xml"/><Relationship Id="rId107" Type="http://schemas.openxmlformats.org/officeDocument/2006/relationships/image" Target="../media/image451.emf"/><Relationship Id="rId11" Type="http://schemas.openxmlformats.org/officeDocument/2006/relationships/image" Target="../media/image4030.emf"/><Relationship Id="rId32" Type="http://schemas.openxmlformats.org/officeDocument/2006/relationships/customXml" Target="../ink/ink637.xml"/><Relationship Id="rId37" Type="http://schemas.openxmlformats.org/officeDocument/2006/relationships/image" Target="../media/image4160.emf"/><Relationship Id="rId53" Type="http://schemas.openxmlformats.org/officeDocument/2006/relationships/image" Target="../media/image4240.emf"/><Relationship Id="rId58" Type="http://schemas.openxmlformats.org/officeDocument/2006/relationships/customXml" Target="../ink/ink650.xml"/><Relationship Id="rId74" Type="http://schemas.openxmlformats.org/officeDocument/2006/relationships/customXml" Target="../ink/ink658.xml"/><Relationship Id="rId79" Type="http://schemas.openxmlformats.org/officeDocument/2006/relationships/image" Target="../media/image437.emf"/><Relationship Id="rId102" Type="http://schemas.openxmlformats.org/officeDocument/2006/relationships/customXml" Target="../ink/ink672.xml"/><Relationship Id="rId5" Type="http://schemas.openxmlformats.org/officeDocument/2006/relationships/image" Target="../media/image4000.emf"/><Relationship Id="rId90" Type="http://schemas.openxmlformats.org/officeDocument/2006/relationships/customXml" Target="../ink/ink666.xml"/><Relationship Id="rId95" Type="http://schemas.openxmlformats.org/officeDocument/2006/relationships/image" Target="../media/image445.emf"/><Relationship Id="rId22" Type="http://schemas.openxmlformats.org/officeDocument/2006/relationships/customXml" Target="../ink/ink632.xml"/><Relationship Id="rId27" Type="http://schemas.openxmlformats.org/officeDocument/2006/relationships/image" Target="../media/image4110.emf"/><Relationship Id="rId43" Type="http://schemas.openxmlformats.org/officeDocument/2006/relationships/image" Target="../media/image4190.emf"/><Relationship Id="rId48" Type="http://schemas.openxmlformats.org/officeDocument/2006/relationships/customXml" Target="../ink/ink645.xml"/><Relationship Id="rId64" Type="http://schemas.openxmlformats.org/officeDocument/2006/relationships/customXml" Target="../ink/ink653.xml"/><Relationship Id="rId69" Type="http://schemas.openxmlformats.org/officeDocument/2006/relationships/image" Target="../media/image432.emf"/><Relationship Id="rId80" Type="http://schemas.openxmlformats.org/officeDocument/2006/relationships/customXml" Target="../ink/ink661.xml"/><Relationship Id="rId85" Type="http://schemas.openxmlformats.org/officeDocument/2006/relationships/image" Target="../media/image440.emf"/><Relationship Id="rId12" Type="http://schemas.openxmlformats.org/officeDocument/2006/relationships/customXml" Target="../ink/ink627.xml"/><Relationship Id="rId17" Type="http://schemas.openxmlformats.org/officeDocument/2006/relationships/image" Target="../media/image4060.emf"/><Relationship Id="rId33" Type="http://schemas.openxmlformats.org/officeDocument/2006/relationships/image" Target="../media/image4140.emf"/><Relationship Id="rId38" Type="http://schemas.openxmlformats.org/officeDocument/2006/relationships/customXml" Target="../ink/ink640.xml"/><Relationship Id="rId59" Type="http://schemas.openxmlformats.org/officeDocument/2006/relationships/image" Target="../media/image4270.emf"/><Relationship Id="rId103" Type="http://schemas.openxmlformats.org/officeDocument/2006/relationships/image" Target="../media/image449.emf"/><Relationship Id="rId108" Type="http://schemas.openxmlformats.org/officeDocument/2006/relationships/customXml" Target="../ink/ink675.xml"/><Relationship Id="rId54" Type="http://schemas.openxmlformats.org/officeDocument/2006/relationships/customXml" Target="../ink/ink648.xml"/><Relationship Id="rId70" Type="http://schemas.openxmlformats.org/officeDocument/2006/relationships/customXml" Target="../ink/ink656.xml"/><Relationship Id="rId75" Type="http://schemas.openxmlformats.org/officeDocument/2006/relationships/image" Target="../media/image435.emf"/><Relationship Id="rId91" Type="http://schemas.openxmlformats.org/officeDocument/2006/relationships/image" Target="../media/image443.emf"/><Relationship Id="rId96" Type="http://schemas.openxmlformats.org/officeDocument/2006/relationships/customXml" Target="../ink/ink6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4.xml"/><Relationship Id="rId15" Type="http://schemas.openxmlformats.org/officeDocument/2006/relationships/image" Target="../media/image4050.emf"/><Relationship Id="rId23" Type="http://schemas.openxmlformats.org/officeDocument/2006/relationships/image" Target="../media/image4090.emf"/><Relationship Id="rId28" Type="http://schemas.openxmlformats.org/officeDocument/2006/relationships/customXml" Target="../ink/ink635.xml"/><Relationship Id="rId36" Type="http://schemas.openxmlformats.org/officeDocument/2006/relationships/customXml" Target="../ink/ink639.xml"/><Relationship Id="rId49" Type="http://schemas.openxmlformats.org/officeDocument/2006/relationships/image" Target="../media/image4220.emf"/><Relationship Id="rId57" Type="http://schemas.openxmlformats.org/officeDocument/2006/relationships/image" Target="../media/image4260.emf"/><Relationship Id="rId106" Type="http://schemas.openxmlformats.org/officeDocument/2006/relationships/customXml" Target="../ink/ink674.xml"/><Relationship Id="rId10" Type="http://schemas.openxmlformats.org/officeDocument/2006/relationships/customXml" Target="../ink/ink626.xml"/><Relationship Id="rId31" Type="http://schemas.openxmlformats.org/officeDocument/2006/relationships/image" Target="../media/image4130.emf"/><Relationship Id="rId44" Type="http://schemas.openxmlformats.org/officeDocument/2006/relationships/customXml" Target="../ink/ink643.xml"/><Relationship Id="rId52" Type="http://schemas.openxmlformats.org/officeDocument/2006/relationships/customXml" Target="../ink/ink647.xml"/><Relationship Id="rId60" Type="http://schemas.openxmlformats.org/officeDocument/2006/relationships/customXml" Target="../ink/ink651.xml"/><Relationship Id="rId65" Type="http://schemas.openxmlformats.org/officeDocument/2006/relationships/image" Target="../media/image430.emf"/><Relationship Id="rId73" Type="http://schemas.openxmlformats.org/officeDocument/2006/relationships/image" Target="../media/image434.emf"/><Relationship Id="rId78" Type="http://schemas.openxmlformats.org/officeDocument/2006/relationships/customXml" Target="../ink/ink660.xml"/><Relationship Id="rId81" Type="http://schemas.openxmlformats.org/officeDocument/2006/relationships/image" Target="../media/image438.emf"/><Relationship Id="rId86" Type="http://schemas.openxmlformats.org/officeDocument/2006/relationships/customXml" Target="../ink/ink664.xml"/><Relationship Id="rId94" Type="http://schemas.openxmlformats.org/officeDocument/2006/relationships/customXml" Target="../ink/ink668.xml"/><Relationship Id="rId99" Type="http://schemas.openxmlformats.org/officeDocument/2006/relationships/image" Target="../media/image447.emf"/><Relationship Id="rId101" Type="http://schemas.openxmlformats.org/officeDocument/2006/relationships/image" Target="../media/image448.emf"/><Relationship Id="rId4" Type="http://schemas.openxmlformats.org/officeDocument/2006/relationships/customXml" Target="../ink/ink623.xml"/><Relationship Id="rId9" Type="http://schemas.openxmlformats.org/officeDocument/2006/relationships/image" Target="../media/image4020.emf"/><Relationship Id="rId13" Type="http://schemas.openxmlformats.org/officeDocument/2006/relationships/image" Target="../media/image4040.emf"/><Relationship Id="rId18" Type="http://schemas.openxmlformats.org/officeDocument/2006/relationships/customXml" Target="../ink/ink630.xml"/><Relationship Id="rId39" Type="http://schemas.openxmlformats.org/officeDocument/2006/relationships/image" Target="../media/image4170.emf"/><Relationship Id="rId109" Type="http://schemas.openxmlformats.org/officeDocument/2006/relationships/image" Target="../media/image452.emf"/><Relationship Id="rId34" Type="http://schemas.openxmlformats.org/officeDocument/2006/relationships/customXml" Target="../ink/ink638.xml"/><Relationship Id="rId50" Type="http://schemas.openxmlformats.org/officeDocument/2006/relationships/customXml" Target="../ink/ink646.xml"/><Relationship Id="rId55" Type="http://schemas.openxmlformats.org/officeDocument/2006/relationships/image" Target="../media/image4250.emf"/><Relationship Id="rId76" Type="http://schemas.openxmlformats.org/officeDocument/2006/relationships/customXml" Target="../ink/ink659.xml"/><Relationship Id="rId97" Type="http://schemas.openxmlformats.org/officeDocument/2006/relationships/image" Target="../media/image446.emf"/><Relationship Id="rId104" Type="http://schemas.openxmlformats.org/officeDocument/2006/relationships/customXml" Target="../ink/ink673.xml"/><Relationship Id="rId7" Type="http://schemas.openxmlformats.org/officeDocument/2006/relationships/image" Target="../media/image4010.emf"/><Relationship Id="rId71" Type="http://schemas.openxmlformats.org/officeDocument/2006/relationships/image" Target="../media/image433.emf"/><Relationship Id="rId92" Type="http://schemas.openxmlformats.org/officeDocument/2006/relationships/customXml" Target="../ink/ink667.xml"/><Relationship Id="rId2" Type="http://schemas.openxmlformats.org/officeDocument/2006/relationships/customXml" Target="../ink/ink622.xml"/><Relationship Id="rId29" Type="http://schemas.openxmlformats.org/officeDocument/2006/relationships/image" Target="../media/image4120.emf"/><Relationship Id="rId24" Type="http://schemas.openxmlformats.org/officeDocument/2006/relationships/customXml" Target="../ink/ink633.xml"/><Relationship Id="rId40" Type="http://schemas.openxmlformats.org/officeDocument/2006/relationships/customXml" Target="../ink/ink641.xml"/><Relationship Id="rId45" Type="http://schemas.openxmlformats.org/officeDocument/2006/relationships/image" Target="../media/image4200.emf"/><Relationship Id="rId66" Type="http://schemas.openxmlformats.org/officeDocument/2006/relationships/customXml" Target="../ink/ink654.xml"/><Relationship Id="rId87" Type="http://schemas.openxmlformats.org/officeDocument/2006/relationships/image" Target="../media/image441.emf"/><Relationship Id="rId110" Type="http://schemas.openxmlformats.org/officeDocument/2006/relationships/customXml" Target="../ink/ink676.xml"/><Relationship Id="rId61" Type="http://schemas.openxmlformats.org/officeDocument/2006/relationships/image" Target="../media/image428.emf"/><Relationship Id="rId82" Type="http://schemas.openxmlformats.org/officeDocument/2006/relationships/customXml" Target="../ink/ink662.xml"/><Relationship Id="rId19" Type="http://schemas.openxmlformats.org/officeDocument/2006/relationships/image" Target="../media/image4070.emf"/><Relationship Id="rId14" Type="http://schemas.openxmlformats.org/officeDocument/2006/relationships/customXml" Target="../ink/ink628.xml"/><Relationship Id="rId30" Type="http://schemas.openxmlformats.org/officeDocument/2006/relationships/customXml" Target="../ink/ink636.xml"/><Relationship Id="rId35" Type="http://schemas.openxmlformats.org/officeDocument/2006/relationships/image" Target="../media/image4150.emf"/><Relationship Id="rId56" Type="http://schemas.openxmlformats.org/officeDocument/2006/relationships/customXml" Target="../ink/ink649.xml"/><Relationship Id="rId77" Type="http://schemas.openxmlformats.org/officeDocument/2006/relationships/image" Target="../media/image436.emf"/><Relationship Id="rId100" Type="http://schemas.openxmlformats.org/officeDocument/2006/relationships/customXml" Target="../ink/ink671.xml"/><Relationship Id="rId105" Type="http://schemas.openxmlformats.org/officeDocument/2006/relationships/image" Target="../media/image450.emf"/><Relationship Id="rId8" Type="http://schemas.openxmlformats.org/officeDocument/2006/relationships/customXml" Target="../ink/ink625.xml"/><Relationship Id="rId51" Type="http://schemas.openxmlformats.org/officeDocument/2006/relationships/image" Target="../media/image4230.emf"/><Relationship Id="rId72" Type="http://schemas.openxmlformats.org/officeDocument/2006/relationships/customXml" Target="../ink/ink657.xml"/><Relationship Id="rId93" Type="http://schemas.openxmlformats.org/officeDocument/2006/relationships/image" Target="../media/image444.emf"/><Relationship Id="rId98" Type="http://schemas.openxmlformats.org/officeDocument/2006/relationships/customXml" Target="../ink/ink670.xml"/><Relationship Id="rId3" Type="http://schemas.openxmlformats.org/officeDocument/2006/relationships/image" Target="../media/image3990.emf"/><Relationship Id="rId25" Type="http://schemas.openxmlformats.org/officeDocument/2006/relationships/image" Target="../media/image4100.emf"/><Relationship Id="rId46" Type="http://schemas.openxmlformats.org/officeDocument/2006/relationships/customXml" Target="../ink/ink644.xml"/><Relationship Id="rId67" Type="http://schemas.openxmlformats.org/officeDocument/2006/relationships/image" Target="../media/image431.emf"/><Relationship Id="rId20" Type="http://schemas.openxmlformats.org/officeDocument/2006/relationships/customXml" Target="../ink/ink631.xml"/><Relationship Id="rId41" Type="http://schemas.openxmlformats.org/officeDocument/2006/relationships/image" Target="../media/image4180.emf"/><Relationship Id="rId62" Type="http://schemas.openxmlformats.org/officeDocument/2006/relationships/customXml" Target="../ink/ink652.xml"/><Relationship Id="rId83" Type="http://schemas.openxmlformats.org/officeDocument/2006/relationships/image" Target="../media/image439.emf"/><Relationship Id="rId88" Type="http://schemas.openxmlformats.org/officeDocument/2006/relationships/customXml" Target="../ink/ink665.xml"/><Relationship Id="rId111" Type="http://schemas.openxmlformats.org/officeDocument/2006/relationships/image" Target="../media/image453.emf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1.emf"/><Relationship Id="rId21" Type="http://schemas.openxmlformats.org/officeDocument/2006/relationships/image" Target="../media/image463.emf"/><Relationship Id="rId42" Type="http://schemas.openxmlformats.org/officeDocument/2006/relationships/customXml" Target="../ink/ink697.xml"/><Relationship Id="rId63" Type="http://schemas.openxmlformats.org/officeDocument/2006/relationships/image" Target="../media/image484.emf"/><Relationship Id="rId84" Type="http://schemas.openxmlformats.org/officeDocument/2006/relationships/customXml" Target="../ink/ink718.xml"/><Relationship Id="rId138" Type="http://schemas.openxmlformats.org/officeDocument/2006/relationships/customXml" Target="../ink/ink745.xml"/><Relationship Id="rId107" Type="http://schemas.openxmlformats.org/officeDocument/2006/relationships/image" Target="../media/image506.emf"/><Relationship Id="rId11" Type="http://schemas.openxmlformats.org/officeDocument/2006/relationships/image" Target="../media/image458.emf"/><Relationship Id="rId32" Type="http://schemas.openxmlformats.org/officeDocument/2006/relationships/customXml" Target="../ink/ink692.xml"/><Relationship Id="rId53" Type="http://schemas.openxmlformats.org/officeDocument/2006/relationships/image" Target="../media/image479.emf"/><Relationship Id="rId74" Type="http://schemas.openxmlformats.org/officeDocument/2006/relationships/customXml" Target="../ink/ink713.xml"/><Relationship Id="rId128" Type="http://schemas.openxmlformats.org/officeDocument/2006/relationships/customXml" Target="../ink/ink740.xml"/><Relationship Id="rId149" Type="http://schemas.openxmlformats.org/officeDocument/2006/relationships/image" Target="../media/image527.emf"/><Relationship Id="rId5" Type="http://schemas.openxmlformats.org/officeDocument/2006/relationships/image" Target="../media/image455.emf"/><Relationship Id="rId95" Type="http://schemas.openxmlformats.org/officeDocument/2006/relationships/image" Target="../media/image500.emf"/><Relationship Id="rId22" Type="http://schemas.openxmlformats.org/officeDocument/2006/relationships/customXml" Target="../ink/ink687.xml"/><Relationship Id="rId27" Type="http://schemas.openxmlformats.org/officeDocument/2006/relationships/image" Target="../media/image466.emf"/><Relationship Id="rId43" Type="http://schemas.openxmlformats.org/officeDocument/2006/relationships/image" Target="../media/image474.emf"/><Relationship Id="rId48" Type="http://schemas.openxmlformats.org/officeDocument/2006/relationships/customXml" Target="../ink/ink700.xml"/><Relationship Id="rId64" Type="http://schemas.openxmlformats.org/officeDocument/2006/relationships/customXml" Target="../ink/ink708.xml"/><Relationship Id="rId69" Type="http://schemas.openxmlformats.org/officeDocument/2006/relationships/image" Target="../media/image487.emf"/><Relationship Id="rId113" Type="http://schemas.openxmlformats.org/officeDocument/2006/relationships/image" Target="../media/image509.emf"/><Relationship Id="rId118" Type="http://schemas.openxmlformats.org/officeDocument/2006/relationships/customXml" Target="../ink/ink735.xml"/><Relationship Id="rId134" Type="http://schemas.openxmlformats.org/officeDocument/2006/relationships/customXml" Target="../ink/ink743.xml"/><Relationship Id="rId139" Type="http://schemas.openxmlformats.org/officeDocument/2006/relationships/image" Target="../media/image522.emf"/><Relationship Id="rId80" Type="http://schemas.openxmlformats.org/officeDocument/2006/relationships/customXml" Target="../ink/ink716.xml"/><Relationship Id="rId85" Type="http://schemas.openxmlformats.org/officeDocument/2006/relationships/image" Target="../media/image495.emf"/><Relationship Id="rId150" Type="http://schemas.openxmlformats.org/officeDocument/2006/relationships/customXml" Target="../ink/ink751.xml"/><Relationship Id="rId12" Type="http://schemas.openxmlformats.org/officeDocument/2006/relationships/customXml" Target="../ink/ink682.xml"/><Relationship Id="rId17" Type="http://schemas.openxmlformats.org/officeDocument/2006/relationships/image" Target="../media/image461.emf"/><Relationship Id="rId33" Type="http://schemas.openxmlformats.org/officeDocument/2006/relationships/image" Target="../media/image469.emf"/><Relationship Id="rId38" Type="http://schemas.openxmlformats.org/officeDocument/2006/relationships/customXml" Target="../ink/ink695.xml"/><Relationship Id="rId59" Type="http://schemas.openxmlformats.org/officeDocument/2006/relationships/image" Target="../media/image482.emf"/><Relationship Id="rId103" Type="http://schemas.openxmlformats.org/officeDocument/2006/relationships/image" Target="../media/image504.emf"/><Relationship Id="rId108" Type="http://schemas.openxmlformats.org/officeDocument/2006/relationships/customXml" Target="../ink/ink730.xml"/><Relationship Id="rId124" Type="http://schemas.openxmlformats.org/officeDocument/2006/relationships/customXml" Target="../ink/ink738.xml"/><Relationship Id="rId129" Type="http://schemas.openxmlformats.org/officeDocument/2006/relationships/image" Target="../media/image517.emf"/><Relationship Id="rId54" Type="http://schemas.openxmlformats.org/officeDocument/2006/relationships/customXml" Target="../ink/ink703.xml"/><Relationship Id="rId70" Type="http://schemas.openxmlformats.org/officeDocument/2006/relationships/customXml" Target="../ink/ink711.xml"/><Relationship Id="rId75" Type="http://schemas.openxmlformats.org/officeDocument/2006/relationships/image" Target="../media/image490.emf"/><Relationship Id="rId91" Type="http://schemas.openxmlformats.org/officeDocument/2006/relationships/image" Target="../media/image498.emf"/><Relationship Id="rId96" Type="http://schemas.openxmlformats.org/officeDocument/2006/relationships/customXml" Target="../ink/ink724.xml"/><Relationship Id="rId140" Type="http://schemas.openxmlformats.org/officeDocument/2006/relationships/customXml" Target="../ink/ink746.xml"/><Relationship Id="rId145" Type="http://schemas.openxmlformats.org/officeDocument/2006/relationships/image" Target="../media/image52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9.xml"/><Relationship Id="rId23" Type="http://schemas.openxmlformats.org/officeDocument/2006/relationships/image" Target="../media/image464.emf"/><Relationship Id="rId28" Type="http://schemas.openxmlformats.org/officeDocument/2006/relationships/customXml" Target="../ink/ink690.xml"/><Relationship Id="rId49" Type="http://schemas.openxmlformats.org/officeDocument/2006/relationships/image" Target="../media/image477.emf"/><Relationship Id="rId114" Type="http://schemas.openxmlformats.org/officeDocument/2006/relationships/customXml" Target="../ink/ink733.xml"/><Relationship Id="rId119" Type="http://schemas.openxmlformats.org/officeDocument/2006/relationships/image" Target="../media/image512.emf"/><Relationship Id="rId44" Type="http://schemas.openxmlformats.org/officeDocument/2006/relationships/customXml" Target="../ink/ink698.xml"/><Relationship Id="rId60" Type="http://schemas.openxmlformats.org/officeDocument/2006/relationships/customXml" Target="../ink/ink706.xml"/><Relationship Id="rId65" Type="http://schemas.openxmlformats.org/officeDocument/2006/relationships/image" Target="../media/image485.emf"/><Relationship Id="rId81" Type="http://schemas.openxmlformats.org/officeDocument/2006/relationships/image" Target="../media/image493.emf"/><Relationship Id="rId86" Type="http://schemas.openxmlformats.org/officeDocument/2006/relationships/customXml" Target="../ink/ink719.xml"/><Relationship Id="rId130" Type="http://schemas.openxmlformats.org/officeDocument/2006/relationships/customXml" Target="../ink/ink741.xml"/><Relationship Id="rId135" Type="http://schemas.openxmlformats.org/officeDocument/2006/relationships/image" Target="../media/image520.emf"/><Relationship Id="rId151" Type="http://schemas.openxmlformats.org/officeDocument/2006/relationships/image" Target="../media/image528.emf"/><Relationship Id="rId13" Type="http://schemas.openxmlformats.org/officeDocument/2006/relationships/image" Target="../media/image459.emf"/><Relationship Id="rId18" Type="http://schemas.openxmlformats.org/officeDocument/2006/relationships/customXml" Target="../ink/ink685.xml"/><Relationship Id="rId39" Type="http://schemas.openxmlformats.org/officeDocument/2006/relationships/image" Target="../media/image472.emf"/><Relationship Id="rId109" Type="http://schemas.openxmlformats.org/officeDocument/2006/relationships/image" Target="../media/image507.emf"/><Relationship Id="rId34" Type="http://schemas.openxmlformats.org/officeDocument/2006/relationships/customXml" Target="../ink/ink693.xml"/><Relationship Id="rId50" Type="http://schemas.openxmlformats.org/officeDocument/2006/relationships/customXml" Target="../ink/ink701.xml"/><Relationship Id="rId55" Type="http://schemas.openxmlformats.org/officeDocument/2006/relationships/image" Target="../media/image480.emf"/><Relationship Id="rId76" Type="http://schemas.openxmlformats.org/officeDocument/2006/relationships/customXml" Target="../ink/ink714.xml"/><Relationship Id="rId97" Type="http://schemas.openxmlformats.org/officeDocument/2006/relationships/image" Target="../media/image501.emf"/><Relationship Id="rId104" Type="http://schemas.openxmlformats.org/officeDocument/2006/relationships/customXml" Target="../ink/ink728.xml"/><Relationship Id="rId120" Type="http://schemas.openxmlformats.org/officeDocument/2006/relationships/customXml" Target="../ink/ink736.xml"/><Relationship Id="rId125" Type="http://schemas.openxmlformats.org/officeDocument/2006/relationships/image" Target="../media/image515.emf"/><Relationship Id="rId141" Type="http://schemas.openxmlformats.org/officeDocument/2006/relationships/image" Target="../media/image523.emf"/><Relationship Id="rId146" Type="http://schemas.openxmlformats.org/officeDocument/2006/relationships/customXml" Target="../ink/ink749.xml"/><Relationship Id="rId7" Type="http://schemas.openxmlformats.org/officeDocument/2006/relationships/image" Target="../media/image456.emf"/><Relationship Id="rId71" Type="http://schemas.openxmlformats.org/officeDocument/2006/relationships/image" Target="../media/image488.emf"/><Relationship Id="rId92" Type="http://schemas.openxmlformats.org/officeDocument/2006/relationships/customXml" Target="../ink/ink722.xml"/><Relationship Id="rId2" Type="http://schemas.openxmlformats.org/officeDocument/2006/relationships/customXml" Target="../ink/ink677.xml"/><Relationship Id="rId29" Type="http://schemas.openxmlformats.org/officeDocument/2006/relationships/image" Target="../media/image467.emf"/><Relationship Id="rId24" Type="http://schemas.openxmlformats.org/officeDocument/2006/relationships/customXml" Target="../ink/ink688.xml"/><Relationship Id="rId40" Type="http://schemas.openxmlformats.org/officeDocument/2006/relationships/customXml" Target="../ink/ink696.xml"/><Relationship Id="rId45" Type="http://schemas.openxmlformats.org/officeDocument/2006/relationships/image" Target="../media/image475.emf"/><Relationship Id="rId66" Type="http://schemas.openxmlformats.org/officeDocument/2006/relationships/customXml" Target="../ink/ink709.xml"/><Relationship Id="rId87" Type="http://schemas.openxmlformats.org/officeDocument/2006/relationships/image" Target="../media/image496.emf"/><Relationship Id="rId110" Type="http://schemas.openxmlformats.org/officeDocument/2006/relationships/customXml" Target="../ink/ink731.xml"/><Relationship Id="rId115" Type="http://schemas.openxmlformats.org/officeDocument/2006/relationships/image" Target="../media/image510.emf"/><Relationship Id="rId131" Type="http://schemas.openxmlformats.org/officeDocument/2006/relationships/image" Target="../media/image518.emf"/><Relationship Id="rId136" Type="http://schemas.openxmlformats.org/officeDocument/2006/relationships/customXml" Target="../ink/ink744.xml"/><Relationship Id="rId61" Type="http://schemas.openxmlformats.org/officeDocument/2006/relationships/image" Target="../media/image483.emf"/><Relationship Id="rId82" Type="http://schemas.openxmlformats.org/officeDocument/2006/relationships/customXml" Target="../ink/ink717.xml"/><Relationship Id="rId152" Type="http://schemas.openxmlformats.org/officeDocument/2006/relationships/customXml" Target="../ink/ink752.xml"/><Relationship Id="rId19" Type="http://schemas.openxmlformats.org/officeDocument/2006/relationships/image" Target="../media/image462.emf"/><Relationship Id="rId14" Type="http://schemas.openxmlformats.org/officeDocument/2006/relationships/customXml" Target="../ink/ink683.xml"/><Relationship Id="rId30" Type="http://schemas.openxmlformats.org/officeDocument/2006/relationships/customXml" Target="../ink/ink691.xml"/><Relationship Id="rId35" Type="http://schemas.openxmlformats.org/officeDocument/2006/relationships/image" Target="../media/image470.emf"/><Relationship Id="rId56" Type="http://schemas.openxmlformats.org/officeDocument/2006/relationships/customXml" Target="../ink/ink704.xml"/><Relationship Id="rId77" Type="http://schemas.openxmlformats.org/officeDocument/2006/relationships/image" Target="../media/image491.emf"/><Relationship Id="rId100" Type="http://schemas.openxmlformats.org/officeDocument/2006/relationships/customXml" Target="../ink/ink726.xml"/><Relationship Id="rId105" Type="http://schemas.openxmlformats.org/officeDocument/2006/relationships/image" Target="../media/image505.emf"/><Relationship Id="rId126" Type="http://schemas.openxmlformats.org/officeDocument/2006/relationships/customXml" Target="../ink/ink739.xml"/><Relationship Id="rId147" Type="http://schemas.openxmlformats.org/officeDocument/2006/relationships/image" Target="../media/image526.emf"/><Relationship Id="rId8" Type="http://schemas.openxmlformats.org/officeDocument/2006/relationships/customXml" Target="../ink/ink680.xml"/><Relationship Id="rId51" Type="http://schemas.openxmlformats.org/officeDocument/2006/relationships/image" Target="../media/image478.emf"/><Relationship Id="rId72" Type="http://schemas.openxmlformats.org/officeDocument/2006/relationships/customXml" Target="../ink/ink712.xml"/><Relationship Id="rId93" Type="http://schemas.openxmlformats.org/officeDocument/2006/relationships/image" Target="../media/image499.emf"/><Relationship Id="rId98" Type="http://schemas.openxmlformats.org/officeDocument/2006/relationships/customXml" Target="../ink/ink725.xml"/><Relationship Id="rId121" Type="http://schemas.openxmlformats.org/officeDocument/2006/relationships/image" Target="../media/image513.emf"/><Relationship Id="rId142" Type="http://schemas.openxmlformats.org/officeDocument/2006/relationships/customXml" Target="../ink/ink747.xml"/><Relationship Id="rId3" Type="http://schemas.openxmlformats.org/officeDocument/2006/relationships/image" Target="../media/image454.emf"/><Relationship Id="rId25" Type="http://schemas.openxmlformats.org/officeDocument/2006/relationships/image" Target="../media/image465.emf"/><Relationship Id="rId46" Type="http://schemas.openxmlformats.org/officeDocument/2006/relationships/customXml" Target="../ink/ink699.xml"/><Relationship Id="rId67" Type="http://schemas.openxmlformats.org/officeDocument/2006/relationships/image" Target="../media/image486.emf"/><Relationship Id="rId116" Type="http://schemas.openxmlformats.org/officeDocument/2006/relationships/customXml" Target="../ink/ink734.xml"/><Relationship Id="rId137" Type="http://schemas.openxmlformats.org/officeDocument/2006/relationships/image" Target="../media/image521.emf"/><Relationship Id="rId20" Type="http://schemas.openxmlformats.org/officeDocument/2006/relationships/customXml" Target="../ink/ink686.xml"/><Relationship Id="rId41" Type="http://schemas.openxmlformats.org/officeDocument/2006/relationships/image" Target="../media/image473.emf"/><Relationship Id="rId62" Type="http://schemas.openxmlformats.org/officeDocument/2006/relationships/customXml" Target="../ink/ink707.xml"/><Relationship Id="rId83" Type="http://schemas.openxmlformats.org/officeDocument/2006/relationships/image" Target="../media/image494.emf"/><Relationship Id="rId88" Type="http://schemas.openxmlformats.org/officeDocument/2006/relationships/customXml" Target="../ink/ink720.xml"/><Relationship Id="rId111" Type="http://schemas.openxmlformats.org/officeDocument/2006/relationships/image" Target="../media/image508.emf"/><Relationship Id="rId132" Type="http://schemas.openxmlformats.org/officeDocument/2006/relationships/customXml" Target="../ink/ink742.xml"/><Relationship Id="rId153" Type="http://schemas.openxmlformats.org/officeDocument/2006/relationships/image" Target="../media/image529.emf"/><Relationship Id="rId15" Type="http://schemas.openxmlformats.org/officeDocument/2006/relationships/image" Target="../media/image460.emf"/><Relationship Id="rId36" Type="http://schemas.openxmlformats.org/officeDocument/2006/relationships/customXml" Target="../ink/ink694.xml"/><Relationship Id="rId57" Type="http://schemas.openxmlformats.org/officeDocument/2006/relationships/image" Target="../media/image481.emf"/><Relationship Id="rId106" Type="http://schemas.openxmlformats.org/officeDocument/2006/relationships/customXml" Target="../ink/ink729.xml"/><Relationship Id="rId127" Type="http://schemas.openxmlformats.org/officeDocument/2006/relationships/image" Target="../media/image516.emf"/><Relationship Id="rId10" Type="http://schemas.openxmlformats.org/officeDocument/2006/relationships/customXml" Target="../ink/ink681.xml"/><Relationship Id="rId31" Type="http://schemas.openxmlformats.org/officeDocument/2006/relationships/image" Target="../media/image468.emf"/><Relationship Id="rId52" Type="http://schemas.openxmlformats.org/officeDocument/2006/relationships/customXml" Target="../ink/ink702.xml"/><Relationship Id="rId73" Type="http://schemas.openxmlformats.org/officeDocument/2006/relationships/image" Target="../media/image489.emf"/><Relationship Id="rId78" Type="http://schemas.openxmlformats.org/officeDocument/2006/relationships/customXml" Target="../ink/ink715.xml"/><Relationship Id="rId94" Type="http://schemas.openxmlformats.org/officeDocument/2006/relationships/customXml" Target="../ink/ink723.xml"/><Relationship Id="rId99" Type="http://schemas.openxmlformats.org/officeDocument/2006/relationships/image" Target="../media/image502.emf"/><Relationship Id="rId101" Type="http://schemas.openxmlformats.org/officeDocument/2006/relationships/image" Target="../media/image503.emf"/><Relationship Id="rId122" Type="http://schemas.openxmlformats.org/officeDocument/2006/relationships/customXml" Target="../ink/ink737.xml"/><Relationship Id="rId143" Type="http://schemas.openxmlformats.org/officeDocument/2006/relationships/image" Target="../media/image524.emf"/><Relationship Id="rId148" Type="http://schemas.openxmlformats.org/officeDocument/2006/relationships/customXml" Target="../ink/ink750.xml"/><Relationship Id="rId4" Type="http://schemas.openxmlformats.org/officeDocument/2006/relationships/customXml" Target="../ink/ink678.xml"/><Relationship Id="rId9" Type="http://schemas.openxmlformats.org/officeDocument/2006/relationships/image" Target="../media/image457.emf"/><Relationship Id="rId26" Type="http://schemas.openxmlformats.org/officeDocument/2006/relationships/customXml" Target="../ink/ink689.xml"/><Relationship Id="rId47" Type="http://schemas.openxmlformats.org/officeDocument/2006/relationships/image" Target="../media/image476.emf"/><Relationship Id="rId68" Type="http://schemas.openxmlformats.org/officeDocument/2006/relationships/customXml" Target="../ink/ink710.xml"/><Relationship Id="rId89" Type="http://schemas.openxmlformats.org/officeDocument/2006/relationships/image" Target="../media/image497.emf"/><Relationship Id="rId112" Type="http://schemas.openxmlformats.org/officeDocument/2006/relationships/customXml" Target="../ink/ink732.xml"/><Relationship Id="rId133" Type="http://schemas.openxmlformats.org/officeDocument/2006/relationships/image" Target="../media/image519.emf"/><Relationship Id="rId16" Type="http://schemas.openxmlformats.org/officeDocument/2006/relationships/customXml" Target="../ink/ink684.xml"/><Relationship Id="rId37" Type="http://schemas.openxmlformats.org/officeDocument/2006/relationships/image" Target="../media/image471.emf"/><Relationship Id="rId58" Type="http://schemas.openxmlformats.org/officeDocument/2006/relationships/customXml" Target="../ink/ink705.xml"/><Relationship Id="rId79" Type="http://schemas.openxmlformats.org/officeDocument/2006/relationships/image" Target="../media/image492.emf"/><Relationship Id="rId102" Type="http://schemas.openxmlformats.org/officeDocument/2006/relationships/customXml" Target="../ink/ink727.xml"/><Relationship Id="rId123" Type="http://schemas.openxmlformats.org/officeDocument/2006/relationships/image" Target="../media/image514.emf"/><Relationship Id="rId144" Type="http://schemas.openxmlformats.org/officeDocument/2006/relationships/customXml" Target="../ink/ink748.xml"/><Relationship Id="rId90" Type="http://schemas.openxmlformats.org/officeDocument/2006/relationships/customXml" Target="../ink/ink721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0.emf"/><Relationship Id="rId21" Type="http://schemas.openxmlformats.org/officeDocument/2006/relationships/image" Target="../media/image512.emf"/><Relationship Id="rId63" Type="http://schemas.openxmlformats.org/officeDocument/2006/relationships/image" Target="../media/image533.emf"/><Relationship Id="rId159" Type="http://schemas.openxmlformats.org/officeDocument/2006/relationships/image" Target="../media/image581.emf"/><Relationship Id="rId170" Type="http://schemas.openxmlformats.org/officeDocument/2006/relationships/customXml" Target="../ink/ink837.xml"/><Relationship Id="rId226" Type="http://schemas.openxmlformats.org/officeDocument/2006/relationships/customXml" Target="../ink/ink865.xml"/><Relationship Id="rId268" Type="http://schemas.openxmlformats.org/officeDocument/2006/relationships/customXml" Target="../ink/ink886.xml"/><Relationship Id="rId32" Type="http://schemas.openxmlformats.org/officeDocument/2006/relationships/customXml" Target="../ink/ink768.xml"/><Relationship Id="rId74" Type="http://schemas.openxmlformats.org/officeDocument/2006/relationships/customXml" Target="../ink/ink789.xml"/><Relationship Id="rId128" Type="http://schemas.openxmlformats.org/officeDocument/2006/relationships/customXml" Target="../ink/ink816.xml"/><Relationship Id="rId5" Type="http://schemas.openxmlformats.org/officeDocument/2006/relationships/image" Target="../media/image504.emf"/><Relationship Id="rId181" Type="http://schemas.openxmlformats.org/officeDocument/2006/relationships/image" Target="../media/image592.emf"/><Relationship Id="rId237" Type="http://schemas.openxmlformats.org/officeDocument/2006/relationships/image" Target="../media/image620.emf"/><Relationship Id="rId279" Type="http://schemas.openxmlformats.org/officeDocument/2006/relationships/image" Target="../media/image641.emf"/><Relationship Id="rId22" Type="http://schemas.openxmlformats.org/officeDocument/2006/relationships/customXml" Target="../ink/ink763.xml"/><Relationship Id="rId43" Type="http://schemas.openxmlformats.org/officeDocument/2006/relationships/image" Target="../media/image523.emf"/><Relationship Id="rId64" Type="http://schemas.openxmlformats.org/officeDocument/2006/relationships/customXml" Target="../ink/ink784.xml"/><Relationship Id="rId118" Type="http://schemas.openxmlformats.org/officeDocument/2006/relationships/customXml" Target="../ink/ink811.xml"/><Relationship Id="rId139" Type="http://schemas.openxmlformats.org/officeDocument/2006/relationships/image" Target="../media/image571.emf"/><Relationship Id="rId85" Type="http://schemas.openxmlformats.org/officeDocument/2006/relationships/image" Target="../media/image544.emf"/><Relationship Id="rId150" Type="http://schemas.openxmlformats.org/officeDocument/2006/relationships/customXml" Target="../ink/ink827.xml"/><Relationship Id="rId171" Type="http://schemas.openxmlformats.org/officeDocument/2006/relationships/image" Target="../media/image587.emf"/><Relationship Id="rId192" Type="http://schemas.openxmlformats.org/officeDocument/2006/relationships/customXml" Target="../ink/ink848.xml"/><Relationship Id="rId206" Type="http://schemas.openxmlformats.org/officeDocument/2006/relationships/customXml" Target="../ink/ink855.xml"/><Relationship Id="rId227" Type="http://schemas.openxmlformats.org/officeDocument/2006/relationships/image" Target="../media/image615.emf"/><Relationship Id="rId248" Type="http://schemas.openxmlformats.org/officeDocument/2006/relationships/customXml" Target="../ink/ink876.xml"/><Relationship Id="rId269" Type="http://schemas.openxmlformats.org/officeDocument/2006/relationships/image" Target="../media/image636.emf"/><Relationship Id="rId12" Type="http://schemas.openxmlformats.org/officeDocument/2006/relationships/customXml" Target="../ink/ink758.xml"/><Relationship Id="rId33" Type="http://schemas.openxmlformats.org/officeDocument/2006/relationships/image" Target="../media/image518.emf"/><Relationship Id="rId108" Type="http://schemas.openxmlformats.org/officeDocument/2006/relationships/customXml" Target="../ink/ink806.xml"/><Relationship Id="rId129" Type="http://schemas.openxmlformats.org/officeDocument/2006/relationships/image" Target="../media/image566.emf"/><Relationship Id="rId280" Type="http://schemas.openxmlformats.org/officeDocument/2006/relationships/customXml" Target="../ink/ink892.xml"/><Relationship Id="rId54" Type="http://schemas.openxmlformats.org/officeDocument/2006/relationships/customXml" Target="../ink/ink779.xml"/><Relationship Id="rId75" Type="http://schemas.openxmlformats.org/officeDocument/2006/relationships/image" Target="../media/image539.emf"/><Relationship Id="rId96" Type="http://schemas.openxmlformats.org/officeDocument/2006/relationships/customXml" Target="../ink/ink800.xml"/><Relationship Id="rId140" Type="http://schemas.openxmlformats.org/officeDocument/2006/relationships/customXml" Target="../ink/ink822.xml"/><Relationship Id="rId161" Type="http://schemas.openxmlformats.org/officeDocument/2006/relationships/image" Target="../media/image582.emf"/><Relationship Id="rId182" Type="http://schemas.openxmlformats.org/officeDocument/2006/relationships/customXml" Target="../ink/ink843.xml"/><Relationship Id="rId217" Type="http://schemas.openxmlformats.org/officeDocument/2006/relationships/image" Target="../media/image610.emf"/><Relationship Id="rId6" Type="http://schemas.openxmlformats.org/officeDocument/2006/relationships/customXml" Target="../ink/ink755.xml"/><Relationship Id="rId238" Type="http://schemas.openxmlformats.org/officeDocument/2006/relationships/customXml" Target="../ink/ink871.xml"/><Relationship Id="rId259" Type="http://schemas.openxmlformats.org/officeDocument/2006/relationships/image" Target="../media/image631.emf"/><Relationship Id="rId23" Type="http://schemas.openxmlformats.org/officeDocument/2006/relationships/image" Target="../media/image513.emf"/><Relationship Id="rId119" Type="http://schemas.openxmlformats.org/officeDocument/2006/relationships/image" Target="../media/image561.emf"/><Relationship Id="rId270" Type="http://schemas.openxmlformats.org/officeDocument/2006/relationships/customXml" Target="../ink/ink887.xml"/><Relationship Id="rId44" Type="http://schemas.openxmlformats.org/officeDocument/2006/relationships/customXml" Target="../ink/ink774.xml"/><Relationship Id="rId65" Type="http://schemas.openxmlformats.org/officeDocument/2006/relationships/image" Target="../media/image534.emf"/><Relationship Id="rId86" Type="http://schemas.openxmlformats.org/officeDocument/2006/relationships/customXml" Target="../ink/ink795.xml"/><Relationship Id="rId130" Type="http://schemas.openxmlformats.org/officeDocument/2006/relationships/customXml" Target="../ink/ink817.xml"/><Relationship Id="rId151" Type="http://schemas.openxmlformats.org/officeDocument/2006/relationships/image" Target="../media/image577.emf"/><Relationship Id="rId172" Type="http://schemas.openxmlformats.org/officeDocument/2006/relationships/customXml" Target="../ink/ink838.xml"/><Relationship Id="rId193" Type="http://schemas.openxmlformats.org/officeDocument/2006/relationships/image" Target="../media/image598.emf"/><Relationship Id="rId207" Type="http://schemas.openxmlformats.org/officeDocument/2006/relationships/image" Target="../media/image605.emf"/><Relationship Id="rId228" Type="http://schemas.openxmlformats.org/officeDocument/2006/relationships/customXml" Target="../ink/ink866.xml"/><Relationship Id="rId249" Type="http://schemas.openxmlformats.org/officeDocument/2006/relationships/image" Target="../media/image626.emf"/><Relationship Id="rId13" Type="http://schemas.openxmlformats.org/officeDocument/2006/relationships/image" Target="../media/image508.emf"/><Relationship Id="rId109" Type="http://schemas.openxmlformats.org/officeDocument/2006/relationships/image" Target="../media/image556.emf"/><Relationship Id="rId260" Type="http://schemas.openxmlformats.org/officeDocument/2006/relationships/customXml" Target="../ink/ink882.xml"/><Relationship Id="rId281" Type="http://schemas.openxmlformats.org/officeDocument/2006/relationships/image" Target="../media/image642.emf"/><Relationship Id="rId34" Type="http://schemas.openxmlformats.org/officeDocument/2006/relationships/customXml" Target="../ink/ink769.xml"/><Relationship Id="rId55" Type="http://schemas.openxmlformats.org/officeDocument/2006/relationships/image" Target="../media/image529.emf"/><Relationship Id="rId76" Type="http://schemas.openxmlformats.org/officeDocument/2006/relationships/customXml" Target="../ink/ink790.xml"/><Relationship Id="rId97" Type="http://schemas.openxmlformats.org/officeDocument/2006/relationships/image" Target="../media/image550.emf"/><Relationship Id="rId120" Type="http://schemas.openxmlformats.org/officeDocument/2006/relationships/customXml" Target="../ink/ink812.xml"/><Relationship Id="rId141" Type="http://schemas.openxmlformats.org/officeDocument/2006/relationships/image" Target="../media/image572.emf"/><Relationship Id="rId7" Type="http://schemas.openxmlformats.org/officeDocument/2006/relationships/image" Target="../media/image505.emf"/><Relationship Id="rId162" Type="http://schemas.openxmlformats.org/officeDocument/2006/relationships/customXml" Target="../ink/ink833.xml"/><Relationship Id="rId183" Type="http://schemas.openxmlformats.org/officeDocument/2006/relationships/image" Target="../media/image593.emf"/><Relationship Id="rId218" Type="http://schemas.openxmlformats.org/officeDocument/2006/relationships/customXml" Target="../ink/ink861.xml"/><Relationship Id="rId239" Type="http://schemas.openxmlformats.org/officeDocument/2006/relationships/image" Target="../media/image621.emf"/><Relationship Id="rId250" Type="http://schemas.openxmlformats.org/officeDocument/2006/relationships/customXml" Target="../ink/ink877.xml"/><Relationship Id="rId271" Type="http://schemas.openxmlformats.org/officeDocument/2006/relationships/image" Target="../media/image637.emf"/><Relationship Id="rId24" Type="http://schemas.openxmlformats.org/officeDocument/2006/relationships/customXml" Target="../ink/ink764.xml"/><Relationship Id="rId45" Type="http://schemas.openxmlformats.org/officeDocument/2006/relationships/image" Target="../media/image524.emf"/><Relationship Id="rId66" Type="http://schemas.openxmlformats.org/officeDocument/2006/relationships/customXml" Target="../ink/ink785.xml"/><Relationship Id="rId87" Type="http://schemas.openxmlformats.org/officeDocument/2006/relationships/image" Target="../media/image545.emf"/><Relationship Id="rId110" Type="http://schemas.openxmlformats.org/officeDocument/2006/relationships/customXml" Target="../ink/ink807.xml"/><Relationship Id="rId131" Type="http://schemas.openxmlformats.org/officeDocument/2006/relationships/image" Target="../media/image567.emf"/><Relationship Id="rId152" Type="http://schemas.openxmlformats.org/officeDocument/2006/relationships/customXml" Target="../ink/ink828.xml"/><Relationship Id="rId173" Type="http://schemas.openxmlformats.org/officeDocument/2006/relationships/image" Target="../media/image588.emf"/><Relationship Id="rId194" Type="http://schemas.openxmlformats.org/officeDocument/2006/relationships/customXml" Target="../ink/ink849.xml"/><Relationship Id="rId208" Type="http://schemas.openxmlformats.org/officeDocument/2006/relationships/customXml" Target="../ink/ink856.xml"/><Relationship Id="rId229" Type="http://schemas.openxmlformats.org/officeDocument/2006/relationships/image" Target="../media/image616.emf"/><Relationship Id="rId240" Type="http://schemas.openxmlformats.org/officeDocument/2006/relationships/customXml" Target="../ink/ink872.xml"/><Relationship Id="rId261" Type="http://schemas.openxmlformats.org/officeDocument/2006/relationships/image" Target="../media/image632.emf"/><Relationship Id="rId14" Type="http://schemas.openxmlformats.org/officeDocument/2006/relationships/customXml" Target="../ink/ink759.xml"/><Relationship Id="rId35" Type="http://schemas.openxmlformats.org/officeDocument/2006/relationships/image" Target="../media/image519.emf"/><Relationship Id="rId56" Type="http://schemas.openxmlformats.org/officeDocument/2006/relationships/customXml" Target="../ink/ink780.xml"/><Relationship Id="rId77" Type="http://schemas.openxmlformats.org/officeDocument/2006/relationships/image" Target="../media/image540.emf"/><Relationship Id="rId100" Type="http://schemas.openxmlformats.org/officeDocument/2006/relationships/customXml" Target="../ink/ink802.xml"/><Relationship Id="rId282" Type="http://schemas.openxmlformats.org/officeDocument/2006/relationships/customXml" Target="../ink/ink893.xml"/><Relationship Id="rId8" Type="http://schemas.openxmlformats.org/officeDocument/2006/relationships/customXml" Target="../ink/ink756.xml"/><Relationship Id="rId98" Type="http://schemas.openxmlformats.org/officeDocument/2006/relationships/customXml" Target="../ink/ink801.xml"/><Relationship Id="rId121" Type="http://schemas.openxmlformats.org/officeDocument/2006/relationships/image" Target="../media/image562.emf"/><Relationship Id="rId142" Type="http://schemas.openxmlformats.org/officeDocument/2006/relationships/customXml" Target="../ink/ink823.xml"/><Relationship Id="rId163" Type="http://schemas.openxmlformats.org/officeDocument/2006/relationships/image" Target="../media/image583.emf"/><Relationship Id="rId184" Type="http://schemas.openxmlformats.org/officeDocument/2006/relationships/customXml" Target="../ink/ink844.xml"/><Relationship Id="rId219" Type="http://schemas.openxmlformats.org/officeDocument/2006/relationships/image" Target="../media/image611.emf"/><Relationship Id="rId230" Type="http://schemas.openxmlformats.org/officeDocument/2006/relationships/customXml" Target="../ink/ink867.xml"/><Relationship Id="rId251" Type="http://schemas.openxmlformats.org/officeDocument/2006/relationships/image" Target="../media/image627.emf"/><Relationship Id="rId25" Type="http://schemas.openxmlformats.org/officeDocument/2006/relationships/image" Target="../media/image514.emf"/><Relationship Id="rId46" Type="http://schemas.openxmlformats.org/officeDocument/2006/relationships/customXml" Target="../ink/ink775.xml"/><Relationship Id="rId67" Type="http://schemas.openxmlformats.org/officeDocument/2006/relationships/image" Target="../media/image535.emf"/><Relationship Id="rId272" Type="http://schemas.openxmlformats.org/officeDocument/2006/relationships/customXml" Target="../ink/ink888.xml"/><Relationship Id="rId88" Type="http://schemas.openxmlformats.org/officeDocument/2006/relationships/customXml" Target="../ink/ink796.xml"/><Relationship Id="rId111" Type="http://schemas.openxmlformats.org/officeDocument/2006/relationships/image" Target="../media/image557.emf"/><Relationship Id="rId132" Type="http://schemas.openxmlformats.org/officeDocument/2006/relationships/customXml" Target="../ink/ink818.xml"/><Relationship Id="rId153" Type="http://schemas.openxmlformats.org/officeDocument/2006/relationships/image" Target="../media/image578.emf"/><Relationship Id="rId174" Type="http://schemas.openxmlformats.org/officeDocument/2006/relationships/customXml" Target="../ink/ink839.xml"/><Relationship Id="rId195" Type="http://schemas.openxmlformats.org/officeDocument/2006/relationships/image" Target="../media/image599.emf"/><Relationship Id="rId209" Type="http://schemas.openxmlformats.org/officeDocument/2006/relationships/image" Target="../media/image606.emf"/><Relationship Id="rId220" Type="http://schemas.openxmlformats.org/officeDocument/2006/relationships/customXml" Target="../ink/ink862.xml"/><Relationship Id="rId241" Type="http://schemas.openxmlformats.org/officeDocument/2006/relationships/image" Target="../media/image622.emf"/><Relationship Id="rId15" Type="http://schemas.openxmlformats.org/officeDocument/2006/relationships/image" Target="../media/image509.emf"/><Relationship Id="rId36" Type="http://schemas.openxmlformats.org/officeDocument/2006/relationships/customXml" Target="../ink/ink770.xml"/><Relationship Id="rId57" Type="http://schemas.openxmlformats.org/officeDocument/2006/relationships/image" Target="../media/image530.emf"/><Relationship Id="rId262" Type="http://schemas.openxmlformats.org/officeDocument/2006/relationships/customXml" Target="../ink/ink883.xml"/><Relationship Id="rId283" Type="http://schemas.openxmlformats.org/officeDocument/2006/relationships/image" Target="../media/image643.emf"/><Relationship Id="rId78" Type="http://schemas.openxmlformats.org/officeDocument/2006/relationships/customXml" Target="../ink/ink791.xml"/><Relationship Id="rId99" Type="http://schemas.openxmlformats.org/officeDocument/2006/relationships/image" Target="../media/image551.emf"/><Relationship Id="rId101" Type="http://schemas.openxmlformats.org/officeDocument/2006/relationships/image" Target="../media/image552.emf"/><Relationship Id="rId122" Type="http://schemas.openxmlformats.org/officeDocument/2006/relationships/customXml" Target="../ink/ink813.xml"/><Relationship Id="rId143" Type="http://schemas.openxmlformats.org/officeDocument/2006/relationships/image" Target="../media/image573.emf"/><Relationship Id="rId164" Type="http://schemas.openxmlformats.org/officeDocument/2006/relationships/customXml" Target="../ink/ink834.xml"/><Relationship Id="rId185" Type="http://schemas.openxmlformats.org/officeDocument/2006/relationships/image" Target="../media/image594.emf"/><Relationship Id="rId9" Type="http://schemas.openxmlformats.org/officeDocument/2006/relationships/image" Target="../media/image506.emf"/><Relationship Id="rId210" Type="http://schemas.openxmlformats.org/officeDocument/2006/relationships/customXml" Target="../ink/ink857.xml"/><Relationship Id="rId26" Type="http://schemas.openxmlformats.org/officeDocument/2006/relationships/customXml" Target="../ink/ink765.xml"/><Relationship Id="rId231" Type="http://schemas.openxmlformats.org/officeDocument/2006/relationships/image" Target="../media/image617.emf"/><Relationship Id="rId252" Type="http://schemas.openxmlformats.org/officeDocument/2006/relationships/customXml" Target="../ink/ink878.xml"/><Relationship Id="rId273" Type="http://schemas.openxmlformats.org/officeDocument/2006/relationships/image" Target="../media/image638.emf"/><Relationship Id="rId47" Type="http://schemas.openxmlformats.org/officeDocument/2006/relationships/image" Target="../media/image525.emf"/><Relationship Id="rId68" Type="http://schemas.openxmlformats.org/officeDocument/2006/relationships/customXml" Target="../ink/ink786.xml"/><Relationship Id="rId89" Type="http://schemas.openxmlformats.org/officeDocument/2006/relationships/image" Target="../media/image546.emf"/><Relationship Id="rId112" Type="http://schemas.openxmlformats.org/officeDocument/2006/relationships/customXml" Target="../ink/ink808.xml"/><Relationship Id="rId133" Type="http://schemas.openxmlformats.org/officeDocument/2006/relationships/image" Target="../media/image568.emf"/><Relationship Id="rId154" Type="http://schemas.openxmlformats.org/officeDocument/2006/relationships/customXml" Target="../ink/ink829.xml"/><Relationship Id="rId175" Type="http://schemas.openxmlformats.org/officeDocument/2006/relationships/image" Target="../media/image589.emf"/><Relationship Id="rId196" Type="http://schemas.openxmlformats.org/officeDocument/2006/relationships/customXml" Target="../ink/ink850.xml"/><Relationship Id="rId200" Type="http://schemas.openxmlformats.org/officeDocument/2006/relationships/customXml" Target="../ink/ink852.xml"/><Relationship Id="rId16" Type="http://schemas.openxmlformats.org/officeDocument/2006/relationships/customXml" Target="../ink/ink760.xml"/><Relationship Id="rId221" Type="http://schemas.openxmlformats.org/officeDocument/2006/relationships/image" Target="../media/image612.emf"/><Relationship Id="rId242" Type="http://schemas.openxmlformats.org/officeDocument/2006/relationships/customXml" Target="../ink/ink873.xml"/><Relationship Id="rId263" Type="http://schemas.openxmlformats.org/officeDocument/2006/relationships/image" Target="../media/image633.emf"/><Relationship Id="rId37" Type="http://schemas.openxmlformats.org/officeDocument/2006/relationships/image" Target="../media/image520.emf"/><Relationship Id="rId58" Type="http://schemas.openxmlformats.org/officeDocument/2006/relationships/customXml" Target="../ink/ink781.xml"/><Relationship Id="rId79" Type="http://schemas.openxmlformats.org/officeDocument/2006/relationships/image" Target="../media/image541.emf"/><Relationship Id="rId102" Type="http://schemas.openxmlformats.org/officeDocument/2006/relationships/customXml" Target="../ink/ink803.xml"/><Relationship Id="rId123" Type="http://schemas.openxmlformats.org/officeDocument/2006/relationships/image" Target="../media/image563.emf"/><Relationship Id="rId144" Type="http://schemas.openxmlformats.org/officeDocument/2006/relationships/customXml" Target="../ink/ink824.xml"/><Relationship Id="rId90" Type="http://schemas.openxmlformats.org/officeDocument/2006/relationships/customXml" Target="../ink/ink797.xml"/><Relationship Id="rId165" Type="http://schemas.openxmlformats.org/officeDocument/2006/relationships/image" Target="../media/image584.emf"/><Relationship Id="rId186" Type="http://schemas.openxmlformats.org/officeDocument/2006/relationships/customXml" Target="../ink/ink845.xml"/><Relationship Id="rId211" Type="http://schemas.openxmlformats.org/officeDocument/2006/relationships/image" Target="../media/image607.emf"/><Relationship Id="rId232" Type="http://schemas.openxmlformats.org/officeDocument/2006/relationships/customXml" Target="../ink/ink868.xml"/><Relationship Id="rId253" Type="http://schemas.openxmlformats.org/officeDocument/2006/relationships/image" Target="../media/image628.emf"/><Relationship Id="rId274" Type="http://schemas.openxmlformats.org/officeDocument/2006/relationships/customXml" Target="../ink/ink889.xml"/><Relationship Id="rId27" Type="http://schemas.openxmlformats.org/officeDocument/2006/relationships/image" Target="../media/image515.emf"/><Relationship Id="rId48" Type="http://schemas.openxmlformats.org/officeDocument/2006/relationships/customXml" Target="../ink/ink776.xml"/><Relationship Id="rId69" Type="http://schemas.openxmlformats.org/officeDocument/2006/relationships/image" Target="../media/image536.emf"/><Relationship Id="rId113" Type="http://schemas.openxmlformats.org/officeDocument/2006/relationships/image" Target="../media/image558.emf"/><Relationship Id="rId134" Type="http://schemas.openxmlformats.org/officeDocument/2006/relationships/customXml" Target="../ink/ink819.xml"/><Relationship Id="rId80" Type="http://schemas.openxmlformats.org/officeDocument/2006/relationships/customXml" Target="../ink/ink792.xml"/><Relationship Id="rId155" Type="http://schemas.openxmlformats.org/officeDocument/2006/relationships/image" Target="../media/image579.emf"/><Relationship Id="rId176" Type="http://schemas.openxmlformats.org/officeDocument/2006/relationships/customXml" Target="../ink/ink840.xml"/><Relationship Id="rId197" Type="http://schemas.openxmlformats.org/officeDocument/2006/relationships/image" Target="../media/image600.emf"/><Relationship Id="rId201" Type="http://schemas.openxmlformats.org/officeDocument/2006/relationships/image" Target="../media/image602.emf"/><Relationship Id="rId222" Type="http://schemas.openxmlformats.org/officeDocument/2006/relationships/customXml" Target="../ink/ink863.xml"/><Relationship Id="rId243" Type="http://schemas.openxmlformats.org/officeDocument/2006/relationships/image" Target="../media/image623.emf"/><Relationship Id="rId264" Type="http://schemas.openxmlformats.org/officeDocument/2006/relationships/customXml" Target="../ink/ink884.xml"/><Relationship Id="rId17" Type="http://schemas.openxmlformats.org/officeDocument/2006/relationships/image" Target="../media/image510.emf"/><Relationship Id="rId38" Type="http://schemas.openxmlformats.org/officeDocument/2006/relationships/customXml" Target="../ink/ink771.xml"/><Relationship Id="rId59" Type="http://schemas.openxmlformats.org/officeDocument/2006/relationships/image" Target="../media/image531.emf"/><Relationship Id="rId103" Type="http://schemas.openxmlformats.org/officeDocument/2006/relationships/image" Target="../media/image553.emf"/><Relationship Id="rId124" Type="http://schemas.openxmlformats.org/officeDocument/2006/relationships/customXml" Target="../ink/ink814.xml"/><Relationship Id="rId70" Type="http://schemas.openxmlformats.org/officeDocument/2006/relationships/customXml" Target="../ink/ink787.xml"/><Relationship Id="rId91" Type="http://schemas.openxmlformats.org/officeDocument/2006/relationships/image" Target="../media/image547.emf"/><Relationship Id="rId145" Type="http://schemas.openxmlformats.org/officeDocument/2006/relationships/image" Target="../media/image574.emf"/><Relationship Id="rId166" Type="http://schemas.openxmlformats.org/officeDocument/2006/relationships/customXml" Target="../ink/ink835.xml"/><Relationship Id="rId187" Type="http://schemas.openxmlformats.org/officeDocument/2006/relationships/image" Target="../media/image595.emf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58.xml"/><Relationship Id="rId233" Type="http://schemas.openxmlformats.org/officeDocument/2006/relationships/image" Target="../media/image618.emf"/><Relationship Id="rId254" Type="http://schemas.openxmlformats.org/officeDocument/2006/relationships/customXml" Target="../ink/ink879.xml"/><Relationship Id="rId28" Type="http://schemas.openxmlformats.org/officeDocument/2006/relationships/customXml" Target="../ink/ink766.xml"/><Relationship Id="rId49" Type="http://schemas.openxmlformats.org/officeDocument/2006/relationships/image" Target="../media/image526.emf"/><Relationship Id="rId114" Type="http://schemas.openxmlformats.org/officeDocument/2006/relationships/customXml" Target="../ink/ink809.xml"/><Relationship Id="rId275" Type="http://schemas.openxmlformats.org/officeDocument/2006/relationships/image" Target="../media/image639.emf"/><Relationship Id="rId60" Type="http://schemas.openxmlformats.org/officeDocument/2006/relationships/customXml" Target="../ink/ink782.xml"/><Relationship Id="rId81" Type="http://schemas.openxmlformats.org/officeDocument/2006/relationships/image" Target="../media/image542.emf"/><Relationship Id="rId135" Type="http://schemas.openxmlformats.org/officeDocument/2006/relationships/image" Target="../media/image569.emf"/><Relationship Id="rId156" Type="http://schemas.openxmlformats.org/officeDocument/2006/relationships/customXml" Target="../ink/ink830.xml"/><Relationship Id="rId177" Type="http://schemas.openxmlformats.org/officeDocument/2006/relationships/image" Target="../media/image590.emf"/><Relationship Id="rId198" Type="http://schemas.openxmlformats.org/officeDocument/2006/relationships/customXml" Target="../ink/ink851.xml"/><Relationship Id="rId202" Type="http://schemas.openxmlformats.org/officeDocument/2006/relationships/customXml" Target="../ink/ink853.xml"/><Relationship Id="rId223" Type="http://schemas.openxmlformats.org/officeDocument/2006/relationships/image" Target="../media/image613.emf"/><Relationship Id="rId244" Type="http://schemas.openxmlformats.org/officeDocument/2006/relationships/customXml" Target="../ink/ink874.xml"/><Relationship Id="rId18" Type="http://schemas.openxmlformats.org/officeDocument/2006/relationships/customXml" Target="../ink/ink761.xml"/><Relationship Id="rId39" Type="http://schemas.openxmlformats.org/officeDocument/2006/relationships/image" Target="../media/image521.emf"/><Relationship Id="rId265" Type="http://schemas.openxmlformats.org/officeDocument/2006/relationships/image" Target="../media/image634.emf"/><Relationship Id="rId50" Type="http://schemas.openxmlformats.org/officeDocument/2006/relationships/customXml" Target="../ink/ink777.xml"/><Relationship Id="rId104" Type="http://schemas.openxmlformats.org/officeDocument/2006/relationships/customXml" Target="../ink/ink804.xml"/><Relationship Id="rId125" Type="http://schemas.openxmlformats.org/officeDocument/2006/relationships/image" Target="../media/image564.emf"/><Relationship Id="rId146" Type="http://schemas.openxmlformats.org/officeDocument/2006/relationships/customXml" Target="../ink/ink825.xml"/><Relationship Id="rId167" Type="http://schemas.openxmlformats.org/officeDocument/2006/relationships/image" Target="../media/image585.emf"/><Relationship Id="rId188" Type="http://schemas.openxmlformats.org/officeDocument/2006/relationships/customXml" Target="../ink/ink846.xml"/><Relationship Id="rId71" Type="http://schemas.openxmlformats.org/officeDocument/2006/relationships/image" Target="../media/image537.emf"/><Relationship Id="rId92" Type="http://schemas.openxmlformats.org/officeDocument/2006/relationships/customXml" Target="../ink/ink798.xml"/><Relationship Id="rId213" Type="http://schemas.openxmlformats.org/officeDocument/2006/relationships/image" Target="../media/image608.emf"/><Relationship Id="rId234" Type="http://schemas.openxmlformats.org/officeDocument/2006/relationships/customXml" Target="../ink/ink869.xml"/><Relationship Id="rId2" Type="http://schemas.openxmlformats.org/officeDocument/2006/relationships/customXml" Target="../ink/ink753.xml"/><Relationship Id="rId29" Type="http://schemas.openxmlformats.org/officeDocument/2006/relationships/image" Target="../media/image516.emf"/><Relationship Id="rId255" Type="http://schemas.openxmlformats.org/officeDocument/2006/relationships/image" Target="../media/image629.emf"/><Relationship Id="rId276" Type="http://schemas.openxmlformats.org/officeDocument/2006/relationships/customXml" Target="../ink/ink890.xml"/><Relationship Id="rId40" Type="http://schemas.openxmlformats.org/officeDocument/2006/relationships/customXml" Target="../ink/ink772.xml"/><Relationship Id="rId115" Type="http://schemas.openxmlformats.org/officeDocument/2006/relationships/image" Target="../media/image559.emf"/><Relationship Id="rId136" Type="http://schemas.openxmlformats.org/officeDocument/2006/relationships/customXml" Target="../ink/ink820.xml"/><Relationship Id="rId157" Type="http://schemas.openxmlformats.org/officeDocument/2006/relationships/image" Target="../media/image580.emf"/><Relationship Id="rId178" Type="http://schemas.openxmlformats.org/officeDocument/2006/relationships/customXml" Target="../ink/ink841.xml"/><Relationship Id="rId61" Type="http://schemas.openxmlformats.org/officeDocument/2006/relationships/image" Target="../media/image532.emf"/><Relationship Id="rId82" Type="http://schemas.openxmlformats.org/officeDocument/2006/relationships/customXml" Target="../ink/ink793.xml"/><Relationship Id="rId199" Type="http://schemas.openxmlformats.org/officeDocument/2006/relationships/image" Target="../media/image601.emf"/><Relationship Id="rId203" Type="http://schemas.openxmlformats.org/officeDocument/2006/relationships/image" Target="../media/image603.emf"/><Relationship Id="rId19" Type="http://schemas.openxmlformats.org/officeDocument/2006/relationships/image" Target="../media/image511.emf"/><Relationship Id="rId224" Type="http://schemas.openxmlformats.org/officeDocument/2006/relationships/customXml" Target="../ink/ink864.xml"/><Relationship Id="rId245" Type="http://schemas.openxmlformats.org/officeDocument/2006/relationships/image" Target="../media/image624.emf"/><Relationship Id="rId266" Type="http://schemas.openxmlformats.org/officeDocument/2006/relationships/customXml" Target="../ink/ink885.xml"/><Relationship Id="rId30" Type="http://schemas.openxmlformats.org/officeDocument/2006/relationships/customXml" Target="../ink/ink767.xml"/><Relationship Id="rId105" Type="http://schemas.openxmlformats.org/officeDocument/2006/relationships/image" Target="../media/image554.emf"/><Relationship Id="rId126" Type="http://schemas.openxmlformats.org/officeDocument/2006/relationships/customXml" Target="../ink/ink815.xml"/><Relationship Id="rId147" Type="http://schemas.openxmlformats.org/officeDocument/2006/relationships/image" Target="../media/image575.emf"/><Relationship Id="rId168" Type="http://schemas.openxmlformats.org/officeDocument/2006/relationships/customXml" Target="../ink/ink836.xml"/><Relationship Id="rId51" Type="http://schemas.openxmlformats.org/officeDocument/2006/relationships/image" Target="../media/image527.emf"/><Relationship Id="rId72" Type="http://schemas.openxmlformats.org/officeDocument/2006/relationships/customXml" Target="../ink/ink788.xml"/><Relationship Id="rId93" Type="http://schemas.openxmlformats.org/officeDocument/2006/relationships/image" Target="../media/image548.emf"/><Relationship Id="rId189" Type="http://schemas.openxmlformats.org/officeDocument/2006/relationships/image" Target="../media/image596.emf"/><Relationship Id="rId3" Type="http://schemas.openxmlformats.org/officeDocument/2006/relationships/image" Target="../media/image503.emf"/><Relationship Id="rId214" Type="http://schemas.openxmlformats.org/officeDocument/2006/relationships/customXml" Target="../ink/ink859.xml"/><Relationship Id="rId235" Type="http://schemas.openxmlformats.org/officeDocument/2006/relationships/image" Target="../media/image619.emf"/><Relationship Id="rId256" Type="http://schemas.openxmlformats.org/officeDocument/2006/relationships/customXml" Target="../ink/ink880.xml"/><Relationship Id="rId277" Type="http://schemas.openxmlformats.org/officeDocument/2006/relationships/image" Target="../media/image640.emf"/><Relationship Id="rId116" Type="http://schemas.openxmlformats.org/officeDocument/2006/relationships/customXml" Target="../ink/ink810.xml"/><Relationship Id="rId137" Type="http://schemas.openxmlformats.org/officeDocument/2006/relationships/image" Target="../media/image570.emf"/><Relationship Id="rId158" Type="http://schemas.openxmlformats.org/officeDocument/2006/relationships/customXml" Target="../ink/ink831.xml"/><Relationship Id="rId20" Type="http://schemas.openxmlformats.org/officeDocument/2006/relationships/customXml" Target="../ink/ink762.xml"/><Relationship Id="rId41" Type="http://schemas.openxmlformats.org/officeDocument/2006/relationships/image" Target="../media/image522.emf"/><Relationship Id="rId62" Type="http://schemas.openxmlformats.org/officeDocument/2006/relationships/customXml" Target="../ink/ink783.xml"/><Relationship Id="rId83" Type="http://schemas.openxmlformats.org/officeDocument/2006/relationships/image" Target="../media/image543.emf"/><Relationship Id="rId179" Type="http://schemas.openxmlformats.org/officeDocument/2006/relationships/image" Target="../media/image591.emf"/><Relationship Id="rId190" Type="http://schemas.openxmlformats.org/officeDocument/2006/relationships/customXml" Target="../ink/ink847.xml"/><Relationship Id="rId204" Type="http://schemas.openxmlformats.org/officeDocument/2006/relationships/customXml" Target="../ink/ink854.xml"/><Relationship Id="rId225" Type="http://schemas.openxmlformats.org/officeDocument/2006/relationships/image" Target="../media/image614.emf"/><Relationship Id="rId246" Type="http://schemas.openxmlformats.org/officeDocument/2006/relationships/customXml" Target="../ink/ink875.xml"/><Relationship Id="rId267" Type="http://schemas.openxmlformats.org/officeDocument/2006/relationships/image" Target="../media/image635.emf"/><Relationship Id="rId106" Type="http://schemas.openxmlformats.org/officeDocument/2006/relationships/customXml" Target="../ink/ink805.xml"/><Relationship Id="rId127" Type="http://schemas.openxmlformats.org/officeDocument/2006/relationships/image" Target="../media/image565.emf"/><Relationship Id="rId10" Type="http://schemas.openxmlformats.org/officeDocument/2006/relationships/customXml" Target="../ink/ink757.xml"/><Relationship Id="rId31" Type="http://schemas.openxmlformats.org/officeDocument/2006/relationships/image" Target="../media/image517.emf"/><Relationship Id="rId52" Type="http://schemas.openxmlformats.org/officeDocument/2006/relationships/customXml" Target="../ink/ink778.xml"/><Relationship Id="rId73" Type="http://schemas.openxmlformats.org/officeDocument/2006/relationships/image" Target="../media/image538.emf"/><Relationship Id="rId94" Type="http://schemas.openxmlformats.org/officeDocument/2006/relationships/customXml" Target="../ink/ink799.xml"/><Relationship Id="rId148" Type="http://schemas.openxmlformats.org/officeDocument/2006/relationships/customXml" Target="../ink/ink826.xml"/><Relationship Id="rId169" Type="http://schemas.openxmlformats.org/officeDocument/2006/relationships/image" Target="../media/image586.emf"/><Relationship Id="rId4" Type="http://schemas.openxmlformats.org/officeDocument/2006/relationships/customXml" Target="../ink/ink754.xml"/><Relationship Id="rId180" Type="http://schemas.openxmlformats.org/officeDocument/2006/relationships/customXml" Target="../ink/ink842.xml"/><Relationship Id="rId215" Type="http://schemas.openxmlformats.org/officeDocument/2006/relationships/image" Target="../media/image609.emf"/><Relationship Id="rId236" Type="http://schemas.openxmlformats.org/officeDocument/2006/relationships/customXml" Target="../ink/ink870.xml"/><Relationship Id="rId257" Type="http://schemas.openxmlformats.org/officeDocument/2006/relationships/image" Target="../media/image630.emf"/><Relationship Id="rId278" Type="http://schemas.openxmlformats.org/officeDocument/2006/relationships/customXml" Target="../ink/ink891.xml"/><Relationship Id="rId42" Type="http://schemas.openxmlformats.org/officeDocument/2006/relationships/customXml" Target="../ink/ink773.xml"/><Relationship Id="rId84" Type="http://schemas.openxmlformats.org/officeDocument/2006/relationships/customXml" Target="../ink/ink794.xml"/><Relationship Id="rId138" Type="http://schemas.openxmlformats.org/officeDocument/2006/relationships/customXml" Target="../ink/ink821.xml"/><Relationship Id="rId191" Type="http://schemas.openxmlformats.org/officeDocument/2006/relationships/image" Target="../media/image597.emf"/><Relationship Id="rId205" Type="http://schemas.openxmlformats.org/officeDocument/2006/relationships/image" Target="../media/image604.emf"/><Relationship Id="rId247" Type="http://schemas.openxmlformats.org/officeDocument/2006/relationships/image" Target="../media/image625.emf"/><Relationship Id="rId107" Type="http://schemas.openxmlformats.org/officeDocument/2006/relationships/image" Target="../media/image555.emf"/><Relationship Id="rId11" Type="http://schemas.openxmlformats.org/officeDocument/2006/relationships/image" Target="../media/image507.emf"/><Relationship Id="rId53" Type="http://schemas.openxmlformats.org/officeDocument/2006/relationships/image" Target="../media/image528.emf"/><Relationship Id="rId149" Type="http://schemas.openxmlformats.org/officeDocument/2006/relationships/image" Target="../media/image576.emf"/><Relationship Id="rId95" Type="http://schemas.openxmlformats.org/officeDocument/2006/relationships/image" Target="../media/image549.emf"/><Relationship Id="rId160" Type="http://schemas.openxmlformats.org/officeDocument/2006/relationships/customXml" Target="../ink/ink832.xml"/><Relationship Id="rId216" Type="http://schemas.openxmlformats.org/officeDocument/2006/relationships/customXml" Target="../ink/ink860.xml"/><Relationship Id="rId258" Type="http://schemas.openxmlformats.org/officeDocument/2006/relationships/customXml" Target="../ink/ink88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0.emf"/><Relationship Id="rId21" Type="http://schemas.openxmlformats.org/officeDocument/2006/relationships/image" Target="../media/image652.emf"/><Relationship Id="rId42" Type="http://schemas.openxmlformats.org/officeDocument/2006/relationships/customXml" Target="../ink/ink914.xml"/><Relationship Id="rId63" Type="http://schemas.openxmlformats.org/officeDocument/2006/relationships/image" Target="../media/image673.emf"/><Relationship Id="rId84" Type="http://schemas.openxmlformats.org/officeDocument/2006/relationships/customXml" Target="../ink/ink935.xml"/><Relationship Id="rId138" Type="http://schemas.openxmlformats.org/officeDocument/2006/relationships/customXml" Target="../ink/ink962.xml"/><Relationship Id="rId159" Type="http://schemas.openxmlformats.org/officeDocument/2006/relationships/image" Target="../media/image721.emf"/><Relationship Id="rId170" Type="http://schemas.openxmlformats.org/officeDocument/2006/relationships/customXml" Target="../ink/ink978.xml"/><Relationship Id="rId191" Type="http://schemas.openxmlformats.org/officeDocument/2006/relationships/image" Target="../media/image737.emf"/><Relationship Id="rId205" Type="http://schemas.openxmlformats.org/officeDocument/2006/relationships/image" Target="../media/image744.emf"/><Relationship Id="rId226" Type="http://schemas.openxmlformats.org/officeDocument/2006/relationships/customXml" Target="../ink/ink1006.xml"/><Relationship Id="rId107" Type="http://schemas.openxmlformats.org/officeDocument/2006/relationships/image" Target="../media/image695.emf"/><Relationship Id="rId11" Type="http://schemas.openxmlformats.org/officeDocument/2006/relationships/image" Target="../media/image647.emf"/><Relationship Id="rId32" Type="http://schemas.openxmlformats.org/officeDocument/2006/relationships/customXml" Target="../ink/ink909.xml"/><Relationship Id="rId53" Type="http://schemas.openxmlformats.org/officeDocument/2006/relationships/image" Target="../media/image668.emf"/><Relationship Id="rId74" Type="http://schemas.openxmlformats.org/officeDocument/2006/relationships/customXml" Target="../ink/ink930.xml"/><Relationship Id="rId128" Type="http://schemas.openxmlformats.org/officeDocument/2006/relationships/customXml" Target="../ink/ink957.xml"/><Relationship Id="rId149" Type="http://schemas.openxmlformats.org/officeDocument/2006/relationships/image" Target="../media/image716.emf"/><Relationship Id="rId5" Type="http://schemas.openxmlformats.org/officeDocument/2006/relationships/image" Target="../media/image644.emf"/><Relationship Id="rId95" Type="http://schemas.openxmlformats.org/officeDocument/2006/relationships/image" Target="../media/image689.emf"/><Relationship Id="rId160" Type="http://schemas.openxmlformats.org/officeDocument/2006/relationships/customXml" Target="../ink/ink973.xml"/><Relationship Id="rId181" Type="http://schemas.openxmlformats.org/officeDocument/2006/relationships/image" Target="../media/image732.emf"/><Relationship Id="rId216" Type="http://schemas.openxmlformats.org/officeDocument/2006/relationships/customXml" Target="../ink/ink1001.xml"/><Relationship Id="rId22" Type="http://schemas.openxmlformats.org/officeDocument/2006/relationships/customXml" Target="../ink/ink904.xml"/><Relationship Id="rId43" Type="http://schemas.openxmlformats.org/officeDocument/2006/relationships/image" Target="../media/image663.emf"/><Relationship Id="rId64" Type="http://schemas.openxmlformats.org/officeDocument/2006/relationships/customXml" Target="../ink/ink925.xml"/><Relationship Id="rId118" Type="http://schemas.openxmlformats.org/officeDocument/2006/relationships/customXml" Target="../ink/ink952.xml"/><Relationship Id="rId139" Type="http://schemas.openxmlformats.org/officeDocument/2006/relationships/image" Target="../media/image711.emf"/><Relationship Id="rId85" Type="http://schemas.openxmlformats.org/officeDocument/2006/relationships/image" Target="../media/image684.emf"/><Relationship Id="rId150" Type="http://schemas.openxmlformats.org/officeDocument/2006/relationships/customXml" Target="../ink/ink968.xml"/><Relationship Id="rId171" Type="http://schemas.openxmlformats.org/officeDocument/2006/relationships/image" Target="../media/image727.emf"/><Relationship Id="rId192" Type="http://schemas.openxmlformats.org/officeDocument/2006/relationships/customXml" Target="../ink/ink989.xml"/><Relationship Id="rId206" Type="http://schemas.openxmlformats.org/officeDocument/2006/relationships/customXml" Target="../ink/ink996.xml"/><Relationship Id="rId227" Type="http://schemas.openxmlformats.org/officeDocument/2006/relationships/image" Target="../media/image755.emf"/><Relationship Id="rId12" Type="http://schemas.openxmlformats.org/officeDocument/2006/relationships/customXml" Target="../ink/ink899.xml"/><Relationship Id="rId33" Type="http://schemas.openxmlformats.org/officeDocument/2006/relationships/image" Target="../media/image658.emf"/><Relationship Id="rId108" Type="http://schemas.openxmlformats.org/officeDocument/2006/relationships/customXml" Target="../ink/ink947.xml"/><Relationship Id="rId129" Type="http://schemas.openxmlformats.org/officeDocument/2006/relationships/image" Target="../media/image706.emf"/><Relationship Id="rId54" Type="http://schemas.openxmlformats.org/officeDocument/2006/relationships/customXml" Target="../ink/ink920.xml"/><Relationship Id="rId75" Type="http://schemas.openxmlformats.org/officeDocument/2006/relationships/image" Target="../media/image679.emf"/><Relationship Id="rId96" Type="http://schemas.openxmlformats.org/officeDocument/2006/relationships/customXml" Target="../ink/ink941.xml"/><Relationship Id="rId140" Type="http://schemas.openxmlformats.org/officeDocument/2006/relationships/customXml" Target="../ink/ink963.xml"/><Relationship Id="rId161" Type="http://schemas.openxmlformats.org/officeDocument/2006/relationships/image" Target="../media/image722.emf"/><Relationship Id="rId182" Type="http://schemas.openxmlformats.org/officeDocument/2006/relationships/customXml" Target="../ink/ink984.xml"/><Relationship Id="rId217" Type="http://schemas.openxmlformats.org/officeDocument/2006/relationships/image" Target="../media/image750.emf"/><Relationship Id="rId6" Type="http://schemas.openxmlformats.org/officeDocument/2006/relationships/customXml" Target="../ink/ink896.xml"/><Relationship Id="rId23" Type="http://schemas.openxmlformats.org/officeDocument/2006/relationships/image" Target="../media/image653.emf"/><Relationship Id="rId119" Type="http://schemas.openxmlformats.org/officeDocument/2006/relationships/image" Target="../media/image701.emf"/><Relationship Id="rId44" Type="http://schemas.openxmlformats.org/officeDocument/2006/relationships/customXml" Target="../ink/ink915.xml"/><Relationship Id="rId65" Type="http://schemas.openxmlformats.org/officeDocument/2006/relationships/image" Target="../media/image674.emf"/><Relationship Id="rId86" Type="http://schemas.openxmlformats.org/officeDocument/2006/relationships/customXml" Target="../ink/ink936.xml"/><Relationship Id="rId130" Type="http://schemas.openxmlformats.org/officeDocument/2006/relationships/customXml" Target="../ink/ink958.xml"/><Relationship Id="rId151" Type="http://schemas.openxmlformats.org/officeDocument/2006/relationships/image" Target="../media/image717.emf"/><Relationship Id="rId172" Type="http://schemas.openxmlformats.org/officeDocument/2006/relationships/customXml" Target="../ink/ink979.xml"/><Relationship Id="rId193" Type="http://schemas.openxmlformats.org/officeDocument/2006/relationships/image" Target="../media/image738.emf"/><Relationship Id="rId207" Type="http://schemas.openxmlformats.org/officeDocument/2006/relationships/image" Target="../media/image745.emf"/><Relationship Id="rId13" Type="http://schemas.openxmlformats.org/officeDocument/2006/relationships/image" Target="../media/image648.emf"/><Relationship Id="rId109" Type="http://schemas.openxmlformats.org/officeDocument/2006/relationships/image" Target="../media/image696.emf"/><Relationship Id="rId34" Type="http://schemas.openxmlformats.org/officeDocument/2006/relationships/customXml" Target="../ink/ink910.xml"/><Relationship Id="rId55" Type="http://schemas.openxmlformats.org/officeDocument/2006/relationships/image" Target="../media/image669.emf"/><Relationship Id="rId76" Type="http://schemas.openxmlformats.org/officeDocument/2006/relationships/customXml" Target="../ink/ink931.xml"/><Relationship Id="rId97" Type="http://schemas.openxmlformats.org/officeDocument/2006/relationships/image" Target="../media/image690.emf"/><Relationship Id="rId120" Type="http://schemas.openxmlformats.org/officeDocument/2006/relationships/customXml" Target="../ink/ink953.xml"/><Relationship Id="rId141" Type="http://schemas.openxmlformats.org/officeDocument/2006/relationships/image" Target="../media/image712.emf"/><Relationship Id="rId7" Type="http://schemas.openxmlformats.org/officeDocument/2006/relationships/image" Target="../media/image645.emf"/><Relationship Id="rId162" Type="http://schemas.openxmlformats.org/officeDocument/2006/relationships/customXml" Target="../ink/ink974.xml"/><Relationship Id="rId183" Type="http://schemas.openxmlformats.org/officeDocument/2006/relationships/image" Target="../media/image733.emf"/><Relationship Id="rId218" Type="http://schemas.openxmlformats.org/officeDocument/2006/relationships/customXml" Target="../ink/ink1002.xml"/><Relationship Id="rId24" Type="http://schemas.openxmlformats.org/officeDocument/2006/relationships/customXml" Target="../ink/ink905.xml"/><Relationship Id="rId45" Type="http://schemas.openxmlformats.org/officeDocument/2006/relationships/image" Target="../media/image664.emf"/><Relationship Id="rId66" Type="http://schemas.openxmlformats.org/officeDocument/2006/relationships/customXml" Target="../ink/ink926.xml"/><Relationship Id="rId87" Type="http://schemas.openxmlformats.org/officeDocument/2006/relationships/image" Target="../media/image685.emf"/><Relationship Id="rId110" Type="http://schemas.openxmlformats.org/officeDocument/2006/relationships/customXml" Target="../ink/ink948.xml"/><Relationship Id="rId131" Type="http://schemas.openxmlformats.org/officeDocument/2006/relationships/image" Target="../media/image707.emf"/><Relationship Id="rId152" Type="http://schemas.openxmlformats.org/officeDocument/2006/relationships/customXml" Target="../ink/ink969.xml"/><Relationship Id="rId173" Type="http://schemas.openxmlformats.org/officeDocument/2006/relationships/image" Target="../media/image728.emf"/><Relationship Id="rId194" Type="http://schemas.openxmlformats.org/officeDocument/2006/relationships/customXml" Target="../ink/ink990.xml"/><Relationship Id="rId208" Type="http://schemas.openxmlformats.org/officeDocument/2006/relationships/customXml" Target="../ink/ink997.xml"/><Relationship Id="rId14" Type="http://schemas.openxmlformats.org/officeDocument/2006/relationships/customXml" Target="../ink/ink900.xml"/><Relationship Id="rId35" Type="http://schemas.openxmlformats.org/officeDocument/2006/relationships/image" Target="../media/image659.emf"/><Relationship Id="rId56" Type="http://schemas.openxmlformats.org/officeDocument/2006/relationships/customXml" Target="../ink/ink921.xml"/><Relationship Id="rId77" Type="http://schemas.openxmlformats.org/officeDocument/2006/relationships/image" Target="../media/image680.emf"/><Relationship Id="rId100" Type="http://schemas.openxmlformats.org/officeDocument/2006/relationships/customXml" Target="../ink/ink943.xml"/><Relationship Id="rId8" Type="http://schemas.openxmlformats.org/officeDocument/2006/relationships/customXml" Target="../ink/ink897.xml"/><Relationship Id="rId98" Type="http://schemas.openxmlformats.org/officeDocument/2006/relationships/customXml" Target="../ink/ink942.xml"/><Relationship Id="rId121" Type="http://schemas.openxmlformats.org/officeDocument/2006/relationships/image" Target="../media/image702.emf"/><Relationship Id="rId142" Type="http://schemas.openxmlformats.org/officeDocument/2006/relationships/customXml" Target="../ink/ink964.xml"/><Relationship Id="rId163" Type="http://schemas.openxmlformats.org/officeDocument/2006/relationships/image" Target="../media/image723.emf"/><Relationship Id="rId184" Type="http://schemas.openxmlformats.org/officeDocument/2006/relationships/customXml" Target="../ink/ink985.xml"/><Relationship Id="rId219" Type="http://schemas.openxmlformats.org/officeDocument/2006/relationships/image" Target="../media/image751.emf"/><Relationship Id="rId3" Type="http://schemas.openxmlformats.org/officeDocument/2006/relationships/image" Target="../media/image217.emf"/><Relationship Id="rId214" Type="http://schemas.openxmlformats.org/officeDocument/2006/relationships/customXml" Target="../ink/ink1000.xml"/><Relationship Id="rId25" Type="http://schemas.openxmlformats.org/officeDocument/2006/relationships/image" Target="../media/image654.emf"/><Relationship Id="rId46" Type="http://schemas.openxmlformats.org/officeDocument/2006/relationships/customXml" Target="../ink/ink916.xml"/><Relationship Id="rId67" Type="http://schemas.openxmlformats.org/officeDocument/2006/relationships/image" Target="../media/image675.emf"/><Relationship Id="rId116" Type="http://schemas.openxmlformats.org/officeDocument/2006/relationships/customXml" Target="../ink/ink951.xml"/><Relationship Id="rId137" Type="http://schemas.openxmlformats.org/officeDocument/2006/relationships/image" Target="../media/image710.emf"/><Relationship Id="rId158" Type="http://schemas.openxmlformats.org/officeDocument/2006/relationships/customXml" Target="../ink/ink972.xml"/><Relationship Id="rId20" Type="http://schemas.openxmlformats.org/officeDocument/2006/relationships/customXml" Target="../ink/ink903.xml"/><Relationship Id="rId41" Type="http://schemas.openxmlformats.org/officeDocument/2006/relationships/image" Target="../media/image662.emf"/><Relationship Id="rId62" Type="http://schemas.openxmlformats.org/officeDocument/2006/relationships/customXml" Target="../ink/ink924.xml"/><Relationship Id="rId83" Type="http://schemas.openxmlformats.org/officeDocument/2006/relationships/image" Target="../media/image683.emf"/><Relationship Id="rId88" Type="http://schemas.openxmlformats.org/officeDocument/2006/relationships/customXml" Target="../ink/ink937.xml"/><Relationship Id="rId111" Type="http://schemas.openxmlformats.org/officeDocument/2006/relationships/image" Target="../media/image697.emf"/><Relationship Id="rId132" Type="http://schemas.openxmlformats.org/officeDocument/2006/relationships/customXml" Target="../ink/ink959.xml"/><Relationship Id="rId153" Type="http://schemas.openxmlformats.org/officeDocument/2006/relationships/image" Target="../media/image718.emf"/><Relationship Id="rId174" Type="http://schemas.openxmlformats.org/officeDocument/2006/relationships/customXml" Target="../ink/ink980.xml"/><Relationship Id="rId179" Type="http://schemas.openxmlformats.org/officeDocument/2006/relationships/image" Target="../media/image731.emf"/><Relationship Id="rId195" Type="http://schemas.openxmlformats.org/officeDocument/2006/relationships/image" Target="../media/image739.emf"/><Relationship Id="rId209" Type="http://schemas.openxmlformats.org/officeDocument/2006/relationships/image" Target="../media/image746.emf"/><Relationship Id="rId190" Type="http://schemas.openxmlformats.org/officeDocument/2006/relationships/customXml" Target="../ink/ink988.xml"/><Relationship Id="rId204" Type="http://schemas.openxmlformats.org/officeDocument/2006/relationships/customXml" Target="../ink/ink995.xml"/><Relationship Id="rId220" Type="http://schemas.openxmlformats.org/officeDocument/2006/relationships/customXml" Target="../ink/ink1003.xml"/><Relationship Id="rId225" Type="http://schemas.openxmlformats.org/officeDocument/2006/relationships/image" Target="../media/image754.emf"/><Relationship Id="rId15" Type="http://schemas.openxmlformats.org/officeDocument/2006/relationships/image" Target="../media/image649.emf"/><Relationship Id="rId36" Type="http://schemas.openxmlformats.org/officeDocument/2006/relationships/customXml" Target="../ink/ink911.xml"/><Relationship Id="rId57" Type="http://schemas.openxmlformats.org/officeDocument/2006/relationships/image" Target="../media/image670.emf"/><Relationship Id="rId106" Type="http://schemas.openxmlformats.org/officeDocument/2006/relationships/customXml" Target="../ink/ink946.xml"/><Relationship Id="rId127" Type="http://schemas.openxmlformats.org/officeDocument/2006/relationships/image" Target="../media/image705.emf"/><Relationship Id="rId10" Type="http://schemas.openxmlformats.org/officeDocument/2006/relationships/customXml" Target="../ink/ink898.xml"/><Relationship Id="rId31" Type="http://schemas.openxmlformats.org/officeDocument/2006/relationships/image" Target="../media/image657.emf"/><Relationship Id="rId52" Type="http://schemas.openxmlformats.org/officeDocument/2006/relationships/customXml" Target="../ink/ink919.xml"/><Relationship Id="rId73" Type="http://schemas.openxmlformats.org/officeDocument/2006/relationships/image" Target="../media/image678.emf"/><Relationship Id="rId78" Type="http://schemas.openxmlformats.org/officeDocument/2006/relationships/customXml" Target="../ink/ink932.xml"/><Relationship Id="rId94" Type="http://schemas.openxmlformats.org/officeDocument/2006/relationships/customXml" Target="../ink/ink940.xml"/><Relationship Id="rId99" Type="http://schemas.openxmlformats.org/officeDocument/2006/relationships/image" Target="../media/image691.emf"/><Relationship Id="rId101" Type="http://schemas.openxmlformats.org/officeDocument/2006/relationships/image" Target="../media/image692.emf"/><Relationship Id="rId122" Type="http://schemas.openxmlformats.org/officeDocument/2006/relationships/customXml" Target="../ink/ink954.xml"/><Relationship Id="rId143" Type="http://schemas.openxmlformats.org/officeDocument/2006/relationships/image" Target="../media/image713.emf"/><Relationship Id="rId148" Type="http://schemas.openxmlformats.org/officeDocument/2006/relationships/customXml" Target="../ink/ink967.xml"/><Relationship Id="rId164" Type="http://schemas.openxmlformats.org/officeDocument/2006/relationships/customXml" Target="../ink/ink975.xml"/><Relationship Id="rId169" Type="http://schemas.openxmlformats.org/officeDocument/2006/relationships/image" Target="../media/image726.emf"/><Relationship Id="rId185" Type="http://schemas.openxmlformats.org/officeDocument/2006/relationships/image" Target="../media/image734.emf"/><Relationship Id="rId4" Type="http://schemas.openxmlformats.org/officeDocument/2006/relationships/customXml" Target="../ink/ink895.xml"/><Relationship Id="rId9" Type="http://schemas.openxmlformats.org/officeDocument/2006/relationships/image" Target="../media/image646.emf"/><Relationship Id="rId180" Type="http://schemas.openxmlformats.org/officeDocument/2006/relationships/customXml" Target="../ink/ink983.xml"/><Relationship Id="rId210" Type="http://schemas.openxmlformats.org/officeDocument/2006/relationships/customXml" Target="../ink/ink998.xml"/><Relationship Id="rId215" Type="http://schemas.openxmlformats.org/officeDocument/2006/relationships/image" Target="../media/image749.emf"/><Relationship Id="rId26" Type="http://schemas.openxmlformats.org/officeDocument/2006/relationships/customXml" Target="../ink/ink906.xml"/><Relationship Id="rId47" Type="http://schemas.openxmlformats.org/officeDocument/2006/relationships/image" Target="../media/image665.emf"/><Relationship Id="rId68" Type="http://schemas.openxmlformats.org/officeDocument/2006/relationships/customXml" Target="../ink/ink927.xml"/><Relationship Id="rId89" Type="http://schemas.openxmlformats.org/officeDocument/2006/relationships/image" Target="../media/image686.emf"/><Relationship Id="rId112" Type="http://schemas.openxmlformats.org/officeDocument/2006/relationships/customXml" Target="../ink/ink949.xml"/><Relationship Id="rId133" Type="http://schemas.openxmlformats.org/officeDocument/2006/relationships/image" Target="../media/image708.emf"/><Relationship Id="rId154" Type="http://schemas.openxmlformats.org/officeDocument/2006/relationships/customXml" Target="../ink/ink970.xml"/><Relationship Id="rId175" Type="http://schemas.openxmlformats.org/officeDocument/2006/relationships/image" Target="../media/image729.emf"/><Relationship Id="rId196" Type="http://schemas.openxmlformats.org/officeDocument/2006/relationships/customXml" Target="../ink/ink991.xml"/><Relationship Id="rId200" Type="http://schemas.openxmlformats.org/officeDocument/2006/relationships/customXml" Target="../ink/ink993.xml"/><Relationship Id="rId16" Type="http://schemas.openxmlformats.org/officeDocument/2006/relationships/customXml" Target="../ink/ink901.xml"/><Relationship Id="rId221" Type="http://schemas.openxmlformats.org/officeDocument/2006/relationships/image" Target="../media/image752.emf"/><Relationship Id="rId37" Type="http://schemas.openxmlformats.org/officeDocument/2006/relationships/image" Target="../media/image660.emf"/><Relationship Id="rId58" Type="http://schemas.openxmlformats.org/officeDocument/2006/relationships/customXml" Target="../ink/ink922.xml"/><Relationship Id="rId79" Type="http://schemas.openxmlformats.org/officeDocument/2006/relationships/image" Target="../media/image681.emf"/><Relationship Id="rId102" Type="http://schemas.openxmlformats.org/officeDocument/2006/relationships/customXml" Target="../ink/ink944.xml"/><Relationship Id="rId123" Type="http://schemas.openxmlformats.org/officeDocument/2006/relationships/image" Target="../media/image703.emf"/><Relationship Id="rId144" Type="http://schemas.openxmlformats.org/officeDocument/2006/relationships/customXml" Target="../ink/ink965.xml"/><Relationship Id="rId90" Type="http://schemas.openxmlformats.org/officeDocument/2006/relationships/customXml" Target="../ink/ink938.xml"/><Relationship Id="rId165" Type="http://schemas.openxmlformats.org/officeDocument/2006/relationships/image" Target="../media/image724.emf"/><Relationship Id="rId186" Type="http://schemas.openxmlformats.org/officeDocument/2006/relationships/customXml" Target="../ink/ink986.xml"/><Relationship Id="rId211" Type="http://schemas.openxmlformats.org/officeDocument/2006/relationships/image" Target="../media/image747.emf"/><Relationship Id="rId27" Type="http://schemas.openxmlformats.org/officeDocument/2006/relationships/image" Target="../media/image655.emf"/><Relationship Id="rId48" Type="http://schemas.openxmlformats.org/officeDocument/2006/relationships/customXml" Target="../ink/ink917.xml"/><Relationship Id="rId69" Type="http://schemas.openxmlformats.org/officeDocument/2006/relationships/image" Target="../media/image676.emf"/><Relationship Id="rId113" Type="http://schemas.openxmlformats.org/officeDocument/2006/relationships/image" Target="../media/image698.emf"/><Relationship Id="rId134" Type="http://schemas.openxmlformats.org/officeDocument/2006/relationships/customXml" Target="../ink/ink960.xml"/><Relationship Id="rId80" Type="http://schemas.openxmlformats.org/officeDocument/2006/relationships/customXml" Target="../ink/ink933.xml"/><Relationship Id="rId155" Type="http://schemas.openxmlformats.org/officeDocument/2006/relationships/image" Target="../media/image719.emf"/><Relationship Id="rId176" Type="http://schemas.openxmlformats.org/officeDocument/2006/relationships/customXml" Target="../ink/ink981.xml"/><Relationship Id="rId197" Type="http://schemas.openxmlformats.org/officeDocument/2006/relationships/image" Target="../media/image740.emf"/><Relationship Id="rId201" Type="http://schemas.openxmlformats.org/officeDocument/2006/relationships/image" Target="../media/image742.emf"/><Relationship Id="rId222" Type="http://schemas.openxmlformats.org/officeDocument/2006/relationships/customXml" Target="../ink/ink1004.xml"/><Relationship Id="rId17" Type="http://schemas.openxmlformats.org/officeDocument/2006/relationships/image" Target="../media/image650.emf"/><Relationship Id="rId38" Type="http://schemas.openxmlformats.org/officeDocument/2006/relationships/customXml" Target="../ink/ink912.xml"/><Relationship Id="rId59" Type="http://schemas.openxmlformats.org/officeDocument/2006/relationships/image" Target="../media/image671.emf"/><Relationship Id="rId103" Type="http://schemas.openxmlformats.org/officeDocument/2006/relationships/image" Target="../media/image693.emf"/><Relationship Id="rId124" Type="http://schemas.openxmlformats.org/officeDocument/2006/relationships/customXml" Target="../ink/ink955.xml"/><Relationship Id="rId70" Type="http://schemas.openxmlformats.org/officeDocument/2006/relationships/customXml" Target="../ink/ink928.xml"/><Relationship Id="rId91" Type="http://schemas.openxmlformats.org/officeDocument/2006/relationships/image" Target="../media/image687.emf"/><Relationship Id="rId145" Type="http://schemas.openxmlformats.org/officeDocument/2006/relationships/image" Target="../media/image714.emf"/><Relationship Id="rId166" Type="http://schemas.openxmlformats.org/officeDocument/2006/relationships/customXml" Target="../ink/ink976.xml"/><Relationship Id="rId187" Type="http://schemas.openxmlformats.org/officeDocument/2006/relationships/image" Target="../media/image735.emf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99.xml"/><Relationship Id="rId28" Type="http://schemas.openxmlformats.org/officeDocument/2006/relationships/customXml" Target="../ink/ink907.xml"/><Relationship Id="rId49" Type="http://schemas.openxmlformats.org/officeDocument/2006/relationships/image" Target="../media/image666.emf"/><Relationship Id="rId114" Type="http://schemas.openxmlformats.org/officeDocument/2006/relationships/customXml" Target="../ink/ink950.xml"/><Relationship Id="rId60" Type="http://schemas.openxmlformats.org/officeDocument/2006/relationships/customXml" Target="../ink/ink923.xml"/><Relationship Id="rId81" Type="http://schemas.openxmlformats.org/officeDocument/2006/relationships/image" Target="../media/image682.emf"/><Relationship Id="rId135" Type="http://schemas.openxmlformats.org/officeDocument/2006/relationships/image" Target="../media/image709.emf"/><Relationship Id="rId156" Type="http://schemas.openxmlformats.org/officeDocument/2006/relationships/customXml" Target="../ink/ink971.xml"/><Relationship Id="rId177" Type="http://schemas.openxmlformats.org/officeDocument/2006/relationships/image" Target="../media/image730.emf"/><Relationship Id="rId198" Type="http://schemas.openxmlformats.org/officeDocument/2006/relationships/customXml" Target="../ink/ink992.xml"/><Relationship Id="rId202" Type="http://schemas.openxmlformats.org/officeDocument/2006/relationships/customXml" Target="../ink/ink994.xml"/><Relationship Id="rId223" Type="http://schemas.openxmlformats.org/officeDocument/2006/relationships/image" Target="../media/image753.emf"/><Relationship Id="rId18" Type="http://schemas.openxmlformats.org/officeDocument/2006/relationships/customXml" Target="../ink/ink902.xml"/><Relationship Id="rId39" Type="http://schemas.openxmlformats.org/officeDocument/2006/relationships/image" Target="../media/image661.emf"/><Relationship Id="rId50" Type="http://schemas.openxmlformats.org/officeDocument/2006/relationships/customXml" Target="../ink/ink918.xml"/><Relationship Id="rId104" Type="http://schemas.openxmlformats.org/officeDocument/2006/relationships/customXml" Target="../ink/ink945.xml"/><Relationship Id="rId125" Type="http://schemas.openxmlformats.org/officeDocument/2006/relationships/image" Target="../media/image704.emf"/><Relationship Id="rId146" Type="http://schemas.openxmlformats.org/officeDocument/2006/relationships/customXml" Target="../ink/ink966.xml"/><Relationship Id="rId167" Type="http://schemas.openxmlformats.org/officeDocument/2006/relationships/image" Target="../media/image725.emf"/><Relationship Id="rId188" Type="http://schemas.openxmlformats.org/officeDocument/2006/relationships/customXml" Target="../ink/ink987.xml"/><Relationship Id="rId71" Type="http://schemas.openxmlformats.org/officeDocument/2006/relationships/image" Target="../media/image677.emf"/><Relationship Id="rId92" Type="http://schemas.openxmlformats.org/officeDocument/2006/relationships/customXml" Target="../ink/ink939.xml"/><Relationship Id="rId213" Type="http://schemas.openxmlformats.org/officeDocument/2006/relationships/image" Target="../media/image748.emf"/><Relationship Id="rId2" Type="http://schemas.openxmlformats.org/officeDocument/2006/relationships/customXml" Target="../ink/ink894.xml"/><Relationship Id="rId29" Type="http://schemas.openxmlformats.org/officeDocument/2006/relationships/image" Target="../media/image656.emf"/><Relationship Id="rId40" Type="http://schemas.openxmlformats.org/officeDocument/2006/relationships/customXml" Target="../ink/ink913.xml"/><Relationship Id="rId115" Type="http://schemas.openxmlformats.org/officeDocument/2006/relationships/image" Target="../media/image699.emf"/><Relationship Id="rId136" Type="http://schemas.openxmlformats.org/officeDocument/2006/relationships/customXml" Target="../ink/ink961.xml"/><Relationship Id="rId157" Type="http://schemas.openxmlformats.org/officeDocument/2006/relationships/image" Target="../media/image720.emf"/><Relationship Id="rId178" Type="http://schemas.openxmlformats.org/officeDocument/2006/relationships/customXml" Target="../ink/ink982.xml"/><Relationship Id="rId61" Type="http://schemas.openxmlformats.org/officeDocument/2006/relationships/image" Target="../media/image672.emf"/><Relationship Id="rId82" Type="http://schemas.openxmlformats.org/officeDocument/2006/relationships/customXml" Target="../ink/ink934.xml"/><Relationship Id="rId199" Type="http://schemas.openxmlformats.org/officeDocument/2006/relationships/image" Target="../media/image741.emf"/><Relationship Id="rId203" Type="http://schemas.openxmlformats.org/officeDocument/2006/relationships/image" Target="../media/image743.emf"/><Relationship Id="rId19" Type="http://schemas.openxmlformats.org/officeDocument/2006/relationships/image" Target="../media/image651.emf"/><Relationship Id="rId224" Type="http://schemas.openxmlformats.org/officeDocument/2006/relationships/customXml" Target="../ink/ink1005.xml"/><Relationship Id="rId30" Type="http://schemas.openxmlformats.org/officeDocument/2006/relationships/customXml" Target="../ink/ink908.xml"/><Relationship Id="rId105" Type="http://schemas.openxmlformats.org/officeDocument/2006/relationships/image" Target="../media/image694.emf"/><Relationship Id="rId126" Type="http://schemas.openxmlformats.org/officeDocument/2006/relationships/customXml" Target="../ink/ink956.xml"/><Relationship Id="rId147" Type="http://schemas.openxmlformats.org/officeDocument/2006/relationships/image" Target="../media/image715.emf"/><Relationship Id="rId168" Type="http://schemas.openxmlformats.org/officeDocument/2006/relationships/customXml" Target="../ink/ink977.xml"/><Relationship Id="rId51" Type="http://schemas.openxmlformats.org/officeDocument/2006/relationships/image" Target="../media/image667.emf"/><Relationship Id="rId72" Type="http://schemas.openxmlformats.org/officeDocument/2006/relationships/customXml" Target="../ink/ink929.xml"/><Relationship Id="rId93" Type="http://schemas.openxmlformats.org/officeDocument/2006/relationships/image" Target="../media/image688.emf"/><Relationship Id="rId189" Type="http://schemas.openxmlformats.org/officeDocument/2006/relationships/image" Target="../media/image736.e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90.emf"/><Relationship Id="rId18" Type="http://schemas.openxmlformats.org/officeDocument/2006/relationships/customXml" Target="../ink/ink1014.xml"/><Relationship Id="rId26" Type="http://schemas.openxmlformats.org/officeDocument/2006/relationships/customXml" Target="../ink/ink1018.xml"/><Relationship Id="rId39" Type="http://schemas.openxmlformats.org/officeDocument/2006/relationships/image" Target="../media/image762.emf"/><Relationship Id="rId21" Type="http://schemas.openxmlformats.org/officeDocument/2006/relationships/image" Target="../media/image7530.emf"/><Relationship Id="rId34" Type="http://schemas.openxmlformats.org/officeDocument/2006/relationships/customXml" Target="../ink/ink1022.xml"/><Relationship Id="rId42" Type="http://schemas.openxmlformats.org/officeDocument/2006/relationships/customXml" Target="../ink/ink1026.xml"/><Relationship Id="rId47" Type="http://schemas.openxmlformats.org/officeDocument/2006/relationships/image" Target="../media/image766.emf"/><Relationship Id="rId50" Type="http://schemas.openxmlformats.org/officeDocument/2006/relationships/customXml" Target="../ink/ink1030.xml"/><Relationship Id="rId55" Type="http://schemas.openxmlformats.org/officeDocument/2006/relationships/image" Target="../media/image770.emf"/><Relationship Id="rId7" Type="http://schemas.openxmlformats.org/officeDocument/2006/relationships/image" Target="../media/image7460.emf"/><Relationship Id="rId2" Type="http://schemas.openxmlformats.org/officeDocument/2006/relationships/image" Target="../media/image14.png"/><Relationship Id="rId16" Type="http://schemas.openxmlformats.org/officeDocument/2006/relationships/customXml" Target="../ink/ink1013.xml"/><Relationship Id="rId29" Type="http://schemas.openxmlformats.org/officeDocument/2006/relationships/image" Target="../media/image757.emf"/><Relationship Id="rId11" Type="http://schemas.openxmlformats.org/officeDocument/2006/relationships/image" Target="../media/image7480.emf"/><Relationship Id="rId24" Type="http://schemas.openxmlformats.org/officeDocument/2006/relationships/customXml" Target="../ink/ink1017.xml"/><Relationship Id="rId32" Type="http://schemas.openxmlformats.org/officeDocument/2006/relationships/customXml" Target="../ink/ink1021.xml"/><Relationship Id="rId37" Type="http://schemas.openxmlformats.org/officeDocument/2006/relationships/image" Target="../media/image761.emf"/><Relationship Id="rId40" Type="http://schemas.openxmlformats.org/officeDocument/2006/relationships/customXml" Target="../ink/ink1025.xml"/><Relationship Id="rId45" Type="http://schemas.openxmlformats.org/officeDocument/2006/relationships/image" Target="../media/image765.emf"/><Relationship Id="rId53" Type="http://schemas.openxmlformats.org/officeDocument/2006/relationships/image" Target="../media/image769.emf"/><Relationship Id="rId58" Type="http://schemas.openxmlformats.org/officeDocument/2006/relationships/customXml" Target="../ink/ink1034.xml"/><Relationship Id="rId5" Type="http://schemas.openxmlformats.org/officeDocument/2006/relationships/image" Target="../media/image7450.emf"/><Relationship Id="rId19" Type="http://schemas.openxmlformats.org/officeDocument/2006/relationships/image" Target="../media/image7520.emf"/><Relationship Id="rId4" Type="http://schemas.openxmlformats.org/officeDocument/2006/relationships/customXml" Target="../ink/ink1007.xml"/><Relationship Id="rId9" Type="http://schemas.openxmlformats.org/officeDocument/2006/relationships/image" Target="../media/image7470.emf"/><Relationship Id="rId14" Type="http://schemas.openxmlformats.org/officeDocument/2006/relationships/customXml" Target="../ink/ink1012.xml"/><Relationship Id="rId22" Type="http://schemas.openxmlformats.org/officeDocument/2006/relationships/customXml" Target="../ink/ink1016.xml"/><Relationship Id="rId27" Type="http://schemas.openxmlformats.org/officeDocument/2006/relationships/image" Target="../media/image756.emf"/><Relationship Id="rId30" Type="http://schemas.openxmlformats.org/officeDocument/2006/relationships/customXml" Target="../ink/ink1020.xml"/><Relationship Id="rId35" Type="http://schemas.openxmlformats.org/officeDocument/2006/relationships/image" Target="../media/image760.emf"/><Relationship Id="rId43" Type="http://schemas.openxmlformats.org/officeDocument/2006/relationships/image" Target="../media/image764.emf"/><Relationship Id="rId48" Type="http://schemas.openxmlformats.org/officeDocument/2006/relationships/customXml" Target="../ink/ink1029.xml"/><Relationship Id="rId56" Type="http://schemas.openxmlformats.org/officeDocument/2006/relationships/customXml" Target="../ink/ink1033.xml"/><Relationship Id="rId8" Type="http://schemas.openxmlformats.org/officeDocument/2006/relationships/customXml" Target="../ink/ink1009.xml"/><Relationship Id="rId51" Type="http://schemas.openxmlformats.org/officeDocument/2006/relationships/image" Target="../media/image768.emf"/><Relationship Id="rId3" Type="http://schemas.openxmlformats.org/officeDocument/2006/relationships/image" Target="../media/image15.png"/><Relationship Id="rId12" Type="http://schemas.openxmlformats.org/officeDocument/2006/relationships/customXml" Target="../ink/ink1011.xml"/><Relationship Id="rId17" Type="http://schemas.openxmlformats.org/officeDocument/2006/relationships/image" Target="../media/image7511.emf"/><Relationship Id="rId25" Type="http://schemas.openxmlformats.org/officeDocument/2006/relationships/image" Target="../media/image7550.emf"/><Relationship Id="rId33" Type="http://schemas.openxmlformats.org/officeDocument/2006/relationships/image" Target="../media/image759.emf"/><Relationship Id="rId38" Type="http://schemas.openxmlformats.org/officeDocument/2006/relationships/customXml" Target="../ink/ink1024.xml"/><Relationship Id="rId46" Type="http://schemas.openxmlformats.org/officeDocument/2006/relationships/customXml" Target="../ink/ink1028.xml"/><Relationship Id="rId59" Type="http://schemas.openxmlformats.org/officeDocument/2006/relationships/image" Target="../media/image772.emf"/><Relationship Id="rId20" Type="http://schemas.openxmlformats.org/officeDocument/2006/relationships/customXml" Target="../ink/ink1015.xml"/><Relationship Id="rId41" Type="http://schemas.openxmlformats.org/officeDocument/2006/relationships/image" Target="../media/image763.emf"/><Relationship Id="rId54" Type="http://schemas.openxmlformats.org/officeDocument/2006/relationships/customXml" Target="../ink/ink10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8.xml"/><Relationship Id="rId15" Type="http://schemas.openxmlformats.org/officeDocument/2006/relationships/image" Target="../media/image7500.emf"/><Relationship Id="rId23" Type="http://schemas.openxmlformats.org/officeDocument/2006/relationships/image" Target="../media/image7540.emf"/><Relationship Id="rId28" Type="http://schemas.openxmlformats.org/officeDocument/2006/relationships/customXml" Target="../ink/ink1019.xml"/><Relationship Id="rId36" Type="http://schemas.openxmlformats.org/officeDocument/2006/relationships/customXml" Target="../ink/ink1023.xml"/><Relationship Id="rId49" Type="http://schemas.openxmlformats.org/officeDocument/2006/relationships/image" Target="../media/image767.emf"/><Relationship Id="rId57" Type="http://schemas.openxmlformats.org/officeDocument/2006/relationships/image" Target="../media/image771.emf"/><Relationship Id="rId10" Type="http://schemas.openxmlformats.org/officeDocument/2006/relationships/customXml" Target="../ink/ink1010.xml"/><Relationship Id="rId31" Type="http://schemas.openxmlformats.org/officeDocument/2006/relationships/image" Target="../media/image758.emf"/><Relationship Id="rId44" Type="http://schemas.openxmlformats.org/officeDocument/2006/relationships/customXml" Target="../ink/ink1027.xml"/><Relationship Id="rId52" Type="http://schemas.openxmlformats.org/officeDocument/2006/relationships/customXml" Target="../ink/ink103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customXml" Target="../ink/ink1040.xml"/><Relationship Id="rId18" Type="http://schemas.openxmlformats.org/officeDocument/2006/relationships/image" Target="../media/image162.emf"/><Relationship Id="rId26" Type="http://schemas.openxmlformats.org/officeDocument/2006/relationships/image" Target="../media/image166.emf"/><Relationship Id="rId3" Type="http://schemas.openxmlformats.org/officeDocument/2006/relationships/customXml" Target="../ink/ink1035.xml"/><Relationship Id="rId21" Type="http://schemas.openxmlformats.org/officeDocument/2006/relationships/customXml" Target="../ink/ink1044.xml"/><Relationship Id="rId7" Type="http://schemas.openxmlformats.org/officeDocument/2006/relationships/customXml" Target="../ink/ink1037.xml"/><Relationship Id="rId12" Type="http://schemas.openxmlformats.org/officeDocument/2006/relationships/image" Target="../media/image159.emf"/><Relationship Id="rId17" Type="http://schemas.openxmlformats.org/officeDocument/2006/relationships/customXml" Target="../ink/ink1042.xml"/><Relationship Id="rId25" Type="http://schemas.openxmlformats.org/officeDocument/2006/relationships/customXml" Target="../ink/ink1046.xml"/><Relationship Id="rId2" Type="http://schemas.openxmlformats.org/officeDocument/2006/relationships/image" Target="../media/image154.png"/><Relationship Id="rId16" Type="http://schemas.openxmlformats.org/officeDocument/2006/relationships/image" Target="../media/image161.emf"/><Relationship Id="rId20" Type="http://schemas.openxmlformats.org/officeDocument/2006/relationships/image" Target="../media/image16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emf"/><Relationship Id="rId11" Type="http://schemas.openxmlformats.org/officeDocument/2006/relationships/customXml" Target="../ink/ink1039.xml"/><Relationship Id="rId24" Type="http://schemas.openxmlformats.org/officeDocument/2006/relationships/image" Target="../media/image165.emf"/><Relationship Id="rId5" Type="http://schemas.openxmlformats.org/officeDocument/2006/relationships/customXml" Target="../ink/ink1036.xml"/><Relationship Id="rId15" Type="http://schemas.openxmlformats.org/officeDocument/2006/relationships/customXml" Target="../ink/ink1041.xml"/><Relationship Id="rId23" Type="http://schemas.openxmlformats.org/officeDocument/2006/relationships/customXml" Target="../ink/ink1045.xml"/><Relationship Id="rId10" Type="http://schemas.openxmlformats.org/officeDocument/2006/relationships/image" Target="../media/image158.emf"/><Relationship Id="rId19" Type="http://schemas.openxmlformats.org/officeDocument/2006/relationships/customXml" Target="../ink/ink1043.xml"/><Relationship Id="rId4" Type="http://schemas.openxmlformats.org/officeDocument/2006/relationships/image" Target="../media/image155.emf"/><Relationship Id="rId9" Type="http://schemas.openxmlformats.org/officeDocument/2006/relationships/customXml" Target="../ink/ink1038.xml"/><Relationship Id="rId14" Type="http://schemas.openxmlformats.org/officeDocument/2006/relationships/image" Target="../media/image160.emf"/><Relationship Id="rId22" Type="http://schemas.openxmlformats.org/officeDocument/2006/relationships/image" Target="../media/image164.emf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04.xml"/><Relationship Id="rId21" Type="http://schemas.openxmlformats.org/officeDocument/2006/relationships/customXml" Target="../ink/ink1056.xml"/><Relationship Id="rId42" Type="http://schemas.openxmlformats.org/officeDocument/2006/relationships/image" Target="../media/image184.emf"/><Relationship Id="rId47" Type="http://schemas.openxmlformats.org/officeDocument/2006/relationships/customXml" Target="../ink/ink1069.xml"/><Relationship Id="rId63" Type="http://schemas.openxmlformats.org/officeDocument/2006/relationships/customXml" Target="../ink/ink1077.xml"/><Relationship Id="rId68" Type="http://schemas.openxmlformats.org/officeDocument/2006/relationships/image" Target="../media/image197.emf"/><Relationship Id="rId84" Type="http://schemas.openxmlformats.org/officeDocument/2006/relationships/image" Target="../media/image205.emf"/><Relationship Id="rId89" Type="http://schemas.openxmlformats.org/officeDocument/2006/relationships/customXml" Target="../ink/ink1090.xml"/><Relationship Id="rId112" Type="http://schemas.openxmlformats.org/officeDocument/2006/relationships/image" Target="../media/image219.emf"/><Relationship Id="rId16" Type="http://schemas.openxmlformats.org/officeDocument/2006/relationships/image" Target="../media/image171.emf"/><Relationship Id="rId107" Type="http://schemas.openxmlformats.org/officeDocument/2006/relationships/customXml" Target="../ink/ink1099.xml"/><Relationship Id="rId11" Type="http://schemas.openxmlformats.org/officeDocument/2006/relationships/customXml" Target="../ink/ink1051.xml"/><Relationship Id="rId32" Type="http://schemas.openxmlformats.org/officeDocument/2006/relationships/image" Target="../media/image179.emf"/><Relationship Id="rId37" Type="http://schemas.openxmlformats.org/officeDocument/2006/relationships/customXml" Target="../ink/ink1064.xml"/><Relationship Id="rId53" Type="http://schemas.openxmlformats.org/officeDocument/2006/relationships/customXml" Target="../ink/ink1072.xml"/><Relationship Id="rId58" Type="http://schemas.openxmlformats.org/officeDocument/2006/relationships/image" Target="../media/image192.emf"/><Relationship Id="rId74" Type="http://schemas.openxmlformats.org/officeDocument/2006/relationships/image" Target="../media/image200.emf"/><Relationship Id="rId79" Type="http://schemas.openxmlformats.org/officeDocument/2006/relationships/customXml" Target="../ink/ink1085.xml"/><Relationship Id="rId102" Type="http://schemas.openxmlformats.org/officeDocument/2006/relationships/image" Target="../media/image214.emf"/><Relationship Id="rId123" Type="http://schemas.openxmlformats.org/officeDocument/2006/relationships/customXml" Target="../ink/ink1107.xml"/><Relationship Id="rId128" Type="http://schemas.openxmlformats.org/officeDocument/2006/relationships/image" Target="../media/image226.emf"/><Relationship Id="rId5" Type="http://schemas.openxmlformats.org/officeDocument/2006/relationships/customXml" Target="../ink/ink1048.xml"/><Relationship Id="rId90" Type="http://schemas.openxmlformats.org/officeDocument/2006/relationships/image" Target="../media/image208.emf"/><Relationship Id="rId95" Type="http://schemas.openxmlformats.org/officeDocument/2006/relationships/customXml" Target="../ink/ink1093.xml"/><Relationship Id="rId22" Type="http://schemas.openxmlformats.org/officeDocument/2006/relationships/image" Target="../media/image174.emf"/><Relationship Id="rId27" Type="http://schemas.openxmlformats.org/officeDocument/2006/relationships/customXml" Target="../ink/ink1059.xml"/><Relationship Id="rId43" Type="http://schemas.openxmlformats.org/officeDocument/2006/relationships/customXml" Target="../ink/ink1067.xml"/><Relationship Id="rId48" Type="http://schemas.openxmlformats.org/officeDocument/2006/relationships/image" Target="../media/image187.emf"/><Relationship Id="rId64" Type="http://schemas.openxmlformats.org/officeDocument/2006/relationships/image" Target="../media/image195.emf"/><Relationship Id="rId69" Type="http://schemas.openxmlformats.org/officeDocument/2006/relationships/customXml" Target="../ink/ink1080.xml"/><Relationship Id="rId113" Type="http://schemas.openxmlformats.org/officeDocument/2006/relationships/customXml" Target="../ink/ink1102.xml"/><Relationship Id="rId118" Type="http://schemas.openxmlformats.org/officeDocument/2006/relationships/image" Target="../media/image222.emf"/><Relationship Id="rId80" Type="http://schemas.openxmlformats.org/officeDocument/2006/relationships/image" Target="../media/image203.emf"/><Relationship Id="rId85" Type="http://schemas.openxmlformats.org/officeDocument/2006/relationships/customXml" Target="../ink/ink1088.xml"/><Relationship Id="rId12" Type="http://schemas.openxmlformats.org/officeDocument/2006/relationships/image" Target="../media/image169.emf"/><Relationship Id="rId17" Type="http://schemas.openxmlformats.org/officeDocument/2006/relationships/customXml" Target="../ink/ink1054.xml"/><Relationship Id="rId33" Type="http://schemas.openxmlformats.org/officeDocument/2006/relationships/customXml" Target="../ink/ink1062.xml"/><Relationship Id="rId38" Type="http://schemas.openxmlformats.org/officeDocument/2006/relationships/image" Target="../media/image182.emf"/><Relationship Id="rId59" Type="http://schemas.openxmlformats.org/officeDocument/2006/relationships/customXml" Target="../ink/ink1075.xml"/><Relationship Id="rId103" Type="http://schemas.openxmlformats.org/officeDocument/2006/relationships/customXml" Target="../ink/ink1097.xml"/><Relationship Id="rId108" Type="http://schemas.openxmlformats.org/officeDocument/2006/relationships/image" Target="../media/image217.emf"/><Relationship Id="rId124" Type="http://schemas.openxmlformats.org/officeDocument/2006/relationships/image" Target="../media/image225.emf"/><Relationship Id="rId129" Type="http://schemas.openxmlformats.org/officeDocument/2006/relationships/customXml" Target="../ink/ink1111.xml"/><Relationship Id="rId54" Type="http://schemas.openxmlformats.org/officeDocument/2006/relationships/image" Target="../media/image190.emf"/><Relationship Id="rId70" Type="http://schemas.openxmlformats.org/officeDocument/2006/relationships/image" Target="../media/image198.emf"/><Relationship Id="rId75" Type="http://schemas.openxmlformats.org/officeDocument/2006/relationships/customXml" Target="../ink/ink1083.xml"/><Relationship Id="rId91" Type="http://schemas.openxmlformats.org/officeDocument/2006/relationships/customXml" Target="../ink/ink1091.xml"/><Relationship Id="rId96" Type="http://schemas.openxmlformats.org/officeDocument/2006/relationships/image" Target="../media/image2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emf"/><Relationship Id="rId23" Type="http://schemas.openxmlformats.org/officeDocument/2006/relationships/customXml" Target="../ink/ink1057.xml"/><Relationship Id="rId28" Type="http://schemas.openxmlformats.org/officeDocument/2006/relationships/image" Target="../media/image177.emf"/><Relationship Id="rId49" Type="http://schemas.openxmlformats.org/officeDocument/2006/relationships/customXml" Target="../ink/ink1070.xml"/><Relationship Id="rId114" Type="http://schemas.openxmlformats.org/officeDocument/2006/relationships/image" Target="../media/image220.emf"/><Relationship Id="rId119" Type="http://schemas.openxmlformats.org/officeDocument/2006/relationships/customXml" Target="../ink/ink1105.xml"/><Relationship Id="rId44" Type="http://schemas.openxmlformats.org/officeDocument/2006/relationships/image" Target="../media/image185.emf"/><Relationship Id="rId60" Type="http://schemas.openxmlformats.org/officeDocument/2006/relationships/image" Target="../media/image193.emf"/><Relationship Id="rId65" Type="http://schemas.openxmlformats.org/officeDocument/2006/relationships/customXml" Target="../ink/ink1078.xml"/><Relationship Id="rId81" Type="http://schemas.openxmlformats.org/officeDocument/2006/relationships/customXml" Target="../ink/ink1086.xml"/><Relationship Id="rId86" Type="http://schemas.openxmlformats.org/officeDocument/2006/relationships/image" Target="../media/image206.emf"/><Relationship Id="rId130" Type="http://schemas.openxmlformats.org/officeDocument/2006/relationships/image" Target="../media/image227.emf"/><Relationship Id="rId13" Type="http://schemas.openxmlformats.org/officeDocument/2006/relationships/customXml" Target="../ink/ink1052.xml"/><Relationship Id="rId18" Type="http://schemas.openxmlformats.org/officeDocument/2006/relationships/image" Target="../media/image172.emf"/><Relationship Id="rId39" Type="http://schemas.openxmlformats.org/officeDocument/2006/relationships/customXml" Target="../ink/ink1065.xml"/><Relationship Id="rId109" Type="http://schemas.openxmlformats.org/officeDocument/2006/relationships/customXml" Target="../ink/ink1100.xml"/><Relationship Id="rId34" Type="http://schemas.openxmlformats.org/officeDocument/2006/relationships/image" Target="../media/image180.emf"/><Relationship Id="rId50" Type="http://schemas.openxmlformats.org/officeDocument/2006/relationships/image" Target="../media/image188.emf"/><Relationship Id="rId55" Type="http://schemas.openxmlformats.org/officeDocument/2006/relationships/customXml" Target="../ink/ink1073.xml"/><Relationship Id="rId76" Type="http://schemas.openxmlformats.org/officeDocument/2006/relationships/image" Target="../media/image201.emf"/><Relationship Id="rId97" Type="http://schemas.openxmlformats.org/officeDocument/2006/relationships/customXml" Target="../ink/ink1094.xml"/><Relationship Id="rId104" Type="http://schemas.openxmlformats.org/officeDocument/2006/relationships/image" Target="../media/image215.emf"/><Relationship Id="rId120" Type="http://schemas.openxmlformats.org/officeDocument/2006/relationships/image" Target="../media/image223.emf"/><Relationship Id="rId125" Type="http://schemas.openxmlformats.org/officeDocument/2006/relationships/customXml" Target="../ink/ink1108.xml"/><Relationship Id="rId7" Type="http://schemas.openxmlformats.org/officeDocument/2006/relationships/customXml" Target="../ink/ink1049.xml"/><Relationship Id="rId71" Type="http://schemas.openxmlformats.org/officeDocument/2006/relationships/customXml" Target="../ink/ink1081.xml"/><Relationship Id="rId92" Type="http://schemas.openxmlformats.org/officeDocument/2006/relationships/image" Target="../media/image209.emf"/><Relationship Id="rId2" Type="http://schemas.openxmlformats.org/officeDocument/2006/relationships/image" Target="../media/image23.png"/><Relationship Id="rId29" Type="http://schemas.openxmlformats.org/officeDocument/2006/relationships/customXml" Target="../ink/ink1060.xml"/><Relationship Id="rId24" Type="http://schemas.openxmlformats.org/officeDocument/2006/relationships/image" Target="../media/image175.emf"/><Relationship Id="rId40" Type="http://schemas.openxmlformats.org/officeDocument/2006/relationships/image" Target="../media/image183.emf"/><Relationship Id="rId45" Type="http://schemas.openxmlformats.org/officeDocument/2006/relationships/customXml" Target="../ink/ink1068.xml"/><Relationship Id="rId66" Type="http://schemas.openxmlformats.org/officeDocument/2006/relationships/image" Target="../media/image196.emf"/><Relationship Id="rId87" Type="http://schemas.openxmlformats.org/officeDocument/2006/relationships/customXml" Target="../ink/ink1089.xml"/><Relationship Id="rId110" Type="http://schemas.openxmlformats.org/officeDocument/2006/relationships/image" Target="../media/image218.emf"/><Relationship Id="rId115" Type="http://schemas.openxmlformats.org/officeDocument/2006/relationships/customXml" Target="../ink/ink1103.xml"/><Relationship Id="rId131" Type="http://schemas.openxmlformats.org/officeDocument/2006/relationships/customXml" Target="../ink/ink1112.xml"/><Relationship Id="rId61" Type="http://schemas.openxmlformats.org/officeDocument/2006/relationships/customXml" Target="../ink/ink1076.xml"/><Relationship Id="rId82" Type="http://schemas.openxmlformats.org/officeDocument/2006/relationships/image" Target="../media/image204.emf"/><Relationship Id="rId19" Type="http://schemas.openxmlformats.org/officeDocument/2006/relationships/customXml" Target="../ink/ink1055.xml"/><Relationship Id="rId14" Type="http://schemas.openxmlformats.org/officeDocument/2006/relationships/image" Target="../media/image170.emf"/><Relationship Id="rId30" Type="http://schemas.openxmlformats.org/officeDocument/2006/relationships/image" Target="../media/image178.emf"/><Relationship Id="rId35" Type="http://schemas.openxmlformats.org/officeDocument/2006/relationships/customXml" Target="../ink/ink1063.xml"/><Relationship Id="rId56" Type="http://schemas.openxmlformats.org/officeDocument/2006/relationships/image" Target="../media/image191.emf"/><Relationship Id="rId77" Type="http://schemas.openxmlformats.org/officeDocument/2006/relationships/customXml" Target="../ink/ink1084.xml"/><Relationship Id="rId100" Type="http://schemas.openxmlformats.org/officeDocument/2006/relationships/image" Target="../media/image213.emf"/><Relationship Id="rId105" Type="http://schemas.openxmlformats.org/officeDocument/2006/relationships/customXml" Target="../ink/ink1098.xml"/><Relationship Id="rId126" Type="http://schemas.openxmlformats.org/officeDocument/2006/relationships/customXml" Target="../ink/ink1109.xml"/><Relationship Id="rId8" Type="http://schemas.openxmlformats.org/officeDocument/2006/relationships/image" Target="../media/image167.emf"/><Relationship Id="rId51" Type="http://schemas.openxmlformats.org/officeDocument/2006/relationships/customXml" Target="../ink/ink1071.xml"/><Relationship Id="rId72" Type="http://schemas.openxmlformats.org/officeDocument/2006/relationships/image" Target="../media/image199.emf"/><Relationship Id="rId93" Type="http://schemas.openxmlformats.org/officeDocument/2006/relationships/customXml" Target="../ink/ink1092.xml"/><Relationship Id="rId98" Type="http://schemas.openxmlformats.org/officeDocument/2006/relationships/image" Target="../media/image212.emf"/><Relationship Id="rId121" Type="http://schemas.openxmlformats.org/officeDocument/2006/relationships/customXml" Target="../ink/ink1106.xml"/><Relationship Id="rId3" Type="http://schemas.openxmlformats.org/officeDocument/2006/relationships/customXml" Target="../ink/ink1047.xml"/><Relationship Id="rId25" Type="http://schemas.openxmlformats.org/officeDocument/2006/relationships/customXml" Target="../ink/ink1058.xml"/><Relationship Id="rId46" Type="http://schemas.openxmlformats.org/officeDocument/2006/relationships/image" Target="../media/image186.emf"/><Relationship Id="rId67" Type="http://schemas.openxmlformats.org/officeDocument/2006/relationships/customXml" Target="../ink/ink1079.xml"/><Relationship Id="rId116" Type="http://schemas.openxmlformats.org/officeDocument/2006/relationships/image" Target="../media/image221.emf"/><Relationship Id="rId20" Type="http://schemas.openxmlformats.org/officeDocument/2006/relationships/image" Target="../media/image173.emf"/><Relationship Id="rId41" Type="http://schemas.openxmlformats.org/officeDocument/2006/relationships/customXml" Target="../ink/ink1066.xml"/><Relationship Id="rId62" Type="http://schemas.openxmlformats.org/officeDocument/2006/relationships/image" Target="../media/image194.emf"/><Relationship Id="rId83" Type="http://schemas.openxmlformats.org/officeDocument/2006/relationships/customXml" Target="../ink/ink1087.xml"/><Relationship Id="rId88" Type="http://schemas.openxmlformats.org/officeDocument/2006/relationships/image" Target="../media/image207.emf"/><Relationship Id="rId111" Type="http://schemas.openxmlformats.org/officeDocument/2006/relationships/customXml" Target="../ink/ink1101.xml"/><Relationship Id="rId132" Type="http://schemas.openxmlformats.org/officeDocument/2006/relationships/image" Target="../media/image228.emf"/><Relationship Id="rId15" Type="http://schemas.openxmlformats.org/officeDocument/2006/relationships/customXml" Target="../ink/ink1053.xml"/><Relationship Id="rId36" Type="http://schemas.openxmlformats.org/officeDocument/2006/relationships/image" Target="../media/image181.emf"/><Relationship Id="rId57" Type="http://schemas.openxmlformats.org/officeDocument/2006/relationships/customXml" Target="../ink/ink1074.xml"/><Relationship Id="rId106" Type="http://schemas.openxmlformats.org/officeDocument/2006/relationships/image" Target="../media/image216.emf"/><Relationship Id="rId127" Type="http://schemas.openxmlformats.org/officeDocument/2006/relationships/customXml" Target="../ink/ink1110.xml"/><Relationship Id="rId10" Type="http://schemas.openxmlformats.org/officeDocument/2006/relationships/image" Target="../media/image168.emf"/><Relationship Id="rId31" Type="http://schemas.openxmlformats.org/officeDocument/2006/relationships/customXml" Target="../ink/ink1061.xml"/><Relationship Id="rId52" Type="http://schemas.openxmlformats.org/officeDocument/2006/relationships/image" Target="../media/image189.emf"/><Relationship Id="rId73" Type="http://schemas.openxmlformats.org/officeDocument/2006/relationships/customXml" Target="../ink/ink1082.xml"/><Relationship Id="rId78" Type="http://schemas.openxmlformats.org/officeDocument/2006/relationships/image" Target="../media/image202.emf"/><Relationship Id="rId94" Type="http://schemas.openxmlformats.org/officeDocument/2006/relationships/image" Target="../media/image210.emf"/><Relationship Id="rId99" Type="http://schemas.openxmlformats.org/officeDocument/2006/relationships/customXml" Target="../ink/ink1095.xml"/><Relationship Id="rId101" Type="http://schemas.openxmlformats.org/officeDocument/2006/relationships/customXml" Target="../ink/ink1096.xml"/><Relationship Id="rId122" Type="http://schemas.openxmlformats.org/officeDocument/2006/relationships/image" Target="../media/image224.emf"/><Relationship Id="rId4" Type="http://schemas.openxmlformats.org/officeDocument/2006/relationships/image" Target="../media/image153.emf"/><Relationship Id="rId9" Type="http://schemas.openxmlformats.org/officeDocument/2006/relationships/customXml" Target="../ink/ink1050.xml"/><Relationship Id="rId26" Type="http://schemas.openxmlformats.org/officeDocument/2006/relationships/image" Target="../media/image176.emf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emf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63" Type="http://schemas.openxmlformats.org/officeDocument/2006/relationships/image" Target="../media/image31.emf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3" Type="http://schemas.openxmlformats.org/officeDocument/2006/relationships/image" Target="../media/image26.emf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emf"/><Relationship Id="rId5" Type="http://schemas.openxmlformats.org/officeDocument/2006/relationships/image" Target="../media/image2.emf"/><Relationship Id="rId61" Type="http://schemas.openxmlformats.org/officeDocument/2006/relationships/image" Target="../media/image30.emf"/><Relationship Id="rId19" Type="http://schemas.openxmlformats.org/officeDocument/2006/relationships/image" Target="../media/image9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emf"/><Relationship Id="rId77" Type="http://schemas.openxmlformats.org/officeDocument/2006/relationships/image" Target="../media/image38.emf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72" Type="http://schemas.openxmlformats.org/officeDocument/2006/relationships/customXml" Target="../ink/ink36.xml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emf"/><Relationship Id="rId67" Type="http://schemas.openxmlformats.org/officeDocument/2006/relationships/image" Target="../media/image33.emf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emf"/><Relationship Id="rId57" Type="http://schemas.openxmlformats.org/officeDocument/2006/relationships/image" Target="../media/image28.emf"/><Relationship Id="rId10" Type="http://schemas.openxmlformats.org/officeDocument/2006/relationships/customXml" Target="../ink/ink5.xml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emf"/><Relationship Id="rId73" Type="http://schemas.openxmlformats.org/officeDocument/2006/relationships/image" Target="../media/image36.emf"/><Relationship Id="rId78" Type="http://schemas.openxmlformats.org/officeDocument/2006/relationships/customXml" Target="../ink/ink39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9" Type="http://schemas.openxmlformats.org/officeDocument/2006/relationships/image" Target="../media/image19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emf"/><Relationship Id="rId76" Type="http://schemas.openxmlformats.org/officeDocument/2006/relationships/customXml" Target="../ink/ink38.xml"/><Relationship Id="rId7" Type="http://schemas.openxmlformats.org/officeDocument/2006/relationships/image" Target="../media/image3.emf"/><Relationship Id="rId71" Type="http://schemas.openxmlformats.org/officeDocument/2006/relationships/image" Target="../media/image35.emf"/><Relationship Id="rId2" Type="http://schemas.openxmlformats.org/officeDocument/2006/relationships/customXml" Target="../ink/ink1.xml"/><Relationship Id="rId29" Type="http://schemas.openxmlformats.org/officeDocument/2006/relationships/image" Target="../media/image14.emf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70.xml"/><Relationship Id="rId299" Type="http://schemas.openxmlformats.org/officeDocument/2006/relationships/customXml" Target="../ink/ink1262.xml"/><Relationship Id="rId21" Type="http://schemas.openxmlformats.org/officeDocument/2006/relationships/customXml" Target="../ink/ink1122.xml"/><Relationship Id="rId63" Type="http://schemas.openxmlformats.org/officeDocument/2006/relationships/customXml" Target="../ink/ink1143.xml"/><Relationship Id="rId159" Type="http://schemas.openxmlformats.org/officeDocument/2006/relationships/customXml" Target="../ink/ink1192.xml"/><Relationship Id="rId170" Type="http://schemas.openxmlformats.org/officeDocument/2006/relationships/image" Target="../media/image250.emf"/><Relationship Id="rId226" Type="http://schemas.openxmlformats.org/officeDocument/2006/relationships/image" Target="../media/image278.emf"/><Relationship Id="rId268" Type="http://schemas.openxmlformats.org/officeDocument/2006/relationships/image" Target="../media/image299.emf"/><Relationship Id="rId32" Type="http://schemas.openxmlformats.org/officeDocument/2006/relationships/image" Target="../media/image179.emf"/><Relationship Id="rId74" Type="http://schemas.openxmlformats.org/officeDocument/2006/relationships/image" Target="../media/image200.emf"/><Relationship Id="rId128" Type="http://schemas.openxmlformats.org/officeDocument/2006/relationships/image" Target="../media/image229.emf"/><Relationship Id="rId5" Type="http://schemas.openxmlformats.org/officeDocument/2006/relationships/customXml" Target="../ink/ink1114.xml"/><Relationship Id="rId181" Type="http://schemas.openxmlformats.org/officeDocument/2006/relationships/customXml" Target="../ink/ink1203.xml"/><Relationship Id="rId237" Type="http://schemas.openxmlformats.org/officeDocument/2006/relationships/customXml" Target="../ink/ink1231.xml"/><Relationship Id="rId279" Type="http://schemas.openxmlformats.org/officeDocument/2006/relationships/customXml" Target="../ink/ink1252.xml"/><Relationship Id="rId43" Type="http://schemas.openxmlformats.org/officeDocument/2006/relationships/customXml" Target="../ink/ink1133.xml"/><Relationship Id="rId139" Type="http://schemas.openxmlformats.org/officeDocument/2006/relationships/customXml" Target="../ink/ink1182.xml"/><Relationship Id="rId290" Type="http://schemas.openxmlformats.org/officeDocument/2006/relationships/image" Target="../media/image310.emf"/><Relationship Id="rId304" Type="http://schemas.openxmlformats.org/officeDocument/2006/relationships/image" Target="../media/image317.emf"/><Relationship Id="rId85" Type="http://schemas.openxmlformats.org/officeDocument/2006/relationships/customXml" Target="../ink/ink1154.xml"/><Relationship Id="rId150" Type="http://schemas.openxmlformats.org/officeDocument/2006/relationships/image" Target="../media/image240.emf"/><Relationship Id="rId192" Type="http://schemas.openxmlformats.org/officeDocument/2006/relationships/image" Target="../media/image261.emf"/><Relationship Id="rId206" Type="http://schemas.openxmlformats.org/officeDocument/2006/relationships/image" Target="../media/image268.emf"/><Relationship Id="rId248" Type="http://schemas.openxmlformats.org/officeDocument/2006/relationships/image" Target="../media/image289.emf"/><Relationship Id="rId12" Type="http://schemas.openxmlformats.org/officeDocument/2006/relationships/image" Target="../media/image169.emf"/><Relationship Id="rId108" Type="http://schemas.openxmlformats.org/officeDocument/2006/relationships/image" Target="../media/image217.emf"/><Relationship Id="rId315" Type="http://schemas.openxmlformats.org/officeDocument/2006/relationships/customXml" Target="../ink/ink1270.xml"/><Relationship Id="rId54" Type="http://schemas.openxmlformats.org/officeDocument/2006/relationships/image" Target="../media/image190.emf"/><Relationship Id="rId96" Type="http://schemas.openxmlformats.org/officeDocument/2006/relationships/image" Target="../media/image211.emf"/><Relationship Id="rId161" Type="http://schemas.openxmlformats.org/officeDocument/2006/relationships/customXml" Target="../ink/ink1193.xml"/><Relationship Id="rId217" Type="http://schemas.openxmlformats.org/officeDocument/2006/relationships/customXml" Target="../ink/ink1221.xml"/><Relationship Id="rId259" Type="http://schemas.openxmlformats.org/officeDocument/2006/relationships/customXml" Target="../ink/ink1242.xml"/><Relationship Id="rId23" Type="http://schemas.openxmlformats.org/officeDocument/2006/relationships/customXml" Target="../ink/ink1123.xml"/><Relationship Id="rId119" Type="http://schemas.openxmlformats.org/officeDocument/2006/relationships/customXml" Target="../ink/ink1171.xml"/><Relationship Id="rId270" Type="http://schemas.openxmlformats.org/officeDocument/2006/relationships/image" Target="../media/image300.emf"/><Relationship Id="rId65" Type="http://schemas.openxmlformats.org/officeDocument/2006/relationships/customXml" Target="../ink/ink1144.xml"/><Relationship Id="rId130" Type="http://schemas.openxmlformats.org/officeDocument/2006/relationships/image" Target="../media/image230.emf"/><Relationship Id="rId172" Type="http://schemas.openxmlformats.org/officeDocument/2006/relationships/image" Target="../media/image251.emf"/><Relationship Id="rId228" Type="http://schemas.openxmlformats.org/officeDocument/2006/relationships/image" Target="../media/image279.emf"/><Relationship Id="rId13" Type="http://schemas.openxmlformats.org/officeDocument/2006/relationships/customXml" Target="../ink/ink1118.xml"/><Relationship Id="rId109" Type="http://schemas.openxmlformats.org/officeDocument/2006/relationships/customXml" Target="../ink/ink1166.xml"/><Relationship Id="rId260" Type="http://schemas.openxmlformats.org/officeDocument/2006/relationships/image" Target="../media/image295.emf"/><Relationship Id="rId281" Type="http://schemas.openxmlformats.org/officeDocument/2006/relationships/customXml" Target="../ink/ink1253.xml"/><Relationship Id="rId316" Type="http://schemas.openxmlformats.org/officeDocument/2006/relationships/image" Target="../media/image323.emf"/><Relationship Id="rId34" Type="http://schemas.openxmlformats.org/officeDocument/2006/relationships/image" Target="../media/image180.emf"/><Relationship Id="rId55" Type="http://schemas.openxmlformats.org/officeDocument/2006/relationships/customXml" Target="../ink/ink1139.xml"/><Relationship Id="rId76" Type="http://schemas.openxmlformats.org/officeDocument/2006/relationships/image" Target="../media/image201.emf"/><Relationship Id="rId97" Type="http://schemas.openxmlformats.org/officeDocument/2006/relationships/customXml" Target="../ink/ink1160.xml"/><Relationship Id="rId120" Type="http://schemas.openxmlformats.org/officeDocument/2006/relationships/image" Target="../media/image223.emf"/><Relationship Id="rId141" Type="http://schemas.openxmlformats.org/officeDocument/2006/relationships/customXml" Target="../ink/ink1183.xml"/><Relationship Id="rId7" Type="http://schemas.openxmlformats.org/officeDocument/2006/relationships/customXml" Target="../ink/ink1115.xml"/><Relationship Id="rId162" Type="http://schemas.openxmlformats.org/officeDocument/2006/relationships/image" Target="../media/image246.emf"/><Relationship Id="rId183" Type="http://schemas.openxmlformats.org/officeDocument/2006/relationships/customXml" Target="../ink/ink1204.xml"/><Relationship Id="rId218" Type="http://schemas.openxmlformats.org/officeDocument/2006/relationships/image" Target="../media/image274.emf"/><Relationship Id="rId239" Type="http://schemas.openxmlformats.org/officeDocument/2006/relationships/customXml" Target="../ink/ink1232.xml"/><Relationship Id="rId250" Type="http://schemas.openxmlformats.org/officeDocument/2006/relationships/image" Target="../media/image290.emf"/><Relationship Id="rId271" Type="http://schemas.openxmlformats.org/officeDocument/2006/relationships/customXml" Target="../ink/ink1248.xml"/><Relationship Id="rId292" Type="http://schemas.openxmlformats.org/officeDocument/2006/relationships/image" Target="../media/image311.emf"/><Relationship Id="rId306" Type="http://schemas.openxmlformats.org/officeDocument/2006/relationships/image" Target="../media/image318.emf"/><Relationship Id="rId24" Type="http://schemas.openxmlformats.org/officeDocument/2006/relationships/image" Target="../media/image175.emf"/><Relationship Id="rId45" Type="http://schemas.openxmlformats.org/officeDocument/2006/relationships/customXml" Target="../ink/ink1134.xml"/><Relationship Id="rId66" Type="http://schemas.openxmlformats.org/officeDocument/2006/relationships/image" Target="../media/image196.emf"/><Relationship Id="rId87" Type="http://schemas.openxmlformats.org/officeDocument/2006/relationships/customXml" Target="../ink/ink1155.xml"/><Relationship Id="rId110" Type="http://schemas.openxmlformats.org/officeDocument/2006/relationships/image" Target="../media/image218.emf"/><Relationship Id="rId131" Type="http://schemas.openxmlformats.org/officeDocument/2006/relationships/customXml" Target="../ink/ink1178.xml"/><Relationship Id="rId152" Type="http://schemas.openxmlformats.org/officeDocument/2006/relationships/image" Target="../media/image241.emf"/><Relationship Id="rId173" Type="http://schemas.openxmlformats.org/officeDocument/2006/relationships/customXml" Target="../ink/ink1199.xml"/><Relationship Id="rId194" Type="http://schemas.openxmlformats.org/officeDocument/2006/relationships/image" Target="../media/image262.emf"/><Relationship Id="rId208" Type="http://schemas.openxmlformats.org/officeDocument/2006/relationships/image" Target="../media/image269.emf"/><Relationship Id="rId229" Type="http://schemas.openxmlformats.org/officeDocument/2006/relationships/customXml" Target="../ink/ink1227.xml"/><Relationship Id="rId240" Type="http://schemas.openxmlformats.org/officeDocument/2006/relationships/image" Target="../media/image285.emf"/><Relationship Id="rId261" Type="http://schemas.openxmlformats.org/officeDocument/2006/relationships/customXml" Target="../ink/ink1243.xml"/><Relationship Id="rId14" Type="http://schemas.openxmlformats.org/officeDocument/2006/relationships/image" Target="../media/image170.emf"/><Relationship Id="rId35" Type="http://schemas.openxmlformats.org/officeDocument/2006/relationships/customXml" Target="../ink/ink1129.xml"/><Relationship Id="rId56" Type="http://schemas.openxmlformats.org/officeDocument/2006/relationships/image" Target="../media/image191.emf"/><Relationship Id="rId77" Type="http://schemas.openxmlformats.org/officeDocument/2006/relationships/customXml" Target="../ink/ink1150.xml"/><Relationship Id="rId100" Type="http://schemas.openxmlformats.org/officeDocument/2006/relationships/image" Target="../media/image213.emf"/><Relationship Id="rId282" Type="http://schemas.openxmlformats.org/officeDocument/2006/relationships/image" Target="../media/image306.emf"/><Relationship Id="rId317" Type="http://schemas.openxmlformats.org/officeDocument/2006/relationships/customXml" Target="../ink/ink1271.xml"/><Relationship Id="rId8" Type="http://schemas.openxmlformats.org/officeDocument/2006/relationships/image" Target="../media/image167.emf"/><Relationship Id="rId98" Type="http://schemas.openxmlformats.org/officeDocument/2006/relationships/image" Target="../media/image212.emf"/><Relationship Id="rId121" Type="http://schemas.openxmlformats.org/officeDocument/2006/relationships/customXml" Target="../ink/ink1172.xml"/><Relationship Id="rId142" Type="http://schemas.openxmlformats.org/officeDocument/2006/relationships/image" Target="../media/image236.emf"/><Relationship Id="rId163" Type="http://schemas.openxmlformats.org/officeDocument/2006/relationships/customXml" Target="../ink/ink1194.xml"/><Relationship Id="rId184" Type="http://schemas.openxmlformats.org/officeDocument/2006/relationships/image" Target="../media/image257.emf"/><Relationship Id="rId219" Type="http://schemas.openxmlformats.org/officeDocument/2006/relationships/customXml" Target="../ink/ink1222.xml"/><Relationship Id="rId230" Type="http://schemas.openxmlformats.org/officeDocument/2006/relationships/image" Target="../media/image280.emf"/><Relationship Id="rId251" Type="http://schemas.openxmlformats.org/officeDocument/2006/relationships/customXml" Target="../ink/ink1238.xml"/><Relationship Id="rId25" Type="http://schemas.openxmlformats.org/officeDocument/2006/relationships/customXml" Target="../ink/ink1124.xml"/><Relationship Id="rId46" Type="http://schemas.openxmlformats.org/officeDocument/2006/relationships/image" Target="../media/image186.emf"/><Relationship Id="rId67" Type="http://schemas.openxmlformats.org/officeDocument/2006/relationships/customXml" Target="../ink/ink1145.xml"/><Relationship Id="rId272" Type="http://schemas.openxmlformats.org/officeDocument/2006/relationships/image" Target="../media/image301.emf"/><Relationship Id="rId293" Type="http://schemas.openxmlformats.org/officeDocument/2006/relationships/customXml" Target="../ink/ink1259.xml"/><Relationship Id="rId307" Type="http://schemas.openxmlformats.org/officeDocument/2006/relationships/customXml" Target="../ink/ink1266.xml"/><Relationship Id="rId88" Type="http://schemas.openxmlformats.org/officeDocument/2006/relationships/image" Target="../media/image207.emf"/><Relationship Id="rId111" Type="http://schemas.openxmlformats.org/officeDocument/2006/relationships/customXml" Target="../ink/ink1167.xml"/><Relationship Id="rId132" Type="http://schemas.openxmlformats.org/officeDocument/2006/relationships/image" Target="../media/image231.emf"/><Relationship Id="rId153" Type="http://schemas.openxmlformats.org/officeDocument/2006/relationships/customXml" Target="../ink/ink1189.xml"/><Relationship Id="rId174" Type="http://schemas.openxmlformats.org/officeDocument/2006/relationships/image" Target="../media/image252.emf"/><Relationship Id="rId195" Type="http://schemas.openxmlformats.org/officeDocument/2006/relationships/customXml" Target="../ink/ink1210.xml"/><Relationship Id="rId209" Type="http://schemas.openxmlformats.org/officeDocument/2006/relationships/customXml" Target="../ink/ink1217.xml"/><Relationship Id="rId220" Type="http://schemas.openxmlformats.org/officeDocument/2006/relationships/image" Target="../media/image275.emf"/><Relationship Id="rId241" Type="http://schemas.openxmlformats.org/officeDocument/2006/relationships/customXml" Target="../ink/ink1233.xml"/><Relationship Id="rId15" Type="http://schemas.openxmlformats.org/officeDocument/2006/relationships/customXml" Target="../ink/ink1119.xml"/><Relationship Id="rId36" Type="http://schemas.openxmlformats.org/officeDocument/2006/relationships/image" Target="../media/image181.emf"/><Relationship Id="rId57" Type="http://schemas.openxmlformats.org/officeDocument/2006/relationships/customXml" Target="../ink/ink1140.xml"/><Relationship Id="rId262" Type="http://schemas.openxmlformats.org/officeDocument/2006/relationships/image" Target="../media/image296.emf"/><Relationship Id="rId283" Type="http://schemas.openxmlformats.org/officeDocument/2006/relationships/customXml" Target="../ink/ink1254.xml"/><Relationship Id="rId318" Type="http://schemas.openxmlformats.org/officeDocument/2006/relationships/image" Target="../media/image324.emf"/><Relationship Id="rId78" Type="http://schemas.openxmlformats.org/officeDocument/2006/relationships/image" Target="../media/image202.emf"/><Relationship Id="rId99" Type="http://schemas.openxmlformats.org/officeDocument/2006/relationships/customXml" Target="../ink/ink1161.xml"/><Relationship Id="rId101" Type="http://schemas.openxmlformats.org/officeDocument/2006/relationships/customXml" Target="../ink/ink1162.xml"/><Relationship Id="rId122" Type="http://schemas.openxmlformats.org/officeDocument/2006/relationships/image" Target="../media/image224.emf"/><Relationship Id="rId143" Type="http://schemas.openxmlformats.org/officeDocument/2006/relationships/customXml" Target="../ink/ink1184.xml"/><Relationship Id="rId164" Type="http://schemas.openxmlformats.org/officeDocument/2006/relationships/image" Target="../media/image247.emf"/><Relationship Id="rId185" Type="http://schemas.openxmlformats.org/officeDocument/2006/relationships/customXml" Target="../ink/ink1205.xml"/><Relationship Id="rId9" Type="http://schemas.openxmlformats.org/officeDocument/2006/relationships/customXml" Target="../ink/ink1116.xml"/><Relationship Id="rId210" Type="http://schemas.openxmlformats.org/officeDocument/2006/relationships/image" Target="../media/image270.emf"/><Relationship Id="rId26" Type="http://schemas.openxmlformats.org/officeDocument/2006/relationships/image" Target="../media/image176.emf"/><Relationship Id="rId231" Type="http://schemas.openxmlformats.org/officeDocument/2006/relationships/customXml" Target="../ink/ink1228.xml"/><Relationship Id="rId252" Type="http://schemas.openxmlformats.org/officeDocument/2006/relationships/image" Target="../media/image291.emf"/><Relationship Id="rId273" Type="http://schemas.openxmlformats.org/officeDocument/2006/relationships/customXml" Target="../ink/ink1249.xml"/><Relationship Id="rId294" Type="http://schemas.openxmlformats.org/officeDocument/2006/relationships/image" Target="../media/image312.emf"/><Relationship Id="rId308" Type="http://schemas.openxmlformats.org/officeDocument/2006/relationships/image" Target="../media/image319.emf"/><Relationship Id="rId47" Type="http://schemas.openxmlformats.org/officeDocument/2006/relationships/customXml" Target="../ink/ink1135.xml"/><Relationship Id="rId68" Type="http://schemas.openxmlformats.org/officeDocument/2006/relationships/image" Target="../media/image197.emf"/><Relationship Id="rId89" Type="http://schemas.openxmlformats.org/officeDocument/2006/relationships/customXml" Target="../ink/ink1156.xml"/><Relationship Id="rId112" Type="http://schemas.openxmlformats.org/officeDocument/2006/relationships/image" Target="../media/image219.emf"/><Relationship Id="rId133" Type="http://schemas.openxmlformats.org/officeDocument/2006/relationships/customXml" Target="../ink/ink1179.xml"/><Relationship Id="rId154" Type="http://schemas.openxmlformats.org/officeDocument/2006/relationships/image" Target="../media/image242.emf"/><Relationship Id="rId175" Type="http://schemas.openxmlformats.org/officeDocument/2006/relationships/customXml" Target="../ink/ink1200.xml"/><Relationship Id="rId196" Type="http://schemas.openxmlformats.org/officeDocument/2006/relationships/image" Target="../media/image263.emf"/><Relationship Id="rId200" Type="http://schemas.openxmlformats.org/officeDocument/2006/relationships/image" Target="../media/image265.emf"/><Relationship Id="rId16" Type="http://schemas.openxmlformats.org/officeDocument/2006/relationships/image" Target="../media/image171.emf"/><Relationship Id="rId221" Type="http://schemas.openxmlformats.org/officeDocument/2006/relationships/customXml" Target="../ink/ink1223.xml"/><Relationship Id="rId242" Type="http://schemas.openxmlformats.org/officeDocument/2006/relationships/image" Target="../media/image286.emf"/><Relationship Id="rId263" Type="http://schemas.openxmlformats.org/officeDocument/2006/relationships/customXml" Target="../ink/ink1244.xml"/><Relationship Id="rId284" Type="http://schemas.openxmlformats.org/officeDocument/2006/relationships/image" Target="../media/image307.emf"/><Relationship Id="rId37" Type="http://schemas.openxmlformats.org/officeDocument/2006/relationships/customXml" Target="../ink/ink1130.xml"/><Relationship Id="rId58" Type="http://schemas.openxmlformats.org/officeDocument/2006/relationships/image" Target="../media/image192.emf"/><Relationship Id="rId79" Type="http://schemas.openxmlformats.org/officeDocument/2006/relationships/customXml" Target="../ink/ink1151.xml"/><Relationship Id="rId102" Type="http://schemas.openxmlformats.org/officeDocument/2006/relationships/image" Target="../media/image214.emf"/><Relationship Id="rId123" Type="http://schemas.openxmlformats.org/officeDocument/2006/relationships/customXml" Target="../ink/ink1173.xml"/><Relationship Id="rId144" Type="http://schemas.openxmlformats.org/officeDocument/2006/relationships/image" Target="../media/image237.emf"/><Relationship Id="rId90" Type="http://schemas.openxmlformats.org/officeDocument/2006/relationships/image" Target="../media/image208.emf"/><Relationship Id="rId165" Type="http://schemas.openxmlformats.org/officeDocument/2006/relationships/customXml" Target="../ink/ink1195.xml"/><Relationship Id="rId186" Type="http://schemas.openxmlformats.org/officeDocument/2006/relationships/image" Target="../media/image258.emf"/><Relationship Id="rId211" Type="http://schemas.openxmlformats.org/officeDocument/2006/relationships/customXml" Target="../ink/ink1218.xml"/><Relationship Id="rId232" Type="http://schemas.openxmlformats.org/officeDocument/2006/relationships/image" Target="../media/image281.emf"/><Relationship Id="rId253" Type="http://schemas.openxmlformats.org/officeDocument/2006/relationships/customXml" Target="../ink/ink1239.xml"/><Relationship Id="rId274" Type="http://schemas.openxmlformats.org/officeDocument/2006/relationships/image" Target="../media/image302.emf"/><Relationship Id="rId295" Type="http://schemas.openxmlformats.org/officeDocument/2006/relationships/customXml" Target="../ink/ink1260.xml"/><Relationship Id="rId309" Type="http://schemas.openxmlformats.org/officeDocument/2006/relationships/customXml" Target="../ink/ink1267.xml"/><Relationship Id="rId27" Type="http://schemas.openxmlformats.org/officeDocument/2006/relationships/customXml" Target="../ink/ink1125.xml"/><Relationship Id="rId48" Type="http://schemas.openxmlformats.org/officeDocument/2006/relationships/image" Target="../media/image187.emf"/><Relationship Id="rId69" Type="http://schemas.openxmlformats.org/officeDocument/2006/relationships/customXml" Target="../ink/ink1146.xml"/><Relationship Id="rId113" Type="http://schemas.openxmlformats.org/officeDocument/2006/relationships/customXml" Target="../ink/ink1168.xml"/><Relationship Id="rId134" Type="http://schemas.openxmlformats.org/officeDocument/2006/relationships/image" Target="../media/image232.emf"/><Relationship Id="rId80" Type="http://schemas.openxmlformats.org/officeDocument/2006/relationships/image" Target="../media/image203.emf"/><Relationship Id="rId155" Type="http://schemas.openxmlformats.org/officeDocument/2006/relationships/customXml" Target="../ink/ink1190.xml"/><Relationship Id="rId176" Type="http://schemas.openxmlformats.org/officeDocument/2006/relationships/image" Target="../media/image253.emf"/><Relationship Id="rId197" Type="http://schemas.openxmlformats.org/officeDocument/2006/relationships/customXml" Target="../ink/ink1211.xml"/><Relationship Id="rId201" Type="http://schemas.openxmlformats.org/officeDocument/2006/relationships/customXml" Target="../ink/ink1213.xml"/><Relationship Id="rId222" Type="http://schemas.openxmlformats.org/officeDocument/2006/relationships/image" Target="../media/image276.emf"/><Relationship Id="rId243" Type="http://schemas.openxmlformats.org/officeDocument/2006/relationships/customXml" Target="../ink/ink1234.xml"/><Relationship Id="rId264" Type="http://schemas.openxmlformats.org/officeDocument/2006/relationships/image" Target="../media/image297.emf"/><Relationship Id="rId285" Type="http://schemas.openxmlformats.org/officeDocument/2006/relationships/customXml" Target="../ink/ink1255.xml"/><Relationship Id="rId17" Type="http://schemas.openxmlformats.org/officeDocument/2006/relationships/customXml" Target="../ink/ink1120.xml"/><Relationship Id="rId38" Type="http://schemas.openxmlformats.org/officeDocument/2006/relationships/image" Target="../media/image182.emf"/><Relationship Id="rId59" Type="http://schemas.openxmlformats.org/officeDocument/2006/relationships/customXml" Target="../ink/ink1141.xml"/><Relationship Id="rId103" Type="http://schemas.openxmlformats.org/officeDocument/2006/relationships/customXml" Target="../ink/ink1163.xml"/><Relationship Id="rId124" Type="http://schemas.openxmlformats.org/officeDocument/2006/relationships/image" Target="../media/image225.emf"/><Relationship Id="rId310" Type="http://schemas.openxmlformats.org/officeDocument/2006/relationships/image" Target="../media/image320.emf"/><Relationship Id="rId70" Type="http://schemas.openxmlformats.org/officeDocument/2006/relationships/image" Target="../media/image198.emf"/><Relationship Id="rId91" Type="http://schemas.openxmlformats.org/officeDocument/2006/relationships/customXml" Target="../ink/ink1157.xml"/><Relationship Id="rId145" Type="http://schemas.openxmlformats.org/officeDocument/2006/relationships/customXml" Target="../ink/ink1185.xml"/><Relationship Id="rId166" Type="http://schemas.openxmlformats.org/officeDocument/2006/relationships/image" Target="../media/image248.emf"/><Relationship Id="rId187" Type="http://schemas.openxmlformats.org/officeDocument/2006/relationships/customXml" Target="../ink/ink120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71.emf"/><Relationship Id="rId233" Type="http://schemas.openxmlformats.org/officeDocument/2006/relationships/customXml" Target="../ink/ink1229.xml"/><Relationship Id="rId254" Type="http://schemas.openxmlformats.org/officeDocument/2006/relationships/image" Target="../media/image292.emf"/><Relationship Id="rId28" Type="http://schemas.openxmlformats.org/officeDocument/2006/relationships/image" Target="../media/image177.emf"/><Relationship Id="rId49" Type="http://schemas.openxmlformats.org/officeDocument/2006/relationships/customXml" Target="../ink/ink1136.xml"/><Relationship Id="rId114" Type="http://schemas.openxmlformats.org/officeDocument/2006/relationships/image" Target="../media/image220.emf"/><Relationship Id="rId275" Type="http://schemas.openxmlformats.org/officeDocument/2006/relationships/customXml" Target="../ink/ink1250.xml"/><Relationship Id="rId296" Type="http://schemas.openxmlformats.org/officeDocument/2006/relationships/image" Target="../media/image313.emf"/><Relationship Id="rId300" Type="http://schemas.openxmlformats.org/officeDocument/2006/relationships/image" Target="../media/image315.emf"/><Relationship Id="rId60" Type="http://schemas.openxmlformats.org/officeDocument/2006/relationships/image" Target="../media/image193.emf"/><Relationship Id="rId81" Type="http://schemas.openxmlformats.org/officeDocument/2006/relationships/customXml" Target="../ink/ink1152.xml"/><Relationship Id="rId135" Type="http://schemas.openxmlformats.org/officeDocument/2006/relationships/customXml" Target="../ink/ink1180.xml"/><Relationship Id="rId156" Type="http://schemas.openxmlformats.org/officeDocument/2006/relationships/image" Target="../media/image243.emf"/><Relationship Id="rId177" Type="http://schemas.openxmlformats.org/officeDocument/2006/relationships/customXml" Target="../ink/ink1201.xml"/><Relationship Id="rId198" Type="http://schemas.openxmlformats.org/officeDocument/2006/relationships/image" Target="../media/image264.emf"/><Relationship Id="rId202" Type="http://schemas.openxmlformats.org/officeDocument/2006/relationships/image" Target="../media/image266.emf"/><Relationship Id="rId223" Type="http://schemas.openxmlformats.org/officeDocument/2006/relationships/customXml" Target="../ink/ink1224.xml"/><Relationship Id="rId244" Type="http://schemas.openxmlformats.org/officeDocument/2006/relationships/image" Target="../media/image287.emf"/><Relationship Id="rId18" Type="http://schemas.openxmlformats.org/officeDocument/2006/relationships/image" Target="../media/image172.emf"/><Relationship Id="rId39" Type="http://schemas.openxmlformats.org/officeDocument/2006/relationships/customXml" Target="../ink/ink1131.xml"/><Relationship Id="rId265" Type="http://schemas.openxmlformats.org/officeDocument/2006/relationships/customXml" Target="../ink/ink1245.xml"/><Relationship Id="rId286" Type="http://schemas.openxmlformats.org/officeDocument/2006/relationships/image" Target="../media/image308.emf"/><Relationship Id="rId50" Type="http://schemas.openxmlformats.org/officeDocument/2006/relationships/image" Target="../media/image188.emf"/><Relationship Id="rId104" Type="http://schemas.openxmlformats.org/officeDocument/2006/relationships/image" Target="../media/image215.emf"/><Relationship Id="rId125" Type="http://schemas.openxmlformats.org/officeDocument/2006/relationships/customXml" Target="../ink/ink1174.xml"/><Relationship Id="rId146" Type="http://schemas.openxmlformats.org/officeDocument/2006/relationships/image" Target="../media/image238.emf"/><Relationship Id="rId167" Type="http://schemas.openxmlformats.org/officeDocument/2006/relationships/customXml" Target="../ink/ink1196.xml"/><Relationship Id="rId188" Type="http://schemas.openxmlformats.org/officeDocument/2006/relationships/image" Target="../media/image259.emf"/><Relationship Id="rId311" Type="http://schemas.openxmlformats.org/officeDocument/2006/relationships/customXml" Target="../ink/ink1268.xml"/><Relationship Id="rId71" Type="http://schemas.openxmlformats.org/officeDocument/2006/relationships/customXml" Target="../ink/ink1147.xml"/><Relationship Id="rId92" Type="http://schemas.openxmlformats.org/officeDocument/2006/relationships/image" Target="../media/image209.emf"/><Relationship Id="rId213" Type="http://schemas.openxmlformats.org/officeDocument/2006/relationships/customXml" Target="../ink/ink1219.xml"/><Relationship Id="rId234" Type="http://schemas.openxmlformats.org/officeDocument/2006/relationships/image" Target="../media/image282.emf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126.xml"/><Relationship Id="rId255" Type="http://schemas.openxmlformats.org/officeDocument/2006/relationships/customXml" Target="../ink/ink1240.xml"/><Relationship Id="rId276" Type="http://schemas.openxmlformats.org/officeDocument/2006/relationships/image" Target="../media/image303.emf"/><Relationship Id="rId297" Type="http://schemas.openxmlformats.org/officeDocument/2006/relationships/customXml" Target="../ink/ink1261.xml"/><Relationship Id="rId40" Type="http://schemas.openxmlformats.org/officeDocument/2006/relationships/image" Target="../media/image183.emf"/><Relationship Id="rId115" Type="http://schemas.openxmlformats.org/officeDocument/2006/relationships/customXml" Target="../ink/ink1169.xml"/><Relationship Id="rId136" Type="http://schemas.openxmlformats.org/officeDocument/2006/relationships/image" Target="../media/image233.emf"/><Relationship Id="rId157" Type="http://schemas.openxmlformats.org/officeDocument/2006/relationships/customXml" Target="../ink/ink1191.xml"/><Relationship Id="rId178" Type="http://schemas.openxmlformats.org/officeDocument/2006/relationships/image" Target="../media/image254.emf"/><Relationship Id="rId301" Type="http://schemas.openxmlformats.org/officeDocument/2006/relationships/customXml" Target="../ink/ink1263.xml"/><Relationship Id="rId61" Type="http://schemas.openxmlformats.org/officeDocument/2006/relationships/customXml" Target="../ink/ink1142.xml"/><Relationship Id="rId82" Type="http://schemas.openxmlformats.org/officeDocument/2006/relationships/image" Target="../media/image204.emf"/><Relationship Id="rId199" Type="http://schemas.openxmlformats.org/officeDocument/2006/relationships/customXml" Target="../ink/ink1212.xml"/><Relationship Id="rId203" Type="http://schemas.openxmlformats.org/officeDocument/2006/relationships/customXml" Target="../ink/ink1214.xml"/><Relationship Id="rId19" Type="http://schemas.openxmlformats.org/officeDocument/2006/relationships/customXml" Target="../ink/ink1121.xml"/><Relationship Id="rId224" Type="http://schemas.openxmlformats.org/officeDocument/2006/relationships/image" Target="../media/image277.emf"/><Relationship Id="rId245" Type="http://schemas.openxmlformats.org/officeDocument/2006/relationships/customXml" Target="../ink/ink1235.xml"/><Relationship Id="rId266" Type="http://schemas.openxmlformats.org/officeDocument/2006/relationships/image" Target="../media/image298.emf"/><Relationship Id="rId287" Type="http://schemas.openxmlformats.org/officeDocument/2006/relationships/customXml" Target="../ink/ink1256.xml"/><Relationship Id="rId30" Type="http://schemas.openxmlformats.org/officeDocument/2006/relationships/image" Target="../media/image178.emf"/><Relationship Id="rId105" Type="http://schemas.openxmlformats.org/officeDocument/2006/relationships/customXml" Target="../ink/ink1164.xml"/><Relationship Id="rId126" Type="http://schemas.openxmlformats.org/officeDocument/2006/relationships/customXml" Target="../ink/ink1175.xml"/><Relationship Id="rId147" Type="http://schemas.openxmlformats.org/officeDocument/2006/relationships/customXml" Target="../ink/ink1186.xml"/><Relationship Id="rId168" Type="http://schemas.openxmlformats.org/officeDocument/2006/relationships/image" Target="../media/image249.emf"/><Relationship Id="rId312" Type="http://schemas.openxmlformats.org/officeDocument/2006/relationships/image" Target="../media/image321.emf"/><Relationship Id="rId51" Type="http://schemas.openxmlformats.org/officeDocument/2006/relationships/customXml" Target="../ink/ink1137.xml"/><Relationship Id="rId72" Type="http://schemas.openxmlformats.org/officeDocument/2006/relationships/image" Target="../media/image199.emf"/><Relationship Id="rId93" Type="http://schemas.openxmlformats.org/officeDocument/2006/relationships/customXml" Target="../ink/ink1158.xml"/><Relationship Id="rId189" Type="http://schemas.openxmlformats.org/officeDocument/2006/relationships/customXml" Target="../ink/ink1207.xml"/><Relationship Id="rId3" Type="http://schemas.openxmlformats.org/officeDocument/2006/relationships/customXml" Target="../ink/ink1113.xml"/><Relationship Id="rId214" Type="http://schemas.openxmlformats.org/officeDocument/2006/relationships/image" Target="../media/image272.emf"/><Relationship Id="rId235" Type="http://schemas.openxmlformats.org/officeDocument/2006/relationships/customXml" Target="../ink/ink1230.xml"/><Relationship Id="rId256" Type="http://schemas.openxmlformats.org/officeDocument/2006/relationships/image" Target="../media/image293.emf"/><Relationship Id="rId277" Type="http://schemas.openxmlformats.org/officeDocument/2006/relationships/customXml" Target="../ink/ink1251.xml"/><Relationship Id="rId298" Type="http://schemas.openxmlformats.org/officeDocument/2006/relationships/image" Target="../media/image314.emf"/><Relationship Id="rId116" Type="http://schemas.openxmlformats.org/officeDocument/2006/relationships/image" Target="../media/image221.emf"/><Relationship Id="rId137" Type="http://schemas.openxmlformats.org/officeDocument/2006/relationships/customXml" Target="../ink/ink1181.xml"/><Relationship Id="rId158" Type="http://schemas.openxmlformats.org/officeDocument/2006/relationships/image" Target="../media/image244.emf"/><Relationship Id="rId302" Type="http://schemas.openxmlformats.org/officeDocument/2006/relationships/image" Target="../media/image316.emf"/><Relationship Id="rId20" Type="http://schemas.openxmlformats.org/officeDocument/2006/relationships/image" Target="../media/image173.emf"/><Relationship Id="rId41" Type="http://schemas.openxmlformats.org/officeDocument/2006/relationships/customXml" Target="../ink/ink1132.xml"/><Relationship Id="rId62" Type="http://schemas.openxmlformats.org/officeDocument/2006/relationships/image" Target="../media/image194.emf"/><Relationship Id="rId83" Type="http://schemas.openxmlformats.org/officeDocument/2006/relationships/customXml" Target="../ink/ink1153.xml"/><Relationship Id="rId179" Type="http://schemas.openxmlformats.org/officeDocument/2006/relationships/customXml" Target="../ink/ink1202.xml"/><Relationship Id="rId190" Type="http://schemas.openxmlformats.org/officeDocument/2006/relationships/image" Target="../media/image260.emf"/><Relationship Id="rId204" Type="http://schemas.openxmlformats.org/officeDocument/2006/relationships/image" Target="../media/image267.emf"/><Relationship Id="rId225" Type="http://schemas.openxmlformats.org/officeDocument/2006/relationships/customXml" Target="../ink/ink1225.xml"/><Relationship Id="rId246" Type="http://schemas.openxmlformats.org/officeDocument/2006/relationships/image" Target="../media/image288.emf"/><Relationship Id="rId267" Type="http://schemas.openxmlformats.org/officeDocument/2006/relationships/customXml" Target="../ink/ink1246.xml"/><Relationship Id="rId288" Type="http://schemas.openxmlformats.org/officeDocument/2006/relationships/image" Target="../media/image309.emf"/><Relationship Id="rId106" Type="http://schemas.openxmlformats.org/officeDocument/2006/relationships/image" Target="../media/image216.emf"/><Relationship Id="rId127" Type="http://schemas.openxmlformats.org/officeDocument/2006/relationships/customXml" Target="../ink/ink1176.xml"/><Relationship Id="rId313" Type="http://schemas.openxmlformats.org/officeDocument/2006/relationships/customXml" Target="../ink/ink1269.xml"/><Relationship Id="rId10" Type="http://schemas.openxmlformats.org/officeDocument/2006/relationships/image" Target="../media/image168.emf"/><Relationship Id="rId31" Type="http://schemas.openxmlformats.org/officeDocument/2006/relationships/customXml" Target="../ink/ink1127.xml"/><Relationship Id="rId52" Type="http://schemas.openxmlformats.org/officeDocument/2006/relationships/image" Target="../media/image189.emf"/><Relationship Id="rId73" Type="http://schemas.openxmlformats.org/officeDocument/2006/relationships/customXml" Target="../ink/ink1148.xml"/><Relationship Id="rId94" Type="http://schemas.openxmlformats.org/officeDocument/2006/relationships/image" Target="../media/image210.emf"/><Relationship Id="rId148" Type="http://schemas.openxmlformats.org/officeDocument/2006/relationships/image" Target="../media/image239.emf"/><Relationship Id="rId169" Type="http://schemas.openxmlformats.org/officeDocument/2006/relationships/customXml" Target="../ink/ink1197.xml"/><Relationship Id="rId4" Type="http://schemas.openxmlformats.org/officeDocument/2006/relationships/image" Target="../media/image153.emf"/><Relationship Id="rId180" Type="http://schemas.openxmlformats.org/officeDocument/2006/relationships/image" Target="../media/image255.emf"/><Relationship Id="rId215" Type="http://schemas.openxmlformats.org/officeDocument/2006/relationships/customXml" Target="../ink/ink1220.xml"/><Relationship Id="rId236" Type="http://schemas.openxmlformats.org/officeDocument/2006/relationships/image" Target="../media/image283.emf"/><Relationship Id="rId257" Type="http://schemas.openxmlformats.org/officeDocument/2006/relationships/customXml" Target="../ink/ink1241.xml"/><Relationship Id="rId278" Type="http://schemas.openxmlformats.org/officeDocument/2006/relationships/image" Target="../media/image304.emf"/><Relationship Id="rId303" Type="http://schemas.openxmlformats.org/officeDocument/2006/relationships/customXml" Target="../ink/ink1264.xml"/><Relationship Id="rId42" Type="http://schemas.openxmlformats.org/officeDocument/2006/relationships/image" Target="../media/image184.emf"/><Relationship Id="rId84" Type="http://schemas.openxmlformats.org/officeDocument/2006/relationships/image" Target="../media/image205.emf"/><Relationship Id="rId138" Type="http://schemas.openxmlformats.org/officeDocument/2006/relationships/image" Target="../media/image234.emf"/><Relationship Id="rId191" Type="http://schemas.openxmlformats.org/officeDocument/2006/relationships/customXml" Target="../ink/ink1208.xml"/><Relationship Id="rId205" Type="http://schemas.openxmlformats.org/officeDocument/2006/relationships/customXml" Target="../ink/ink1215.xml"/><Relationship Id="rId247" Type="http://schemas.openxmlformats.org/officeDocument/2006/relationships/customXml" Target="../ink/ink1236.xml"/><Relationship Id="rId107" Type="http://schemas.openxmlformats.org/officeDocument/2006/relationships/customXml" Target="../ink/ink1165.xml"/><Relationship Id="rId289" Type="http://schemas.openxmlformats.org/officeDocument/2006/relationships/customXml" Target="../ink/ink1257.xml"/><Relationship Id="rId11" Type="http://schemas.openxmlformats.org/officeDocument/2006/relationships/customXml" Target="../ink/ink1117.xml"/><Relationship Id="rId53" Type="http://schemas.openxmlformats.org/officeDocument/2006/relationships/customXml" Target="../ink/ink1138.xml"/><Relationship Id="rId149" Type="http://schemas.openxmlformats.org/officeDocument/2006/relationships/customXml" Target="../ink/ink1187.xml"/><Relationship Id="rId314" Type="http://schemas.openxmlformats.org/officeDocument/2006/relationships/image" Target="../media/image322.emf"/><Relationship Id="rId95" Type="http://schemas.openxmlformats.org/officeDocument/2006/relationships/customXml" Target="../ink/ink1159.xml"/><Relationship Id="rId160" Type="http://schemas.openxmlformats.org/officeDocument/2006/relationships/image" Target="../media/image245.emf"/><Relationship Id="rId216" Type="http://schemas.openxmlformats.org/officeDocument/2006/relationships/image" Target="../media/image273.emf"/><Relationship Id="rId258" Type="http://schemas.openxmlformats.org/officeDocument/2006/relationships/image" Target="../media/image294.emf"/><Relationship Id="rId22" Type="http://schemas.openxmlformats.org/officeDocument/2006/relationships/image" Target="../media/image174.emf"/><Relationship Id="rId64" Type="http://schemas.openxmlformats.org/officeDocument/2006/relationships/image" Target="../media/image195.emf"/><Relationship Id="rId118" Type="http://schemas.openxmlformats.org/officeDocument/2006/relationships/image" Target="../media/image222.emf"/><Relationship Id="rId171" Type="http://schemas.openxmlformats.org/officeDocument/2006/relationships/customXml" Target="../ink/ink1198.xml"/><Relationship Id="rId227" Type="http://schemas.openxmlformats.org/officeDocument/2006/relationships/customXml" Target="../ink/ink1226.xml"/><Relationship Id="rId269" Type="http://schemas.openxmlformats.org/officeDocument/2006/relationships/customXml" Target="../ink/ink1247.xml"/><Relationship Id="rId33" Type="http://schemas.openxmlformats.org/officeDocument/2006/relationships/customXml" Target="../ink/ink1128.xml"/><Relationship Id="rId129" Type="http://schemas.openxmlformats.org/officeDocument/2006/relationships/customXml" Target="../ink/ink1177.xml"/><Relationship Id="rId280" Type="http://schemas.openxmlformats.org/officeDocument/2006/relationships/image" Target="../media/image305.emf"/><Relationship Id="rId75" Type="http://schemas.openxmlformats.org/officeDocument/2006/relationships/customXml" Target="../ink/ink1149.xml"/><Relationship Id="rId140" Type="http://schemas.openxmlformats.org/officeDocument/2006/relationships/image" Target="../media/image235.emf"/><Relationship Id="rId182" Type="http://schemas.openxmlformats.org/officeDocument/2006/relationships/image" Target="../media/image256.emf"/><Relationship Id="rId6" Type="http://schemas.openxmlformats.org/officeDocument/2006/relationships/image" Target="../media/image154.emf"/><Relationship Id="rId238" Type="http://schemas.openxmlformats.org/officeDocument/2006/relationships/image" Target="../media/image284.emf"/><Relationship Id="rId291" Type="http://schemas.openxmlformats.org/officeDocument/2006/relationships/customXml" Target="../ink/ink1258.xml"/><Relationship Id="rId305" Type="http://schemas.openxmlformats.org/officeDocument/2006/relationships/customXml" Target="../ink/ink1265.xml"/><Relationship Id="rId44" Type="http://schemas.openxmlformats.org/officeDocument/2006/relationships/image" Target="../media/image185.emf"/><Relationship Id="rId86" Type="http://schemas.openxmlformats.org/officeDocument/2006/relationships/image" Target="../media/image206.emf"/><Relationship Id="rId151" Type="http://schemas.openxmlformats.org/officeDocument/2006/relationships/customXml" Target="../ink/ink1188.xml"/><Relationship Id="rId193" Type="http://schemas.openxmlformats.org/officeDocument/2006/relationships/customXml" Target="../ink/ink1209.xml"/><Relationship Id="rId207" Type="http://schemas.openxmlformats.org/officeDocument/2006/relationships/customXml" Target="../ink/ink1216.xml"/><Relationship Id="rId249" Type="http://schemas.openxmlformats.org/officeDocument/2006/relationships/customXml" Target="../ink/ink1237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29.xml"/><Relationship Id="rId21" Type="http://schemas.openxmlformats.org/officeDocument/2006/relationships/customXml" Target="../ink/ink1281.xml"/><Relationship Id="rId63" Type="http://schemas.openxmlformats.org/officeDocument/2006/relationships/customXml" Target="../ink/ink1302.xml"/><Relationship Id="rId159" Type="http://schemas.openxmlformats.org/officeDocument/2006/relationships/customXml" Target="../ink/ink1350.xml"/><Relationship Id="rId170" Type="http://schemas.openxmlformats.org/officeDocument/2006/relationships/image" Target="../media/image375.emf"/><Relationship Id="rId191" Type="http://schemas.openxmlformats.org/officeDocument/2006/relationships/customXml" Target="../ink/ink1366.xml"/><Relationship Id="rId205" Type="http://schemas.openxmlformats.org/officeDocument/2006/relationships/customXml" Target="../ink/ink1373.xml"/><Relationship Id="rId226" Type="http://schemas.openxmlformats.org/officeDocument/2006/relationships/image" Target="../media/image403.emf"/><Relationship Id="rId247" Type="http://schemas.openxmlformats.org/officeDocument/2006/relationships/customXml" Target="../ink/ink1394.xml"/><Relationship Id="rId107" Type="http://schemas.openxmlformats.org/officeDocument/2006/relationships/customXml" Target="../ink/ink1324.xml"/><Relationship Id="rId11" Type="http://schemas.openxmlformats.org/officeDocument/2006/relationships/customXml" Target="../ink/ink1276.xml"/><Relationship Id="rId32" Type="http://schemas.openxmlformats.org/officeDocument/2006/relationships/image" Target="../media/image243.emf"/><Relationship Id="rId53" Type="http://schemas.openxmlformats.org/officeDocument/2006/relationships/customXml" Target="../ink/ink1297.xml"/><Relationship Id="rId74" Type="http://schemas.openxmlformats.org/officeDocument/2006/relationships/image" Target="../media/image327.emf"/><Relationship Id="rId128" Type="http://schemas.openxmlformats.org/officeDocument/2006/relationships/image" Target="../media/image354.emf"/><Relationship Id="rId149" Type="http://schemas.openxmlformats.org/officeDocument/2006/relationships/customXml" Target="../ink/ink1345.xml"/><Relationship Id="rId5" Type="http://schemas.openxmlformats.org/officeDocument/2006/relationships/customXml" Target="../ink/ink1273.xml"/><Relationship Id="rId95" Type="http://schemas.openxmlformats.org/officeDocument/2006/relationships/customXml" Target="../ink/ink1318.xml"/><Relationship Id="rId160" Type="http://schemas.openxmlformats.org/officeDocument/2006/relationships/image" Target="../media/image370.emf"/><Relationship Id="rId181" Type="http://schemas.openxmlformats.org/officeDocument/2006/relationships/customXml" Target="../ink/ink1361.xml"/><Relationship Id="rId216" Type="http://schemas.openxmlformats.org/officeDocument/2006/relationships/image" Target="../media/image398.emf"/><Relationship Id="rId237" Type="http://schemas.openxmlformats.org/officeDocument/2006/relationships/customXml" Target="../ink/ink1389.xml"/><Relationship Id="rId258" Type="http://schemas.openxmlformats.org/officeDocument/2006/relationships/image" Target="../media/image419.emf"/><Relationship Id="rId22" Type="http://schemas.openxmlformats.org/officeDocument/2006/relationships/image" Target="../media/image238.emf"/><Relationship Id="rId43" Type="http://schemas.openxmlformats.org/officeDocument/2006/relationships/customXml" Target="../ink/ink1292.xml"/><Relationship Id="rId64" Type="http://schemas.openxmlformats.org/officeDocument/2006/relationships/image" Target="../media/image259.emf"/><Relationship Id="rId118" Type="http://schemas.openxmlformats.org/officeDocument/2006/relationships/image" Target="../media/image349.emf"/><Relationship Id="rId139" Type="http://schemas.openxmlformats.org/officeDocument/2006/relationships/customXml" Target="../ink/ink1340.xml"/><Relationship Id="rId85" Type="http://schemas.openxmlformats.org/officeDocument/2006/relationships/customXml" Target="../ink/ink1313.xml"/><Relationship Id="rId150" Type="http://schemas.openxmlformats.org/officeDocument/2006/relationships/image" Target="../media/image365.emf"/><Relationship Id="rId171" Type="http://schemas.openxmlformats.org/officeDocument/2006/relationships/customXml" Target="../ink/ink1356.xml"/><Relationship Id="rId192" Type="http://schemas.openxmlformats.org/officeDocument/2006/relationships/image" Target="../media/image386.emf"/><Relationship Id="rId206" Type="http://schemas.openxmlformats.org/officeDocument/2006/relationships/image" Target="../media/image393.emf"/><Relationship Id="rId227" Type="http://schemas.openxmlformats.org/officeDocument/2006/relationships/customXml" Target="../ink/ink1384.xml"/><Relationship Id="rId248" Type="http://schemas.openxmlformats.org/officeDocument/2006/relationships/image" Target="../media/image414.emf"/><Relationship Id="rId12" Type="http://schemas.openxmlformats.org/officeDocument/2006/relationships/image" Target="../media/image233.emf"/><Relationship Id="rId33" Type="http://schemas.openxmlformats.org/officeDocument/2006/relationships/customXml" Target="../ink/ink1287.xml"/><Relationship Id="rId108" Type="http://schemas.openxmlformats.org/officeDocument/2006/relationships/image" Target="../media/image344.emf"/><Relationship Id="rId129" Type="http://schemas.openxmlformats.org/officeDocument/2006/relationships/customXml" Target="../ink/ink1335.xml"/><Relationship Id="rId54" Type="http://schemas.openxmlformats.org/officeDocument/2006/relationships/image" Target="../media/image254.emf"/><Relationship Id="rId75" Type="http://schemas.openxmlformats.org/officeDocument/2006/relationships/customXml" Target="../ink/ink1308.xml"/><Relationship Id="rId96" Type="http://schemas.openxmlformats.org/officeDocument/2006/relationships/image" Target="../media/image338.emf"/><Relationship Id="rId140" Type="http://schemas.openxmlformats.org/officeDocument/2006/relationships/image" Target="../media/image360.emf"/><Relationship Id="rId161" Type="http://schemas.openxmlformats.org/officeDocument/2006/relationships/customXml" Target="../ink/ink1351.xml"/><Relationship Id="rId182" Type="http://schemas.openxmlformats.org/officeDocument/2006/relationships/image" Target="../media/image381.emf"/><Relationship Id="rId217" Type="http://schemas.openxmlformats.org/officeDocument/2006/relationships/customXml" Target="../ink/ink1379.xml"/><Relationship Id="rId6" Type="http://schemas.openxmlformats.org/officeDocument/2006/relationships/image" Target="../media/image230.emf"/><Relationship Id="rId238" Type="http://schemas.openxmlformats.org/officeDocument/2006/relationships/image" Target="../media/image409.emf"/><Relationship Id="rId259" Type="http://schemas.openxmlformats.org/officeDocument/2006/relationships/customXml" Target="../ink/ink1400.xml"/><Relationship Id="rId23" Type="http://schemas.openxmlformats.org/officeDocument/2006/relationships/customXml" Target="../ink/ink1282.xml"/><Relationship Id="rId119" Type="http://schemas.openxmlformats.org/officeDocument/2006/relationships/customXml" Target="../ink/ink1330.xml"/><Relationship Id="rId44" Type="http://schemas.openxmlformats.org/officeDocument/2006/relationships/image" Target="../media/image249.emf"/><Relationship Id="rId65" Type="http://schemas.openxmlformats.org/officeDocument/2006/relationships/customXml" Target="../ink/ink1303.xml"/><Relationship Id="rId86" Type="http://schemas.openxmlformats.org/officeDocument/2006/relationships/image" Target="../media/image333.emf"/><Relationship Id="rId130" Type="http://schemas.openxmlformats.org/officeDocument/2006/relationships/image" Target="../media/image355.emf"/><Relationship Id="rId151" Type="http://schemas.openxmlformats.org/officeDocument/2006/relationships/customXml" Target="../ink/ink1346.xml"/><Relationship Id="rId172" Type="http://schemas.openxmlformats.org/officeDocument/2006/relationships/image" Target="../media/image376.emf"/><Relationship Id="rId193" Type="http://schemas.openxmlformats.org/officeDocument/2006/relationships/customXml" Target="../ink/ink1367.xml"/><Relationship Id="rId207" Type="http://schemas.openxmlformats.org/officeDocument/2006/relationships/customXml" Target="../ink/ink1374.xml"/><Relationship Id="rId228" Type="http://schemas.openxmlformats.org/officeDocument/2006/relationships/image" Target="../media/image404.emf"/><Relationship Id="rId249" Type="http://schemas.openxmlformats.org/officeDocument/2006/relationships/customXml" Target="../ink/ink1395.xml"/><Relationship Id="rId13" Type="http://schemas.openxmlformats.org/officeDocument/2006/relationships/customXml" Target="../ink/ink1277.xml"/><Relationship Id="rId109" Type="http://schemas.openxmlformats.org/officeDocument/2006/relationships/customXml" Target="../ink/ink1325.xml"/><Relationship Id="rId260" Type="http://schemas.openxmlformats.org/officeDocument/2006/relationships/image" Target="../media/image420.emf"/><Relationship Id="rId34" Type="http://schemas.openxmlformats.org/officeDocument/2006/relationships/image" Target="../media/image244.emf"/><Relationship Id="rId55" Type="http://schemas.openxmlformats.org/officeDocument/2006/relationships/customXml" Target="../ink/ink1298.xml"/><Relationship Id="rId76" Type="http://schemas.openxmlformats.org/officeDocument/2006/relationships/image" Target="../media/image328.emf"/><Relationship Id="rId97" Type="http://schemas.openxmlformats.org/officeDocument/2006/relationships/customXml" Target="../ink/ink1319.xml"/><Relationship Id="rId120" Type="http://schemas.openxmlformats.org/officeDocument/2006/relationships/image" Target="../media/image350.emf"/><Relationship Id="rId141" Type="http://schemas.openxmlformats.org/officeDocument/2006/relationships/customXml" Target="../ink/ink1341.xml"/><Relationship Id="rId7" Type="http://schemas.openxmlformats.org/officeDocument/2006/relationships/customXml" Target="../ink/ink1274.xml"/><Relationship Id="rId162" Type="http://schemas.openxmlformats.org/officeDocument/2006/relationships/image" Target="../media/image371.emf"/><Relationship Id="rId183" Type="http://schemas.openxmlformats.org/officeDocument/2006/relationships/customXml" Target="../ink/ink1362.xml"/><Relationship Id="rId218" Type="http://schemas.openxmlformats.org/officeDocument/2006/relationships/image" Target="../media/image399.emf"/><Relationship Id="rId239" Type="http://schemas.openxmlformats.org/officeDocument/2006/relationships/customXml" Target="../ink/ink1390.xml"/><Relationship Id="rId250" Type="http://schemas.openxmlformats.org/officeDocument/2006/relationships/image" Target="../media/image415.emf"/><Relationship Id="rId24" Type="http://schemas.openxmlformats.org/officeDocument/2006/relationships/image" Target="../media/image239.emf"/><Relationship Id="rId45" Type="http://schemas.openxmlformats.org/officeDocument/2006/relationships/customXml" Target="../ink/ink1293.xml"/><Relationship Id="rId66" Type="http://schemas.openxmlformats.org/officeDocument/2006/relationships/image" Target="../media/image260.emf"/><Relationship Id="rId87" Type="http://schemas.openxmlformats.org/officeDocument/2006/relationships/customXml" Target="../ink/ink1314.xml"/><Relationship Id="rId110" Type="http://schemas.openxmlformats.org/officeDocument/2006/relationships/image" Target="../media/image345.emf"/><Relationship Id="rId131" Type="http://schemas.openxmlformats.org/officeDocument/2006/relationships/customXml" Target="../ink/ink1336.xml"/><Relationship Id="rId152" Type="http://schemas.openxmlformats.org/officeDocument/2006/relationships/image" Target="../media/image366.emf"/><Relationship Id="rId173" Type="http://schemas.openxmlformats.org/officeDocument/2006/relationships/customXml" Target="../ink/ink1357.xml"/><Relationship Id="rId194" Type="http://schemas.openxmlformats.org/officeDocument/2006/relationships/image" Target="../media/image387.emf"/><Relationship Id="rId208" Type="http://schemas.openxmlformats.org/officeDocument/2006/relationships/image" Target="../media/image394.emf"/><Relationship Id="rId229" Type="http://schemas.openxmlformats.org/officeDocument/2006/relationships/customXml" Target="../ink/ink1385.xml"/><Relationship Id="rId240" Type="http://schemas.openxmlformats.org/officeDocument/2006/relationships/image" Target="../media/image410.emf"/><Relationship Id="rId261" Type="http://schemas.openxmlformats.org/officeDocument/2006/relationships/customXml" Target="../ink/ink1401.xml"/><Relationship Id="rId14" Type="http://schemas.openxmlformats.org/officeDocument/2006/relationships/image" Target="../media/image234.emf"/><Relationship Id="rId35" Type="http://schemas.openxmlformats.org/officeDocument/2006/relationships/customXml" Target="../ink/ink1288.xml"/><Relationship Id="rId56" Type="http://schemas.openxmlformats.org/officeDocument/2006/relationships/image" Target="../media/image255.emf"/><Relationship Id="rId77" Type="http://schemas.openxmlformats.org/officeDocument/2006/relationships/customXml" Target="../ink/ink1309.xml"/><Relationship Id="rId100" Type="http://schemas.openxmlformats.org/officeDocument/2006/relationships/image" Target="../media/image340.emf"/><Relationship Id="rId8" Type="http://schemas.openxmlformats.org/officeDocument/2006/relationships/image" Target="../media/image231.emf"/><Relationship Id="rId98" Type="http://schemas.openxmlformats.org/officeDocument/2006/relationships/image" Target="../media/image339.emf"/><Relationship Id="rId121" Type="http://schemas.openxmlformats.org/officeDocument/2006/relationships/customXml" Target="../ink/ink1331.xml"/><Relationship Id="rId142" Type="http://schemas.openxmlformats.org/officeDocument/2006/relationships/image" Target="../media/image361.emf"/><Relationship Id="rId163" Type="http://schemas.openxmlformats.org/officeDocument/2006/relationships/customXml" Target="../ink/ink1352.xml"/><Relationship Id="rId184" Type="http://schemas.openxmlformats.org/officeDocument/2006/relationships/image" Target="../media/image382.emf"/><Relationship Id="rId219" Type="http://schemas.openxmlformats.org/officeDocument/2006/relationships/customXml" Target="../ink/ink1380.xml"/><Relationship Id="rId230" Type="http://schemas.openxmlformats.org/officeDocument/2006/relationships/image" Target="../media/image405.emf"/><Relationship Id="rId251" Type="http://schemas.openxmlformats.org/officeDocument/2006/relationships/customXml" Target="../ink/ink1396.xml"/><Relationship Id="rId25" Type="http://schemas.openxmlformats.org/officeDocument/2006/relationships/customXml" Target="../ink/ink1283.xml"/><Relationship Id="rId46" Type="http://schemas.openxmlformats.org/officeDocument/2006/relationships/image" Target="../media/image250.emf"/><Relationship Id="rId67" Type="http://schemas.openxmlformats.org/officeDocument/2006/relationships/customXml" Target="../ink/ink1304.xml"/><Relationship Id="rId88" Type="http://schemas.openxmlformats.org/officeDocument/2006/relationships/image" Target="../media/image334.emf"/><Relationship Id="rId111" Type="http://schemas.openxmlformats.org/officeDocument/2006/relationships/customXml" Target="../ink/ink1326.xml"/><Relationship Id="rId132" Type="http://schemas.openxmlformats.org/officeDocument/2006/relationships/image" Target="../media/image356.emf"/><Relationship Id="rId153" Type="http://schemas.openxmlformats.org/officeDocument/2006/relationships/customXml" Target="../ink/ink1347.xml"/><Relationship Id="rId174" Type="http://schemas.openxmlformats.org/officeDocument/2006/relationships/image" Target="../media/image377.emf"/><Relationship Id="rId195" Type="http://schemas.openxmlformats.org/officeDocument/2006/relationships/customXml" Target="../ink/ink1368.xml"/><Relationship Id="rId209" Type="http://schemas.openxmlformats.org/officeDocument/2006/relationships/customXml" Target="../ink/ink1375.xml"/><Relationship Id="rId220" Type="http://schemas.openxmlformats.org/officeDocument/2006/relationships/image" Target="../media/image400.emf"/><Relationship Id="rId241" Type="http://schemas.openxmlformats.org/officeDocument/2006/relationships/customXml" Target="../ink/ink1391.xml"/><Relationship Id="rId15" Type="http://schemas.openxmlformats.org/officeDocument/2006/relationships/customXml" Target="../ink/ink1278.xml"/><Relationship Id="rId36" Type="http://schemas.openxmlformats.org/officeDocument/2006/relationships/image" Target="../media/image245.emf"/><Relationship Id="rId57" Type="http://schemas.openxmlformats.org/officeDocument/2006/relationships/customXml" Target="../ink/ink1299.xml"/><Relationship Id="rId262" Type="http://schemas.openxmlformats.org/officeDocument/2006/relationships/image" Target="../media/image421.emf"/><Relationship Id="rId78" Type="http://schemas.openxmlformats.org/officeDocument/2006/relationships/image" Target="../media/image329.emf"/><Relationship Id="rId99" Type="http://schemas.openxmlformats.org/officeDocument/2006/relationships/customXml" Target="../ink/ink1320.xml"/><Relationship Id="rId101" Type="http://schemas.openxmlformats.org/officeDocument/2006/relationships/customXml" Target="../ink/ink1321.xml"/><Relationship Id="rId122" Type="http://schemas.openxmlformats.org/officeDocument/2006/relationships/image" Target="../media/image351.emf"/><Relationship Id="rId143" Type="http://schemas.openxmlformats.org/officeDocument/2006/relationships/customXml" Target="../ink/ink1342.xml"/><Relationship Id="rId164" Type="http://schemas.openxmlformats.org/officeDocument/2006/relationships/image" Target="../media/image372.emf"/><Relationship Id="rId185" Type="http://schemas.openxmlformats.org/officeDocument/2006/relationships/customXml" Target="../ink/ink1363.xml"/><Relationship Id="rId9" Type="http://schemas.openxmlformats.org/officeDocument/2006/relationships/customXml" Target="../ink/ink1275.xml"/><Relationship Id="rId210" Type="http://schemas.openxmlformats.org/officeDocument/2006/relationships/image" Target="../media/image395.emf"/><Relationship Id="rId26" Type="http://schemas.openxmlformats.org/officeDocument/2006/relationships/image" Target="../media/image240.emf"/><Relationship Id="rId231" Type="http://schemas.openxmlformats.org/officeDocument/2006/relationships/customXml" Target="../ink/ink1386.xml"/><Relationship Id="rId252" Type="http://schemas.openxmlformats.org/officeDocument/2006/relationships/image" Target="../media/image416.emf"/><Relationship Id="rId47" Type="http://schemas.openxmlformats.org/officeDocument/2006/relationships/customXml" Target="../ink/ink1294.xml"/><Relationship Id="rId68" Type="http://schemas.openxmlformats.org/officeDocument/2006/relationships/image" Target="../media/image261.emf"/><Relationship Id="rId89" Type="http://schemas.openxmlformats.org/officeDocument/2006/relationships/customXml" Target="../ink/ink1315.xml"/><Relationship Id="rId112" Type="http://schemas.openxmlformats.org/officeDocument/2006/relationships/image" Target="../media/image346.emf"/><Relationship Id="rId133" Type="http://schemas.openxmlformats.org/officeDocument/2006/relationships/customXml" Target="../ink/ink1337.xml"/><Relationship Id="rId154" Type="http://schemas.openxmlformats.org/officeDocument/2006/relationships/image" Target="../media/image367.emf"/><Relationship Id="rId175" Type="http://schemas.openxmlformats.org/officeDocument/2006/relationships/customXml" Target="../ink/ink1358.xml"/><Relationship Id="rId196" Type="http://schemas.openxmlformats.org/officeDocument/2006/relationships/image" Target="../media/image388.emf"/><Relationship Id="rId200" Type="http://schemas.openxmlformats.org/officeDocument/2006/relationships/image" Target="../media/image390.emf"/><Relationship Id="rId16" Type="http://schemas.openxmlformats.org/officeDocument/2006/relationships/image" Target="../media/image235.emf"/><Relationship Id="rId221" Type="http://schemas.openxmlformats.org/officeDocument/2006/relationships/customXml" Target="../ink/ink1381.xml"/><Relationship Id="rId242" Type="http://schemas.openxmlformats.org/officeDocument/2006/relationships/image" Target="../media/image411.emf"/><Relationship Id="rId263" Type="http://schemas.openxmlformats.org/officeDocument/2006/relationships/customXml" Target="../ink/ink1402.xml"/><Relationship Id="rId37" Type="http://schemas.openxmlformats.org/officeDocument/2006/relationships/customXml" Target="../ink/ink1289.xml"/><Relationship Id="rId58" Type="http://schemas.openxmlformats.org/officeDocument/2006/relationships/image" Target="../media/image256.emf"/><Relationship Id="rId79" Type="http://schemas.openxmlformats.org/officeDocument/2006/relationships/customXml" Target="../ink/ink1310.xml"/><Relationship Id="rId102" Type="http://schemas.openxmlformats.org/officeDocument/2006/relationships/image" Target="../media/image341.emf"/><Relationship Id="rId123" Type="http://schemas.openxmlformats.org/officeDocument/2006/relationships/customXml" Target="../ink/ink1332.xml"/><Relationship Id="rId144" Type="http://schemas.openxmlformats.org/officeDocument/2006/relationships/image" Target="../media/image362.emf"/><Relationship Id="rId90" Type="http://schemas.openxmlformats.org/officeDocument/2006/relationships/image" Target="../media/image335.emf"/><Relationship Id="rId165" Type="http://schemas.openxmlformats.org/officeDocument/2006/relationships/customXml" Target="../ink/ink1353.xml"/><Relationship Id="rId186" Type="http://schemas.openxmlformats.org/officeDocument/2006/relationships/image" Target="../media/image383.emf"/><Relationship Id="rId211" Type="http://schemas.openxmlformats.org/officeDocument/2006/relationships/customXml" Target="../ink/ink1376.xml"/><Relationship Id="rId232" Type="http://schemas.openxmlformats.org/officeDocument/2006/relationships/image" Target="../media/image406.emf"/><Relationship Id="rId253" Type="http://schemas.openxmlformats.org/officeDocument/2006/relationships/customXml" Target="../ink/ink1397.xml"/><Relationship Id="rId27" Type="http://schemas.openxmlformats.org/officeDocument/2006/relationships/customXml" Target="../ink/ink1284.xml"/><Relationship Id="rId48" Type="http://schemas.openxmlformats.org/officeDocument/2006/relationships/image" Target="../media/image251.emf"/><Relationship Id="rId69" Type="http://schemas.openxmlformats.org/officeDocument/2006/relationships/customXml" Target="../ink/ink1305.xml"/><Relationship Id="rId113" Type="http://schemas.openxmlformats.org/officeDocument/2006/relationships/customXml" Target="../ink/ink1327.xml"/><Relationship Id="rId134" Type="http://schemas.openxmlformats.org/officeDocument/2006/relationships/image" Target="../media/image357.emf"/><Relationship Id="rId80" Type="http://schemas.openxmlformats.org/officeDocument/2006/relationships/image" Target="../media/image330.emf"/><Relationship Id="rId155" Type="http://schemas.openxmlformats.org/officeDocument/2006/relationships/customXml" Target="../ink/ink1348.xml"/><Relationship Id="rId176" Type="http://schemas.openxmlformats.org/officeDocument/2006/relationships/image" Target="../media/image378.emf"/><Relationship Id="rId197" Type="http://schemas.openxmlformats.org/officeDocument/2006/relationships/customXml" Target="../ink/ink1369.xml"/><Relationship Id="rId201" Type="http://schemas.openxmlformats.org/officeDocument/2006/relationships/customXml" Target="../ink/ink1371.xml"/><Relationship Id="rId222" Type="http://schemas.openxmlformats.org/officeDocument/2006/relationships/image" Target="../media/image401.emf"/><Relationship Id="rId243" Type="http://schemas.openxmlformats.org/officeDocument/2006/relationships/customXml" Target="../ink/ink1392.xml"/><Relationship Id="rId264" Type="http://schemas.openxmlformats.org/officeDocument/2006/relationships/image" Target="../media/image422.emf"/><Relationship Id="rId17" Type="http://schemas.openxmlformats.org/officeDocument/2006/relationships/customXml" Target="../ink/ink1279.xml"/><Relationship Id="rId38" Type="http://schemas.openxmlformats.org/officeDocument/2006/relationships/image" Target="../media/image246.emf"/><Relationship Id="rId59" Type="http://schemas.openxmlformats.org/officeDocument/2006/relationships/customXml" Target="../ink/ink1300.xml"/><Relationship Id="rId103" Type="http://schemas.openxmlformats.org/officeDocument/2006/relationships/customXml" Target="../ink/ink1322.xml"/><Relationship Id="rId124" Type="http://schemas.openxmlformats.org/officeDocument/2006/relationships/image" Target="../media/image352.emf"/><Relationship Id="rId70" Type="http://schemas.openxmlformats.org/officeDocument/2006/relationships/image" Target="../media/image325.emf"/><Relationship Id="rId91" Type="http://schemas.openxmlformats.org/officeDocument/2006/relationships/customXml" Target="../ink/ink1316.xml"/><Relationship Id="rId145" Type="http://schemas.openxmlformats.org/officeDocument/2006/relationships/customXml" Target="../ink/ink1343.xml"/><Relationship Id="rId166" Type="http://schemas.openxmlformats.org/officeDocument/2006/relationships/image" Target="../media/image373.emf"/><Relationship Id="rId187" Type="http://schemas.openxmlformats.org/officeDocument/2006/relationships/customXml" Target="../ink/ink1364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396.emf"/><Relationship Id="rId233" Type="http://schemas.openxmlformats.org/officeDocument/2006/relationships/customXml" Target="../ink/ink1387.xml"/><Relationship Id="rId254" Type="http://schemas.openxmlformats.org/officeDocument/2006/relationships/image" Target="../media/image417.emf"/><Relationship Id="rId28" Type="http://schemas.openxmlformats.org/officeDocument/2006/relationships/image" Target="../media/image241.emf"/><Relationship Id="rId49" Type="http://schemas.openxmlformats.org/officeDocument/2006/relationships/customXml" Target="../ink/ink1295.xml"/><Relationship Id="rId114" Type="http://schemas.openxmlformats.org/officeDocument/2006/relationships/image" Target="../media/image347.emf"/><Relationship Id="rId60" Type="http://schemas.openxmlformats.org/officeDocument/2006/relationships/image" Target="../media/image257.emf"/><Relationship Id="rId81" Type="http://schemas.openxmlformats.org/officeDocument/2006/relationships/customXml" Target="../ink/ink1311.xml"/><Relationship Id="rId135" Type="http://schemas.openxmlformats.org/officeDocument/2006/relationships/customXml" Target="../ink/ink1338.xml"/><Relationship Id="rId156" Type="http://schemas.openxmlformats.org/officeDocument/2006/relationships/image" Target="../media/image368.emf"/><Relationship Id="rId177" Type="http://schemas.openxmlformats.org/officeDocument/2006/relationships/customXml" Target="../ink/ink1359.xml"/><Relationship Id="rId198" Type="http://schemas.openxmlformats.org/officeDocument/2006/relationships/image" Target="../media/image389.emf"/><Relationship Id="rId202" Type="http://schemas.openxmlformats.org/officeDocument/2006/relationships/image" Target="../media/image391.emf"/><Relationship Id="rId223" Type="http://schemas.openxmlformats.org/officeDocument/2006/relationships/customXml" Target="../ink/ink1382.xml"/><Relationship Id="rId244" Type="http://schemas.openxmlformats.org/officeDocument/2006/relationships/image" Target="../media/image412.emf"/><Relationship Id="rId18" Type="http://schemas.openxmlformats.org/officeDocument/2006/relationships/image" Target="../media/image236.emf"/><Relationship Id="rId39" Type="http://schemas.openxmlformats.org/officeDocument/2006/relationships/customXml" Target="../ink/ink1290.xml"/><Relationship Id="rId50" Type="http://schemas.openxmlformats.org/officeDocument/2006/relationships/image" Target="../media/image252.emf"/><Relationship Id="rId104" Type="http://schemas.openxmlformats.org/officeDocument/2006/relationships/image" Target="../media/image342.emf"/><Relationship Id="rId125" Type="http://schemas.openxmlformats.org/officeDocument/2006/relationships/customXml" Target="../ink/ink1333.xml"/><Relationship Id="rId146" Type="http://schemas.openxmlformats.org/officeDocument/2006/relationships/image" Target="../media/image363.emf"/><Relationship Id="rId167" Type="http://schemas.openxmlformats.org/officeDocument/2006/relationships/customXml" Target="../ink/ink1354.xml"/><Relationship Id="rId188" Type="http://schemas.openxmlformats.org/officeDocument/2006/relationships/image" Target="../media/image384.emf"/><Relationship Id="rId71" Type="http://schemas.openxmlformats.org/officeDocument/2006/relationships/customXml" Target="../ink/ink1306.xml"/><Relationship Id="rId92" Type="http://schemas.openxmlformats.org/officeDocument/2006/relationships/image" Target="../media/image336.emf"/><Relationship Id="rId213" Type="http://schemas.openxmlformats.org/officeDocument/2006/relationships/customXml" Target="../ink/ink1377.xml"/><Relationship Id="rId234" Type="http://schemas.openxmlformats.org/officeDocument/2006/relationships/image" Target="../media/image407.emf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1285.xml"/><Relationship Id="rId255" Type="http://schemas.openxmlformats.org/officeDocument/2006/relationships/customXml" Target="../ink/ink1398.xml"/><Relationship Id="rId40" Type="http://schemas.openxmlformats.org/officeDocument/2006/relationships/image" Target="../media/image247.emf"/><Relationship Id="rId115" Type="http://schemas.openxmlformats.org/officeDocument/2006/relationships/customXml" Target="../ink/ink1328.xml"/><Relationship Id="rId136" Type="http://schemas.openxmlformats.org/officeDocument/2006/relationships/image" Target="../media/image358.emf"/><Relationship Id="rId157" Type="http://schemas.openxmlformats.org/officeDocument/2006/relationships/customXml" Target="../ink/ink1349.xml"/><Relationship Id="rId178" Type="http://schemas.openxmlformats.org/officeDocument/2006/relationships/image" Target="../media/image379.emf"/><Relationship Id="rId61" Type="http://schemas.openxmlformats.org/officeDocument/2006/relationships/customXml" Target="../ink/ink1301.xml"/><Relationship Id="rId82" Type="http://schemas.openxmlformats.org/officeDocument/2006/relationships/image" Target="../media/image331.emf"/><Relationship Id="rId199" Type="http://schemas.openxmlformats.org/officeDocument/2006/relationships/customXml" Target="../ink/ink1370.xml"/><Relationship Id="rId203" Type="http://schemas.openxmlformats.org/officeDocument/2006/relationships/customXml" Target="../ink/ink1372.xml"/><Relationship Id="rId19" Type="http://schemas.openxmlformats.org/officeDocument/2006/relationships/customXml" Target="../ink/ink1280.xml"/><Relationship Id="rId224" Type="http://schemas.openxmlformats.org/officeDocument/2006/relationships/image" Target="../media/image402.emf"/><Relationship Id="rId245" Type="http://schemas.openxmlformats.org/officeDocument/2006/relationships/customXml" Target="../ink/ink1393.xml"/><Relationship Id="rId30" Type="http://schemas.openxmlformats.org/officeDocument/2006/relationships/image" Target="../media/image242.emf"/><Relationship Id="rId105" Type="http://schemas.openxmlformats.org/officeDocument/2006/relationships/customXml" Target="../ink/ink1323.xml"/><Relationship Id="rId126" Type="http://schemas.openxmlformats.org/officeDocument/2006/relationships/image" Target="../media/image353.emf"/><Relationship Id="rId147" Type="http://schemas.openxmlformats.org/officeDocument/2006/relationships/customXml" Target="../ink/ink1344.xml"/><Relationship Id="rId168" Type="http://schemas.openxmlformats.org/officeDocument/2006/relationships/image" Target="../media/image374.emf"/><Relationship Id="rId51" Type="http://schemas.openxmlformats.org/officeDocument/2006/relationships/customXml" Target="../ink/ink1296.xml"/><Relationship Id="rId72" Type="http://schemas.openxmlformats.org/officeDocument/2006/relationships/image" Target="../media/image326.emf"/><Relationship Id="rId93" Type="http://schemas.openxmlformats.org/officeDocument/2006/relationships/customXml" Target="../ink/ink1317.xml"/><Relationship Id="rId189" Type="http://schemas.openxmlformats.org/officeDocument/2006/relationships/customXml" Target="../ink/ink1365.xml"/><Relationship Id="rId3" Type="http://schemas.openxmlformats.org/officeDocument/2006/relationships/customXml" Target="../ink/ink1272.xml"/><Relationship Id="rId214" Type="http://schemas.openxmlformats.org/officeDocument/2006/relationships/image" Target="../media/image397.emf"/><Relationship Id="rId235" Type="http://schemas.openxmlformats.org/officeDocument/2006/relationships/customXml" Target="../ink/ink1388.xml"/><Relationship Id="rId256" Type="http://schemas.openxmlformats.org/officeDocument/2006/relationships/image" Target="../media/image418.emf"/><Relationship Id="rId116" Type="http://schemas.openxmlformats.org/officeDocument/2006/relationships/image" Target="../media/image348.emf"/><Relationship Id="rId137" Type="http://schemas.openxmlformats.org/officeDocument/2006/relationships/customXml" Target="../ink/ink1339.xml"/><Relationship Id="rId158" Type="http://schemas.openxmlformats.org/officeDocument/2006/relationships/image" Target="../media/image369.emf"/><Relationship Id="rId20" Type="http://schemas.openxmlformats.org/officeDocument/2006/relationships/image" Target="../media/image237.emf"/><Relationship Id="rId41" Type="http://schemas.openxmlformats.org/officeDocument/2006/relationships/customXml" Target="../ink/ink1291.xml"/><Relationship Id="rId62" Type="http://schemas.openxmlformats.org/officeDocument/2006/relationships/image" Target="../media/image258.emf"/><Relationship Id="rId83" Type="http://schemas.openxmlformats.org/officeDocument/2006/relationships/customXml" Target="../ink/ink1312.xml"/><Relationship Id="rId179" Type="http://schemas.openxmlformats.org/officeDocument/2006/relationships/customXml" Target="../ink/ink1360.xml"/><Relationship Id="rId190" Type="http://schemas.openxmlformats.org/officeDocument/2006/relationships/image" Target="../media/image385.emf"/><Relationship Id="rId204" Type="http://schemas.openxmlformats.org/officeDocument/2006/relationships/image" Target="../media/image392.emf"/><Relationship Id="rId225" Type="http://schemas.openxmlformats.org/officeDocument/2006/relationships/customXml" Target="../ink/ink1383.xml"/><Relationship Id="rId246" Type="http://schemas.openxmlformats.org/officeDocument/2006/relationships/image" Target="../media/image413.emf"/><Relationship Id="rId106" Type="http://schemas.openxmlformats.org/officeDocument/2006/relationships/image" Target="../media/image343.emf"/><Relationship Id="rId127" Type="http://schemas.openxmlformats.org/officeDocument/2006/relationships/customXml" Target="../ink/ink1334.xml"/><Relationship Id="rId10" Type="http://schemas.openxmlformats.org/officeDocument/2006/relationships/image" Target="../media/image232.emf"/><Relationship Id="rId31" Type="http://schemas.openxmlformats.org/officeDocument/2006/relationships/customXml" Target="../ink/ink1286.xml"/><Relationship Id="rId52" Type="http://schemas.openxmlformats.org/officeDocument/2006/relationships/image" Target="../media/image253.emf"/><Relationship Id="rId73" Type="http://schemas.openxmlformats.org/officeDocument/2006/relationships/customXml" Target="../ink/ink1307.xml"/><Relationship Id="rId94" Type="http://schemas.openxmlformats.org/officeDocument/2006/relationships/image" Target="../media/image337.emf"/><Relationship Id="rId148" Type="http://schemas.openxmlformats.org/officeDocument/2006/relationships/image" Target="../media/image364.emf"/><Relationship Id="rId169" Type="http://schemas.openxmlformats.org/officeDocument/2006/relationships/customXml" Target="../ink/ink1355.xml"/><Relationship Id="rId4" Type="http://schemas.openxmlformats.org/officeDocument/2006/relationships/image" Target="../media/image229.emf"/><Relationship Id="rId180" Type="http://schemas.openxmlformats.org/officeDocument/2006/relationships/image" Target="../media/image380.emf"/><Relationship Id="rId215" Type="http://schemas.openxmlformats.org/officeDocument/2006/relationships/customXml" Target="../ink/ink1378.xml"/><Relationship Id="rId236" Type="http://schemas.openxmlformats.org/officeDocument/2006/relationships/image" Target="../media/image408.emf"/><Relationship Id="rId257" Type="http://schemas.openxmlformats.org/officeDocument/2006/relationships/customXml" Target="../ink/ink1399.xml"/><Relationship Id="rId42" Type="http://schemas.openxmlformats.org/officeDocument/2006/relationships/image" Target="../media/image248.emf"/><Relationship Id="rId84" Type="http://schemas.openxmlformats.org/officeDocument/2006/relationships/image" Target="../media/image332.emf"/><Relationship Id="rId138" Type="http://schemas.openxmlformats.org/officeDocument/2006/relationships/image" Target="../media/image359.emf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61.xml"/><Relationship Id="rId21" Type="http://schemas.openxmlformats.org/officeDocument/2006/relationships/image" Target="../media/image432.emf"/><Relationship Id="rId42" Type="http://schemas.openxmlformats.org/officeDocument/2006/relationships/image" Target="../media/image442.emf"/><Relationship Id="rId63" Type="http://schemas.openxmlformats.org/officeDocument/2006/relationships/customXml" Target="../ink/ink1434.xml"/><Relationship Id="rId84" Type="http://schemas.openxmlformats.org/officeDocument/2006/relationships/image" Target="../media/image463.emf"/><Relationship Id="rId138" Type="http://schemas.openxmlformats.org/officeDocument/2006/relationships/image" Target="../media/image490.emf"/><Relationship Id="rId159" Type="http://schemas.openxmlformats.org/officeDocument/2006/relationships/customXml" Target="../ink/ink1481.xml"/><Relationship Id="rId170" Type="http://schemas.openxmlformats.org/officeDocument/2006/relationships/customXml" Target="../ink/ink1487.xml"/><Relationship Id="rId107" Type="http://schemas.openxmlformats.org/officeDocument/2006/relationships/customXml" Target="../ink/ink1456.xml"/><Relationship Id="rId11" Type="http://schemas.openxmlformats.org/officeDocument/2006/relationships/image" Target="../media/image427.emf"/><Relationship Id="rId32" Type="http://schemas.openxmlformats.org/officeDocument/2006/relationships/image" Target="../media/image437.emf"/><Relationship Id="rId53" Type="http://schemas.openxmlformats.org/officeDocument/2006/relationships/customXml" Target="../ink/ink1429.xml"/><Relationship Id="rId74" Type="http://schemas.openxmlformats.org/officeDocument/2006/relationships/image" Target="../media/image458.emf"/><Relationship Id="rId128" Type="http://schemas.openxmlformats.org/officeDocument/2006/relationships/image" Target="../media/image485.emf"/><Relationship Id="rId149" Type="http://schemas.openxmlformats.org/officeDocument/2006/relationships/customXml" Target="../ink/ink1476.xml"/><Relationship Id="rId5" Type="http://schemas.openxmlformats.org/officeDocument/2006/relationships/image" Target="../media/image424.emf"/><Relationship Id="rId95" Type="http://schemas.openxmlformats.org/officeDocument/2006/relationships/customXml" Target="../ink/ink1450.xml"/><Relationship Id="rId160" Type="http://schemas.openxmlformats.org/officeDocument/2006/relationships/image" Target="../media/image501.emf"/><Relationship Id="rId22" Type="http://schemas.openxmlformats.org/officeDocument/2006/relationships/customXml" Target="../ink/ink1413.xml"/><Relationship Id="rId43" Type="http://schemas.openxmlformats.org/officeDocument/2006/relationships/customXml" Target="../ink/ink1424.xml"/><Relationship Id="rId64" Type="http://schemas.openxmlformats.org/officeDocument/2006/relationships/image" Target="../media/image453.emf"/><Relationship Id="rId118" Type="http://schemas.openxmlformats.org/officeDocument/2006/relationships/image" Target="../media/image480.emf"/><Relationship Id="rId139" Type="http://schemas.openxmlformats.org/officeDocument/2006/relationships/customXml" Target="../ink/ink1472.xml"/><Relationship Id="rId85" Type="http://schemas.openxmlformats.org/officeDocument/2006/relationships/customXml" Target="../ink/ink1445.xml"/><Relationship Id="rId150" Type="http://schemas.openxmlformats.org/officeDocument/2006/relationships/image" Target="../media/image496.emf"/><Relationship Id="rId171" Type="http://schemas.openxmlformats.org/officeDocument/2006/relationships/image" Target="../media/image506.emf"/><Relationship Id="rId12" Type="http://schemas.openxmlformats.org/officeDocument/2006/relationships/customXml" Target="../ink/ink1408.xml"/><Relationship Id="rId33" Type="http://schemas.openxmlformats.org/officeDocument/2006/relationships/customXml" Target="../ink/ink1419.xml"/><Relationship Id="rId108" Type="http://schemas.openxmlformats.org/officeDocument/2006/relationships/image" Target="../media/image475.emf"/><Relationship Id="rId129" Type="http://schemas.openxmlformats.org/officeDocument/2006/relationships/customXml" Target="../ink/ink1467.xml"/><Relationship Id="rId54" Type="http://schemas.openxmlformats.org/officeDocument/2006/relationships/image" Target="../media/image448.emf"/><Relationship Id="rId75" Type="http://schemas.openxmlformats.org/officeDocument/2006/relationships/customXml" Target="../ink/ink1440.xml"/><Relationship Id="rId96" Type="http://schemas.openxmlformats.org/officeDocument/2006/relationships/image" Target="../media/image469.emf"/><Relationship Id="rId161" Type="http://schemas.openxmlformats.org/officeDocument/2006/relationships/customXml" Target="../ink/ink14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5.xml"/><Relationship Id="rId23" Type="http://schemas.openxmlformats.org/officeDocument/2006/relationships/image" Target="../media/image433.emf"/><Relationship Id="rId28" Type="http://schemas.openxmlformats.org/officeDocument/2006/relationships/image" Target="../media/image435.emf"/><Relationship Id="rId49" Type="http://schemas.openxmlformats.org/officeDocument/2006/relationships/customXml" Target="../ink/ink1427.xml"/><Relationship Id="rId114" Type="http://schemas.openxmlformats.org/officeDocument/2006/relationships/image" Target="../media/image478.emf"/><Relationship Id="rId119" Type="http://schemas.openxmlformats.org/officeDocument/2006/relationships/customXml" Target="../ink/ink1462.xml"/><Relationship Id="rId44" Type="http://schemas.openxmlformats.org/officeDocument/2006/relationships/image" Target="../media/image443.emf"/><Relationship Id="rId60" Type="http://schemas.openxmlformats.org/officeDocument/2006/relationships/image" Target="../media/image451.emf"/><Relationship Id="rId65" Type="http://schemas.openxmlformats.org/officeDocument/2006/relationships/customXml" Target="../ink/ink1435.xml"/><Relationship Id="rId81" Type="http://schemas.openxmlformats.org/officeDocument/2006/relationships/customXml" Target="../ink/ink1443.xml"/><Relationship Id="rId86" Type="http://schemas.openxmlformats.org/officeDocument/2006/relationships/image" Target="../media/image464.emf"/><Relationship Id="rId130" Type="http://schemas.openxmlformats.org/officeDocument/2006/relationships/image" Target="../media/image486.emf"/><Relationship Id="rId135" Type="http://schemas.openxmlformats.org/officeDocument/2006/relationships/customXml" Target="../ink/ink1470.xml"/><Relationship Id="rId151" Type="http://schemas.openxmlformats.org/officeDocument/2006/relationships/customXml" Target="../ink/ink1477.xml"/><Relationship Id="rId156" Type="http://schemas.openxmlformats.org/officeDocument/2006/relationships/image" Target="../media/image499.emf"/><Relationship Id="rId177" Type="http://schemas.openxmlformats.org/officeDocument/2006/relationships/image" Target="../media/image509.emf"/><Relationship Id="rId172" Type="http://schemas.openxmlformats.org/officeDocument/2006/relationships/customXml" Target="../ink/ink1488.xml"/><Relationship Id="rId13" Type="http://schemas.openxmlformats.org/officeDocument/2006/relationships/image" Target="../media/image428.emf"/><Relationship Id="rId18" Type="http://schemas.openxmlformats.org/officeDocument/2006/relationships/customXml" Target="../ink/ink1411.xml"/><Relationship Id="rId39" Type="http://schemas.openxmlformats.org/officeDocument/2006/relationships/customXml" Target="../ink/ink1422.xml"/><Relationship Id="rId109" Type="http://schemas.openxmlformats.org/officeDocument/2006/relationships/customXml" Target="../ink/ink1457.xml"/><Relationship Id="rId34" Type="http://schemas.openxmlformats.org/officeDocument/2006/relationships/image" Target="../media/image438.emf"/><Relationship Id="rId50" Type="http://schemas.openxmlformats.org/officeDocument/2006/relationships/image" Target="../media/image446.emf"/><Relationship Id="rId55" Type="http://schemas.openxmlformats.org/officeDocument/2006/relationships/customXml" Target="../ink/ink1430.xml"/><Relationship Id="rId76" Type="http://schemas.openxmlformats.org/officeDocument/2006/relationships/image" Target="../media/image459.emf"/><Relationship Id="rId97" Type="http://schemas.openxmlformats.org/officeDocument/2006/relationships/customXml" Target="../ink/ink1451.xml"/><Relationship Id="rId104" Type="http://schemas.openxmlformats.org/officeDocument/2006/relationships/image" Target="../media/image473.emf"/><Relationship Id="rId120" Type="http://schemas.openxmlformats.org/officeDocument/2006/relationships/image" Target="../media/image481.emf"/><Relationship Id="rId125" Type="http://schemas.openxmlformats.org/officeDocument/2006/relationships/customXml" Target="../ink/ink1465.xml"/><Relationship Id="rId146" Type="http://schemas.openxmlformats.org/officeDocument/2006/relationships/image" Target="../media/image494.emf"/><Relationship Id="rId167" Type="http://schemas.openxmlformats.org/officeDocument/2006/relationships/image" Target="../media/image504.emf"/><Relationship Id="rId7" Type="http://schemas.openxmlformats.org/officeDocument/2006/relationships/image" Target="../media/image425.emf"/><Relationship Id="rId71" Type="http://schemas.openxmlformats.org/officeDocument/2006/relationships/customXml" Target="../ink/ink1438.xml"/><Relationship Id="rId92" Type="http://schemas.openxmlformats.org/officeDocument/2006/relationships/image" Target="../media/image467.emf"/><Relationship Id="rId162" Type="http://schemas.openxmlformats.org/officeDocument/2006/relationships/customXml" Target="../ink/ink1483.xml"/><Relationship Id="rId2" Type="http://schemas.openxmlformats.org/officeDocument/2006/relationships/customXml" Target="../ink/ink1403.xml"/><Relationship Id="rId29" Type="http://schemas.openxmlformats.org/officeDocument/2006/relationships/customXml" Target="../ink/ink1417.xml"/><Relationship Id="rId24" Type="http://schemas.openxmlformats.org/officeDocument/2006/relationships/customXml" Target="../ink/ink1414.xml"/><Relationship Id="rId40" Type="http://schemas.openxmlformats.org/officeDocument/2006/relationships/image" Target="../media/image441.emf"/><Relationship Id="rId45" Type="http://schemas.openxmlformats.org/officeDocument/2006/relationships/customXml" Target="../ink/ink1425.xml"/><Relationship Id="rId66" Type="http://schemas.openxmlformats.org/officeDocument/2006/relationships/image" Target="../media/image454.emf"/><Relationship Id="rId87" Type="http://schemas.openxmlformats.org/officeDocument/2006/relationships/customXml" Target="../ink/ink1446.xml"/><Relationship Id="rId110" Type="http://schemas.openxmlformats.org/officeDocument/2006/relationships/image" Target="../media/image476.emf"/><Relationship Id="rId115" Type="http://schemas.openxmlformats.org/officeDocument/2006/relationships/customXml" Target="../ink/ink1460.xml"/><Relationship Id="rId131" Type="http://schemas.openxmlformats.org/officeDocument/2006/relationships/customXml" Target="../ink/ink1468.xml"/><Relationship Id="rId136" Type="http://schemas.openxmlformats.org/officeDocument/2006/relationships/image" Target="../media/image489.emf"/><Relationship Id="rId157" Type="http://schemas.openxmlformats.org/officeDocument/2006/relationships/customXml" Target="../ink/ink1480.xml"/><Relationship Id="rId61" Type="http://schemas.openxmlformats.org/officeDocument/2006/relationships/customXml" Target="../ink/ink1433.xml"/><Relationship Id="rId82" Type="http://schemas.openxmlformats.org/officeDocument/2006/relationships/image" Target="../media/image462.emf"/><Relationship Id="rId152" Type="http://schemas.openxmlformats.org/officeDocument/2006/relationships/image" Target="../media/image497.emf"/><Relationship Id="rId173" Type="http://schemas.openxmlformats.org/officeDocument/2006/relationships/image" Target="../media/image507.emf"/><Relationship Id="rId19" Type="http://schemas.openxmlformats.org/officeDocument/2006/relationships/image" Target="../media/image431.emf"/><Relationship Id="rId14" Type="http://schemas.openxmlformats.org/officeDocument/2006/relationships/customXml" Target="../ink/ink1409.xml"/><Relationship Id="rId30" Type="http://schemas.openxmlformats.org/officeDocument/2006/relationships/image" Target="../media/image436.emf"/><Relationship Id="rId35" Type="http://schemas.openxmlformats.org/officeDocument/2006/relationships/customXml" Target="../ink/ink1420.xml"/><Relationship Id="rId56" Type="http://schemas.openxmlformats.org/officeDocument/2006/relationships/image" Target="../media/image449.emf"/><Relationship Id="rId77" Type="http://schemas.openxmlformats.org/officeDocument/2006/relationships/customXml" Target="../ink/ink1441.xml"/><Relationship Id="rId100" Type="http://schemas.openxmlformats.org/officeDocument/2006/relationships/image" Target="../media/image471.emf"/><Relationship Id="rId105" Type="http://schemas.openxmlformats.org/officeDocument/2006/relationships/customXml" Target="../ink/ink1455.xml"/><Relationship Id="rId126" Type="http://schemas.openxmlformats.org/officeDocument/2006/relationships/image" Target="../media/image484.emf"/><Relationship Id="rId147" Type="http://schemas.openxmlformats.org/officeDocument/2006/relationships/customXml" Target="../ink/ink1475.xml"/><Relationship Id="rId168" Type="http://schemas.openxmlformats.org/officeDocument/2006/relationships/customXml" Target="../ink/ink1486.xml"/><Relationship Id="rId8" Type="http://schemas.openxmlformats.org/officeDocument/2006/relationships/customXml" Target="../ink/ink1406.xml"/><Relationship Id="rId51" Type="http://schemas.openxmlformats.org/officeDocument/2006/relationships/customXml" Target="../ink/ink1428.xml"/><Relationship Id="rId72" Type="http://schemas.openxmlformats.org/officeDocument/2006/relationships/image" Target="../media/image457.emf"/><Relationship Id="rId93" Type="http://schemas.openxmlformats.org/officeDocument/2006/relationships/customXml" Target="../ink/ink1449.xml"/><Relationship Id="rId98" Type="http://schemas.openxmlformats.org/officeDocument/2006/relationships/image" Target="../media/image470.emf"/><Relationship Id="rId121" Type="http://schemas.openxmlformats.org/officeDocument/2006/relationships/customXml" Target="../ink/ink1463.xml"/><Relationship Id="rId142" Type="http://schemas.openxmlformats.org/officeDocument/2006/relationships/image" Target="../media/image492.emf"/><Relationship Id="rId163" Type="http://schemas.openxmlformats.org/officeDocument/2006/relationships/image" Target="../media/image502.emf"/><Relationship Id="rId3" Type="http://schemas.openxmlformats.org/officeDocument/2006/relationships/image" Target="../media/image423.emf"/><Relationship Id="rId25" Type="http://schemas.openxmlformats.org/officeDocument/2006/relationships/customXml" Target="../ink/ink1415.xml"/><Relationship Id="rId46" Type="http://schemas.openxmlformats.org/officeDocument/2006/relationships/image" Target="../media/image444.emf"/><Relationship Id="rId67" Type="http://schemas.openxmlformats.org/officeDocument/2006/relationships/customXml" Target="../ink/ink1436.xml"/><Relationship Id="rId116" Type="http://schemas.openxmlformats.org/officeDocument/2006/relationships/image" Target="../media/image479.emf"/><Relationship Id="rId137" Type="http://schemas.openxmlformats.org/officeDocument/2006/relationships/customXml" Target="../ink/ink1471.xml"/><Relationship Id="rId158" Type="http://schemas.openxmlformats.org/officeDocument/2006/relationships/image" Target="../media/image500.emf"/><Relationship Id="rId20" Type="http://schemas.openxmlformats.org/officeDocument/2006/relationships/customXml" Target="../ink/ink1412.xml"/><Relationship Id="rId41" Type="http://schemas.openxmlformats.org/officeDocument/2006/relationships/customXml" Target="../ink/ink1423.xml"/><Relationship Id="rId62" Type="http://schemas.openxmlformats.org/officeDocument/2006/relationships/image" Target="../media/image452.emf"/><Relationship Id="rId83" Type="http://schemas.openxmlformats.org/officeDocument/2006/relationships/customXml" Target="../ink/ink1444.xml"/><Relationship Id="rId88" Type="http://schemas.openxmlformats.org/officeDocument/2006/relationships/image" Target="../media/image465.emf"/><Relationship Id="rId111" Type="http://schemas.openxmlformats.org/officeDocument/2006/relationships/customXml" Target="../ink/ink1458.xml"/><Relationship Id="rId132" Type="http://schemas.openxmlformats.org/officeDocument/2006/relationships/image" Target="../media/image487.emf"/><Relationship Id="rId153" Type="http://schemas.openxmlformats.org/officeDocument/2006/relationships/customXml" Target="../ink/ink1478.xml"/><Relationship Id="rId174" Type="http://schemas.openxmlformats.org/officeDocument/2006/relationships/customXml" Target="../ink/ink1489.xml"/><Relationship Id="rId15" Type="http://schemas.openxmlformats.org/officeDocument/2006/relationships/image" Target="../media/image429.emf"/><Relationship Id="rId36" Type="http://schemas.openxmlformats.org/officeDocument/2006/relationships/image" Target="../media/image439.emf"/><Relationship Id="rId57" Type="http://schemas.openxmlformats.org/officeDocument/2006/relationships/customXml" Target="../ink/ink1431.xml"/><Relationship Id="rId106" Type="http://schemas.openxmlformats.org/officeDocument/2006/relationships/image" Target="../media/image474.emf"/><Relationship Id="rId127" Type="http://schemas.openxmlformats.org/officeDocument/2006/relationships/customXml" Target="../ink/ink1466.xml"/><Relationship Id="rId10" Type="http://schemas.openxmlformats.org/officeDocument/2006/relationships/customXml" Target="../ink/ink1407.xml"/><Relationship Id="rId31" Type="http://schemas.openxmlformats.org/officeDocument/2006/relationships/customXml" Target="../ink/ink1418.xml"/><Relationship Id="rId52" Type="http://schemas.openxmlformats.org/officeDocument/2006/relationships/image" Target="../media/image447.emf"/><Relationship Id="rId73" Type="http://schemas.openxmlformats.org/officeDocument/2006/relationships/customXml" Target="../ink/ink1439.xml"/><Relationship Id="rId78" Type="http://schemas.openxmlformats.org/officeDocument/2006/relationships/image" Target="../media/image460.emf"/><Relationship Id="rId94" Type="http://schemas.openxmlformats.org/officeDocument/2006/relationships/image" Target="../media/image468.emf"/><Relationship Id="rId99" Type="http://schemas.openxmlformats.org/officeDocument/2006/relationships/customXml" Target="../ink/ink1452.xml"/><Relationship Id="rId101" Type="http://schemas.openxmlformats.org/officeDocument/2006/relationships/customXml" Target="../ink/ink1453.xml"/><Relationship Id="rId122" Type="http://schemas.openxmlformats.org/officeDocument/2006/relationships/image" Target="../media/image482.emf"/><Relationship Id="rId143" Type="http://schemas.openxmlformats.org/officeDocument/2006/relationships/customXml" Target="../ink/ink1473.xml"/><Relationship Id="rId148" Type="http://schemas.openxmlformats.org/officeDocument/2006/relationships/image" Target="../media/image495.emf"/><Relationship Id="rId164" Type="http://schemas.openxmlformats.org/officeDocument/2006/relationships/customXml" Target="../ink/ink1484.xml"/><Relationship Id="rId169" Type="http://schemas.openxmlformats.org/officeDocument/2006/relationships/image" Target="../media/image505.emf"/><Relationship Id="rId4" Type="http://schemas.openxmlformats.org/officeDocument/2006/relationships/customXml" Target="../ink/ink1404.xml"/><Relationship Id="rId9" Type="http://schemas.openxmlformats.org/officeDocument/2006/relationships/image" Target="../media/image426.emf"/><Relationship Id="rId26" Type="http://schemas.openxmlformats.org/officeDocument/2006/relationships/image" Target="../media/image434.emf"/><Relationship Id="rId47" Type="http://schemas.openxmlformats.org/officeDocument/2006/relationships/customXml" Target="../ink/ink1426.xml"/><Relationship Id="rId68" Type="http://schemas.openxmlformats.org/officeDocument/2006/relationships/image" Target="../media/image455.emf"/><Relationship Id="rId89" Type="http://schemas.openxmlformats.org/officeDocument/2006/relationships/customXml" Target="../ink/ink1447.xml"/><Relationship Id="rId112" Type="http://schemas.openxmlformats.org/officeDocument/2006/relationships/image" Target="../media/image477.emf"/><Relationship Id="rId133" Type="http://schemas.openxmlformats.org/officeDocument/2006/relationships/customXml" Target="../ink/ink1469.xml"/><Relationship Id="rId154" Type="http://schemas.openxmlformats.org/officeDocument/2006/relationships/image" Target="../media/image498.emf"/><Relationship Id="rId175" Type="http://schemas.openxmlformats.org/officeDocument/2006/relationships/image" Target="../media/image508.emf"/><Relationship Id="rId16" Type="http://schemas.openxmlformats.org/officeDocument/2006/relationships/customXml" Target="../ink/ink1410.xml"/><Relationship Id="rId37" Type="http://schemas.openxmlformats.org/officeDocument/2006/relationships/customXml" Target="../ink/ink1421.xml"/><Relationship Id="rId58" Type="http://schemas.openxmlformats.org/officeDocument/2006/relationships/image" Target="../media/image450.emf"/><Relationship Id="rId79" Type="http://schemas.openxmlformats.org/officeDocument/2006/relationships/customXml" Target="../ink/ink1442.xml"/><Relationship Id="rId102" Type="http://schemas.openxmlformats.org/officeDocument/2006/relationships/image" Target="../media/image472.emf"/><Relationship Id="rId123" Type="http://schemas.openxmlformats.org/officeDocument/2006/relationships/customXml" Target="../ink/ink1464.xml"/><Relationship Id="rId144" Type="http://schemas.openxmlformats.org/officeDocument/2006/relationships/image" Target="../media/image493.emf"/><Relationship Id="rId90" Type="http://schemas.openxmlformats.org/officeDocument/2006/relationships/image" Target="../media/image466.emf"/><Relationship Id="rId165" Type="http://schemas.openxmlformats.org/officeDocument/2006/relationships/image" Target="../media/image503.emf"/><Relationship Id="rId27" Type="http://schemas.openxmlformats.org/officeDocument/2006/relationships/customXml" Target="../ink/ink1416.xml"/><Relationship Id="rId48" Type="http://schemas.openxmlformats.org/officeDocument/2006/relationships/image" Target="../media/image445.emf"/><Relationship Id="rId69" Type="http://schemas.openxmlformats.org/officeDocument/2006/relationships/customXml" Target="../ink/ink1437.xml"/><Relationship Id="rId113" Type="http://schemas.openxmlformats.org/officeDocument/2006/relationships/customXml" Target="../ink/ink1459.xml"/><Relationship Id="rId134" Type="http://schemas.openxmlformats.org/officeDocument/2006/relationships/image" Target="../media/image488.emf"/><Relationship Id="rId80" Type="http://schemas.openxmlformats.org/officeDocument/2006/relationships/image" Target="../media/image461.emf"/><Relationship Id="rId155" Type="http://schemas.openxmlformats.org/officeDocument/2006/relationships/customXml" Target="../ink/ink1479.xml"/><Relationship Id="rId176" Type="http://schemas.openxmlformats.org/officeDocument/2006/relationships/customXml" Target="../ink/ink1490.xml"/><Relationship Id="rId17" Type="http://schemas.openxmlformats.org/officeDocument/2006/relationships/image" Target="../media/image430.emf"/><Relationship Id="rId38" Type="http://schemas.openxmlformats.org/officeDocument/2006/relationships/image" Target="../media/image440.emf"/><Relationship Id="rId59" Type="http://schemas.openxmlformats.org/officeDocument/2006/relationships/customXml" Target="../ink/ink1432.xml"/><Relationship Id="rId103" Type="http://schemas.openxmlformats.org/officeDocument/2006/relationships/customXml" Target="../ink/ink1454.xml"/><Relationship Id="rId124" Type="http://schemas.openxmlformats.org/officeDocument/2006/relationships/image" Target="../media/image483.emf"/><Relationship Id="rId70" Type="http://schemas.openxmlformats.org/officeDocument/2006/relationships/image" Target="../media/image456.emf"/><Relationship Id="rId91" Type="http://schemas.openxmlformats.org/officeDocument/2006/relationships/customXml" Target="../ink/ink1448.xml"/><Relationship Id="rId145" Type="http://schemas.openxmlformats.org/officeDocument/2006/relationships/customXml" Target="../ink/ink1474.xml"/><Relationship Id="rId166" Type="http://schemas.openxmlformats.org/officeDocument/2006/relationships/customXml" Target="../ink/ink1485.xml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2.emf"/><Relationship Id="rId299" Type="http://schemas.openxmlformats.org/officeDocument/2006/relationships/image" Target="../media/image638.emf"/><Relationship Id="rId21" Type="http://schemas.openxmlformats.org/officeDocument/2006/relationships/image" Target="../media/image519.emf"/><Relationship Id="rId63" Type="http://schemas.openxmlformats.org/officeDocument/2006/relationships/image" Target="../media/image540.emf"/><Relationship Id="rId159" Type="http://schemas.openxmlformats.org/officeDocument/2006/relationships/image" Target="../media/image570.emf"/><Relationship Id="rId324" Type="http://schemas.openxmlformats.org/officeDocument/2006/relationships/customXml" Target="../ink/ink1654.xml"/><Relationship Id="rId366" Type="http://schemas.openxmlformats.org/officeDocument/2006/relationships/customXml" Target="../ink/ink1675.xml"/><Relationship Id="rId170" Type="http://schemas.openxmlformats.org/officeDocument/2006/relationships/customXml" Target="../ink/ink1576.xml"/><Relationship Id="rId226" Type="http://schemas.openxmlformats.org/officeDocument/2006/relationships/customXml" Target="../ink/ink1604.xml"/><Relationship Id="rId268" Type="http://schemas.openxmlformats.org/officeDocument/2006/relationships/customXml" Target="../ink/ink1626.xml"/><Relationship Id="rId32" Type="http://schemas.openxmlformats.org/officeDocument/2006/relationships/customXml" Target="../ink/ink1506.xml"/><Relationship Id="rId74" Type="http://schemas.openxmlformats.org/officeDocument/2006/relationships/customXml" Target="../ink/ink1527.xml"/><Relationship Id="rId128" Type="http://schemas.openxmlformats.org/officeDocument/2006/relationships/customXml" Target="../ink/ink1554.xml"/><Relationship Id="rId335" Type="http://schemas.openxmlformats.org/officeDocument/2006/relationships/image" Target="../media/image656.emf"/><Relationship Id="rId377" Type="http://schemas.openxmlformats.org/officeDocument/2006/relationships/image" Target="../media/image677.emf"/><Relationship Id="rId5" Type="http://schemas.openxmlformats.org/officeDocument/2006/relationships/image" Target="../media/image511.emf"/><Relationship Id="rId181" Type="http://schemas.openxmlformats.org/officeDocument/2006/relationships/image" Target="../media/image580.emf"/><Relationship Id="rId237" Type="http://schemas.openxmlformats.org/officeDocument/2006/relationships/image" Target="../media/image608.emf"/><Relationship Id="rId402" Type="http://schemas.openxmlformats.org/officeDocument/2006/relationships/customXml" Target="../ink/ink1693.xml"/><Relationship Id="rId279" Type="http://schemas.openxmlformats.org/officeDocument/2006/relationships/image" Target="../media/image628.emf"/><Relationship Id="rId43" Type="http://schemas.openxmlformats.org/officeDocument/2006/relationships/image" Target="../media/image530.emf"/><Relationship Id="rId139" Type="http://schemas.openxmlformats.org/officeDocument/2006/relationships/image" Target="../media/image473.emf"/><Relationship Id="rId290" Type="http://schemas.openxmlformats.org/officeDocument/2006/relationships/customXml" Target="../ink/ink1637.xml"/><Relationship Id="rId304" Type="http://schemas.openxmlformats.org/officeDocument/2006/relationships/customXml" Target="../ink/ink1644.xml"/><Relationship Id="rId346" Type="http://schemas.openxmlformats.org/officeDocument/2006/relationships/customXml" Target="../ink/ink1665.xml"/><Relationship Id="rId388" Type="http://schemas.openxmlformats.org/officeDocument/2006/relationships/customXml" Target="../ink/ink1686.xml"/><Relationship Id="rId85" Type="http://schemas.openxmlformats.org/officeDocument/2006/relationships/image" Target="../media/image551.emf"/><Relationship Id="rId150" Type="http://schemas.openxmlformats.org/officeDocument/2006/relationships/customXml" Target="../ink/ink1565.xml"/><Relationship Id="rId192" Type="http://schemas.openxmlformats.org/officeDocument/2006/relationships/customXml" Target="../ink/ink1587.xml"/><Relationship Id="rId206" Type="http://schemas.openxmlformats.org/officeDocument/2006/relationships/customXml" Target="../ink/ink1594.xml"/><Relationship Id="rId248" Type="http://schemas.openxmlformats.org/officeDocument/2006/relationships/customXml" Target="../ink/ink1615.xml"/><Relationship Id="rId12" Type="http://schemas.openxmlformats.org/officeDocument/2006/relationships/customXml" Target="../ink/ink1496.xml"/><Relationship Id="rId108" Type="http://schemas.openxmlformats.org/officeDocument/2006/relationships/customXml" Target="../ink/ink1544.xml"/><Relationship Id="rId315" Type="http://schemas.openxmlformats.org/officeDocument/2006/relationships/image" Target="../media/image646.emf"/><Relationship Id="rId357" Type="http://schemas.openxmlformats.org/officeDocument/2006/relationships/image" Target="../media/image667.emf"/><Relationship Id="rId54" Type="http://schemas.openxmlformats.org/officeDocument/2006/relationships/customXml" Target="../ink/ink1517.xml"/><Relationship Id="rId96" Type="http://schemas.openxmlformats.org/officeDocument/2006/relationships/customXml" Target="../ink/ink1538.xml"/><Relationship Id="rId161" Type="http://schemas.openxmlformats.org/officeDocument/2006/relationships/image" Target="../media/image571.emf"/><Relationship Id="rId217" Type="http://schemas.openxmlformats.org/officeDocument/2006/relationships/image" Target="../media/image598.emf"/><Relationship Id="rId399" Type="http://schemas.openxmlformats.org/officeDocument/2006/relationships/image" Target="../media/image688.emf"/><Relationship Id="rId259" Type="http://schemas.openxmlformats.org/officeDocument/2006/relationships/image" Target="../media/image618.emf"/><Relationship Id="rId23" Type="http://schemas.openxmlformats.org/officeDocument/2006/relationships/image" Target="../media/image520.emf"/><Relationship Id="rId119" Type="http://schemas.openxmlformats.org/officeDocument/2006/relationships/image" Target="../media/image463.emf"/><Relationship Id="rId270" Type="http://schemas.openxmlformats.org/officeDocument/2006/relationships/customXml" Target="../ink/ink1627.xml"/><Relationship Id="rId326" Type="http://schemas.openxmlformats.org/officeDocument/2006/relationships/customXml" Target="../ink/ink1655.xml"/><Relationship Id="rId65" Type="http://schemas.openxmlformats.org/officeDocument/2006/relationships/image" Target="../media/image541.emf"/><Relationship Id="rId130" Type="http://schemas.openxmlformats.org/officeDocument/2006/relationships/customXml" Target="../ink/ink1555.xml"/><Relationship Id="rId368" Type="http://schemas.openxmlformats.org/officeDocument/2006/relationships/customXml" Target="../ink/ink1676.xml"/><Relationship Id="rId172" Type="http://schemas.openxmlformats.org/officeDocument/2006/relationships/customXml" Target="../ink/ink1577.xml"/><Relationship Id="rId228" Type="http://schemas.openxmlformats.org/officeDocument/2006/relationships/customXml" Target="../ink/ink1605.xml"/><Relationship Id="rId281" Type="http://schemas.openxmlformats.org/officeDocument/2006/relationships/image" Target="../media/image629.emf"/><Relationship Id="rId337" Type="http://schemas.openxmlformats.org/officeDocument/2006/relationships/image" Target="../media/image657.emf"/><Relationship Id="rId34" Type="http://schemas.openxmlformats.org/officeDocument/2006/relationships/customXml" Target="../ink/ink1507.xml"/><Relationship Id="rId76" Type="http://schemas.openxmlformats.org/officeDocument/2006/relationships/customXml" Target="../ink/ink1528.xml"/><Relationship Id="rId141" Type="http://schemas.openxmlformats.org/officeDocument/2006/relationships/image" Target="../media/image474.emf"/><Relationship Id="rId379" Type="http://schemas.openxmlformats.org/officeDocument/2006/relationships/image" Target="../media/image678.emf"/><Relationship Id="rId7" Type="http://schemas.openxmlformats.org/officeDocument/2006/relationships/image" Target="../media/image512.emf"/><Relationship Id="rId183" Type="http://schemas.openxmlformats.org/officeDocument/2006/relationships/image" Target="../media/image581.emf"/><Relationship Id="rId239" Type="http://schemas.openxmlformats.org/officeDocument/2006/relationships/image" Target="../media/image609.emf"/><Relationship Id="rId390" Type="http://schemas.openxmlformats.org/officeDocument/2006/relationships/customXml" Target="../ink/ink1687.xml"/><Relationship Id="rId404" Type="http://schemas.openxmlformats.org/officeDocument/2006/relationships/customXml" Target="../ink/ink1694.xml"/><Relationship Id="rId250" Type="http://schemas.openxmlformats.org/officeDocument/2006/relationships/customXml" Target="../ink/ink1616.xml"/><Relationship Id="rId292" Type="http://schemas.openxmlformats.org/officeDocument/2006/relationships/customXml" Target="../ink/ink1638.xml"/><Relationship Id="rId306" Type="http://schemas.openxmlformats.org/officeDocument/2006/relationships/customXml" Target="../ink/ink1645.xml"/><Relationship Id="rId45" Type="http://schemas.openxmlformats.org/officeDocument/2006/relationships/image" Target="../media/image531.emf"/><Relationship Id="rId87" Type="http://schemas.openxmlformats.org/officeDocument/2006/relationships/image" Target="../media/image552.emf"/><Relationship Id="rId110" Type="http://schemas.openxmlformats.org/officeDocument/2006/relationships/customXml" Target="../ink/ink1545.xml"/><Relationship Id="rId348" Type="http://schemas.openxmlformats.org/officeDocument/2006/relationships/customXml" Target="../ink/ink1666.xml"/><Relationship Id="rId152" Type="http://schemas.openxmlformats.org/officeDocument/2006/relationships/customXml" Target="../ink/ink1566.xml"/><Relationship Id="rId194" Type="http://schemas.openxmlformats.org/officeDocument/2006/relationships/customXml" Target="../ink/ink1588.xml"/><Relationship Id="rId208" Type="http://schemas.openxmlformats.org/officeDocument/2006/relationships/customXml" Target="../ink/ink1595.xml"/><Relationship Id="rId261" Type="http://schemas.openxmlformats.org/officeDocument/2006/relationships/image" Target="../media/image619.emf"/><Relationship Id="rId14" Type="http://schemas.openxmlformats.org/officeDocument/2006/relationships/customXml" Target="../ink/ink1497.xml"/><Relationship Id="rId56" Type="http://schemas.openxmlformats.org/officeDocument/2006/relationships/customXml" Target="../ink/ink1518.xml"/><Relationship Id="rId317" Type="http://schemas.openxmlformats.org/officeDocument/2006/relationships/image" Target="../media/image647.emf"/><Relationship Id="rId359" Type="http://schemas.openxmlformats.org/officeDocument/2006/relationships/image" Target="../media/image668.emf"/><Relationship Id="rId98" Type="http://schemas.openxmlformats.org/officeDocument/2006/relationships/customXml" Target="../ink/ink1539.xml"/><Relationship Id="rId121" Type="http://schemas.openxmlformats.org/officeDocument/2006/relationships/image" Target="../media/image464.emf"/><Relationship Id="rId163" Type="http://schemas.openxmlformats.org/officeDocument/2006/relationships/image" Target="../media/image572.emf"/><Relationship Id="rId219" Type="http://schemas.openxmlformats.org/officeDocument/2006/relationships/image" Target="../media/image599.emf"/><Relationship Id="rId370" Type="http://schemas.openxmlformats.org/officeDocument/2006/relationships/customXml" Target="../ink/ink1677.xml"/><Relationship Id="rId230" Type="http://schemas.openxmlformats.org/officeDocument/2006/relationships/customXml" Target="../ink/ink1606.xml"/><Relationship Id="rId25" Type="http://schemas.openxmlformats.org/officeDocument/2006/relationships/image" Target="../media/image521.emf"/><Relationship Id="rId67" Type="http://schemas.openxmlformats.org/officeDocument/2006/relationships/image" Target="../media/image542.emf"/><Relationship Id="rId272" Type="http://schemas.openxmlformats.org/officeDocument/2006/relationships/customXml" Target="../ink/ink1628.xml"/><Relationship Id="rId328" Type="http://schemas.openxmlformats.org/officeDocument/2006/relationships/customXml" Target="../ink/ink1656.xml"/><Relationship Id="rId132" Type="http://schemas.openxmlformats.org/officeDocument/2006/relationships/customXml" Target="../ink/ink1556.xml"/><Relationship Id="rId174" Type="http://schemas.openxmlformats.org/officeDocument/2006/relationships/customXml" Target="../ink/ink1578.xml"/><Relationship Id="rId381" Type="http://schemas.openxmlformats.org/officeDocument/2006/relationships/image" Target="../media/image679.emf"/><Relationship Id="rId241" Type="http://schemas.openxmlformats.org/officeDocument/2006/relationships/image" Target="../media/image610.emf"/><Relationship Id="rId36" Type="http://schemas.openxmlformats.org/officeDocument/2006/relationships/customXml" Target="../ink/ink1508.xml"/><Relationship Id="rId283" Type="http://schemas.openxmlformats.org/officeDocument/2006/relationships/image" Target="../media/image630.emf"/><Relationship Id="rId339" Type="http://schemas.openxmlformats.org/officeDocument/2006/relationships/image" Target="../media/image658.emf"/><Relationship Id="rId78" Type="http://schemas.openxmlformats.org/officeDocument/2006/relationships/customXml" Target="../ink/ink1529.xml"/><Relationship Id="rId101" Type="http://schemas.openxmlformats.org/officeDocument/2006/relationships/image" Target="../media/image559.emf"/><Relationship Id="rId143" Type="http://schemas.openxmlformats.org/officeDocument/2006/relationships/image" Target="../media/image475.emf"/><Relationship Id="rId185" Type="http://schemas.openxmlformats.org/officeDocument/2006/relationships/image" Target="../media/image582.emf"/><Relationship Id="rId350" Type="http://schemas.openxmlformats.org/officeDocument/2006/relationships/customXml" Target="../ink/ink1667.xml"/><Relationship Id="rId406" Type="http://schemas.openxmlformats.org/officeDocument/2006/relationships/customXml" Target="../ink/ink1695.xml"/><Relationship Id="rId9" Type="http://schemas.openxmlformats.org/officeDocument/2006/relationships/image" Target="../media/image513.emf"/><Relationship Id="rId210" Type="http://schemas.openxmlformats.org/officeDocument/2006/relationships/customXml" Target="../ink/ink1596.xml"/><Relationship Id="rId392" Type="http://schemas.openxmlformats.org/officeDocument/2006/relationships/customXml" Target="../ink/ink1688.xml"/><Relationship Id="rId252" Type="http://schemas.openxmlformats.org/officeDocument/2006/relationships/customXml" Target="../ink/ink1618.xml"/><Relationship Id="rId294" Type="http://schemas.openxmlformats.org/officeDocument/2006/relationships/customXml" Target="../ink/ink1639.xml"/><Relationship Id="rId308" Type="http://schemas.openxmlformats.org/officeDocument/2006/relationships/customXml" Target="../ink/ink1646.xml"/><Relationship Id="rId47" Type="http://schemas.openxmlformats.org/officeDocument/2006/relationships/image" Target="../media/image532.emf"/><Relationship Id="rId89" Type="http://schemas.openxmlformats.org/officeDocument/2006/relationships/image" Target="../media/image553.emf"/><Relationship Id="rId112" Type="http://schemas.openxmlformats.org/officeDocument/2006/relationships/customXml" Target="../ink/ink1546.xml"/><Relationship Id="rId154" Type="http://schemas.openxmlformats.org/officeDocument/2006/relationships/customXml" Target="../ink/ink1567.xml"/><Relationship Id="rId361" Type="http://schemas.openxmlformats.org/officeDocument/2006/relationships/image" Target="../media/image669.emf"/><Relationship Id="rId196" Type="http://schemas.openxmlformats.org/officeDocument/2006/relationships/customXml" Target="../ink/ink1589.xml"/><Relationship Id="rId16" Type="http://schemas.openxmlformats.org/officeDocument/2006/relationships/customXml" Target="../ink/ink1498.xml"/><Relationship Id="rId221" Type="http://schemas.openxmlformats.org/officeDocument/2006/relationships/image" Target="../media/image600.emf"/><Relationship Id="rId263" Type="http://schemas.openxmlformats.org/officeDocument/2006/relationships/image" Target="../media/image620.emf"/><Relationship Id="rId319" Type="http://schemas.openxmlformats.org/officeDocument/2006/relationships/image" Target="../media/image648.emf"/><Relationship Id="rId58" Type="http://schemas.openxmlformats.org/officeDocument/2006/relationships/customXml" Target="../ink/ink1519.xml"/><Relationship Id="rId123" Type="http://schemas.openxmlformats.org/officeDocument/2006/relationships/image" Target="../media/image465.emf"/><Relationship Id="rId330" Type="http://schemas.openxmlformats.org/officeDocument/2006/relationships/customXml" Target="../ink/ink1657.xml"/><Relationship Id="rId165" Type="http://schemas.openxmlformats.org/officeDocument/2006/relationships/customXml" Target="../ink/ink1573.xml"/><Relationship Id="rId372" Type="http://schemas.openxmlformats.org/officeDocument/2006/relationships/customXml" Target="../ink/ink1678.xml"/><Relationship Id="rId232" Type="http://schemas.openxmlformats.org/officeDocument/2006/relationships/customXml" Target="../ink/ink1607.xml"/><Relationship Id="rId274" Type="http://schemas.openxmlformats.org/officeDocument/2006/relationships/customXml" Target="../ink/ink1629.xml"/><Relationship Id="rId27" Type="http://schemas.openxmlformats.org/officeDocument/2006/relationships/image" Target="../media/image522.emf"/><Relationship Id="rId48" Type="http://schemas.openxmlformats.org/officeDocument/2006/relationships/customXml" Target="../ink/ink1514.xml"/><Relationship Id="rId69" Type="http://schemas.openxmlformats.org/officeDocument/2006/relationships/image" Target="../media/image543.emf"/><Relationship Id="rId113" Type="http://schemas.openxmlformats.org/officeDocument/2006/relationships/image" Target="../media/image565.emf"/><Relationship Id="rId134" Type="http://schemas.openxmlformats.org/officeDocument/2006/relationships/customXml" Target="../ink/ink1557.xml"/><Relationship Id="rId320" Type="http://schemas.openxmlformats.org/officeDocument/2006/relationships/customXml" Target="../ink/ink1652.xml"/><Relationship Id="rId80" Type="http://schemas.openxmlformats.org/officeDocument/2006/relationships/customXml" Target="../ink/ink1530.xml"/><Relationship Id="rId155" Type="http://schemas.openxmlformats.org/officeDocument/2006/relationships/image" Target="../media/image568.emf"/><Relationship Id="rId176" Type="http://schemas.openxmlformats.org/officeDocument/2006/relationships/customXml" Target="../ink/ink1579.xml"/><Relationship Id="rId197" Type="http://schemas.openxmlformats.org/officeDocument/2006/relationships/image" Target="../media/image588.emf"/><Relationship Id="rId341" Type="http://schemas.openxmlformats.org/officeDocument/2006/relationships/image" Target="../media/image659.emf"/><Relationship Id="rId362" Type="http://schemas.openxmlformats.org/officeDocument/2006/relationships/customXml" Target="../ink/ink1673.xml"/><Relationship Id="rId383" Type="http://schemas.openxmlformats.org/officeDocument/2006/relationships/image" Target="../media/image680.emf"/><Relationship Id="rId201" Type="http://schemas.openxmlformats.org/officeDocument/2006/relationships/image" Target="../media/image590.emf"/><Relationship Id="rId222" Type="http://schemas.openxmlformats.org/officeDocument/2006/relationships/customXml" Target="../ink/ink1602.xml"/><Relationship Id="rId243" Type="http://schemas.openxmlformats.org/officeDocument/2006/relationships/image" Target="../media/image611.emf"/><Relationship Id="rId264" Type="http://schemas.openxmlformats.org/officeDocument/2006/relationships/customXml" Target="../ink/ink1624.xml"/><Relationship Id="rId285" Type="http://schemas.openxmlformats.org/officeDocument/2006/relationships/image" Target="../media/image631.emf"/><Relationship Id="rId17" Type="http://schemas.openxmlformats.org/officeDocument/2006/relationships/image" Target="../media/image517.emf"/><Relationship Id="rId38" Type="http://schemas.openxmlformats.org/officeDocument/2006/relationships/customXml" Target="../ink/ink1509.xml"/><Relationship Id="rId59" Type="http://schemas.openxmlformats.org/officeDocument/2006/relationships/image" Target="../media/image538.emf"/><Relationship Id="rId103" Type="http://schemas.openxmlformats.org/officeDocument/2006/relationships/image" Target="../media/image560.emf"/><Relationship Id="rId124" Type="http://schemas.openxmlformats.org/officeDocument/2006/relationships/customXml" Target="../ink/ink1552.xml"/><Relationship Id="rId310" Type="http://schemas.openxmlformats.org/officeDocument/2006/relationships/customXml" Target="../ink/ink1647.xml"/><Relationship Id="rId70" Type="http://schemas.openxmlformats.org/officeDocument/2006/relationships/customXml" Target="../ink/ink1525.xml"/><Relationship Id="rId91" Type="http://schemas.openxmlformats.org/officeDocument/2006/relationships/image" Target="../media/image554.emf"/><Relationship Id="rId145" Type="http://schemas.openxmlformats.org/officeDocument/2006/relationships/image" Target="../media/image476.emf"/><Relationship Id="rId166" Type="http://schemas.openxmlformats.org/officeDocument/2006/relationships/customXml" Target="../ink/ink1574.xml"/><Relationship Id="rId187" Type="http://schemas.openxmlformats.org/officeDocument/2006/relationships/image" Target="../media/image583.emf"/><Relationship Id="rId331" Type="http://schemas.openxmlformats.org/officeDocument/2006/relationships/image" Target="../media/image654.emf"/><Relationship Id="rId352" Type="http://schemas.openxmlformats.org/officeDocument/2006/relationships/customXml" Target="../ink/ink1668.xml"/><Relationship Id="rId373" Type="http://schemas.openxmlformats.org/officeDocument/2006/relationships/image" Target="../media/image675.emf"/><Relationship Id="rId394" Type="http://schemas.openxmlformats.org/officeDocument/2006/relationships/customXml" Target="../ink/ink1689.xml"/><Relationship Id="rId408" Type="http://schemas.openxmlformats.org/officeDocument/2006/relationships/customXml" Target="../ink/ink169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97.xml"/><Relationship Id="rId233" Type="http://schemas.openxmlformats.org/officeDocument/2006/relationships/image" Target="../media/image606.emf"/><Relationship Id="rId254" Type="http://schemas.openxmlformats.org/officeDocument/2006/relationships/customXml" Target="../ink/ink1619.xml"/><Relationship Id="rId28" Type="http://schemas.openxmlformats.org/officeDocument/2006/relationships/customXml" Target="../ink/ink1504.xml"/><Relationship Id="rId49" Type="http://schemas.openxmlformats.org/officeDocument/2006/relationships/image" Target="../media/image533.emf"/><Relationship Id="rId114" Type="http://schemas.openxmlformats.org/officeDocument/2006/relationships/customXml" Target="../ink/ink1547.xml"/><Relationship Id="rId275" Type="http://schemas.openxmlformats.org/officeDocument/2006/relationships/image" Target="../media/image626.emf"/><Relationship Id="rId296" Type="http://schemas.openxmlformats.org/officeDocument/2006/relationships/customXml" Target="../ink/ink1640.xml"/><Relationship Id="rId300" Type="http://schemas.openxmlformats.org/officeDocument/2006/relationships/customXml" Target="../ink/ink1642.xml"/><Relationship Id="rId60" Type="http://schemas.openxmlformats.org/officeDocument/2006/relationships/customXml" Target="../ink/ink1520.xml"/><Relationship Id="rId81" Type="http://schemas.openxmlformats.org/officeDocument/2006/relationships/image" Target="../media/image549.emf"/><Relationship Id="rId135" Type="http://schemas.openxmlformats.org/officeDocument/2006/relationships/image" Target="../media/image471.emf"/><Relationship Id="rId156" Type="http://schemas.openxmlformats.org/officeDocument/2006/relationships/customXml" Target="../ink/ink1568.xml"/><Relationship Id="rId177" Type="http://schemas.openxmlformats.org/officeDocument/2006/relationships/image" Target="../media/image578.emf"/><Relationship Id="rId198" Type="http://schemas.openxmlformats.org/officeDocument/2006/relationships/customXml" Target="../ink/ink1590.xml"/><Relationship Id="rId321" Type="http://schemas.openxmlformats.org/officeDocument/2006/relationships/image" Target="../media/image649.emf"/><Relationship Id="rId342" Type="http://schemas.openxmlformats.org/officeDocument/2006/relationships/customXml" Target="../ink/ink1663.xml"/><Relationship Id="rId363" Type="http://schemas.openxmlformats.org/officeDocument/2006/relationships/image" Target="../media/image670.emf"/><Relationship Id="rId384" Type="http://schemas.openxmlformats.org/officeDocument/2006/relationships/customXml" Target="../ink/ink1684.xml"/><Relationship Id="rId202" Type="http://schemas.openxmlformats.org/officeDocument/2006/relationships/customXml" Target="../ink/ink1592.xml"/><Relationship Id="rId223" Type="http://schemas.openxmlformats.org/officeDocument/2006/relationships/image" Target="../media/image601.emf"/><Relationship Id="rId244" Type="http://schemas.openxmlformats.org/officeDocument/2006/relationships/customXml" Target="../ink/ink1613.xml"/><Relationship Id="rId18" Type="http://schemas.openxmlformats.org/officeDocument/2006/relationships/customXml" Target="../ink/ink1499.xml"/><Relationship Id="rId39" Type="http://schemas.openxmlformats.org/officeDocument/2006/relationships/image" Target="../media/image528.emf"/><Relationship Id="rId265" Type="http://schemas.openxmlformats.org/officeDocument/2006/relationships/image" Target="../media/image621.emf"/><Relationship Id="rId286" Type="http://schemas.openxmlformats.org/officeDocument/2006/relationships/customXml" Target="../ink/ink1635.xml"/><Relationship Id="rId50" Type="http://schemas.openxmlformats.org/officeDocument/2006/relationships/customXml" Target="../ink/ink1515.xml"/><Relationship Id="rId104" Type="http://schemas.openxmlformats.org/officeDocument/2006/relationships/customXml" Target="../ink/ink1542.xml"/><Relationship Id="rId125" Type="http://schemas.openxmlformats.org/officeDocument/2006/relationships/image" Target="../media/image466.emf"/><Relationship Id="rId146" Type="http://schemas.openxmlformats.org/officeDocument/2006/relationships/customXml" Target="../ink/ink1563.xml"/><Relationship Id="rId167" Type="http://schemas.openxmlformats.org/officeDocument/2006/relationships/image" Target="../media/image573.emf"/><Relationship Id="rId188" Type="http://schemas.openxmlformats.org/officeDocument/2006/relationships/customXml" Target="../ink/ink1585.xml"/><Relationship Id="rId311" Type="http://schemas.openxmlformats.org/officeDocument/2006/relationships/image" Target="../media/image644.emf"/><Relationship Id="rId332" Type="http://schemas.openxmlformats.org/officeDocument/2006/relationships/customXml" Target="../ink/ink1658.xml"/><Relationship Id="rId353" Type="http://schemas.openxmlformats.org/officeDocument/2006/relationships/image" Target="../media/image665.emf"/><Relationship Id="rId374" Type="http://schemas.openxmlformats.org/officeDocument/2006/relationships/customXml" Target="../ink/ink1679.xml"/><Relationship Id="rId395" Type="http://schemas.openxmlformats.org/officeDocument/2006/relationships/image" Target="../media/image686.emf"/><Relationship Id="rId409" Type="http://schemas.openxmlformats.org/officeDocument/2006/relationships/image" Target="../media/image693.emf"/><Relationship Id="rId71" Type="http://schemas.openxmlformats.org/officeDocument/2006/relationships/image" Target="../media/image544.emf"/><Relationship Id="rId92" Type="http://schemas.openxmlformats.org/officeDocument/2006/relationships/customXml" Target="../ink/ink1536.xml"/><Relationship Id="rId213" Type="http://schemas.openxmlformats.org/officeDocument/2006/relationships/image" Target="../media/image596.emf"/><Relationship Id="rId234" Type="http://schemas.openxmlformats.org/officeDocument/2006/relationships/customXml" Target="../ink/ink1608.xml"/><Relationship Id="rId2" Type="http://schemas.openxmlformats.org/officeDocument/2006/relationships/customXml" Target="../ink/ink1491.xml"/><Relationship Id="rId29" Type="http://schemas.openxmlformats.org/officeDocument/2006/relationships/image" Target="../media/image523.emf"/><Relationship Id="rId255" Type="http://schemas.openxmlformats.org/officeDocument/2006/relationships/image" Target="../media/image616.emf"/><Relationship Id="rId276" Type="http://schemas.openxmlformats.org/officeDocument/2006/relationships/customXml" Target="../ink/ink1630.xml"/><Relationship Id="rId297" Type="http://schemas.openxmlformats.org/officeDocument/2006/relationships/image" Target="../media/image637.emf"/><Relationship Id="rId40" Type="http://schemas.openxmlformats.org/officeDocument/2006/relationships/customXml" Target="../ink/ink1510.xml"/><Relationship Id="rId115" Type="http://schemas.openxmlformats.org/officeDocument/2006/relationships/image" Target="../media/image461.emf"/><Relationship Id="rId136" Type="http://schemas.openxmlformats.org/officeDocument/2006/relationships/customXml" Target="../ink/ink1558.xml"/><Relationship Id="rId157" Type="http://schemas.openxmlformats.org/officeDocument/2006/relationships/image" Target="../media/image569.emf"/><Relationship Id="rId178" Type="http://schemas.openxmlformats.org/officeDocument/2006/relationships/customXml" Target="../ink/ink1580.xml"/><Relationship Id="rId301" Type="http://schemas.openxmlformats.org/officeDocument/2006/relationships/image" Target="../media/image639.emf"/><Relationship Id="rId322" Type="http://schemas.openxmlformats.org/officeDocument/2006/relationships/customXml" Target="../ink/ink1653.xml"/><Relationship Id="rId343" Type="http://schemas.openxmlformats.org/officeDocument/2006/relationships/image" Target="../media/image660.emf"/><Relationship Id="rId364" Type="http://schemas.openxmlformats.org/officeDocument/2006/relationships/customXml" Target="../ink/ink1674.xml"/><Relationship Id="rId61" Type="http://schemas.openxmlformats.org/officeDocument/2006/relationships/image" Target="../media/image539.emf"/><Relationship Id="rId82" Type="http://schemas.openxmlformats.org/officeDocument/2006/relationships/customXml" Target="../ink/ink1531.xml"/><Relationship Id="rId199" Type="http://schemas.openxmlformats.org/officeDocument/2006/relationships/image" Target="../media/image589.emf"/><Relationship Id="rId203" Type="http://schemas.openxmlformats.org/officeDocument/2006/relationships/image" Target="../media/image591.emf"/><Relationship Id="rId385" Type="http://schemas.openxmlformats.org/officeDocument/2006/relationships/image" Target="../media/image681.emf"/><Relationship Id="rId19" Type="http://schemas.openxmlformats.org/officeDocument/2006/relationships/image" Target="../media/image518.emf"/><Relationship Id="rId224" Type="http://schemas.openxmlformats.org/officeDocument/2006/relationships/customXml" Target="../ink/ink1603.xml"/><Relationship Id="rId245" Type="http://schemas.openxmlformats.org/officeDocument/2006/relationships/image" Target="../media/image612.emf"/><Relationship Id="rId266" Type="http://schemas.openxmlformats.org/officeDocument/2006/relationships/customXml" Target="../ink/ink1625.xml"/><Relationship Id="rId287" Type="http://schemas.openxmlformats.org/officeDocument/2006/relationships/image" Target="../media/image632.emf"/><Relationship Id="rId410" Type="http://schemas.openxmlformats.org/officeDocument/2006/relationships/customXml" Target="../ink/ink1697.xml"/><Relationship Id="rId30" Type="http://schemas.openxmlformats.org/officeDocument/2006/relationships/customXml" Target="../ink/ink1505.xml"/><Relationship Id="rId105" Type="http://schemas.openxmlformats.org/officeDocument/2006/relationships/image" Target="../media/image561.emf"/><Relationship Id="rId126" Type="http://schemas.openxmlformats.org/officeDocument/2006/relationships/customXml" Target="../ink/ink1553.xml"/><Relationship Id="rId147" Type="http://schemas.openxmlformats.org/officeDocument/2006/relationships/image" Target="../media/image477.emf"/><Relationship Id="rId168" Type="http://schemas.openxmlformats.org/officeDocument/2006/relationships/customXml" Target="../ink/ink1575.xml"/><Relationship Id="rId312" Type="http://schemas.openxmlformats.org/officeDocument/2006/relationships/customXml" Target="../ink/ink1648.xml"/><Relationship Id="rId333" Type="http://schemas.openxmlformats.org/officeDocument/2006/relationships/image" Target="../media/image655.emf"/><Relationship Id="rId354" Type="http://schemas.openxmlformats.org/officeDocument/2006/relationships/customXml" Target="../ink/ink1669.xml"/><Relationship Id="rId51" Type="http://schemas.openxmlformats.org/officeDocument/2006/relationships/image" Target="../media/image534.emf"/><Relationship Id="rId72" Type="http://schemas.openxmlformats.org/officeDocument/2006/relationships/customXml" Target="../ink/ink1526.xml"/><Relationship Id="rId93" Type="http://schemas.openxmlformats.org/officeDocument/2006/relationships/image" Target="../media/image555.emf"/><Relationship Id="rId189" Type="http://schemas.openxmlformats.org/officeDocument/2006/relationships/image" Target="../media/image584.emf"/><Relationship Id="rId375" Type="http://schemas.openxmlformats.org/officeDocument/2006/relationships/image" Target="../media/image676.emf"/><Relationship Id="rId396" Type="http://schemas.openxmlformats.org/officeDocument/2006/relationships/customXml" Target="../ink/ink1690.xml"/><Relationship Id="rId3" Type="http://schemas.openxmlformats.org/officeDocument/2006/relationships/image" Target="../media/image510.emf"/><Relationship Id="rId214" Type="http://schemas.openxmlformats.org/officeDocument/2006/relationships/customXml" Target="../ink/ink1598.xml"/><Relationship Id="rId235" Type="http://schemas.openxmlformats.org/officeDocument/2006/relationships/image" Target="../media/image607.emf"/><Relationship Id="rId256" Type="http://schemas.openxmlformats.org/officeDocument/2006/relationships/customXml" Target="../ink/ink1620.xml"/><Relationship Id="rId277" Type="http://schemas.openxmlformats.org/officeDocument/2006/relationships/image" Target="../media/image627.emf"/><Relationship Id="rId298" Type="http://schemas.openxmlformats.org/officeDocument/2006/relationships/customXml" Target="../ink/ink1641.xml"/><Relationship Id="rId400" Type="http://schemas.openxmlformats.org/officeDocument/2006/relationships/customXml" Target="../ink/ink1692.xml"/><Relationship Id="rId116" Type="http://schemas.openxmlformats.org/officeDocument/2006/relationships/customXml" Target="../ink/ink1548.xml"/><Relationship Id="rId137" Type="http://schemas.openxmlformats.org/officeDocument/2006/relationships/image" Target="../media/image472.emf"/><Relationship Id="rId158" Type="http://schemas.openxmlformats.org/officeDocument/2006/relationships/customXml" Target="../ink/ink1569.xml"/><Relationship Id="rId302" Type="http://schemas.openxmlformats.org/officeDocument/2006/relationships/customXml" Target="../ink/ink1643.xml"/><Relationship Id="rId323" Type="http://schemas.openxmlformats.org/officeDocument/2006/relationships/image" Target="../media/image650.emf"/><Relationship Id="rId344" Type="http://schemas.openxmlformats.org/officeDocument/2006/relationships/customXml" Target="../ink/ink1664.xml"/><Relationship Id="rId20" Type="http://schemas.openxmlformats.org/officeDocument/2006/relationships/customXml" Target="../ink/ink1500.xml"/><Relationship Id="rId41" Type="http://schemas.openxmlformats.org/officeDocument/2006/relationships/image" Target="../media/image529.emf"/><Relationship Id="rId62" Type="http://schemas.openxmlformats.org/officeDocument/2006/relationships/customXml" Target="../ink/ink1521.xml"/><Relationship Id="rId83" Type="http://schemas.openxmlformats.org/officeDocument/2006/relationships/image" Target="../media/image550.emf"/><Relationship Id="rId179" Type="http://schemas.openxmlformats.org/officeDocument/2006/relationships/image" Target="../media/image579.emf"/><Relationship Id="rId365" Type="http://schemas.openxmlformats.org/officeDocument/2006/relationships/image" Target="../media/image671.emf"/><Relationship Id="rId386" Type="http://schemas.openxmlformats.org/officeDocument/2006/relationships/customXml" Target="../ink/ink1685.xml"/><Relationship Id="rId190" Type="http://schemas.openxmlformats.org/officeDocument/2006/relationships/customXml" Target="../ink/ink1586.xml"/><Relationship Id="rId204" Type="http://schemas.openxmlformats.org/officeDocument/2006/relationships/customXml" Target="../ink/ink1593.xml"/><Relationship Id="rId225" Type="http://schemas.openxmlformats.org/officeDocument/2006/relationships/image" Target="../media/image602.emf"/><Relationship Id="rId246" Type="http://schemas.openxmlformats.org/officeDocument/2006/relationships/customXml" Target="../ink/ink1614.xml"/><Relationship Id="rId267" Type="http://schemas.openxmlformats.org/officeDocument/2006/relationships/image" Target="../media/image622.emf"/><Relationship Id="rId288" Type="http://schemas.openxmlformats.org/officeDocument/2006/relationships/customXml" Target="../ink/ink1636.xml"/><Relationship Id="rId411" Type="http://schemas.openxmlformats.org/officeDocument/2006/relationships/image" Target="../media/image694.emf"/><Relationship Id="rId106" Type="http://schemas.openxmlformats.org/officeDocument/2006/relationships/customXml" Target="../ink/ink1543.xml"/><Relationship Id="rId127" Type="http://schemas.openxmlformats.org/officeDocument/2006/relationships/image" Target="../media/image467.emf"/><Relationship Id="rId313" Type="http://schemas.openxmlformats.org/officeDocument/2006/relationships/image" Target="../media/image645.emf"/><Relationship Id="rId10" Type="http://schemas.openxmlformats.org/officeDocument/2006/relationships/customXml" Target="../ink/ink1495.xml"/><Relationship Id="rId31" Type="http://schemas.openxmlformats.org/officeDocument/2006/relationships/image" Target="../media/image524.emf"/><Relationship Id="rId52" Type="http://schemas.openxmlformats.org/officeDocument/2006/relationships/customXml" Target="../ink/ink1516.xml"/><Relationship Id="rId73" Type="http://schemas.openxmlformats.org/officeDocument/2006/relationships/image" Target="../media/image545.emf"/><Relationship Id="rId94" Type="http://schemas.openxmlformats.org/officeDocument/2006/relationships/customXml" Target="../ink/ink1537.xml"/><Relationship Id="rId148" Type="http://schemas.openxmlformats.org/officeDocument/2006/relationships/customXml" Target="../ink/ink1564.xml"/><Relationship Id="rId169" Type="http://schemas.openxmlformats.org/officeDocument/2006/relationships/image" Target="../media/image574.emf"/><Relationship Id="rId334" Type="http://schemas.openxmlformats.org/officeDocument/2006/relationships/customXml" Target="../ink/ink1659.xml"/><Relationship Id="rId355" Type="http://schemas.openxmlformats.org/officeDocument/2006/relationships/image" Target="../media/image666.emf"/><Relationship Id="rId376" Type="http://schemas.openxmlformats.org/officeDocument/2006/relationships/customXml" Target="../ink/ink1680.xml"/><Relationship Id="rId397" Type="http://schemas.openxmlformats.org/officeDocument/2006/relationships/image" Target="../media/image687.emf"/><Relationship Id="rId4" Type="http://schemas.openxmlformats.org/officeDocument/2006/relationships/customXml" Target="../ink/ink1492.xml"/><Relationship Id="rId180" Type="http://schemas.openxmlformats.org/officeDocument/2006/relationships/customXml" Target="../ink/ink1581.xml"/><Relationship Id="rId215" Type="http://schemas.openxmlformats.org/officeDocument/2006/relationships/image" Target="../media/image597.emf"/><Relationship Id="rId236" Type="http://schemas.openxmlformats.org/officeDocument/2006/relationships/customXml" Target="../ink/ink1609.xml"/><Relationship Id="rId257" Type="http://schemas.openxmlformats.org/officeDocument/2006/relationships/image" Target="../media/image617.emf"/><Relationship Id="rId278" Type="http://schemas.openxmlformats.org/officeDocument/2006/relationships/customXml" Target="../ink/ink1631.xml"/><Relationship Id="rId401" Type="http://schemas.openxmlformats.org/officeDocument/2006/relationships/image" Target="../media/image689.emf"/><Relationship Id="rId303" Type="http://schemas.openxmlformats.org/officeDocument/2006/relationships/image" Target="../media/image640.emf"/><Relationship Id="rId42" Type="http://schemas.openxmlformats.org/officeDocument/2006/relationships/customXml" Target="../ink/ink1511.xml"/><Relationship Id="rId84" Type="http://schemas.openxmlformats.org/officeDocument/2006/relationships/customXml" Target="../ink/ink1532.xml"/><Relationship Id="rId138" Type="http://schemas.openxmlformats.org/officeDocument/2006/relationships/customXml" Target="../ink/ink1559.xml"/><Relationship Id="rId345" Type="http://schemas.openxmlformats.org/officeDocument/2006/relationships/image" Target="../media/image661.emf"/><Relationship Id="rId387" Type="http://schemas.openxmlformats.org/officeDocument/2006/relationships/image" Target="../media/image682.emf"/><Relationship Id="rId191" Type="http://schemas.openxmlformats.org/officeDocument/2006/relationships/image" Target="../media/image585.emf"/><Relationship Id="rId205" Type="http://schemas.openxmlformats.org/officeDocument/2006/relationships/image" Target="../media/image592.emf"/><Relationship Id="rId247" Type="http://schemas.openxmlformats.org/officeDocument/2006/relationships/image" Target="../media/image613.emf"/><Relationship Id="rId107" Type="http://schemas.openxmlformats.org/officeDocument/2006/relationships/image" Target="../media/image562.emf"/><Relationship Id="rId289" Type="http://schemas.openxmlformats.org/officeDocument/2006/relationships/image" Target="../media/image633.emf"/><Relationship Id="rId11" Type="http://schemas.openxmlformats.org/officeDocument/2006/relationships/image" Target="../media/image514.emf"/><Relationship Id="rId53" Type="http://schemas.openxmlformats.org/officeDocument/2006/relationships/image" Target="../media/image535.emf"/><Relationship Id="rId149" Type="http://schemas.openxmlformats.org/officeDocument/2006/relationships/image" Target="../media/image478.emf"/><Relationship Id="rId314" Type="http://schemas.openxmlformats.org/officeDocument/2006/relationships/customXml" Target="../ink/ink1649.xml"/><Relationship Id="rId356" Type="http://schemas.openxmlformats.org/officeDocument/2006/relationships/customXml" Target="../ink/ink1670.xml"/><Relationship Id="rId398" Type="http://schemas.openxmlformats.org/officeDocument/2006/relationships/customXml" Target="../ink/ink1691.xml"/><Relationship Id="rId95" Type="http://schemas.openxmlformats.org/officeDocument/2006/relationships/image" Target="../media/image556.emf"/><Relationship Id="rId160" Type="http://schemas.openxmlformats.org/officeDocument/2006/relationships/customXml" Target="../ink/ink1570.xml"/><Relationship Id="rId216" Type="http://schemas.openxmlformats.org/officeDocument/2006/relationships/customXml" Target="../ink/ink1599.xml"/><Relationship Id="rId258" Type="http://schemas.openxmlformats.org/officeDocument/2006/relationships/customXml" Target="../ink/ink1621.xml"/><Relationship Id="rId22" Type="http://schemas.openxmlformats.org/officeDocument/2006/relationships/customXml" Target="../ink/ink1501.xml"/><Relationship Id="rId64" Type="http://schemas.openxmlformats.org/officeDocument/2006/relationships/customXml" Target="../ink/ink1522.xml"/><Relationship Id="rId118" Type="http://schemas.openxmlformats.org/officeDocument/2006/relationships/customXml" Target="../ink/ink1549.xml"/><Relationship Id="rId325" Type="http://schemas.openxmlformats.org/officeDocument/2006/relationships/image" Target="../media/image651.emf"/><Relationship Id="rId367" Type="http://schemas.openxmlformats.org/officeDocument/2006/relationships/image" Target="../media/image672.emf"/><Relationship Id="rId171" Type="http://schemas.openxmlformats.org/officeDocument/2006/relationships/image" Target="../media/image575.emf"/><Relationship Id="rId227" Type="http://schemas.openxmlformats.org/officeDocument/2006/relationships/image" Target="../media/image603.emf"/><Relationship Id="rId269" Type="http://schemas.openxmlformats.org/officeDocument/2006/relationships/image" Target="../media/image623.emf"/><Relationship Id="rId33" Type="http://schemas.openxmlformats.org/officeDocument/2006/relationships/image" Target="../media/image525.emf"/><Relationship Id="rId129" Type="http://schemas.openxmlformats.org/officeDocument/2006/relationships/image" Target="../media/image468.emf"/><Relationship Id="rId280" Type="http://schemas.openxmlformats.org/officeDocument/2006/relationships/customXml" Target="../ink/ink1632.xml"/><Relationship Id="rId336" Type="http://schemas.openxmlformats.org/officeDocument/2006/relationships/customXml" Target="../ink/ink1660.xml"/><Relationship Id="rId75" Type="http://schemas.openxmlformats.org/officeDocument/2006/relationships/image" Target="../media/image546.emf"/><Relationship Id="rId140" Type="http://schemas.openxmlformats.org/officeDocument/2006/relationships/customXml" Target="../ink/ink1560.xml"/><Relationship Id="rId182" Type="http://schemas.openxmlformats.org/officeDocument/2006/relationships/customXml" Target="../ink/ink1582.xml"/><Relationship Id="rId378" Type="http://schemas.openxmlformats.org/officeDocument/2006/relationships/customXml" Target="../ink/ink1681.xml"/><Relationship Id="rId403" Type="http://schemas.openxmlformats.org/officeDocument/2006/relationships/image" Target="../media/image690.emf"/><Relationship Id="rId6" Type="http://schemas.openxmlformats.org/officeDocument/2006/relationships/customXml" Target="../ink/ink1493.xml"/><Relationship Id="rId238" Type="http://schemas.openxmlformats.org/officeDocument/2006/relationships/customXml" Target="../ink/ink1610.xml"/><Relationship Id="rId291" Type="http://schemas.openxmlformats.org/officeDocument/2006/relationships/image" Target="../media/image634.emf"/><Relationship Id="rId305" Type="http://schemas.openxmlformats.org/officeDocument/2006/relationships/image" Target="../media/image641.emf"/><Relationship Id="rId347" Type="http://schemas.openxmlformats.org/officeDocument/2006/relationships/image" Target="../media/image662.emf"/><Relationship Id="rId44" Type="http://schemas.openxmlformats.org/officeDocument/2006/relationships/customXml" Target="../ink/ink1512.xml"/><Relationship Id="rId86" Type="http://schemas.openxmlformats.org/officeDocument/2006/relationships/customXml" Target="../ink/ink1533.xml"/><Relationship Id="rId151" Type="http://schemas.openxmlformats.org/officeDocument/2006/relationships/image" Target="../media/image566.emf"/><Relationship Id="rId389" Type="http://schemas.openxmlformats.org/officeDocument/2006/relationships/image" Target="../media/image683.emf"/><Relationship Id="rId193" Type="http://schemas.openxmlformats.org/officeDocument/2006/relationships/image" Target="../media/image586.emf"/><Relationship Id="rId207" Type="http://schemas.openxmlformats.org/officeDocument/2006/relationships/image" Target="../media/image593.emf"/><Relationship Id="rId249" Type="http://schemas.openxmlformats.org/officeDocument/2006/relationships/image" Target="../media/image614.emf"/><Relationship Id="rId13" Type="http://schemas.openxmlformats.org/officeDocument/2006/relationships/image" Target="../media/image515.emf"/><Relationship Id="rId109" Type="http://schemas.openxmlformats.org/officeDocument/2006/relationships/image" Target="../media/image563.emf"/><Relationship Id="rId260" Type="http://schemas.openxmlformats.org/officeDocument/2006/relationships/customXml" Target="../ink/ink1622.xml"/><Relationship Id="rId316" Type="http://schemas.openxmlformats.org/officeDocument/2006/relationships/customXml" Target="../ink/ink1650.xml"/><Relationship Id="rId55" Type="http://schemas.openxmlformats.org/officeDocument/2006/relationships/image" Target="../media/image536.emf"/><Relationship Id="rId97" Type="http://schemas.openxmlformats.org/officeDocument/2006/relationships/image" Target="../media/image557.emf"/><Relationship Id="rId120" Type="http://schemas.openxmlformats.org/officeDocument/2006/relationships/customXml" Target="../ink/ink1550.xml"/><Relationship Id="rId358" Type="http://schemas.openxmlformats.org/officeDocument/2006/relationships/customXml" Target="../ink/ink1671.xml"/><Relationship Id="rId162" Type="http://schemas.openxmlformats.org/officeDocument/2006/relationships/customXml" Target="../ink/ink1571.xml"/><Relationship Id="rId218" Type="http://schemas.openxmlformats.org/officeDocument/2006/relationships/customXml" Target="../ink/ink1600.xml"/><Relationship Id="rId271" Type="http://schemas.openxmlformats.org/officeDocument/2006/relationships/image" Target="../media/image624.emf"/><Relationship Id="rId24" Type="http://schemas.openxmlformats.org/officeDocument/2006/relationships/customXml" Target="../ink/ink1502.xml"/><Relationship Id="rId66" Type="http://schemas.openxmlformats.org/officeDocument/2006/relationships/customXml" Target="../ink/ink1523.xml"/><Relationship Id="rId131" Type="http://schemas.openxmlformats.org/officeDocument/2006/relationships/image" Target="../media/image469.emf"/><Relationship Id="rId327" Type="http://schemas.openxmlformats.org/officeDocument/2006/relationships/image" Target="../media/image652.emf"/><Relationship Id="rId369" Type="http://schemas.openxmlformats.org/officeDocument/2006/relationships/image" Target="../media/image673.emf"/><Relationship Id="rId173" Type="http://schemas.openxmlformats.org/officeDocument/2006/relationships/image" Target="../media/image576.emf"/><Relationship Id="rId229" Type="http://schemas.openxmlformats.org/officeDocument/2006/relationships/image" Target="../media/image604.emf"/><Relationship Id="rId380" Type="http://schemas.openxmlformats.org/officeDocument/2006/relationships/customXml" Target="../ink/ink1682.xml"/><Relationship Id="rId240" Type="http://schemas.openxmlformats.org/officeDocument/2006/relationships/customXml" Target="../ink/ink1611.xml"/><Relationship Id="rId35" Type="http://schemas.openxmlformats.org/officeDocument/2006/relationships/image" Target="../media/image526.emf"/><Relationship Id="rId77" Type="http://schemas.openxmlformats.org/officeDocument/2006/relationships/image" Target="../media/image547.emf"/><Relationship Id="rId100" Type="http://schemas.openxmlformats.org/officeDocument/2006/relationships/customXml" Target="../ink/ink1540.xml"/><Relationship Id="rId282" Type="http://schemas.openxmlformats.org/officeDocument/2006/relationships/customXml" Target="../ink/ink1633.xml"/><Relationship Id="rId338" Type="http://schemas.openxmlformats.org/officeDocument/2006/relationships/customXml" Target="../ink/ink1661.xml"/><Relationship Id="rId8" Type="http://schemas.openxmlformats.org/officeDocument/2006/relationships/customXml" Target="../ink/ink1494.xml"/><Relationship Id="rId142" Type="http://schemas.openxmlformats.org/officeDocument/2006/relationships/customXml" Target="../ink/ink1561.xml"/><Relationship Id="rId184" Type="http://schemas.openxmlformats.org/officeDocument/2006/relationships/customXml" Target="../ink/ink1583.xml"/><Relationship Id="rId391" Type="http://schemas.openxmlformats.org/officeDocument/2006/relationships/image" Target="../media/image684.emf"/><Relationship Id="rId405" Type="http://schemas.openxmlformats.org/officeDocument/2006/relationships/image" Target="../media/image691.emf"/><Relationship Id="rId251" Type="http://schemas.openxmlformats.org/officeDocument/2006/relationships/customXml" Target="../ink/ink1617.xml"/><Relationship Id="rId46" Type="http://schemas.openxmlformats.org/officeDocument/2006/relationships/customXml" Target="../ink/ink1513.xml"/><Relationship Id="rId293" Type="http://schemas.openxmlformats.org/officeDocument/2006/relationships/image" Target="../media/image635.emf"/><Relationship Id="rId307" Type="http://schemas.openxmlformats.org/officeDocument/2006/relationships/image" Target="../media/image642.emf"/><Relationship Id="rId349" Type="http://schemas.openxmlformats.org/officeDocument/2006/relationships/image" Target="../media/image663.emf"/><Relationship Id="rId88" Type="http://schemas.openxmlformats.org/officeDocument/2006/relationships/customXml" Target="../ink/ink1534.xml"/><Relationship Id="rId111" Type="http://schemas.openxmlformats.org/officeDocument/2006/relationships/image" Target="../media/image564.emf"/><Relationship Id="rId153" Type="http://schemas.openxmlformats.org/officeDocument/2006/relationships/image" Target="../media/image567.emf"/><Relationship Id="rId195" Type="http://schemas.openxmlformats.org/officeDocument/2006/relationships/image" Target="../media/image587.emf"/><Relationship Id="rId209" Type="http://schemas.openxmlformats.org/officeDocument/2006/relationships/image" Target="../media/image594.emf"/><Relationship Id="rId360" Type="http://schemas.openxmlformats.org/officeDocument/2006/relationships/customXml" Target="../ink/ink1672.xml"/><Relationship Id="rId220" Type="http://schemas.openxmlformats.org/officeDocument/2006/relationships/customXml" Target="../ink/ink1601.xml"/><Relationship Id="rId15" Type="http://schemas.openxmlformats.org/officeDocument/2006/relationships/image" Target="../media/image516.emf"/><Relationship Id="rId57" Type="http://schemas.openxmlformats.org/officeDocument/2006/relationships/image" Target="../media/image537.emf"/><Relationship Id="rId262" Type="http://schemas.openxmlformats.org/officeDocument/2006/relationships/customXml" Target="../ink/ink1623.xml"/><Relationship Id="rId318" Type="http://schemas.openxmlformats.org/officeDocument/2006/relationships/customXml" Target="../ink/ink1651.xml"/><Relationship Id="rId99" Type="http://schemas.openxmlformats.org/officeDocument/2006/relationships/image" Target="../media/image558.emf"/><Relationship Id="rId122" Type="http://schemas.openxmlformats.org/officeDocument/2006/relationships/customXml" Target="../ink/ink1551.xml"/><Relationship Id="rId164" Type="http://schemas.openxmlformats.org/officeDocument/2006/relationships/customXml" Target="../ink/ink1572.xml"/><Relationship Id="rId371" Type="http://schemas.openxmlformats.org/officeDocument/2006/relationships/image" Target="../media/image674.emf"/><Relationship Id="rId26" Type="http://schemas.openxmlformats.org/officeDocument/2006/relationships/customXml" Target="../ink/ink1503.xml"/><Relationship Id="rId231" Type="http://schemas.openxmlformats.org/officeDocument/2006/relationships/image" Target="../media/image605.emf"/><Relationship Id="rId273" Type="http://schemas.openxmlformats.org/officeDocument/2006/relationships/image" Target="../media/image625.emf"/><Relationship Id="rId329" Type="http://schemas.openxmlformats.org/officeDocument/2006/relationships/image" Target="../media/image653.emf"/><Relationship Id="rId68" Type="http://schemas.openxmlformats.org/officeDocument/2006/relationships/customXml" Target="../ink/ink1524.xml"/><Relationship Id="rId133" Type="http://schemas.openxmlformats.org/officeDocument/2006/relationships/image" Target="../media/image470.emf"/><Relationship Id="rId175" Type="http://schemas.openxmlformats.org/officeDocument/2006/relationships/image" Target="../media/image577.emf"/><Relationship Id="rId340" Type="http://schemas.openxmlformats.org/officeDocument/2006/relationships/customXml" Target="../ink/ink1662.xml"/><Relationship Id="rId200" Type="http://schemas.openxmlformats.org/officeDocument/2006/relationships/customXml" Target="../ink/ink1591.xml"/><Relationship Id="rId382" Type="http://schemas.openxmlformats.org/officeDocument/2006/relationships/customXml" Target="../ink/ink1683.xml"/><Relationship Id="rId242" Type="http://schemas.openxmlformats.org/officeDocument/2006/relationships/customXml" Target="../ink/ink1612.xml"/><Relationship Id="rId284" Type="http://schemas.openxmlformats.org/officeDocument/2006/relationships/customXml" Target="../ink/ink1634.xml"/><Relationship Id="rId37" Type="http://schemas.openxmlformats.org/officeDocument/2006/relationships/image" Target="../media/image527.emf"/><Relationship Id="rId79" Type="http://schemas.openxmlformats.org/officeDocument/2006/relationships/image" Target="../media/image548.emf"/><Relationship Id="rId102" Type="http://schemas.openxmlformats.org/officeDocument/2006/relationships/customXml" Target="../ink/ink1541.xml"/><Relationship Id="rId144" Type="http://schemas.openxmlformats.org/officeDocument/2006/relationships/customXml" Target="../ink/ink1562.xml"/><Relationship Id="rId90" Type="http://schemas.openxmlformats.org/officeDocument/2006/relationships/customXml" Target="../ink/ink1535.xml"/><Relationship Id="rId186" Type="http://schemas.openxmlformats.org/officeDocument/2006/relationships/customXml" Target="../ink/ink1584.xml"/><Relationship Id="rId351" Type="http://schemas.openxmlformats.org/officeDocument/2006/relationships/image" Target="../media/image664.emf"/><Relationship Id="rId393" Type="http://schemas.openxmlformats.org/officeDocument/2006/relationships/image" Target="../media/image685.emf"/><Relationship Id="rId407" Type="http://schemas.openxmlformats.org/officeDocument/2006/relationships/image" Target="../media/image692.emf"/><Relationship Id="rId211" Type="http://schemas.openxmlformats.org/officeDocument/2006/relationships/image" Target="../media/image595.emf"/><Relationship Id="rId253" Type="http://schemas.openxmlformats.org/officeDocument/2006/relationships/image" Target="../media/image615.emf"/><Relationship Id="rId295" Type="http://schemas.openxmlformats.org/officeDocument/2006/relationships/image" Target="../media/image636.emf"/><Relationship Id="rId309" Type="http://schemas.openxmlformats.org/officeDocument/2006/relationships/image" Target="../media/image643.emf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9.emf"/><Relationship Id="rId21" Type="http://schemas.openxmlformats.org/officeDocument/2006/relationships/image" Target="../media/image612.emf"/><Relationship Id="rId42" Type="http://schemas.openxmlformats.org/officeDocument/2006/relationships/customXml" Target="../ink/ink1719.xml"/><Relationship Id="rId63" Type="http://schemas.openxmlformats.org/officeDocument/2006/relationships/image" Target="../media/image632.emf"/><Relationship Id="rId84" Type="http://schemas.openxmlformats.org/officeDocument/2006/relationships/customXml" Target="../ink/ink1740.xml"/><Relationship Id="rId138" Type="http://schemas.openxmlformats.org/officeDocument/2006/relationships/customXml" Target="../ink/ink1767.xml"/><Relationship Id="rId159" Type="http://schemas.openxmlformats.org/officeDocument/2006/relationships/image" Target="../media/image680.emf"/><Relationship Id="rId170" Type="http://schemas.openxmlformats.org/officeDocument/2006/relationships/customXml" Target="../ink/ink1783.xml"/><Relationship Id="rId107" Type="http://schemas.openxmlformats.org/officeDocument/2006/relationships/image" Target="../media/image654.emf"/><Relationship Id="rId11" Type="http://schemas.openxmlformats.org/officeDocument/2006/relationships/image" Target="../media/image607.emf"/><Relationship Id="rId32" Type="http://schemas.openxmlformats.org/officeDocument/2006/relationships/customXml" Target="../ink/ink1714.xml"/><Relationship Id="rId53" Type="http://schemas.openxmlformats.org/officeDocument/2006/relationships/image" Target="../media/image627.emf"/><Relationship Id="rId74" Type="http://schemas.openxmlformats.org/officeDocument/2006/relationships/customXml" Target="../ink/ink1735.xml"/><Relationship Id="rId128" Type="http://schemas.openxmlformats.org/officeDocument/2006/relationships/customXml" Target="../ink/ink1762.xml"/><Relationship Id="rId149" Type="http://schemas.openxmlformats.org/officeDocument/2006/relationships/image" Target="../media/image675.emf"/><Relationship Id="rId5" Type="http://schemas.openxmlformats.org/officeDocument/2006/relationships/image" Target="../media/image604.emf"/><Relationship Id="rId95" Type="http://schemas.openxmlformats.org/officeDocument/2006/relationships/image" Target="../media/image648.emf"/><Relationship Id="rId160" Type="http://schemas.openxmlformats.org/officeDocument/2006/relationships/customXml" Target="../ink/ink1778.xml"/><Relationship Id="rId181" Type="http://schemas.openxmlformats.org/officeDocument/2006/relationships/image" Target="../media/image691.emf"/><Relationship Id="rId22" Type="http://schemas.openxmlformats.org/officeDocument/2006/relationships/customXml" Target="../ink/ink1708.xml"/><Relationship Id="rId43" Type="http://schemas.openxmlformats.org/officeDocument/2006/relationships/image" Target="../media/image622.emf"/><Relationship Id="rId64" Type="http://schemas.openxmlformats.org/officeDocument/2006/relationships/customXml" Target="../ink/ink1730.xml"/><Relationship Id="rId118" Type="http://schemas.openxmlformats.org/officeDocument/2006/relationships/customXml" Target="../ink/ink1757.xml"/><Relationship Id="rId139" Type="http://schemas.openxmlformats.org/officeDocument/2006/relationships/image" Target="../media/image670.emf"/><Relationship Id="rId85" Type="http://schemas.openxmlformats.org/officeDocument/2006/relationships/image" Target="../media/image643.emf"/><Relationship Id="rId150" Type="http://schemas.openxmlformats.org/officeDocument/2006/relationships/customXml" Target="../ink/ink1773.xml"/><Relationship Id="rId171" Type="http://schemas.openxmlformats.org/officeDocument/2006/relationships/image" Target="../media/image686.emf"/><Relationship Id="rId12" Type="http://schemas.openxmlformats.org/officeDocument/2006/relationships/customXml" Target="../ink/ink1703.xml"/><Relationship Id="rId33" Type="http://schemas.openxmlformats.org/officeDocument/2006/relationships/image" Target="../media/image617.emf"/><Relationship Id="rId108" Type="http://schemas.openxmlformats.org/officeDocument/2006/relationships/customXml" Target="../ink/ink1752.xml"/><Relationship Id="rId129" Type="http://schemas.openxmlformats.org/officeDocument/2006/relationships/image" Target="../media/image665.emf"/><Relationship Id="rId54" Type="http://schemas.openxmlformats.org/officeDocument/2006/relationships/customXml" Target="../ink/ink1725.xml"/><Relationship Id="rId75" Type="http://schemas.openxmlformats.org/officeDocument/2006/relationships/image" Target="../media/image638.emf"/><Relationship Id="rId96" Type="http://schemas.openxmlformats.org/officeDocument/2006/relationships/customXml" Target="../ink/ink1746.xml"/><Relationship Id="rId140" Type="http://schemas.openxmlformats.org/officeDocument/2006/relationships/customXml" Target="../ink/ink1768.xml"/><Relationship Id="rId161" Type="http://schemas.openxmlformats.org/officeDocument/2006/relationships/image" Target="../media/image681.emf"/><Relationship Id="rId182" Type="http://schemas.openxmlformats.org/officeDocument/2006/relationships/customXml" Target="../ink/ink1789.xml"/><Relationship Id="rId6" Type="http://schemas.openxmlformats.org/officeDocument/2006/relationships/customXml" Target="../ink/ink1700.xml"/><Relationship Id="rId23" Type="http://schemas.openxmlformats.org/officeDocument/2006/relationships/image" Target="../media/image613.emf"/><Relationship Id="rId119" Type="http://schemas.openxmlformats.org/officeDocument/2006/relationships/image" Target="../media/image660.emf"/><Relationship Id="rId44" Type="http://schemas.openxmlformats.org/officeDocument/2006/relationships/customXml" Target="../ink/ink1720.xml"/><Relationship Id="rId65" Type="http://schemas.openxmlformats.org/officeDocument/2006/relationships/image" Target="../media/image633.emf"/><Relationship Id="rId86" Type="http://schemas.openxmlformats.org/officeDocument/2006/relationships/customXml" Target="../ink/ink1741.xml"/><Relationship Id="rId130" Type="http://schemas.openxmlformats.org/officeDocument/2006/relationships/customXml" Target="../ink/ink1763.xml"/><Relationship Id="rId151" Type="http://schemas.openxmlformats.org/officeDocument/2006/relationships/image" Target="../media/image676.emf"/><Relationship Id="rId172" Type="http://schemas.openxmlformats.org/officeDocument/2006/relationships/customXml" Target="../ink/ink1784.xml"/><Relationship Id="rId13" Type="http://schemas.openxmlformats.org/officeDocument/2006/relationships/image" Target="../media/image608.emf"/><Relationship Id="rId18" Type="http://schemas.openxmlformats.org/officeDocument/2006/relationships/customXml" Target="../ink/ink1706.xml"/><Relationship Id="rId39" Type="http://schemas.openxmlformats.org/officeDocument/2006/relationships/image" Target="../media/image620.emf"/><Relationship Id="rId109" Type="http://schemas.openxmlformats.org/officeDocument/2006/relationships/image" Target="../media/image655.emf"/><Relationship Id="rId34" Type="http://schemas.openxmlformats.org/officeDocument/2006/relationships/customXml" Target="../ink/ink1715.xml"/><Relationship Id="rId50" Type="http://schemas.openxmlformats.org/officeDocument/2006/relationships/customXml" Target="../ink/ink1723.xml"/><Relationship Id="rId55" Type="http://schemas.openxmlformats.org/officeDocument/2006/relationships/image" Target="../media/image628.emf"/><Relationship Id="rId76" Type="http://schemas.openxmlformats.org/officeDocument/2006/relationships/customXml" Target="../ink/ink1736.xml"/><Relationship Id="rId97" Type="http://schemas.openxmlformats.org/officeDocument/2006/relationships/image" Target="../media/image649.emf"/><Relationship Id="rId104" Type="http://schemas.openxmlformats.org/officeDocument/2006/relationships/customXml" Target="../ink/ink1750.xml"/><Relationship Id="rId120" Type="http://schemas.openxmlformats.org/officeDocument/2006/relationships/customXml" Target="../ink/ink1758.xml"/><Relationship Id="rId125" Type="http://schemas.openxmlformats.org/officeDocument/2006/relationships/image" Target="../media/image663.emf"/><Relationship Id="rId141" Type="http://schemas.openxmlformats.org/officeDocument/2006/relationships/image" Target="../media/image671.emf"/><Relationship Id="rId146" Type="http://schemas.openxmlformats.org/officeDocument/2006/relationships/customXml" Target="../ink/ink1771.xml"/><Relationship Id="rId167" Type="http://schemas.openxmlformats.org/officeDocument/2006/relationships/image" Target="../media/image684.emf"/><Relationship Id="rId7" Type="http://schemas.openxmlformats.org/officeDocument/2006/relationships/image" Target="../media/image605.emf"/><Relationship Id="rId71" Type="http://schemas.openxmlformats.org/officeDocument/2006/relationships/image" Target="../media/image636.emf"/><Relationship Id="rId92" Type="http://schemas.openxmlformats.org/officeDocument/2006/relationships/customXml" Target="../ink/ink1744.xml"/><Relationship Id="rId162" Type="http://schemas.openxmlformats.org/officeDocument/2006/relationships/customXml" Target="../ink/ink1779.xml"/><Relationship Id="rId183" Type="http://schemas.openxmlformats.org/officeDocument/2006/relationships/image" Target="../media/image692.emf"/><Relationship Id="rId2" Type="http://schemas.openxmlformats.org/officeDocument/2006/relationships/customXml" Target="../ink/ink1698.xml"/><Relationship Id="rId29" Type="http://schemas.openxmlformats.org/officeDocument/2006/relationships/image" Target="../media/image615.emf"/><Relationship Id="rId24" Type="http://schemas.openxmlformats.org/officeDocument/2006/relationships/customXml" Target="../ink/ink1709.xml"/><Relationship Id="rId40" Type="http://schemas.openxmlformats.org/officeDocument/2006/relationships/customXml" Target="../ink/ink1718.xml"/><Relationship Id="rId45" Type="http://schemas.openxmlformats.org/officeDocument/2006/relationships/image" Target="../media/image623.emf"/><Relationship Id="rId66" Type="http://schemas.openxmlformats.org/officeDocument/2006/relationships/customXml" Target="../ink/ink1731.xml"/><Relationship Id="rId87" Type="http://schemas.openxmlformats.org/officeDocument/2006/relationships/image" Target="../media/image644.emf"/><Relationship Id="rId110" Type="http://schemas.openxmlformats.org/officeDocument/2006/relationships/customXml" Target="../ink/ink1753.xml"/><Relationship Id="rId115" Type="http://schemas.openxmlformats.org/officeDocument/2006/relationships/image" Target="../media/image658.emf"/><Relationship Id="rId131" Type="http://schemas.openxmlformats.org/officeDocument/2006/relationships/image" Target="../media/image666.emf"/><Relationship Id="rId136" Type="http://schemas.openxmlformats.org/officeDocument/2006/relationships/customXml" Target="../ink/ink1766.xml"/><Relationship Id="rId157" Type="http://schemas.openxmlformats.org/officeDocument/2006/relationships/image" Target="../media/image679.emf"/><Relationship Id="rId178" Type="http://schemas.openxmlformats.org/officeDocument/2006/relationships/customXml" Target="../ink/ink1787.xml"/><Relationship Id="rId61" Type="http://schemas.openxmlformats.org/officeDocument/2006/relationships/image" Target="../media/image631.emf"/><Relationship Id="rId82" Type="http://schemas.openxmlformats.org/officeDocument/2006/relationships/customXml" Target="../ink/ink1739.xml"/><Relationship Id="rId152" Type="http://schemas.openxmlformats.org/officeDocument/2006/relationships/customXml" Target="../ink/ink1774.xml"/><Relationship Id="rId173" Type="http://schemas.openxmlformats.org/officeDocument/2006/relationships/image" Target="../media/image687.emf"/><Relationship Id="rId19" Type="http://schemas.openxmlformats.org/officeDocument/2006/relationships/image" Target="../media/image611.emf"/><Relationship Id="rId14" Type="http://schemas.openxmlformats.org/officeDocument/2006/relationships/customXml" Target="../ink/ink1704.xml"/><Relationship Id="rId30" Type="http://schemas.openxmlformats.org/officeDocument/2006/relationships/customXml" Target="../ink/ink1713.xml"/><Relationship Id="rId35" Type="http://schemas.openxmlformats.org/officeDocument/2006/relationships/image" Target="../media/image618.emf"/><Relationship Id="rId56" Type="http://schemas.openxmlformats.org/officeDocument/2006/relationships/customXml" Target="../ink/ink1726.xml"/><Relationship Id="rId77" Type="http://schemas.openxmlformats.org/officeDocument/2006/relationships/image" Target="../media/image639.emf"/><Relationship Id="rId100" Type="http://schemas.openxmlformats.org/officeDocument/2006/relationships/customXml" Target="../ink/ink1748.xml"/><Relationship Id="rId105" Type="http://schemas.openxmlformats.org/officeDocument/2006/relationships/image" Target="../media/image653.emf"/><Relationship Id="rId126" Type="http://schemas.openxmlformats.org/officeDocument/2006/relationships/customXml" Target="../ink/ink1761.xml"/><Relationship Id="rId147" Type="http://schemas.openxmlformats.org/officeDocument/2006/relationships/image" Target="../media/image674.emf"/><Relationship Id="rId168" Type="http://schemas.openxmlformats.org/officeDocument/2006/relationships/customXml" Target="../ink/ink1782.xml"/><Relationship Id="rId8" Type="http://schemas.openxmlformats.org/officeDocument/2006/relationships/customXml" Target="../ink/ink1701.xml"/><Relationship Id="rId51" Type="http://schemas.openxmlformats.org/officeDocument/2006/relationships/image" Target="../media/image626.emf"/><Relationship Id="rId72" Type="http://schemas.openxmlformats.org/officeDocument/2006/relationships/customXml" Target="../ink/ink1734.xml"/><Relationship Id="rId93" Type="http://schemas.openxmlformats.org/officeDocument/2006/relationships/image" Target="../media/image647.emf"/><Relationship Id="rId98" Type="http://schemas.openxmlformats.org/officeDocument/2006/relationships/customXml" Target="../ink/ink1747.xml"/><Relationship Id="rId121" Type="http://schemas.openxmlformats.org/officeDocument/2006/relationships/image" Target="../media/image661.emf"/><Relationship Id="rId142" Type="http://schemas.openxmlformats.org/officeDocument/2006/relationships/customXml" Target="../ink/ink1769.xml"/><Relationship Id="rId163" Type="http://schemas.openxmlformats.org/officeDocument/2006/relationships/image" Target="../media/image682.emf"/><Relationship Id="rId184" Type="http://schemas.openxmlformats.org/officeDocument/2006/relationships/customXml" Target="../ink/ink1790.xml"/><Relationship Id="rId3" Type="http://schemas.openxmlformats.org/officeDocument/2006/relationships/image" Target="../media/image603.emf"/><Relationship Id="rId25" Type="http://schemas.openxmlformats.org/officeDocument/2006/relationships/image" Target="../media/image614.emf"/><Relationship Id="rId46" Type="http://schemas.openxmlformats.org/officeDocument/2006/relationships/customXml" Target="../ink/ink1721.xml"/><Relationship Id="rId67" Type="http://schemas.openxmlformats.org/officeDocument/2006/relationships/image" Target="../media/image634.emf"/><Relationship Id="rId116" Type="http://schemas.openxmlformats.org/officeDocument/2006/relationships/customXml" Target="../ink/ink1756.xml"/><Relationship Id="rId137" Type="http://schemas.openxmlformats.org/officeDocument/2006/relationships/image" Target="../media/image669.emf"/><Relationship Id="rId158" Type="http://schemas.openxmlformats.org/officeDocument/2006/relationships/customXml" Target="../ink/ink1777.xml"/><Relationship Id="rId20" Type="http://schemas.openxmlformats.org/officeDocument/2006/relationships/customXml" Target="../ink/ink1707.xml"/><Relationship Id="rId41" Type="http://schemas.openxmlformats.org/officeDocument/2006/relationships/image" Target="../media/image621.emf"/><Relationship Id="rId62" Type="http://schemas.openxmlformats.org/officeDocument/2006/relationships/customXml" Target="../ink/ink1729.xml"/><Relationship Id="rId83" Type="http://schemas.openxmlformats.org/officeDocument/2006/relationships/image" Target="../media/image642.emf"/><Relationship Id="rId88" Type="http://schemas.openxmlformats.org/officeDocument/2006/relationships/customXml" Target="../ink/ink1742.xml"/><Relationship Id="rId111" Type="http://schemas.openxmlformats.org/officeDocument/2006/relationships/image" Target="../media/image656.emf"/><Relationship Id="rId132" Type="http://schemas.openxmlformats.org/officeDocument/2006/relationships/customXml" Target="../ink/ink1764.xml"/><Relationship Id="rId153" Type="http://schemas.openxmlformats.org/officeDocument/2006/relationships/image" Target="../media/image677.emf"/><Relationship Id="rId174" Type="http://schemas.openxmlformats.org/officeDocument/2006/relationships/customXml" Target="../ink/ink1785.xml"/><Relationship Id="rId179" Type="http://schemas.openxmlformats.org/officeDocument/2006/relationships/image" Target="../media/image690.emf"/><Relationship Id="rId15" Type="http://schemas.openxmlformats.org/officeDocument/2006/relationships/image" Target="../media/image609.emf"/><Relationship Id="rId36" Type="http://schemas.openxmlformats.org/officeDocument/2006/relationships/customXml" Target="../ink/ink1716.xml"/><Relationship Id="rId57" Type="http://schemas.openxmlformats.org/officeDocument/2006/relationships/image" Target="../media/image629.emf"/><Relationship Id="rId106" Type="http://schemas.openxmlformats.org/officeDocument/2006/relationships/customXml" Target="../ink/ink1751.xml"/><Relationship Id="rId127" Type="http://schemas.openxmlformats.org/officeDocument/2006/relationships/image" Target="../media/image664.emf"/><Relationship Id="rId10" Type="http://schemas.openxmlformats.org/officeDocument/2006/relationships/customXml" Target="../ink/ink1702.xml"/><Relationship Id="rId31" Type="http://schemas.openxmlformats.org/officeDocument/2006/relationships/image" Target="../media/image616.emf"/><Relationship Id="rId52" Type="http://schemas.openxmlformats.org/officeDocument/2006/relationships/customXml" Target="../ink/ink1724.xml"/><Relationship Id="rId73" Type="http://schemas.openxmlformats.org/officeDocument/2006/relationships/image" Target="../media/image637.emf"/><Relationship Id="rId78" Type="http://schemas.openxmlformats.org/officeDocument/2006/relationships/customXml" Target="../ink/ink1737.xml"/><Relationship Id="rId94" Type="http://schemas.openxmlformats.org/officeDocument/2006/relationships/customXml" Target="../ink/ink1745.xml"/><Relationship Id="rId99" Type="http://schemas.openxmlformats.org/officeDocument/2006/relationships/image" Target="../media/image650.emf"/><Relationship Id="rId101" Type="http://schemas.openxmlformats.org/officeDocument/2006/relationships/image" Target="../media/image651.emf"/><Relationship Id="rId122" Type="http://schemas.openxmlformats.org/officeDocument/2006/relationships/customXml" Target="../ink/ink1759.xml"/><Relationship Id="rId143" Type="http://schemas.openxmlformats.org/officeDocument/2006/relationships/image" Target="../media/image672.emf"/><Relationship Id="rId148" Type="http://schemas.openxmlformats.org/officeDocument/2006/relationships/customXml" Target="../ink/ink1772.xml"/><Relationship Id="rId164" Type="http://schemas.openxmlformats.org/officeDocument/2006/relationships/customXml" Target="../ink/ink1780.xml"/><Relationship Id="rId169" Type="http://schemas.openxmlformats.org/officeDocument/2006/relationships/image" Target="../media/image685.emf"/><Relationship Id="rId185" Type="http://schemas.openxmlformats.org/officeDocument/2006/relationships/image" Target="../media/image693.emf"/><Relationship Id="rId4" Type="http://schemas.openxmlformats.org/officeDocument/2006/relationships/customXml" Target="../ink/ink1699.xml"/><Relationship Id="rId9" Type="http://schemas.openxmlformats.org/officeDocument/2006/relationships/image" Target="../media/image606.emf"/><Relationship Id="rId180" Type="http://schemas.openxmlformats.org/officeDocument/2006/relationships/customXml" Target="../ink/ink1788.xml"/><Relationship Id="rId26" Type="http://schemas.openxmlformats.org/officeDocument/2006/relationships/customXml" Target="../ink/ink1710.xml"/><Relationship Id="rId47" Type="http://schemas.openxmlformats.org/officeDocument/2006/relationships/image" Target="../media/image624.emf"/><Relationship Id="rId68" Type="http://schemas.openxmlformats.org/officeDocument/2006/relationships/customXml" Target="../ink/ink1732.xml"/><Relationship Id="rId89" Type="http://schemas.openxmlformats.org/officeDocument/2006/relationships/image" Target="../media/image645.emf"/><Relationship Id="rId112" Type="http://schemas.openxmlformats.org/officeDocument/2006/relationships/customXml" Target="../ink/ink1754.xml"/><Relationship Id="rId133" Type="http://schemas.openxmlformats.org/officeDocument/2006/relationships/image" Target="../media/image667.emf"/><Relationship Id="rId154" Type="http://schemas.openxmlformats.org/officeDocument/2006/relationships/customXml" Target="../ink/ink1775.xml"/><Relationship Id="rId175" Type="http://schemas.openxmlformats.org/officeDocument/2006/relationships/image" Target="../media/image688.emf"/><Relationship Id="rId16" Type="http://schemas.openxmlformats.org/officeDocument/2006/relationships/customXml" Target="../ink/ink1705.xml"/><Relationship Id="rId37" Type="http://schemas.openxmlformats.org/officeDocument/2006/relationships/image" Target="../media/image619.emf"/><Relationship Id="rId58" Type="http://schemas.openxmlformats.org/officeDocument/2006/relationships/customXml" Target="../ink/ink1727.xml"/><Relationship Id="rId79" Type="http://schemas.openxmlformats.org/officeDocument/2006/relationships/image" Target="../media/image640.emf"/><Relationship Id="rId102" Type="http://schemas.openxmlformats.org/officeDocument/2006/relationships/customXml" Target="../ink/ink1749.xml"/><Relationship Id="rId123" Type="http://schemas.openxmlformats.org/officeDocument/2006/relationships/image" Target="../media/image662.emf"/><Relationship Id="rId144" Type="http://schemas.openxmlformats.org/officeDocument/2006/relationships/customXml" Target="../ink/ink1770.xml"/><Relationship Id="rId90" Type="http://schemas.openxmlformats.org/officeDocument/2006/relationships/customXml" Target="../ink/ink1743.xml"/><Relationship Id="rId165" Type="http://schemas.openxmlformats.org/officeDocument/2006/relationships/image" Target="../media/image683.emf"/><Relationship Id="rId186" Type="http://schemas.openxmlformats.org/officeDocument/2006/relationships/customXml" Target="../ink/ink1791.xml"/><Relationship Id="rId27" Type="http://schemas.openxmlformats.org/officeDocument/2006/relationships/customXml" Target="../ink/ink1711.xml"/><Relationship Id="rId48" Type="http://schemas.openxmlformats.org/officeDocument/2006/relationships/customXml" Target="../ink/ink1722.xml"/><Relationship Id="rId69" Type="http://schemas.openxmlformats.org/officeDocument/2006/relationships/image" Target="../media/image635.emf"/><Relationship Id="rId113" Type="http://schemas.openxmlformats.org/officeDocument/2006/relationships/image" Target="../media/image657.emf"/><Relationship Id="rId134" Type="http://schemas.openxmlformats.org/officeDocument/2006/relationships/customXml" Target="../ink/ink1765.xml"/><Relationship Id="rId80" Type="http://schemas.openxmlformats.org/officeDocument/2006/relationships/customXml" Target="../ink/ink1738.xml"/><Relationship Id="rId155" Type="http://schemas.openxmlformats.org/officeDocument/2006/relationships/image" Target="../media/image678.emf"/><Relationship Id="rId176" Type="http://schemas.openxmlformats.org/officeDocument/2006/relationships/customXml" Target="../ink/ink1786.xml"/><Relationship Id="rId17" Type="http://schemas.openxmlformats.org/officeDocument/2006/relationships/image" Target="../media/image610.emf"/><Relationship Id="rId38" Type="http://schemas.openxmlformats.org/officeDocument/2006/relationships/customXml" Target="../ink/ink1717.xml"/><Relationship Id="rId59" Type="http://schemas.openxmlformats.org/officeDocument/2006/relationships/image" Target="../media/image630.emf"/><Relationship Id="rId103" Type="http://schemas.openxmlformats.org/officeDocument/2006/relationships/image" Target="../media/image652.emf"/><Relationship Id="rId124" Type="http://schemas.openxmlformats.org/officeDocument/2006/relationships/customXml" Target="../ink/ink1760.xml"/><Relationship Id="rId70" Type="http://schemas.openxmlformats.org/officeDocument/2006/relationships/customXml" Target="../ink/ink1733.xml"/><Relationship Id="rId91" Type="http://schemas.openxmlformats.org/officeDocument/2006/relationships/image" Target="../media/image646.emf"/><Relationship Id="rId145" Type="http://schemas.openxmlformats.org/officeDocument/2006/relationships/image" Target="../media/image673.emf"/><Relationship Id="rId166" Type="http://schemas.openxmlformats.org/officeDocument/2006/relationships/customXml" Target="../ink/ink1781.xml"/><Relationship Id="rId187" Type="http://schemas.openxmlformats.org/officeDocument/2006/relationships/image" Target="../media/image694.emf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712.xml"/><Relationship Id="rId49" Type="http://schemas.openxmlformats.org/officeDocument/2006/relationships/image" Target="../media/image625.emf"/><Relationship Id="rId114" Type="http://schemas.openxmlformats.org/officeDocument/2006/relationships/customXml" Target="../ink/ink1755.xml"/><Relationship Id="rId60" Type="http://schemas.openxmlformats.org/officeDocument/2006/relationships/customXml" Target="../ink/ink1728.xml"/><Relationship Id="rId81" Type="http://schemas.openxmlformats.org/officeDocument/2006/relationships/image" Target="../media/image641.emf"/><Relationship Id="rId135" Type="http://schemas.openxmlformats.org/officeDocument/2006/relationships/image" Target="../media/image668.emf"/><Relationship Id="rId156" Type="http://schemas.openxmlformats.org/officeDocument/2006/relationships/customXml" Target="../ink/ink1776.xml"/><Relationship Id="rId177" Type="http://schemas.openxmlformats.org/officeDocument/2006/relationships/image" Target="../media/image689.emf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04.xml"/><Relationship Id="rId21" Type="http://schemas.openxmlformats.org/officeDocument/2006/relationships/image" Target="../media/image587.emf"/><Relationship Id="rId42" Type="http://schemas.openxmlformats.org/officeDocument/2006/relationships/customXml" Target="../ink/ink1812.xml"/><Relationship Id="rId47" Type="http://schemas.openxmlformats.org/officeDocument/2006/relationships/image" Target="../media/image600.emf"/><Relationship Id="rId63" Type="http://schemas.openxmlformats.org/officeDocument/2006/relationships/image" Target="../media/image700.emf"/><Relationship Id="rId68" Type="http://schemas.openxmlformats.org/officeDocument/2006/relationships/customXml" Target="../ink/ink1825.xml"/><Relationship Id="rId84" Type="http://schemas.openxmlformats.org/officeDocument/2006/relationships/customXml" Target="../ink/ink1833.xml"/><Relationship Id="rId89" Type="http://schemas.openxmlformats.org/officeDocument/2006/relationships/image" Target="../media/image713.emf"/><Relationship Id="rId112" Type="http://schemas.openxmlformats.org/officeDocument/2006/relationships/image" Target="../media/image725.emf"/><Relationship Id="rId16" Type="http://schemas.openxmlformats.org/officeDocument/2006/relationships/customXml" Target="../ink/ink1799.xml"/><Relationship Id="rId107" Type="http://schemas.openxmlformats.org/officeDocument/2006/relationships/image" Target="../media/image722.emf"/><Relationship Id="rId11" Type="http://schemas.openxmlformats.org/officeDocument/2006/relationships/image" Target="../media/image582.emf"/><Relationship Id="rId32" Type="http://schemas.openxmlformats.org/officeDocument/2006/relationships/customXml" Target="../ink/ink1807.xml"/><Relationship Id="rId37" Type="http://schemas.openxmlformats.org/officeDocument/2006/relationships/image" Target="../media/image595.emf"/><Relationship Id="rId53" Type="http://schemas.openxmlformats.org/officeDocument/2006/relationships/image" Target="../media/image695.emf"/><Relationship Id="rId58" Type="http://schemas.openxmlformats.org/officeDocument/2006/relationships/customXml" Target="../ink/ink1820.xml"/><Relationship Id="rId74" Type="http://schemas.openxmlformats.org/officeDocument/2006/relationships/customXml" Target="../ink/ink1828.xml"/><Relationship Id="rId79" Type="http://schemas.openxmlformats.org/officeDocument/2006/relationships/image" Target="../media/image708.emf"/><Relationship Id="rId102" Type="http://schemas.openxmlformats.org/officeDocument/2006/relationships/customXml" Target="../ink/ink1842.xml"/><Relationship Id="rId5" Type="http://schemas.openxmlformats.org/officeDocument/2006/relationships/image" Target="../media/image579.emf"/><Relationship Id="rId90" Type="http://schemas.openxmlformats.org/officeDocument/2006/relationships/customXml" Target="../ink/ink1836.xml"/><Relationship Id="rId95" Type="http://schemas.openxmlformats.org/officeDocument/2006/relationships/image" Target="../media/image716.emf"/><Relationship Id="rId22" Type="http://schemas.openxmlformats.org/officeDocument/2006/relationships/customXml" Target="../ink/ink1802.xml"/><Relationship Id="rId27" Type="http://schemas.openxmlformats.org/officeDocument/2006/relationships/image" Target="../media/image590.emf"/><Relationship Id="rId43" Type="http://schemas.openxmlformats.org/officeDocument/2006/relationships/image" Target="../media/image598.emf"/><Relationship Id="rId48" Type="http://schemas.openxmlformats.org/officeDocument/2006/relationships/customXml" Target="../ink/ink1815.xml"/><Relationship Id="rId64" Type="http://schemas.openxmlformats.org/officeDocument/2006/relationships/customXml" Target="../ink/ink1823.xml"/><Relationship Id="rId69" Type="http://schemas.openxmlformats.org/officeDocument/2006/relationships/image" Target="../media/image703.emf"/><Relationship Id="rId113" Type="http://schemas.openxmlformats.org/officeDocument/2006/relationships/customXml" Target="../ink/ink1847.xml"/><Relationship Id="rId80" Type="http://schemas.openxmlformats.org/officeDocument/2006/relationships/customXml" Target="../ink/ink1831.xml"/><Relationship Id="rId85" Type="http://schemas.openxmlformats.org/officeDocument/2006/relationships/image" Target="../media/image711.emf"/><Relationship Id="rId12" Type="http://schemas.openxmlformats.org/officeDocument/2006/relationships/customXml" Target="../ink/ink1797.xml"/><Relationship Id="rId17" Type="http://schemas.openxmlformats.org/officeDocument/2006/relationships/image" Target="../media/image585.emf"/><Relationship Id="rId33" Type="http://schemas.openxmlformats.org/officeDocument/2006/relationships/image" Target="../media/image593.emf"/><Relationship Id="rId38" Type="http://schemas.openxmlformats.org/officeDocument/2006/relationships/customXml" Target="../ink/ink1810.xml"/><Relationship Id="rId59" Type="http://schemas.openxmlformats.org/officeDocument/2006/relationships/image" Target="../media/image698.emf"/><Relationship Id="rId103" Type="http://schemas.openxmlformats.org/officeDocument/2006/relationships/image" Target="../media/image720.emf"/><Relationship Id="rId108" Type="http://schemas.openxmlformats.org/officeDocument/2006/relationships/customXml" Target="../ink/ink1845.xml"/><Relationship Id="rId54" Type="http://schemas.openxmlformats.org/officeDocument/2006/relationships/customXml" Target="../ink/ink1818.xml"/><Relationship Id="rId70" Type="http://schemas.openxmlformats.org/officeDocument/2006/relationships/customXml" Target="../ink/ink1826.xml"/><Relationship Id="rId75" Type="http://schemas.openxmlformats.org/officeDocument/2006/relationships/image" Target="../media/image706.emf"/><Relationship Id="rId91" Type="http://schemas.openxmlformats.org/officeDocument/2006/relationships/image" Target="../media/image714.emf"/><Relationship Id="rId96" Type="http://schemas.openxmlformats.org/officeDocument/2006/relationships/customXml" Target="../ink/ink18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94.xml"/><Relationship Id="rId15" Type="http://schemas.openxmlformats.org/officeDocument/2006/relationships/image" Target="../media/image584.emf"/><Relationship Id="rId23" Type="http://schemas.openxmlformats.org/officeDocument/2006/relationships/image" Target="../media/image588.emf"/><Relationship Id="rId28" Type="http://schemas.openxmlformats.org/officeDocument/2006/relationships/customXml" Target="../ink/ink1805.xml"/><Relationship Id="rId36" Type="http://schemas.openxmlformats.org/officeDocument/2006/relationships/customXml" Target="../ink/ink1809.xml"/><Relationship Id="rId49" Type="http://schemas.openxmlformats.org/officeDocument/2006/relationships/image" Target="../media/image601.emf"/><Relationship Id="rId57" Type="http://schemas.openxmlformats.org/officeDocument/2006/relationships/image" Target="../media/image697.emf"/><Relationship Id="rId106" Type="http://schemas.openxmlformats.org/officeDocument/2006/relationships/customXml" Target="../ink/ink1844.xml"/><Relationship Id="rId114" Type="http://schemas.openxmlformats.org/officeDocument/2006/relationships/image" Target="../media/image726.emf"/><Relationship Id="rId10" Type="http://schemas.openxmlformats.org/officeDocument/2006/relationships/customXml" Target="../ink/ink1796.xml"/><Relationship Id="rId31" Type="http://schemas.openxmlformats.org/officeDocument/2006/relationships/image" Target="../media/image592.emf"/><Relationship Id="rId44" Type="http://schemas.openxmlformats.org/officeDocument/2006/relationships/customXml" Target="../ink/ink1813.xml"/><Relationship Id="rId52" Type="http://schemas.openxmlformats.org/officeDocument/2006/relationships/customXml" Target="../ink/ink1817.xml"/><Relationship Id="rId60" Type="http://schemas.openxmlformats.org/officeDocument/2006/relationships/customXml" Target="../ink/ink1821.xml"/><Relationship Id="rId65" Type="http://schemas.openxmlformats.org/officeDocument/2006/relationships/image" Target="../media/image701.emf"/><Relationship Id="rId73" Type="http://schemas.openxmlformats.org/officeDocument/2006/relationships/image" Target="../media/image705.emf"/><Relationship Id="rId78" Type="http://schemas.openxmlformats.org/officeDocument/2006/relationships/customXml" Target="../ink/ink1830.xml"/><Relationship Id="rId81" Type="http://schemas.openxmlformats.org/officeDocument/2006/relationships/image" Target="../media/image709.emf"/><Relationship Id="rId86" Type="http://schemas.openxmlformats.org/officeDocument/2006/relationships/customXml" Target="../ink/ink1834.xml"/><Relationship Id="rId94" Type="http://schemas.openxmlformats.org/officeDocument/2006/relationships/customXml" Target="../ink/ink1838.xml"/><Relationship Id="rId99" Type="http://schemas.openxmlformats.org/officeDocument/2006/relationships/image" Target="../media/image718.emf"/><Relationship Id="rId101" Type="http://schemas.openxmlformats.org/officeDocument/2006/relationships/image" Target="../media/image719.emf"/><Relationship Id="rId4" Type="http://schemas.openxmlformats.org/officeDocument/2006/relationships/customXml" Target="../ink/ink1793.xml"/><Relationship Id="rId9" Type="http://schemas.openxmlformats.org/officeDocument/2006/relationships/image" Target="../media/image581.emf"/><Relationship Id="rId13" Type="http://schemas.openxmlformats.org/officeDocument/2006/relationships/image" Target="../media/image583.emf"/><Relationship Id="rId18" Type="http://schemas.openxmlformats.org/officeDocument/2006/relationships/customXml" Target="../ink/ink1800.xml"/><Relationship Id="rId39" Type="http://schemas.openxmlformats.org/officeDocument/2006/relationships/image" Target="../media/image596.emf"/><Relationship Id="rId109" Type="http://schemas.openxmlformats.org/officeDocument/2006/relationships/image" Target="../media/image723.emf"/><Relationship Id="rId34" Type="http://schemas.openxmlformats.org/officeDocument/2006/relationships/customXml" Target="../ink/ink1808.xml"/><Relationship Id="rId50" Type="http://schemas.openxmlformats.org/officeDocument/2006/relationships/customXml" Target="../ink/ink1816.xml"/><Relationship Id="rId55" Type="http://schemas.openxmlformats.org/officeDocument/2006/relationships/image" Target="../media/image696.emf"/><Relationship Id="rId76" Type="http://schemas.openxmlformats.org/officeDocument/2006/relationships/customXml" Target="../ink/ink1829.xml"/><Relationship Id="rId97" Type="http://schemas.openxmlformats.org/officeDocument/2006/relationships/image" Target="../media/image717.emf"/><Relationship Id="rId104" Type="http://schemas.openxmlformats.org/officeDocument/2006/relationships/customXml" Target="../ink/ink1843.xml"/><Relationship Id="rId7" Type="http://schemas.openxmlformats.org/officeDocument/2006/relationships/image" Target="../media/image580.emf"/><Relationship Id="rId71" Type="http://schemas.openxmlformats.org/officeDocument/2006/relationships/image" Target="../media/image704.emf"/><Relationship Id="rId92" Type="http://schemas.openxmlformats.org/officeDocument/2006/relationships/customXml" Target="../ink/ink1837.xml"/><Relationship Id="rId2" Type="http://schemas.openxmlformats.org/officeDocument/2006/relationships/customXml" Target="../ink/ink1792.xml"/><Relationship Id="rId29" Type="http://schemas.openxmlformats.org/officeDocument/2006/relationships/image" Target="../media/image591.emf"/><Relationship Id="rId24" Type="http://schemas.openxmlformats.org/officeDocument/2006/relationships/customXml" Target="../ink/ink1803.xml"/><Relationship Id="rId40" Type="http://schemas.openxmlformats.org/officeDocument/2006/relationships/customXml" Target="../ink/ink1811.xml"/><Relationship Id="rId45" Type="http://schemas.openxmlformats.org/officeDocument/2006/relationships/image" Target="../media/image599.emf"/><Relationship Id="rId66" Type="http://schemas.openxmlformats.org/officeDocument/2006/relationships/customXml" Target="../ink/ink1824.xml"/><Relationship Id="rId87" Type="http://schemas.openxmlformats.org/officeDocument/2006/relationships/image" Target="../media/image712.emf"/><Relationship Id="rId110" Type="http://schemas.openxmlformats.org/officeDocument/2006/relationships/customXml" Target="../ink/ink1846.xml"/><Relationship Id="rId115" Type="http://schemas.openxmlformats.org/officeDocument/2006/relationships/customXml" Target="../ink/ink1848.xml"/><Relationship Id="rId61" Type="http://schemas.openxmlformats.org/officeDocument/2006/relationships/image" Target="../media/image699.emf"/><Relationship Id="rId82" Type="http://schemas.openxmlformats.org/officeDocument/2006/relationships/customXml" Target="../ink/ink1832.xml"/><Relationship Id="rId19" Type="http://schemas.openxmlformats.org/officeDocument/2006/relationships/image" Target="../media/image586.emf"/><Relationship Id="rId14" Type="http://schemas.openxmlformats.org/officeDocument/2006/relationships/customXml" Target="../ink/ink1798.xml"/><Relationship Id="rId30" Type="http://schemas.openxmlformats.org/officeDocument/2006/relationships/customXml" Target="../ink/ink1806.xml"/><Relationship Id="rId35" Type="http://schemas.openxmlformats.org/officeDocument/2006/relationships/image" Target="../media/image594.emf"/><Relationship Id="rId56" Type="http://schemas.openxmlformats.org/officeDocument/2006/relationships/customXml" Target="../ink/ink1819.xml"/><Relationship Id="rId77" Type="http://schemas.openxmlformats.org/officeDocument/2006/relationships/image" Target="../media/image707.emf"/><Relationship Id="rId100" Type="http://schemas.openxmlformats.org/officeDocument/2006/relationships/customXml" Target="../ink/ink1841.xml"/><Relationship Id="rId105" Type="http://schemas.openxmlformats.org/officeDocument/2006/relationships/image" Target="../media/image721.emf"/><Relationship Id="rId8" Type="http://schemas.openxmlformats.org/officeDocument/2006/relationships/customXml" Target="../ink/ink1795.xml"/><Relationship Id="rId51" Type="http://schemas.openxmlformats.org/officeDocument/2006/relationships/image" Target="../media/image602.emf"/><Relationship Id="rId72" Type="http://schemas.openxmlformats.org/officeDocument/2006/relationships/customXml" Target="../ink/ink1827.xml"/><Relationship Id="rId93" Type="http://schemas.openxmlformats.org/officeDocument/2006/relationships/image" Target="../media/image715.emf"/><Relationship Id="rId98" Type="http://schemas.openxmlformats.org/officeDocument/2006/relationships/customXml" Target="../ink/ink1840.xml"/><Relationship Id="rId3" Type="http://schemas.openxmlformats.org/officeDocument/2006/relationships/image" Target="../media/image578.emf"/><Relationship Id="rId25" Type="http://schemas.openxmlformats.org/officeDocument/2006/relationships/image" Target="../media/image589.emf"/><Relationship Id="rId46" Type="http://schemas.openxmlformats.org/officeDocument/2006/relationships/customXml" Target="../ink/ink1814.xml"/><Relationship Id="rId67" Type="http://schemas.openxmlformats.org/officeDocument/2006/relationships/image" Target="../media/image702.emf"/><Relationship Id="rId116" Type="http://schemas.openxmlformats.org/officeDocument/2006/relationships/image" Target="../media/image727.emf"/><Relationship Id="rId20" Type="http://schemas.openxmlformats.org/officeDocument/2006/relationships/customXml" Target="../ink/ink1801.xml"/><Relationship Id="rId41" Type="http://schemas.openxmlformats.org/officeDocument/2006/relationships/image" Target="../media/image597.emf"/><Relationship Id="rId62" Type="http://schemas.openxmlformats.org/officeDocument/2006/relationships/customXml" Target="../ink/ink1822.xml"/><Relationship Id="rId83" Type="http://schemas.openxmlformats.org/officeDocument/2006/relationships/image" Target="../media/image710.emf"/><Relationship Id="rId88" Type="http://schemas.openxmlformats.org/officeDocument/2006/relationships/customXml" Target="../ink/ink1835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07.xml"/><Relationship Id="rId21" Type="http://schemas.openxmlformats.org/officeDocument/2006/relationships/image" Target="../media/image737.emf"/><Relationship Id="rId42" Type="http://schemas.openxmlformats.org/officeDocument/2006/relationships/customXml" Target="../ink/ink1869.xml"/><Relationship Id="rId63" Type="http://schemas.openxmlformats.org/officeDocument/2006/relationships/image" Target="../media/image758.emf"/><Relationship Id="rId84" Type="http://schemas.openxmlformats.org/officeDocument/2006/relationships/customXml" Target="../ink/ink1890.xml"/><Relationship Id="rId138" Type="http://schemas.openxmlformats.org/officeDocument/2006/relationships/image" Target="../media/image795.emf"/><Relationship Id="rId159" Type="http://schemas.openxmlformats.org/officeDocument/2006/relationships/customXml" Target="../ink/ink1928.xml"/><Relationship Id="rId170" Type="http://schemas.openxmlformats.org/officeDocument/2006/relationships/image" Target="../media/image811.emf"/><Relationship Id="rId191" Type="http://schemas.openxmlformats.org/officeDocument/2006/relationships/customXml" Target="../ink/ink1944.xml"/><Relationship Id="rId205" Type="http://schemas.openxmlformats.org/officeDocument/2006/relationships/customXml" Target="../ink/ink1951.xml"/><Relationship Id="rId226" Type="http://schemas.openxmlformats.org/officeDocument/2006/relationships/image" Target="../media/image839.emf"/><Relationship Id="rId107" Type="http://schemas.openxmlformats.org/officeDocument/2006/relationships/customXml" Target="../ink/ink1902.xml"/><Relationship Id="rId11" Type="http://schemas.openxmlformats.org/officeDocument/2006/relationships/image" Target="../media/image732.emf"/><Relationship Id="rId32" Type="http://schemas.openxmlformats.org/officeDocument/2006/relationships/customXml" Target="../ink/ink1864.xml"/><Relationship Id="rId53" Type="http://schemas.openxmlformats.org/officeDocument/2006/relationships/image" Target="../media/image753.emf"/><Relationship Id="rId74" Type="http://schemas.openxmlformats.org/officeDocument/2006/relationships/customXml" Target="../ink/ink1885.xml"/><Relationship Id="rId128" Type="http://schemas.openxmlformats.org/officeDocument/2006/relationships/image" Target="../media/image790.emf"/><Relationship Id="rId149" Type="http://schemas.openxmlformats.org/officeDocument/2006/relationships/customXml" Target="../ink/ink1923.xml"/><Relationship Id="rId5" Type="http://schemas.openxmlformats.org/officeDocument/2006/relationships/image" Target="../media/image729.emf"/><Relationship Id="rId95" Type="http://schemas.openxmlformats.org/officeDocument/2006/relationships/image" Target="../media/image774.emf"/><Relationship Id="rId160" Type="http://schemas.openxmlformats.org/officeDocument/2006/relationships/image" Target="../media/image806.emf"/><Relationship Id="rId181" Type="http://schemas.openxmlformats.org/officeDocument/2006/relationships/customXml" Target="../ink/ink1939.xml"/><Relationship Id="rId216" Type="http://schemas.openxmlformats.org/officeDocument/2006/relationships/image" Target="../media/image834.emf"/><Relationship Id="rId22" Type="http://schemas.openxmlformats.org/officeDocument/2006/relationships/customXml" Target="../ink/ink1859.xml"/><Relationship Id="rId43" Type="http://schemas.openxmlformats.org/officeDocument/2006/relationships/image" Target="../media/image748.emf"/><Relationship Id="rId64" Type="http://schemas.openxmlformats.org/officeDocument/2006/relationships/customXml" Target="../ink/ink1880.xml"/><Relationship Id="rId118" Type="http://schemas.openxmlformats.org/officeDocument/2006/relationships/image" Target="../media/image785.emf"/><Relationship Id="rId139" Type="http://schemas.openxmlformats.org/officeDocument/2006/relationships/customXml" Target="../ink/ink1918.xml"/><Relationship Id="rId85" Type="http://schemas.openxmlformats.org/officeDocument/2006/relationships/image" Target="../media/image769.emf"/><Relationship Id="rId150" Type="http://schemas.openxmlformats.org/officeDocument/2006/relationships/image" Target="../media/image801.emf"/><Relationship Id="rId171" Type="http://schemas.openxmlformats.org/officeDocument/2006/relationships/customXml" Target="../ink/ink1934.xml"/><Relationship Id="rId192" Type="http://schemas.openxmlformats.org/officeDocument/2006/relationships/image" Target="../media/image822.emf"/><Relationship Id="rId206" Type="http://schemas.openxmlformats.org/officeDocument/2006/relationships/image" Target="../media/image829.emf"/><Relationship Id="rId227" Type="http://schemas.openxmlformats.org/officeDocument/2006/relationships/customXml" Target="../ink/ink1962.xml"/><Relationship Id="rId12" Type="http://schemas.openxmlformats.org/officeDocument/2006/relationships/customXml" Target="../ink/ink1854.xml"/><Relationship Id="rId33" Type="http://schemas.openxmlformats.org/officeDocument/2006/relationships/image" Target="../media/image743.emf"/><Relationship Id="rId108" Type="http://schemas.openxmlformats.org/officeDocument/2006/relationships/image" Target="../media/image780.emf"/><Relationship Id="rId129" Type="http://schemas.openxmlformats.org/officeDocument/2006/relationships/customXml" Target="../ink/ink1913.xml"/><Relationship Id="rId54" Type="http://schemas.openxmlformats.org/officeDocument/2006/relationships/customXml" Target="../ink/ink1875.xml"/><Relationship Id="rId75" Type="http://schemas.openxmlformats.org/officeDocument/2006/relationships/image" Target="../media/image764.emf"/><Relationship Id="rId96" Type="http://schemas.openxmlformats.org/officeDocument/2006/relationships/customXml" Target="../ink/ink1896.xml"/><Relationship Id="rId140" Type="http://schemas.openxmlformats.org/officeDocument/2006/relationships/image" Target="../media/image796.emf"/><Relationship Id="rId161" Type="http://schemas.openxmlformats.org/officeDocument/2006/relationships/customXml" Target="../ink/ink1929.xml"/><Relationship Id="rId182" Type="http://schemas.openxmlformats.org/officeDocument/2006/relationships/image" Target="../media/image817.emf"/><Relationship Id="rId217" Type="http://schemas.openxmlformats.org/officeDocument/2006/relationships/customXml" Target="../ink/ink1957.xml"/><Relationship Id="rId6" Type="http://schemas.openxmlformats.org/officeDocument/2006/relationships/customXml" Target="../ink/ink1851.xml"/><Relationship Id="rId23" Type="http://schemas.openxmlformats.org/officeDocument/2006/relationships/image" Target="../media/image738.emf"/><Relationship Id="rId119" Type="http://schemas.openxmlformats.org/officeDocument/2006/relationships/customXml" Target="../ink/ink1908.xml"/><Relationship Id="rId44" Type="http://schemas.openxmlformats.org/officeDocument/2006/relationships/customXml" Target="../ink/ink1870.xml"/><Relationship Id="rId65" Type="http://schemas.openxmlformats.org/officeDocument/2006/relationships/image" Target="../media/image759.emf"/><Relationship Id="rId86" Type="http://schemas.openxmlformats.org/officeDocument/2006/relationships/customXml" Target="../ink/ink1891.xml"/><Relationship Id="rId130" Type="http://schemas.openxmlformats.org/officeDocument/2006/relationships/image" Target="../media/image791.emf"/><Relationship Id="rId151" Type="http://schemas.openxmlformats.org/officeDocument/2006/relationships/customXml" Target="../ink/ink1924.xml"/><Relationship Id="rId172" Type="http://schemas.openxmlformats.org/officeDocument/2006/relationships/image" Target="../media/image812.emf"/><Relationship Id="rId193" Type="http://schemas.openxmlformats.org/officeDocument/2006/relationships/customXml" Target="../ink/ink1945.xml"/><Relationship Id="rId207" Type="http://schemas.openxmlformats.org/officeDocument/2006/relationships/customXml" Target="../ink/ink1952.xml"/><Relationship Id="rId228" Type="http://schemas.openxmlformats.org/officeDocument/2006/relationships/image" Target="../media/image840.emf"/><Relationship Id="rId13" Type="http://schemas.openxmlformats.org/officeDocument/2006/relationships/image" Target="../media/image733.emf"/><Relationship Id="rId109" Type="http://schemas.openxmlformats.org/officeDocument/2006/relationships/customXml" Target="../ink/ink1903.xml"/><Relationship Id="rId34" Type="http://schemas.openxmlformats.org/officeDocument/2006/relationships/customXml" Target="../ink/ink1865.xml"/><Relationship Id="rId55" Type="http://schemas.openxmlformats.org/officeDocument/2006/relationships/image" Target="../media/image754.emf"/><Relationship Id="rId76" Type="http://schemas.openxmlformats.org/officeDocument/2006/relationships/customXml" Target="../ink/ink1886.xml"/><Relationship Id="rId97" Type="http://schemas.openxmlformats.org/officeDocument/2006/relationships/image" Target="../media/image775.emf"/><Relationship Id="rId120" Type="http://schemas.openxmlformats.org/officeDocument/2006/relationships/image" Target="../media/image786.emf"/><Relationship Id="rId141" Type="http://schemas.openxmlformats.org/officeDocument/2006/relationships/customXml" Target="../ink/ink1919.xml"/><Relationship Id="rId7" Type="http://schemas.openxmlformats.org/officeDocument/2006/relationships/image" Target="../media/image730.emf"/><Relationship Id="rId162" Type="http://schemas.openxmlformats.org/officeDocument/2006/relationships/image" Target="../media/image807.emf"/><Relationship Id="rId183" Type="http://schemas.openxmlformats.org/officeDocument/2006/relationships/customXml" Target="../ink/ink1940.xml"/><Relationship Id="rId218" Type="http://schemas.openxmlformats.org/officeDocument/2006/relationships/image" Target="../media/image835.emf"/><Relationship Id="rId24" Type="http://schemas.openxmlformats.org/officeDocument/2006/relationships/customXml" Target="../ink/ink1860.xml"/><Relationship Id="rId45" Type="http://schemas.openxmlformats.org/officeDocument/2006/relationships/image" Target="../media/image749.emf"/><Relationship Id="rId66" Type="http://schemas.openxmlformats.org/officeDocument/2006/relationships/customXml" Target="../ink/ink1881.xml"/><Relationship Id="rId87" Type="http://schemas.openxmlformats.org/officeDocument/2006/relationships/image" Target="../media/image770.emf"/><Relationship Id="rId110" Type="http://schemas.openxmlformats.org/officeDocument/2006/relationships/image" Target="../media/image781.emf"/><Relationship Id="rId131" Type="http://schemas.openxmlformats.org/officeDocument/2006/relationships/customXml" Target="../ink/ink1914.xml"/><Relationship Id="rId152" Type="http://schemas.openxmlformats.org/officeDocument/2006/relationships/image" Target="../media/image802.emf"/><Relationship Id="rId173" Type="http://schemas.openxmlformats.org/officeDocument/2006/relationships/customXml" Target="../ink/ink1935.xml"/><Relationship Id="rId194" Type="http://schemas.openxmlformats.org/officeDocument/2006/relationships/image" Target="../media/image823.emf"/><Relationship Id="rId208" Type="http://schemas.openxmlformats.org/officeDocument/2006/relationships/image" Target="../media/image830.emf"/><Relationship Id="rId229" Type="http://schemas.openxmlformats.org/officeDocument/2006/relationships/customXml" Target="../ink/ink1963.xml"/><Relationship Id="rId14" Type="http://schemas.openxmlformats.org/officeDocument/2006/relationships/customXml" Target="../ink/ink1855.xml"/><Relationship Id="rId35" Type="http://schemas.openxmlformats.org/officeDocument/2006/relationships/image" Target="../media/image744.emf"/><Relationship Id="rId56" Type="http://schemas.openxmlformats.org/officeDocument/2006/relationships/customXml" Target="../ink/ink1876.xml"/><Relationship Id="rId77" Type="http://schemas.openxmlformats.org/officeDocument/2006/relationships/image" Target="../media/image765.emf"/><Relationship Id="rId100" Type="http://schemas.openxmlformats.org/officeDocument/2006/relationships/customXml" Target="../ink/ink1898.xml"/><Relationship Id="rId8" Type="http://schemas.openxmlformats.org/officeDocument/2006/relationships/customXml" Target="../ink/ink1852.xml"/><Relationship Id="rId98" Type="http://schemas.openxmlformats.org/officeDocument/2006/relationships/customXml" Target="../ink/ink1897.xml"/><Relationship Id="rId121" Type="http://schemas.openxmlformats.org/officeDocument/2006/relationships/customXml" Target="../ink/ink1909.xml"/><Relationship Id="rId142" Type="http://schemas.openxmlformats.org/officeDocument/2006/relationships/image" Target="../media/image797.emf"/><Relationship Id="rId163" Type="http://schemas.openxmlformats.org/officeDocument/2006/relationships/customXml" Target="../ink/ink1930.xml"/><Relationship Id="rId184" Type="http://schemas.openxmlformats.org/officeDocument/2006/relationships/image" Target="../media/image818.emf"/><Relationship Id="rId219" Type="http://schemas.openxmlformats.org/officeDocument/2006/relationships/customXml" Target="../ink/ink1958.xml"/><Relationship Id="rId230" Type="http://schemas.openxmlformats.org/officeDocument/2006/relationships/image" Target="../media/image841.emf"/><Relationship Id="rId25" Type="http://schemas.openxmlformats.org/officeDocument/2006/relationships/image" Target="../media/image739.emf"/><Relationship Id="rId46" Type="http://schemas.openxmlformats.org/officeDocument/2006/relationships/customXml" Target="../ink/ink1871.xml"/><Relationship Id="rId67" Type="http://schemas.openxmlformats.org/officeDocument/2006/relationships/image" Target="../media/image760.emf"/><Relationship Id="rId116" Type="http://schemas.openxmlformats.org/officeDocument/2006/relationships/image" Target="../media/image784.emf"/><Relationship Id="rId137" Type="http://schemas.openxmlformats.org/officeDocument/2006/relationships/customXml" Target="../ink/ink1917.xml"/><Relationship Id="rId158" Type="http://schemas.openxmlformats.org/officeDocument/2006/relationships/image" Target="../media/image805.emf"/><Relationship Id="rId20" Type="http://schemas.openxmlformats.org/officeDocument/2006/relationships/customXml" Target="../ink/ink1858.xml"/><Relationship Id="rId41" Type="http://schemas.openxmlformats.org/officeDocument/2006/relationships/image" Target="../media/image747.emf"/><Relationship Id="rId62" Type="http://schemas.openxmlformats.org/officeDocument/2006/relationships/customXml" Target="../ink/ink1879.xml"/><Relationship Id="rId83" Type="http://schemas.openxmlformats.org/officeDocument/2006/relationships/image" Target="../media/image768.emf"/><Relationship Id="rId88" Type="http://schemas.openxmlformats.org/officeDocument/2006/relationships/customXml" Target="../ink/ink1892.xml"/><Relationship Id="rId111" Type="http://schemas.openxmlformats.org/officeDocument/2006/relationships/customXml" Target="../ink/ink1904.xml"/><Relationship Id="rId132" Type="http://schemas.openxmlformats.org/officeDocument/2006/relationships/image" Target="../media/image792.emf"/><Relationship Id="rId153" Type="http://schemas.openxmlformats.org/officeDocument/2006/relationships/customXml" Target="../ink/ink1925.xml"/><Relationship Id="rId174" Type="http://schemas.openxmlformats.org/officeDocument/2006/relationships/image" Target="../media/image813.emf"/><Relationship Id="rId179" Type="http://schemas.openxmlformats.org/officeDocument/2006/relationships/customXml" Target="../ink/ink1938.xml"/><Relationship Id="rId195" Type="http://schemas.openxmlformats.org/officeDocument/2006/relationships/customXml" Target="../ink/ink1946.xml"/><Relationship Id="rId209" Type="http://schemas.openxmlformats.org/officeDocument/2006/relationships/customXml" Target="../ink/ink1953.xml"/><Relationship Id="rId190" Type="http://schemas.openxmlformats.org/officeDocument/2006/relationships/image" Target="../media/image821.emf"/><Relationship Id="rId204" Type="http://schemas.openxmlformats.org/officeDocument/2006/relationships/image" Target="../media/image828.emf"/><Relationship Id="rId220" Type="http://schemas.openxmlformats.org/officeDocument/2006/relationships/image" Target="../media/image836.emf"/><Relationship Id="rId225" Type="http://schemas.openxmlformats.org/officeDocument/2006/relationships/customXml" Target="../ink/ink1961.xml"/><Relationship Id="rId15" Type="http://schemas.openxmlformats.org/officeDocument/2006/relationships/image" Target="../media/image734.emf"/><Relationship Id="rId36" Type="http://schemas.openxmlformats.org/officeDocument/2006/relationships/customXml" Target="../ink/ink1866.xml"/><Relationship Id="rId57" Type="http://schemas.openxmlformats.org/officeDocument/2006/relationships/image" Target="../media/image755.emf"/><Relationship Id="rId106" Type="http://schemas.openxmlformats.org/officeDocument/2006/relationships/image" Target="../media/image779.emf"/><Relationship Id="rId127" Type="http://schemas.openxmlformats.org/officeDocument/2006/relationships/customXml" Target="../ink/ink1912.xml"/><Relationship Id="rId10" Type="http://schemas.openxmlformats.org/officeDocument/2006/relationships/customXml" Target="../ink/ink1853.xml"/><Relationship Id="rId31" Type="http://schemas.openxmlformats.org/officeDocument/2006/relationships/image" Target="../media/image742.emf"/><Relationship Id="rId52" Type="http://schemas.openxmlformats.org/officeDocument/2006/relationships/customXml" Target="../ink/ink1874.xml"/><Relationship Id="rId73" Type="http://schemas.openxmlformats.org/officeDocument/2006/relationships/image" Target="../media/image763.emf"/><Relationship Id="rId78" Type="http://schemas.openxmlformats.org/officeDocument/2006/relationships/customXml" Target="../ink/ink1887.xml"/><Relationship Id="rId94" Type="http://schemas.openxmlformats.org/officeDocument/2006/relationships/customXml" Target="../ink/ink1895.xml"/><Relationship Id="rId99" Type="http://schemas.openxmlformats.org/officeDocument/2006/relationships/image" Target="../media/image776.emf"/><Relationship Id="rId101" Type="http://schemas.openxmlformats.org/officeDocument/2006/relationships/customXml" Target="../ink/ink1899.xml"/><Relationship Id="rId122" Type="http://schemas.openxmlformats.org/officeDocument/2006/relationships/image" Target="../media/image787.emf"/><Relationship Id="rId143" Type="http://schemas.openxmlformats.org/officeDocument/2006/relationships/customXml" Target="../ink/ink1920.xml"/><Relationship Id="rId148" Type="http://schemas.openxmlformats.org/officeDocument/2006/relationships/image" Target="../media/image800.emf"/><Relationship Id="rId164" Type="http://schemas.openxmlformats.org/officeDocument/2006/relationships/image" Target="../media/image808.emf"/><Relationship Id="rId169" Type="http://schemas.openxmlformats.org/officeDocument/2006/relationships/customXml" Target="../ink/ink1933.xml"/><Relationship Id="rId185" Type="http://schemas.openxmlformats.org/officeDocument/2006/relationships/customXml" Target="../ink/ink1941.xml"/><Relationship Id="rId4" Type="http://schemas.openxmlformats.org/officeDocument/2006/relationships/customXml" Target="../ink/ink1850.xml"/><Relationship Id="rId9" Type="http://schemas.openxmlformats.org/officeDocument/2006/relationships/image" Target="../media/image731.emf"/><Relationship Id="rId180" Type="http://schemas.openxmlformats.org/officeDocument/2006/relationships/image" Target="../media/image816.emf"/><Relationship Id="rId210" Type="http://schemas.openxmlformats.org/officeDocument/2006/relationships/image" Target="../media/image831.emf"/><Relationship Id="rId215" Type="http://schemas.openxmlformats.org/officeDocument/2006/relationships/customXml" Target="../ink/ink1956.xml"/><Relationship Id="rId26" Type="http://schemas.openxmlformats.org/officeDocument/2006/relationships/customXml" Target="../ink/ink1861.xml"/><Relationship Id="rId47" Type="http://schemas.openxmlformats.org/officeDocument/2006/relationships/image" Target="../media/image750.emf"/><Relationship Id="rId68" Type="http://schemas.openxmlformats.org/officeDocument/2006/relationships/customXml" Target="../ink/ink1882.xml"/><Relationship Id="rId89" Type="http://schemas.openxmlformats.org/officeDocument/2006/relationships/image" Target="../media/image771.emf"/><Relationship Id="rId112" Type="http://schemas.openxmlformats.org/officeDocument/2006/relationships/image" Target="../media/image782.emf"/><Relationship Id="rId133" Type="http://schemas.openxmlformats.org/officeDocument/2006/relationships/customXml" Target="../ink/ink1915.xml"/><Relationship Id="rId154" Type="http://schemas.openxmlformats.org/officeDocument/2006/relationships/image" Target="../media/image803.emf"/><Relationship Id="rId175" Type="http://schemas.openxmlformats.org/officeDocument/2006/relationships/customXml" Target="../ink/ink1936.xml"/><Relationship Id="rId196" Type="http://schemas.openxmlformats.org/officeDocument/2006/relationships/image" Target="../media/image824.emf"/><Relationship Id="rId200" Type="http://schemas.openxmlformats.org/officeDocument/2006/relationships/image" Target="../media/image826.emf"/><Relationship Id="rId16" Type="http://schemas.openxmlformats.org/officeDocument/2006/relationships/customXml" Target="../ink/ink1856.xml"/><Relationship Id="rId221" Type="http://schemas.openxmlformats.org/officeDocument/2006/relationships/customXml" Target="../ink/ink1959.xml"/><Relationship Id="rId37" Type="http://schemas.openxmlformats.org/officeDocument/2006/relationships/image" Target="../media/image745.emf"/><Relationship Id="rId58" Type="http://schemas.openxmlformats.org/officeDocument/2006/relationships/customXml" Target="../ink/ink1877.xml"/><Relationship Id="rId79" Type="http://schemas.openxmlformats.org/officeDocument/2006/relationships/image" Target="../media/image766.emf"/><Relationship Id="rId102" Type="http://schemas.openxmlformats.org/officeDocument/2006/relationships/image" Target="../media/image777.emf"/><Relationship Id="rId123" Type="http://schemas.openxmlformats.org/officeDocument/2006/relationships/customXml" Target="../ink/ink1910.xml"/><Relationship Id="rId144" Type="http://schemas.openxmlformats.org/officeDocument/2006/relationships/image" Target="../media/image798.emf"/><Relationship Id="rId90" Type="http://schemas.openxmlformats.org/officeDocument/2006/relationships/customXml" Target="../ink/ink1893.xml"/><Relationship Id="rId165" Type="http://schemas.openxmlformats.org/officeDocument/2006/relationships/customXml" Target="../ink/ink1931.xml"/><Relationship Id="rId186" Type="http://schemas.openxmlformats.org/officeDocument/2006/relationships/image" Target="../media/image819.emf"/><Relationship Id="rId211" Type="http://schemas.openxmlformats.org/officeDocument/2006/relationships/customXml" Target="../ink/ink1954.xml"/><Relationship Id="rId27" Type="http://schemas.openxmlformats.org/officeDocument/2006/relationships/image" Target="../media/image740.emf"/><Relationship Id="rId48" Type="http://schemas.openxmlformats.org/officeDocument/2006/relationships/customXml" Target="../ink/ink1872.xml"/><Relationship Id="rId69" Type="http://schemas.openxmlformats.org/officeDocument/2006/relationships/image" Target="../media/image761.emf"/><Relationship Id="rId113" Type="http://schemas.openxmlformats.org/officeDocument/2006/relationships/customXml" Target="../ink/ink1905.xml"/><Relationship Id="rId134" Type="http://schemas.openxmlformats.org/officeDocument/2006/relationships/image" Target="../media/image793.emf"/><Relationship Id="rId80" Type="http://schemas.openxmlformats.org/officeDocument/2006/relationships/customXml" Target="../ink/ink1888.xml"/><Relationship Id="rId155" Type="http://schemas.openxmlformats.org/officeDocument/2006/relationships/customXml" Target="../ink/ink1926.xml"/><Relationship Id="rId176" Type="http://schemas.openxmlformats.org/officeDocument/2006/relationships/image" Target="../media/image814.emf"/><Relationship Id="rId197" Type="http://schemas.openxmlformats.org/officeDocument/2006/relationships/customXml" Target="../ink/ink1947.xml"/><Relationship Id="rId201" Type="http://schemas.openxmlformats.org/officeDocument/2006/relationships/customXml" Target="../ink/ink1949.xml"/><Relationship Id="rId222" Type="http://schemas.openxmlformats.org/officeDocument/2006/relationships/image" Target="../media/image837.emf"/><Relationship Id="rId17" Type="http://schemas.openxmlformats.org/officeDocument/2006/relationships/image" Target="../media/image735.emf"/><Relationship Id="rId38" Type="http://schemas.openxmlformats.org/officeDocument/2006/relationships/customXml" Target="../ink/ink1867.xml"/><Relationship Id="rId59" Type="http://schemas.openxmlformats.org/officeDocument/2006/relationships/image" Target="../media/image756.emf"/><Relationship Id="rId103" Type="http://schemas.openxmlformats.org/officeDocument/2006/relationships/customXml" Target="../ink/ink1900.xml"/><Relationship Id="rId124" Type="http://schemas.openxmlformats.org/officeDocument/2006/relationships/image" Target="../media/image788.emf"/><Relationship Id="rId70" Type="http://schemas.openxmlformats.org/officeDocument/2006/relationships/customXml" Target="../ink/ink1883.xml"/><Relationship Id="rId91" Type="http://schemas.openxmlformats.org/officeDocument/2006/relationships/image" Target="../media/image772.emf"/><Relationship Id="rId145" Type="http://schemas.openxmlformats.org/officeDocument/2006/relationships/customXml" Target="../ink/ink1921.xml"/><Relationship Id="rId166" Type="http://schemas.openxmlformats.org/officeDocument/2006/relationships/image" Target="../media/image809.emf"/><Relationship Id="rId187" Type="http://schemas.openxmlformats.org/officeDocument/2006/relationships/customXml" Target="../ink/ink194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832.emf"/><Relationship Id="rId28" Type="http://schemas.openxmlformats.org/officeDocument/2006/relationships/customXml" Target="../ink/ink1862.xml"/><Relationship Id="rId49" Type="http://schemas.openxmlformats.org/officeDocument/2006/relationships/image" Target="../media/image751.emf"/><Relationship Id="rId114" Type="http://schemas.openxmlformats.org/officeDocument/2006/relationships/image" Target="../media/image783.emf"/><Relationship Id="rId60" Type="http://schemas.openxmlformats.org/officeDocument/2006/relationships/customXml" Target="../ink/ink1878.xml"/><Relationship Id="rId81" Type="http://schemas.openxmlformats.org/officeDocument/2006/relationships/image" Target="../media/image767.emf"/><Relationship Id="rId135" Type="http://schemas.openxmlformats.org/officeDocument/2006/relationships/customXml" Target="../ink/ink1916.xml"/><Relationship Id="rId156" Type="http://schemas.openxmlformats.org/officeDocument/2006/relationships/image" Target="../media/image804.emf"/><Relationship Id="rId177" Type="http://schemas.openxmlformats.org/officeDocument/2006/relationships/customXml" Target="../ink/ink1937.xml"/><Relationship Id="rId198" Type="http://schemas.openxmlformats.org/officeDocument/2006/relationships/image" Target="../media/image825.emf"/><Relationship Id="rId202" Type="http://schemas.openxmlformats.org/officeDocument/2006/relationships/image" Target="../media/image827.emf"/><Relationship Id="rId223" Type="http://schemas.openxmlformats.org/officeDocument/2006/relationships/customXml" Target="../ink/ink1960.xml"/><Relationship Id="rId18" Type="http://schemas.openxmlformats.org/officeDocument/2006/relationships/customXml" Target="../ink/ink1857.xml"/><Relationship Id="rId39" Type="http://schemas.openxmlformats.org/officeDocument/2006/relationships/image" Target="../media/image746.emf"/><Relationship Id="rId50" Type="http://schemas.openxmlformats.org/officeDocument/2006/relationships/customXml" Target="../ink/ink1873.xml"/><Relationship Id="rId104" Type="http://schemas.openxmlformats.org/officeDocument/2006/relationships/image" Target="../media/image778.emf"/><Relationship Id="rId125" Type="http://schemas.openxmlformats.org/officeDocument/2006/relationships/customXml" Target="../ink/ink1911.xml"/><Relationship Id="rId146" Type="http://schemas.openxmlformats.org/officeDocument/2006/relationships/image" Target="../media/image799.emf"/><Relationship Id="rId167" Type="http://schemas.openxmlformats.org/officeDocument/2006/relationships/customXml" Target="../ink/ink1932.xml"/><Relationship Id="rId188" Type="http://schemas.openxmlformats.org/officeDocument/2006/relationships/image" Target="../media/image820.emf"/><Relationship Id="rId71" Type="http://schemas.openxmlformats.org/officeDocument/2006/relationships/image" Target="../media/image762.emf"/><Relationship Id="rId92" Type="http://schemas.openxmlformats.org/officeDocument/2006/relationships/customXml" Target="../ink/ink1894.xml"/><Relationship Id="rId213" Type="http://schemas.openxmlformats.org/officeDocument/2006/relationships/customXml" Target="../ink/ink1955.xml"/><Relationship Id="rId2" Type="http://schemas.openxmlformats.org/officeDocument/2006/relationships/customXml" Target="../ink/ink1849.xml"/><Relationship Id="rId29" Type="http://schemas.openxmlformats.org/officeDocument/2006/relationships/image" Target="../media/image741.emf"/><Relationship Id="rId40" Type="http://schemas.openxmlformats.org/officeDocument/2006/relationships/customXml" Target="../ink/ink1868.xml"/><Relationship Id="rId115" Type="http://schemas.openxmlformats.org/officeDocument/2006/relationships/customXml" Target="../ink/ink1906.xml"/><Relationship Id="rId136" Type="http://schemas.openxmlformats.org/officeDocument/2006/relationships/image" Target="../media/image794.emf"/><Relationship Id="rId157" Type="http://schemas.openxmlformats.org/officeDocument/2006/relationships/customXml" Target="../ink/ink1927.xml"/><Relationship Id="rId178" Type="http://schemas.openxmlformats.org/officeDocument/2006/relationships/image" Target="../media/image815.emf"/><Relationship Id="rId61" Type="http://schemas.openxmlformats.org/officeDocument/2006/relationships/image" Target="../media/image757.emf"/><Relationship Id="rId82" Type="http://schemas.openxmlformats.org/officeDocument/2006/relationships/customXml" Target="../ink/ink1889.xml"/><Relationship Id="rId199" Type="http://schemas.openxmlformats.org/officeDocument/2006/relationships/customXml" Target="../ink/ink1948.xml"/><Relationship Id="rId203" Type="http://schemas.openxmlformats.org/officeDocument/2006/relationships/customXml" Target="../ink/ink1950.xml"/><Relationship Id="rId19" Type="http://schemas.openxmlformats.org/officeDocument/2006/relationships/image" Target="../media/image736.emf"/><Relationship Id="rId224" Type="http://schemas.openxmlformats.org/officeDocument/2006/relationships/image" Target="../media/image838.emf"/><Relationship Id="rId30" Type="http://schemas.openxmlformats.org/officeDocument/2006/relationships/customXml" Target="../ink/ink1863.xml"/><Relationship Id="rId105" Type="http://schemas.openxmlformats.org/officeDocument/2006/relationships/customXml" Target="../ink/ink1901.xml"/><Relationship Id="rId126" Type="http://schemas.openxmlformats.org/officeDocument/2006/relationships/image" Target="../media/image789.emf"/><Relationship Id="rId147" Type="http://schemas.openxmlformats.org/officeDocument/2006/relationships/customXml" Target="../ink/ink1922.xml"/><Relationship Id="rId168" Type="http://schemas.openxmlformats.org/officeDocument/2006/relationships/image" Target="../media/image810.emf"/><Relationship Id="rId51" Type="http://schemas.openxmlformats.org/officeDocument/2006/relationships/image" Target="../media/image752.emf"/><Relationship Id="rId72" Type="http://schemas.openxmlformats.org/officeDocument/2006/relationships/customXml" Target="../ink/ink1884.xml"/><Relationship Id="rId93" Type="http://schemas.openxmlformats.org/officeDocument/2006/relationships/image" Target="../media/image773.emf"/><Relationship Id="rId189" Type="http://schemas.openxmlformats.org/officeDocument/2006/relationships/customXml" Target="../ink/ink1943.xml"/><Relationship Id="rId3" Type="http://schemas.openxmlformats.org/officeDocument/2006/relationships/image" Target="../media/image728.emf"/><Relationship Id="rId214" Type="http://schemas.openxmlformats.org/officeDocument/2006/relationships/image" Target="../media/image833.emf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98.emf"/><Relationship Id="rId21" Type="http://schemas.openxmlformats.org/officeDocument/2006/relationships/image" Target="../media/image850.emf"/><Relationship Id="rId42" Type="http://schemas.openxmlformats.org/officeDocument/2006/relationships/customXml" Target="../ink/ink1984.xml"/><Relationship Id="rId63" Type="http://schemas.openxmlformats.org/officeDocument/2006/relationships/image" Target="../media/image871.emf"/><Relationship Id="rId84" Type="http://schemas.openxmlformats.org/officeDocument/2006/relationships/customXml" Target="../ink/ink2005.xml"/><Relationship Id="rId138" Type="http://schemas.openxmlformats.org/officeDocument/2006/relationships/customXml" Target="../ink/ink2032.xml"/><Relationship Id="rId159" Type="http://schemas.openxmlformats.org/officeDocument/2006/relationships/image" Target="../media/image919.emf"/><Relationship Id="rId107" Type="http://schemas.openxmlformats.org/officeDocument/2006/relationships/image" Target="../media/image893.emf"/><Relationship Id="rId11" Type="http://schemas.openxmlformats.org/officeDocument/2006/relationships/image" Target="../media/image845.emf"/><Relationship Id="rId32" Type="http://schemas.openxmlformats.org/officeDocument/2006/relationships/customXml" Target="../ink/ink1979.xml"/><Relationship Id="rId53" Type="http://schemas.openxmlformats.org/officeDocument/2006/relationships/image" Target="../media/image866.emf"/><Relationship Id="rId74" Type="http://schemas.openxmlformats.org/officeDocument/2006/relationships/customXml" Target="../ink/ink2000.xml"/><Relationship Id="rId128" Type="http://schemas.openxmlformats.org/officeDocument/2006/relationships/customXml" Target="../ink/ink2027.xml"/><Relationship Id="rId149" Type="http://schemas.openxmlformats.org/officeDocument/2006/relationships/image" Target="../media/image914.emf"/><Relationship Id="rId5" Type="http://schemas.openxmlformats.org/officeDocument/2006/relationships/image" Target="../media/image842.emf"/><Relationship Id="rId95" Type="http://schemas.openxmlformats.org/officeDocument/2006/relationships/image" Target="../media/image887.emf"/><Relationship Id="rId160" Type="http://schemas.openxmlformats.org/officeDocument/2006/relationships/customXml" Target="../ink/ink2043.xml"/><Relationship Id="rId22" Type="http://schemas.openxmlformats.org/officeDocument/2006/relationships/customXml" Target="../ink/ink1974.xml"/><Relationship Id="rId43" Type="http://schemas.openxmlformats.org/officeDocument/2006/relationships/image" Target="../media/image861.emf"/><Relationship Id="rId64" Type="http://schemas.openxmlformats.org/officeDocument/2006/relationships/customXml" Target="../ink/ink1995.xml"/><Relationship Id="rId118" Type="http://schemas.openxmlformats.org/officeDocument/2006/relationships/customXml" Target="../ink/ink2022.xml"/><Relationship Id="rId139" Type="http://schemas.openxmlformats.org/officeDocument/2006/relationships/image" Target="../media/image909.emf"/><Relationship Id="rId85" Type="http://schemas.openxmlformats.org/officeDocument/2006/relationships/image" Target="../media/image882.emf"/><Relationship Id="rId150" Type="http://schemas.openxmlformats.org/officeDocument/2006/relationships/customXml" Target="../ink/ink2038.xml"/><Relationship Id="rId12" Type="http://schemas.openxmlformats.org/officeDocument/2006/relationships/customXml" Target="../ink/ink1969.xml"/><Relationship Id="rId17" Type="http://schemas.openxmlformats.org/officeDocument/2006/relationships/image" Target="../media/image848.emf"/><Relationship Id="rId33" Type="http://schemas.openxmlformats.org/officeDocument/2006/relationships/image" Target="../media/image856.emf"/><Relationship Id="rId38" Type="http://schemas.openxmlformats.org/officeDocument/2006/relationships/customXml" Target="../ink/ink1982.xml"/><Relationship Id="rId59" Type="http://schemas.openxmlformats.org/officeDocument/2006/relationships/image" Target="../media/image869.emf"/><Relationship Id="rId103" Type="http://schemas.openxmlformats.org/officeDocument/2006/relationships/image" Target="../media/image891.emf"/><Relationship Id="rId108" Type="http://schemas.openxmlformats.org/officeDocument/2006/relationships/customXml" Target="../ink/ink2017.xml"/><Relationship Id="rId124" Type="http://schemas.openxmlformats.org/officeDocument/2006/relationships/customXml" Target="../ink/ink2025.xml"/><Relationship Id="rId129" Type="http://schemas.openxmlformats.org/officeDocument/2006/relationships/image" Target="../media/image904.emf"/><Relationship Id="rId54" Type="http://schemas.openxmlformats.org/officeDocument/2006/relationships/customXml" Target="../ink/ink1990.xml"/><Relationship Id="rId70" Type="http://schemas.openxmlformats.org/officeDocument/2006/relationships/customXml" Target="../ink/ink1998.xml"/><Relationship Id="rId75" Type="http://schemas.openxmlformats.org/officeDocument/2006/relationships/image" Target="../media/image877.emf"/><Relationship Id="rId91" Type="http://schemas.openxmlformats.org/officeDocument/2006/relationships/image" Target="../media/image885.emf"/><Relationship Id="rId96" Type="http://schemas.openxmlformats.org/officeDocument/2006/relationships/customXml" Target="../ink/ink2011.xml"/><Relationship Id="rId140" Type="http://schemas.openxmlformats.org/officeDocument/2006/relationships/customXml" Target="../ink/ink2033.xml"/><Relationship Id="rId145" Type="http://schemas.openxmlformats.org/officeDocument/2006/relationships/image" Target="../media/image912.emf"/><Relationship Id="rId161" Type="http://schemas.openxmlformats.org/officeDocument/2006/relationships/image" Target="../media/image92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66.xml"/><Relationship Id="rId23" Type="http://schemas.openxmlformats.org/officeDocument/2006/relationships/image" Target="../media/image851.emf"/><Relationship Id="rId28" Type="http://schemas.openxmlformats.org/officeDocument/2006/relationships/customXml" Target="../ink/ink1977.xml"/><Relationship Id="rId49" Type="http://schemas.openxmlformats.org/officeDocument/2006/relationships/image" Target="../media/image864.emf"/><Relationship Id="rId114" Type="http://schemas.openxmlformats.org/officeDocument/2006/relationships/customXml" Target="../ink/ink2020.xml"/><Relationship Id="rId119" Type="http://schemas.openxmlformats.org/officeDocument/2006/relationships/image" Target="../media/image899.emf"/><Relationship Id="rId44" Type="http://schemas.openxmlformats.org/officeDocument/2006/relationships/customXml" Target="../ink/ink1985.xml"/><Relationship Id="rId60" Type="http://schemas.openxmlformats.org/officeDocument/2006/relationships/customXml" Target="../ink/ink1993.xml"/><Relationship Id="rId65" Type="http://schemas.openxmlformats.org/officeDocument/2006/relationships/image" Target="../media/image872.emf"/><Relationship Id="rId81" Type="http://schemas.openxmlformats.org/officeDocument/2006/relationships/image" Target="../media/image880.emf"/><Relationship Id="rId86" Type="http://schemas.openxmlformats.org/officeDocument/2006/relationships/customXml" Target="../ink/ink2006.xml"/><Relationship Id="rId130" Type="http://schemas.openxmlformats.org/officeDocument/2006/relationships/customXml" Target="../ink/ink2028.xml"/><Relationship Id="rId135" Type="http://schemas.openxmlformats.org/officeDocument/2006/relationships/image" Target="../media/image907.emf"/><Relationship Id="rId151" Type="http://schemas.openxmlformats.org/officeDocument/2006/relationships/image" Target="../media/image915.emf"/><Relationship Id="rId156" Type="http://schemas.openxmlformats.org/officeDocument/2006/relationships/customXml" Target="../ink/ink2041.xml"/><Relationship Id="rId13" Type="http://schemas.openxmlformats.org/officeDocument/2006/relationships/image" Target="../media/image846.emf"/><Relationship Id="rId18" Type="http://schemas.openxmlformats.org/officeDocument/2006/relationships/customXml" Target="../ink/ink1972.xml"/><Relationship Id="rId39" Type="http://schemas.openxmlformats.org/officeDocument/2006/relationships/image" Target="../media/image859.emf"/><Relationship Id="rId109" Type="http://schemas.openxmlformats.org/officeDocument/2006/relationships/image" Target="../media/image894.emf"/><Relationship Id="rId34" Type="http://schemas.openxmlformats.org/officeDocument/2006/relationships/customXml" Target="../ink/ink1980.xml"/><Relationship Id="rId50" Type="http://schemas.openxmlformats.org/officeDocument/2006/relationships/customXml" Target="../ink/ink1988.xml"/><Relationship Id="rId55" Type="http://schemas.openxmlformats.org/officeDocument/2006/relationships/image" Target="../media/image867.emf"/><Relationship Id="rId76" Type="http://schemas.openxmlformats.org/officeDocument/2006/relationships/customXml" Target="../ink/ink2001.xml"/><Relationship Id="rId97" Type="http://schemas.openxmlformats.org/officeDocument/2006/relationships/image" Target="../media/image888.emf"/><Relationship Id="rId104" Type="http://schemas.openxmlformats.org/officeDocument/2006/relationships/customXml" Target="../ink/ink2015.xml"/><Relationship Id="rId120" Type="http://schemas.openxmlformats.org/officeDocument/2006/relationships/customXml" Target="../ink/ink2023.xml"/><Relationship Id="rId125" Type="http://schemas.openxmlformats.org/officeDocument/2006/relationships/image" Target="../media/image902.emf"/><Relationship Id="rId141" Type="http://schemas.openxmlformats.org/officeDocument/2006/relationships/image" Target="../media/image910.emf"/><Relationship Id="rId146" Type="http://schemas.openxmlformats.org/officeDocument/2006/relationships/customXml" Target="../ink/ink2036.xml"/><Relationship Id="rId7" Type="http://schemas.openxmlformats.org/officeDocument/2006/relationships/image" Target="../media/image843.emf"/><Relationship Id="rId71" Type="http://schemas.openxmlformats.org/officeDocument/2006/relationships/image" Target="../media/image875.emf"/><Relationship Id="rId92" Type="http://schemas.openxmlformats.org/officeDocument/2006/relationships/customXml" Target="../ink/ink2009.xml"/><Relationship Id="rId162" Type="http://schemas.openxmlformats.org/officeDocument/2006/relationships/customXml" Target="../ink/ink2044.xml"/><Relationship Id="rId2" Type="http://schemas.openxmlformats.org/officeDocument/2006/relationships/customXml" Target="../ink/ink1964.xml"/><Relationship Id="rId29" Type="http://schemas.openxmlformats.org/officeDocument/2006/relationships/image" Target="../media/image854.emf"/><Relationship Id="rId24" Type="http://schemas.openxmlformats.org/officeDocument/2006/relationships/customXml" Target="../ink/ink1975.xml"/><Relationship Id="rId40" Type="http://schemas.openxmlformats.org/officeDocument/2006/relationships/customXml" Target="../ink/ink1983.xml"/><Relationship Id="rId45" Type="http://schemas.openxmlformats.org/officeDocument/2006/relationships/image" Target="../media/image862.emf"/><Relationship Id="rId66" Type="http://schemas.openxmlformats.org/officeDocument/2006/relationships/customXml" Target="../ink/ink1996.xml"/><Relationship Id="rId87" Type="http://schemas.openxmlformats.org/officeDocument/2006/relationships/image" Target="../media/image883.emf"/><Relationship Id="rId110" Type="http://schemas.openxmlformats.org/officeDocument/2006/relationships/customXml" Target="../ink/ink2018.xml"/><Relationship Id="rId115" Type="http://schemas.openxmlformats.org/officeDocument/2006/relationships/image" Target="../media/image897.emf"/><Relationship Id="rId131" Type="http://schemas.openxmlformats.org/officeDocument/2006/relationships/image" Target="../media/image905.emf"/><Relationship Id="rId136" Type="http://schemas.openxmlformats.org/officeDocument/2006/relationships/customXml" Target="../ink/ink2031.xml"/><Relationship Id="rId157" Type="http://schemas.openxmlformats.org/officeDocument/2006/relationships/image" Target="../media/image918.emf"/><Relationship Id="rId61" Type="http://schemas.openxmlformats.org/officeDocument/2006/relationships/image" Target="../media/image870.emf"/><Relationship Id="rId82" Type="http://schemas.openxmlformats.org/officeDocument/2006/relationships/customXml" Target="../ink/ink2004.xml"/><Relationship Id="rId152" Type="http://schemas.openxmlformats.org/officeDocument/2006/relationships/customXml" Target="../ink/ink2039.xml"/><Relationship Id="rId19" Type="http://schemas.openxmlformats.org/officeDocument/2006/relationships/image" Target="../media/image849.emf"/><Relationship Id="rId14" Type="http://schemas.openxmlformats.org/officeDocument/2006/relationships/customXml" Target="../ink/ink1970.xml"/><Relationship Id="rId30" Type="http://schemas.openxmlformats.org/officeDocument/2006/relationships/customXml" Target="../ink/ink1978.xml"/><Relationship Id="rId35" Type="http://schemas.openxmlformats.org/officeDocument/2006/relationships/image" Target="../media/image857.emf"/><Relationship Id="rId56" Type="http://schemas.openxmlformats.org/officeDocument/2006/relationships/customXml" Target="../ink/ink1991.xml"/><Relationship Id="rId77" Type="http://schemas.openxmlformats.org/officeDocument/2006/relationships/image" Target="../media/image878.emf"/><Relationship Id="rId100" Type="http://schemas.openxmlformats.org/officeDocument/2006/relationships/customXml" Target="../ink/ink2013.xml"/><Relationship Id="rId105" Type="http://schemas.openxmlformats.org/officeDocument/2006/relationships/image" Target="../media/image892.emf"/><Relationship Id="rId126" Type="http://schemas.openxmlformats.org/officeDocument/2006/relationships/customXml" Target="../ink/ink2026.xml"/><Relationship Id="rId147" Type="http://schemas.openxmlformats.org/officeDocument/2006/relationships/image" Target="../media/image913.emf"/><Relationship Id="rId8" Type="http://schemas.openxmlformats.org/officeDocument/2006/relationships/customXml" Target="../ink/ink1967.xml"/><Relationship Id="rId51" Type="http://schemas.openxmlformats.org/officeDocument/2006/relationships/image" Target="../media/image865.emf"/><Relationship Id="rId72" Type="http://schemas.openxmlformats.org/officeDocument/2006/relationships/customXml" Target="../ink/ink1999.xml"/><Relationship Id="rId93" Type="http://schemas.openxmlformats.org/officeDocument/2006/relationships/image" Target="../media/image886.emf"/><Relationship Id="rId98" Type="http://schemas.openxmlformats.org/officeDocument/2006/relationships/customXml" Target="../ink/ink2012.xml"/><Relationship Id="rId121" Type="http://schemas.openxmlformats.org/officeDocument/2006/relationships/image" Target="../media/image900.emf"/><Relationship Id="rId142" Type="http://schemas.openxmlformats.org/officeDocument/2006/relationships/customXml" Target="../ink/ink2034.xml"/><Relationship Id="rId163" Type="http://schemas.openxmlformats.org/officeDocument/2006/relationships/image" Target="../media/image921.emf"/><Relationship Id="rId3" Type="http://schemas.openxmlformats.org/officeDocument/2006/relationships/image" Target="../media/image8410.emf"/><Relationship Id="rId25" Type="http://schemas.openxmlformats.org/officeDocument/2006/relationships/image" Target="../media/image852.emf"/><Relationship Id="rId46" Type="http://schemas.openxmlformats.org/officeDocument/2006/relationships/customXml" Target="../ink/ink1986.xml"/><Relationship Id="rId67" Type="http://schemas.openxmlformats.org/officeDocument/2006/relationships/image" Target="../media/image873.emf"/><Relationship Id="rId116" Type="http://schemas.openxmlformats.org/officeDocument/2006/relationships/customXml" Target="../ink/ink2021.xml"/><Relationship Id="rId137" Type="http://schemas.openxmlformats.org/officeDocument/2006/relationships/image" Target="../media/image908.emf"/><Relationship Id="rId158" Type="http://schemas.openxmlformats.org/officeDocument/2006/relationships/customXml" Target="../ink/ink2042.xml"/><Relationship Id="rId20" Type="http://schemas.openxmlformats.org/officeDocument/2006/relationships/customXml" Target="../ink/ink1973.xml"/><Relationship Id="rId41" Type="http://schemas.openxmlformats.org/officeDocument/2006/relationships/image" Target="../media/image860.emf"/><Relationship Id="rId62" Type="http://schemas.openxmlformats.org/officeDocument/2006/relationships/customXml" Target="../ink/ink1994.xml"/><Relationship Id="rId83" Type="http://schemas.openxmlformats.org/officeDocument/2006/relationships/image" Target="../media/image881.emf"/><Relationship Id="rId88" Type="http://schemas.openxmlformats.org/officeDocument/2006/relationships/customXml" Target="../ink/ink2007.xml"/><Relationship Id="rId111" Type="http://schemas.openxmlformats.org/officeDocument/2006/relationships/image" Target="../media/image895.emf"/><Relationship Id="rId132" Type="http://schemas.openxmlformats.org/officeDocument/2006/relationships/customXml" Target="../ink/ink2029.xml"/><Relationship Id="rId153" Type="http://schemas.openxmlformats.org/officeDocument/2006/relationships/image" Target="../media/image916.emf"/><Relationship Id="rId15" Type="http://schemas.openxmlformats.org/officeDocument/2006/relationships/image" Target="../media/image847.emf"/><Relationship Id="rId36" Type="http://schemas.openxmlformats.org/officeDocument/2006/relationships/customXml" Target="../ink/ink1981.xml"/><Relationship Id="rId57" Type="http://schemas.openxmlformats.org/officeDocument/2006/relationships/image" Target="../media/image868.emf"/><Relationship Id="rId106" Type="http://schemas.openxmlformats.org/officeDocument/2006/relationships/customXml" Target="../ink/ink2016.xml"/><Relationship Id="rId127" Type="http://schemas.openxmlformats.org/officeDocument/2006/relationships/image" Target="../media/image903.emf"/><Relationship Id="rId10" Type="http://schemas.openxmlformats.org/officeDocument/2006/relationships/customXml" Target="../ink/ink1968.xml"/><Relationship Id="rId31" Type="http://schemas.openxmlformats.org/officeDocument/2006/relationships/image" Target="../media/image855.emf"/><Relationship Id="rId52" Type="http://schemas.openxmlformats.org/officeDocument/2006/relationships/customXml" Target="../ink/ink1989.xml"/><Relationship Id="rId73" Type="http://schemas.openxmlformats.org/officeDocument/2006/relationships/image" Target="../media/image876.emf"/><Relationship Id="rId78" Type="http://schemas.openxmlformats.org/officeDocument/2006/relationships/customXml" Target="../ink/ink2002.xml"/><Relationship Id="rId94" Type="http://schemas.openxmlformats.org/officeDocument/2006/relationships/customXml" Target="../ink/ink2010.xml"/><Relationship Id="rId99" Type="http://schemas.openxmlformats.org/officeDocument/2006/relationships/image" Target="../media/image889.emf"/><Relationship Id="rId101" Type="http://schemas.openxmlformats.org/officeDocument/2006/relationships/image" Target="../media/image890.emf"/><Relationship Id="rId122" Type="http://schemas.openxmlformats.org/officeDocument/2006/relationships/customXml" Target="../ink/ink2024.xml"/><Relationship Id="rId143" Type="http://schemas.openxmlformats.org/officeDocument/2006/relationships/image" Target="../media/image911.emf"/><Relationship Id="rId148" Type="http://schemas.openxmlformats.org/officeDocument/2006/relationships/customXml" Target="../ink/ink2037.xml"/><Relationship Id="rId164" Type="http://schemas.openxmlformats.org/officeDocument/2006/relationships/customXml" Target="../ink/ink2045.xml"/><Relationship Id="rId4" Type="http://schemas.openxmlformats.org/officeDocument/2006/relationships/customXml" Target="../ink/ink1965.xml"/><Relationship Id="rId9" Type="http://schemas.openxmlformats.org/officeDocument/2006/relationships/image" Target="../media/image844.emf"/><Relationship Id="rId26" Type="http://schemas.openxmlformats.org/officeDocument/2006/relationships/customXml" Target="../ink/ink1976.xml"/><Relationship Id="rId47" Type="http://schemas.openxmlformats.org/officeDocument/2006/relationships/image" Target="../media/image863.emf"/><Relationship Id="rId68" Type="http://schemas.openxmlformats.org/officeDocument/2006/relationships/customXml" Target="../ink/ink1997.xml"/><Relationship Id="rId89" Type="http://schemas.openxmlformats.org/officeDocument/2006/relationships/image" Target="../media/image884.emf"/><Relationship Id="rId112" Type="http://schemas.openxmlformats.org/officeDocument/2006/relationships/customXml" Target="../ink/ink2019.xml"/><Relationship Id="rId133" Type="http://schemas.openxmlformats.org/officeDocument/2006/relationships/image" Target="../media/image906.emf"/><Relationship Id="rId154" Type="http://schemas.openxmlformats.org/officeDocument/2006/relationships/customXml" Target="../ink/ink2040.xml"/><Relationship Id="rId16" Type="http://schemas.openxmlformats.org/officeDocument/2006/relationships/customXml" Target="../ink/ink1971.xml"/><Relationship Id="rId37" Type="http://schemas.openxmlformats.org/officeDocument/2006/relationships/image" Target="../media/image858.emf"/><Relationship Id="rId58" Type="http://schemas.openxmlformats.org/officeDocument/2006/relationships/customXml" Target="../ink/ink1992.xml"/><Relationship Id="rId79" Type="http://schemas.openxmlformats.org/officeDocument/2006/relationships/image" Target="../media/image879.emf"/><Relationship Id="rId102" Type="http://schemas.openxmlformats.org/officeDocument/2006/relationships/customXml" Target="../ink/ink2014.xml"/><Relationship Id="rId123" Type="http://schemas.openxmlformats.org/officeDocument/2006/relationships/image" Target="../media/image901.emf"/><Relationship Id="rId144" Type="http://schemas.openxmlformats.org/officeDocument/2006/relationships/customXml" Target="../ink/ink2035.xml"/><Relationship Id="rId90" Type="http://schemas.openxmlformats.org/officeDocument/2006/relationships/customXml" Target="../ink/ink2008.xml"/><Relationship Id="rId165" Type="http://schemas.openxmlformats.org/officeDocument/2006/relationships/image" Target="../media/image922.emf"/><Relationship Id="rId27" Type="http://schemas.openxmlformats.org/officeDocument/2006/relationships/image" Target="../media/image853.emf"/><Relationship Id="rId48" Type="http://schemas.openxmlformats.org/officeDocument/2006/relationships/customXml" Target="../ink/ink1987.xml"/><Relationship Id="rId69" Type="http://schemas.openxmlformats.org/officeDocument/2006/relationships/image" Target="../media/image874.emf"/><Relationship Id="rId113" Type="http://schemas.openxmlformats.org/officeDocument/2006/relationships/image" Target="../media/image896.emf"/><Relationship Id="rId134" Type="http://schemas.openxmlformats.org/officeDocument/2006/relationships/customXml" Target="../ink/ink2030.xml"/><Relationship Id="rId80" Type="http://schemas.openxmlformats.org/officeDocument/2006/relationships/customXml" Target="../ink/ink2003.xml"/><Relationship Id="rId155" Type="http://schemas.openxmlformats.org/officeDocument/2006/relationships/image" Target="../media/image917.emf"/></Relationships>
</file>

<file path=ppt/slides/_rels/slide3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2.emf"/><Relationship Id="rId299" Type="http://schemas.openxmlformats.org/officeDocument/2006/relationships/customXml" Target="../ink/ink2208.xml"/><Relationship Id="rId21" Type="http://schemas.openxmlformats.org/officeDocument/2006/relationships/image" Target="../media/image932.emf"/><Relationship Id="rId63" Type="http://schemas.openxmlformats.org/officeDocument/2006/relationships/image" Target="../media/image952.emf"/><Relationship Id="rId159" Type="http://schemas.openxmlformats.org/officeDocument/2006/relationships/image" Target="../media/image773.emf"/><Relationship Id="rId170" Type="http://schemas.openxmlformats.org/officeDocument/2006/relationships/image" Target="../media/image778.emf"/><Relationship Id="rId226" Type="http://schemas.openxmlformats.org/officeDocument/2006/relationships/customXml" Target="../ink/ink2162.xml"/><Relationship Id="rId268" Type="http://schemas.openxmlformats.org/officeDocument/2006/relationships/image" Target="../media/image1001.emf"/><Relationship Id="rId32" Type="http://schemas.openxmlformats.org/officeDocument/2006/relationships/customXml" Target="../ink/ink2061.xml"/><Relationship Id="rId74" Type="http://schemas.openxmlformats.org/officeDocument/2006/relationships/customXml" Target="../ink/ink2082.xml"/><Relationship Id="rId128" Type="http://schemas.openxmlformats.org/officeDocument/2006/relationships/customXml" Target="../ink/ink2109.xml"/><Relationship Id="rId5" Type="http://schemas.openxmlformats.org/officeDocument/2006/relationships/image" Target="../media/image924.emf"/><Relationship Id="rId181" Type="http://schemas.openxmlformats.org/officeDocument/2006/relationships/customXml" Target="../ink/ink2136.xml"/><Relationship Id="rId237" Type="http://schemas.openxmlformats.org/officeDocument/2006/relationships/image" Target="../media/image996.emf"/><Relationship Id="rId279" Type="http://schemas.openxmlformats.org/officeDocument/2006/relationships/customXml" Target="../ink/ink2198.xml"/><Relationship Id="rId43" Type="http://schemas.openxmlformats.org/officeDocument/2006/relationships/image" Target="../media/image942.emf"/><Relationship Id="rId139" Type="http://schemas.openxmlformats.org/officeDocument/2006/relationships/image" Target="../media/image973.emf"/><Relationship Id="rId290" Type="http://schemas.openxmlformats.org/officeDocument/2006/relationships/image" Target="../media/image1012.emf"/><Relationship Id="rId85" Type="http://schemas.openxmlformats.org/officeDocument/2006/relationships/image" Target="../media/image958.emf"/><Relationship Id="rId150" Type="http://schemas.openxmlformats.org/officeDocument/2006/relationships/customXml" Target="../ink/ink2120.xml"/><Relationship Id="rId192" Type="http://schemas.openxmlformats.org/officeDocument/2006/relationships/image" Target="../media/image742.emf"/><Relationship Id="rId206" Type="http://schemas.openxmlformats.org/officeDocument/2006/relationships/image" Target="../media/image987.emf"/><Relationship Id="rId248" Type="http://schemas.openxmlformats.org/officeDocument/2006/relationships/customXml" Target="../ink/ink2177.xml"/><Relationship Id="rId12" Type="http://schemas.openxmlformats.org/officeDocument/2006/relationships/customXml" Target="../ink/ink2051.xml"/><Relationship Id="rId108" Type="http://schemas.openxmlformats.org/officeDocument/2006/relationships/customXml" Target="../ink/ink2099.xml"/><Relationship Id="rId54" Type="http://schemas.openxmlformats.org/officeDocument/2006/relationships/customXml" Target="../ink/ink2072.xml"/><Relationship Id="rId75" Type="http://schemas.openxmlformats.org/officeDocument/2006/relationships/image" Target="../media/image731.emf"/><Relationship Id="rId96" Type="http://schemas.openxmlformats.org/officeDocument/2006/relationships/customXml" Target="../ink/ink2093.xml"/><Relationship Id="rId140" Type="http://schemas.openxmlformats.org/officeDocument/2006/relationships/customXml" Target="../ink/ink2115.xml"/><Relationship Id="rId161" Type="http://schemas.openxmlformats.org/officeDocument/2006/relationships/image" Target="../media/image979.emf"/><Relationship Id="rId182" Type="http://schemas.openxmlformats.org/officeDocument/2006/relationships/image" Target="../media/image784.emf"/><Relationship Id="rId217" Type="http://schemas.openxmlformats.org/officeDocument/2006/relationships/image" Target="../media/image991.emf"/><Relationship Id="rId6" Type="http://schemas.openxmlformats.org/officeDocument/2006/relationships/customXml" Target="../ink/ink2048.xml"/><Relationship Id="rId238" Type="http://schemas.openxmlformats.org/officeDocument/2006/relationships/customXml" Target="../ink/ink2168.xml"/><Relationship Id="rId259" Type="http://schemas.openxmlformats.org/officeDocument/2006/relationships/customXml" Target="../ink/ink2187.xml"/><Relationship Id="rId23" Type="http://schemas.openxmlformats.org/officeDocument/2006/relationships/image" Target="../media/image933.emf"/><Relationship Id="rId119" Type="http://schemas.openxmlformats.org/officeDocument/2006/relationships/image" Target="../media/image753.emf"/><Relationship Id="rId270" Type="http://schemas.openxmlformats.org/officeDocument/2006/relationships/image" Target="../media/image1002.emf"/><Relationship Id="rId291" Type="http://schemas.openxmlformats.org/officeDocument/2006/relationships/customXml" Target="../ink/ink2204.xml"/><Relationship Id="rId44" Type="http://schemas.openxmlformats.org/officeDocument/2006/relationships/customXml" Target="../ink/ink2067.xml"/><Relationship Id="rId65" Type="http://schemas.openxmlformats.org/officeDocument/2006/relationships/image" Target="../media/image953.emf"/><Relationship Id="rId86" Type="http://schemas.openxmlformats.org/officeDocument/2006/relationships/customXml" Target="../ink/ink2088.xml"/><Relationship Id="rId130" Type="http://schemas.openxmlformats.org/officeDocument/2006/relationships/customXml" Target="../ink/ink2110.xml"/><Relationship Id="rId151" Type="http://schemas.openxmlformats.org/officeDocument/2006/relationships/image" Target="../media/image978.emf"/><Relationship Id="rId172" Type="http://schemas.openxmlformats.org/officeDocument/2006/relationships/image" Target="../media/image779.emf"/><Relationship Id="rId193" Type="http://schemas.openxmlformats.org/officeDocument/2006/relationships/customXml" Target="../ink/ink2142.xml"/><Relationship Id="rId207" Type="http://schemas.openxmlformats.org/officeDocument/2006/relationships/customXml" Target="../ink/ink2150.xml"/><Relationship Id="rId228" Type="http://schemas.openxmlformats.org/officeDocument/2006/relationships/customXml" Target="../ink/ink2163.xml"/><Relationship Id="rId249" Type="http://schemas.openxmlformats.org/officeDocument/2006/relationships/image" Target="../media/image997.emf"/><Relationship Id="rId13" Type="http://schemas.openxmlformats.org/officeDocument/2006/relationships/image" Target="../media/image928.emf"/><Relationship Id="rId109" Type="http://schemas.openxmlformats.org/officeDocument/2006/relationships/image" Target="../media/image965.emf"/><Relationship Id="rId260" Type="http://schemas.openxmlformats.org/officeDocument/2006/relationships/customXml" Target="../ink/ink2188.xml"/><Relationship Id="rId281" Type="http://schemas.openxmlformats.org/officeDocument/2006/relationships/customXml" Target="../ink/ink2199.xml"/><Relationship Id="rId34" Type="http://schemas.openxmlformats.org/officeDocument/2006/relationships/customXml" Target="../ink/ink2062.xml"/><Relationship Id="rId55" Type="http://schemas.openxmlformats.org/officeDocument/2006/relationships/image" Target="../media/image948.emf"/><Relationship Id="rId76" Type="http://schemas.openxmlformats.org/officeDocument/2006/relationships/customXml" Target="../ink/ink2083.xml"/><Relationship Id="rId97" Type="http://schemas.openxmlformats.org/officeDocument/2006/relationships/image" Target="../media/image963.emf"/><Relationship Id="rId120" Type="http://schemas.openxmlformats.org/officeDocument/2006/relationships/customXml" Target="../ink/ink2105.xml"/><Relationship Id="rId141" Type="http://schemas.openxmlformats.org/officeDocument/2006/relationships/image" Target="../media/image974.emf"/><Relationship Id="rId7" Type="http://schemas.openxmlformats.org/officeDocument/2006/relationships/image" Target="../media/image925.emf"/><Relationship Id="rId162" Type="http://schemas.openxmlformats.org/officeDocument/2006/relationships/customXml" Target="../ink/ink2126.xml"/><Relationship Id="rId183" Type="http://schemas.openxmlformats.org/officeDocument/2006/relationships/customXml" Target="../ink/ink2137.xml"/><Relationship Id="rId218" Type="http://schemas.openxmlformats.org/officeDocument/2006/relationships/customXml" Target="../ink/ink2157.xml"/><Relationship Id="rId239" Type="http://schemas.openxmlformats.org/officeDocument/2006/relationships/image" Target="../media/image769.emf"/><Relationship Id="rId250" Type="http://schemas.openxmlformats.org/officeDocument/2006/relationships/customXml" Target="../ink/ink2178.xml"/><Relationship Id="rId271" Type="http://schemas.openxmlformats.org/officeDocument/2006/relationships/customXml" Target="../ink/ink2194.xml"/><Relationship Id="rId292" Type="http://schemas.openxmlformats.org/officeDocument/2006/relationships/image" Target="../media/image1013.emf"/><Relationship Id="rId24" Type="http://schemas.openxmlformats.org/officeDocument/2006/relationships/customXml" Target="../ink/ink2057.xml"/><Relationship Id="rId45" Type="http://schemas.openxmlformats.org/officeDocument/2006/relationships/image" Target="../media/image943.emf"/><Relationship Id="rId66" Type="http://schemas.openxmlformats.org/officeDocument/2006/relationships/customXml" Target="../ink/ink2078.xml"/><Relationship Id="rId87" Type="http://schemas.openxmlformats.org/officeDocument/2006/relationships/image" Target="../media/image737.emf"/><Relationship Id="rId110" Type="http://schemas.openxmlformats.org/officeDocument/2006/relationships/customXml" Target="../ink/ink2100.xml"/><Relationship Id="rId131" Type="http://schemas.openxmlformats.org/officeDocument/2006/relationships/image" Target="../media/image971.emf"/><Relationship Id="rId152" Type="http://schemas.openxmlformats.org/officeDocument/2006/relationships/customXml" Target="../ink/ink2121.xml"/><Relationship Id="rId173" Type="http://schemas.openxmlformats.org/officeDocument/2006/relationships/customXml" Target="../ink/ink2132.xml"/><Relationship Id="rId194" Type="http://schemas.openxmlformats.org/officeDocument/2006/relationships/customXml" Target="../ink/ink2143.xml"/><Relationship Id="rId208" Type="http://schemas.openxmlformats.org/officeDocument/2006/relationships/customXml" Target="../ink/ink2151.xml"/><Relationship Id="rId229" Type="http://schemas.openxmlformats.org/officeDocument/2006/relationships/image" Target="../media/image764.emf"/><Relationship Id="rId240" Type="http://schemas.openxmlformats.org/officeDocument/2006/relationships/customXml" Target="../ink/ink2169.xml"/><Relationship Id="rId261" Type="http://schemas.openxmlformats.org/officeDocument/2006/relationships/customXml" Target="../ink/ink2189.xml"/><Relationship Id="rId14" Type="http://schemas.openxmlformats.org/officeDocument/2006/relationships/customXml" Target="../ink/ink2052.xml"/><Relationship Id="rId35" Type="http://schemas.openxmlformats.org/officeDocument/2006/relationships/image" Target="../media/image938.emf"/><Relationship Id="rId56" Type="http://schemas.openxmlformats.org/officeDocument/2006/relationships/customXml" Target="../ink/ink2073.xml"/><Relationship Id="rId77" Type="http://schemas.openxmlformats.org/officeDocument/2006/relationships/image" Target="../media/image732.emf"/><Relationship Id="rId100" Type="http://schemas.openxmlformats.org/officeDocument/2006/relationships/customXml" Target="../ink/ink2095.xml"/><Relationship Id="rId282" Type="http://schemas.openxmlformats.org/officeDocument/2006/relationships/image" Target="../media/image1008.emf"/><Relationship Id="rId8" Type="http://schemas.openxmlformats.org/officeDocument/2006/relationships/customXml" Target="../ink/ink2049.xml"/><Relationship Id="rId98" Type="http://schemas.openxmlformats.org/officeDocument/2006/relationships/customXml" Target="../ink/ink2094.xml"/><Relationship Id="rId121" Type="http://schemas.openxmlformats.org/officeDocument/2006/relationships/image" Target="../media/image968.emf"/><Relationship Id="rId142" Type="http://schemas.openxmlformats.org/officeDocument/2006/relationships/customXml" Target="../ink/ink2116.xml"/><Relationship Id="rId163" Type="http://schemas.openxmlformats.org/officeDocument/2006/relationships/image" Target="../media/image980.emf"/><Relationship Id="rId184" Type="http://schemas.openxmlformats.org/officeDocument/2006/relationships/image" Target="../media/image785.emf"/><Relationship Id="rId219" Type="http://schemas.openxmlformats.org/officeDocument/2006/relationships/image" Target="../media/image992.emf"/><Relationship Id="rId230" Type="http://schemas.openxmlformats.org/officeDocument/2006/relationships/customXml" Target="../ink/ink2164.xml"/><Relationship Id="rId251" Type="http://schemas.openxmlformats.org/officeDocument/2006/relationships/customXml" Target="../ink/ink2179.xml"/><Relationship Id="rId25" Type="http://schemas.openxmlformats.org/officeDocument/2006/relationships/image" Target="../media/image934.emf"/><Relationship Id="rId46" Type="http://schemas.openxmlformats.org/officeDocument/2006/relationships/customXml" Target="../ink/ink2068.xml"/><Relationship Id="rId67" Type="http://schemas.openxmlformats.org/officeDocument/2006/relationships/image" Target="../media/image954.emf"/><Relationship Id="rId272" Type="http://schemas.openxmlformats.org/officeDocument/2006/relationships/image" Target="../media/image1003.emf"/><Relationship Id="rId293" Type="http://schemas.openxmlformats.org/officeDocument/2006/relationships/customXml" Target="../ink/ink2205.xml"/><Relationship Id="rId88" Type="http://schemas.openxmlformats.org/officeDocument/2006/relationships/customXml" Target="../ink/ink2089.xml"/><Relationship Id="rId111" Type="http://schemas.openxmlformats.org/officeDocument/2006/relationships/image" Target="../media/image749.emf"/><Relationship Id="rId132" Type="http://schemas.openxmlformats.org/officeDocument/2006/relationships/customXml" Target="../ink/ink2111.xml"/><Relationship Id="rId153" Type="http://schemas.openxmlformats.org/officeDocument/2006/relationships/image" Target="../media/image770.emf"/><Relationship Id="rId174" Type="http://schemas.openxmlformats.org/officeDocument/2006/relationships/image" Target="../media/image780.emf"/><Relationship Id="rId195" Type="http://schemas.openxmlformats.org/officeDocument/2006/relationships/image" Target="../media/image983.emf"/><Relationship Id="rId209" Type="http://schemas.openxmlformats.org/officeDocument/2006/relationships/image" Target="../media/image988.emf"/><Relationship Id="rId220" Type="http://schemas.openxmlformats.org/officeDocument/2006/relationships/customXml" Target="../ink/ink2158.xml"/><Relationship Id="rId241" Type="http://schemas.openxmlformats.org/officeDocument/2006/relationships/customXml" Target="../ink/ink2170.xml"/><Relationship Id="rId15" Type="http://schemas.openxmlformats.org/officeDocument/2006/relationships/image" Target="../media/image929.emf"/><Relationship Id="rId36" Type="http://schemas.openxmlformats.org/officeDocument/2006/relationships/customXml" Target="../ink/ink2063.xml"/><Relationship Id="rId57" Type="http://schemas.openxmlformats.org/officeDocument/2006/relationships/image" Target="../media/image949.emf"/><Relationship Id="rId262" Type="http://schemas.openxmlformats.org/officeDocument/2006/relationships/image" Target="../media/image998.emf"/><Relationship Id="rId283" Type="http://schemas.openxmlformats.org/officeDocument/2006/relationships/customXml" Target="../ink/ink2200.xml"/><Relationship Id="rId78" Type="http://schemas.openxmlformats.org/officeDocument/2006/relationships/customXml" Target="../ink/ink2084.xml"/><Relationship Id="rId99" Type="http://schemas.openxmlformats.org/officeDocument/2006/relationships/image" Target="../media/image743.emf"/><Relationship Id="rId101" Type="http://schemas.openxmlformats.org/officeDocument/2006/relationships/image" Target="../media/image964.emf"/><Relationship Id="rId122" Type="http://schemas.openxmlformats.org/officeDocument/2006/relationships/customXml" Target="../ink/ink2106.xml"/><Relationship Id="rId143" Type="http://schemas.openxmlformats.org/officeDocument/2006/relationships/image" Target="../media/image975.emf"/><Relationship Id="rId164" Type="http://schemas.openxmlformats.org/officeDocument/2006/relationships/customXml" Target="../ink/ink2127.xml"/><Relationship Id="rId185" Type="http://schemas.openxmlformats.org/officeDocument/2006/relationships/customXml" Target="../ink/ink2138.xml"/><Relationship Id="rId9" Type="http://schemas.openxmlformats.org/officeDocument/2006/relationships/image" Target="../media/image926.emf"/><Relationship Id="rId210" Type="http://schemas.openxmlformats.org/officeDocument/2006/relationships/customXml" Target="../ink/ink2152.xml"/><Relationship Id="rId26" Type="http://schemas.openxmlformats.org/officeDocument/2006/relationships/customXml" Target="../ink/ink2058.xml"/><Relationship Id="rId231" Type="http://schemas.openxmlformats.org/officeDocument/2006/relationships/image" Target="../media/image765.emf"/><Relationship Id="rId252" Type="http://schemas.openxmlformats.org/officeDocument/2006/relationships/customXml" Target="../ink/ink2180.xml"/><Relationship Id="rId273" Type="http://schemas.openxmlformats.org/officeDocument/2006/relationships/customXml" Target="../ink/ink2195.xml"/><Relationship Id="rId294" Type="http://schemas.openxmlformats.org/officeDocument/2006/relationships/image" Target="../media/image1014.emf"/><Relationship Id="rId47" Type="http://schemas.openxmlformats.org/officeDocument/2006/relationships/image" Target="../media/image944.emf"/><Relationship Id="rId68" Type="http://schemas.openxmlformats.org/officeDocument/2006/relationships/customXml" Target="../ink/ink2079.xml"/><Relationship Id="rId89" Type="http://schemas.openxmlformats.org/officeDocument/2006/relationships/image" Target="../media/image959.emf"/><Relationship Id="rId112" Type="http://schemas.openxmlformats.org/officeDocument/2006/relationships/customXml" Target="../ink/ink2101.xml"/><Relationship Id="rId133" Type="http://schemas.openxmlformats.org/officeDocument/2006/relationships/image" Target="../media/image760.emf"/><Relationship Id="rId154" Type="http://schemas.openxmlformats.org/officeDocument/2006/relationships/customXml" Target="../ink/ink2122.xml"/><Relationship Id="rId175" Type="http://schemas.openxmlformats.org/officeDocument/2006/relationships/customXml" Target="../ink/ink2133.xml"/><Relationship Id="rId196" Type="http://schemas.openxmlformats.org/officeDocument/2006/relationships/customXml" Target="../ink/ink2144.xml"/><Relationship Id="rId200" Type="http://schemas.openxmlformats.org/officeDocument/2006/relationships/image" Target="../media/image985.emf"/><Relationship Id="rId16" Type="http://schemas.openxmlformats.org/officeDocument/2006/relationships/customXml" Target="../ink/ink2053.xml"/><Relationship Id="rId221" Type="http://schemas.openxmlformats.org/officeDocument/2006/relationships/image" Target="../media/image993.emf"/><Relationship Id="rId242" Type="http://schemas.openxmlformats.org/officeDocument/2006/relationships/customXml" Target="../ink/ink2171.xml"/><Relationship Id="rId263" Type="http://schemas.openxmlformats.org/officeDocument/2006/relationships/customXml" Target="../ink/ink2190.xml"/><Relationship Id="rId284" Type="http://schemas.openxmlformats.org/officeDocument/2006/relationships/image" Target="../media/image1009.emf"/><Relationship Id="rId37" Type="http://schemas.openxmlformats.org/officeDocument/2006/relationships/image" Target="../media/image939.emf"/><Relationship Id="rId58" Type="http://schemas.openxmlformats.org/officeDocument/2006/relationships/customXml" Target="../ink/ink2074.xml"/><Relationship Id="rId79" Type="http://schemas.openxmlformats.org/officeDocument/2006/relationships/image" Target="../media/image733.emf"/><Relationship Id="rId102" Type="http://schemas.openxmlformats.org/officeDocument/2006/relationships/customXml" Target="../ink/ink2096.xml"/><Relationship Id="rId123" Type="http://schemas.openxmlformats.org/officeDocument/2006/relationships/image" Target="../media/image755.emf"/><Relationship Id="rId144" Type="http://schemas.openxmlformats.org/officeDocument/2006/relationships/customXml" Target="../ink/ink2117.xml"/><Relationship Id="rId90" Type="http://schemas.openxmlformats.org/officeDocument/2006/relationships/customXml" Target="../ink/ink2090.xml"/><Relationship Id="rId165" Type="http://schemas.openxmlformats.org/officeDocument/2006/relationships/image" Target="../media/image981.emf"/><Relationship Id="rId186" Type="http://schemas.openxmlformats.org/officeDocument/2006/relationships/image" Target="../media/image786.emf"/><Relationship Id="rId211" Type="http://schemas.openxmlformats.org/officeDocument/2006/relationships/customXml" Target="../ink/ink2153.xml"/><Relationship Id="rId232" Type="http://schemas.openxmlformats.org/officeDocument/2006/relationships/customXml" Target="../ink/ink2165.xml"/><Relationship Id="rId253" Type="http://schemas.openxmlformats.org/officeDocument/2006/relationships/customXml" Target="../ink/ink2181.xml"/><Relationship Id="rId274" Type="http://schemas.openxmlformats.org/officeDocument/2006/relationships/image" Target="../media/image1004.emf"/><Relationship Id="rId295" Type="http://schemas.openxmlformats.org/officeDocument/2006/relationships/customXml" Target="../ink/ink2206.xml"/><Relationship Id="rId27" Type="http://schemas.openxmlformats.org/officeDocument/2006/relationships/image" Target="../media/image935.emf"/><Relationship Id="rId48" Type="http://schemas.openxmlformats.org/officeDocument/2006/relationships/customXml" Target="../ink/ink2069.xml"/><Relationship Id="rId69" Type="http://schemas.openxmlformats.org/officeDocument/2006/relationships/image" Target="../media/image728.emf"/><Relationship Id="rId113" Type="http://schemas.openxmlformats.org/officeDocument/2006/relationships/image" Target="../media/image966.emf"/><Relationship Id="rId134" Type="http://schemas.openxmlformats.org/officeDocument/2006/relationships/customXml" Target="../ink/ink2112.xml"/><Relationship Id="rId80" Type="http://schemas.openxmlformats.org/officeDocument/2006/relationships/customXml" Target="../ink/ink2085.xml"/><Relationship Id="rId155" Type="http://schemas.openxmlformats.org/officeDocument/2006/relationships/image" Target="../media/image771.emf"/><Relationship Id="rId176" Type="http://schemas.openxmlformats.org/officeDocument/2006/relationships/image" Target="../media/image781.emf"/><Relationship Id="rId197" Type="http://schemas.openxmlformats.org/officeDocument/2006/relationships/customXml" Target="../ink/ink2145.xml"/><Relationship Id="rId201" Type="http://schemas.openxmlformats.org/officeDocument/2006/relationships/customXml" Target="../ink/ink2147.xml"/><Relationship Id="rId222" Type="http://schemas.openxmlformats.org/officeDocument/2006/relationships/customXml" Target="../ink/ink2159.xml"/><Relationship Id="rId243" Type="http://schemas.openxmlformats.org/officeDocument/2006/relationships/customXml" Target="../ink/ink2172.xml"/><Relationship Id="rId264" Type="http://schemas.openxmlformats.org/officeDocument/2006/relationships/image" Target="../media/image999.emf"/><Relationship Id="rId285" Type="http://schemas.openxmlformats.org/officeDocument/2006/relationships/customXml" Target="../ink/ink2201.xml"/><Relationship Id="rId17" Type="http://schemas.openxmlformats.org/officeDocument/2006/relationships/image" Target="../media/image930.emf"/><Relationship Id="rId38" Type="http://schemas.openxmlformats.org/officeDocument/2006/relationships/customXml" Target="../ink/ink2064.xml"/><Relationship Id="rId59" Type="http://schemas.openxmlformats.org/officeDocument/2006/relationships/image" Target="../media/image950.emf"/><Relationship Id="rId103" Type="http://schemas.openxmlformats.org/officeDocument/2006/relationships/image" Target="../media/image745.emf"/><Relationship Id="rId124" Type="http://schemas.openxmlformats.org/officeDocument/2006/relationships/customXml" Target="../ink/ink2107.xml"/><Relationship Id="rId70" Type="http://schemas.openxmlformats.org/officeDocument/2006/relationships/customXml" Target="../ink/ink2080.xml"/><Relationship Id="rId91" Type="http://schemas.openxmlformats.org/officeDocument/2006/relationships/image" Target="../media/image960.emf"/><Relationship Id="rId145" Type="http://schemas.openxmlformats.org/officeDocument/2006/relationships/image" Target="../media/image976.emf"/><Relationship Id="rId166" Type="http://schemas.openxmlformats.org/officeDocument/2006/relationships/customXml" Target="../ink/ink2128.xml"/><Relationship Id="rId187" Type="http://schemas.openxmlformats.org/officeDocument/2006/relationships/customXml" Target="../ink/ink213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989.emf"/><Relationship Id="rId233" Type="http://schemas.openxmlformats.org/officeDocument/2006/relationships/image" Target="../media/image766.emf"/><Relationship Id="rId254" Type="http://schemas.openxmlformats.org/officeDocument/2006/relationships/customXml" Target="../ink/ink2182.xml"/><Relationship Id="rId28" Type="http://schemas.openxmlformats.org/officeDocument/2006/relationships/customXml" Target="../ink/ink2059.xml"/><Relationship Id="rId49" Type="http://schemas.openxmlformats.org/officeDocument/2006/relationships/image" Target="../media/image945.emf"/><Relationship Id="rId114" Type="http://schemas.openxmlformats.org/officeDocument/2006/relationships/customXml" Target="../ink/ink2102.xml"/><Relationship Id="rId275" Type="http://schemas.openxmlformats.org/officeDocument/2006/relationships/customXml" Target="../ink/ink2196.xml"/><Relationship Id="rId296" Type="http://schemas.openxmlformats.org/officeDocument/2006/relationships/image" Target="../media/image1015.emf"/><Relationship Id="rId300" Type="http://schemas.openxmlformats.org/officeDocument/2006/relationships/image" Target="../media/image1017.emf"/><Relationship Id="rId60" Type="http://schemas.openxmlformats.org/officeDocument/2006/relationships/customXml" Target="../ink/ink2075.xml"/><Relationship Id="rId81" Type="http://schemas.openxmlformats.org/officeDocument/2006/relationships/image" Target="../media/image957.emf"/><Relationship Id="rId135" Type="http://schemas.openxmlformats.org/officeDocument/2006/relationships/image" Target="../media/image972.emf"/><Relationship Id="rId156" Type="http://schemas.openxmlformats.org/officeDocument/2006/relationships/customXml" Target="../ink/ink2123.xml"/><Relationship Id="rId177" Type="http://schemas.openxmlformats.org/officeDocument/2006/relationships/customXml" Target="../ink/ink2134.xml"/><Relationship Id="rId198" Type="http://schemas.openxmlformats.org/officeDocument/2006/relationships/image" Target="../media/image984.emf"/><Relationship Id="rId202" Type="http://schemas.openxmlformats.org/officeDocument/2006/relationships/image" Target="../media/image748.emf"/><Relationship Id="rId223" Type="http://schemas.openxmlformats.org/officeDocument/2006/relationships/customXml" Target="../ink/ink2160.xml"/><Relationship Id="rId244" Type="http://schemas.openxmlformats.org/officeDocument/2006/relationships/customXml" Target="../ink/ink2173.xml"/><Relationship Id="rId18" Type="http://schemas.openxmlformats.org/officeDocument/2006/relationships/customXml" Target="../ink/ink2054.xml"/><Relationship Id="rId39" Type="http://schemas.openxmlformats.org/officeDocument/2006/relationships/image" Target="../media/image940.emf"/><Relationship Id="rId265" Type="http://schemas.openxmlformats.org/officeDocument/2006/relationships/customXml" Target="../ink/ink2191.xml"/><Relationship Id="rId286" Type="http://schemas.openxmlformats.org/officeDocument/2006/relationships/image" Target="../media/image1010.emf"/><Relationship Id="rId50" Type="http://schemas.openxmlformats.org/officeDocument/2006/relationships/customXml" Target="../ink/ink2070.xml"/><Relationship Id="rId104" Type="http://schemas.openxmlformats.org/officeDocument/2006/relationships/customXml" Target="../ink/ink2097.xml"/><Relationship Id="rId125" Type="http://schemas.openxmlformats.org/officeDocument/2006/relationships/image" Target="../media/image969.emf"/><Relationship Id="rId146" Type="http://schemas.openxmlformats.org/officeDocument/2006/relationships/customXml" Target="../ink/ink2118.xml"/><Relationship Id="rId167" Type="http://schemas.openxmlformats.org/officeDocument/2006/relationships/customXml" Target="../ink/ink2129.xml"/><Relationship Id="rId188" Type="http://schemas.openxmlformats.org/officeDocument/2006/relationships/image" Target="../media/image787.emf"/><Relationship Id="rId71" Type="http://schemas.openxmlformats.org/officeDocument/2006/relationships/image" Target="../media/image955.emf"/><Relationship Id="rId92" Type="http://schemas.openxmlformats.org/officeDocument/2006/relationships/customXml" Target="../ink/ink2091.xml"/><Relationship Id="rId213" Type="http://schemas.openxmlformats.org/officeDocument/2006/relationships/customXml" Target="../ink/ink2154.xml"/><Relationship Id="rId234" Type="http://schemas.openxmlformats.org/officeDocument/2006/relationships/customXml" Target="../ink/ink2166.xml"/><Relationship Id="rId2" Type="http://schemas.openxmlformats.org/officeDocument/2006/relationships/customXml" Target="../ink/ink2046.xml"/><Relationship Id="rId29" Type="http://schemas.openxmlformats.org/officeDocument/2006/relationships/image" Target="../media/image854.emf"/><Relationship Id="rId255" Type="http://schemas.openxmlformats.org/officeDocument/2006/relationships/customXml" Target="../ink/ink2183.xml"/><Relationship Id="rId276" Type="http://schemas.openxmlformats.org/officeDocument/2006/relationships/image" Target="../media/image1005.emf"/><Relationship Id="rId297" Type="http://schemas.openxmlformats.org/officeDocument/2006/relationships/customXml" Target="../ink/ink2207.xml"/><Relationship Id="rId40" Type="http://schemas.openxmlformats.org/officeDocument/2006/relationships/customXml" Target="../ink/ink2065.xml"/><Relationship Id="rId115" Type="http://schemas.openxmlformats.org/officeDocument/2006/relationships/image" Target="../media/image967.emf"/><Relationship Id="rId136" Type="http://schemas.openxmlformats.org/officeDocument/2006/relationships/customXml" Target="../ink/ink2113.xml"/><Relationship Id="rId157" Type="http://schemas.openxmlformats.org/officeDocument/2006/relationships/image" Target="../media/image772.emf"/><Relationship Id="rId178" Type="http://schemas.openxmlformats.org/officeDocument/2006/relationships/image" Target="../media/image782.emf"/><Relationship Id="rId61" Type="http://schemas.openxmlformats.org/officeDocument/2006/relationships/image" Target="../media/image951.emf"/><Relationship Id="rId82" Type="http://schemas.openxmlformats.org/officeDocument/2006/relationships/customXml" Target="../ink/ink2086.xml"/><Relationship Id="rId199" Type="http://schemas.openxmlformats.org/officeDocument/2006/relationships/customXml" Target="../ink/ink2146.xml"/><Relationship Id="rId203" Type="http://schemas.openxmlformats.org/officeDocument/2006/relationships/customXml" Target="../ink/ink2148.xml"/><Relationship Id="rId19" Type="http://schemas.openxmlformats.org/officeDocument/2006/relationships/image" Target="../media/image931.emf"/><Relationship Id="rId224" Type="http://schemas.openxmlformats.org/officeDocument/2006/relationships/image" Target="../media/image761.emf"/><Relationship Id="rId245" Type="http://schemas.openxmlformats.org/officeDocument/2006/relationships/customXml" Target="../ink/ink2174.xml"/><Relationship Id="rId266" Type="http://schemas.openxmlformats.org/officeDocument/2006/relationships/image" Target="../media/image1000.emf"/><Relationship Id="rId287" Type="http://schemas.openxmlformats.org/officeDocument/2006/relationships/customXml" Target="../ink/ink2202.xml"/><Relationship Id="rId30" Type="http://schemas.openxmlformats.org/officeDocument/2006/relationships/customXml" Target="../ink/ink2060.xml"/><Relationship Id="rId105" Type="http://schemas.openxmlformats.org/officeDocument/2006/relationships/image" Target="../media/image746.emf"/><Relationship Id="rId126" Type="http://schemas.openxmlformats.org/officeDocument/2006/relationships/customXml" Target="../ink/ink2108.xml"/><Relationship Id="rId147" Type="http://schemas.openxmlformats.org/officeDocument/2006/relationships/image" Target="../media/image767.emf"/><Relationship Id="rId168" Type="http://schemas.openxmlformats.org/officeDocument/2006/relationships/image" Target="../media/image982.emf"/><Relationship Id="rId51" Type="http://schemas.openxmlformats.org/officeDocument/2006/relationships/image" Target="../media/image946.emf"/><Relationship Id="rId72" Type="http://schemas.openxmlformats.org/officeDocument/2006/relationships/customXml" Target="../ink/ink2081.xml"/><Relationship Id="rId93" Type="http://schemas.openxmlformats.org/officeDocument/2006/relationships/image" Target="../media/image961.emf"/><Relationship Id="rId189" Type="http://schemas.openxmlformats.org/officeDocument/2006/relationships/customXml" Target="../ink/ink2140.xml"/><Relationship Id="rId3" Type="http://schemas.openxmlformats.org/officeDocument/2006/relationships/image" Target="../media/image923.emf"/><Relationship Id="rId214" Type="http://schemas.openxmlformats.org/officeDocument/2006/relationships/customXml" Target="../ink/ink2155.xml"/><Relationship Id="rId235" Type="http://schemas.openxmlformats.org/officeDocument/2006/relationships/image" Target="../media/image995.emf"/><Relationship Id="rId256" Type="http://schemas.openxmlformats.org/officeDocument/2006/relationships/customXml" Target="../ink/ink2184.xml"/><Relationship Id="rId277" Type="http://schemas.openxmlformats.org/officeDocument/2006/relationships/customXml" Target="../ink/ink2197.xml"/><Relationship Id="rId298" Type="http://schemas.openxmlformats.org/officeDocument/2006/relationships/image" Target="../media/image1016.emf"/><Relationship Id="rId116" Type="http://schemas.openxmlformats.org/officeDocument/2006/relationships/customXml" Target="../ink/ink2103.xml"/><Relationship Id="rId137" Type="http://schemas.openxmlformats.org/officeDocument/2006/relationships/image" Target="../media/image762.emf"/><Relationship Id="rId158" Type="http://schemas.openxmlformats.org/officeDocument/2006/relationships/customXml" Target="../ink/ink2124.xml"/><Relationship Id="rId20" Type="http://schemas.openxmlformats.org/officeDocument/2006/relationships/customXml" Target="../ink/ink2055.xml"/><Relationship Id="rId41" Type="http://schemas.openxmlformats.org/officeDocument/2006/relationships/image" Target="../media/image941.emf"/><Relationship Id="rId62" Type="http://schemas.openxmlformats.org/officeDocument/2006/relationships/customXml" Target="../ink/ink2076.xml"/><Relationship Id="rId83" Type="http://schemas.openxmlformats.org/officeDocument/2006/relationships/image" Target="../media/image735.emf"/><Relationship Id="rId179" Type="http://schemas.openxmlformats.org/officeDocument/2006/relationships/customXml" Target="../ink/ink2135.xml"/><Relationship Id="rId190" Type="http://schemas.openxmlformats.org/officeDocument/2006/relationships/image" Target="../media/image788.emf"/><Relationship Id="rId204" Type="http://schemas.openxmlformats.org/officeDocument/2006/relationships/image" Target="../media/image986.emf"/><Relationship Id="rId225" Type="http://schemas.openxmlformats.org/officeDocument/2006/relationships/customXml" Target="../ink/ink2161.xml"/><Relationship Id="rId246" Type="http://schemas.openxmlformats.org/officeDocument/2006/relationships/customXml" Target="../ink/ink2175.xml"/><Relationship Id="rId267" Type="http://schemas.openxmlformats.org/officeDocument/2006/relationships/customXml" Target="../ink/ink2192.xml"/><Relationship Id="rId288" Type="http://schemas.openxmlformats.org/officeDocument/2006/relationships/image" Target="../media/image1011.emf"/><Relationship Id="rId106" Type="http://schemas.openxmlformats.org/officeDocument/2006/relationships/customXml" Target="../ink/ink2098.xml"/><Relationship Id="rId127" Type="http://schemas.openxmlformats.org/officeDocument/2006/relationships/image" Target="../media/image757.emf"/><Relationship Id="rId10" Type="http://schemas.openxmlformats.org/officeDocument/2006/relationships/customXml" Target="../ink/ink2050.xml"/><Relationship Id="rId31" Type="http://schemas.openxmlformats.org/officeDocument/2006/relationships/image" Target="../media/image936.emf"/><Relationship Id="rId52" Type="http://schemas.openxmlformats.org/officeDocument/2006/relationships/customXml" Target="../ink/ink2071.xml"/><Relationship Id="rId73" Type="http://schemas.openxmlformats.org/officeDocument/2006/relationships/image" Target="../media/image956.emf"/><Relationship Id="rId94" Type="http://schemas.openxmlformats.org/officeDocument/2006/relationships/customXml" Target="../ink/ink2092.xml"/><Relationship Id="rId148" Type="http://schemas.openxmlformats.org/officeDocument/2006/relationships/customXml" Target="../ink/ink2119.xml"/><Relationship Id="rId169" Type="http://schemas.openxmlformats.org/officeDocument/2006/relationships/customXml" Target="../ink/ink2130.xml"/><Relationship Id="rId4" Type="http://schemas.openxmlformats.org/officeDocument/2006/relationships/customXml" Target="../ink/ink2047.xml"/><Relationship Id="rId180" Type="http://schemas.openxmlformats.org/officeDocument/2006/relationships/image" Target="../media/image783.emf"/><Relationship Id="rId215" Type="http://schemas.openxmlformats.org/officeDocument/2006/relationships/image" Target="../media/image990.emf"/><Relationship Id="rId236" Type="http://schemas.openxmlformats.org/officeDocument/2006/relationships/customXml" Target="../ink/ink2167.xml"/><Relationship Id="rId257" Type="http://schemas.openxmlformats.org/officeDocument/2006/relationships/customXml" Target="../ink/ink2185.xml"/><Relationship Id="rId278" Type="http://schemas.openxmlformats.org/officeDocument/2006/relationships/image" Target="../media/image1006.emf"/><Relationship Id="rId42" Type="http://schemas.openxmlformats.org/officeDocument/2006/relationships/customXml" Target="../ink/ink2066.xml"/><Relationship Id="rId84" Type="http://schemas.openxmlformats.org/officeDocument/2006/relationships/customXml" Target="../ink/ink2087.xml"/><Relationship Id="rId138" Type="http://schemas.openxmlformats.org/officeDocument/2006/relationships/customXml" Target="../ink/ink2114.xml"/><Relationship Id="rId191" Type="http://schemas.openxmlformats.org/officeDocument/2006/relationships/customXml" Target="../ink/ink2141.xml"/><Relationship Id="rId205" Type="http://schemas.openxmlformats.org/officeDocument/2006/relationships/customXml" Target="../ink/ink2149.xml"/><Relationship Id="rId247" Type="http://schemas.openxmlformats.org/officeDocument/2006/relationships/customXml" Target="../ink/ink2176.xml"/><Relationship Id="rId107" Type="http://schemas.openxmlformats.org/officeDocument/2006/relationships/image" Target="../media/image747.emf"/><Relationship Id="rId289" Type="http://schemas.openxmlformats.org/officeDocument/2006/relationships/customXml" Target="../ink/ink2203.xml"/><Relationship Id="rId11" Type="http://schemas.openxmlformats.org/officeDocument/2006/relationships/image" Target="../media/image927.emf"/><Relationship Id="rId53" Type="http://schemas.openxmlformats.org/officeDocument/2006/relationships/image" Target="../media/image947.emf"/><Relationship Id="rId149" Type="http://schemas.openxmlformats.org/officeDocument/2006/relationships/image" Target="../media/image977.emf"/><Relationship Id="rId95" Type="http://schemas.openxmlformats.org/officeDocument/2006/relationships/image" Target="../media/image962.emf"/><Relationship Id="rId160" Type="http://schemas.openxmlformats.org/officeDocument/2006/relationships/customXml" Target="../ink/ink2125.xml"/><Relationship Id="rId216" Type="http://schemas.openxmlformats.org/officeDocument/2006/relationships/customXml" Target="../ink/ink2156.xml"/><Relationship Id="rId258" Type="http://schemas.openxmlformats.org/officeDocument/2006/relationships/customXml" Target="../ink/ink2186.xml"/><Relationship Id="rId22" Type="http://schemas.openxmlformats.org/officeDocument/2006/relationships/customXml" Target="../ink/ink2056.xml"/><Relationship Id="rId64" Type="http://schemas.openxmlformats.org/officeDocument/2006/relationships/customXml" Target="../ink/ink2077.xml"/><Relationship Id="rId118" Type="http://schemas.openxmlformats.org/officeDocument/2006/relationships/customXml" Target="../ink/ink2104.xml"/><Relationship Id="rId171" Type="http://schemas.openxmlformats.org/officeDocument/2006/relationships/customXml" Target="../ink/ink2131.xml"/><Relationship Id="rId227" Type="http://schemas.openxmlformats.org/officeDocument/2006/relationships/image" Target="../media/image994.emf"/><Relationship Id="rId269" Type="http://schemas.openxmlformats.org/officeDocument/2006/relationships/customXml" Target="../ink/ink2193.xml"/><Relationship Id="rId33" Type="http://schemas.openxmlformats.org/officeDocument/2006/relationships/image" Target="../media/image937.emf"/><Relationship Id="rId129" Type="http://schemas.openxmlformats.org/officeDocument/2006/relationships/image" Target="../media/image970.emf"/><Relationship Id="rId280" Type="http://schemas.openxmlformats.org/officeDocument/2006/relationships/image" Target="../media/image1007.emf"/></Relationships>
</file>

<file path=ppt/slides/_rels/slide3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267.xml"/><Relationship Id="rId299" Type="http://schemas.openxmlformats.org/officeDocument/2006/relationships/image" Target="../media/image913.emf"/><Relationship Id="rId21" Type="http://schemas.openxmlformats.org/officeDocument/2006/relationships/image" Target="../media/image751.emf"/><Relationship Id="rId63" Type="http://schemas.openxmlformats.org/officeDocument/2006/relationships/image" Target="../media/image1026.emf"/><Relationship Id="rId159" Type="http://schemas.openxmlformats.org/officeDocument/2006/relationships/customXml" Target="../ink/ink2288.xml"/><Relationship Id="rId170" Type="http://schemas.openxmlformats.org/officeDocument/2006/relationships/image" Target="../media/image1042.emf"/><Relationship Id="rId226" Type="http://schemas.openxmlformats.org/officeDocument/2006/relationships/image" Target="../media/image1070.emf"/><Relationship Id="rId268" Type="http://schemas.openxmlformats.org/officeDocument/2006/relationships/customXml" Target="../ink/ink2349.xml"/><Relationship Id="rId32" Type="http://schemas.openxmlformats.org/officeDocument/2006/relationships/customXml" Target="../ink/ink2224.xml"/><Relationship Id="rId74" Type="http://schemas.openxmlformats.org/officeDocument/2006/relationships/image" Target="../media/image777.emf"/><Relationship Id="rId128" Type="http://schemas.openxmlformats.org/officeDocument/2006/relationships/image" Target="../media/image1013.emf"/><Relationship Id="rId5" Type="http://schemas.openxmlformats.org/officeDocument/2006/relationships/image" Target="../media/image743.emf"/><Relationship Id="rId181" Type="http://schemas.openxmlformats.org/officeDocument/2006/relationships/customXml" Target="../ink/ink2299.xml"/><Relationship Id="rId237" Type="http://schemas.openxmlformats.org/officeDocument/2006/relationships/customXml" Target="../ink/ink2327.xml"/><Relationship Id="rId279" Type="http://schemas.openxmlformats.org/officeDocument/2006/relationships/customXml" Target="../ink/ink2355.xml"/><Relationship Id="rId43" Type="http://schemas.openxmlformats.org/officeDocument/2006/relationships/image" Target="../media/image762.emf"/><Relationship Id="rId139" Type="http://schemas.openxmlformats.org/officeDocument/2006/relationships/customXml" Target="../ink/ink2278.xml"/><Relationship Id="rId290" Type="http://schemas.openxmlformats.org/officeDocument/2006/relationships/customXml" Target="../ink/ink2365.xml"/><Relationship Id="rId304" Type="http://schemas.openxmlformats.org/officeDocument/2006/relationships/customXml" Target="../ink/ink2372.xml"/><Relationship Id="rId85" Type="http://schemas.openxmlformats.org/officeDocument/2006/relationships/customXml" Target="../ink/ink2251.xml"/><Relationship Id="rId150" Type="http://schemas.openxmlformats.org/officeDocument/2006/relationships/image" Target="../media/image1033.emf"/><Relationship Id="rId192" Type="http://schemas.openxmlformats.org/officeDocument/2006/relationships/image" Target="../media/image1053.emf"/><Relationship Id="rId206" Type="http://schemas.openxmlformats.org/officeDocument/2006/relationships/image" Target="../media/image1060.emf"/><Relationship Id="rId248" Type="http://schemas.openxmlformats.org/officeDocument/2006/relationships/image" Target="../media/image1078.emf"/><Relationship Id="rId12" Type="http://schemas.openxmlformats.org/officeDocument/2006/relationships/customXml" Target="../ink/ink2214.xml"/><Relationship Id="rId108" Type="http://schemas.openxmlformats.org/officeDocument/2006/relationships/image" Target="../media/image1003.emf"/><Relationship Id="rId315" Type="http://schemas.openxmlformats.org/officeDocument/2006/relationships/image" Target="../media/image921.emf"/><Relationship Id="rId54" Type="http://schemas.openxmlformats.org/officeDocument/2006/relationships/customXml" Target="../ink/ink2235.xml"/><Relationship Id="rId96" Type="http://schemas.openxmlformats.org/officeDocument/2006/relationships/image" Target="../media/image788.emf"/><Relationship Id="rId161" Type="http://schemas.openxmlformats.org/officeDocument/2006/relationships/customXml" Target="../ink/ink2289.xml"/><Relationship Id="rId217" Type="http://schemas.openxmlformats.org/officeDocument/2006/relationships/customXml" Target="../ink/ink2317.xml"/><Relationship Id="rId259" Type="http://schemas.openxmlformats.org/officeDocument/2006/relationships/image" Target="../media/image1082.emf"/><Relationship Id="rId23" Type="http://schemas.openxmlformats.org/officeDocument/2006/relationships/image" Target="../media/image752.emf"/><Relationship Id="rId119" Type="http://schemas.openxmlformats.org/officeDocument/2006/relationships/customXml" Target="../ink/ink2268.xml"/><Relationship Id="rId270" Type="http://schemas.openxmlformats.org/officeDocument/2006/relationships/customXml" Target="../ink/ink2350.xml"/><Relationship Id="rId65" Type="http://schemas.openxmlformats.org/officeDocument/2006/relationships/image" Target="../media/image773.emf"/><Relationship Id="rId130" Type="http://schemas.openxmlformats.org/officeDocument/2006/relationships/image" Target="../media/image1014.emf"/><Relationship Id="rId172" Type="http://schemas.openxmlformats.org/officeDocument/2006/relationships/image" Target="../media/image1043.emf"/><Relationship Id="rId228" Type="http://schemas.openxmlformats.org/officeDocument/2006/relationships/image" Target="../media/image1071.emf"/><Relationship Id="rId13" Type="http://schemas.openxmlformats.org/officeDocument/2006/relationships/image" Target="../media/image985.emf"/><Relationship Id="rId109" Type="http://schemas.openxmlformats.org/officeDocument/2006/relationships/customXml" Target="../ink/ink2263.xml"/><Relationship Id="rId260" Type="http://schemas.openxmlformats.org/officeDocument/2006/relationships/customXml" Target="../ink/ink2343.xml"/><Relationship Id="rId281" Type="http://schemas.openxmlformats.org/officeDocument/2006/relationships/customXml" Target="../ink/ink2357.xml"/><Relationship Id="rId316" Type="http://schemas.openxmlformats.org/officeDocument/2006/relationships/customXml" Target="../ink/ink2378.xml"/><Relationship Id="rId34" Type="http://schemas.openxmlformats.org/officeDocument/2006/relationships/customXml" Target="../ink/ink2225.xml"/><Relationship Id="rId55" Type="http://schemas.openxmlformats.org/officeDocument/2006/relationships/image" Target="../media/image1023.emf"/><Relationship Id="rId76" Type="http://schemas.openxmlformats.org/officeDocument/2006/relationships/image" Target="../media/image778.emf"/><Relationship Id="rId97" Type="http://schemas.openxmlformats.org/officeDocument/2006/relationships/customXml" Target="../ink/ink2257.xml"/><Relationship Id="rId120" Type="http://schemas.openxmlformats.org/officeDocument/2006/relationships/image" Target="../media/image1009.emf"/><Relationship Id="rId141" Type="http://schemas.openxmlformats.org/officeDocument/2006/relationships/customXml" Target="../ink/ink2279.xml"/><Relationship Id="rId7" Type="http://schemas.openxmlformats.org/officeDocument/2006/relationships/image" Target="../media/image964.emf"/><Relationship Id="rId162" Type="http://schemas.openxmlformats.org/officeDocument/2006/relationships/image" Target="../media/image1039.emf"/><Relationship Id="rId183" Type="http://schemas.openxmlformats.org/officeDocument/2006/relationships/customXml" Target="../ink/ink2300.xml"/><Relationship Id="rId218" Type="http://schemas.openxmlformats.org/officeDocument/2006/relationships/image" Target="../media/image1066.emf"/><Relationship Id="rId239" Type="http://schemas.openxmlformats.org/officeDocument/2006/relationships/customXml" Target="../ink/ink2329.xml"/><Relationship Id="rId250" Type="http://schemas.openxmlformats.org/officeDocument/2006/relationships/customXml" Target="../ink/ink2337.xml"/><Relationship Id="rId271" Type="http://schemas.openxmlformats.org/officeDocument/2006/relationships/image" Target="../media/image1086.emf"/><Relationship Id="rId292" Type="http://schemas.openxmlformats.org/officeDocument/2006/relationships/customXml" Target="../ink/ink2366.xml"/><Relationship Id="rId306" Type="http://schemas.openxmlformats.org/officeDocument/2006/relationships/customXml" Target="../ink/ink2373.xml"/><Relationship Id="rId24" Type="http://schemas.openxmlformats.org/officeDocument/2006/relationships/customXml" Target="../ink/ink2220.xml"/><Relationship Id="rId45" Type="http://schemas.openxmlformats.org/officeDocument/2006/relationships/image" Target="../media/image994.emf"/><Relationship Id="rId66" Type="http://schemas.openxmlformats.org/officeDocument/2006/relationships/customXml" Target="../ink/ink2241.xml"/><Relationship Id="rId87" Type="http://schemas.openxmlformats.org/officeDocument/2006/relationships/customXml" Target="../ink/ink2252.xml"/><Relationship Id="rId110" Type="http://schemas.openxmlformats.org/officeDocument/2006/relationships/image" Target="../media/image1004.emf"/><Relationship Id="rId131" Type="http://schemas.openxmlformats.org/officeDocument/2006/relationships/customXml" Target="../ink/ink2274.xml"/><Relationship Id="rId152" Type="http://schemas.openxmlformats.org/officeDocument/2006/relationships/image" Target="../media/image1034.emf"/><Relationship Id="rId173" Type="http://schemas.openxmlformats.org/officeDocument/2006/relationships/customXml" Target="../ink/ink2295.xml"/><Relationship Id="rId194" Type="http://schemas.openxmlformats.org/officeDocument/2006/relationships/image" Target="../media/image1054.emf"/><Relationship Id="rId208" Type="http://schemas.openxmlformats.org/officeDocument/2006/relationships/image" Target="../media/image1061.emf"/><Relationship Id="rId229" Type="http://schemas.openxmlformats.org/officeDocument/2006/relationships/customXml" Target="../ink/ink2323.xml"/><Relationship Id="rId240" Type="http://schemas.openxmlformats.org/officeDocument/2006/relationships/customXml" Target="../ink/ink2330.xml"/><Relationship Id="rId261" Type="http://schemas.openxmlformats.org/officeDocument/2006/relationships/image" Target="../media/image1083.emf"/><Relationship Id="rId14" Type="http://schemas.openxmlformats.org/officeDocument/2006/relationships/customXml" Target="../ink/ink2215.xml"/><Relationship Id="rId35" Type="http://schemas.openxmlformats.org/officeDocument/2006/relationships/image" Target="../media/image758.emf"/><Relationship Id="rId56" Type="http://schemas.openxmlformats.org/officeDocument/2006/relationships/customXml" Target="../ink/ink2236.xml"/><Relationship Id="rId77" Type="http://schemas.openxmlformats.org/officeDocument/2006/relationships/customXml" Target="../ink/ink2247.xml"/><Relationship Id="rId100" Type="http://schemas.openxmlformats.org/officeDocument/2006/relationships/image" Target="../media/image999.emf"/><Relationship Id="rId282" Type="http://schemas.openxmlformats.org/officeDocument/2006/relationships/customXml" Target="../ink/ink2358.xml"/><Relationship Id="rId317" Type="http://schemas.openxmlformats.org/officeDocument/2006/relationships/image" Target="../media/image922.emf"/><Relationship Id="rId8" Type="http://schemas.openxmlformats.org/officeDocument/2006/relationships/customXml" Target="../ink/ink2212.xml"/><Relationship Id="rId98" Type="http://schemas.openxmlformats.org/officeDocument/2006/relationships/image" Target="../media/image998.emf"/><Relationship Id="rId121" Type="http://schemas.openxmlformats.org/officeDocument/2006/relationships/customXml" Target="../ink/ink2269.xml"/><Relationship Id="rId142" Type="http://schemas.openxmlformats.org/officeDocument/2006/relationships/image" Target="../media/image1029.emf"/><Relationship Id="rId163" Type="http://schemas.openxmlformats.org/officeDocument/2006/relationships/customXml" Target="../ink/ink2290.xml"/><Relationship Id="rId184" Type="http://schemas.openxmlformats.org/officeDocument/2006/relationships/image" Target="../media/image1049.emf"/><Relationship Id="rId219" Type="http://schemas.openxmlformats.org/officeDocument/2006/relationships/customXml" Target="../ink/ink2318.xml"/><Relationship Id="rId230" Type="http://schemas.openxmlformats.org/officeDocument/2006/relationships/image" Target="../media/image1072.emf"/><Relationship Id="rId251" Type="http://schemas.openxmlformats.org/officeDocument/2006/relationships/image" Target="../media/image1079.emf"/><Relationship Id="rId25" Type="http://schemas.openxmlformats.org/officeDocument/2006/relationships/image" Target="../media/image753.emf"/><Relationship Id="rId46" Type="http://schemas.openxmlformats.org/officeDocument/2006/relationships/customXml" Target="../ink/ink2231.xml"/><Relationship Id="rId67" Type="http://schemas.openxmlformats.org/officeDocument/2006/relationships/image" Target="../media/image774.emf"/><Relationship Id="rId272" Type="http://schemas.openxmlformats.org/officeDocument/2006/relationships/customXml" Target="../ink/ink2351.xml"/><Relationship Id="rId293" Type="http://schemas.openxmlformats.org/officeDocument/2006/relationships/image" Target="../media/image910.emf"/><Relationship Id="rId307" Type="http://schemas.openxmlformats.org/officeDocument/2006/relationships/image" Target="../media/image917.emf"/><Relationship Id="rId88" Type="http://schemas.openxmlformats.org/officeDocument/2006/relationships/image" Target="../media/image784.emf"/><Relationship Id="rId111" Type="http://schemas.openxmlformats.org/officeDocument/2006/relationships/customXml" Target="../ink/ink2264.xml"/><Relationship Id="rId132" Type="http://schemas.openxmlformats.org/officeDocument/2006/relationships/image" Target="../media/image1015.emf"/><Relationship Id="rId153" Type="http://schemas.openxmlformats.org/officeDocument/2006/relationships/customXml" Target="../ink/ink2285.xml"/><Relationship Id="rId174" Type="http://schemas.openxmlformats.org/officeDocument/2006/relationships/image" Target="../media/image1044.emf"/><Relationship Id="rId195" Type="http://schemas.openxmlformats.org/officeDocument/2006/relationships/customXml" Target="../ink/ink2306.xml"/><Relationship Id="rId209" Type="http://schemas.openxmlformats.org/officeDocument/2006/relationships/customXml" Target="../ink/ink2313.xml"/><Relationship Id="rId220" Type="http://schemas.openxmlformats.org/officeDocument/2006/relationships/image" Target="../media/image1067.emf"/><Relationship Id="rId241" Type="http://schemas.openxmlformats.org/officeDocument/2006/relationships/customXml" Target="../ink/ink2331.xml"/><Relationship Id="rId15" Type="http://schemas.openxmlformats.org/officeDocument/2006/relationships/image" Target="../media/image965.emf"/><Relationship Id="rId36" Type="http://schemas.openxmlformats.org/officeDocument/2006/relationships/customXml" Target="../ink/ink2226.xml"/><Relationship Id="rId57" Type="http://schemas.openxmlformats.org/officeDocument/2006/relationships/image" Target="../media/image769.emf"/><Relationship Id="rId262" Type="http://schemas.openxmlformats.org/officeDocument/2006/relationships/customXml" Target="../ink/ink2344.xml"/><Relationship Id="rId283" Type="http://schemas.openxmlformats.org/officeDocument/2006/relationships/customXml" Target="../ink/ink2359.xml"/><Relationship Id="rId78" Type="http://schemas.openxmlformats.org/officeDocument/2006/relationships/image" Target="../media/image779.emf"/><Relationship Id="rId99" Type="http://schemas.openxmlformats.org/officeDocument/2006/relationships/customXml" Target="../ink/ink2258.xml"/><Relationship Id="rId101" Type="http://schemas.openxmlformats.org/officeDocument/2006/relationships/customXml" Target="../ink/ink2259.xml"/><Relationship Id="rId122" Type="http://schemas.openxmlformats.org/officeDocument/2006/relationships/image" Target="../media/image1010.emf"/><Relationship Id="rId143" Type="http://schemas.openxmlformats.org/officeDocument/2006/relationships/customXml" Target="../ink/ink2280.xml"/><Relationship Id="rId164" Type="http://schemas.openxmlformats.org/officeDocument/2006/relationships/image" Target="../media/image886.emf"/><Relationship Id="rId185" Type="http://schemas.openxmlformats.org/officeDocument/2006/relationships/customXml" Target="../ink/ink2301.xml"/><Relationship Id="rId9" Type="http://schemas.openxmlformats.org/officeDocument/2006/relationships/image" Target="../media/image745.emf"/><Relationship Id="rId210" Type="http://schemas.openxmlformats.org/officeDocument/2006/relationships/image" Target="../media/image1062.emf"/><Relationship Id="rId26" Type="http://schemas.openxmlformats.org/officeDocument/2006/relationships/customXml" Target="../ink/ink2221.xml"/><Relationship Id="rId231" Type="http://schemas.openxmlformats.org/officeDocument/2006/relationships/customXml" Target="../ink/ink2324.xml"/><Relationship Id="rId252" Type="http://schemas.openxmlformats.org/officeDocument/2006/relationships/customXml" Target="../ink/ink2338.xml"/><Relationship Id="rId273" Type="http://schemas.openxmlformats.org/officeDocument/2006/relationships/customXml" Target="../ink/ink2352.xml"/><Relationship Id="rId294" Type="http://schemas.openxmlformats.org/officeDocument/2006/relationships/customXml" Target="../ink/ink2367.xml"/><Relationship Id="rId308" Type="http://schemas.openxmlformats.org/officeDocument/2006/relationships/customXml" Target="../ink/ink2374.xml"/><Relationship Id="rId47" Type="http://schemas.openxmlformats.org/officeDocument/2006/relationships/image" Target="../media/image764.emf"/><Relationship Id="rId68" Type="http://schemas.openxmlformats.org/officeDocument/2006/relationships/customXml" Target="../ink/ink2242.xml"/><Relationship Id="rId89" Type="http://schemas.openxmlformats.org/officeDocument/2006/relationships/customXml" Target="../ink/ink2253.xml"/><Relationship Id="rId112" Type="http://schemas.openxmlformats.org/officeDocument/2006/relationships/image" Target="../media/image1005.emf"/><Relationship Id="rId133" Type="http://schemas.openxmlformats.org/officeDocument/2006/relationships/customXml" Target="../ink/ink2275.xml"/><Relationship Id="rId154" Type="http://schemas.openxmlformats.org/officeDocument/2006/relationships/image" Target="../media/image1035.emf"/><Relationship Id="rId175" Type="http://schemas.openxmlformats.org/officeDocument/2006/relationships/customXml" Target="../ink/ink2296.xml"/><Relationship Id="rId196" Type="http://schemas.openxmlformats.org/officeDocument/2006/relationships/image" Target="../media/image1055.emf"/><Relationship Id="rId200" Type="http://schemas.openxmlformats.org/officeDocument/2006/relationships/image" Target="../media/image1057.emf"/><Relationship Id="rId16" Type="http://schemas.openxmlformats.org/officeDocument/2006/relationships/customXml" Target="../ink/ink2216.xml"/><Relationship Id="rId221" Type="http://schemas.openxmlformats.org/officeDocument/2006/relationships/customXml" Target="../ink/ink2319.xml"/><Relationship Id="rId242" Type="http://schemas.openxmlformats.org/officeDocument/2006/relationships/customXml" Target="../ink/ink2332.xml"/><Relationship Id="rId263" Type="http://schemas.openxmlformats.org/officeDocument/2006/relationships/customXml" Target="../ink/ink2345.xml"/><Relationship Id="rId284" Type="http://schemas.openxmlformats.org/officeDocument/2006/relationships/customXml" Target="../ink/ink2360.xml"/><Relationship Id="rId37" Type="http://schemas.openxmlformats.org/officeDocument/2006/relationships/image" Target="../media/image1020.emf"/><Relationship Id="rId58" Type="http://schemas.openxmlformats.org/officeDocument/2006/relationships/customXml" Target="../ink/ink2237.xml"/><Relationship Id="rId79" Type="http://schemas.openxmlformats.org/officeDocument/2006/relationships/customXml" Target="../ink/ink2248.xml"/><Relationship Id="rId102" Type="http://schemas.openxmlformats.org/officeDocument/2006/relationships/image" Target="../media/image1000.emf"/><Relationship Id="rId123" Type="http://schemas.openxmlformats.org/officeDocument/2006/relationships/customXml" Target="../ink/ink2270.xml"/><Relationship Id="rId144" Type="http://schemas.openxmlformats.org/officeDocument/2006/relationships/image" Target="../media/image1030.emf"/><Relationship Id="rId90" Type="http://schemas.openxmlformats.org/officeDocument/2006/relationships/image" Target="../media/image785.emf"/><Relationship Id="rId165" Type="http://schemas.openxmlformats.org/officeDocument/2006/relationships/customXml" Target="../ink/ink2291.xml"/><Relationship Id="rId186" Type="http://schemas.openxmlformats.org/officeDocument/2006/relationships/image" Target="../media/image1050.emf"/><Relationship Id="rId211" Type="http://schemas.openxmlformats.org/officeDocument/2006/relationships/customXml" Target="../ink/ink2314.xml"/><Relationship Id="rId232" Type="http://schemas.openxmlformats.org/officeDocument/2006/relationships/image" Target="../media/image1073.emf"/><Relationship Id="rId253" Type="http://schemas.openxmlformats.org/officeDocument/2006/relationships/image" Target="../media/image1080.emf"/><Relationship Id="rId274" Type="http://schemas.openxmlformats.org/officeDocument/2006/relationships/image" Target="../media/image1087.emf"/><Relationship Id="rId295" Type="http://schemas.openxmlformats.org/officeDocument/2006/relationships/image" Target="../media/image911.emf"/><Relationship Id="rId309" Type="http://schemas.openxmlformats.org/officeDocument/2006/relationships/image" Target="../media/image918.emf"/><Relationship Id="rId27" Type="http://schemas.openxmlformats.org/officeDocument/2006/relationships/image" Target="../media/image754.emf"/><Relationship Id="rId48" Type="http://schemas.openxmlformats.org/officeDocument/2006/relationships/customXml" Target="../ink/ink2232.xml"/><Relationship Id="rId69" Type="http://schemas.openxmlformats.org/officeDocument/2006/relationships/image" Target="../media/image775.emf"/><Relationship Id="rId113" Type="http://schemas.openxmlformats.org/officeDocument/2006/relationships/customXml" Target="../ink/ink2265.xml"/><Relationship Id="rId134" Type="http://schemas.openxmlformats.org/officeDocument/2006/relationships/image" Target="../media/image1016.emf"/><Relationship Id="rId80" Type="http://schemas.openxmlformats.org/officeDocument/2006/relationships/image" Target="../media/image780.emf"/><Relationship Id="rId155" Type="http://schemas.openxmlformats.org/officeDocument/2006/relationships/customXml" Target="../ink/ink2286.xml"/><Relationship Id="rId176" Type="http://schemas.openxmlformats.org/officeDocument/2006/relationships/image" Target="../media/image1045.emf"/><Relationship Id="rId197" Type="http://schemas.openxmlformats.org/officeDocument/2006/relationships/customXml" Target="../ink/ink2307.xml"/><Relationship Id="rId201" Type="http://schemas.openxmlformats.org/officeDocument/2006/relationships/customXml" Target="../ink/ink2309.xml"/><Relationship Id="rId222" Type="http://schemas.openxmlformats.org/officeDocument/2006/relationships/image" Target="../media/image1068.emf"/><Relationship Id="rId243" Type="http://schemas.openxmlformats.org/officeDocument/2006/relationships/customXml" Target="../ink/ink2333.xml"/><Relationship Id="rId264" Type="http://schemas.openxmlformats.org/officeDocument/2006/relationships/customXml" Target="../ink/ink2346.xml"/><Relationship Id="rId285" Type="http://schemas.openxmlformats.org/officeDocument/2006/relationships/customXml" Target="../ink/ink2361.xml"/><Relationship Id="rId17" Type="http://schemas.openxmlformats.org/officeDocument/2006/relationships/image" Target="../media/image749.emf"/><Relationship Id="rId38" Type="http://schemas.openxmlformats.org/officeDocument/2006/relationships/customXml" Target="../ink/ink2227.xml"/><Relationship Id="rId59" Type="http://schemas.openxmlformats.org/officeDocument/2006/relationships/image" Target="../media/image1024.emf"/><Relationship Id="rId103" Type="http://schemas.openxmlformats.org/officeDocument/2006/relationships/customXml" Target="../ink/ink2260.xml"/><Relationship Id="rId124" Type="http://schemas.openxmlformats.org/officeDocument/2006/relationships/image" Target="../media/image1011.emf"/><Relationship Id="rId310" Type="http://schemas.openxmlformats.org/officeDocument/2006/relationships/customXml" Target="../ink/ink2375.xml"/><Relationship Id="rId70" Type="http://schemas.openxmlformats.org/officeDocument/2006/relationships/customXml" Target="../ink/ink2243.xml"/><Relationship Id="rId91" Type="http://schemas.openxmlformats.org/officeDocument/2006/relationships/customXml" Target="../ink/ink2254.xml"/><Relationship Id="rId145" Type="http://schemas.openxmlformats.org/officeDocument/2006/relationships/customXml" Target="../ink/ink2281.xml"/><Relationship Id="rId166" Type="http://schemas.openxmlformats.org/officeDocument/2006/relationships/image" Target="../media/image1040.emf"/><Relationship Id="rId187" Type="http://schemas.openxmlformats.org/officeDocument/2006/relationships/customXml" Target="../ink/ink230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63.emf"/><Relationship Id="rId233" Type="http://schemas.openxmlformats.org/officeDocument/2006/relationships/customXml" Target="../ink/ink2325.xml"/><Relationship Id="rId254" Type="http://schemas.openxmlformats.org/officeDocument/2006/relationships/customXml" Target="../ink/ink2339.xml"/><Relationship Id="rId28" Type="http://schemas.openxmlformats.org/officeDocument/2006/relationships/customXml" Target="../ink/ink2222.xml"/><Relationship Id="rId49" Type="http://schemas.openxmlformats.org/officeDocument/2006/relationships/image" Target="../media/image765.emf"/><Relationship Id="rId114" Type="http://schemas.openxmlformats.org/officeDocument/2006/relationships/image" Target="../media/image1006.emf"/><Relationship Id="rId275" Type="http://schemas.openxmlformats.org/officeDocument/2006/relationships/customXml" Target="../ink/ink2353.xml"/><Relationship Id="rId296" Type="http://schemas.openxmlformats.org/officeDocument/2006/relationships/customXml" Target="../ink/ink2368.xml"/><Relationship Id="rId300" Type="http://schemas.openxmlformats.org/officeDocument/2006/relationships/customXml" Target="../ink/ink2370.xml"/><Relationship Id="rId60" Type="http://schemas.openxmlformats.org/officeDocument/2006/relationships/customXml" Target="../ink/ink2238.xml"/><Relationship Id="rId81" Type="http://schemas.openxmlformats.org/officeDocument/2006/relationships/customXml" Target="../ink/ink2249.xml"/><Relationship Id="rId135" Type="http://schemas.openxmlformats.org/officeDocument/2006/relationships/customXml" Target="../ink/ink2276.xml"/><Relationship Id="rId156" Type="http://schemas.openxmlformats.org/officeDocument/2006/relationships/image" Target="../media/image1036.emf"/><Relationship Id="rId177" Type="http://schemas.openxmlformats.org/officeDocument/2006/relationships/customXml" Target="../ink/ink2297.xml"/><Relationship Id="rId198" Type="http://schemas.openxmlformats.org/officeDocument/2006/relationships/image" Target="../media/image1056.emf"/><Relationship Id="rId202" Type="http://schemas.openxmlformats.org/officeDocument/2006/relationships/image" Target="../media/image1058.emf"/><Relationship Id="rId223" Type="http://schemas.openxmlformats.org/officeDocument/2006/relationships/customXml" Target="../ink/ink2320.xml"/><Relationship Id="rId244" Type="http://schemas.openxmlformats.org/officeDocument/2006/relationships/image" Target="../media/image1076.emf"/><Relationship Id="rId18" Type="http://schemas.openxmlformats.org/officeDocument/2006/relationships/customXml" Target="../ink/ink2217.xml"/><Relationship Id="rId39" Type="http://schemas.openxmlformats.org/officeDocument/2006/relationships/image" Target="../media/image760.emf"/><Relationship Id="rId265" Type="http://schemas.openxmlformats.org/officeDocument/2006/relationships/customXml" Target="../ink/ink2347.xml"/><Relationship Id="rId286" Type="http://schemas.openxmlformats.org/officeDocument/2006/relationships/customXml" Target="../ink/ink2362.xml"/><Relationship Id="rId50" Type="http://schemas.openxmlformats.org/officeDocument/2006/relationships/customXml" Target="../ink/ink2233.xml"/><Relationship Id="rId104" Type="http://schemas.openxmlformats.org/officeDocument/2006/relationships/image" Target="../media/image1001.emf"/><Relationship Id="rId125" Type="http://schemas.openxmlformats.org/officeDocument/2006/relationships/customXml" Target="../ink/ink2271.xml"/><Relationship Id="rId146" Type="http://schemas.openxmlformats.org/officeDocument/2006/relationships/image" Target="../media/image1031.emf"/><Relationship Id="rId167" Type="http://schemas.openxmlformats.org/officeDocument/2006/relationships/customXml" Target="../ink/ink2292.xml"/><Relationship Id="rId188" Type="http://schemas.openxmlformats.org/officeDocument/2006/relationships/image" Target="../media/image1051.emf"/><Relationship Id="rId311" Type="http://schemas.openxmlformats.org/officeDocument/2006/relationships/image" Target="../media/image919.emf"/><Relationship Id="rId71" Type="http://schemas.openxmlformats.org/officeDocument/2006/relationships/image" Target="../media/image776.emf"/><Relationship Id="rId92" Type="http://schemas.openxmlformats.org/officeDocument/2006/relationships/image" Target="../media/image786.emf"/><Relationship Id="rId213" Type="http://schemas.openxmlformats.org/officeDocument/2006/relationships/customXml" Target="../ink/ink2315.xml"/><Relationship Id="rId234" Type="http://schemas.openxmlformats.org/officeDocument/2006/relationships/image" Target="../media/image1074.emf"/><Relationship Id="rId2" Type="http://schemas.openxmlformats.org/officeDocument/2006/relationships/customXml" Target="../ink/ink2209.xml"/><Relationship Id="rId29" Type="http://schemas.openxmlformats.org/officeDocument/2006/relationships/image" Target="../media/image755.emf"/><Relationship Id="rId255" Type="http://schemas.openxmlformats.org/officeDocument/2006/relationships/customXml" Target="../ink/ink2340.xml"/><Relationship Id="rId276" Type="http://schemas.openxmlformats.org/officeDocument/2006/relationships/image" Target="../media/image1088.emf"/><Relationship Id="rId297" Type="http://schemas.openxmlformats.org/officeDocument/2006/relationships/image" Target="../media/image912.emf"/><Relationship Id="rId40" Type="http://schemas.openxmlformats.org/officeDocument/2006/relationships/customXml" Target="../ink/ink2228.xml"/><Relationship Id="rId115" Type="http://schemas.openxmlformats.org/officeDocument/2006/relationships/customXml" Target="../ink/ink2266.xml"/><Relationship Id="rId136" Type="http://schemas.openxmlformats.org/officeDocument/2006/relationships/image" Target="../media/image1017.emf"/><Relationship Id="rId157" Type="http://schemas.openxmlformats.org/officeDocument/2006/relationships/customXml" Target="../ink/ink2287.xml"/><Relationship Id="rId178" Type="http://schemas.openxmlformats.org/officeDocument/2006/relationships/image" Target="../media/image1046.emf"/><Relationship Id="rId301" Type="http://schemas.openxmlformats.org/officeDocument/2006/relationships/image" Target="../media/image914.emf"/><Relationship Id="rId61" Type="http://schemas.openxmlformats.org/officeDocument/2006/relationships/image" Target="../media/image1025.emf"/><Relationship Id="rId82" Type="http://schemas.openxmlformats.org/officeDocument/2006/relationships/image" Target="../media/image781.emf"/><Relationship Id="rId199" Type="http://schemas.openxmlformats.org/officeDocument/2006/relationships/customXml" Target="../ink/ink2308.xml"/><Relationship Id="rId203" Type="http://schemas.openxmlformats.org/officeDocument/2006/relationships/customXml" Target="../ink/ink2310.xml"/><Relationship Id="rId19" Type="http://schemas.openxmlformats.org/officeDocument/2006/relationships/image" Target="../media/image1018.emf"/><Relationship Id="rId224" Type="http://schemas.openxmlformats.org/officeDocument/2006/relationships/image" Target="../media/image1069.emf"/><Relationship Id="rId245" Type="http://schemas.openxmlformats.org/officeDocument/2006/relationships/customXml" Target="../ink/ink2334.xml"/><Relationship Id="rId266" Type="http://schemas.openxmlformats.org/officeDocument/2006/relationships/image" Target="../media/image1084.emf"/><Relationship Id="rId287" Type="http://schemas.openxmlformats.org/officeDocument/2006/relationships/customXml" Target="../ink/ink2363.xml"/><Relationship Id="rId30" Type="http://schemas.openxmlformats.org/officeDocument/2006/relationships/customXml" Target="../ink/ink2223.xml"/><Relationship Id="rId105" Type="http://schemas.openxmlformats.org/officeDocument/2006/relationships/customXml" Target="../ink/ink2261.xml"/><Relationship Id="rId126" Type="http://schemas.openxmlformats.org/officeDocument/2006/relationships/image" Target="../media/image1012.emf"/><Relationship Id="rId147" Type="http://schemas.openxmlformats.org/officeDocument/2006/relationships/customXml" Target="../ink/ink2282.xml"/><Relationship Id="rId168" Type="http://schemas.openxmlformats.org/officeDocument/2006/relationships/image" Target="../media/image1041.emf"/><Relationship Id="rId312" Type="http://schemas.openxmlformats.org/officeDocument/2006/relationships/customXml" Target="../ink/ink2376.xml"/><Relationship Id="rId51" Type="http://schemas.openxmlformats.org/officeDocument/2006/relationships/image" Target="../media/image1022.emf"/><Relationship Id="rId72" Type="http://schemas.openxmlformats.org/officeDocument/2006/relationships/customXml" Target="../ink/ink2244.xml"/><Relationship Id="rId93" Type="http://schemas.openxmlformats.org/officeDocument/2006/relationships/customXml" Target="../ink/ink2255.xml"/><Relationship Id="rId189" Type="http://schemas.openxmlformats.org/officeDocument/2006/relationships/customXml" Target="../ink/ink2303.xml"/><Relationship Id="rId3" Type="http://schemas.openxmlformats.org/officeDocument/2006/relationships/image" Target="../media/image742.emf"/><Relationship Id="rId214" Type="http://schemas.openxmlformats.org/officeDocument/2006/relationships/image" Target="../media/image1064.emf"/><Relationship Id="rId235" Type="http://schemas.openxmlformats.org/officeDocument/2006/relationships/customXml" Target="../ink/ink2326.xml"/><Relationship Id="rId256" Type="http://schemas.openxmlformats.org/officeDocument/2006/relationships/image" Target="../media/image1081.emf"/><Relationship Id="rId277" Type="http://schemas.openxmlformats.org/officeDocument/2006/relationships/customXml" Target="../ink/ink2354.xml"/><Relationship Id="rId298" Type="http://schemas.openxmlformats.org/officeDocument/2006/relationships/customXml" Target="../ink/ink2369.xml"/><Relationship Id="rId116" Type="http://schemas.openxmlformats.org/officeDocument/2006/relationships/image" Target="../media/image1007.emf"/><Relationship Id="rId137" Type="http://schemas.openxmlformats.org/officeDocument/2006/relationships/customXml" Target="../ink/ink2277.xml"/><Relationship Id="rId158" Type="http://schemas.openxmlformats.org/officeDocument/2006/relationships/image" Target="../media/image1037.emf"/><Relationship Id="rId302" Type="http://schemas.openxmlformats.org/officeDocument/2006/relationships/customXml" Target="../ink/ink2371.xml"/><Relationship Id="rId20" Type="http://schemas.openxmlformats.org/officeDocument/2006/relationships/customXml" Target="../ink/ink2218.xml"/><Relationship Id="rId41" Type="http://schemas.openxmlformats.org/officeDocument/2006/relationships/image" Target="../media/image1021.emf"/><Relationship Id="rId62" Type="http://schemas.openxmlformats.org/officeDocument/2006/relationships/customXml" Target="../ink/ink2239.xml"/><Relationship Id="rId83" Type="http://schemas.openxmlformats.org/officeDocument/2006/relationships/customXml" Target="../ink/ink2250.xml"/><Relationship Id="rId179" Type="http://schemas.openxmlformats.org/officeDocument/2006/relationships/customXml" Target="../ink/ink2298.xml"/><Relationship Id="rId190" Type="http://schemas.openxmlformats.org/officeDocument/2006/relationships/image" Target="../media/image1052.emf"/><Relationship Id="rId204" Type="http://schemas.openxmlformats.org/officeDocument/2006/relationships/image" Target="../media/image1059.emf"/><Relationship Id="rId225" Type="http://schemas.openxmlformats.org/officeDocument/2006/relationships/customXml" Target="../ink/ink2321.xml"/><Relationship Id="rId246" Type="http://schemas.openxmlformats.org/officeDocument/2006/relationships/image" Target="../media/image1077.emf"/><Relationship Id="rId267" Type="http://schemas.openxmlformats.org/officeDocument/2006/relationships/customXml" Target="../ink/ink2348.xml"/><Relationship Id="rId288" Type="http://schemas.openxmlformats.org/officeDocument/2006/relationships/customXml" Target="../ink/ink2364.xml"/><Relationship Id="rId106" Type="http://schemas.openxmlformats.org/officeDocument/2006/relationships/image" Target="../media/image1002.emf"/><Relationship Id="rId127" Type="http://schemas.openxmlformats.org/officeDocument/2006/relationships/customXml" Target="../ink/ink2272.xml"/><Relationship Id="rId313" Type="http://schemas.openxmlformats.org/officeDocument/2006/relationships/image" Target="../media/image920.emf"/><Relationship Id="rId10" Type="http://schemas.openxmlformats.org/officeDocument/2006/relationships/customXml" Target="../ink/ink2213.xml"/><Relationship Id="rId31" Type="http://schemas.openxmlformats.org/officeDocument/2006/relationships/image" Target="../media/image1019.emf"/><Relationship Id="rId52" Type="http://schemas.openxmlformats.org/officeDocument/2006/relationships/customXml" Target="../ink/ink2234.xml"/><Relationship Id="rId73" Type="http://schemas.openxmlformats.org/officeDocument/2006/relationships/customXml" Target="../ink/ink2245.xml"/><Relationship Id="rId94" Type="http://schemas.openxmlformats.org/officeDocument/2006/relationships/image" Target="../media/image787.emf"/><Relationship Id="rId148" Type="http://schemas.openxmlformats.org/officeDocument/2006/relationships/image" Target="../media/image1032.emf"/><Relationship Id="rId169" Type="http://schemas.openxmlformats.org/officeDocument/2006/relationships/customXml" Target="../ink/ink2293.xml"/><Relationship Id="rId4" Type="http://schemas.openxmlformats.org/officeDocument/2006/relationships/customXml" Target="../ink/ink2210.xml"/><Relationship Id="rId180" Type="http://schemas.openxmlformats.org/officeDocument/2006/relationships/image" Target="../media/image1047.emf"/><Relationship Id="rId215" Type="http://schemas.openxmlformats.org/officeDocument/2006/relationships/customXml" Target="../ink/ink2316.xml"/><Relationship Id="rId236" Type="http://schemas.openxmlformats.org/officeDocument/2006/relationships/image" Target="../media/image1075.emf"/><Relationship Id="rId257" Type="http://schemas.openxmlformats.org/officeDocument/2006/relationships/customXml" Target="../ink/ink2341.xml"/><Relationship Id="rId278" Type="http://schemas.openxmlformats.org/officeDocument/2006/relationships/image" Target="../media/image1089.emf"/><Relationship Id="rId303" Type="http://schemas.openxmlformats.org/officeDocument/2006/relationships/image" Target="../media/image915.emf"/><Relationship Id="rId42" Type="http://schemas.openxmlformats.org/officeDocument/2006/relationships/customXml" Target="../ink/ink2229.xml"/><Relationship Id="rId84" Type="http://schemas.openxmlformats.org/officeDocument/2006/relationships/image" Target="../media/image782.emf"/><Relationship Id="rId138" Type="http://schemas.openxmlformats.org/officeDocument/2006/relationships/image" Target="../media/image1027.emf"/><Relationship Id="rId191" Type="http://schemas.openxmlformats.org/officeDocument/2006/relationships/customXml" Target="../ink/ink2304.xml"/><Relationship Id="rId205" Type="http://schemas.openxmlformats.org/officeDocument/2006/relationships/customXml" Target="../ink/ink2311.xml"/><Relationship Id="rId247" Type="http://schemas.openxmlformats.org/officeDocument/2006/relationships/customXml" Target="../ink/ink2335.xml"/><Relationship Id="rId107" Type="http://schemas.openxmlformats.org/officeDocument/2006/relationships/customXml" Target="../ink/ink2262.xml"/><Relationship Id="rId289" Type="http://schemas.openxmlformats.org/officeDocument/2006/relationships/image" Target="../media/image908.emf"/><Relationship Id="rId11" Type="http://schemas.openxmlformats.org/officeDocument/2006/relationships/image" Target="../media/image984.emf"/><Relationship Id="rId53" Type="http://schemas.openxmlformats.org/officeDocument/2006/relationships/image" Target="../media/image767.emf"/><Relationship Id="rId149" Type="http://schemas.openxmlformats.org/officeDocument/2006/relationships/customXml" Target="../ink/ink2283.xml"/><Relationship Id="rId314" Type="http://schemas.openxmlformats.org/officeDocument/2006/relationships/customXml" Target="../ink/ink2377.xml"/><Relationship Id="rId95" Type="http://schemas.openxmlformats.org/officeDocument/2006/relationships/customXml" Target="../ink/ink2256.xml"/><Relationship Id="rId160" Type="http://schemas.openxmlformats.org/officeDocument/2006/relationships/image" Target="../media/image1038.emf"/><Relationship Id="rId216" Type="http://schemas.openxmlformats.org/officeDocument/2006/relationships/image" Target="../media/image1065.emf"/><Relationship Id="rId258" Type="http://schemas.openxmlformats.org/officeDocument/2006/relationships/customXml" Target="../ink/ink2342.xml"/><Relationship Id="rId22" Type="http://schemas.openxmlformats.org/officeDocument/2006/relationships/customXml" Target="../ink/ink2219.xml"/><Relationship Id="rId64" Type="http://schemas.openxmlformats.org/officeDocument/2006/relationships/customXml" Target="../ink/ink2240.xml"/><Relationship Id="rId118" Type="http://schemas.openxmlformats.org/officeDocument/2006/relationships/image" Target="../media/image1008.emf"/><Relationship Id="rId171" Type="http://schemas.openxmlformats.org/officeDocument/2006/relationships/customXml" Target="../ink/ink2294.xml"/><Relationship Id="rId227" Type="http://schemas.openxmlformats.org/officeDocument/2006/relationships/customXml" Target="../ink/ink2322.xml"/><Relationship Id="rId269" Type="http://schemas.openxmlformats.org/officeDocument/2006/relationships/image" Target="../media/image1085.emf"/><Relationship Id="rId33" Type="http://schemas.openxmlformats.org/officeDocument/2006/relationships/image" Target="../media/image757.emf"/><Relationship Id="rId129" Type="http://schemas.openxmlformats.org/officeDocument/2006/relationships/customXml" Target="../ink/ink2273.xml"/><Relationship Id="rId280" Type="http://schemas.openxmlformats.org/officeDocument/2006/relationships/customXml" Target="../ink/ink2356.xml"/><Relationship Id="rId75" Type="http://schemas.openxmlformats.org/officeDocument/2006/relationships/customXml" Target="../ink/ink2246.xml"/><Relationship Id="rId140" Type="http://schemas.openxmlformats.org/officeDocument/2006/relationships/image" Target="../media/image1028.emf"/><Relationship Id="rId182" Type="http://schemas.openxmlformats.org/officeDocument/2006/relationships/image" Target="../media/image1048.emf"/><Relationship Id="rId6" Type="http://schemas.openxmlformats.org/officeDocument/2006/relationships/customXml" Target="../ink/ink2211.xml"/><Relationship Id="rId238" Type="http://schemas.openxmlformats.org/officeDocument/2006/relationships/customXml" Target="../ink/ink2328.xml"/><Relationship Id="rId291" Type="http://schemas.openxmlformats.org/officeDocument/2006/relationships/image" Target="../media/image909.emf"/><Relationship Id="rId305" Type="http://schemas.openxmlformats.org/officeDocument/2006/relationships/image" Target="../media/image916.emf"/><Relationship Id="rId44" Type="http://schemas.openxmlformats.org/officeDocument/2006/relationships/customXml" Target="../ink/ink2230.xml"/><Relationship Id="rId86" Type="http://schemas.openxmlformats.org/officeDocument/2006/relationships/image" Target="../media/image783.emf"/><Relationship Id="rId151" Type="http://schemas.openxmlformats.org/officeDocument/2006/relationships/customXml" Target="../ink/ink2284.xml"/><Relationship Id="rId193" Type="http://schemas.openxmlformats.org/officeDocument/2006/relationships/customXml" Target="../ink/ink2305.xml"/><Relationship Id="rId207" Type="http://schemas.openxmlformats.org/officeDocument/2006/relationships/customXml" Target="../ink/ink2312.xml"/><Relationship Id="rId249" Type="http://schemas.openxmlformats.org/officeDocument/2006/relationships/customXml" Target="../ink/ink2336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.xml"/><Relationship Id="rId21" Type="http://schemas.openxmlformats.org/officeDocument/2006/relationships/image" Target="../media/image10.emf"/><Relationship Id="rId42" Type="http://schemas.openxmlformats.org/officeDocument/2006/relationships/customXml" Target="../ink/ink60.xml"/><Relationship Id="rId47" Type="http://schemas.openxmlformats.org/officeDocument/2006/relationships/image" Target="../media/image23.emf"/><Relationship Id="rId63" Type="http://schemas.openxmlformats.org/officeDocument/2006/relationships/image" Target="../media/image42.emf"/><Relationship Id="rId68" Type="http://schemas.openxmlformats.org/officeDocument/2006/relationships/customXml" Target="../ink/ink73.xml"/><Relationship Id="rId84" Type="http://schemas.openxmlformats.org/officeDocument/2006/relationships/customXml" Target="../ink/ink81.xml"/><Relationship Id="rId89" Type="http://schemas.openxmlformats.org/officeDocument/2006/relationships/image" Target="../media/image55.emf"/><Relationship Id="rId112" Type="http://schemas.openxmlformats.org/officeDocument/2006/relationships/customXml" Target="../ink/ink95.xml"/><Relationship Id="rId16" Type="http://schemas.openxmlformats.org/officeDocument/2006/relationships/customXml" Target="../ink/ink47.xml"/><Relationship Id="rId107" Type="http://schemas.openxmlformats.org/officeDocument/2006/relationships/image" Target="../media/image64.emf"/><Relationship Id="rId11" Type="http://schemas.openxmlformats.org/officeDocument/2006/relationships/image" Target="../media/image5.emf"/><Relationship Id="rId32" Type="http://schemas.openxmlformats.org/officeDocument/2006/relationships/customXml" Target="../ink/ink55.xml"/><Relationship Id="rId37" Type="http://schemas.openxmlformats.org/officeDocument/2006/relationships/image" Target="../media/image18.emf"/><Relationship Id="rId53" Type="http://schemas.openxmlformats.org/officeDocument/2006/relationships/image" Target="../media/image36.emf"/><Relationship Id="rId58" Type="http://schemas.openxmlformats.org/officeDocument/2006/relationships/customXml" Target="../ink/ink68.xml"/><Relationship Id="rId74" Type="http://schemas.openxmlformats.org/officeDocument/2006/relationships/customXml" Target="../ink/ink76.xml"/><Relationship Id="rId79" Type="http://schemas.openxmlformats.org/officeDocument/2006/relationships/image" Target="../media/image50.emf"/><Relationship Id="rId102" Type="http://schemas.openxmlformats.org/officeDocument/2006/relationships/customXml" Target="../ink/ink90.xml"/><Relationship Id="rId5" Type="http://schemas.openxmlformats.org/officeDocument/2006/relationships/image" Target="../media/image2.emf"/><Relationship Id="rId90" Type="http://schemas.openxmlformats.org/officeDocument/2006/relationships/customXml" Target="../ink/ink84.xml"/><Relationship Id="rId95" Type="http://schemas.openxmlformats.org/officeDocument/2006/relationships/image" Target="../media/image58.emf"/><Relationship Id="rId22" Type="http://schemas.openxmlformats.org/officeDocument/2006/relationships/customXml" Target="../ink/ink50.xml"/><Relationship Id="rId27" Type="http://schemas.openxmlformats.org/officeDocument/2006/relationships/image" Target="../media/image13.emf"/><Relationship Id="rId43" Type="http://schemas.openxmlformats.org/officeDocument/2006/relationships/image" Target="../media/image21.emf"/><Relationship Id="rId48" Type="http://schemas.openxmlformats.org/officeDocument/2006/relationships/customXml" Target="../ink/ink63.xml"/><Relationship Id="rId64" Type="http://schemas.openxmlformats.org/officeDocument/2006/relationships/customXml" Target="../ink/ink71.xml"/><Relationship Id="rId69" Type="http://schemas.openxmlformats.org/officeDocument/2006/relationships/image" Target="../media/image45.emf"/><Relationship Id="rId113" Type="http://schemas.openxmlformats.org/officeDocument/2006/relationships/image" Target="../media/image67.emf"/><Relationship Id="rId80" Type="http://schemas.openxmlformats.org/officeDocument/2006/relationships/customXml" Target="../ink/ink79.xml"/><Relationship Id="rId85" Type="http://schemas.openxmlformats.org/officeDocument/2006/relationships/image" Target="../media/image53.emf"/><Relationship Id="rId12" Type="http://schemas.openxmlformats.org/officeDocument/2006/relationships/customXml" Target="../ink/ink45.xml"/><Relationship Id="rId17" Type="http://schemas.openxmlformats.org/officeDocument/2006/relationships/image" Target="../media/image8.emf"/><Relationship Id="rId33" Type="http://schemas.openxmlformats.org/officeDocument/2006/relationships/image" Target="../media/image16.emf"/><Relationship Id="rId38" Type="http://schemas.openxmlformats.org/officeDocument/2006/relationships/customXml" Target="../ink/ink58.xml"/><Relationship Id="rId59" Type="http://schemas.openxmlformats.org/officeDocument/2006/relationships/image" Target="../media/image40.emf"/><Relationship Id="rId103" Type="http://schemas.openxmlformats.org/officeDocument/2006/relationships/image" Target="../media/image62.emf"/><Relationship Id="rId108" Type="http://schemas.openxmlformats.org/officeDocument/2006/relationships/customXml" Target="../ink/ink93.xml"/><Relationship Id="rId54" Type="http://schemas.openxmlformats.org/officeDocument/2006/relationships/customXml" Target="../ink/ink66.xml"/><Relationship Id="rId70" Type="http://schemas.openxmlformats.org/officeDocument/2006/relationships/customXml" Target="../ink/ink74.xml"/><Relationship Id="rId75" Type="http://schemas.openxmlformats.org/officeDocument/2006/relationships/image" Target="../media/image48.emf"/><Relationship Id="rId91" Type="http://schemas.openxmlformats.org/officeDocument/2006/relationships/image" Target="../media/image56.emf"/><Relationship Id="rId96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49" Type="http://schemas.openxmlformats.org/officeDocument/2006/relationships/image" Target="../media/image24.emf"/><Relationship Id="rId57" Type="http://schemas.openxmlformats.org/officeDocument/2006/relationships/image" Target="../media/image3910.emf"/><Relationship Id="rId106" Type="http://schemas.openxmlformats.org/officeDocument/2006/relationships/customXml" Target="../ink/ink92.xml"/><Relationship Id="rId10" Type="http://schemas.openxmlformats.org/officeDocument/2006/relationships/customXml" Target="../ink/ink44.xml"/><Relationship Id="rId31" Type="http://schemas.openxmlformats.org/officeDocument/2006/relationships/image" Target="../media/image15.emf"/><Relationship Id="rId44" Type="http://schemas.openxmlformats.org/officeDocument/2006/relationships/customXml" Target="../ink/ink61.xml"/><Relationship Id="rId52" Type="http://schemas.openxmlformats.org/officeDocument/2006/relationships/customXml" Target="../ink/ink65.xml"/><Relationship Id="rId60" Type="http://schemas.openxmlformats.org/officeDocument/2006/relationships/customXml" Target="../ink/ink69.xml"/><Relationship Id="rId65" Type="http://schemas.openxmlformats.org/officeDocument/2006/relationships/image" Target="../media/image43.emf"/><Relationship Id="rId73" Type="http://schemas.openxmlformats.org/officeDocument/2006/relationships/image" Target="../media/image47.emf"/><Relationship Id="rId78" Type="http://schemas.openxmlformats.org/officeDocument/2006/relationships/customXml" Target="../ink/ink78.xml"/><Relationship Id="rId81" Type="http://schemas.openxmlformats.org/officeDocument/2006/relationships/image" Target="../media/image51.emf"/><Relationship Id="rId86" Type="http://schemas.openxmlformats.org/officeDocument/2006/relationships/customXml" Target="../ink/ink82.xml"/><Relationship Id="rId94" Type="http://schemas.openxmlformats.org/officeDocument/2006/relationships/customXml" Target="../ink/ink86.xml"/><Relationship Id="rId99" Type="http://schemas.openxmlformats.org/officeDocument/2006/relationships/image" Target="../media/image60.emf"/><Relationship Id="rId101" Type="http://schemas.openxmlformats.org/officeDocument/2006/relationships/image" Target="../media/image61.emf"/><Relationship Id="rId4" Type="http://schemas.openxmlformats.org/officeDocument/2006/relationships/customXml" Target="../ink/ink41.xml"/><Relationship Id="rId9" Type="http://schemas.openxmlformats.org/officeDocument/2006/relationships/image" Target="../media/image4.emf"/><Relationship Id="rId13" Type="http://schemas.openxmlformats.org/officeDocument/2006/relationships/image" Target="../media/image6.emf"/><Relationship Id="rId18" Type="http://schemas.openxmlformats.org/officeDocument/2006/relationships/customXml" Target="../ink/ink48.xml"/><Relationship Id="rId39" Type="http://schemas.openxmlformats.org/officeDocument/2006/relationships/image" Target="../media/image19.emf"/><Relationship Id="rId109" Type="http://schemas.openxmlformats.org/officeDocument/2006/relationships/image" Target="../media/image65.emf"/><Relationship Id="rId34" Type="http://schemas.openxmlformats.org/officeDocument/2006/relationships/customXml" Target="../ink/ink56.xml"/><Relationship Id="rId50" Type="http://schemas.openxmlformats.org/officeDocument/2006/relationships/customXml" Target="../ink/ink64.xml"/><Relationship Id="rId55" Type="http://schemas.openxmlformats.org/officeDocument/2006/relationships/image" Target="../media/image3810.emf"/><Relationship Id="rId76" Type="http://schemas.openxmlformats.org/officeDocument/2006/relationships/customXml" Target="../ink/ink77.xml"/><Relationship Id="rId97" Type="http://schemas.openxmlformats.org/officeDocument/2006/relationships/image" Target="../media/image59.emf"/><Relationship Id="rId104" Type="http://schemas.openxmlformats.org/officeDocument/2006/relationships/customXml" Target="../ink/ink91.xml"/><Relationship Id="rId7" Type="http://schemas.openxmlformats.org/officeDocument/2006/relationships/image" Target="../media/image3.emf"/><Relationship Id="rId71" Type="http://schemas.openxmlformats.org/officeDocument/2006/relationships/image" Target="../media/image46.emf"/><Relationship Id="rId92" Type="http://schemas.openxmlformats.org/officeDocument/2006/relationships/customXml" Target="../ink/ink85.xml"/><Relationship Id="rId2" Type="http://schemas.openxmlformats.org/officeDocument/2006/relationships/customXml" Target="../ink/ink40.xml"/><Relationship Id="rId29" Type="http://schemas.openxmlformats.org/officeDocument/2006/relationships/image" Target="../media/image14.emf"/><Relationship Id="rId24" Type="http://schemas.openxmlformats.org/officeDocument/2006/relationships/customXml" Target="../ink/ink51.xml"/><Relationship Id="rId40" Type="http://schemas.openxmlformats.org/officeDocument/2006/relationships/customXml" Target="../ink/ink59.xml"/><Relationship Id="rId45" Type="http://schemas.openxmlformats.org/officeDocument/2006/relationships/image" Target="../media/image22.emf"/><Relationship Id="rId66" Type="http://schemas.openxmlformats.org/officeDocument/2006/relationships/customXml" Target="../ink/ink72.xml"/><Relationship Id="rId87" Type="http://schemas.openxmlformats.org/officeDocument/2006/relationships/image" Target="../media/image54.emf"/><Relationship Id="rId110" Type="http://schemas.openxmlformats.org/officeDocument/2006/relationships/customXml" Target="../ink/ink94.xml"/><Relationship Id="rId61" Type="http://schemas.openxmlformats.org/officeDocument/2006/relationships/image" Target="../media/image41.emf"/><Relationship Id="rId82" Type="http://schemas.openxmlformats.org/officeDocument/2006/relationships/customXml" Target="../ink/ink80.xml"/><Relationship Id="rId19" Type="http://schemas.openxmlformats.org/officeDocument/2006/relationships/image" Target="../media/image9.emf"/><Relationship Id="rId14" Type="http://schemas.openxmlformats.org/officeDocument/2006/relationships/customXml" Target="../ink/ink46.xml"/><Relationship Id="rId30" Type="http://schemas.openxmlformats.org/officeDocument/2006/relationships/customXml" Target="../ink/ink54.xml"/><Relationship Id="rId35" Type="http://schemas.openxmlformats.org/officeDocument/2006/relationships/image" Target="../media/image17.emf"/><Relationship Id="rId56" Type="http://schemas.openxmlformats.org/officeDocument/2006/relationships/customXml" Target="../ink/ink67.xml"/><Relationship Id="rId77" Type="http://schemas.openxmlformats.org/officeDocument/2006/relationships/image" Target="../media/image49.emf"/><Relationship Id="rId100" Type="http://schemas.openxmlformats.org/officeDocument/2006/relationships/customXml" Target="../ink/ink89.xml"/><Relationship Id="rId105" Type="http://schemas.openxmlformats.org/officeDocument/2006/relationships/image" Target="../media/image63.emf"/><Relationship Id="rId8" Type="http://schemas.openxmlformats.org/officeDocument/2006/relationships/customXml" Target="../ink/ink43.xml"/><Relationship Id="rId51" Type="http://schemas.openxmlformats.org/officeDocument/2006/relationships/image" Target="../media/image35.emf"/><Relationship Id="rId72" Type="http://schemas.openxmlformats.org/officeDocument/2006/relationships/customXml" Target="../ink/ink75.xml"/><Relationship Id="rId93" Type="http://schemas.openxmlformats.org/officeDocument/2006/relationships/image" Target="../media/image57.emf"/><Relationship Id="rId98" Type="http://schemas.openxmlformats.org/officeDocument/2006/relationships/customXml" Target="../ink/ink88.xml"/><Relationship Id="rId3" Type="http://schemas.openxmlformats.org/officeDocument/2006/relationships/image" Target="../media/image1.emf"/><Relationship Id="rId25" Type="http://schemas.openxmlformats.org/officeDocument/2006/relationships/image" Target="../media/image12.emf"/><Relationship Id="rId46" Type="http://schemas.openxmlformats.org/officeDocument/2006/relationships/customXml" Target="../ink/ink62.xml"/><Relationship Id="rId67" Type="http://schemas.openxmlformats.org/officeDocument/2006/relationships/image" Target="../media/image44.emf"/><Relationship Id="rId20" Type="http://schemas.openxmlformats.org/officeDocument/2006/relationships/customXml" Target="../ink/ink49.xml"/><Relationship Id="rId41" Type="http://schemas.openxmlformats.org/officeDocument/2006/relationships/image" Target="../media/image20.emf"/><Relationship Id="rId62" Type="http://schemas.openxmlformats.org/officeDocument/2006/relationships/customXml" Target="../ink/ink70.xml"/><Relationship Id="rId83" Type="http://schemas.openxmlformats.org/officeDocument/2006/relationships/image" Target="../media/image52.emf"/><Relationship Id="rId88" Type="http://schemas.openxmlformats.org/officeDocument/2006/relationships/customXml" Target="../ink/ink83.xml"/><Relationship Id="rId111" Type="http://schemas.openxmlformats.org/officeDocument/2006/relationships/image" Target="../media/image66.emf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91.xml"/><Relationship Id="rId117" Type="http://schemas.openxmlformats.org/officeDocument/2006/relationships/customXml" Target="../ink/ink2436.xml"/><Relationship Id="rId21" Type="http://schemas.openxmlformats.org/officeDocument/2006/relationships/image" Target="../media/image1101.emf"/><Relationship Id="rId42" Type="http://schemas.openxmlformats.org/officeDocument/2006/relationships/customXml" Target="../ink/ink2399.xml"/><Relationship Id="rId47" Type="http://schemas.openxmlformats.org/officeDocument/2006/relationships/image" Target="../media/image1115.emf"/><Relationship Id="rId63" Type="http://schemas.openxmlformats.org/officeDocument/2006/relationships/image" Target="../media/image1124.emf"/><Relationship Id="rId68" Type="http://schemas.openxmlformats.org/officeDocument/2006/relationships/customXml" Target="../ink/ink2412.xml"/><Relationship Id="rId84" Type="http://schemas.openxmlformats.org/officeDocument/2006/relationships/customXml" Target="../ink/ink2420.xml"/><Relationship Id="rId89" Type="http://schemas.openxmlformats.org/officeDocument/2006/relationships/image" Target="../media/image711.emf"/><Relationship Id="rId112" Type="http://schemas.openxmlformats.org/officeDocument/2006/relationships/customXml" Target="../ink/ink2434.xml"/><Relationship Id="rId16" Type="http://schemas.openxmlformats.org/officeDocument/2006/relationships/customXml" Target="../ink/ink2386.xml"/><Relationship Id="rId107" Type="http://schemas.openxmlformats.org/officeDocument/2006/relationships/image" Target="../media/image720.emf"/><Relationship Id="rId11" Type="http://schemas.openxmlformats.org/officeDocument/2006/relationships/image" Target="../media/image1095.emf"/><Relationship Id="rId32" Type="http://schemas.openxmlformats.org/officeDocument/2006/relationships/customXml" Target="../ink/ink2394.xml"/><Relationship Id="rId37" Type="http://schemas.openxmlformats.org/officeDocument/2006/relationships/image" Target="../media/image1109.emf"/><Relationship Id="rId53" Type="http://schemas.openxmlformats.org/officeDocument/2006/relationships/image" Target="../media/image1118.emf"/><Relationship Id="rId58" Type="http://schemas.openxmlformats.org/officeDocument/2006/relationships/customXml" Target="../ink/ink2407.xml"/><Relationship Id="rId74" Type="http://schemas.openxmlformats.org/officeDocument/2006/relationships/customXml" Target="../ink/ink2415.xml"/><Relationship Id="rId79" Type="http://schemas.openxmlformats.org/officeDocument/2006/relationships/image" Target="../media/image706.emf"/><Relationship Id="rId102" Type="http://schemas.openxmlformats.org/officeDocument/2006/relationships/customXml" Target="../ink/ink2429.xml"/><Relationship Id="rId123" Type="http://schemas.openxmlformats.org/officeDocument/2006/relationships/customXml" Target="../ink/ink2439.xml"/><Relationship Id="rId128" Type="http://schemas.openxmlformats.org/officeDocument/2006/relationships/image" Target="../media/image10960.emf"/><Relationship Id="rId5" Type="http://schemas.openxmlformats.org/officeDocument/2006/relationships/image" Target="../media/image1092.emf"/><Relationship Id="rId90" Type="http://schemas.openxmlformats.org/officeDocument/2006/relationships/customXml" Target="../ink/ink2423.xml"/><Relationship Id="rId95" Type="http://schemas.openxmlformats.org/officeDocument/2006/relationships/image" Target="../media/image714.emf"/><Relationship Id="rId22" Type="http://schemas.openxmlformats.org/officeDocument/2006/relationships/customXml" Target="../ink/ink2389.xml"/><Relationship Id="rId27" Type="http://schemas.openxmlformats.org/officeDocument/2006/relationships/image" Target="../media/image1104.emf"/><Relationship Id="rId43" Type="http://schemas.openxmlformats.org/officeDocument/2006/relationships/image" Target="../media/image1113.emf"/><Relationship Id="rId48" Type="http://schemas.openxmlformats.org/officeDocument/2006/relationships/customXml" Target="../ink/ink2402.xml"/><Relationship Id="rId64" Type="http://schemas.openxmlformats.org/officeDocument/2006/relationships/customXml" Target="../ink/ink2410.xml"/><Relationship Id="rId69" Type="http://schemas.openxmlformats.org/officeDocument/2006/relationships/image" Target="../media/image1127.emf"/><Relationship Id="rId113" Type="http://schemas.openxmlformats.org/officeDocument/2006/relationships/image" Target="../media/image723.emf"/><Relationship Id="rId118" Type="http://schemas.openxmlformats.org/officeDocument/2006/relationships/image" Target="../media/image10910.emf"/><Relationship Id="rId80" Type="http://schemas.openxmlformats.org/officeDocument/2006/relationships/customXml" Target="../ink/ink2418.xml"/><Relationship Id="rId85" Type="http://schemas.openxmlformats.org/officeDocument/2006/relationships/image" Target="../media/image709.emf"/><Relationship Id="rId12" Type="http://schemas.openxmlformats.org/officeDocument/2006/relationships/customXml" Target="../ink/ink2384.xml"/><Relationship Id="rId17" Type="http://schemas.openxmlformats.org/officeDocument/2006/relationships/image" Target="../media/image1098.emf"/><Relationship Id="rId33" Type="http://schemas.openxmlformats.org/officeDocument/2006/relationships/image" Target="../media/image1107.emf"/><Relationship Id="rId38" Type="http://schemas.openxmlformats.org/officeDocument/2006/relationships/customXml" Target="../ink/ink2397.xml"/><Relationship Id="rId59" Type="http://schemas.openxmlformats.org/officeDocument/2006/relationships/image" Target="../media/image1122.emf"/><Relationship Id="rId103" Type="http://schemas.openxmlformats.org/officeDocument/2006/relationships/image" Target="../media/image718.emf"/><Relationship Id="rId108" Type="http://schemas.openxmlformats.org/officeDocument/2006/relationships/customXml" Target="../ink/ink2432.xml"/><Relationship Id="rId124" Type="http://schemas.openxmlformats.org/officeDocument/2006/relationships/image" Target="../media/image10940.emf"/><Relationship Id="rId54" Type="http://schemas.openxmlformats.org/officeDocument/2006/relationships/customXml" Target="../ink/ink2405.xml"/><Relationship Id="rId70" Type="http://schemas.openxmlformats.org/officeDocument/2006/relationships/customXml" Target="../ink/ink2413.xml"/><Relationship Id="rId75" Type="http://schemas.openxmlformats.org/officeDocument/2006/relationships/image" Target="../media/image704.emf"/><Relationship Id="rId91" Type="http://schemas.openxmlformats.org/officeDocument/2006/relationships/image" Target="../media/image712.emf"/><Relationship Id="rId96" Type="http://schemas.openxmlformats.org/officeDocument/2006/relationships/customXml" Target="../ink/ink24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81.xml"/><Relationship Id="rId23" Type="http://schemas.openxmlformats.org/officeDocument/2006/relationships/image" Target="../media/image1102.emf"/><Relationship Id="rId28" Type="http://schemas.openxmlformats.org/officeDocument/2006/relationships/customXml" Target="../ink/ink2392.xml"/><Relationship Id="rId49" Type="http://schemas.openxmlformats.org/officeDocument/2006/relationships/image" Target="../media/image1116.emf"/><Relationship Id="rId114" Type="http://schemas.openxmlformats.org/officeDocument/2006/relationships/customXml" Target="../ink/ink2435.xml"/><Relationship Id="rId119" Type="http://schemas.openxmlformats.org/officeDocument/2006/relationships/customXml" Target="../ink/ink2437.xml"/><Relationship Id="rId44" Type="http://schemas.openxmlformats.org/officeDocument/2006/relationships/customXml" Target="../ink/ink2400.xml"/><Relationship Id="rId60" Type="http://schemas.openxmlformats.org/officeDocument/2006/relationships/customXml" Target="../ink/ink2408.xml"/><Relationship Id="rId65" Type="http://schemas.openxmlformats.org/officeDocument/2006/relationships/image" Target="../media/image1125.emf"/><Relationship Id="rId81" Type="http://schemas.openxmlformats.org/officeDocument/2006/relationships/image" Target="../media/image707.emf"/><Relationship Id="rId86" Type="http://schemas.openxmlformats.org/officeDocument/2006/relationships/customXml" Target="../ink/ink2421.xml"/><Relationship Id="rId13" Type="http://schemas.openxmlformats.org/officeDocument/2006/relationships/image" Target="../media/image1096.emf"/><Relationship Id="rId18" Type="http://schemas.openxmlformats.org/officeDocument/2006/relationships/customXml" Target="../ink/ink2387.xml"/><Relationship Id="rId39" Type="http://schemas.openxmlformats.org/officeDocument/2006/relationships/image" Target="../media/image1111.emf"/><Relationship Id="rId109" Type="http://schemas.openxmlformats.org/officeDocument/2006/relationships/image" Target="../media/image721.emf"/><Relationship Id="rId34" Type="http://schemas.openxmlformats.org/officeDocument/2006/relationships/customXml" Target="../ink/ink2395.xml"/><Relationship Id="rId50" Type="http://schemas.openxmlformats.org/officeDocument/2006/relationships/customXml" Target="../ink/ink2403.xml"/><Relationship Id="rId55" Type="http://schemas.openxmlformats.org/officeDocument/2006/relationships/image" Target="../media/image1119.emf"/><Relationship Id="rId76" Type="http://schemas.openxmlformats.org/officeDocument/2006/relationships/customXml" Target="../ink/ink2416.xml"/><Relationship Id="rId97" Type="http://schemas.openxmlformats.org/officeDocument/2006/relationships/image" Target="../media/image715.emf"/><Relationship Id="rId104" Type="http://schemas.openxmlformats.org/officeDocument/2006/relationships/customXml" Target="../ink/ink2430.xml"/><Relationship Id="rId120" Type="http://schemas.openxmlformats.org/officeDocument/2006/relationships/image" Target="../media/image10920.emf"/><Relationship Id="rId125" Type="http://schemas.openxmlformats.org/officeDocument/2006/relationships/customXml" Target="../ink/ink2440.xml"/><Relationship Id="rId7" Type="http://schemas.openxmlformats.org/officeDocument/2006/relationships/image" Target="../media/image1093.emf"/><Relationship Id="rId71" Type="http://schemas.openxmlformats.org/officeDocument/2006/relationships/image" Target="../media/image1128.emf"/><Relationship Id="rId92" Type="http://schemas.openxmlformats.org/officeDocument/2006/relationships/customXml" Target="../ink/ink2424.xml"/><Relationship Id="rId2" Type="http://schemas.openxmlformats.org/officeDocument/2006/relationships/customXml" Target="../ink/ink2379.xml"/><Relationship Id="rId29" Type="http://schemas.openxmlformats.org/officeDocument/2006/relationships/image" Target="../media/image1105.emf"/><Relationship Id="rId24" Type="http://schemas.openxmlformats.org/officeDocument/2006/relationships/customXml" Target="../ink/ink2390.xml"/><Relationship Id="rId40" Type="http://schemas.openxmlformats.org/officeDocument/2006/relationships/customXml" Target="../ink/ink2398.xml"/><Relationship Id="rId45" Type="http://schemas.openxmlformats.org/officeDocument/2006/relationships/image" Target="../media/image1114.emf"/><Relationship Id="rId66" Type="http://schemas.openxmlformats.org/officeDocument/2006/relationships/customXml" Target="../ink/ink2411.xml"/><Relationship Id="rId87" Type="http://schemas.openxmlformats.org/officeDocument/2006/relationships/image" Target="../media/image710.emf"/><Relationship Id="rId110" Type="http://schemas.openxmlformats.org/officeDocument/2006/relationships/customXml" Target="../ink/ink2433.xml"/><Relationship Id="rId61" Type="http://schemas.openxmlformats.org/officeDocument/2006/relationships/image" Target="../media/image1123.emf"/><Relationship Id="rId82" Type="http://schemas.openxmlformats.org/officeDocument/2006/relationships/customXml" Target="../ink/ink2419.xml"/><Relationship Id="rId19" Type="http://schemas.openxmlformats.org/officeDocument/2006/relationships/image" Target="../media/image1099.emf"/><Relationship Id="rId14" Type="http://schemas.openxmlformats.org/officeDocument/2006/relationships/customXml" Target="../ink/ink2385.xml"/><Relationship Id="rId30" Type="http://schemas.openxmlformats.org/officeDocument/2006/relationships/customXml" Target="../ink/ink2393.xml"/><Relationship Id="rId35" Type="http://schemas.openxmlformats.org/officeDocument/2006/relationships/image" Target="../media/image1108.emf"/><Relationship Id="rId56" Type="http://schemas.openxmlformats.org/officeDocument/2006/relationships/customXml" Target="../ink/ink2406.xml"/><Relationship Id="rId77" Type="http://schemas.openxmlformats.org/officeDocument/2006/relationships/image" Target="../media/image705.emf"/><Relationship Id="rId100" Type="http://schemas.openxmlformats.org/officeDocument/2006/relationships/customXml" Target="../ink/ink2428.xml"/><Relationship Id="rId105" Type="http://schemas.openxmlformats.org/officeDocument/2006/relationships/image" Target="../media/image719.emf"/><Relationship Id="rId126" Type="http://schemas.openxmlformats.org/officeDocument/2006/relationships/image" Target="../media/image10950.emf"/><Relationship Id="rId8" Type="http://schemas.openxmlformats.org/officeDocument/2006/relationships/customXml" Target="../ink/ink2382.xml"/><Relationship Id="rId51" Type="http://schemas.openxmlformats.org/officeDocument/2006/relationships/image" Target="../media/image1117.emf"/><Relationship Id="rId72" Type="http://schemas.openxmlformats.org/officeDocument/2006/relationships/customXml" Target="../ink/ink2414.xml"/><Relationship Id="rId93" Type="http://schemas.openxmlformats.org/officeDocument/2006/relationships/image" Target="../media/image713.emf"/><Relationship Id="rId98" Type="http://schemas.openxmlformats.org/officeDocument/2006/relationships/customXml" Target="../ink/ink2427.xml"/><Relationship Id="rId121" Type="http://schemas.openxmlformats.org/officeDocument/2006/relationships/customXml" Target="../ink/ink2438.xml"/><Relationship Id="rId3" Type="http://schemas.openxmlformats.org/officeDocument/2006/relationships/image" Target="../media/image1091.emf"/><Relationship Id="rId25" Type="http://schemas.openxmlformats.org/officeDocument/2006/relationships/image" Target="../media/image1103.emf"/><Relationship Id="rId46" Type="http://schemas.openxmlformats.org/officeDocument/2006/relationships/customXml" Target="../ink/ink2401.xml"/><Relationship Id="rId67" Type="http://schemas.openxmlformats.org/officeDocument/2006/relationships/image" Target="../media/image1126.emf"/><Relationship Id="rId116" Type="http://schemas.openxmlformats.org/officeDocument/2006/relationships/image" Target="../media/image1090.emf"/><Relationship Id="rId20" Type="http://schemas.openxmlformats.org/officeDocument/2006/relationships/customXml" Target="../ink/ink2388.xml"/><Relationship Id="rId41" Type="http://schemas.openxmlformats.org/officeDocument/2006/relationships/image" Target="../media/image1112.emf"/><Relationship Id="rId62" Type="http://schemas.openxmlformats.org/officeDocument/2006/relationships/customXml" Target="../ink/ink2409.xml"/><Relationship Id="rId83" Type="http://schemas.openxmlformats.org/officeDocument/2006/relationships/image" Target="../media/image708.emf"/><Relationship Id="rId88" Type="http://schemas.openxmlformats.org/officeDocument/2006/relationships/customXml" Target="../ink/ink2422.xml"/><Relationship Id="rId111" Type="http://schemas.openxmlformats.org/officeDocument/2006/relationships/image" Target="../media/image722.emf"/><Relationship Id="rId15" Type="http://schemas.openxmlformats.org/officeDocument/2006/relationships/image" Target="../media/image1097.emf"/><Relationship Id="rId36" Type="http://schemas.openxmlformats.org/officeDocument/2006/relationships/customXml" Target="../ink/ink2396.xml"/><Relationship Id="rId57" Type="http://schemas.openxmlformats.org/officeDocument/2006/relationships/image" Target="../media/image1121.emf"/><Relationship Id="rId106" Type="http://schemas.openxmlformats.org/officeDocument/2006/relationships/customXml" Target="../ink/ink2431.xml"/><Relationship Id="rId127" Type="http://schemas.openxmlformats.org/officeDocument/2006/relationships/customXml" Target="../ink/ink2441.xml"/><Relationship Id="rId10" Type="http://schemas.openxmlformats.org/officeDocument/2006/relationships/customXml" Target="../ink/ink2383.xml"/><Relationship Id="rId31" Type="http://schemas.openxmlformats.org/officeDocument/2006/relationships/image" Target="../media/image1106.emf"/><Relationship Id="rId52" Type="http://schemas.openxmlformats.org/officeDocument/2006/relationships/customXml" Target="../ink/ink2404.xml"/><Relationship Id="rId73" Type="http://schemas.openxmlformats.org/officeDocument/2006/relationships/image" Target="../media/image703.emf"/><Relationship Id="rId78" Type="http://schemas.openxmlformats.org/officeDocument/2006/relationships/customXml" Target="../ink/ink2417.xml"/><Relationship Id="rId94" Type="http://schemas.openxmlformats.org/officeDocument/2006/relationships/customXml" Target="../ink/ink2425.xml"/><Relationship Id="rId99" Type="http://schemas.openxmlformats.org/officeDocument/2006/relationships/image" Target="../media/image716.emf"/><Relationship Id="rId101" Type="http://schemas.openxmlformats.org/officeDocument/2006/relationships/image" Target="../media/image717.emf"/><Relationship Id="rId122" Type="http://schemas.openxmlformats.org/officeDocument/2006/relationships/image" Target="../media/image10930.emf"/><Relationship Id="rId4" Type="http://schemas.openxmlformats.org/officeDocument/2006/relationships/customXml" Target="../ink/ink2380.xml"/><Relationship Id="rId9" Type="http://schemas.openxmlformats.org/officeDocument/2006/relationships/image" Target="../media/image1094.emf"/></Relationships>
</file>

<file path=ppt/slides/_rels/slide4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98.xml"/><Relationship Id="rId299" Type="http://schemas.openxmlformats.org/officeDocument/2006/relationships/customXml" Target="../ink/ink2589.xml"/><Relationship Id="rId21" Type="http://schemas.openxmlformats.org/officeDocument/2006/relationships/customXml" Target="../ink/ink2450.xml"/><Relationship Id="rId63" Type="http://schemas.openxmlformats.org/officeDocument/2006/relationships/customXml" Target="../ink/ink2471.xml"/><Relationship Id="rId159" Type="http://schemas.openxmlformats.org/officeDocument/2006/relationships/customXml" Target="../ink/ink2519.xml"/><Relationship Id="rId324" Type="http://schemas.openxmlformats.org/officeDocument/2006/relationships/image" Target="../media/image1221.emf"/><Relationship Id="rId170" Type="http://schemas.openxmlformats.org/officeDocument/2006/relationships/image" Target="../media/image1144.emf"/><Relationship Id="rId226" Type="http://schemas.openxmlformats.org/officeDocument/2006/relationships/image" Target="../media/image1172.emf"/><Relationship Id="rId268" Type="http://schemas.openxmlformats.org/officeDocument/2006/relationships/image" Target="../media/image1193.emf"/><Relationship Id="rId32" Type="http://schemas.openxmlformats.org/officeDocument/2006/relationships/image" Target="../media/image1040.emf"/><Relationship Id="rId74" Type="http://schemas.openxmlformats.org/officeDocument/2006/relationships/image" Target="../media/image1061.emf"/><Relationship Id="rId128" Type="http://schemas.openxmlformats.org/officeDocument/2006/relationships/image" Target="../media/image11230.emf"/><Relationship Id="rId5" Type="http://schemas.openxmlformats.org/officeDocument/2006/relationships/customXml" Target="../ink/ink2442.xml"/><Relationship Id="rId181" Type="http://schemas.openxmlformats.org/officeDocument/2006/relationships/customXml" Target="../ink/ink2530.xml"/><Relationship Id="rId237" Type="http://schemas.openxmlformats.org/officeDocument/2006/relationships/customXml" Target="../ink/ink2558.xml"/><Relationship Id="rId279" Type="http://schemas.openxmlformats.org/officeDocument/2006/relationships/customXml" Target="../ink/ink2579.xml"/><Relationship Id="rId43" Type="http://schemas.openxmlformats.org/officeDocument/2006/relationships/customXml" Target="../ink/ink2461.xml"/><Relationship Id="rId139" Type="http://schemas.openxmlformats.org/officeDocument/2006/relationships/customXml" Target="../ink/ink2509.xml"/><Relationship Id="rId290" Type="http://schemas.openxmlformats.org/officeDocument/2006/relationships/image" Target="../media/image1204.emf"/><Relationship Id="rId304" Type="http://schemas.openxmlformats.org/officeDocument/2006/relationships/image" Target="../media/image1211.emf"/><Relationship Id="rId85" Type="http://schemas.openxmlformats.org/officeDocument/2006/relationships/customXml" Target="../ink/ink2482.xml"/><Relationship Id="rId150" Type="http://schemas.openxmlformats.org/officeDocument/2006/relationships/image" Target="../media/image1134.emf"/><Relationship Id="rId192" Type="http://schemas.openxmlformats.org/officeDocument/2006/relationships/image" Target="../media/image1155.emf"/><Relationship Id="rId206" Type="http://schemas.openxmlformats.org/officeDocument/2006/relationships/image" Target="../media/image1162.emf"/><Relationship Id="rId248" Type="http://schemas.openxmlformats.org/officeDocument/2006/relationships/image" Target="../media/image1183.emf"/><Relationship Id="rId12" Type="http://schemas.openxmlformats.org/officeDocument/2006/relationships/image" Target="../media/image10980.emf"/><Relationship Id="rId108" Type="http://schemas.openxmlformats.org/officeDocument/2006/relationships/image" Target="../media/image11130.emf"/><Relationship Id="rId315" Type="http://schemas.openxmlformats.org/officeDocument/2006/relationships/customXml" Target="../ink/ink2597.xml"/><Relationship Id="rId54" Type="http://schemas.openxmlformats.org/officeDocument/2006/relationships/image" Target="../media/image1051.emf"/><Relationship Id="rId96" Type="http://schemas.openxmlformats.org/officeDocument/2006/relationships/image" Target="../media/image11070.emf"/><Relationship Id="rId161" Type="http://schemas.openxmlformats.org/officeDocument/2006/relationships/customXml" Target="../ink/ink2520.xml"/><Relationship Id="rId217" Type="http://schemas.openxmlformats.org/officeDocument/2006/relationships/customXml" Target="../ink/ink2548.xml"/><Relationship Id="rId259" Type="http://schemas.openxmlformats.org/officeDocument/2006/relationships/customXml" Target="../ink/ink2569.xml"/><Relationship Id="rId23" Type="http://schemas.openxmlformats.org/officeDocument/2006/relationships/customXml" Target="../ink/ink2451.xml"/><Relationship Id="rId119" Type="http://schemas.openxmlformats.org/officeDocument/2006/relationships/customXml" Target="../ink/ink2499.xml"/><Relationship Id="rId270" Type="http://schemas.openxmlformats.org/officeDocument/2006/relationships/image" Target="../media/image1194.emf"/><Relationship Id="rId326" Type="http://schemas.openxmlformats.org/officeDocument/2006/relationships/image" Target="../media/image1222.emf"/><Relationship Id="rId65" Type="http://schemas.openxmlformats.org/officeDocument/2006/relationships/customXml" Target="../ink/ink2472.xml"/><Relationship Id="rId130" Type="http://schemas.openxmlformats.org/officeDocument/2006/relationships/image" Target="../media/image11240.emf"/><Relationship Id="rId172" Type="http://schemas.openxmlformats.org/officeDocument/2006/relationships/image" Target="../media/image1145.emf"/><Relationship Id="rId228" Type="http://schemas.openxmlformats.org/officeDocument/2006/relationships/image" Target="../media/image1173.emf"/><Relationship Id="rId281" Type="http://schemas.openxmlformats.org/officeDocument/2006/relationships/customXml" Target="../ink/ink2580.xml"/><Relationship Id="rId34" Type="http://schemas.openxmlformats.org/officeDocument/2006/relationships/image" Target="../media/image1041.emf"/><Relationship Id="rId76" Type="http://schemas.openxmlformats.org/officeDocument/2006/relationships/image" Target="../media/image1062.emf"/><Relationship Id="rId141" Type="http://schemas.openxmlformats.org/officeDocument/2006/relationships/customXml" Target="../ink/ink2510.xml"/><Relationship Id="rId7" Type="http://schemas.openxmlformats.org/officeDocument/2006/relationships/customXml" Target="../ink/ink2443.xml"/><Relationship Id="rId162" Type="http://schemas.openxmlformats.org/officeDocument/2006/relationships/image" Target="../media/image1140.emf"/><Relationship Id="rId183" Type="http://schemas.openxmlformats.org/officeDocument/2006/relationships/customXml" Target="../ink/ink2531.xml"/><Relationship Id="rId218" Type="http://schemas.openxmlformats.org/officeDocument/2006/relationships/image" Target="../media/image1168.emf"/><Relationship Id="rId239" Type="http://schemas.openxmlformats.org/officeDocument/2006/relationships/customXml" Target="../ink/ink2559.xml"/><Relationship Id="rId250" Type="http://schemas.openxmlformats.org/officeDocument/2006/relationships/image" Target="../media/image1184.emf"/><Relationship Id="rId271" Type="http://schemas.openxmlformats.org/officeDocument/2006/relationships/customXml" Target="../ink/ink2575.xml"/><Relationship Id="rId292" Type="http://schemas.openxmlformats.org/officeDocument/2006/relationships/image" Target="../media/image1205.emf"/><Relationship Id="rId306" Type="http://schemas.openxmlformats.org/officeDocument/2006/relationships/image" Target="../media/image1212.emf"/><Relationship Id="rId24" Type="http://schemas.openxmlformats.org/officeDocument/2006/relationships/image" Target="../media/image10990.emf"/><Relationship Id="rId45" Type="http://schemas.openxmlformats.org/officeDocument/2006/relationships/customXml" Target="../ink/ink2462.xml"/><Relationship Id="rId66" Type="http://schemas.openxmlformats.org/officeDocument/2006/relationships/image" Target="../media/image1057.emf"/><Relationship Id="rId87" Type="http://schemas.openxmlformats.org/officeDocument/2006/relationships/customXml" Target="../ink/ink2483.xml"/><Relationship Id="rId110" Type="http://schemas.openxmlformats.org/officeDocument/2006/relationships/image" Target="../media/image11140.emf"/><Relationship Id="rId131" Type="http://schemas.openxmlformats.org/officeDocument/2006/relationships/customXml" Target="../ink/ink2505.xml"/><Relationship Id="rId152" Type="http://schemas.openxmlformats.org/officeDocument/2006/relationships/image" Target="../media/image1135.emf"/><Relationship Id="rId173" Type="http://schemas.openxmlformats.org/officeDocument/2006/relationships/customXml" Target="../ink/ink2526.xml"/><Relationship Id="rId194" Type="http://schemas.openxmlformats.org/officeDocument/2006/relationships/image" Target="../media/image1156.emf"/><Relationship Id="rId208" Type="http://schemas.openxmlformats.org/officeDocument/2006/relationships/image" Target="../media/image1163.emf"/><Relationship Id="rId229" Type="http://schemas.openxmlformats.org/officeDocument/2006/relationships/customXml" Target="../ink/ink2554.xml"/><Relationship Id="rId240" Type="http://schemas.openxmlformats.org/officeDocument/2006/relationships/image" Target="../media/image1179.emf"/><Relationship Id="rId261" Type="http://schemas.openxmlformats.org/officeDocument/2006/relationships/customXml" Target="../ink/ink2570.xml"/><Relationship Id="rId14" Type="http://schemas.openxmlformats.org/officeDocument/2006/relationships/image" Target="../media/image1032.emf"/><Relationship Id="rId35" Type="http://schemas.openxmlformats.org/officeDocument/2006/relationships/customXml" Target="../ink/ink2457.xml"/><Relationship Id="rId56" Type="http://schemas.openxmlformats.org/officeDocument/2006/relationships/image" Target="../media/image11020.emf"/><Relationship Id="rId77" Type="http://schemas.openxmlformats.org/officeDocument/2006/relationships/customXml" Target="../ink/ink2478.xml"/><Relationship Id="rId100" Type="http://schemas.openxmlformats.org/officeDocument/2006/relationships/image" Target="../media/image11090.emf"/><Relationship Id="rId282" Type="http://schemas.openxmlformats.org/officeDocument/2006/relationships/image" Target="../media/image1200.emf"/><Relationship Id="rId317" Type="http://schemas.openxmlformats.org/officeDocument/2006/relationships/customXml" Target="../ink/ink2598.xml"/><Relationship Id="rId8" Type="http://schemas.openxmlformats.org/officeDocument/2006/relationships/image" Target="../media/image10970.emf"/><Relationship Id="rId98" Type="http://schemas.openxmlformats.org/officeDocument/2006/relationships/image" Target="../media/image11080.emf"/><Relationship Id="rId121" Type="http://schemas.openxmlformats.org/officeDocument/2006/relationships/customXml" Target="../ink/ink2500.xml"/><Relationship Id="rId142" Type="http://schemas.openxmlformats.org/officeDocument/2006/relationships/image" Target="../media/image1130.emf"/><Relationship Id="rId163" Type="http://schemas.openxmlformats.org/officeDocument/2006/relationships/customXml" Target="../ink/ink2521.xml"/><Relationship Id="rId184" Type="http://schemas.openxmlformats.org/officeDocument/2006/relationships/image" Target="../media/image1151.emf"/><Relationship Id="rId219" Type="http://schemas.openxmlformats.org/officeDocument/2006/relationships/customXml" Target="../ink/ink2549.xml"/><Relationship Id="rId230" Type="http://schemas.openxmlformats.org/officeDocument/2006/relationships/image" Target="../media/image1174.emf"/><Relationship Id="rId251" Type="http://schemas.openxmlformats.org/officeDocument/2006/relationships/customXml" Target="../ink/ink2565.xml"/><Relationship Id="rId25" Type="http://schemas.openxmlformats.org/officeDocument/2006/relationships/customXml" Target="../ink/ink2452.xml"/><Relationship Id="rId46" Type="http://schemas.openxmlformats.org/officeDocument/2006/relationships/image" Target="../media/image1047.emf"/><Relationship Id="rId67" Type="http://schemas.openxmlformats.org/officeDocument/2006/relationships/customXml" Target="../ink/ink2473.xml"/><Relationship Id="rId272" Type="http://schemas.openxmlformats.org/officeDocument/2006/relationships/image" Target="../media/image1195.emf"/><Relationship Id="rId293" Type="http://schemas.openxmlformats.org/officeDocument/2006/relationships/customXml" Target="../ink/ink2586.xml"/><Relationship Id="rId307" Type="http://schemas.openxmlformats.org/officeDocument/2006/relationships/customXml" Target="../ink/ink2593.xml"/><Relationship Id="rId88" Type="http://schemas.openxmlformats.org/officeDocument/2006/relationships/image" Target="../media/image1068.emf"/><Relationship Id="rId111" Type="http://schemas.openxmlformats.org/officeDocument/2006/relationships/customXml" Target="../ink/ink2495.xml"/><Relationship Id="rId132" Type="http://schemas.openxmlformats.org/officeDocument/2006/relationships/image" Target="../media/image11250.emf"/><Relationship Id="rId153" Type="http://schemas.openxmlformats.org/officeDocument/2006/relationships/customXml" Target="../ink/ink2516.xml"/><Relationship Id="rId174" Type="http://schemas.openxmlformats.org/officeDocument/2006/relationships/image" Target="../media/image1146.emf"/><Relationship Id="rId195" Type="http://schemas.openxmlformats.org/officeDocument/2006/relationships/customXml" Target="../ink/ink2537.xml"/><Relationship Id="rId209" Type="http://schemas.openxmlformats.org/officeDocument/2006/relationships/customXml" Target="../ink/ink2544.xml"/><Relationship Id="rId220" Type="http://schemas.openxmlformats.org/officeDocument/2006/relationships/image" Target="../media/image1169.emf"/><Relationship Id="rId241" Type="http://schemas.openxmlformats.org/officeDocument/2006/relationships/customXml" Target="../ink/ink2560.xml"/><Relationship Id="rId15" Type="http://schemas.openxmlformats.org/officeDocument/2006/relationships/customXml" Target="../ink/ink2447.xml"/><Relationship Id="rId36" Type="http://schemas.openxmlformats.org/officeDocument/2006/relationships/image" Target="../media/image1042.emf"/><Relationship Id="rId57" Type="http://schemas.openxmlformats.org/officeDocument/2006/relationships/customXml" Target="../ink/ink2468.xml"/><Relationship Id="rId262" Type="http://schemas.openxmlformats.org/officeDocument/2006/relationships/image" Target="../media/image1190.emf"/><Relationship Id="rId283" Type="http://schemas.openxmlformats.org/officeDocument/2006/relationships/customXml" Target="../ink/ink2581.xml"/><Relationship Id="rId318" Type="http://schemas.openxmlformats.org/officeDocument/2006/relationships/image" Target="../media/image1218.emf"/><Relationship Id="rId78" Type="http://schemas.openxmlformats.org/officeDocument/2006/relationships/image" Target="../media/image1063.emf"/><Relationship Id="rId99" Type="http://schemas.openxmlformats.org/officeDocument/2006/relationships/customXml" Target="../ink/ink2489.xml"/><Relationship Id="rId101" Type="http://schemas.openxmlformats.org/officeDocument/2006/relationships/customXml" Target="../ink/ink2490.xml"/><Relationship Id="rId122" Type="http://schemas.openxmlformats.org/officeDocument/2006/relationships/image" Target="../media/image1120.emf"/><Relationship Id="rId143" Type="http://schemas.openxmlformats.org/officeDocument/2006/relationships/customXml" Target="../ink/ink2511.xml"/><Relationship Id="rId164" Type="http://schemas.openxmlformats.org/officeDocument/2006/relationships/image" Target="../media/image1141.emf"/><Relationship Id="rId185" Type="http://schemas.openxmlformats.org/officeDocument/2006/relationships/customXml" Target="../ink/ink2532.xml"/><Relationship Id="rId9" Type="http://schemas.openxmlformats.org/officeDocument/2006/relationships/customXml" Target="../ink/ink2444.xml"/><Relationship Id="rId210" Type="http://schemas.openxmlformats.org/officeDocument/2006/relationships/image" Target="../media/image1164.emf"/><Relationship Id="rId26" Type="http://schemas.openxmlformats.org/officeDocument/2006/relationships/image" Target="../media/image1038.emf"/><Relationship Id="rId231" Type="http://schemas.openxmlformats.org/officeDocument/2006/relationships/customXml" Target="../ink/ink2555.xml"/><Relationship Id="rId252" Type="http://schemas.openxmlformats.org/officeDocument/2006/relationships/image" Target="../media/image1185.emf"/><Relationship Id="rId273" Type="http://schemas.openxmlformats.org/officeDocument/2006/relationships/customXml" Target="../ink/ink2576.xml"/><Relationship Id="rId294" Type="http://schemas.openxmlformats.org/officeDocument/2006/relationships/image" Target="../media/image1206.emf"/><Relationship Id="rId308" Type="http://schemas.openxmlformats.org/officeDocument/2006/relationships/image" Target="../media/image1213.emf"/><Relationship Id="rId47" Type="http://schemas.openxmlformats.org/officeDocument/2006/relationships/customXml" Target="../ink/ink2463.xml"/><Relationship Id="rId68" Type="http://schemas.openxmlformats.org/officeDocument/2006/relationships/image" Target="../media/image11030.emf"/><Relationship Id="rId89" Type="http://schemas.openxmlformats.org/officeDocument/2006/relationships/customXml" Target="../ink/ink2484.xml"/><Relationship Id="rId112" Type="http://schemas.openxmlformats.org/officeDocument/2006/relationships/image" Target="../media/image11150.emf"/><Relationship Id="rId133" Type="http://schemas.openxmlformats.org/officeDocument/2006/relationships/customXml" Target="../ink/ink2506.xml"/><Relationship Id="rId154" Type="http://schemas.openxmlformats.org/officeDocument/2006/relationships/image" Target="../media/image1136.emf"/><Relationship Id="rId175" Type="http://schemas.openxmlformats.org/officeDocument/2006/relationships/customXml" Target="../ink/ink2527.xml"/><Relationship Id="rId196" Type="http://schemas.openxmlformats.org/officeDocument/2006/relationships/image" Target="../media/image1157.emf"/><Relationship Id="rId200" Type="http://schemas.openxmlformats.org/officeDocument/2006/relationships/image" Target="../media/image1159.emf"/><Relationship Id="rId16" Type="http://schemas.openxmlformats.org/officeDocument/2006/relationships/image" Target="../media/image1033.emf"/><Relationship Id="rId221" Type="http://schemas.openxmlformats.org/officeDocument/2006/relationships/customXml" Target="../ink/ink2550.xml"/><Relationship Id="rId242" Type="http://schemas.openxmlformats.org/officeDocument/2006/relationships/image" Target="../media/image1180.emf"/><Relationship Id="rId263" Type="http://schemas.openxmlformats.org/officeDocument/2006/relationships/customXml" Target="../ink/ink2571.xml"/><Relationship Id="rId284" Type="http://schemas.openxmlformats.org/officeDocument/2006/relationships/image" Target="../media/image1201.emf"/><Relationship Id="rId319" Type="http://schemas.openxmlformats.org/officeDocument/2006/relationships/customXml" Target="../ink/ink2599.xml"/><Relationship Id="rId37" Type="http://schemas.openxmlformats.org/officeDocument/2006/relationships/customXml" Target="../ink/ink2458.xml"/><Relationship Id="rId58" Type="http://schemas.openxmlformats.org/officeDocument/2006/relationships/image" Target="../media/image1053.emf"/><Relationship Id="rId79" Type="http://schemas.openxmlformats.org/officeDocument/2006/relationships/customXml" Target="../ink/ink2479.xml"/><Relationship Id="rId102" Type="http://schemas.openxmlformats.org/officeDocument/2006/relationships/image" Target="../media/image1110.emf"/><Relationship Id="rId123" Type="http://schemas.openxmlformats.org/officeDocument/2006/relationships/customXml" Target="../ink/ink2501.xml"/><Relationship Id="rId144" Type="http://schemas.openxmlformats.org/officeDocument/2006/relationships/image" Target="../media/image1131.emf"/><Relationship Id="rId90" Type="http://schemas.openxmlformats.org/officeDocument/2006/relationships/image" Target="../media/image1069.emf"/><Relationship Id="rId165" Type="http://schemas.openxmlformats.org/officeDocument/2006/relationships/customXml" Target="../ink/ink2522.xml"/><Relationship Id="rId186" Type="http://schemas.openxmlformats.org/officeDocument/2006/relationships/image" Target="../media/image1152.emf"/><Relationship Id="rId211" Type="http://schemas.openxmlformats.org/officeDocument/2006/relationships/customXml" Target="../ink/ink2545.xml"/><Relationship Id="rId232" Type="http://schemas.openxmlformats.org/officeDocument/2006/relationships/image" Target="../media/image1175.emf"/><Relationship Id="rId253" Type="http://schemas.openxmlformats.org/officeDocument/2006/relationships/customXml" Target="../ink/ink2566.xml"/><Relationship Id="rId274" Type="http://schemas.openxmlformats.org/officeDocument/2006/relationships/image" Target="../media/image1196.emf"/><Relationship Id="rId295" Type="http://schemas.openxmlformats.org/officeDocument/2006/relationships/customXml" Target="../ink/ink2587.xml"/><Relationship Id="rId309" Type="http://schemas.openxmlformats.org/officeDocument/2006/relationships/customXml" Target="../ink/ink2594.xml"/><Relationship Id="rId27" Type="http://schemas.openxmlformats.org/officeDocument/2006/relationships/customXml" Target="../ink/ink2453.xml"/><Relationship Id="rId48" Type="http://schemas.openxmlformats.org/officeDocument/2006/relationships/image" Target="../media/image11010.emf"/><Relationship Id="rId69" Type="http://schemas.openxmlformats.org/officeDocument/2006/relationships/customXml" Target="../ink/ink2474.xml"/><Relationship Id="rId113" Type="http://schemas.openxmlformats.org/officeDocument/2006/relationships/customXml" Target="../ink/ink2496.xml"/><Relationship Id="rId134" Type="http://schemas.openxmlformats.org/officeDocument/2006/relationships/image" Target="../media/image11260.emf"/><Relationship Id="rId320" Type="http://schemas.openxmlformats.org/officeDocument/2006/relationships/image" Target="../media/image1219.emf"/><Relationship Id="rId80" Type="http://schemas.openxmlformats.org/officeDocument/2006/relationships/image" Target="../media/image1064.emf"/><Relationship Id="rId155" Type="http://schemas.openxmlformats.org/officeDocument/2006/relationships/customXml" Target="../ink/ink2517.xml"/><Relationship Id="rId176" Type="http://schemas.openxmlformats.org/officeDocument/2006/relationships/image" Target="../media/image1147.emf"/><Relationship Id="rId197" Type="http://schemas.openxmlformats.org/officeDocument/2006/relationships/customXml" Target="../ink/ink2538.xml"/><Relationship Id="rId201" Type="http://schemas.openxmlformats.org/officeDocument/2006/relationships/customXml" Target="../ink/ink2540.xml"/><Relationship Id="rId222" Type="http://schemas.openxmlformats.org/officeDocument/2006/relationships/image" Target="../media/image1170.emf"/><Relationship Id="rId243" Type="http://schemas.openxmlformats.org/officeDocument/2006/relationships/customXml" Target="../ink/ink2561.xml"/><Relationship Id="rId264" Type="http://schemas.openxmlformats.org/officeDocument/2006/relationships/image" Target="../media/image1191.emf"/><Relationship Id="rId285" Type="http://schemas.openxmlformats.org/officeDocument/2006/relationships/customXml" Target="../ink/ink2582.xml"/><Relationship Id="rId17" Type="http://schemas.openxmlformats.org/officeDocument/2006/relationships/customXml" Target="../ink/ink2448.xml"/><Relationship Id="rId38" Type="http://schemas.openxmlformats.org/officeDocument/2006/relationships/image" Target="../media/image1079.emf"/><Relationship Id="rId59" Type="http://schemas.openxmlformats.org/officeDocument/2006/relationships/customXml" Target="../ink/ink2469.xml"/><Relationship Id="rId103" Type="http://schemas.openxmlformats.org/officeDocument/2006/relationships/customXml" Target="../ink/ink2491.xml"/><Relationship Id="rId124" Type="http://schemas.openxmlformats.org/officeDocument/2006/relationships/image" Target="../media/image11210.emf"/><Relationship Id="rId310" Type="http://schemas.openxmlformats.org/officeDocument/2006/relationships/image" Target="../media/image1214.emf"/><Relationship Id="rId70" Type="http://schemas.openxmlformats.org/officeDocument/2006/relationships/image" Target="../media/image1059.emf"/><Relationship Id="rId91" Type="http://schemas.openxmlformats.org/officeDocument/2006/relationships/customXml" Target="../ink/ink2485.xml"/><Relationship Id="rId145" Type="http://schemas.openxmlformats.org/officeDocument/2006/relationships/customXml" Target="../ink/ink2512.xml"/><Relationship Id="rId166" Type="http://schemas.openxmlformats.org/officeDocument/2006/relationships/image" Target="../media/image1142.emf"/><Relationship Id="rId187" Type="http://schemas.openxmlformats.org/officeDocument/2006/relationships/customXml" Target="../ink/ink2533.xml"/><Relationship Id="rId1" Type="http://schemas.openxmlformats.org/officeDocument/2006/relationships/tags" Target="../tags/tag1.xml"/><Relationship Id="rId212" Type="http://schemas.openxmlformats.org/officeDocument/2006/relationships/image" Target="../media/image1165.emf"/><Relationship Id="rId233" Type="http://schemas.openxmlformats.org/officeDocument/2006/relationships/customXml" Target="../ink/ink2556.xml"/><Relationship Id="rId254" Type="http://schemas.openxmlformats.org/officeDocument/2006/relationships/image" Target="../media/image1186.emf"/><Relationship Id="rId28" Type="http://schemas.openxmlformats.org/officeDocument/2006/relationships/image" Target="../media/image1039.emf"/><Relationship Id="rId49" Type="http://schemas.openxmlformats.org/officeDocument/2006/relationships/customXml" Target="../ink/ink2464.xml"/><Relationship Id="rId114" Type="http://schemas.openxmlformats.org/officeDocument/2006/relationships/image" Target="../media/image11160.emf"/><Relationship Id="rId275" Type="http://schemas.openxmlformats.org/officeDocument/2006/relationships/customXml" Target="../ink/ink2577.xml"/><Relationship Id="rId296" Type="http://schemas.openxmlformats.org/officeDocument/2006/relationships/image" Target="../media/image1207.emf"/><Relationship Id="rId300" Type="http://schemas.openxmlformats.org/officeDocument/2006/relationships/image" Target="../media/image1209.emf"/><Relationship Id="rId60" Type="http://schemas.openxmlformats.org/officeDocument/2006/relationships/image" Target="../media/image1054.emf"/><Relationship Id="rId81" Type="http://schemas.openxmlformats.org/officeDocument/2006/relationships/customXml" Target="../ink/ink2480.xml"/><Relationship Id="rId135" Type="http://schemas.openxmlformats.org/officeDocument/2006/relationships/customXml" Target="../ink/ink2507.xml"/><Relationship Id="rId156" Type="http://schemas.openxmlformats.org/officeDocument/2006/relationships/image" Target="../media/image1137.emf"/><Relationship Id="rId177" Type="http://schemas.openxmlformats.org/officeDocument/2006/relationships/customXml" Target="../ink/ink2528.xml"/><Relationship Id="rId198" Type="http://schemas.openxmlformats.org/officeDocument/2006/relationships/image" Target="../media/image1158.emf"/><Relationship Id="rId321" Type="http://schemas.openxmlformats.org/officeDocument/2006/relationships/customXml" Target="../ink/ink2600.xml"/><Relationship Id="rId202" Type="http://schemas.openxmlformats.org/officeDocument/2006/relationships/image" Target="../media/image1160.emf"/><Relationship Id="rId223" Type="http://schemas.openxmlformats.org/officeDocument/2006/relationships/customXml" Target="../ink/ink2551.xml"/><Relationship Id="rId244" Type="http://schemas.openxmlformats.org/officeDocument/2006/relationships/image" Target="../media/image1181.emf"/><Relationship Id="rId18" Type="http://schemas.openxmlformats.org/officeDocument/2006/relationships/image" Target="../media/image1034.emf"/><Relationship Id="rId39" Type="http://schemas.openxmlformats.org/officeDocument/2006/relationships/customXml" Target="../ink/ink2459.xml"/><Relationship Id="rId265" Type="http://schemas.openxmlformats.org/officeDocument/2006/relationships/customXml" Target="../ink/ink2572.xml"/><Relationship Id="rId286" Type="http://schemas.openxmlformats.org/officeDocument/2006/relationships/image" Target="../media/image1202.emf"/><Relationship Id="rId50" Type="http://schemas.openxmlformats.org/officeDocument/2006/relationships/image" Target="../media/image1049.emf"/><Relationship Id="rId104" Type="http://schemas.openxmlformats.org/officeDocument/2006/relationships/image" Target="../media/image11110.emf"/><Relationship Id="rId125" Type="http://schemas.openxmlformats.org/officeDocument/2006/relationships/customXml" Target="../ink/ink2502.xml"/><Relationship Id="rId146" Type="http://schemas.openxmlformats.org/officeDocument/2006/relationships/image" Target="../media/image1132.emf"/><Relationship Id="rId167" Type="http://schemas.openxmlformats.org/officeDocument/2006/relationships/customXml" Target="../ink/ink2523.xml"/><Relationship Id="rId188" Type="http://schemas.openxmlformats.org/officeDocument/2006/relationships/image" Target="../media/image1153.emf"/><Relationship Id="rId311" Type="http://schemas.openxmlformats.org/officeDocument/2006/relationships/customXml" Target="../ink/ink2595.xml"/><Relationship Id="rId71" Type="http://schemas.openxmlformats.org/officeDocument/2006/relationships/customXml" Target="../ink/ink2475.xml"/><Relationship Id="rId92" Type="http://schemas.openxmlformats.org/officeDocument/2006/relationships/image" Target="../media/image11050.emf"/><Relationship Id="rId213" Type="http://schemas.openxmlformats.org/officeDocument/2006/relationships/customXml" Target="../ink/ink2546.xml"/><Relationship Id="rId234" Type="http://schemas.openxmlformats.org/officeDocument/2006/relationships/image" Target="../media/image1176.emf"/><Relationship Id="rId2" Type="http://schemas.openxmlformats.org/officeDocument/2006/relationships/tags" Target="../tags/tag2.xml"/><Relationship Id="rId29" Type="http://schemas.openxmlformats.org/officeDocument/2006/relationships/customXml" Target="../ink/ink2454.xml"/><Relationship Id="rId255" Type="http://schemas.openxmlformats.org/officeDocument/2006/relationships/customXml" Target="../ink/ink2567.xml"/><Relationship Id="rId276" Type="http://schemas.openxmlformats.org/officeDocument/2006/relationships/image" Target="../media/image1197.emf"/><Relationship Id="rId297" Type="http://schemas.openxmlformats.org/officeDocument/2006/relationships/customXml" Target="../ink/ink2588.xml"/><Relationship Id="rId40" Type="http://schemas.openxmlformats.org/officeDocument/2006/relationships/image" Target="../media/image1100.emf"/><Relationship Id="rId115" Type="http://schemas.openxmlformats.org/officeDocument/2006/relationships/customXml" Target="../ink/ink2497.xml"/><Relationship Id="rId136" Type="http://schemas.openxmlformats.org/officeDocument/2006/relationships/image" Target="../media/image11270.emf"/><Relationship Id="rId157" Type="http://schemas.openxmlformats.org/officeDocument/2006/relationships/customXml" Target="../ink/ink2518.xml"/><Relationship Id="rId178" Type="http://schemas.openxmlformats.org/officeDocument/2006/relationships/image" Target="../media/image1148.emf"/><Relationship Id="rId301" Type="http://schemas.openxmlformats.org/officeDocument/2006/relationships/customXml" Target="../ink/ink2590.xml"/><Relationship Id="rId322" Type="http://schemas.openxmlformats.org/officeDocument/2006/relationships/image" Target="../media/image1220.emf"/><Relationship Id="rId61" Type="http://schemas.openxmlformats.org/officeDocument/2006/relationships/customXml" Target="../ink/ink2470.xml"/><Relationship Id="rId82" Type="http://schemas.openxmlformats.org/officeDocument/2006/relationships/image" Target="../media/image1065.emf"/><Relationship Id="rId199" Type="http://schemas.openxmlformats.org/officeDocument/2006/relationships/customXml" Target="../ink/ink2539.xml"/><Relationship Id="rId203" Type="http://schemas.openxmlformats.org/officeDocument/2006/relationships/customXml" Target="../ink/ink2541.xml"/><Relationship Id="rId19" Type="http://schemas.openxmlformats.org/officeDocument/2006/relationships/customXml" Target="../ink/ink2449.xml"/><Relationship Id="rId224" Type="http://schemas.openxmlformats.org/officeDocument/2006/relationships/image" Target="../media/image1171.emf"/><Relationship Id="rId245" Type="http://schemas.openxmlformats.org/officeDocument/2006/relationships/customXml" Target="../ink/ink2562.xml"/><Relationship Id="rId266" Type="http://schemas.openxmlformats.org/officeDocument/2006/relationships/image" Target="../media/image1192.emf"/><Relationship Id="rId287" Type="http://schemas.openxmlformats.org/officeDocument/2006/relationships/customXml" Target="../ink/ink2583.xml"/><Relationship Id="rId30" Type="http://schemas.openxmlformats.org/officeDocument/2006/relationships/image" Target="../media/image886.emf"/><Relationship Id="rId105" Type="http://schemas.openxmlformats.org/officeDocument/2006/relationships/customXml" Target="../ink/ink2492.xml"/><Relationship Id="rId126" Type="http://schemas.openxmlformats.org/officeDocument/2006/relationships/image" Target="../media/image11220.emf"/><Relationship Id="rId147" Type="http://schemas.openxmlformats.org/officeDocument/2006/relationships/customXml" Target="../ink/ink2513.xml"/><Relationship Id="rId168" Type="http://schemas.openxmlformats.org/officeDocument/2006/relationships/image" Target="../media/image1143.emf"/><Relationship Id="rId312" Type="http://schemas.openxmlformats.org/officeDocument/2006/relationships/image" Target="../media/image1215.emf"/><Relationship Id="rId51" Type="http://schemas.openxmlformats.org/officeDocument/2006/relationships/customXml" Target="../ink/ink2465.xml"/><Relationship Id="rId72" Type="http://schemas.openxmlformats.org/officeDocument/2006/relationships/image" Target="../media/image11040.emf"/><Relationship Id="rId93" Type="http://schemas.openxmlformats.org/officeDocument/2006/relationships/customXml" Target="../ink/ink2486.xml"/><Relationship Id="rId189" Type="http://schemas.openxmlformats.org/officeDocument/2006/relationships/customXml" Target="../ink/ink2534.xml"/><Relationship Id="rId3" Type="http://schemas.openxmlformats.org/officeDocument/2006/relationships/slideLayout" Target="../slideLayouts/slideLayout2.xml"/><Relationship Id="rId214" Type="http://schemas.openxmlformats.org/officeDocument/2006/relationships/image" Target="../media/image1166.emf"/><Relationship Id="rId235" Type="http://schemas.openxmlformats.org/officeDocument/2006/relationships/customXml" Target="../ink/ink2557.xml"/><Relationship Id="rId256" Type="http://schemas.openxmlformats.org/officeDocument/2006/relationships/image" Target="../media/image1187.emf"/><Relationship Id="rId277" Type="http://schemas.openxmlformats.org/officeDocument/2006/relationships/customXml" Target="../ink/ink2578.xml"/><Relationship Id="rId298" Type="http://schemas.openxmlformats.org/officeDocument/2006/relationships/image" Target="../media/image1208.emf"/><Relationship Id="rId116" Type="http://schemas.openxmlformats.org/officeDocument/2006/relationships/image" Target="../media/image11170.emf"/><Relationship Id="rId137" Type="http://schemas.openxmlformats.org/officeDocument/2006/relationships/customXml" Target="../ink/ink2508.xml"/><Relationship Id="rId158" Type="http://schemas.openxmlformats.org/officeDocument/2006/relationships/image" Target="../media/image1138.emf"/><Relationship Id="rId302" Type="http://schemas.openxmlformats.org/officeDocument/2006/relationships/image" Target="../media/image1210.emf"/><Relationship Id="rId323" Type="http://schemas.openxmlformats.org/officeDocument/2006/relationships/customXml" Target="../ink/ink2601.xml"/><Relationship Id="rId20" Type="http://schemas.openxmlformats.org/officeDocument/2006/relationships/image" Target="../media/image1035.emf"/><Relationship Id="rId41" Type="http://schemas.openxmlformats.org/officeDocument/2006/relationships/customXml" Target="../ink/ink2460.xml"/><Relationship Id="rId62" Type="http://schemas.openxmlformats.org/officeDocument/2006/relationships/image" Target="../media/image1085.emf"/><Relationship Id="rId83" Type="http://schemas.openxmlformats.org/officeDocument/2006/relationships/customXml" Target="../ink/ink2481.xml"/><Relationship Id="rId179" Type="http://schemas.openxmlformats.org/officeDocument/2006/relationships/customXml" Target="../ink/ink2529.xml"/><Relationship Id="rId190" Type="http://schemas.openxmlformats.org/officeDocument/2006/relationships/image" Target="../media/image1154.emf"/><Relationship Id="rId204" Type="http://schemas.openxmlformats.org/officeDocument/2006/relationships/image" Target="../media/image1161.emf"/><Relationship Id="rId225" Type="http://schemas.openxmlformats.org/officeDocument/2006/relationships/customXml" Target="../ink/ink2552.xml"/><Relationship Id="rId246" Type="http://schemas.openxmlformats.org/officeDocument/2006/relationships/image" Target="../media/image1182.emf"/><Relationship Id="rId267" Type="http://schemas.openxmlformats.org/officeDocument/2006/relationships/customXml" Target="../ink/ink2573.xml"/><Relationship Id="rId288" Type="http://schemas.openxmlformats.org/officeDocument/2006/relationships/image" Target="../media/image1203.emf"/><Relationship Id="rId106" Type="http://schemas.openxmlformats.org/officeDocument/2006/relationships/image" Target="../media/image11120.emf"/><Relationship Id="rId127" Type="http://schemas.openxmlformats.org/officeDocument/2006/relationships/customXml" Target="../ink/ink2503.xml"/><Relationship Id="rId313" Type="http://schemas.openxmlformats.org/officeDocument/2006/relationships/customXml" Target="../ink/ink2596.xml"/><Relationship Id="rId10" Type="http://schemas.openxmlformats.org/officeDocument/2006/relationships/image" Target="../media/image1030.emf"/><Relationship Id="rId31" Type="http://schemas.openxmlformats.org/officeDocument/2006/relationships/customXml" Target="../ink/ink2455.xml"/><Relationship Id="rId52" Type="http://schemas.openxmlformats.org/officeDocument/2006/relationships/image" Target="../media/image1050.emf"/><Relationship Id="rId73" Type="http://schemas.openxmlformats.org/officeDocument/2006/relationships/customXml" Target="../ink/ink2476.xml"/><Relationship Id="rId94" Type="http://schemas.openxmlformats.org/officeDocument/2006/relationships/image" Target="../media/image11060.emf"/><Relationship Id="rId148" Type="http://schemas.openxmlformats.org/officeDocument/2006/relationships/image" Target="../media/image1133.emf"/><Relationship Id="rId169" Type="http://schemas.openxmlformats.org/officeDocument/2006/relationships/customXml" Target="../ink/ink2524.xml"/><Relationship Id="rId4" Type="http://schemas.openxmlformats.org/officeDocument/2006/relationships/notesSlide" Target="../notesSlides/notesSlide6.xml"/><Relationship Id="rId180" Type="http://schemas.openxmlformats.org/officeDocument/2006/relationships/image" Target="../media/image1149.emf"/><Relationship Id="rId215" Type="http://schemas.openxmlformats.org/officeDocument/2006/relationships/customXml" Target="../ink/ink2547.xml"/><Relationship Id="rId236" Type="http://schemas.openxmlformats.org/officeDocument/2006/relationships/image" Target="../media/image1177.emf"/><Relationship Id="rId257" Type="http://schemas.openxmlformats.org/officeDocument/2006/relationships/customXml" Target="../ink/ink2568.xml"/><Relationship Id="rId278" Type="http://schemas.openxmlformats.org/officeDocument/2006/relationships/image" Target="../media/image1198.emf"/><Relationship Id="rId303" Type="http://schemas.openxmlformats.org/officeDocument/2006/relationships/customXml" Target="../ink/ink2591.xml"/><Relationship Id="rId42" Type="http://schemas.openxmlformats.org/officeDocument/2006/relationships/image" Target="../media/image1045.emf"/><Relationship Id="rId84" Type="http://schemas.openxmlformats.org/officeDocument/2006/relationships/image" Target="../media/image1066.emf"/><Relationship Id="rId138" Type="http://schemas.openxmlformats.org/officeDocument/2006/relationships/image" Target="../media/image11280.emf"/><Relationship Id="rId191" Type="http://schemas.openxmlformats.org/officeDocument/2006/relationships/customXml" Target="../ink/ink2535.xml"/><Relationship Id="rId205" Type="http://schemas.openxmlformats.org/officeDocument/2006/relationships/customXml" Target="../ink/ink2542.xml"/><Relationship Id="rId247" Type="http://schemas.openxmlformats.org/officeDocument/2006/relationships/customXml" Target="../ink/ink2563.xml"/><Relationship Id="rId107" Type="http://schemas.openxmlformats.org/officeDocument/2006/relationships/customXml" Target="../ink/ink2493.xml"/><Relationship Id="rId289" Type="http://schemas.openxmlformats.org/officeDocument/2006/relationships/customXml" Target="../ink/ink2584.xml"/><Relationship Id="rId11" Type="http://schemas.openxmlformats.org/officeDocument/2006/relationships/customXml" Target="../ink/ink2445.xml"/><Relationship Id="rId53" Type="http://schemas.openxmlformats.org/officeDocument/2006/relationships/customXml" Target="../ink/ink2466.xml"/><Relationship Id="rId149" Type="http://schemas.openxmlformats.org/officeDocument/2006/relationships/customXml" Target="../ink/ink2514.xml"/><Relationship Id="rId314" Type="http://schemas.openxmlformats.org/officeDocument/2006/relationships/image" Target="../media/image1216.emf"/><Relationship Id="rId95" Type="http://schemas.openxmlformats.org/officeDocument/2006/relationships/customXml" Target="../ink/ink2487.xml"/><Relationship Id="rId160" Type="http://schemas.openxmlformats.org/officeDocument/2006/relationships/image" Target="../media/image1139.emf"/><Relationship Id="rId216" Type="http://schemas.openxmlformats.org/officeDocument/2006/relationships/image" Target="../media/image1167.emf"/><Relationship Id="rId258" Type="http://schemas.openxmlformats.org/officeDocument/2006/relationships/image" Target="../media/image1188.emf"/><Relationship Id="rId22" Type="http://schemas.openxmlformats.org/officeDocument/2006/relationships/image" Target="../media/image1036.emf"/><Relationship Id="rId64" Type="http://schemas.openxmlformats.org/officeDocument/2006/relationships/image" Target="../media/image1056.emf"/><Relationship Id="rId118" Type="http://schemas.openxmlformats.org/officeDocument/2006/relationships/image" Target="../media/image11180.emf"/><Relationship Id="rId325" Type="http://schemas.openxmlformats.org/officeDocument/2006/relationships/customXml" Target="../ink/ink2602.xml"/><Relationship Id="rId171" Type="http://schemas.openxmlformats.org/officeDocument/2006/relationships/customXml" Target="../ink/ink2525.xml"/><Relationship Id="rId227" Type="http://schemas.openxmlformats.org/officeDocument/2006/relationships/customXml" Target="../ink/ink2553.xml"/><Relationship Id="rId269" Type="http://schemas.openxmlformats.org/officeDocument/2006/relationships/customXml" Target="../ink/ink2574.xml"/><Relationship Id="rId33" Type="http://schemas.openxmlformats.org/officeDocument/2006/relationships/customXml" Target="../ink/ink2456.xml"/><Relationship Id="rId129" Type="http://schemas.openxmlformats.org/officeDocument/2006/relationships/customXml" Target="../ink/ink2504.xml"/><Relationship Id="rId280" Type="http://schemas.openxmlformats.org/officeDocument/2006/relationships/image" Target="../media/image1199.emf"/><Relationship Id="rId75" Type="http://schemas.openxmlformats.org/officeDocument/2006/relationships/customXml" Target="../ink/ink2477.xml"/><Relationship Id="rId140" Type="http://schemas.openxmlformats.org/officeDocument/2006/relationships/image" Target="../media/image1129.emf"/><Relationship Id="rId182" Type="http://schemas.openxmlformats.org/officeDocument/2006/relationships/image" Target="../media/image1150.emf"/><Relationship Id="rId6" Type="http://schemas.openxmlformats.org/officeDocument/2006/relationships/image" Target="../media/image1070.emf"/><Relationship Id="rId238" Type="http://schemas.openxmlformats.org/officeDocument/2006/relationships/image" Target="../media/image1178.emf"/><Relationship Id="rId291" Type="http://schemas.openxmlformats.org/officeDocument/2006/relationships/customXml" Target="../ink/ink2585.xml"/><Relationship Id="rId305" Type="http://schemas.openxmlformats.org/officeDocument/2006/relationships/customXml" Target="../ink/ink2592.xml"/><Relationship Id="rId44" Type="http://schemas.openxmlformats.org/officeDocument/2006/relationships/image" Target="../media/image1046.emf"/><Relationship Id="rId86" Type="http://schemas.openxmlformats.org/officeDocument/2006/relationships/image" Target="../media/image1067.emf"/><Relationship Id="rId151" Type="http://schemas.openxmlformats.org/officeDocument/2006/relationships/customXml" Target="../ink/ink2515.xml"/><Relationship Id="rId193" Type="http://schemas.openxmlformats.org/officeDocument/2006/relationships/customXml" Target="../ink/ink2536.xml"/><Relationship Id="rId207" Type="http://schemas.openxmlformats.org/officeDocument/2006/relationships/customXml" Target="../ink/ink2543.xml"/><Relationship Id="rId249" Type="http://schemas.openxmlformats.org/officeDocument/2006/relationships/customXml" Target="../ink/ink2564.xml"/><Relationship Id="rId13" Type="http://schemas.openxmlformats.org/officeDocument/2006/relationships/customXml" Target="../ink/ink2446.xml"/><Relationship Id="rId109" Type="http://schemas.openxmlformats.org/officeDocument/2006/relationships/customXml" Target="../ink/ink2494.xml"/><Relationship Id="rId260" Type="http://schemas.openxmlformats.org/officeDocument/2006/relationships/image" Target="../media/image1189.emf"/><Relationship Id="rId316" Type="http://schemas.openxmlformats.org/officeDocument/2006/relationships/image" Target="../media/image1217.emf"/><Relationship Id="rId55" Type="http://schemas.openxmlformats.org/officeDocument/2006/relationships/customXml" Target="../ink/ink2467.xml"/><Relationship Id="rId97" Type="http://schemas.openxmlformats.org/officeDocument/2006/relationships/customXml" Target="../ink/ink2488.xml"/><Relationship Id="rId120" Type="http://schemas.openxmlformats.org/officeDocument/2006/relationships/image" Target="../media/image11190.emf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3.emf"/><Relationship Id="rId21" Type="http://schemas.openxmlformats.org/officeDocument/2006/relationships/image" Target="../media/image6210.emf"/><Relationship Id="rId42" Type="http://schemas.openxmlformats.org/officeDocument/2006/relationships/customXml" Target="../ink/ink116.xml"/><Relationship Id="rId63" Type="http://schemas.openxmlformats.org/officeDocument/2006/relationships/image" Target="../media/image40.emf"/><Relationship Id="rId84" Type="http://schemas.openxmlformats.org/officeDocument/2006/relationships/customXml" Target="../ink/ink137.xml"/><Relationship Id="rId138" Type="http://schemas.openxmlformats.org/officeDocument/2006/relationships/customXml" Target="../ink/ink160.xml"/><Relationship Id="rId159" Type="http://schemas.openxmlformats.org/officeDocument/2006/relationships/image" Target="../media/image90.emf"/><Relationship Id="rId170" Type="http://schemas.openxmlformats.org/officeDocument/2006/relationships/customXml" Target="../ink/ink176.xml"/><Relationship Id="rId191" Type="http://schemas.openxmlformats.org/officeDocument/2006/relationships/image" Target="../media/image106.emf"/><Relationship Id="rId205" Type="http://schemas.openxmlformats.org/officeDocument/2006/relationships/image" Target="../media/image113.emf"/><Relationship Id="rId107" Type="http://schemas.openxmlformats.org/officeDocument/2006/relationships/image" Target="../media/image6410.emf"/><Relationship Id="rId11" Type="http://schemas.openxmlformats.org/officeDocument/2006/relationships/image" Target="../media/image24.emf"/><Relationship Id="rId32" Type="http://schemas.openxmlformats.org/officeDocument/2006/relationships/customXml" Target="../ink/ink111.xml"/><Relationship Id="rId53" Type="http://schemas.openxmlformats.org/officeDocument/2006/relationships/image" Target="../media/image15.emf"/><Relationship Id="rId74" Type="http://schemas.openxmlformats.org/officeDocument/2006/relationships/customXml" Target="../ink/ink132.xml"/><Relationship Id="rId128" Type="http://schemas.openxmlformats.org/officeDocument/2006/relationships/customXml" Target="../ink/ink151.xml"/><Relationship Id="rId149" Type="http://schemas.openxmlformats.org/officeDocument/2006/relationships/image" Target="../media/image85.emf"/><Relationship Id="rId5" Type="http://schemas.openxmlformats.org/officeDocument/2006/relationships/image" Target="../media/image68.emf"/><Relationship Id="rId95" Type="http://schemas.openxmlformats.org/officeDocument/2006/relationships/image" Target="../media/image56.emf"/><Relationship Id="rId160" Type="http://schemas.openxmlformats.org/officeDocument/2006/relationships/customXml" Target="../ink/ink171.xml"/><Relationship Id="rId181" Type="http://schemas.openxmlformats.org/officeDocument/2006/relationships/image" Target="../media/image101.emf"/><Relationship Id="rId22" Type="http://schemas.openxmlformats.org/officeDocument/2006/relationships/customXml" Target="../ink/ink106.xml"/><Relationship Id="rId43" Type="http://schemas.openxmlformats.org/officeDocument/2006/relationships/image" Target="../media/image10.emf"/><Relationship Id="rId64" Type="http://schemas.openxmlformats.org/officeDocument/2006/relationships/customXml" Target="../ink/ink127.xml"/><Relationship Id="rId139" Type="http://schemas.openxmlformats.org/officeDocument/2006/relationships/image" Target="../media/image80.emf"/><Relationship Id="rId85" Type="http://schemas.openxmlformats.org/officeDocument/2006/relationships/image" Target="../media/image51.emf"/><Relationship Id="rId150" Type="http://schemas.openxmlformats.org/officeDocument/2006/relationships/customXml" Target="../ink/ink166.xml"/><Relationship Id="rId171" Type="http://schemas.openxmlformats.org/officeDocument/2006/relationships/image" Target="../media/image96.emf"/><Relationship Id="rId192" Type="http://schemas.openxmlformats.org/officeDocument/2006/relationships/customXml" Target="../ink/ink187.xml"/><Relationship Id="rId206" Type="http://schemas.openxmlformats.org/officeDocument/2006/relationships/customXml" Target="../ink/ink194.xml"/><Relationship Id="rId12" Type="http://schemas.openxmlformats.org/officeDocument/2006/relationships/customXml" Target="../ink/ink101.xml"/><Relationship Id="rId33" Type="http://schemas.openxmlformats.org/officeDocument/2006/relationships/image" Target="../media/image5.emf"/><Relationship Id="rId108" Type="http://schemas.openxmlformats.org/officeDocument/2006/relationships/customXml" Target="../ink/ink149.xml"/><Relationship Id="rId129" Type="http://schemas.openxmlformats.org/officeDocument/2006/relationships/image" Target="../media/image79.emf"/><Relationship Id="rId54" Type="http://schemas.openxmlformats.org/officeDocument/2006/relationships/customXml" Target="../ink/ink122.xml"/><Relationship Id="rId75" Type="http://schemas.openxmlformats.org/officeDocument/2006/relationships/image" Target="../media/image46.emf"/><Relationship Id="rId96" Type="http://schemas.openxmlformats.org/officeDocument/2006/relationships/customXml" Target="../ink/ink143.xml"/><Relationship Id="rId140" Type="http://schemas.openxmlformats.org/officeDocument/2006/relationships/customXml" Target="../ink/ink161.xml"/><Relationship Id="rId161" Type="http://schemas.openxmlformats.org/officeDocument/2006/relationships/image" Target="../media/image91.emf"/><Relationship Id="rId182" Type="http://schemas.openxmlformats.org/officeDocument/2006/relationships/customXml" Target="../ink/ink182.xml"/><Relationship Id="rId6" Type="http://schemas.openxmlformats.org/officeDocument/2006/relationships/customXml" Target="../ink/ink98.xml"/><Relationship Id="rId23" Type="http://schemas.openxmlformats.org/officeDocument/2006/relationships/image" Target="../media/image6310.emf"/><Relationship Id="rId119" Type="http://schemas.openxmlformats.org/officeDocument/2006/relationships/image" Target="../media/image74.emf"/><Relationship Id="rId44" Type="http://schemas.openxmlformats.org/officeDocument/2006/relationships/customXml" Target="../ink/ink117.xml"/><Relationship Id="rId65" Type="http://schemas.openxmlformats.org/officeDocument/2006/relationships/image" Target="../media/image41.emf"/><Relationship Id="rId86" Type="http://schemas.openxmlformats.org/officeDocument/2006/relationships/customXml" Target="../ink/ink138.xml"/><Relationship Id="rId130" Type="http://schemas.openxmlformats.org/officeDocument/2006/relationships/customXml" Target="../ink/ink152.xml"/><Relationship Id="rId151" Type="http://schemas.openxmlformats.org/officeDocument/2006/relationships/image" Target="../media/image86.emf"/><Relationship Id="rId172" Type="http://schemas.openxmlformats.org/officeDocument/2006/relationships/customXml" Target="../ink/ink177.xml"/><Relationship Id="rId193" Type="http://schemas.openxmlformats.org/officeDocument/2006/relationships/image" Target="../media/image107.emf"/><Relationship Id="rId207" Type="http://schemas.openxmlformats.org/officeDocument/2006/relationships/image" Target="../media/image114.emf"/><Relationship Id="rId13" Type="http://schemas.openxmlformats.org/officeDocument/2006/relationships/image" Target="../media/image35.emf"/><Relationship Id="rId109" Type="http://schemas.openxmlformats.org/officeDocument/2006/relationships/image" Target="../media/image69.emf"/><Relationship Id="rId34" Type="http://schemas.openxmlformats.org/officeDocument/2006/relationships/customXml" Target="../ink/ink112.xml"/><Relationship Id="rId55" Type="http://schemas.openxmlformats.org/officeDocument/2006/relationships/image" Target="../media/image16.emf"/><Relationship Id="rId76" Type="http://schemas.openxmlformats.org/officeDocument/2006/relationships/customXml" Target="../ink/ink133.xml"/><Relationship Id="rId97" Type="http://schemas.openxmlformats.org/officeDocument/2006/relationships/image" Target="../media/image57.emf"/><Relationship Id="rId141" Type="http://schemas.openxmlformats.org/officeDocument/2006/relationships/image" Target="../media/image81.emf"/><Relationship Id="rId7" Type="http://schemas.openxmlformats.org/officeDocument/2006/relationships/image" Target="../media/image22.emf"/><Relationship Id="rId162" Type="http://schemas.openxmlformats.org/officeDocument/2006/relationships/customXml" Target="../ink/ink172.xml"/><Relationship Id="rId183" Type="http://schemas.openxmlformats.org/officeDocument/2006/relationships/image" Target="../media/image102.emf"/><Relationship Id="rId2" Type="http://schemas.openxmlformats.org/officeDocument/2006/relationships/customXml" Target="../ink/ink96.xml"/><Relationship Id="rId29" Type="http://schemas.openxmlformats.org/officeDocument/2006/relationships/image" Target="../media/image3.emf"/><Relationship Id="rId24" Type="http://schemas.openxmlformats.org/officeDocument/2006/relationships/customXml" Target="../ink/ink107.xml"/><Relationship Id="rId40" Type="http://schemas.openxmlformats.org/officeDocument/2006/relationships/customXml" Target="../ink/ink115.xml"/><Relationship Id="rId45" Type="http://schemas.openxmlformats.org/officeDocument/2006/relationships/image" Target="../media/image11.emf"/><Relationship Id="rId66" Type="http://schemas.openxmlformats.org/officeDocument/2006/relationships/customXml" Target="../ink/ink128.xml"/><Relationship Id="rId87" Type="http://schemas.openxmlformats.org/officeDocument/2006/relationships/image" Target="../media/image52.emf"/><Relationship Id="rId131" Type="http://schemas.openxmlformats.org/officeDocument/2006/relationships/customXml" Target="../ink/ink153.xml"/><Relationship Id="rId115" Type="http://schemas.openxmlformats.org/officeDocument/2006/relationships/image" Target="../media/image72.emf"/><Relationship Id="rId136" Type="http://schemas.openxmlformats.org/officeDocument/2006/relationships/customXml" Target="../ink/ink158.xml"/><Relationship Id="rId157" Type="http://schemas.openxmlformats.org/officeDocument/2006/relationships/image" Target="../media/image89.emf"/><Relationship Id="rId178" Type="http://schemas.openxmlformats.org/officeDocument/2006/relationships/customXml" Target="../ink/ink180.xml"/><Relationship Id="rId61" Type="http://schemas.openxmlformats.org/officeDocument/2006/relationships/image" Target="../media/image19.emf"/><Relationship Id="rId82" Type="http://schemas.openxmlformats.org/officeDocument/2006/relationships/customXml" Target="../ink/ink136.xml"/><Relationship Id="rId152" Type="http://schemas.openxmlformats.org/officeDocument/2006/relationships/customXml" Target="../ink/ink167.xml"/><Relationship Id="rId173" Type="http://schemas.openxmlformats.org/officeDocument/2006/relationships/image" Target="../media/image97.emf"/><Relationship Id="rId194" Type="http://schemas.openxmlformats.org/officeDocument/2006/relationships/customXml" Target="../ink/ink188.xml"/><Relationship Id="rId199" Type="http://schemas.openxmlformats.org/officeDocument/2006/relationships/image" Target="../media/image110.emf"/><Relationship Id="rId203" Type="http://schemas.openxmlformats.org/officeDocument/2006/relationships/image" Target="../media/image112.emf"/><Relationship Id="rId208" Type="http://schemas.openxmlformats.org/officeDocument/2006/relationships/customXml" Target="../ink/ink195.xml"/><Relationship Id="rId19" Type="http://schemas.openxmlformats.org/officeDocument/2006/relationships/image" Target="../media/image3910.emf"/><Relationship Id="rId14" Type="http://schemas.openxmlformats.org/officeDocument/2006/relationships/customXml" Target="../ink/ink102.xml"/><Relationship Id="rId30" Type="http://schemas.openxmlformats.org/officeDocument/2006/relationships/customXml" Target="../ink/ink110.xml"/><Relationship Id="rId35" Type="http://schemas.openxmlformats.org/officeDocument/2006/relationships/image" Target="../media/image6.emf"/><Relationship Id="rId56" Type="http://schemas.openxmlformats.org/officeDocument/2006/relationships/customXml" Target="../ink/ink123.xml"/><Relationship Id="rId77" Type="http://schemas.openxmlformats.org/officeDocument/2006/relationships/image" Target="../media/image47.emf"/><Relationship Id="rId100" Type="http://schemas.openxmlformats.org/officeDocument/2006/relationships/customXml" Target="../ink/ink145.xml"/><Relationship Id="rId105" Type="http://schemas.openxmlformats.org/officeDocument/2006/relationships/image" Target="../media/image61.emf"/><Relationship Id="rId126" Type="http://schemas.openxmlformats.org/officeDocument/2006/relationships/customXml" Target="../ink/ink150.xml"/><Relationship Id="rId147" Type="http://schemas.openxmlformats.org/officeDocument/2006/relationships/image" Target="../media/image84.emf"/><Relationship Id="rId168" Type="http://schemas.openxmlformats.org/officeDocument/2006/relationships/customXml" Target="../ink/ink175.xml"/><Relationship Id="rId8" Type="http://schemas.openxmlformats.org/officeDocument/2006/relationships/customXml" Target="../ink/ink99.xml"/><Relationship Id="rId51" Type="http://schemas.openxmlformats.org/officeDocument/2006/relationships/image" Target="../media/image14.emf"/><Relationship Id="rId72" Type="http://schemas.openxmlformats.org/officeDocument/2006/relationships/customXml" Target="../ink/ink131.xml"/><Relationship Id="rId93" Type="http://schemas.openxmlformats.org/officeDocument/2006/relationships/image" Target="../media/image55.emf"/><Relationship Id="rId98" Type="http://schemas.openxmlformats.org/officeDocument/2006/relationships/customXml" Target="../ink/ink144.xml"/><Relationship Id="rId121" Type="http://schemas.openxmlformats.org/officeDocument/2006/relationships/image" Target="../media/image75.emf"/><Relationship Id="rId142" Type="http://schemas.openxmlformats.org/officeDocument/2006/relationships/customXml" Target="../ink/ink162.xml"/><Relationship Id="rId163" Type="http://schemas.openxmlformats.org/officeDocument/2006/relationships/image" Target="../media/image92.emf"/><Relationship Id="rId184" Type="http://schemas.openxmlformats.org/officeDocument/2006/relationships/customXml" Target="../ink/ink183.xml"/><Relationship Id="rId189" Type="http://schemas.openxmlformats.org/officeDocument/2006/relationships/image" Target="../media/image105.emf"/><Relationship Id="rId3" Type="http://schemas.openxmlformats.org/officeDocument/2006/relationships/image" Target="../media/image20.emf"/><Relationship Id="rId25" Type="http://schemas.openxmlformats.org/officeDocument/2006/relationships/image" Target="../media/image1.emf"/><Relationship Id="rId46" Type="http://schemas.openxmlformats.org/officeDocument/2006/relationships/customXml" Target="../ink/ink118.xml"/><Relationship Id="rId67" Type="http://schemas.openxmlformats.org/officeDocument/2006/relationships/image" Target="../media/image42.emf"/><Relationship Id="rId137" Type="http://schemas.openxmlformats.org/officeDocument/2006/relationships/customXml" Target="../ink/ink159.xml"/><Relationship Id="rId158" Type="http://schemas.openxmlformats.org/officeDocument/2006/relationships/customXml" Target="../ink/ink170.xml"/><Relationship Id="rId20" Type="http://schemas.openxmlformats.org/officeDocument/2006/relationships/customXml" Target="../ink/ink105.xml"/><Relationship Id="rId41" Type="http://schemas.openxmlformats.org/officeDocument/2006/relationships/image" Target="../media/image9.emf"/><Relationship Id="rId62" Type="http://schemas.openxmlformats.org/officeDocument/2006/relationships/customXml" Target="../ink/ink126.xml"/><Relationship Id="rId83" Type="http://schemas.openxmlformats.org/officeDocument/2006/relationships/image" Target="../media/image50.emf"/><Relationship Id="rId88" Type="http://schemas.openxmlformats.org/officeDocument/2006/relationships/customXml" Target="../ink/ink139.xml"/><Relationship Id="rId111" Type="http://schemas.openxmlformats.org/officeDocument/2006/relationships/image" Target="../media/image70.emf"/><Relationship Id="rId132" Type="http://schemas.openxmlformats.org/officeDocument/2006/relationships/customXml" Target="../ink/ink154.xml"/><Relationship Id="rId153" Type="http://schemas.openxmlformats.org/officeDocument/2006/relationships/image" Target="../media/image87.emf"/><Relationship Id="rId174" Type="http://schemas.openxmlformats.org/officeDocument/2006/relationships/customXml" Target="../ink/ink178.xml"/><Relationship Id="rId179" Type="http://schemas.openxmlformats.org/officeDocument/2006/relationships/image" Target="../media/image100.emf"/><Relationship Id="rId195" Type="http://schemas.openxmlformats.org/officeDocument/2006/relationships/image" Target="../media/image108.emf"/><Relationship Id="rId209" Type="http://schemas.openxmlformats.org/officeDocument/2006/relationships/image" Target="../media/image115.emf"/><Relationship Id="rId190" Type="http://schemas.openxmlformats.org/officeDocument/2006/relationships/customXml" Target="../ink/ink186.xml"/><Relationship Id="rId204" Type="http://schemas.openxmlformats.org/officeDocument/2006/relationships/customXml" Target="../ink/ink193.xml"/><Relationship Id="rId15" Type="http://schemas.openxmlformats.org/officeDocument/2006/relationships/image" Target="../media/image36.emf"/><Relationship Id="rId36" Type="http://schemas.openxmlformats.org/officeDocument/2006/relationships/customXml" Target="../ink/ink113.xml"/><Relationship Id="rId57" Type="http://schemas.openxmlformats.org/officeDocument/2006/relationships/image" Target="../media/image17.emf"/><Relationship Id="rId106" Type="http://schemas.openxmlformats.org/officeDocument/2006/relationships/customXml" Target="../ink/ink148.xml"/><Relationship Id="rId127" Type="http://schemas.openxmlformats.org/officeDocument/2006/relationships/image" Target="../media/image78.emf"/><Relationship Id="rId10" Type="http://schemas.openxmlformats.org/officeDocument/2006/relationships/customXml" Target="../ink/ink100.xml"/><Relationship Id="rId31" Type="http://schemas.openxmlformats.org/officeDocument/2006/relationships/image" Target="../media/image4.emf"/><Relationship Id="rId52" Type="http://schemas.openxmlformats.org/officeDocument/2006/relationships/customXml" Target="../ink/ink121.xml"/><Relationship Id="rId73" Type="http://schemas.openxmlformats.org/officeDocument/2006/relationships/image" Target="../media/image45.emf"/><Relationship Id="rId78" Type="http://schemas.openxmlformats.org/officeDocument/2006/relationships/customXml" Target="../ink/ink134.xml"/><Relationship Id="rId94" Type="http://schemas.openxmlformats.org/officeDocument/2006/relationships/customXml" Target="../ink/ink142.xml"/><Relationship Id="rId99" Type="http://schemas.openxmlformats.org/officeDocument/2006/relationships/image" Target="../media/image58.emf"/><Relationship Id="rId101" Type="http://schemas.openxmlformats.org/officeDocument/2006/relationships/image" Target="../media/image59.emf"/><Relationship Id="rId143" Type="http://schemas.openxmlformats.org/officeDocument/2006/relationships/image" Target="../media/image82.emf"/><Relationship Id="rId148" Type="http://schemas.openxmlformats.org/officeDocument/2006/relationships/customXml" Target="../ink/ink165.xml"/><Relationship Id="rId164" Type="http://schemas.openxmlformats.org/officeDocument/2006/relationships/customXml" Target="../ink/ink173.xml"/><Relationship Id="rId169" Type="http://schemas.openxmlformats.org/officeDocument/2006/relationships/image" Target="../media/image95.emf"/><Relationship Id="rId185" Type="http://schemas.openxmlformats.org/officeDocument/2006/relationships/image" Target="../media/image103.emf"/><Relationship Id="rId4" Type="http://schemas.openxmlformats.org/officeDocument/2006/relationships/customXml" Target="../ink/ink97.xml"/><Relationship Id="rId9" Type="http://schemas.openxmlformats.org/officeDocument/2006/relationships/image" Target="../media/image23.emf"/><Relationship Id="rId180" Type="http://schemas.openxmlformats.org/officeDocument/2006/relationships/customXml" Target="../ink/ink181.xml"/><Relationship Id="rId26" Type="http://schemas.openxmlformats.org/officeDocument/2006/relationships/customXml" Target="../ink/ink108.xml"/><Relationship Id="rId47" Type="http://schemas.openxmlformats.org/officeDocument/2006/relationships/image" Target="../media/image12.emf"/><Relationship Id="rId68" Type="http://schemas.openxmlformats.org/officeDocument/2006/relationships/customXml" Target="../ink/ink129.xml"/><Relationship Id="rId89" Type="http://schemas.openxmlformats.org/officeDocument/2006/relationships/image" Target="../media/image53.emf"/><Relationship Id="rId133" Type="http://schemas.openxmlformats.org/officeDocument/2006/relationships/customXml" Target="../ink/ink155.xml"/><Relationship Id="rId154" Type="http://schemas.openxmlformats.org/officeDocument/2006/relationships/customXml" Target="../ink/ink168.xml"/><Relationship Id="rId175" Type="http://schemas.openxmlformats.org/officeDocument/2006/relationships/image" Target="../media/image98.emf"/><Relationship Id="rId196" Type="http://schemas.openxmlformats.org/officeDocument/2006/relationships/customXml" Target="../ink/ink189.xml"/><Relationship Id="rId200" Type="http://schemas.openxmlformats.org/officeDocument/2006/relationships/customXml" Target="../ink/ink191.xml"/><Relationship Id="rId16" Type="http://schemas.openxmlformats.org/officeDocument/2006/relationships/customXml" Target="../ink/ink103.xml"/><Relationship Id="rId37" Type="http://schemas.openxmlformats.org/officeDocument/2006/relationships/image" Target="../media/image7.emf"/><Relationship Id="rId58" Type="http://schemas.openxmlformats.org/officeDocument/2006/relationships/customXml" Target="../ink/ink124.xml"/><Relationship Id="rId79" Type="http://schemas.openxmlformats.org/officeDocument/2006/relationships/image" Target="../media/image48.emf"/><Relationship Id="rId102" Type="http://schemas.openxmlformats.org/officeDocument/2006/relationships/customXml" Target="../ink/ink146.xml"/><Relationship Id="rId123" Type="http://schemas.openxmlformats.org/officeDocument/2006/relationships/image" Target="../media/image76.emf"/><Relationship Id="rId144" Type="http://schemas.openxmlformats.org/officeDocument/2006/relationships/customXml" Target="../ink/ink163.xml"/><Relationship Id="rId90" Type="http://schemas.openxmlformats.org/officeDocument/2006/relationships/customXml" Target="../ink/ink140.xml"/><Relationship Id="rId165" Type="http://schemas.openxmlformats.org/officeDocument/2006/relationships/image" Target="../media/image93.emf"/><Relationship Id="rId186" Type="http://schemas.openxmlformats.org/officeDocument/2006/relationships/customXml" Target="../ink/ink184.xml"/><Relationship Id="rId27" Type="http://schemas.openxmlformats.org/officeDocument/2006/relationships/image" Target="../media/image2.emf"/><Relationship Id="rId48" Type="http://schemas.openxmlformats.org/officeDocument/2006/relationships/customXml" Target="../ink/ink119.xml"/><Relationship Id="rId69" Type="http://schemas.openxmlformats.org/officeDocument/2006/relationships/image" Target="../media/image43.emf"/><Relationship Id="rId113" Type="http://schemas.openxmlformats.org/officeDocument/2006/relationships/image" Target="../media/image71.emf"/><Relationship Id="rId134" Type="http://schemas.openxmlformats.org/officeDocument/2006/relationships/customXml" Target="../ink/ink156.xml"/><Relationship Id="rId80" Type="http://schemas.openxmlformats.org/officeDocument/2006/relationships/customXml" Target="../ink/ink135.xml"/><Relationship Id="rId155" Type="http://schemas.openxmlformats.org/officeDocument/2006/relationships/image" Target="../media/image88.emf"/><Relationship Id="rId176" Type="http://schemas.openxmlformats.org/officeDocument/2006/relationships/customXml" Target="../ink/ink179.xml"/><Relationship Id="rId197" Type="http://schemas.openxmlformats.org/officeDocument/2006/relationships/image" Target="../media/image109.emf"/><Relationship Id="rId201" Type="http://schemas.openxmlformats.org/officeDocument/2006/relationships/image" Target="../media/image111.emf"/><Relationship Id="rId17" Type="http://schemas.openxmlformats.org/officeDocument/2006/relationships/image" Target="../media/image3810.emf"/><Relationship Id="rId38" Type="http://schemas.openxmlformats.org/officeDocument/2006/relationships/customXml" Target="../ink/ink114.xml"/><Relationship Id="rId59" Type="http://schemas.openxmlformats.org/officeDocument/2006/relationships/image" Target="../media/image18.emf"/><Relationship Id="rId103" Type="http://schemas.openxmlformats.org/officeDocument/2006/relationships/image" Target="../media/image60.emf"/><Relationship Id="rId70" Type="http://schemas.openxmlformats.org/officeDocument/2006/relationships/customXml" Target="../ink/ink130.xml"/><Relationship Id="rId91" Type="http://schemas.openxmlformats.org/officeDocument/2006/relationships/image" Target="../media/image54.emf"/><Relationship Id="rId145" Type="http://schemas.openxmlformats.org/officeDocument/2006/relationships/image" Target="../media/image83.emf"/><Relationship Id="rId166" Type="http://schemas.openxmlformats.org/officeDocument/2006/relationships/customXml" Target="../ink/ink174.xml"/><Relationship Id="rId187" Type="http://schemas.openxmlformats.org/officeDocument/2006/relationships/image" Target="../media/image104.emf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09.xml"/><Relationship Id="rId49" Type="http://schemas.openxmlformats.org/officeDocument/2006/relationships/image" Target="../media/image13.emf"/><Relationship Id="rId60" Type="http://schemas.openxmlformats.org/officeDocument/2006/relationships/customXml" Target="../ink/ink125.xml"/><Relationship Id="rId81" Type="http://schemas.openxmlformats.org/officeDocument/2006/relationships/image" Target="../media/image49.emf"/><Relationship Id="rId135" Type="http://schemas.openxmlformats.org/officeDocument/2006/relationships/customXml" Target="../ink/ink157.xml"/><Relationship Id="rId156" Type="http://schemas.openxmlformats.org/officeDocument/2006/relationships/customXml" Target="../ink/ink169.xml"/><Relationship Id="rId177" Type="http://schemas.openxmlformats.org/officeDocument/2006/relationships/image" Target="../media/image99.emf"/><Relationship Id="rId198" Type="http://schemas.openxmlformats.org/officeDocument/2006/relationships/customXml" Target="../ink/ink190.xml"/><Relationship Id="rId202" Type="http://schemas.openxmlformats.org/officeDocument/2006/relationships/customXml" Target="../ink/ink192.xml"/><Relationship Id="rId18" Type="http://schemas.openxmlformats.org/officeDocument/2006/relationships/customXml" Target="../ink/ink104.xml"/><Relationship Id="rId39" Type="http://schemas.openxmlformats.org/officeDocument/2006/relationships/image" Target="../media/image8.emf"/><Relationship Id="rId50" Type="http://schemas.openxmlformats.org/officeDocument/2006/relationships/customXml" Target="../ink/ink120.xml"/><Relationship Id="rId104" Type="http://schemas.openxmlformats.org/officeDocument/2006/relationships/customXml" Target="../ink/ink147.xml"/><Relationship Id="rId125" Type="http://schemas.openxmlformats.org/officeDocument/2006/relationships/image" Target="../media/image77.emf"/><Relationship Id="rId146" Type="http://schemas.openxmlformats.org/officeDocument/2006/relationships/customXml" Target="../ink/ink164.xml"/><Relationship Id="rId167" Type="http://schemas.openxmlformats.org/officeDocument/2006/relationships/image" Target="../media/image94.emf"/><Relationship Id="rId188" Type="http://schemas.openxmlformats.org/officeDocument/2006/relationships/customXml" Target="../ink/ink185.xml"/><Relationship Id="rId71" Type="http://schemas.openxmlformats.org/officeDocument/2006/relationships/image" Target="../media/image44.emf"/><Relationship Id="rId92" Type="http://schemas.openxmlformats.org/officeDocument/2006/relationships/customXml" Target="../ink/ink14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0.emf"/><Relationship Id="rId21" Type="http://schemas.openxmlformats.org/officeDocument/2006/relationships/image" Target="../media/image8210.emf"/><Relationship Id="rId42" Type="http://schemas.openxmlformats.org/officeDocument/2006/relationships/customXml" Target="../ink/ink216.xml"/><Relationship Id="rId63" Type="http://schemas.openxmlformats.org/officeDocument/2006/relationships/image" Target="../media/image1030.emf"/><Relationship Id="rId84" Type="http://schemas.openxmlformats.org/officeDocument/2006/relationships/customXml" Target="../ink/ink237.xml"/><Relationship Id="rId170" Type="http://schemas.openxmlformats.org/officeDocument/2006/relationships/customXml" Target="../ink/ink264.xml"/><Relationship Id="rId191" Type="http://schemas.openxmlformats.org/officeDocument/2006/relationships/image" Target="../media/image167.emf"/><Relationship Id="rId205" Type="http://schemas.openxmlformats.org/officeDocument/2006/relationships/image" Target="../media/image174.emf"/><Relationship Id="rId226" Type="http://schemas.openxmlformats.org/officeDocument/2006/relationships/customXml" Target="../ink/ink295.xml"/><Relationship Id="rId247" Type="http://schemas.openxmlformats.org/officeDocument/2006/relationships/image" Target="../media/image182.emf"/><Relationship Id="rId107" Type="http://schemas.openxmlformats.org/officeDocument/2006/relationships/image" Target="../media/image125.emf"/><Relationship Id="rId11" Type="http://schemas.openxmlformats.org/officeDocument/2006/relationships/image" Target="../media/image773.emf"/><Relationship Id="rId32" Type="http://schemas.openxmlformats.org/officeDocument/2006/relationships/customXml" Target="../ink/ink211.xml"/><Relationship Id="rId53" Type="http://schemas.openxmlformats.org/officeDocument/2006/relationships/image" Target="../media/image980.emf"/><Relationship Id="rId74" Type="http://schemas.openxmlformats.org/officeDocument/2006/relationships/customXml" Target="../ink/ink232.xml"/><Relationship Id="rId128" Type="http://schemas.openxmlformats.org/officeDocument/2006/relationships/customXml" Target="../ink/ink259.xml"/><Relationship Id="rId5" Type="http://schemas.openxmlformats.org/officeDocument/2006/relationships/image" Target="../media/image7410.emf"/><Relationship Id="rId95" Type="http://schemas.openxmlformats.org/officeDocument/2006/relationships/image" Target="../media/image119.emf"/><Relationship Id="rId181" Type="http://schemas.openxmlformats.org/officeDocument/2006/relationships/image" Target="../media/image162.emf"/><Relationship Id="rId216" Type="http://schemas.openxmlformats.org/officeDocument/2006/relationships/customXml" Target="../ink/ink287.xml"/><Relationship Id="rId237" Type="http://schemas.openxmlformats.org/officeDocument/2006/relationships/image" Target="../media/image149.emf"/><Relationship Id="rId22" Type="http://schemas.openxmlformats.org/officeDocument/2006/relationships/customXml" Target="../ink/ink206.xml"/><Relationship Id="rId43" Type="http://schemas.openxmlformats.org/officeDocument/2006/relationships/image" Target="../media/image930.emf"/><Relationship Id="rId64" Type="http://schemas.openxmlformats.org/officeDocument/2006/relationships/customXml" Target="../ink/ink227.xml"/><Relationship Id="rId118" Type="http://schemas.openxmlformats.org/officeDocument/2006/relationships/customXml" Target="../ink/ink254.xml"/><Relationship Id="rId139" Type="http://schemas.openxmlformats.org/officeDocument/2006/relationships/image" Target="../media/image141.emf"/><Relationship Id="rId85" Type="http://schemas.openxmlformats.org/officeDocument/2006/relationships/image" Target="../media/image1140.emf"/><Relationship Id="rId171" Type="http://schemas.openxmlformats.org/officeDocument/2006/relationships/image" Target="../media/image157.emf"/><Relationship Id="rId192" Type="http://schemas.openxmlformats.org/officeDocument/2006/relationships/customXml" Target="../ink/ink275.xml"/><Relationship Id="rId206" Type="http://schemas.openxmlformats.org/officeDocument/2006/relationships/customXml" Target="../ink/ink282.xml"/><Relationship Id="rId227" Type="http://schemas.openxmlformats.org/officeDocument/2006/relationships/image" Target="../media/image144.emf"/><Relationship Id="rId248" Type="http://schemas.openxmlformats.org/officeDocument/2006/relationships/customXml" Target="../ink/ink306.xml"/><Relationship Id="rId12" Type="http://schemas.openxmlformats.org/officeDocument/2006/relationships/customXml" Target="../ink/ink201.xml"/><Relationship Id="rId33" Type="http://schemas.openxmlformats.org/officeDocument/2006/relationships/image" Target="../media/image880.emf"/><Relationship Id="rId108" Type="http://schemas.openxmlformats.org/officeDocument/2006/relationships/customXml" Target="../ink/ink249.xml"/><Relationship Id="rId129" Type="http://schemas.openxmlformats.org/officeDocument/2006/relationships/image" Target="../media/image136.emf"/><Relationship Id="rId54" Type="http://schemas.openxmlformats.org/officeDocument/2006/relationships/customXml" Target="../ink/ink222.xml"/><Relationship Id="rId75" Type="http://schemas.openxmlformats.org/officeDocument/2006/relationships/image" Target="../media/image1090.emf"/><Relationship Id="rId96" Type="http://schemas.openxmlformats.org/officeDocument/2006/relationships/customXml" Target="../ink/ink243.xml"/><Relationship Id="rId182" Type="http://schemas.openxmlformats.org/officeDocument/2006/relationships/customXml" Target="../ink/ink270.xml"/><Relationship Id="rId217" Type="http://schemas.openxmlformats.org/officeDocument/2006/relationships/image" Target="../media/image180.emf"/><Relationship Id="rId6" Type="http://schemas.openxmlformats.org/officeDocument/2006/relationships/customXml" Target="../ink/ink198.xml"/><Relationship Id="rId238" Type="http://schemas.openxmlformats.org/officeDocument/2006/relationships/customXml" Target="../ink/ink301.xml"/><Relationship Id="rId23" Type="http://schemas.openxmlformats.org/officeDocument/2006/relationships/image" Target="../media/image839.emf"/><Relationship Id="rId119" Type="http://schemas.openxmlformats.org/officeDocument/2006/relationships/image" Target="../media/image131.emf"/><Relationship Id="rId44" Type="http://schemas.openxmlformats.org/officeDocument/2006/relationships/customXml" Target="../ink/ink217.xml"/><Relationship Id="rId65" Type="http://schemas.openxmlformats.org/officeDocument/2006/relationships/image" Target="../media/image1040.emf"/><Relationship Id="rId86" Type="http://schemas.openxmlformats.org/officeDocument/2006/relationships/customXml" Target="../ink/ink238.xml"/><Relationship Id="rId130" Type="http://schemas.openxmlformats.org/officeDocument/2006/relationships/customXml" Target="../ink/ink260.xml"/><Relationship Id="rId172" Type="http://schemas.openxmlformats.org/officeDocument/2006/relationships/customXml" Target="../ink/ink265.xml"/><Relationship Id="rId193" Type="http://schemas.openxmlformats.org/officeDocument/2006/relationships/image" Target="../media/image168.emf"/><Relationship Id="rId207" Type="http://schemas.openxmlformats.org/officeDocument/2006/relationships/image" Target="../media/image175.emf"/><Relationship Id="rId228" Type="http://schemas.openxmlformats.org/officeDocument/2006/relationships/customXml" Target="../ink/ink296.xml"/><Relationship Id="rId249" Type="http://schemas.openxmlformats.org/officeDocument/2006/relationships/image" Target="../media/image183.emf"/><Relationship Id="rId13" Type="http://schemas.openxmlformats.org/officeDocument/2006/relationships/image" Target="../media/image780.emf"/><Relationship Id="rId109" Type="http://schemas.openxmlformats.org/officeDocument/2006/relationships/image" Target="../media/image126.emf"/><Relationship Id="rId34" Type="http://schemas.openxmlformats.org/officeDocument/2006/relationships/customXml" Target="../ink/ink212.xml"/><Relationship Id="rId55" Type="http://schemas.openxmlformats.org/officeDocument/2006/relationships/image" Target="../media/image990.emf"/><Relationship Id="rId76" Type="http://schemas.openxmlformats.org/officeDocument/2006/relationships/customXml" Target="../ink/ink233.xml"/><Relationship Id="rId97" Type="http://schemas.openxmlformats.org/officeDocument/2006/relationships/image" Target="../media/image120.emf"/><Relationship Id="rId120" Type="http://schemas.openxmlformats.org/officeDocument/2006/relationships/customXml" Target="../ink/ink255.xml"/><Relationship Id="rId141" Type="http://schemas.openxmlformats.org/officeDocument/2006/relationships/image" Target="../media/image142.emf"/><Relationship Id="rId7" Type="http://schemas.openxmlformats.org/officeDocument/2006/relationships/image" Target="../media/image7510.emf"/><Relationship Id="rId183" Type="http://schemas.openxmlformats.org/officeDocument/2006/relationships/image" Target="../media/image163.emf"/><Relationship Id="rId218" Type="http://schemas.openxmlformats.org/officeDocument/2006/relationships/customXml" Target="../ink/ink288.xml"/><Relationship Id="rId239" Type="http://schemas.openxmlformats.org/officeDocument/2006/relationships/image" Target="../media/image150.emf"/><Relationship Id="rId24" Type="http://schemas.openxmlformats.org/officeDocument/2006/relationships/customXml" Target="../ink/ink207.xml"/><Relationship Id="rId45" Type="http://schemas.openxmlformats.org/officeDocument/2006/relationships/image" Target="../media/image940.emf"/><Relationship Id="rId66" Type="http://schemas.openxmlformats.org/officeDocument/2006/relationships/customXml" Target="../ink/ink228.xml"/><Relationship Id="rId87" Type="http://schemas.openxmlformats.org/officeDocument/2006/relationships/image" Target="../media/image1150.emf"/><Relationship Id="rId110" Type="http://schemas.openxmlformats.org/officeDocument/2006/relationships/customXml" Target="../ink/ink250.xml"/><Relationship Id="rId131" Type="http://schemas.openxmlformats.org/officeDocument/2006/relationships/image" Target="../media/image137.emf"/><Relationship Id="rId173" Type="http://schemas.openxmlformats.org/officeDocument/2006/relationships/image" Target="../media/image158.emf"/><Relationship Id="rId194" Type="http://schemas.openxmlformats.org/officeDocument/2006/relationships/customXml" Target="../ink/ink276.xml"/><Relationship Id="rId208" Type="http://schemas.openxmlformats.org/officeDocument/2006/relationships/customXml" Target="../ink/ink283.xml"/><Relationship Id="rId229" Type="http://schemas.openxmlformats.org/officeDocument/2006/relationships/image" Target="../media/image145.emf"/><Relationship Id="rId240" Type="http://schemas.openxmlformats.org/officeDocument/2006/relationships/customXml" Target="../ink/ink302.xml"/><Relationship Id="rId14" Type="http://schemas.openxmlformats.org/officeDocument/2006/relationships/customXml" Target="../ink/ink202.xml"/><Relationship Id="rId35" Type="http://schemas.openxmlformats.org/officeDocument/2006/relationships/image" Target="../media/image890.emf"/><Relationship Id="rId56" Type="http://schemas.openxmlformats.org/officeDocument/2006/relationships/customXml" Target="../ink/ink223.xml"/><Relationship Id="rId77" Type="http://schemas.openxmlformats.org/officeDocument/2006/relationships/image" Target="../media/image1100.emf"/><Relationship Id="rId100" Type="http://schemas.openxmlformats.org/officeDocument/2006/relationships/customXml" Target="../ink/ink245.xml"/><Relationship Id="rId8" Type="http://schemas.openxmlformats.org/officeDocument/2006/relationships/customXml" Target="../ink/ink199.xml"/><Relationship Id="rId51" Type="http://schemas.openxmlformats.org/officeDocument/2006/relationships/image" Target="../media/image970.emf"/><Relationship Id="rId72" Type="http://schemas.openxmlformats.org/officeDocument/2006/relationships/customXml" Target="../ink/ink231.xml"/><Relationship Id="rId93" Type="http://schemas.openxmlformats.org/officeDocument/2006/relationships/image" Target="../media/image118.emf"/><Relationship Id="rId98" Type="http://schemas.openxmlformats.org/officeDocument/2006/relationships/customXml" Target="../ink/ink244.xml"/><Relationship Id="rId121" Type="http://schemas.openxmlformats.org/officeDocument/2006/relationships/image" Target="../media/image132.emf"/><Relationship Id="rId163" Type="http://schemas.openxmlformats.org/officeDocument/2006/relationships/image" Target="../media/image153.emf"/><Relationship Id="rId184" Type="http://schemas.openxmlformats.org/officeDocument/2006/relationships/customXml" Target="../ink/ink271.xml"/><Relationship Id="rId189" Type="http://schemas.openxmlformats.org/officeDocument/2006/relationships/image" Target="../media/image166.emf"/><Relationship Id="rId219" Type="http://schemas.openxmlformats.org/officeDocument/2006/relationships/customXml" Target="../ink/ink289.xml"/><Relationship Id="rId3" Type="http://schemas.openxmlformats.org/officeDocument/2006/relationships/image" Target="../media/image7310.emf"/><Relationship Id="rId214" Type="http://schemas.openxmlformats.org/officeDocument/2006/relationships/customXml" Target="../ink/ink286.xml"/><Relationship Id="rId230" Type="http://schemas.openxmlformats.org/officeDocument/2006/relationships/customXml" Target="../ink/ink297.xml"/><Relationship Id="rId235" Type="http://schemas.openxmlformats.org/officeDocument/2006/relationships/image" Target="../media/image148.emf"/><Relationship Id="rId25" Type="http://schemas.openxmlformats.org/officeDocument/2006/relationships/image" Target="../media/image840.emf"/><Relationship Id="rId46" Type="http://schemas.openxmlformats.org/officeDocument/2006/relationships/customXml" Target="../ink/ink218.xml"/><Relationship Id="rId67" Type="http://schemas.openxmlformats.org/officeDocument/2006/relationships/image" Target="../media/image1050.emf"/><Relationship Id="rId116" Type="http://schemas.openxmlformats.org/officeDocument/2006/relationships/customXml" Target="../ink/ink253.xml"/><Relationship Id="rId137" Type="http://schemas.openxmlformats.org/officeDocument/2006/relationships/image" Target="../media/image140.emf"/><Relationship Id="rId20" Type="http://schemas.openxmlformats.org/officeDocument/2006/relationships/customXml" Target="../ink/ink205.xml"/><Relationship Id="rId41" Type="http://schemas.openxmlformats.org/officeDocument/2006/relationships/image" Target="../media/image920.emf"/><Relationship Id="rId62" Type="http://schemas.openxmlformats.org/officeDocument/2006/relationships/customXml" Target="../ink/ink226.xml"/><Relationship Id="rId83" Type="http://schemas.openxmlformats.org/officeDocument/2006/relationships/image" Target="../media/image1130.emf"/><Relationship Id="rId88" Type="http://schemas.openxmlformats.org/officeDocument/2006/relationships/customXml" Target="../ink/ink239.xml"/><Relationship Id="rId111" Type="http://schemas.openxmlformats.org/officeDocument/2006/relationships/image" Target="../media/image127.emf"/><Relationship Id="rId174" Type="http://schemas.openxmlformats.org/officeDocument/2006/relationships/customXml" Target="../ink/ink266.xml"/><Relationship Id="rId179" Type="http://schemas.openxmlformats.org/officeDocument/2006/relationships/image" Target="../media/image161.emf"/><Relationship Id="rId195" Type="http://schemas.openxmlformats.org/officeDocument/2006/relationships/image" Target="../media/image169.emf"/><Relationship Id="rId209" Type="http://schemas.openxmlformats.org/officeDocument/2006/relationships/image" Target="../media/image176.emf"/><Relationship Id="rId190" Type="http://schemas.openxmlformats.org/officeDocument/2006/relationships/customXml" Target="../ink/ink274.xml"/><Relationship Id="rId204" Type="http://schemas.openxmlformats.org/officeDocument/2006/relationships/customXml" Target="../ink/ink281.xml"/><Relationship Id="rId220" Type="http://schemas.openxmlformats.org/officeDocument/2006/relationships/customXml" Target="../ink/ink290.xml"/><Relationship Id="rId225" Type="http://schemas.openxmlformats.org/officeDocument/2006/relationships/image" Target="../media/image143.emf"/><Relationship Id="rId241" Type="http://schemas.openxmlformats.org/officeDocument/2006/relationships/image" Target="../media/image151.emf"/><Relationship Id="rId246" Type="http://schemas.openxmlformats.org/officeDocument/2006/relationships/customXml" Target="../ink/ink305.xml"/><Relationship Id="rId15" Type="http://schemas.openxmlformats.org/officeDocument/2006/relationships/image" Target="../media/image7910.emf"/><Relationship Id="rId36" Type="http://schemas.openxmlformats.org/officeDocument/2006/relationships/customXml" Target="../ink/ink213.xml"/><Relationship Id="rId57" Type="http://schemas.openxmlformats.org/officeDocument/2006/relationships/image" Target="../media/image1000.emf"/><Relationship Id="rId106" Type="http://schemas.openxmlformats.org/officeDocument/2006/relationships/customXml" Target="../ink/ink248.xml"/><Relationship Id="rId127" Type="http://schemas.openxmlformats.org/officeDocument/2006/relationships/image" Target="../media/image135.emf"/><Relationship Id="rId10" Type="http://schemas.openxmlformats.org/officeDocument/2006/relationships/customXml" Target="../ink/ink200.xml"/><Relationship Id="rId31" Type="http://schemas.openxmlformats.org/officeDocument/2006/relationships/image" Target="../media/image870.emf"/><Relationship Id="rId52" Type="http://schemas.openxmlformats.org/officeDocument/2006/relationships/customXml" Target="../ink/ink221.xml"/><Relationship Id="rId73" Type="http://schemas.openxmlformats.org/officeDocument/2006/relationships/image" Target="../media/image1080.emf"/><Relationship Id="rId78" Type="http://schemas.openxmlformats.org/officeDocument/2006/relationships/customXml" Target="../ink/ink234.xml"/><Relationship Id="rId94" Type="http://schemas.openxmlformats.org/officeDocument/2006/relationships/customXml" Target="../ink/ink242.xml"/><Relationship Id="rId99" Type="http://schemas.openxmlformats.org/officeDocument/2006/relationships/image" Target="../media/image121.emf"/><Relationship Id="rId101" Type="http://schemas.openxmlformats.org/officeDocument/2006/relationships/image" Target="../media/image122.emf"/><Relationship Id="rId122" Type="http://schemas.openxmlformats.org/officeDocument/2006/relationships/customXml" Target="../ink/ink256.xml"/><Relationship Id="rId164" Type="http://schemas.openxmlformats.org/officeDocument/2006/relationships/customXml" Target="../ink/ink261.xml"/><Relationship Id="rId169" Type="http://schemas.openxmlformats.org/officeDocument/2006/relationships/image" Target="../media/image156.emf"/><Relationship Id="rId185" Type="http://schemas.openxmlformats.org/officeDocument/2006/relationships/image" Target="../media/image164.emf"/><Relationship Id="rId4" Type="http://schemas.openxmlformats.org/officeDocument/2006/relationships/customXml" Target="../ink/ink197.xml"/><Relationship Id="rId9" Type="http://schemas.openxmlformats.org/officeDocument/2006/relationships/image" Target="../media/image7610.emf"/><Relationship Id="rId180" Type="http://schemas.openxmlformats.org/officeDocument/2006/relationships/customXml" Target="../ink/ink269.xml"/><Relationship Id="rId210" Type="http://schemas.openxmlformats.org/officeDocument/2006/relationships/customXml" Target="../ink/ink284.xml"/><Relationship Id="rId215" Type="http://schemas.openxmlformats.org/officeDocument/2006/relationships/image" Target="../media/image179.emf"/><Relationship Id="rId236" Type="http://schemas.openxmlformats.org/officeDocument/2006/relationships/customXml" Target="../ink/ink300.xml"/><Relationship Id="rId26" Type="http://schemas.openxmlformats.org/officeDocument/2006/relationships/customXml" Target="../ink/ink208.xml"/><Relationship Id="rId231" Type="http://schemas.openxmlformats.org/officeDocument/2006/relationships/image" Target="../media/image146.emf"/><Relationship Id="rId47" Type="http://schemas.openxmlformats.org/officeDocument/2006/relationships/image" Target="../media/image950.emf"/><Relationship Id="rId68" Type="http://schemas.openxmlformats.org/officeDocument/2006/relationships/customXml" Target="../ink/ink229.xml"/><Relationship Id="rId89" Type="http://schemas.openxmlformats.org/officeDocument/2006/relationships/image" Target="../media/image116.emf"/><Relationship Id="rId112" Type="http://schemas.openxmlformats.org/officeDocument/2006/relationships/customXml" Target="../ink/ink251.xml"/><Relationship Id="rId175" Type="http://schemas.openxmlformats.org/officeDocument/2006/relationships/image" Target="../media/image159.emf"/><Relationship Id="rId133" Type="http://schemas.openxmlformats.org/officeDocument/2006/relationships/image" Target="../media/image138.emf"/><Relationship Id="rId196" Type="http://schemas.openxmlformats.org/officeDocument/2006/relationships/customXml" Target="../ink/ink277.xml"/><Relationship Id="rId200" Type="http://schemas.openxmlformats.org/officeDocument/2006/relationships/customXml" Target="../ink/ink279.xml"/><Relationship Id="rId16" Type="http://schemas.openxmlformats.org/officeDocument/2006/relationships/customXml" Target="../ink/ink203.xml"/><Relationship Id="rId221" Type="http://schemas.openxmlformats.org/officeDocument/2006/relationships/customXml" Target="../ink/ink291.xml"/><Relationship Id="rId242" Type="http://schemas.openxmlformats.org/officeDocument/2006/relationships/customXml" Target="../ink/ink303.xml"/><Relationship Id="rId37" Type="http://schemas.openxmlformats.org/officeDocument/2006/relationships/image" Target="../media/image900.emf"/><Relationship Id="rId58" Type="http://schemas.openxmlformats.org/officeDocument/2006/relationships/customXml" Target="../ink/ink224.xml"/><Relationship Id="rId79" Type="http://schemas.openxmlformats.org/officeDocument/2006/relationships/image" Target="../media/image1110.emf"/><Relationship Id="rId102" Type="http://schemas.openxmlformats.org/officeDocument/2006/relationships/customXml" Target="../ink/ink246.xml"/><Relationship Id="rId123" Type="http://schemas.openxmlformats.org/officeDocument/2006/relationships/image" Target="../media/image133.emf"/><Relationship Id="rId90" Type="http://schemas.openxmlformats.org/officeDocument/2006/relationships/customXml" Target="../ink/ink240.xml"/><Relationship Id="rId165" Type="http://schemas.openxmlformats.org/officeDocument/2006/relationships/image" Target="../media/image154.emf"/><Relationship Id="rId186" Type="http://schemas.openxmlformats.org/officeDocument/2006/relationships/customXml" Target="../ink/ink272.xml"/><Relationship Id="rId211" Type="http://schemas.openxmlformats.org/officeDocument/2006/relationships/image" Target="../media/image177.emf"/><Relationship Id="rId232" Type="http://schemas.openxmlformats.org/officeDocument/2006/relationships/customXml" Target="../ink/ink298.xml"/><Relationship Id="rId27" Type="http://schemas.openxmlformats.org/officeDocument/2006/relationships/image" Target="../media/image850.emf"/><Relationship Id="rId48" Type="http://schemas.openxmlformats.org/officeDocument/2006/relationships/customXml" Target="../ink/ink219.xml"/><Relationship Id="rId69" Type="http://schemas.openxmlformats.org/officeDocument/2006/relationships/image" Target="../media/image1060.emf"/><Relationship Id="rId113" Type="http://schemas.openxmlformats.org/officeDocument/2006/relationships/image" Target="../media/image128.emf"/><Relationship Id="rId80" Type="http://schemas.openxmlformats.org/officeDocument/2006/relationships/customXml" Target="../ink/ink235.xml"/><Relationship Id="rId176" Type="http://schemas.openxmlformats.org/officeDocument/2006/relationships/customXml" Target="../ink/ink267.xml"/><Relationship Id="rId197" Type="http://schemas.openxmlformats.org/officeDocument/2006/relationships/image" Target="../media/image170.emf"/><Relationship Id="rId201" Type="http://schemas.openxmlformats.org/officeDocument/2006/relationships/image" Target="../media/image172.emf"/><Relationship Id="rId222" Type="http://schemas.openxmlformats.org/officeDocument/2006/relationships/customXml" Target="../ink/ink292.xml"/><Relationship Id="rId243" Type="http://schemas.openxmlformats.org/officeDocument/2006/relationships/image" Target="../media/image152.emf"/><Relationship Id="rId17" Type="http://schemas.openxmlformats.org/officeDocument/2006/relationships/image" Target="../media/image8010.emf"/><Relationship Id="rId38" Type="http://schemas.openxmlformats.org/officeDocument/2006/relationships/customXml" Target="../ink/ink214.xml"/><Relationship Id="rId59" Type="http://schemas.openxmlformats.org/officeDocument/2006/relationships/image" Target="../media/image1010.emf"/><Relationship Id="rId103" Type="http://schemas.openxmlformats.org/officeDocument/2006/relationships/image" Target="../media/image123.emf"/><Relationship Id="rId124" Type="http://schemas.openxmlformats.org/officeDocument/2006/relationships/customXml" Target="../ink/ink257.xml"/><Relationship Id="rId70" Type="http://schemas.openxmlformats.org/officeDocument/2006/relationships/customXml" Target="../ink/ink230.xml"/><Relationship Id="rId91" Type="http://schemas.openxmlformats.org/officeDocument/2006/relationships/image" Target="../media/image117.emf"/><Relationship Id="rId166" Type="http://schemas.openxmlformats.org/officeDocument/2006/relationships/customXml" Target="../ink/ink262.xml"/><Relationship Id="rId187" Type="http://schemas.openxmlformats.org/officeDocument/2006/relationships/image" Target="../media/image165.emf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85.xml"/><Relationship Id="rId233" Type="http://schemas.openxmlformats.org/officeDocument/2006/relationships/image" Target="../media/image147.emf"/><Relationship Id="rId28" Type="http://schemas.openxmlformats.org/officeDocument/2006/relationships/customXml" Target="../ink/ink209.xml"/><Relationship Id="rId49" Type="http://schemas.openxmlformats.org/officeDocument/2006/relationships/image" Target="../media/image960.emf"/><Relationship Id="rId114" Type="http://schemas.openxmlformats.org/officeDocument/2006/relationships/customXml" Target="../ink/ink252.xml"/><Relationship Id="rId60" Type="http://schemas.openxmlformats.org/officeDocument/2006/relationships/customXml" Target="../ink/ink225.xml"/><Relationship Id="rId81" Type="http://schemas.openxmlformats.org/officeDocument/2006/relationships/image" Target="../media/image1120.emf"/><Relationship Id="rId177" Type="http://schemas.openxmlformats.org/officeDocument/2006/relationships/image" Target="../media/image160.emf"/><Relationship Id="rId198" Type="http://schemas.openxmlformats.org/officeDocument/2006/relationships/customXml" Target="../ink/ink278.xml"/><Relationship Id="rId135" Type="http://schemas.openxmlformats.org/officeDocument/2006/relationships/image" Target="../media/image139.emf"/><Relationship Id="rId202" Type="http://schemas.openxmlformats.org/officeDocument/2006/relationships/customXml" Target="../ink/ink280.xml"/><Relationship Id="rId223" Type="http://schemas.openxmlformats.org/officeDocument/2006/relationships/customXml" Target="../ink/ink293.xml"/><Relationship Id="rId244" Type="http://schemas.openxmlformats.org/officeDocument/2006/relationships/customXml" Target="../ink/ink304.xml"/><Relationship Id="rId18" Type="http://schemas.openxmlformats.org/officeDocument/2006/relationships/customXml" Target="../ink/ink204.xml"/><Relationship Id="rId39" Type="http://schemas.openxmlformats.org/officeDocument/2006/relationships/image" Target="../media/image910.emf"/><Relationship Id="rId50" Type="http://schemas.openxmlformats.org/officeDocument/2006/relationships/customXml" Target="../ink/ink220.xml"/><Relationship Id="rId104" Type="http://schemas.openxmlformats.org/officeDocument/2006/relationships/customXml" Target="../ink/ink247.xml"/><Relationship Id="rId125" Type="http://schemas.openxmlformats.org/officeDocument/2006/relationships/image" Target="../media/image134.emf"/><Relationship Id="rId167" Type="http://schemas.openxmlformats.org/officeDocument/2006/relationships/image" Target="../media/image155.emf"/><Relationship Id="rId188" Type="http://schemas.openxmlformats.org/officeDocument/2006/relationships/customXml" Target="../ink/ink273.xml"/><Relationship Id="rId71" Type="http://schemas.openxmlformats.org/officeDocument/2006/relationships/image" Target="../media/image1070.emf"/><Relationship Id="rId92" Type="http://schemas.openxmlformats.org/officeDocument/2006/relationships/customXml" Target="../ink/ink241.xml"/><Relationship Id="rId213" Type="http://schemas.openxmlformats.org/officeDocument/2006/relationships/image" Target="../media/image178.emf"/><Relationship Id="rId234" Type="http://schemas.openxmlformats.org/officeDocument/2006/relationships/customXml" Target="../ink/ink299.xml"/><Relationship Id="rId2" Type="http://schemas.openxmlformats.org/officeDocument/2006/relationships/customXml" Target="../ink/ink196.xml"/><Relationship Id="rId29" Type="http://schemas.openxmlformats.org/officeDocument/2006/relationships/image" Target="../media/image860.emf"/><Relationship Id="rId40" Type="http://schemas.openxmlformats.org/officeDocument/2006/relationships/customXml" Target="../ink/ink215.xml"/><Relationship Id="rId115" Type="http://schemas.openxmlformats.org/officeDocument/2006/relationships/image" Target="../media/image129.emf"/><Relationship Id="rId178" Type="http://schemas.openxmlformats.org/officeDocument/2006/relationships/customXml" Target="../ink/ink268.xml"/><Relationship Id="rId61" Type="http://schemas.openxmlformats.org/officeDocument/2006/relationships/image" Target="../media/image1020.emf"/><Relationship Id="rId82" Type="http://schemas.openxmlformats.org/officeDocument/2006/relationships/customXml" Target="../ink/ink236.xml"/><Relationship Id="rId199" Type="http://schemas.openxmlformats.org/officeDocument/2006/relationships/image" Target="../media/image171.emf"/><Relationship Id="rId203" Type="http://schemas.openxmlformats.org/officeDocument/2006/relationships/image" Target="../media/image173.emf"/><Relationship Id="rId19" Type="http://schemas.openxmlformats.org/officeDocument/2006/relationships/image" Target="../media/image8110.emf"/><Relationship Id="rId224" Type="http://schemas.openxmlformats.org/officeDocument/2006/relationships/customXml" Target="../ink/ink294.xml"/><Relationship Id="rId245" Type="http://schemas.openxmlformats.org/officeDocument/2006/relationships/image" Target="../media/image181.emf"/><Relationship Id="rId30" Type="http://schemas.openxmlformats.org/officeDocument/2006/relationships/customXml" Target="../ink/ink210.xml"/><Relationship Id="rId105" Type="http://schemas.openxmlformats.org/officeDocument/2006/relationships/image" Target="../media/image124.emf"/><Relationship Id="rId126" Type="http://schemas.openxmlformats.org/officeDocument/2006/relationships/customXml" Target="../ink/ink258.xml"/><Relationship Id="rId168" Type="http://schemas.openxmlformats.org/officeDocument/2006/relationships/customXml" Target="../ink/ink2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606854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Lecture 10: Least Squares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22" y="1042414"/>
            <a:ext cx="1357657" cy="136515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 rot="1491647">
            <a:off x="149780" y="205164"/>
            <a:ext cx="3398834" cy="3419131"/>
            <a:chOff x="235071" y="353046"/>
            <a:chExt cx="3398834" cy="3419131"/>
          </a:xfrm>
        </p:grpSpPr>
        <p:sp>
          <p:nvSpPr>
            <p:cNvPr id="6" name="Дуга 5"/>
            <p:cNvSpPr/>
            <p:nvPr/>
          </p:nvSpPr>
          <p:spPr>
            <a:xfrm>
              <a:off x="235071" y="354565"/>
              <a:ext cx="3398834" cy="3417612"/>
            </a:xfrm>
            <a:prstGeom prst="arc">
              <a:avLst>
                <a:gd name="adj1" fmla="val 16240218"/>
                <a:gd name="adj2" fmla="val 13"/>
              </a:avLst>
            </a:prstGeom>
            <a:ln w="123825" cap="rnd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5071" y="353046"/>
              <a:ext cx="3398834" cy="3417612"/>
              <a:chOff x="235071" y="353046"/>
              <a:chExt cx="3398834" cy="3417612"/>
            </a:xfrm>
          </p:grpSpPr>
          <p:cxnSp>
            <p:nvCxnSpPr>
              <p:cNvPr id="9" name="Прямая со стрелкой 8"/>
              <p:cNvCxnSpPr/>
              <p:nvPr/>
            </p:nvCxnSpPr>
            <p:spPr>
              <a:xfrm flipV="1">
                <a:off x="926974" y="354565"/>
                <a:ext cx="1254222" cy="275572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 flipH="1">
                <a:off x="926974" y="354565"/>
                <a:ext cx="1012585" cy="275572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/>
              <p:nvPr/>
            </p:nvCxnSpPr>
            <p:spPr>
              <a:xfrm flipV="1">
                <a:off x="926974" y="377916"/>
                <a:ext cx="1353466" cy="273237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/>
              <p:nvPr/>
            </p:nvCxnSpPr>
            <p:spPr>
              <a:xfrm flipV="1">
                <a:off x="926974" y="428907"/>
                <a:ext cx="1478063" cy="268138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/>
              <p:nvPr/>
            </p:nvCxnSpPr>
            <p:spPr>
              <a:xfrm flipV="1">
                <a:off x="926974" y="465776"/>
                <a:ext cx="1620506" cy="264451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V="1">
                <a:off x="926974" y="510745"/>
                <a:ext cx="1727339" cy="259954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V="1">
                <a:off x="926974" y="570701"/>
                <a:ext cx="1827495" cy="253958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/>
              <p:nvPr/>
            </p:nvCxnSpPr>
            <p:spPr>
              <a:xfrm flipV="1">
                <a:off x="926974" y="632226"/>
                <a:ext cx="1921905" cy="247806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/>
              <p:nvPr/>
            </p:nvCxnSpPr>
            <p:spPr>
              <a:xfrm flipV="1">
                <a:off x="926974" y="695611"/>
                <a:ext cx="2026253" cy="241467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/>
              <p:nvPr/>
            </p:nvCxnSpPr>
            <p:spPr>
              <a:xfrm flipV="1">
                <a:off x="926974" y="775555"/>
                <a:ext cx="2120663" cy="233473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/>
              <p:nvPr/>
            </p:nvCxnSpPr>
            <p:spPr>
              <a:xfrm flipV="1">
                <a:off x="926974" y="855497"/>
                <a:ext cx="2205136" cy="225479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24"/>
              <p:cNvCxnSpPr/>
              <p:nvPr/>
            </p:nvCxnSpPr>
            <p:spPr>
              <a:xfrm flipV="1">
                <a:off x="926974" y="940436"/>
                <a:ext cx="2284640" cy="216985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/>
              <p:nvPr/>
            </p:nvCxnSpPr>
            <p:spPr>
              <a:xfrm flipV="1">
                <a:off x="926974" y="1048283"/>
                <a:ext cx="2363112" cy="206200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/>
              <p:cNvCxnSpPr/>
              <p:nvPr/>
            </p:nvCxnSpPr>
            <p:spPr>
              <a:xfrm flipV="1">
                <a:off x="926974" y="1140292"/>
                <a:ext cx="2433708" cy="196999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 стрелкой 27"/>
              <p:cNvCxnSpPr/>
              <p:nvPr/>
            </p:nvCxnSpPr>
            <p:spPr>
              <a:xfrm flipV="1">
                <a:off x="926974" y="354565"/>
                <a:ext cx="1145205" cy="275572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 стрелкой 61"/>
              <p:cNvCxnSpPr/>
              <p:nvPr/>
            </p:nvCxnSpPr>
            <p:spPr>
              <a:xfrm flipV="1">
                <a:off x="926974" y="1211908"/>
                <a:ext cx="2504930" cy="189838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 стрелкой 62"/>
              <p:cNvCxnSpPr/>
              <p:nvPr/>
            </p:nvCxnSpPr>
            <p:spPr>
              <a:xfrm flipV="1">
                <a:off x="926974" y="1323934"/>
                <a:ext cx="2536463" cy="178635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 стрелкой 63"/>
              <p:cNvCxnSpPr/>
              <p:nvPr/>
            </p:nvCxnSpPr>
            <p:spPr>
              <a:xfrm flipV="1">
                <a:off x="926974" y="1426753"/>
                <a:ext cx="2597684" cy="168353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 стрелкой 64"/>
              <p:cNvCxnSpPr/>
              <p:nvPr/>
            </p:nvCxnSpPr>
            <p:spPr>
              <a:xfrm flipV="1">
                <a:off x="926974" y="1569984"/>
                <a:ext cx="2632467" cy="154030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 стрелкой 65"/>
              <p:cNvCxnSpPr/>
              <p:nvPr/>
            </p:nvCxnSpPr>
            <p:spPr>
              <a:xfrm flipV="1">
                <a:off x="926974" y="1689898"/>
                <a:ext cx="2632467" cy="142039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 стрелкой 66"/>
              <p:cNvCxnSpPr/>
              <p:nvPr/>
            </p:nvCxnSpPr>
            <p:spPr>
              <a:xfrm flipV="1">
                <a:off x="926974" y="1803083"/>
                <a:ext cx="2706931" cy="130720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 стрелкой 88"/>
              <p:cNvCxnSpPr/>
              <p:nvPr/>
            </p:nvCxnSpPr>
            <p:spPr>
              <a:xfrm flipV="1">
                <a:off x="926974" y="1942921"/>
                <a:ext cx="2706931" cy="116736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Прямая со стрелкой 89"/>
              <p:cNvCxnSpPr>
                <a:endCxn id="6" idx="2"/>
              </p:cNvCxnSpPr>
              <p:nvPr/>
            </p:nvCxnSpPr>
            <p:spPr>
              <a:xfrm flipV="1">
                <a:off x="926974" y="2063377"/>
                <a:ext cx="2706931" cy="104691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Овал 117"/>
              <p:cNvSpPr/>
              <p:nvPr/>
            </p:nvSpPr>
            <p:spPr>
              <a:xfrm>
                <a:off x="876497" y="3044665"/>
                <a:ext cx="100955" cy="1015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Дуга 118"/>
              <p:cNvSpPr/>
              <p:nvPr/>
            </p:nvSpPr>
            <p:spPr>
              <a:xfrm>
                <a:off x="235071" y="353046"/>
                <a:ext cx="3398834" cy="3417612"/>
              </a:xfrm>
              <a:prstGeom prst="arc">
                <a:avLst>
                  <a:gd name="adj1" fmla="val 16240218"/>
                  <a:gd name="adj2" fmla="val 13"/>
                </a:avLst>
              </a:prstGeom>
              <a:ln w="57150" cap="rnd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88900" y="0"/>
            <a:ext cx="4508500" cy="228882"/>
          </a:xfrm>
        </p:spPr>
        <p:txBody>
          <a:bodyPr/>
          <a:lstStyle/>
          <a:p>
            <a:r>
              <a:rPr lang="en-US" dirty="0" smtClean="0"/>
              <a:t>Computer tomography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22" y="1042414"/>
            <a:ext cx="1357657" cy="136515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 rot="3056462">
            <a:off x="148600" y="48431"/>
            <a:ext cx="3398834" cy="3419131"/>
            <a:chOff x="235071" y="353046"/>
            <a:chExt cx="3398834" cy="3419131"/>
          </a:xfrm>
        </p:grpSpPr>
        <p:sp>
          <p:nvSpPr>
            <p:cNvPr id="6" name="Дуга 5"/>
            <p:cNvSpPr/>
            <p:nvPr/>
          </p:nvSpPr>
          <p:spPr>
            <a:xfrm>
              <a:off x="235071" y="354565"/>
              <a:ext cx="3398834" cy="3417612"/>
            </a:xfrm>
            <a:prstGeom prst="arc">
              <a:avLst>
                <a:gd name="adj1" fmla="val 16240218"/>
                <a:gd name="adj2" fmla="val 13"/>
              </a:avLst>
            </a:prstGeom>
            <a:ln w="123825" cap="rnd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5071" y="353046"/>
              <a:ext cx="3398834" cy="3417612"/>
              <a:chOff x="235071" y="353046"/>
              <a:chExt cx="3398834" cy="3417612"/>
            </a:xfrm>
          </p:grpSpPr>
          <p:cxnSp>
            <p:nvCxnSpPr>
              <p:cNvPr id="9" name="Прямая со стрелкой 8"/>
              <p:cNvCxnSpPr/>
              <p:nvPr/>
            </p:nvCxnSpPr>
            <p:spPr>
              <a:xfrm flipV="1">
                <a:off x="926974" y="354565"/>
                <a:ext cx="1254222" cy="275572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 flipH="1">
                <a:off x="926974" y="354565"/>
                <a:ext cx="1012585" cy="275572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/>
              <p:nvPr/>
            </p:nvCxnSpPr>
            <p:spPr>
              <a:xfrm flipV="1">
                <a:off x="926974" y="377916"/>
                <a:ext cx="1353466" cy="273237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/>
              <p:nvPr/>
            </p:nvCxnSpPr>
            <p:spPr>
              <a:xfrm flipV="1">
                <a:off x="926974" y="428907"/>
                <a:ext cx="1478063" cy="268138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/>
              <p:nvPr/>
            </p:nvCxnSpPr>
            <p:spPr>
              <a:xfrm flipV="1">
                <a:off x="926974" y="465776"/>
                <a:ext cx="1620506" cy="264451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V="1">
                <a:off x="926974" y="510745"/>
                <a:ext cx="1727339" cy="259954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V="1">
                <a:off x="926974" y="570701"/>
                <a:ext cx="1827495" cy="253958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/>
              <p:nvPr/>
            </p:nvCxnSpPr>
            <p:spPr>
              <a:xfrm flipV="1">
                <a:off x="926974" y="632226"/>
                <a:ext cx="1921905" cy="247806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/>
              <p:nvPr/>
            </p:nvCxnSpPr>
            <p:spPr>
              <a:xfrm flipV="1">
                <a:off x="926974" y="695611"/>
                <a:ext cx="2026253" cy="241467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/>
              <p:nvPr/>
            </p:nvCxnSpPr>
            <p:spPr>
              <a:xfrm flipV="1">
                <a:off x="926974" y="775555"/>
                <a:ext cx="2120663" cy="233473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/>
              <p:nvPr/>
            </p:nvCxnSpPr>
            <p:spPr>
              <a:xfrm flipV="1">
                <a:off x="926974" y="855497"/>
                <a:ext cx="2205136" cy="225479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24"/>
              <p:cNvCxnSpPr/>
              <p:nvPr/>
            </p:nvCxnSpPr>
            <p:spPr>
              <a:xfrm flipV="1">
                <a:off x="926974" y="940436"/>
                <a:ext cx="2284640" cy="216985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/>
              <p:nvPr/>
            </p:nvCxnSpPr>
            <p:spPr>
              <a:xfrm flipV="1">
                <a:off x="926974" y="1048283"/>
                <a:ext cx="2363112" cy="206200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/>
              <p:cNvCxnSpPr/>
              <p:nvPr/>
            </p:nvCxnSpPr>
            <p:spPr>
              <a:xfrm flipV="1">
                <a:off x="926974" y="1140292"/>
                <a:ext cx="2433708" cy="196999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 стрелкой 27"/>
              <p:cNvCxnSpPr/>
              <p:nvPr/>
            </p:nvCxnSpPr>
            <p:spPr>
              <a:xfrm flipV="1">
                <a:off x="926974" y="354565"/>
                <a:ext cx="1145205" cy="275572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 стрелкой 61"/>
              <p:cNvCxnSpPr/>
              <p:nvPr/>
            </p:nvCxnSpPr>
            <p:spPr>
              <a:xfrm flipV="1">
                <a:off x="926974" y="1211908"/>
                <a:ext cx="2504930" cy="189838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 стрелкой 62"/>
              <p:cNvCxnSpPr/>
              <p:nvPr/>
            </p:nvCxnSpPr>
            <p:spPr>
              <a:xfrm flipV="1">
                <a:off x="926974" y="1323934"/>
                <a:ext cx="2536463" cy="178635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 стрелкой 63"/>
              <p:cNvCxnSpPr/>
              <p:nvPr/>
            </p:nvCxnSpPr>
            <p:spPr>
              <a:xfrm flipV="1">
                <a:off x="926974" y="1426753"/>
                <a:ext cx="2597684" cy="168353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 стрелкой 64"/>
              <p:cNvCxnSpPr/>
              <p:nvPr/>
            </p:nvCxnSpPr>
            <p:spPr>
              <a:xfrm flipV="1">
                <a:off x="926974" y="1569984"/>
                <a:ext cx="2632467" cy="154030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 стрелкой 65"/>
              <p:cNvCxnSpPr/>
              <p:nvPr/>
            </p:nvCxnSpPr>
            <p:spPr>
              <a:xfrm flipV="1">
                <a:off x="926974" y="1689898"/>
                <a:ext cx="2632467" cy="142039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 стрелкой 66"/>
              <p:cNvCxnSpPr/>
              <p:nvPr/>
            </p:nvCxnSpPr>
            <p:spPr>
              <a:xfrm flipV="1">
                <a:off x="926974" y="1803083"/>
                <a:ext cx="2706931" cy="130720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 стрелкой 88"/>
              <p:cNvCxnSpPr/>
              <p:nvPr/>
            </p:nvCxnSpPr>
            <p:spPr>
              <a:xfrm flipV="1">
                <a:off x="926974" y="1942921"/>
                <a:ext cx="2706931" cy="116736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Прямая со стрелкой 89"/>
              <p:cNvCxnSpPr>
                <a:endCxn id="6" idx="2"/>
              </p:cNvCxnSpPr>
              <p:nvPr/>
            </p:nvCxnSpPr>
            <p:spPr>
              <a:xfrm flipV="1">
                <a:off x="926974" y="2063377"/>
                <a:ext cx="2706931" cy="104691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Овал 117"/>
              <p:cNvSpPr/>
              <p:nvPr/>
            </p:nvSpPr>
            <p:spPr>
              <a:xfrm>
                <a:off x="876497" y="3044665"/>
                <a:ext cx="100955" cy="1015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Дуга 118"/>
              <p:cNvSpPr/>
              <p:nvPr/>
            </p:nvSpPr>
            <p:spPr>
              <a:xfrm>
                <a:off x="235071" y="353046"/>
                <a:ext cx="3398834" cy="3417612"/>
              </a:xfrm>
              <a:prstGeom prst="arc">
                <a:avLst>
                  <a:gd name="adj1" fmla="val 16240218"/>
                  <a:gd name="adj2" fmla="val 13"/>
                </a:avLst>
              </a:prstGeom>
              <a:ln w="57150" cap="rnd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88900" y="0"/>
            <a:ext cx="4508500" cy="228882"/>
          </a:xfrm>
        </p:spPr>
        <p:txBody>
          <a:bodyPr/>
          <a:lstStyle/>
          <a:p>
            <a:r>
              <a:rPr lang="en-US" dirty="0" smtClean="0"/>
              <a:t>Computer tomography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9" y="262603"/>
            <a:ext cx="3867765" cy="2917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5955" y="3001378"/>
            <a:ext cx="1189508" cy="29274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600" dirty="0"/>
              <a:t>Gantry angle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86478" y="1543361"/>
            <a:ext cx="1380285" cy="294012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600" dirty="0"/>
              <a:t>Sensor number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749332" y="2561185"/>
            <a:ext cx="729056" cy="724659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141245" y="550199"/>
            <a:ext cx="729056" cy="230235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>
            <a:off x="456658" y="668194"/>
            <a:ext cx="908839" cy="904937"/>
          </a:xfrm>
          <a:custGeom>
            <a:avLst/>
            <a:gdLst>
              <a:gd name="connsiteX0" fmla="*/ 74224 w 1466295"/>
              <a:gd name="connsiteY0" fmla="*/ 0 h 2456597"/>
              <a:gd name="connsiteX1" fmla="*/ 156110 w 1466295"/>
              <a:gd name="connsiteY1" fmla="*/ 777922 h 2456597"/>
              <a:gd name="connsiteX2" fmla="*/ 1466295 w 1466295"/>
              <a:gd name="connsiteY2" fmla="*/ 2456597 h 245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295" h="2456597">
                <a:moveTo>
                  <a:pt x="74224" y="0"/>
                </a:moveTo>
                <a:cubicBezTo>
                  <a:pt x="-839" y="184244"/>
                  <a:pt x="-75902" y="368489"/>
                  <a:pt x="156110" y="777922"/>
                </a:cubicBezTo>
                <a:cubicBezTo>
                  <a:pt x="388122" y="1187355"/>
                  <a:pt x="927208" y="1821976"/>
                  <a:pt x="1466295" y="2456597"/>
                </a:cubicBezTo>
              </a:path>
            </a:pathLst>
          </a:custGeom>
          <a:noFill/>
          <a:ln>
            <a:solidFill>
              <a:schemeClr val="accent2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3" name="Полилиния 12"/>
          <p:cNvSpPr/>
          <p:nvPr/>
        </p:nvSpPr>
        <p:spPr>
          <a:xfrm>
            <a:off x="3828880" y="2097509"/>
            <a:ext cx="418569" cy="689971"/>
          </a:xfrm>
          <a:custGeom>
            <a:avLst/>
            <a:gdLst>
              <a:gd name="connsiteX0" fmla="*/ 832513 w 832513"/>
              <a:gd name="connsiteY0" fmla="*/ 1364777 h 1364777"/>
              <a:gd name="connsiteX1" fmla="*/ 627797 w 832513"/>
              <a:gd name="connsiteY1" fmla="*/ 354842 h 1364777"/>
              <a:gd name="connsiteX2" fmla="*/ 0 w 832513"/>
              <a:gd name="connsiteY2" fmla="*/ 0 h 136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2513" h="1364777">
                <a:moveTo>
                  <a:pt x="832513" y="1364777"/>
                </a:moveTo>
                <a:cubicBezTo>
                  <a:pt x="799531" y="973541"/>
                  <a:pt x="766549" y="582305"/>
                  <a:pt x="627797" y="354842"/>
                </a:cubicBezTo>
                <a:cubicBezTo>
                  <a:pt x="489045" y="127379"/>
                  <a:pt x="244522" y="63689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sinogram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71644"/>
              </p:ext>
            </p:extLst>
          </p:nvPr>
        </p:nvGraphicFramePr>
        <p:xfrm>
          <a:off x="335099" y="375699"/>
          <a:ext cx="2082096" cy="1640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344"/>
                <a:gridCol w="231344"/>
                <a:gridCol w="231344"/>
                <a:gridCol w="231344"/>
                <a:gridCol w="231344"/>
                <a:gridCol w="231344"/>
                <a:gridCol w="231344"/>
                <a:gridCol w="231344"/>
                <a:gridCol w="231344"/>
              </a:tblGrid>
              <a:tr h="2343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35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35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3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35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35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35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81305"/>
              </p:ext>
            </p:extLst>
          </p:nvPr>
        </p:nvGraphicFramePr>
        <p:xfrm>
          <a:off x="341279" y="374597"/>
          <a:ext cx="2082096" cy="1640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344"/>
                <a:gridCol w="231344"/>
                <a:gridCol w="231344"/>
                <a:gridCol w="231344"/>
                <a:gridCol w="231344"/>
                <a:gridCol w="231344"/>
                <a:gridCol w="231344"/>
                <a:gridCol w="231344"/>
                <a:gridCol w="231344"/>
              </a:tblGrid>
              <a:tr h="23435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1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2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3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4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5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3435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435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35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35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35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35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61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62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63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 flipV="1">
            <a:off x="0" y="249713"/>
            <a:ext cx="2624926" cy="2639428"/>
          </a:xfrm>
          <a:prstGeom prst="line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войные круглые скобки 10"/>
          <p:cNvSpPr/>
          <p:nvPr/>
        </p:nvSpPr>
        <p:spPr>
          <a:xfrm>
            <a:off x="1649921" y="1886908"/>
            <a:ext cx="1158928" cy="1426099"/>
          </a:xfrm>
          <a:prstGeom prst="bracketPair">
            <a:avLst>
              <a:gd name="adj" fmla="val 853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 rot="5400000">
            <a:off x="2443173" y="2572150"/>
            <a:ext cx="1210940" cy="22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r>
              <a:rPr lang="en-US" sz="1600" dirty="0"/>
              <a:t>CT IMAGE</a:t>
            </a:r>
          </a:p>
        </p:txBody>
      </p:sp>
      <p:sp>
        <p:nvSpPr>
          <p:cNvPr id="13" name="Прямоугольник 12"/>
          <p:cNvSpPr/>
          <p:nvPr/>
        </p:nvSpPr>
        <p:spPr>
          <a:xfrm rot="5400000">
            <a:off x="3022623" y="2484740"/>
            <a:ext cx="1422819" cy="22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r>
              <a:rPr lang="en-US" sz="1600" dirty="0"/>
              <a:t>SINOGRAM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3578142" y="2484738"/>
            <a:ext cx="1422819" cy="227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NOISE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6251" y="2356562"/>
            <a:ext cx="290224" cy="508191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3000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45034" y="2424713"/>
            <a:ext cx="290224" cy="508191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3000" dirty="0"/>
              <a:t>=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649921" y="2224723"/>
            <a:ext cx="1158928" cy="19035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3633464" y="2166203"/>
            <a:ext cx="201136" cy="19035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2306460" y="2224723"/>
            <a:ext cx="100568" cy="190359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23" name="Прямоугольник 22"/>
          <p:cNvSpPr/>
          <p:nvPr/>
        </p:nvSpPr>
        <p:spPr>
          <a:xfrm>
            <a:off x="1856298" y="2224723"/>
            <a:ext cx="100568" cy="190359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24" name="Прямоугольник 23"/>
          <p:cNvSpPr/>
          <p:nvPr/>
        </p:nvSpPr>
        <p:spPr>
          <a:xfrm>
            <a:off x="2574642" y="2224723"/>
            <a:ext cx="100568" cy="190359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25" name="Прямоугольник 24"/>
          <p:cNvSpPr/>
          <p:nvPr/>
        </p:nvSpPr>
        <p:spPr>
          <a:xfrm>
            <a:off x="1956866" y="2224723"/>
            <a:ext cx="100568" cy="190359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26" name="Прямоугольник 25"/>
          <p:cNvSpPr/>
          <p:nvPr/>
        </p:nvSpPr>
        <p:spPr>
          <a:xfrm>
            <a:off x="2407028" y="2224723"/>
            <a:ext cx="100568" cy="190359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28" y="869433"/>
            <a:ext cx="730312" cy="734347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6" t="7262" r="10427" b="12277"/>
          <a:stretch/>
        </p:blipFill>
        <p:spPr>
          <a:xfrm>
            <a:off x="3544015" y="869433"/>
            <a:ext cx="776379" cy="611851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2306460" y="2224722"/>
            <a:ext cx="100568" cy="190359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119435" y="2652638"/>
              <a:ext cx="189720" cy="337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8355" y="2650478"/>
                <a:ext cx="1922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2104675" y="2679278"/>
              <a:ext cx="191880" cy="322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3235" y="2677118"/>
                <a:ext cx="1944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2921515" y="1796558"/>
              <a:ext cx="224640" cy="2124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0435" y="1794398"/>
                <a:ext cx="2271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3665275" y="1574958"/>
              <a:ext cx="141480" cy="2520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64915" y="1573158"/>
                <a:ext cx="1429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/>
              <p14:cNvContentPartPr/>
              <p14:nvPr/>
            </p14:nvContentPartPr>
            <p14:xfrm>
              <a:off x="1038715" y="1280213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7995" y="1278413"/>
                <a:ext cx="1800" cy="36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least squares model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13680" y="3130160"/>
            <a:ext cx="1009080" cy="116280"/>
            <a:chOff x="1713680" y="3130160"/>
            <a:chExt cx="100908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Ink 2"/>
                <p14:cNvContentPartPr/>
                <p14:nvPr/>
              </p14:nvContentPartPr>
              <p14:xfrm>
                <a:off x="1721240" y="3209360"/>
                <a:ext cx="210600" cy="1332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20880" y="3206840"/>
                  <a:ext cx="2124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/>
                <p14:cNvContentPartPr/>
                <p14:nvPr/>
              </p14:nvContentPartPr>
              <p14:xfrm>
                <a:off x="1713680" y="3191000"/>
                <a:ext cx="93600" cy="4140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12600" y="3188480"/>
                  <a:ext cx="95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/>
                <p14:cNvContentPartPr/>
                <p14:nvPr/>
              </p14:nvContentPartPr>
              <p14:xfrm>
                <a:off x="2008160" y="3144560"/>
                <a:ext cx="90720" cy="10188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06720" y="3142040"/>
                  <a:ext cx="93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/>
                <p14:cNvContentPartPr/>
                <p14:nvPr/>
              </p14:nvContentPartPr>
              <p14:xfrm>
                <a:off x="2155760" y="3130160"/>
                <a:ext cx="66240" cy="11016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54680" y="3127640"/>
                  <a:ext cx="684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/>
                <p14:cNvContentPartPr/>
                <p14:nvPr/>
              </p14:nvContentPartPr>
              <p14:xfrm>
                <a:off x="2302280" y="3138440"/>
                <a:ext cx="420480" cy="6408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01200" y="3135920"/>
                  <a:ext cx="42264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3216320" y="2087240"/>
            <a:ext cx="155880" cy="1178280"/>
            <a:chOff x="3216320" y="2087240"/>
            <a:chExt cx="155880" cy="11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/>
                <p14:cNvContentPartPr/>
                <p14:nvPr/>
              </p14:nvContentPartPr>
              <p14:xfrm>
                <a:off x="3258800" y="2102720"/>
                <a:ext cx="11160" cy="73476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57360" y="2100560"/>
                  <a:ext cx="1404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/>
                <p14:cNvContentPartPr/>
                <p14:nvPr/>
              </p14:nvContentPartPr>
              <p14:xfrm>
                <a:off x="3216320" y="2087240"/>
                <a:ext cx="97560" cy="10476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15240" y="2084720"/>
                  <a:ext cx="99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/>
                <p14:cNvContentPartPr/>
                <p14:nvPr/>
              </p14:nvContentPartPr>
              <p14:xfrm>
                <a:off x="3222800" y="2879600"/>
                <a:ext cx="52200" cy="12924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21720" y="2877080"/>
                  <a:ext cx="54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/>
                <p14:cNvContentPartPr/>
                <p14:nvPr/>
              </p14:nvContentPartPr>
              <p14:xfrm>
                <a:off x="3302000" y="2888240"/>
                <a:ext cx="70200" cy="11304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00920" y="2885720"/>
                  <a:ext cx="72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/>
                <p14:cNvContentPartPr/>
                <p14:nvPr/>
              </p14:nvContentPartPr>
              <p14:xfrm>
                <a:off x="3245840" y="3039080"/>
                <a:ext cx="102600" cy="22644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44400" y="3036920"/>
                  <a:ext cx="10512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Ink 36"/>
              <p14:cNvContentPartPr/>
              <p14:nvPr/>
            </p14:nvContentPartPr>
            <p14:xfrm>
              <a:off x="1350080" y="2386400"/>
              <a:ext cx="199440" cy="11340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49000" y="2383880"/>
                <a:ext cx="201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Ink 40"/>
              <p14:cNvContentPartPr/>
              <p14:nvPr/>
            </p14:nvContentPartPr>
            <p14:xfrm>
              <a:off x="820520" y="2215400"/>
              <a:ext cx="227880" cy="2232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9080" y="2212880"/>
                <a:ext cx="230400" cy="22788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/>
          <p:cNvSpPr txBox="1"/>
          <p:nvPr/>
        </p:nvSpPr>
        <p:spPr>
          <a:xfrm>
            <a:off x="494360" y="2415082"/>
            <a:ext cx="1219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each row corresponds to one ray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96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0"/>
            <a:ext cx="4137660" cy="577850"/>
          </a:xfrm>
        </p:spPr>
        <p:txBody>
          <a:bodyPr/>
          <a:lstStyle/>
          <a:p>
            <a:r>
              <a:rPr lang="en-US" dirty="0" smtClean="0"/>
              <a:t>Finding the minimum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9957" y="835848"/>
            <a:ext cx="3911803" cy="538968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600" dirty="0"/>
              <a:t>Differentiating w.r.t. w and setting the gradient to zero, we get: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43864" y="2504592"/>
            <a:ext cx="4428272" cy="292747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600" dirty="0" smtClean="0"/>
              <a:t>If normal equations are </a:t>
            </a:r>
            <a:r>
              <a:rPr lang="en-US" sz="1600" i="1" dirty="0" smtClean="0"/>
              <a:t>full rank</a:t>
            </a:r>
            <a:r>
              <a:rPr lang="en-US" sz="1600" dirty="0" smtClean="0"/>
              <a:t>, then:</a:t>
            </a:r>
            <a:endParaRPr lang="en-US" sz="16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910659" y="289728"/>
            <a:ext cx="2459520" cy="546120"/>
            <a:chOff x="698580" y="1199340"/>
            <a:chExt cx="2459520" cy="54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4" name="Ink 113"/>
                <p14:cNvContentPartPr/>
                <p14:nvPr/>
              </p14:nvContentPartPr>
              <p14:xfrm>
                <a:off x="698580" y="1409220"/>
                <a:ext cx="225720" cy="16272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7140" y="1406700"/>
                  <a:ext cx="227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5" name="Ink 114"/>
                <p14:cNvContentPartPr/>
                <p14:nvPr/>
              </p14:nvContentPartPr>
              <p14:xfrm>
                <a:off x="968580" y="1471140"/>
                <a:ext cx="13680" cy="6264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7500" y="1468980"/>
                  <a:ext cx="14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6" name="Ink 115"/>
                <p14:cNvContentPartPr/>
                <p14:nvPr/>
              </p14:nvContentPartPr>
              <p14:xfrm>
                <a:off x="983340" y="1414260"/>
                <a:ext cx="13680" cy="612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1900" y="1411740"/>
                  <a:ext cx="158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7" name="Ink 116"/>
                <p14:cNvContentPartPr/>
                <p14:nvPr/>
              </p14:nvContentPartPr>
              <p14:xfrm>
                <a:off x="1037700" y="1421460"/>
                <a:ext cx="116640" cy="135000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6980" y="1419660"/>
                  <a:ext cx="118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8" name="Ink 117"/>
                <p14:cNvContentPartPr/>
                <p14:nvPr/>
              </p14:nvContentPartPr>
              <p14:xfrm>
                <a:off x="843770" y="1633140"/>
                <a:ext cx="175320" cy="11232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2690" y="1630620"/>
                  <a:ext cx="177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9" name="Ink 118"/>
                <p14:cNvContentPartPr/>
                <p14:nvPr/>
              </p14:nvContentPartPr>
              <p14:xfrm>
                <a:off x="1359900" y="1201860"/>
                <a:ext cx="75600" cy="18432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58820" y="1199340"/>
                  <a:ext cx="77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0" name="Ink 119"/>
                <p14:cNvContentPartPr/>
                <p14:nvPr/>
              </p14:nvContentPartPr>
              <p14:xfrm>
                <a:off x="1320660" y="1443420"/>
                <a:ext cx="155880" cy="1836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19580" y="1441260"/>
                  <a:ext cx="158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1" name="Ink 120"/>
                <p14:cNvContentPartPr/>
                <p14:nvPr/>
              </p14:nvContentPartPr>
              <p14:xfrm>
                <a:off x="1396260" y="1500300"/>
                <a:ext cx="108720" cy="13284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95180" y="1497780"/>
                  <a:ext cx="110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2" name="Ink 121"/>
                <p14:cNvContentPartPr/>
                <p14:nvPr/>
              </p14:nvContentPartPr>
              <p14:xfrm>
                <a:off x="1660140" y="1311660"/>
                <a:ext cx="24840" cy="27612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59060" y="1309500"/>
                  <a:ext cx="27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3" name="Ink 122"/>
                <p14:cNvContentPartPr/>
                <p14:nvPr/>
              </p14:nvContentPartPr>
              <p14:xfrm>
                <a:off x="1729980" y="1327500"/>
                <a:ext cx="38880" cy="27360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28900" y="1324980"/>
                  <a:ext cx="40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4" name="Ink 123"/>
                <p14:cNvContentPartPr/>
                <p14:nvPr/>
              </p14:nvContentPartPr>
              <p14:xfrm>
                <a:off x="1911780" y="1311300"/>
                <a:ext cx="115560" cy="22500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10700" y="1309140"/>
                  <a:ext cx="117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5" name="Ink 124"/>
                <p14:cNvContentPartPr/>
                <p14:nvPr/>
              </p14:nvContentPartPr>
              <p14:xfrm>
                <a:off x="1893780" y="1319220"/>
                <a:ext cx="165240" cy="24372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92700" y="1317060"/>
                  <a:ext cx="167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6" name="Ink 125"/>
                <p14:cNvContentPartPr/>
                <p14:nvPr/>
              </p14:nvContentPartPr>
              <p14:xfrm>
                <a:off x="2100780" y="1398780"/>
                <a:ext cx="180000" cy="14796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99700" y="1396980"/>
                  <a:ext cx="182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7" name="Ink 126"/>
                <p14:cNvContentPartPr/>
                <p14:nvPr/>
              </p14:nvContentPartPr>
              <p14:xfrm>
                <a:off x="2396700" y="1444500"/>
                <a:ext cx="141480" cy="1476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95260" y="1441980"/>
                  <a:ext cx="14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8" name="Ink 127"/>
                <p14:cNvContentPartPr/>
                <p14:nvPr/>
              </p14:nvContentPartPr>
              <p14:xfrm>
                <a:off x="2638260" y="1367460"/>
                <a:ext cx="128520" cy="26604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37180" y="1365300"/>
                  <a:ext cx="130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9" name="Ink 128"/>
                <p14:cNvContentPartPr/>
                <p14:nvPr/>
              </p14:nvContentPartPr>
              <p14:xfrm>
                <a:off x="2875140" y="1261260"/>
                <a:ext cx="39240" cy="28944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73700" y="1258740"/>
                  <a:ext cx="41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0" name="Ink 129"/>
                <p14:cNvContentPartPr/>
                <p14:nvPr/>
              </p14:nvContentPartPr>
              <p14:xfrm>
                <a:off x="2934180" y="1252620"/>
                <a:ext cx="38520" cy="32148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32740" y="1250460"/>
                  <a:ext cx="410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31" name="Ink 130"/>
                <p14:cNvContentPartPr/>
                <p14:nvPr/>
              </p14:nvContentPartPr>
              <p14:xfrm>
                <a:off x="3002220" y="1513980"/>
                <a:ext cx="115920" cy="15444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01140" y="1511460"/>
                  <a:ext cx="118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2" name="Ink 131"/>
                <p14:cNvContentPartPr/>
                <p14:nvPr/>
              </p14:nvContentPartPr>
              <p14:xfrm>
                <a:off x="3045780" y="1199340"/>
                <a:ext cx="112320" cy="11520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44340" y="1196820"/>
                  <a:ext cx="11448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078840" y="1445558"/>
            <a:ext cx="2242440" cy="449640"/>
            <a:chOff x="1078840" y="1445558"/>
            <a:chExt cx="224244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" name="Ink 2"/>
                <p14:cNvContentPartPr/>
                <p14:nvPr/>
              </p14:nvContentPartPr>
              <p14:xfrm>
                <a:off x="1303480" y="1521878"/>
                <a:ext cx="179640" cy="23508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02400" y="1519358"/>
                  <a:ext cx="182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" name="Ink 3"/>
                <p14:cNvContentPartPr/>
                <p14:nvPr/>
              </p14:nvContentPartPr>
              <p14:xfrm>
                <a:off x="1324000" y="1529798"/>
                <a:ext cx="175320" cy="25884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22920" y="1527638"/>
                  <a:ext cx="1771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" name="Ink 4"/>
                <p14:cNvContentPartPr/>
                <p14:nvPr/>
              </p14:nvContentPartPr>
              <p14:xfrm>
                <a:off x="1598320" y="1633838"/>
                <a:ext cx="213120" cy="12852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97240" y="1631678"/>
                  <a:ext cx="215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" name="Ink 5"/>
                <p14:cNvContentPartPr/>
                <p14:nvPr/>
              </p14:nvContentPartPr>
              <p14:xfrm>
                <a:off x="1921240" y="1681358"/>
                <a:ext cx="92160" cy="360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20160" y="1678838"/>
                  <a:ext cx="9468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" name="Ink 6"/>
                <p14:cNvContentPartPr/>
                <p14:nvPr/>
              </p14:nvContentPartPr>
              <p14:xfrm>
                <a:off x="2078920" y="1630958"/>
                <a:ext cx="153000" cy="26424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77840" y="1628438"/>
                  <a:ext cx="155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" name="Ink 7"/>
                <p14:cNvContentPartPr/>
                <p14:nvPr/>
              </p14:nvContentPartPr>
              <p14:xfrm>
                <a:off x="1078840" y="1495958"/>
                <a:ext cx="104040" cy="36216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7400" y="1493798"/>
                  <a:ext cx="1058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" name="Ink 8"/>
                <p14:cNvContentPartPr/>
                <p14:nvPr/>
              </p14:nvContentPartPr>
              <p14:xfrm>
                <a:off x="2317240" y="1501718"/>
                <a:ext cx="84960" cy="34236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16520" y="1499198"/>
                  <a:ext cx="86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" name="Ink 9"/>
                <p14:cNvContentPartPr/>
                <p14:nvPr/>
              </p14:nvContentPartPr>
              <p14:xfrm>
                <a:off x="2388880" y="1445558"/>
                <a:ext cx="184680" cy="15948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87440" y="1443038"/>
                  <a:ext cx="187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" name="Ink 10"/>
                <p14:cNvContentPartPr/>
                <p14:nvPr/>
              </p14:nvContentPartPr>
              <p14:xfrm>
                <a:off x="2644120" y="1516838"/>
                <a:ext cx="152280" cy="27504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43040" y="1514678"/>
                  <a:ext cx="154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" name="Ink 11"/>
                <p14:cNvContentPartPr/>
                <p14:nvPr/>
              </p14:nvContentPartPr>
              <p14:xfrm>
                <a:off x="2623240" y="1518638"/>
                <a:ext cx="187560" cy="26568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23240" y="1516118"/>
                  <a:ext cx="1882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" name="Ink 12"/>
                <p14:cNvContentPartPr/>
                <p14:nvPr/>
              </p14:nvContentPartPr>
              <p14:xfrm>
                <a:off x="2940400" y="1633118"/>
                <a:ext cx="123120" cy="576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39320" y="1630598"/>
                  <a:ext cx="1256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" name="Ink 13"/>
                <p14:cNvContentPartPr/>
                <p14:nvPr/>
              </p14:nvContentPartPr>
              <p14:xfrm>
                <a:off x="2932480" y="1707638"/>
                <a:ext cx="139320" cy="1800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31400" y="1707278"/>
                  <a:ext cx="140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" name="Ink 14"/>
                <p14:cNvContentPartPr/>
                <p14:nvPr/>
              </p14:nvContentPartPr>
              <p14:xfrm>
                <a:off x="3157120" y="1584878"/>
                <a:ext cx="164160" cy="18144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5680" y="1582358"/>
                  <a:ext cx="16668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185235" y="2153318"/>
            <a:ext cx="1877400" cy="387360"/>
            <a:chOff x="1185235" y="2153318"/>
            <a:chExt cx="187740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6" name="Ink 15"/>
                <p14:cNvContentPartPr/>
                <p14:nvPr/>
              </p14:nvContentPartPr>
              <p14:xfrm>
                <a:off x="1185235" y="2207318"/>
                <a:ext cx="198720" cy="26496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84155" y="2205158"/>
                  <a:ext cx="200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" name="Ink 16"/>
                <p14:cNvContentPartPr/>
                <p14:nvPr/>
              </p14:nvContentPartPr>
              <p14:xfrm>
                <a:off x="1204675" y="2237918"/>
                <a:ext cx="174960" cy="23544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03595" y="2235398"/>
                  <a:ext cx="177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8" name="Ink 17"/>
                <p14:cNvContentPartPr/>
                <p14:nvPr/>
              </p14:nvContentPartPr>
              <p14:xfrm>
                <a:off x="1491955" y="2191478"/>
                <a:ext cx="15120" cy="9504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90875" y="2189318"/>
                  <a:ext cx="17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9" name="Ink 18"/>
                <p14:cNvContentPartPr/>
                <p14:nvPr/>
              </p14:nvContentPartPr>
              <p14:xfrm>
                <a:off x="1427155" y="2157638"/>
                <a:ext cx="172440" cy="2628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26075" y="2155118"/>
                  <a:ext cx="174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0" name="Ink 19"/>
                <p14:cNvContentPartPr/>
                <p14:nvPr/>
              </p14:nvContentPartPr>
              <p14:xfrm>
                <a:off x="1646035" y="2220638"/>
                <a:ext cx="132120" cy="25668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44595" y="2218118"/>
                  <a:ext cx="134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1" name="Ink 20"/>
                <p14:cNvContentPartPr/>
                <p14:nvPr/>
              </p14:nvContentPartPr>
              <p14:xfrm>
                <a:off x="1613635" y="2219558"/>
                <a:ext cx="157320" cy="24912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12555" y="2217038"/>
                  <a:ext cx="159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2" name="Ink 21"/>
                <p14:cNvContentPartPr/>
                <p14:nvPr/>
              </p14:nvContentPartPr>
              <p14:xfrm>
                <a:off x="1903795" y="2273198"/>
                <a:ext cx="174600" cy="16416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02715" y="2271758"/>
                  <a:ext cx="177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3" name="Ink 22"/>
                <p14:cNvContentPartPr/>
                <p14:nvPr/>
              </p14:nvContentPartPr>
              <p14:xfrm>
                <a:off x="2304115" y="2298758"/>
                <a:ext cx="126720" cy="540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03035" y="2296238"/>
                  <a:ext cx="12888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4" name="Ink 23"/>
                <p14:cNvContentPartPr/>
                <p14:nvPr/>
              </p14:nvContentPartPr>
              <p14:xfrm>
                <a:off x="2302675" y="2381198"/>
                <a:ext cx="122400" cy="324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01595" y="2378678"/>
                  <a:ext cx="12456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5" name="Ink 24"/>
                <p14:cNvContentPartPr/>
                <p14:nvPr/>
              </p14:nvContentPartPr>
              <p14:xfrm>
                <a:off x="2571235" y="2229998"/>
                <a:ext cx="145080" cy="23796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70155" y="2227838"/>
                  <a:ext cx="147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 25"/>
                <p14:cNvContentPartPr/>
                <p14:nvPr/>
              </p14:nvContentPartPr>
              <p14:xfrm>
                <a:off x="2548915" y="2247278"/>
                <a:ext cx="188640" cy="24696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47835" y="2245118"/>
                  <a:ext cx="190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7" name="Ink 26"/>
                <p14:cNvContentPartPr/>
                <p14:nvPr/>
              </p14:nvContentPartPr>
              <p14:xfrm>
                <a:off x="2734315" y="2153318"/>
                <a:ext cx="194760" cy="12564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33235" y="2150798"/>
                  <a:ext cx="196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8" name="Ink 27"/>
                <p14:cNvContentPartPr/>
                <p14:nvPr/>
              </p14:nvContentPartPr>
              <p14:xfrm>
                <a:off x="2900995" y="2289398"/>
                <a:ext cx="161640" cy="25128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00275" y="2286878"/>
                  <a:ext cx="163440" cy="25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9" name="Ink 28"/>
              <p14:cNvContentPartPr/>
              <p14:nvPr/>
            </p14:nvContentPartPr>
            <p14:xfrm>
              <a:off x="2864995" y="4228358"/>
              <a:ext cx="26280" cy="756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64275" y="4226918"/>
                <a:ext cx="2772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/>
          <p:cNvGrpSpPr/>
          <p:nvPr/>
        </p:nvGrpSpPr>
        <p:grpSpPr>
          <a:xfrm>
            <a:off x="995875" y="2785478"/>
            <a:ext cx="2598120" cy="496440"/>
            <a:chOff x="995875" y="2785478"/>
            <a:chExt cx="2598120" cy="49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0" name="Ink 29"/>
                <p14:cNvContentPartPr/>
                <p14:nvPr/>
              </p14:nvContentPartPr>
              <p14:xfrm>
                <a:off x="995875" y="2981678"/>
                <a:ext cx="249840" cy="20160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4795" y="2979158"/>
                  <a:ext cx="252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1" name="Ink 30"/>
                <p14:cNvContentPartPr/>
                <p14:nvPr/>
              </p14:nvContentPartPr>
              <p14:xfrm>
                <a:off x="1396555" y="3032438"/>
                <a:ext cx="162720" cy="2016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95475" y="3030278"/>
                  <a:ext cx="164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2" name="Ink 31"/>
                <p14:cNvContentPartPr/>
                <p14:nvPr/>
              </p14:nvContentPartPr>
              <p14:xfrm>
                <a:off x="1404475" y="3123158"/>
                <a:ext cx="150840" cy="1764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03395" y="3120638"/>
                  <a:ext cx="153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3" name="Ink 32"/>
                <p14:cNvContentPartPr/>
                <p14:nvPr/>
              </p14:nvContentPartPr>
              <p14:xfrm>
                <a:off x="1809835" y="2924438"/>
                <a:ext cx="168480" cy="24948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08755" y="2921918"/>
                  <a:ext cx="171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Ink 33"/>
                <p14:cNvContentPartPr/>
                <p14:nvPr/>
              </p14:nvContentPartPr>
              <p14:xfrm>
                <a:off x="1788235" y="2923358"/>
                <a:ext cx="189360" cy="28548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87155" y="2921198"/>
                  <a:ext cx="191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5" name="Ink 34"/>
                <p14:cNvContentPartPr/>
                <p14:nvPr/>
              </p14:nvContentPartPr>
              <p14:xfrm>
                <a:off x="1986235" y="2840558"/>
                <a:ext cx="162000" cy="15300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85155" y="2838038"/>
                  <a:ext cx="164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" name="Ink 36"/>
                <p14:cNvContentPartPr/>
                <p14:nvPr/>
              </p14:nvContentPartPr>
              <p14:xfrm>
                <a:off x="2206915" y="2906078"/>
                <a:ext cx="159480" cy="30564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05835" y="2903558"/>
                  <a:ext cx="1616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8" name="Ink 37"/>
                <p14:cNvContentPartPr/>
                <p14:nvPr/>
              </p14:nvContentPartPr>
              <p14:xfrm>
                <a:off x="2161915" y="2907518"/>
                <a:ext cx="207000" cy="29916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60475" y="2905358"/>
                  <a:ext cx="2095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0" name="Ink 39"/>
                <p14:cNvContentPartPr/>
                <p14:nvPr/>
              </p14:nvContentPartPr>
              <p14:xfrm>
                <a:off x="1699315" y="2846318"/>
                <a:ext cx="108000" cy="43560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97875" y="2843798"/>
                  <a:ext cx="1098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2" name="Ink 51"/>
                <p14:cNvContentPartPr/>
                <p14:nvPr/>
              </p14:nvContentPartPr>
              <p14:xfrm>
                <a:off x="2481955" y="2850998"/>
                <a:ext cx="83520" cy="40572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0515" y="2848838"/>
                  <a:ext cx="86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3" name="Ink 52"/>
                <p14:cNvContentPartPr/>
                <p14:nvPr/>
              </p14:nvContentPartPr>
              <p14:xfrm>
                <a:off x="2663755" y="2903558"/>
                <a:ext cx="115560" cy="1224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62315" y="2902118"/>
                  <a:ext cx="1177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4" name="Ink 53"/>
                <p14:cNvContentPartPr/>
                <p14:nvPr/>
              </p14:nvContentPartPr>
              <p14:xfrm>
                <a:off x="2830075" y="2785478"/>
                <a:ext cx="124560" cy="19116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28635" y="2782958"/>
                  <a:ext cx="127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5" name="Ink 54"/>
                <p14:cNvContentPartPr/>
                <p14:nvPr/>
              </p14:nvContentPartPr>
              <p14:xfrm>
                <a:off x="3088195" y="2907518"/>
                <a:ext cx="190800" cy="23400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86755" y="2904998"/>
                  <a:ext cx="193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6" name="Ink 55"/>
                <p14:cNvContentPartPr/>
                <p14:nvPr/>
              </p14:nvContentPartPr>
              <p14:xfrm>
                <a:off x="3080635" y="2907158"/>
                <a:ext cx="201600" cy="25272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79195" y="2904998"/>
                  <a:ext cx="204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7" name="Ink 56"/>
                <p14:cNvContentPartPr/>
                <p14:nvPr/>
              </p14:nvContentPartPr>
              <p14:xfrm>
                <a:off x="3324355" y="2798438"/>
                <a:ext cx="154800" cy="13572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22915" y="2795918"/>
                  <a:ext cx="157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8" name="Ink 57"/>
                <p14:cNvContentPartPr/>
                <p14:nvPr/>
              </p14:nvContentPartPr>
              <p14:xfrm>
                <a:off x="3397075" y="2960078"/>
                <a:ext cx="196920" cy="29628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96355" y="2957558"/>
                  <a:ext cx="199080" cy="301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0" name="TextBox 139"/>
          <p:cNvSpPr txBox="1"/>
          <p:nvPr/>
        </p:nvSpPr>
        <p:spPr>
          <a:xfrm>
            <a:off x="88539" y="1847196"/>
            <a:ext cx="4428272" cy="292747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600" dirty="0" smtClean="0"/>
              <a:t>After algebra, we get </a:t>
            </a:r>
            <a:r>
              <a:rPr lang="en-US" sz="1600" i="1" dirty="0" smtClean="0">
                <a:solidFill>
                  <a:schemeClr val="accent2"/>
                </a:solidFill>
              </a:rPr>
              <a:t>normal equations</a:t>
            </a:r>
            <a:r>
              <a:rPr lang="en-US" sz="1600" dirty="0" smtClean="0"/>
              <a:t>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774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7" grpId="0"/>
      <p:bldP spid="1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0440" y="283418"/>
            <a:ext cx="4189123" cy="785190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600" dirty="0"/>
              <a:t>We can adapt linear  least squares to fitting non-linear functions, by transforming the input x non-linearly: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47480" y="1505262"/>
            <a:ext cx="2733200" cy="29274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600" dirty="0"/>
              <a:t>Our data matrix then becomes: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79953" y="2812713"/>
            <a:ext cx="3858508" cy="29274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600" dirty="0"/>
              <a:t>Then, linear least squares proceed as before.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non-linearity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517075" y="1800056"/>
            <a:ext cx="3650400" cy="1028520"/>
            <a:chOff x="791755" y="1167638"/>
            <a:chExt cx="3650400" cy="10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/>
                <p14:cNvContentPartPr/>
                <p14:nvPr/>
              </p14:nvContentPartPr>
              <p14:xfrm>
                <a:off x="802555" y="1508558"/>
                <a:ext cx="154080" cy="42948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1115" y="1506398"/>
                  <a:ext cx="1566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/>
                <p14:cNvContentPartPr/>
                <p14:nvPr/>
              </p14:nvContentPartPr>
              <p14:xfrm>
                <a:off x="791755" y="1533758"/>
                <a:ext cx="172080" cy="38700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0315" y="1531598"/>
                  <a:ext cx="1746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/>
                <p14:cNvContentPartPr/>
                <p14:nvPr/>
              </p14:nvContentPartPr>
              <p14:xfrm>
                <a:off x="1044835" y="1697198"/>
                <a:ext cx="113400" cy="1836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3755" y="1694678"/>
                  <a:ext cx="115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/>
                <p14:cNvContentPartPr/>
                <p14:nvPr/>
              </p14:nvContentPartPr>
              <p14:xfrm>
                <a:off x="1075075" y="1765958"/>
                <a:ext cx="103680" cy="648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3995" y="1763438"/>
                  <a:ext cx="1058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/>
                <p14:cNvContentPartPr/>
                <p14:nvPr/>
              </p14:nvContentPartPr>
              <p14:xfrm>
                <a:off x="1400515" y="1288958"/>
                <a:ext cx="133200" cy="81612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99435" y="1286798"/>
                  <a:ext cx="135360" cy="8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/>
                <p14:cNvContentPartPr/>
                <p14:nvPr/>
              </p14:nvContentPartPr>
              <p14:xfrm>
                <a:off x="1627315" y="1272758"/>
                <a:ext cx="27720" cy="25668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26235" y="1270598"/>
                  <a:ext cx="298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/>
                <p14:cNvContentPartPr/>
                <p14:nvPr/>
              </p14:nvContentPartPr>
              <p14:xfrm>
                <a:off x="1601755" y="1300838"/>
                <a:ext cx="123120" cy="12024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0675" y="1298318"/>
                  <a:ext cx="125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/>
                <p14:cNvContentPartPr/>
                <p14:nvPr/>
              </p14:nvContentPartPr>
              <p14:xfrm>
                <a:off x="1729555" y="1364558"/>
                <a:ext cx="47880" cy="11916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28475" y="1362398"/>
                  <a:ext cx="50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/>
                <p14:cNvContentPartPr/>
                <p14:nvPr/>
              </p14:nvContentPartPr>
              <p14:xfrm>
                <a:off x="1838275" y="1272398"/>
                <a:ext cx="46440" cy="20772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37195" y="1269878"/>
                  <a:ext cx="47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/>
                <p14:cNvContentPartPr/>
                <p14:nvPr/>
              </p14:nvContentPartPr>
              <p14:xfrm>
                <a:off x="1937635" y="1327478"/>
                <a:ext cx="82800" cy="9540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36555" y="1325318"/>
                  <a:ext cx="84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/>
                <p14:cNvContentPartPr/>
                <p14:nvPr/>
              </p14:nvContentPartPr>
              <p14:xfrm>
                <a:off x="1945195" y="1327118"/>
                <a:ext cx="69480" cy="12024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44115" y="1325318"/>
                  <a:ext cx="71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/>
                <p14:cNvContentPartPr/>
                <p14:nvPr/>
              </p14:nvContentPartPr>
              <p14:xfrm>
                <a:off x="2052475" y="1423598"/>
                <a:ext cx="1800" cy="5796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51035" y="1421798"/>
                  <a:ext cx="4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/>
                <p14:cNvContentPartPr/>
                <p14:nvPr/>
              </p14:nvContentPartPr>
              <p14:xfrm>
                <a:off x="2086675" y="1292198"/>
                <a:ext cx="56880" cy="20376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85595" y="1289678"/>
                  <a:ext cx="59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/>
                <p14:cNvContentPartPr/>
                <p14:nvPr/>
              </p14:nvContentPartPr>
              <p14:xfrm>
                <a:off x="2337235" y="1281398"/>
                <a:ext cx="44640" cy="25848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36155" y="1279238"/>
                  <a:ext cx="46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Ink 41"/>
                <p14:cNvContentPartPr/>
                <p14:nvPr/>
              </p14:nvContentPartPr>
              <p14:xfrm>
                <a:off x="2309155" y="1299398"/>
                <a:ext cx="109440" cy="13140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07715" y="1296878"/>
                  <a:ext cx="111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/>
                <p14:cNvContentPartPr/>
                <p14:nvPr/>
              </p14:nvContentPartPr>
              <p14:xfrm>
                <a:off x="2441275" y="1409198"/>
                <a:ext cx="87120" cy="6876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40195" y="1407038"/>
                  <a:ext cx="88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k 43"/>
                <p14:cNvContentPartPr/>
                <p14:nvPr/>
              </p14:nvContentPartPr>
              <p14:xfrm>
                <a:off x="2541715" y="1263758"/>
                <a:ext cx="52560" cy="21420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40275" y="1261238"/>
                  <a:ext cx="54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Ink 44"/>
                <p14:cNvContentPartPr/>
                <p14:nvPr/>
              </p14:nvContentPartPr>
              <p14:xfrm>
                <a:off x="2628835" y="1306598"/>
                <a:ext cx="63720" cy="11700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27755" y="1304438"/>
                  <a:ext cx="64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k 45"/>
                <p14:cNvContentPartPr/>
                <p14:nvPr/>
              </p14:nvContentPartPr>
              <p14:xfrm>
                <a:off x="2610115" y="1317398"/>
                <a:ext cx="81000" cy="13716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09035" y="1315238"/>
                  <a:ext cx="83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/>
                <p14:cNvContentPartPr/>
                <p14:nvPr/>
              </p14:nvContentPartPr>
              <p14:xfrm>
                <a:off x="2825755" y="1271318"/>
                <a:ext cx="42480" cy="25020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24675" y="1269158"/>
                  <a:ext cx="450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Ink 48"/>
                <p14:cNvContentPartPr/>
                <p14:nvPr/>
              </p14:nvContentPartPr>
              <p14:xfrm>
                <a:off x="3021955" y="1441958"/>
                <a:ext cx="18360" cy="1296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20875" y="1439798"/>
                  <a:ext cx="205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/>
                <p14:cNvContentPartPr/>
                <p14:nvPr/>
              </p14:nvContentPartPr>
              <p14:xfrm>
                <a:off x="3131035" y="1426838"/>
                <a:ext cx="23760" cy="1044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29955" y="1424318"/>
                  <a:ext cx="255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k 50"/>
                <p14:cNvContentPartPr/>
                <p14:nvPr/>
              </p14:nvContentPartPr>
              <p14:xfrm>
                <a:off x="3217435" y="1425398"/>
                <a:ext cx="24840" cy="576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16355" y="1423238"/>
                  <a:ext cx="262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Ink 51"/>
                <p14:cNvContentPartPr/>
                <p14:nvPr/>
              </p14:nvContentPartPr>
              <p14:xfrm>
                <a:off x="3322915" y="1430438"/>
                <a:ext cx="7200" cy="1512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21835" y="1428278"/>
                  <a:ext cx="9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3" name="Ink 52"/>
                <p14:cNvContentPartPr/>
                <p14:nvPr/>
              </p14:nvContentPartPr>
              <p14:xfrm>
                <a:off x="3435595" y="1238198"/>
                <a:ext cx="71640" cy="26892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34515" y="1236038"/>
                  <a:ext cx="73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4" name="Ink 53"/>
                <p14:cNvContentPartPr/>
                <p14:nvPr/>
              </p14:nvContentPartPr>
              <p14:xfrm>
                <a:off x="3391315" y="1283558"/>
                <a:ext cx="174240" cy="12060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90235" y="1281038"/>
                  <a:ext cx="176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/>
                <p14:cNvContentPartPr/>
                <p14:nvPr/>
              </p14:nvContentPartPr>
              <p14:xfrm>
                <a:off x="3549715" y="1383278"/>
                <a:ext cx="119160" cy="8352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48635" y="1381118"/>
                  <a:ext cx="120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6" name="Ink 55"/>
                <p14:cNvContentPartPr/>
                <p14:nvPr/>
              </p14:nvContentPartPr>
              <p14:xfrm>
                <a:off x="3780475" y="1223438"/>
                <a:ext cx="57960" cy="22248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79395" y="1221278"/>
                  <a:ext cx="59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/>
                <p14:cNvContentPartPr/>
                <p14:nvPr/>
              </p14:nvContentPartPr>
              <p14:xfrm>
                <a:off x="3875155" y="1276718"/>
                <a:ext cx="85680" cy="9864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74075" y="1274558"/>
                  <a:ext cx="86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/>
                <p14:cNvContentPartPr/>
                <p14:nvPr/>
              </p14:nvContentPartPr>
              <p14:xfrm>
                <a:off x="3881275" y="1274918"/>
                <a:ext cx="90000" cy="11808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80195" y="1272758"/>
                  <a:ext cx="91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/>
                <p14:cNvContentPartPr/>
                <p14:nvPr/>
              </p14:nvContentPartPr>
              <p14:xfrm>
                <a:off x="3974515" y="1318838"/>
                <a:ext cx="108360" cy="13824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73075" y="1316318"/>
                  <a:ext cx="110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/>
                <p14:cNvContentPartPr/>
                <p14:nvPr/>
              </p14:nvContentPartPr>
              <p14:xfrm>
                <a:off x="4097275" y="1210838"/>
                <a:ext cx="52920" cy="28404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96195" y="1209758"/>
                  <a:ext cx="55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/>
                <p14:cNvContentPartPr/>
                <p14:nvPr/>
              </p14:nvContentPartPr>
              <p14:xfrm>
                <a:off x="2745835" y="1383638"/>
                <a:ext cx="25560" cy="12348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44755" y="1381478"/>
                  <a:ext cx="27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3" name="Ink 62"/>
                <p14:cNvContentPartPr/>
                <p14:nvPr/>
              </p14:nvContentPartPr>
              <p14:xfrm>
                <a:off x="2486635" y="1704758"/>
                <a:ext cx="12600" cy="1332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85555" y="1702598"/>
                  <a:ext cx="147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Ink 63"/>
                <p14:cNvContentPartPr/>
                <p14:nvPr/>
              </p14:nvContentPartPr>
              <p14:xfrm>
                <a:off x="2723875" y="1693958"/>
                <a:ext cx="28800" cy="1836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2795" y="1691798"/>
                  <a:ext cx="30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/>
                <p14:cNvContentPartPr/>
                <p14:nvPr/>
              </p14:nvContentPartPr>
              <p14:xfrm>
                <a:off x="2917195" y="1683878"/>
                <a:ext cx="18360" cy="1656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16115" y="1681358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Ink 65"/>
                <p14:cNvContentPartPr/>
                <p14:nvPr/>
              </p14:nvContentPartPr>
              <p14:xfrm>
                <a:off x="3130315" y="1677398"/>
                <a:ext cx="19800" cy="3456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29955" y="1674878"/>
                  <a:ext cx="21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7" name="Ink 66"/>
                <p14:cNvContentPartPr/>
                <p14:nvPr/>
              </p14:nvContentPartPr>
              <p14:xfrm>
                <a:off x="1658995" y="1927958"/>
                <a:ext cx="76320" cy="26820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57915" y="1926158"/>
                  <a:ext cx="78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8" name="Ink 67"/>
                <p14:cNvContentPartPr/>
                <p14:nvPr/>
              </p14:nvContentPartPr>
              <p14:xfrm>
                <a:off x="1645675" y="1981958"/>
                <a:ext cx="138600" cy="8712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44595" y="1980158"/>
                  <a:ext cx="141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9" name="Ink 68"/>
                <p14:cNvContentPartPr/>
                <p14:nvPr/>
              </p14:nvContentPartPr>
              <p14:xfrm>
                <a:off x="1800115" y="2065118"/>
                <a:ext cx="20520" cy="7128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99035" y="2062598"/>
                  <a:ext cx="22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0" name="Ink 69"/>
                <p14:cNvContentPartPr/>
                <p14:nvPr/>
              </p14:nvContentPartPr>
              <p14:xfrm>
                <a:off x="1898395" y="1913918"/>
                <a:ext cx="65880" cy="21204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96955" y="1912118"/>
                  <a:ext cx="68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" name="Ink 70"/>
                <p14:cNvContentPartPr/>
                <p14:nvPr/>
              </p14:nvContentPartPr>
              <p14:xfrm>
                <a:off x="2044195" y="1988438"/>
                <a:ext cx="74880" cy="9324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43115" y="1986278"/>
                  <a:ext cx="76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/>
                <p14:cNvContentPartPr/>
                <p14:nvPr/>
              </p14:nvContentPartPr>
              <p14:xfrm>
                <a:off x="2046715" y="1991318"/>
                <a:ext cx="64080" cy="8244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45635" y="1988798"/>
                  <a:ext cx="66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/>
                <p14:cNvContentPartPr/>
                <p14:nvPr/>
              </p14:nvContentPartPr>
              <p14:xfrm>
                <a:off x="2143195" y="2052878"/>
                <a:ext cx="70200" cy="9540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42115" y="2050358"/>
                  <a:ext cx="71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/>
                <p14:cNvContentPartPr/>
                <p14:nvPr/>
              </p14:nvContentPartPr>
              <p14:xfrm>
                <a:off x="2262715" y="1926158"/>
                <a:ext cx="50040" cy="19548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61635" y="1923998"/>
                  <a:ext cx="52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5" name="Ink 74"/>
                <p14:cNvContentPartPr/>
                <p14:nvPr/>
              </p14:nvContentPartPr>
              <p14:xfrm>
                <a:off x="2481235" y="1934798"/>
                <a:ext cx="59040" cy="23184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80155" y="1932638"/>
                  <a:ext cx="61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6" name="Ink 75"/>
                <p14:cNvContentPartPr/>
                <p14:nvPr/>
              </p14:nvContentPartPr>
              <p14:xfrm>
                <a:off x="2430475" y="1911038"/>
                <a:ext cx="164880" cy="13176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29035" y="1908518"/>
                  <a:ext cx="167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7" name="Ink 76"/>
                <p14:cNvContentPartPr/>
                <p14:nvPr/>
              </p14:nvContentPartPr>
              <p14:xfrm>
                <a:off x="2607595" y="2006798"/>
                <a:ext cx="82800" cy="6300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06155" y="2004278"/>
                  <a:ext cx="84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/>
                <p14:cNvContentPartPr/>
                <p14:nvPr/>
              </p14:nvContentPartPr>
              <p14:xfrm>
                <a:off x="2727115" y="1889798"/>
                <a:ext cx="61560" cy="20196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26035" y="1887638"/>
                  <a:ext cx="63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Ink 81"/>
                <p14:cNvContentPartPr/>
                <p14:nvPr/>
              </p14:nvContentPartPr>
              <p14:xfrm>
                <a:off x="2961475" y="1910318"/>
                <a:ext cx="79560" cy="20376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60755" y="1907798"/>
                  <a:ext cx="81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Ink 82"/>
                <p14:cNvContentPartPr/>
                <p14:nvPr/>
              </p14:nvContentPartPr>
              <p14:xfrm>
                <a:off x="3165595" y="2043878"/>
                <a:ext cx="38520" cy="1260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64515" y="2043158"/>
                  <a:ext cx="396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4" name="Ink 83"/>
                <p14:cNvContentPartPr/>
                <p14:nvPr/>
              </p14:nvContentPartPr>
              <p14:xfrm>
                <a:off x="3285115" y="2033078"/>
                <a:ext cx="30960" cy="972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84035" y="2030918"/>
                  <a:ext cx="324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5" name="Ink 84"/>
                <p14:cNvContentPartPr/>
                <p14:nvPr/>
              </p14:nvContentPartPr>
              <p14:xfrm>
                <a:off x="3370795" y="2021918"/>
                <a:ext cx="13680" cy="1260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69715" y="2019758"/>
                  <a:ext cx="154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6" name="Ink 85"/>
                <p14:cNvContentPartPr/>
                <p14:nvPr/>
              </p14:nvContentPartPr>
              <p14:xfrm>
                <a:off x="3433795" y="2017598"/>
                <a:ext cx="33120" cy="1980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33075" y="2015438"/>
                  <a:ext cx="34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8" name="Ink 87"/>
                <p14:cNvContentPartPr/>
                <p14:nvPr/>
              </p14:nvContentPartPr>
              <p14:xfrm>
                <a:off x="3536035" y="1889798"/>
                <a:ext cx="84240" cy="284040"/>
              </p14:xfrm>
            </p:contentPart>
          </mc:Choice>
          <mc:Fallback xmlns="">
            <p:pic>
              <p:nvPicPr>
                <p:cNvPr id="88" name="Ink 87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34595" y="1887278"/>
                  <a:ext cx="86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Ink 108"/>
                <p14:cNvContentPartPr/>
                <p14:nvPr/>
              </p14:nvContentPartPr>
              <p14:xfrm>
                <a:off x="3506155" y="1938758"/>
                <a:ext cx="154800" cy="11232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05075" y="1936238"/>
                  <a:ext cx="157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" name="Ink 109"/>
                <p14:cNvContentPartPr/>
                <p14:nvPr/>
              </p14:nvContentPartPr>
              <p14:xfrm>
                <a:off x="3667795" y="2028758"/>
                <a:ext cx="164160" cy="11016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66355" y="2026238"/>
                  <a:ext cx="166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1" name="Ink 110"/>
                <p14:cNvContentPartPr/>
                <p14:nvPr/>
              </p14:nvContentPartPr>
              <p14:xfrm>
                <a:off x="3898195" y="1881518"/>
                <a:ext cx="63720" cy="21600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97115" y="1878998"/>
                  <a:ext cx="65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/>
                <p14:cNvContentPartPr/>
                <p14:nvPr/>
              </p14:nvContentPartPr>
              <p14:xfrm>
                <a:off x="4031755" y="1949918"/>
                <a:ext cx="77400" cy="10872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30675" y="1947398"/>
                  <a:ext cx="79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0" name="Ink 119"/>
                <p14:cNvContentPartPr/>
                <p14:nvPr/>
              </p14:nvContentPartPr>
              <p14:xfrm>
                <a:off x="3984955" y="1945958"/>
                <a:ext cx="136440" cy="12168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83875" y="1943798"/>
                  <a:ext cx="138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4" name="Ink 123"/>
                <p14:cNvContentPartPr/>
                <p14:nvPr/>
              </p14:nvContentPartPr>
              <p14:xfrm>
                <a:off x="4153435" y="2028398"/>
                <a:ext cx="83520" cy="7920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51995" y="2025878"/>
                  <a:ext cx="85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5" name="Ink 124"/>
                <p14:cNvContentPartPr/>
                <p14:nvPr/>
              </p14:nvContentPartPr>
              <p14:xfrm>
                <a:off x="4238035" y="1887278"/>
                <a:ext cx="76680" cy="17712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36955" y="1884758"/>
                  <a:ext cx="79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6" name="Ink 125"/>
                <p14:cNvContentPartPr/>
                <p14:nvPr/>
              </p14:nvContentPartPr>
              <p14:xfrm>
                <a:off x="4371235" y="1167638"/>
                <a:ext cx="70920" cy="89856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70515" y="1165118"/>
                  <a:ext cx="73080" cy="90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2" name="Ink 131"/>
                <p14:cNvContentPartPr/>
                <p14:nvPr/>
              </p14:nvContentPartPr>
              <p14:xfrm>
                <a:off x="2821075" y="1966478"/>
                <a:ext cx="78480" cy="11844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19995" y="1965038"/>
                  <a:ext cx="79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3" name="Ink 132"/>
                <p14:cNvContentPartPr/>
                <p14:nvPr/>
              </p14:nvContentPartPr>
              <p14:xfrm>
                <a:off x="2806315" y="1958198"/>
                <a:ext cx="110880" cy="135000"/>
              </p14:xfrm>
            </p:contentPart>
          </mc:Choice>
          <mc:Fallback xmlns="">
            <p:pic>
              <p:nvPicPr>
                <p:cNvPr id="133" name="Ink 132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05235" y="1955678"/>
                  <a:ext cx="113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4" name="Ink 133"/>
                <p14:cNvContentPartPr/>
                <p14:nvPr/>
              </p14:nvContentPartPr>
              <p14:xfrm>
                <a:off x="2912515" y="2037038"/>
                <a:ext cx="83160" cy="99720"/>
              </p14:xfrm>
            </p:contentPart>
          </mc:Choice>
          <mc:Fallback xmlns="">
            <p:pic>
              <p:nvPicPr>
                <p:cNvPr id="134" name="Ink 133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11075" y="2034518"/>
                  <a:ext cx="8532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/>
          <p:cNvGrpSpPr/>
          <p:nvPr/>
        </p:nvGrpSpPr>
        <p:grpSpPr>
          <a:xfrm>
            <a:off x="1192435" y="1062878"/>
            <a:ext cx="3234960" cy="344880"/>
            <a:chOff x="602755" y="734558"/>
            <a:chExt cx="32349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" name="Ink 5"/>
                <p14:cNvContentPartPr/>
                <p14:nvPr/>
              </p14:nvContentPartPr>
              <p14:xfrm>
                <a:off x="1332475" y="822398"/>
                <a:ext cx="144720" cy="17352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31395" y="820958"/>
                  <a:ext cx="146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" name="Ink 6"/>
                <p14:cNvContentPartPr/>
                <p14:nvPr/>
              </p14:nvContentPartPr>
              <p14:xfrm>
                <a:off x="1320235" y="833198"/>
                <a:ext cx="182880" cy="19332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19155" y="830678"/>
                  <a:ext cx="185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" name="Ink 8"/>
                <p14:cNvContentPartPr/>
                <p14:nvPr/>
              </p14:nvContentPartPr>
              <p14:xfrm>
                <a:off x="1666195" y="895838"/>
                <a:ext cx="461880" cy="7488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65115" y="893318"/>
                  <a:ext cx="464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7" name="Ink 16"/>
                <p14:cNvContentPartPr/>
                <p14:nvPr/>
              </p14:nvContentPartPr>
              <p14:xfrm>
                <a:off x="2408515" y="777758"/>
                <a:ext cx="139680" cy="2991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7075" y="775958"/>
                  <a:ext cx="141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" name="Ink 17"/>
                <p14:cNvContentPartPr/>
                <p14:nvPr/>
              </p14:nvContentPartPr>
              <p14:xfrm>
                <a:off x="2406715" y="815558"/>
                <a:ext cx="168120" cy="13932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05635" y="813038"/>
                  <a:ext cx="170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/>
                <p14:cNvContentPartPr/>
                <p14:nvPr/>
              </p14:nvContentPartPr>
              <p14:xfrm>
                <a:off x="2647195" y="764078"/>
                <a:ext cx="123120" cy="24804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46115" y="761558"/>
                  <a:ext cx="124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/>
                <p14:cNvContentPartPr/>
                <p14:nvPr/>
              </p14:nvContentPartPr>
              <p14:xfrm>
                <a:off x="2818555" y="844358"/>
                <a:ext cx="47160" cy="11340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17475" y="842558"/>
                  <a:ext cx="48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" name="Ink 20"/>
                <p14:cNvContentPartPr/>
                <p14:nvPr/>
              </p14:nvContentPartPr>
              <p14:xfrm>
                <a:off x="2774635" y="877118"/>
                <a:ext cx="95760" cy="11124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73195" y="874958"/>
                  <a:ext cx="98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2" name="Ink 21"/>
                <p14:cNvContentPartPr/>
                <p14:nvPr/>
              </p14:nvContentPartPr>
              <p14:xfrm>
                <a:off x="2851315" y="782798"/>
                <a:ext cx="118080" cy="29664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0955" y="780638"/>
                  <a:ext cx="119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6" name="Ink 135"/>
                <p14:cNvContentPartPr/>
                <p14:nvPr/>
              </p14:nvContentPartPr>
              <p14:xfrm>
                <a:off x="1005955" y="860558"/>
                <a:ext cx="210240" cy="13500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4875" y="858038"/>
                  <a:ext cx="212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7" name="Ink 136"/>
                <p14:cNvContentPartPr/>
                <p14:nvPr/>
              </p14:nvContentPartPr>
              <p14:xfrm>
                <a:off x="1035835" y="937598"/>
                <a:ext cx="168480" cy="1908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4755" y="937238"/>
                  <a:ext cx="170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8" name="Ink 137"/>
                <p14:cNvContentPartPr/>
                <p14:nvPr/>
              </p14:nvContentPartPr>
              <p14:xfrm>
                <a:off x="602755" y="780998"/>
                <a:ext cx="45360" cy="263160"/>
              </p14:xfrm>
            </p:contentPart>
          </mc:Choice>
          <mc:Fallback xmlns="">
            <p:pic>
              <p:nvPicPr>
                <p:cNvPr id="138" name="Ink 137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01675" y="778478"/>
                  <a:ext cx="47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9" name="Ink 138"/>
                <p14:cNvContentPartPr/>
                <p14:nvPr/>
              </p14:nvContentPartPr>
              <p14:xfrm>
                <a:off x="652795" y="788198"/>
                <a:ext cx="38160" cy="23400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1715" y="785678"/>
                  <a:ext cx="403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0" name="Ink 139"/>
                <p14:cNvContentPartPr/>
                <p14:nvPr/>
              </p14:nvContentPartPr>
              <p14:xfrm>
                <a:off x="689515" y="806198"/>
                <a:ext cx="106560" cy="21708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8435" y="804038"/>
                  <a:ext cx="108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2" name="Ink 141"/>
                <p14:cNvContentPartPr/>
                <p14:nvPr/>
              </p14:nvContentPartPr>
              <p14:xfrm>
                <a:off x="836035" y="771638"/>
                <a:ext cx="138960" cy="8784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4595" y="769118"/>
                  <a:ext cx="141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3" name="Ink 142"/>
                <p14:cNvContentPartPr/>
                <p14:nvPr/>
              </p14:nvContentPartPr>
              <p14:xfrm>
                <a:off x="1038355" y="734558"/>
                <a:ext cx="23400" cy="4788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6915" y="732398"/>
                  <a:ext cx="26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5" name="Ink 144"/>
                <p14:cNvContentPartPr/>
                <p14:nvPr/>
              </p14:nvContentPartPr>
              <p14:xfrm>
                <a:off x="3066235" y="838958"/>
                <a:ext cx="169920" cy="14580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64795" y="836798"/>
                  <a:ext cx="172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6" name="Ink 145"/>
                <p14:cNvContentPartPr/>
                <p14:nvPr/>
              </p14:nvContentPartPr>
              <p14:xfrm>
                <a:off x="3086035" y="917438"/>
                <a:ext cx="156600" cy="2700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84955" y="917078"/>
                  <a:ext cx="157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7" name="Ink 146"/>
                <p14:cNvContentPartPr/>
                <p14:nvPr/>
              </p14:nvContentPartPr>
              <p14:xfrm>
                <a:off x="3402475" y="786038"/>
                <a:ext cx="89640" cy="22104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01035" y="783518"/>
                  <a:ext cx="92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8" name="Ink 147"/>
                <p14:cNvContentPartPr/>
                <p14:nvPr/>
              </p14:nvContentPartPr>
              <p14:xfrm>
                <a:off x="3452875" y="775958"/>
                <a:ext cx="92520" cy="23580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51795" y="773438"/>
                  <a:ext cx="95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9" name="Ink 148"/>
                <p14:cNvContentPartPr/>
                <p14:nvPr/>
              </p14:nvContentPartPr>
              <p14:xfrm>
                <a:off x="3498955" y="792158"/>
                <a:ext cx="106200" cy="22176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97515" y="789638"/>
                  <a:ext cx="109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0" name="Ink 149"/>
                <p14:cNvContentPartPr/>
                <p14:nvPr/>
              </p14:nvContentPartPr>
              <p14:xfrm>
                <a:off x="3672475" y="784958"/>
                <a:ext cx="165240" cy="89640"/>
              </p14:xfrm>
            </p:contentPart>
          </mc:Choice>
          <mc:Fallback xmlns="">
            <p:pic>
              <p:nvPicPr>
                <p:cNvPr id="150" name="Ink 149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71035" y="782438"/>
                  <a:ext cx="167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2" name="Ink 151"/>
                <p14:cNvContentPartPr/>
                <p14:nvPr/>
              </p14:nvContentPartPr>
              <p14:xfrm>
                <a:off x="1019275" y="736358"/>
                <a:ext cx="34560" cy="9180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18195" y="733838"/>
                  <a:ext cx="37080" cy="9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202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22" grpId="0"/>
      <p:bldP spid="1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fitting the data</a:t>
            </a:r>
            <a:endParaRPr lang="en-US" dirty="0"/>
          </a:p>
        </p:txBody>
      </p:sp>
      <p:pic>
        <p:nvPicPr>
          <p:cNvPr id="3074" name="Picture 2" descr="E:\CourseOptimization\Spring2013\LS\inpu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955" y="-304640"/>
            <a:ext cx="5124484" cy="384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72140" y="531628"/>
            <a:ext cx="3891516" cy="1903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196913" y="2562254"/>
              <a:ext cx="182880" cy="258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5833" y="2560094"/>
                <a:ext cx="1850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4201233" y="2610494"/>
              <a:ext cx="160920" cy="192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0153" y="2607974"/>
                <a:ext cx="1630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503313" y="424574"/>
              <a:ext cx="147240" cy="316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873" y="423854"/>
                <a:ext cx="1497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4989220" y="228560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8500" y="2283800"/>
                <a:ext cx="180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 rot="382629">
            <a:off x="2293180" y="870080"/>
            <a:ext cx="681480" cy="503640"/>
            <a:chOff x="2293180" y="870080"/>
            <a:chExt cx="681480" cy="50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/>
                <p14:cNvContentPartPr/>
                <p14:nvPr/>
              </p14:nvContentPartPr>
              <p14:xfrm>
                <a:off x="2293180" y="1206680"/>
                <a:ext cx="128160" cy="16704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92100" y="1204520"/>
                  <a:ext cx="1303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/>
                <p14:cNvContentPartPr/>
                <p14:nvPr/>
              </p14:nvContentPartPr>
              <p14:xfrm>
                <a:off x="2483620" y="1147280"/>
                <a:ext cx="64800" cy="547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82540" y="1145120"/>
                  <a:ext cx="66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/>
                <p14:cNvContentPartPr/>
                <p14:nvPr/>
              </p14:nvContentPartPr>
              <p14:xfrm>
                <a:off x="2508460" y="1184000"/>
                <a:ext cx="52200" cy="5256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07380" y="1183280"/>
                  <a:ext cx="53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/>
                <p14:cNvContentPartPr/>
                <p14:nvPr/>
              </p14:nvContentPartPr>
              <p14:xfrm>
                <a:off x="2640580" y="1011920"/>
                <a:ext cx="177120" cy="12996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39140" y="1009400"/>
                  <a:ext cx="180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/>
                <p14:cNvContentPartPr/>
                <p14:nvPr/>
              </p14:nvContentPartPr>
              <p14:xfrm>
                <a:off x="2635900" y="928400"/>
                <a:ext cx="106920" cy="8280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34820" y="927680"/>
                  <a:ext cx="108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/>
                <p14:cNvContentPartPr/>
                <p14:nvPr/>
              </p14:nvContentPartPr>
              <p14:xfrm>
                <a:off x="2855140" y="897080"/>
                <a:ext cx="119520" cy="5220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53700" y="895280"/>
                  <a:ext cx="1224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/>
                <p14:cNvContentPartPr/>
                <p14:nvPr/>
              </p14:nvContentPartPr>
              <p14:xfrm>
                <a:off x="2910220" y="870080"/>
                <a:ext cx="28440" cy="14400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08780" y="867920"/>
                  <a:ext cx="30960" cy="14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47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fitting the data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72955" y="-304640"/>
            <a:ext cx="5124483" cy="384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196913" y="2562254"/>
              <a:ext cx="182880" cy="258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5833" y="2560094"/>
                <a:ext cx="1850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4201233" y="2610494"/>
              <a:ext cx="160920" cy="192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0153" y="2607974"/>
                <a:ext cx="1630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503313" y="424574"/>
              <a:ext cx="147240" cy="316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873" y="423854"/>
                <a:ext cx="149760" cy="31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/>
          <p:cNvGrpSpPr/>
          <p:nvPr/>
        </p:nvGrpSpPr>
        <p:grpSpPr>
          <a:xfrm>
            <a:off x="1552245" y="2749017"/>
            <a:ext cx="1598137" cy="344414"/>
            <a:chOff x="1367313" y="2744054"/>
            <a:chExt cx="2079720" cy="4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Ink 2"/>
                <p14:cNvContentPartPr/>
                <p14:nvPr/>
              </p14:nvContentPartPr>
              <p14:xfrm>
                <a:off x="1367313" y="2886614"/>
                <a:ext cx="171000" cy="27144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65439" y="2883338"/>
                  <a:ext cx="174279" cy="277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" name="Ink 3"/>
                <p14:cNvContentPartPr/>
                <p14:nvPr/>
              </p14:nvContentPartPr>
              <p14:xfrm>
                <a:off x="1379193" y="2875094"/>
                <a:ext cx="179280" cy="31716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77321" y="2871815"/>
                  <a:ext cx="182557" cy="3237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/>
                <p14:cNvContentPartPr/>
                <p14:nvPr/>
              </p14:nvContentPartPr>
              <p14:xfrm>
                <a:off x="1731633" y="2914694"/>
                <a:ext cx="420840" cy="14652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30229" y="2911407"/>
                  <a:ext cx="423649" cy="153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/>
                <p14:cNvContentPartPr/>
                <p14:nvPr/>
              </p14:nvContentPartPr>
              <p14:xfrm>
                <a:off x="2374953" y="2782214"/>
                <a:ext cx="167040" cy="39816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73076" y="2778935"/>
                  <a:ext cx="169386" cy="4047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/>
                <p14:cNvContentPartPr/>
                <p14:nvPr/>
              </p14:nvContentPartPr>
              <p14:xfrm>
                <a:off x="2647833" y="2862494"/>
                <a:ext cx="112320" cy="22284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46429" y="2859210"/>
                  <a:ext cx="114192" cy="229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/>
                <p14:cNvContentPartPr/>
                <p14:nvPr/>
              </p14:nvContentPartPr>
              <p14:xfrm>
                <a:off x="3036273" y="2874014"/>
                <a:ext cx="157680" cy="2048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34869" y="2871202"/>
                  <a:ext cx="160487" cy="2109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/>
                <p14:cNvContentPartPr/>
                <p14:nvPr/>
              </p14:nvContentPartPr>
              <p14:xfrm>
                <a:off x="3065793" y="2870414"/>
                <a:ext cx="141480" cy="18216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4388" y="2867604"/>
                  <a:ext cx="144291" cy="188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/>
                <p14:cNvContentPartPr/>
                <p14:nvPr/>
              </p14:nvContentPartPr>
              <p14:xfrm>
                <a:off x="3285033" y="2744054"/>
                <a:ext cx="162000" cy="43704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84097" y="2740775"/>
                  <a:ext cx="164809" cy="4431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/>
          <p:cNvGrpSpPr/>
          <p:nvPr/>
        </p:nvGrpSpPr>
        <p:grpSpPr>
          <a:xfrm rot="586281">
            <a:off x="1247263" y="1040853"/>
            <a:ext cx="1489320" cy="916560"/>
            <a:chOff x="1486780" y="849920"/>
            <a:chExt cx="1489320" cy="9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/>
                <p14:cNvContentPartPr/>
                <p14:nvPr/>
              </p14:nvContentPartPr>
              <p14:xfrm>
                <a:off x="1486780" y="1565600"/>
                <a:ext cx="141480" cy="20088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85700" y="1563440"/>
                  <a:ext cx="143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/>
                <p14:cNvContentPartPr/>
                <p14:nvPr/>
              </p14:nvContentPartPr>
              <p14:xfrm>
                <a:off x="1685860" y="1515560"/>
                <a:ext cx="75600" cy="6732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85140" y="1513040"/>
                  <a:ext cx="77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/>
                <p14:cNvContentPartPr/>
                <p14:nvPr/>
              </p14:nvContentPartPr>
              <p14:xfrm>
                <a:off x="1729420" y="1545080"/>
                <a:ext cx="65160" cy="4356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28340" y="1544720"/>
                  <a:ext cx="66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/>
                <p14:cNvContentPartPr/>
                <p14:nvPr/>
              </p14:nvContentPartPr>
              <p14:xfrm>
                <a:off x="1915540" y="1365440"/>
                <a:ext cx="162000" cy="13068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14460" y="1363280"/>
                  <a:ext cx="164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/>
                <p14:cNvContentPartPr/>
                <p14:nvPr/>
              </p14:nvContentPartPr>
              <p14:xfrm>
                <a:off x="2134780" y="1379840"/>
                <a:ext cx="25560" cy="6804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33700" y="1378400"/>
                  <a:ext cx="27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/>
                <p14:cNvContentPartPr/>
                <p14:nvPr/>
              </p14:nvContentPartPr>
              <p14:xfrm>
                <a:off x="1929220" y="1256000"/>
                <a:ext cx="134280" cy="7992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28500" y="1255280"/>
                  <a:ext cx="135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/>
                <p14:cNvContentPartPr/>
                <p14:nvPr/>
              </p14:nvContentPartPr>
              <p14:xfrm>
                <a:off x="2161060" y="1446080"/>
                <a:ext cx="0" cy="468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0" y="0"/>
                  <a:ext cx="0" cy="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/>
                <p14:cNvContentPartPr/>
                <p14:nvPr/>
              </p14:nvContentPartPr>
              <p14:xfrm>
                <a:off x="1929220" y="1256000"/>
                <a:ext cx="134280" cy="7992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28500" y="1255280"/>
                  <a:ext cx="135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/>
                <p14:cNvContentPartPr/>
                <p14:nvPr/>
              </p14:nvContentPartPr>
              <p14:xfrm>
                <a:off x="2183020" y="1294520"/>
                <a:ext cx="6120" cy="432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940" y="1292000"/>
                  <a:ext cx="7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/>
                <p14:cNvContentPartPr/>
                <p14:nvPr/>
              </p14:nvContentPartPr>
              <p14:xfrm>
                <a:off x="2247100" y="1187960"/>
                <a:ext cx="76680" cy="14184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46020" y="1185440"/>
                  <a:ext cx="78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/>
                <p14:cNvContentPartPr/>
                <p14:nvPr/>
              </p14:nvContentPartPr>
              <p14:xfrm>
                <a:off x="2392540" y="1125320"/>
                <a:ext cx="96480" cy="6264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91460" y="1123520"/>
                  <a:ext cx="98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/>
                <p14:cNvContentPartPr/>
                <p14:nvPr/>
              </p14:nvContentPartPr>
              <p14:xfrm>
                <a:off x="2421700" y="1112000"/>
                <a:ext cx="41400" cy="6552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20620" y="1109840"/>
                  <a:ext cx="43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/>
                <p14:cNvContentPartPr/>
                <p14:nvPr/>
              </p14:nvContentPartPr>
              <p14:xfrm>
                <a:off x="2575420" y="1000400"/>
                <a:ext cx="145080" cy="13680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3980" y="997880"/>
                  <a:ext cx="147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/>
                <p14:cNvContentPartPr/>
                <p14:nvPr/>
              </p14:nvContentPartPr>
              <p14:xfrm>
                <a:off x="2771620" y="1007600"/>
                <a:ext cx="83160" cy="6624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70540" y="1005080"/>
                  <a:ext cx="84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/>
                <p14:cNvContentPartPr/>
                <p14:nvPr/>
              </p14:nvContentPartPr>
              <p14:xfrm>
                <a:off x="2577220" y="897080"/>
                <a:ext cx="134280" cy="8856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76140" y="896000"/>
                  <a:ext cx="1357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/>
                <p14:cNvContentPartPr/>
                <p14:nvPr/>
              </p14:nvContentPartPr>
              <p14:xfrm>
                <a:off x="2843260" y="877280"/>
                <a:ext cx="132840" cy="4428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42180" y="875120"/>
                  <a:ext cx="135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/>
                <p14:cNvContentPartPr/>
                <p14:nvPr/>
              </p14:nvContentPartPr>
              <p14:xfrm>
                <a:off x="2904820" y="849920"/>
                <a:ext cx="24840" cy="12996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03740" y="847400"/>
                  <a:ext cx="2700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/>
              <p14:cNvContentPartPr/>
              <p14:nvPr/>
            </p14:nvContentPartPr>
            <p14:xfrm>
              <a:off x="1944080" y="2585840"/>
              <a:ext cx="73800" cy="308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43000" y="2584040"/>
                <a:ext cx="759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6" name="Ink 35"/>
              <p14:cNvContentPartPr/>
              <p14:nvPr/>
            </p14:nvContentPartPr>
            <p14:xfrm>
              <a:off x="1940120" y="2628680"/>
              <a:ext cx="126000" cy="1346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39040" y="2626520"/>
                <a:ext cx="128160" cy="1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8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fitting the data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72955" y="-304640"/>
            <a:ext cx="5124483" cy="384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196913" y="2562254"/>
              <a:ext cx="182880" cy="258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5833" y="2560094"/>
                <a:ext cx="1850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4201233" y="2610494"/>
              <a:ext cx="160920" cy="192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0153" y="2607974"/>
                <a:ext cx="1630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503313" y="424574"/>
              <a:ext cx="147240" cy="316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873" y="423854"/>
                <a:ext cx="149760" cy="31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/>
          <p:cNvGrpSpPr/>
          <p:nvPr/>
        </p:nvGrpSpPr>
        <p:grpSpPr>
          <a:xfrm>
            <a:off x="1737456" y="2895866"/>
            <a:ext cx="2200807" cy="352570"/>
            <a:chOff x="1367313" y="2782214"/>
            <a:chExt cx="2559547" cy="41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Ink 2"/>
                <p14:cNvContentPartPr/>
                <p14:nvPr/>
              </p14:nvContentPartPr>
              <p14:xfrm>
                <a:off x="1367313" y="2886614"/>
                <a:ext cx="171000" cy="27144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65637" y="2883686"/>
                  <a:ext cx="173934" cy="277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" name="Ink 3"/>
                <p14:cNvContentPartPr/>
                <p14:nvPr/>
              </p14:nvContentPartPr>
              <p14:xfrm>
                <a:off x="1379193" y="2875094"/>
                <a:ext cx="179280" cy="31716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77936" y="2872165"/>
                  <a:ext cx="181793" cy="323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/>
                <p14:cNvContentPartPr/>
                <p14:nvPr/>
              </p14:nvContentPartPr>
              <p14:xfrm>
                <a:off x="1731633" y="2914694"/>
                <a:ext cx="420840" cy="14652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30377" y="2911764"/>
                  <a:ext cx="423771" cy="151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/>
                <p14:cNvContentPartPr/>
                <p14:nvPr/>
              </p14:nvContentPartPr>
              <p14:xfrm>
                <a:off x="2374953" y="2782214"/>
                <a:ext cx="167040" cy="39816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73278" y="2779283"/>
                  <a:ext cx="169133" cy="404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/>
                <p14:cNvContentPartPr/>
                <p14:nvPr/>
              </p14:nvContentPartPr>
              <p14:xfrm>
                <a:off x="2647833" y="2862494"/>
                <a:ext cx="112320" cy="22284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46576" y="2859562"/>
                  <a:ext cx="113996" cy="2287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/>
                <p14:cNvContentPartPr/>
                <p14:nvPr/>
              </p14:nvContentPartPr>
              <p14:xfrm>
                <a:off x="3036273" y="2874014"/>
                <a:ext cx="157680" cy="2048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35018" y="2871082"/>
                  <a:ext cx="160189" cy="210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/>
                <p14:cNvContentPartPr/>
                <p14:nvPr/>
              </p14:nvContentPartPr>
              <p14:xfrm>
                <a:off x="3065793" y="2870414"/>
                <a:ext cx="141480" cy="18216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4537" y="2867901"/>
                  <a:ext cx="143991" cy="1876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" name="Ink 4"/>
                <p14:cNvContentPartPr/>
                <p14:nvPr/>
              </p14:nvContentPartPr>
              <p14:xfrm>
                <a:off x="3493420" y="2868440"/>
                <a:ext cx="149400" cy="17136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92165" y="2865926"/>
                  <a:ext cx="152329" cy="1772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/>
                <p14:cNvContentPartPr/>
                <p14:nvPr/>
              </p14:nvContentPartPr>
              <p14:xfrm>
                <a:off x="3486580" y="2880680"/>
                <a:ext cx="163440" cy="19152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85323" y="2877746"/>
                  <a:ext cx="165954" cy="197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/>
                <p14:cNvContentPartPr/>
                <p14:nvPr/>
              </p14:nvContentPartPr>
              <p14:xfrm>
                <a:off x="3694660" y="2810480"/>
                <a:ext cx="82440" cy="9036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93405" y="2807552"/>
                  <a:ext cx="84532" cy="96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/>
                <p14:cNvContentPartPr/>
                <p14:nvPr/>
              </p14:nvContentPartPr>
              <p14:xfrm>
                <a:off x="3836500" y="2787080"/>
                <a:ext cx="90360" cy="38844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35663" y="2784150"/>
                  <a:ext cx="92452" cy="3934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673218" y="946040"/>
            <a:ext cx="2300362" cy="1019089"/>
            <a:chOff x="673218" y="946040"/>
            <a:chExt cx="2300362" cy="101908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/>
                <p14:cNvContentPartPr/>
                <p14:nvPr/>
              </p14:nvContentPartPr>
              <p14:xfrm rot="586281">
                <a:off x="673218" y="1764249"/>
                <a:ext cx="141480" cy="20088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 rot="586281">
                  <a:off x="672138" y="1762089"/>
                  <a:ext cx="143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/>
                <p14:cNvContentPartPr/>
                <p14:nvPr/>
              </p14:nvContentPartPr>
              <p14:xfrm rot="586281">
                <a:off x="889714" y="1744101"/>
                <a:ext cx="75600" cy="6732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 rot="586281">
                  <a:off x="888994" y="1741581"/>
                  <a:ext cx="77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/>
                <p14:cNvContentPartPr/>
                <p14:nvPr/>
              </p14:nvContentPartPr>
              <p14:xfrm rot="586281">
                <a:off x="929724" y="1779872"/>
                <a:ext cx="65160" cy="4356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 rot="586281">
                  <a:off x="928644" y="1779512"/>
                  <a:ext cx="66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/>
                <p14:cNvContentPartPr/>
                <p14:nvPr/>
              </p14:nvContentPartPr>
              <p14:xfrm rot="586281">
                <a:off x="1135537" y="1642011"/>
                <a:ext cx="162000" cy="13068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 rot="586281">
                  <a:off x="1134457" y="1639851"/>
                  <a:ext cx="164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/>
                <p14:cNvContentPartPr/>
                <p14:nvPr/>
              </p14:nvContentPartPr>
              <p14:xfrm rot="586281">
                <a:off x="1355458" y="1682287"/>
                <a:ext cx="25560" cy="6804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 rot="586281">
                  <a:off x="1354378" y="1680847"/>
                  <a:ext cx="27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/>
                <p14:cNvContentPartPr/>
                <p14:nvPr/>
              </p14:nvContentPartPr>
              <p14:xfrm rot="586281">
                <a:off x="1172101" y="1534497"/>
                <a:ext cx="134280" cy="7992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 rot="586281">
                  <a:off x="1171381" y="1533777"/>
                  <a:ext cx="135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/>
                <p14:cNvContentPartPr/>
                <p14:nvPr/>
              </p14:nvContentPartPr>
              <p14:xfrm rot="586281">
                <a:off x="1375676" y="1750317"/>
                <a:ext cx="0" cy="468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 rot="586281">
                  <a:off x="0" y="0"/>
                  <a:ext cx="0" cy="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/>
                <p14:cNvContentPartPr/>
                <p14:nvPr/>
              </p14:nvContentPartPr>
              <p14:xfrm rot="586281">
                <a:off x="1172101" y="1534497"/>
                <a:ext cx="134280" cy="7992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 rot="586281">
                  <a:off x="1171381" y="1533777"/>
                  <a:ext cx="135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/>
                <p14:cNvContentPartPr/>
                <p14:nvPr/>
              </p14:nvContentPartPr>
              <p14:xfrm rot="586281">
                <a:off x="1423026" y="1605205"/>
                <a:ext cx="6120" cy="432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 rot="586281">
                  <a:off x="1421946" y="1602685"/>
                  <a:ext cx="7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/>
                <p14:cNvContentPartPr/>
                <p14:nvPr/>
              </p14:nvContentPartPr>
              <p14:xfrm rot="586281">
                <a:off x="1492080" y="1516056"/>
                <a:ext cx="76680" cy="14184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 rot="586281">
                  <a:off x="1491000" y="1513536"/>
                  <a:ext cx="78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/>
                <p14:cNvContentPartPr/>
                <p14:nvPr/>
              </p14:nvContentPartPr>
              <p14:xfrm rot="586281">
                <a:off x="1652618" y="1481263"/>
                <a:ext cx="96480" cy="6264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 rot="586281">
                  <a:off x="1651538" y="1479463"/>
                  <a:ext cx="98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/>
                <p14:cNvContentPartPr/>
                <p14:nvPr/>
              </p14:nvContentPartPr>
              <p14:xfrm rot="586281">
                <a:off x="1683771" y="1468390"/>
                <a:ext cx="41400" cy="6552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 rot="586281">
                  <a:off x="1682691" y="1466230"/>
                  <a:ext cx="43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/>
                <p14:cNvContentPartPr/>
                <p14:nvPr/>
              </p14:nvContentPartPr>
              <p14:xfrm rot="586281">
                <a:off x="1847401" y="1392779"/>
                <a:ext cx="145080" cy="13680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 rot="586281">
                  <a:off x="1845961" y="1390259"/>
                  <a:ext cx="147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/>
                <p14:cNvContentPartPr/>
                <p14:nvPr/>
              </p14:nvContentPartPr>
              <p14:xfrm rot="586281">
                <a:off x="2045969" y="1428431"/>
                <a:ext cx="83160" cy="6624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 rot="586281">
                  <a:off x="2044889" y="1425911"/>
                  <a:ext cx="84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/>
                <p14:cNvContentPartPr/>
                <p14:nvPr/>
              </p14:nvContentPartPr>
              <p14:xfrm rot="586281">
                <a:off x="1870882" y="1290697"/>
                <a:ext cx="134280" cy="8856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 rot="586281">
                  <a:off x="1869802" y="1289617"/>
                  <a:ext cx="1357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/>
                <p14:cNvContentPartPr/>
                <p14:nvPr/>
              </p14:nvContentPartPr>
              <p14:xfrm rot="586281">
                <a:off x="2140191" y="1316535"/>
                <a:ext cx="132840" cy="4428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 rot="586281">
                  <a:off x="2139111" y="1314375"/>
                  <a:ext cx="135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/>
                <p14:cNvContentPartPr/>
                <p14:nvPr/>
              </p14:nvContentPartPr>
              <p14:xfrm rot="586281">
                <a:off x="2199014" y="1290233"/>
                <a:ext cx="24840" cy="12996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 rot="586281">
                  <a:off x="2197934" y="1287713"/>
                  <a:ext cx="27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/>
                <p14:cNvContentPartPr/>
                <p14:nvPr/>
              </p14:nvContentPartPr>
              <p14:xfrm>
                <a:off x="2329540" y="1243400"/>
                <a:ext cx="84600" cy="4680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28100" y="1240880"/>
                  <a:ext cx="87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/>
                <p14:cNvContentPartPr/>
                <p14:nvPr/>
              </p14:nvContentPartPr>
              <p14:xfrm>
                <a:off x="2353300" y="1221800"/>
                <a:ext cx="41040" cy="1015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51860" y="1219640"/>
                  <a:ext cx="42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/>
                <p14:cNvContentPartPr/>
                <p14:nvPr/>
              </p14:nvContentPartPr>
              <p14:xfrm>
                <a:off x="2500540" y="1150160"/>
                <a:ext cx="147240" cy="13680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99460" y="1148000"/>
                  <a:ext cx="149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/>
                <p14:cNvContentPartPr/>
                <p14:nvPr/>
              </p14:nvContentPartPr>
              <p14:xfrm>
                <a:off x="2699980" y="1194080"/>
                <a:ext cx="81000" cy="10296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98900" y="1191560"/>
                  <a:ext cx="83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/>
                <p14:cNvContentPartPr/>
                <p14:nvPr/>
              </p14:nvContentPartPr>
              <p14:xfrm>
                <a:off x="2498740" y="1069160"/>
                <a:ext cx="125280" cy="5832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97660" y="1068800"/>
                  <a:ext cx="126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/>
                <p14:cNvContentPartPr/>
                <p14:nvPr/>
              </p14:nvContentPartPr>
              <p14:xfrm>
                <a:off x="2782780" y="1056920"/>
                <a:ext cx="110160" cy="6336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81700" y="1054760"/>
                  <a:ext cx="112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/>
                <p14:cNvContentPartPr/>
                <p14:nvPr/>
              </p14:nvContentPartPr>
              <p14:xfrm>
                <a:off x="2823100" y="1046840"/>
                <a:ext cx="32760" cy="11448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21660" y="1045040"/>
                  <a:ext cx="34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/>
                <p14:cNvContentPartPr/>
                <p14:nvPr/>
              </p14:nvContentPartPr>
              <p14:xfrm>
                <a:off x="2881060" y="946040"/>
                <a:ext cx="92520" cy="8424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79980" y="943520"/>
                  <a:ext cx="9432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" name="Ink 17"/>
              <p14:cNvContentPartPr/>
              <p14:nvPr/>
            </p14:nvContentPartPr>
            <p14:xfrm>
              <a:off x="5023880" y="3253640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23160" y="3251840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Ink 48"/>
              <p14:cNvContentPartPr/>
              <p14:nvPr/>
            </p14:nvContentPartPr>
            <p14:xfrm>
              <a:off x="3181760" y="2764760"/>
              <a:ext cx="14400" cy="1026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80680" y="2762600"/>
                <a:ext cx="165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Ink 49"/>
              <p14:cNvContentPartPr/>
              <p14:nvPr/>
            </p14:nvContentPartPr>
            <p14:xfrm>
              <a:off x="3217760" y="2769080"/>
              <a:ext cx="27720" cy="1069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16680" y="2767640"/>
                <a:ext cx="295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1" name="Ink 50"/>
              <p14:cNvContentPartPr/>
              <p14:nvPr/>
            </p14:nvContentPartPr>
            <p14:xfrm>
              <a:off x="5134400" y="3160400"/>
              <a:ext cx="360" cy="3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133680" y="3158600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2" name="Ink 51"/>
              <p14:cNvContentPartPr/>
              <p14:nvPr/>
            </p14:nvContentPartPr>
            <p14:xfrm>
              <a:off x="3343400" y="2598800"/>
              <a:ext cx="11880" cy="2156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42320" y="2596640"/>
                <a:ext cx="140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3" name="Ink 52"/>
              <p14:cNvContentPartPr/>
              <p14:nvPr/>
            </p14:nvContentPartPr>
            <p14:xfrm>
              <a:off x="3286520" y="2593040"/>
              <a:ext cx="137880" cy="11232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85080" y="2590520"/>
                <a:ext cx="1404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4" name="Ink 53"/>
              <p14:cNvContentPartPr/>
              <p14:nvPr/>
            </p14:nvContentPartPr>
            <p14:xfrm>
              <a:off x="3470840" y="2528240"/>
              <a:ext cx="37440" cy="1897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69760" y="2526440"/>
                <a:ext cx="388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5" name="Ink 54"/>
              <p14:cNvContentPartPr/>
              <p14:nvPr/>
            </p14:nvContentPartPr>
            <p14:xfrm>
              <a:off x="3529520" y="2591240"/>
              <a:ext cx="51840" cy="817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28440" y="2589080"/>
                <a:ext cx="536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6" name="Ink 55"/>
              <p14:cNvContentPartPr/>
              <p14:nvPr/>
            </p14:nvContentPartPr>
            <p14:xfrm>
              <a:off x="3521240" y="2600240"/>
              <a:ext cx="74880" cy="9108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519800" y="2598440"/>
                <a:ext cx="770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7" name="Ink 56"/>
              <p14:cNvContentPartPr/>
              <p14:nvPr/>
            </p14:nvContentPartPr>
            <p14:xfrm>
              <a:off x="3593960" y="2559560"/>
              <a:ext cx="38880" cy="18720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93960" y="2558480"/>
                <a:ext cx="403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8" name="Ink 57"/>
              <p14:cNvContentPartPr/>
              <p14:nvPr/>
            </p14:nvContentPartPr>
            <p14:xfrm>
              <a:off x="3650120" y="2481080"/>
              <a:ext cx="104400" cy="12852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648680" y="2478560"/>
                <a:ext cx="1065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9" name="Ink 58"/>
              <p14:cNvContentPartPr/>
              <p14:nvPr/>
            </p14:nvContentPartPr>
            <p14:xfrm>
              <a:off x="4944320" y="1594040"/>
              <a:ext cx="360" cy="3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943600" y="1592600"/>
                <a:ext cx="1800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0" name="Ink 59"/>
              <p14:cNvContentPartPr/>
              <p14:nvPr/>
            </p14:nvContentPartPr>
            <p14:xfrm>
              <a:off x="3056840" y="956840"/>
              <a:ext cx="97200" cy="4932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55760" y="954320"/>
                <a:ext cx="990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1" name="Ink 60"/>
              <p14:cNvContentPartPr/>
              <p14:nvPr/>
            </p14:nvContentPartPr>
            <p14:xfrm>
              <a:off x="3088160" y="992840"/>
              <a:ext cx="106200" cy="5688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87080" y="990320"/>
                <a:ext cx="1083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2" name="Ink 61"/>
              <p14:cNvContentPartPr/>
              <p14:nvPr/>
            </p14:nvContentPartPr>
            <p14:xfrm>
              <a:off x="3320360" y="773600"/>
              <a:ext cx="56160" cy="25560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19280" y="771800"/>
                <a:ext cx="576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3" name="Ink 62"/>
              <p14:cNvContentPartPr/>
              <p14:nvPr/>
            </p14:nvContentPartPr>
            <p14:xfrm>
              <a:off x="3268160" y="831920"/>
              <a:ext cx="142200" cy="9000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67080" y="829760"/>
                <a:ext cx="1443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072" name="Ink 3071"/>
              <p14:cNvContentPartPr/>
              <p14:nvPr/>
            </p14:nvContentPartPr>
            <p14:xfrm>
              <a:off x="3434120" y="693680"/>
              <a:ext cx="63720" cy="212040"/>
            </p14:xfrm>
          </p:contentPart>
        </mc:Choice>
        <mc:Fallback xmlns="">
          <p:pic>
            <p:nvPicPr>
              <p:cNvPr id="3072" name="Ink 3071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33040" y="692960"/>
                <a:ext cx="651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073" name="Ink 3072"/>
              <p14:cNvContentPartPr/>
              <p14:nvPr/>
            </p14:nvContentPartPr>
            <p14:xfrm>
              <a:off x="3489200" y="766760"/>
              <a:ext cx="93240" cy="54360"/>
            </p14:xfrm>
          </p:contentPart>
        </mc:Choice>
        <mc:Fallback xmlns="">
          <p:pic>
            <p:nvPicPr>
              <p:cNvPr id="3073" name="Ink 3072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88120" y="765320"/>
                <a:ext cx="946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075" name="Ink 3074"/>
              <p14:cNvContentPartPr/>
              <p14:nvPr/>
            </p14:nvContentPartPr>
            <p14:xfrm>
              <a:off x="3513320" y="779000"/>
              <a:ext cx="30960" cy="86040"/>
            </p14:xfrm>
          </p:contentPart>
        </mc:Choice>
        <mc:Fallback xmlns="">
          <p:pic>
            <p:nvPicPr>
              <p:cNvPr id="3075" name="Ink 3074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2600" y="777200"/>
                <a:ext cx="324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076" name="Ink 3075"/>
              <p14:cNvContentPartPr/>
              <p14:nvPr/>
            </p14:nvContentPartPr>
            <p14:xfrm>
              <a:off x="3550040" y="694760"/>
              <a:ext cx="89280" cy="166680"/>
            </p14:xfrm>
          </p:contentPart>
        </mc:Choice>
        <mc:Fallback xmlns="">
          <p:pic>
            <p:nvPicPr>
              <p:cNvPr id="3076" name="Ink 3075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548960" y="692600"/>
                <a:ext cx="918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077" name="Ink 3076"/>
              <p14:cNvContentPartPr/>
              <p14:nvPr/>
            </p14:nvContentPartPr>
            <p14:xfrm>
              <a:off x="3567680" y="555440"/>
              <a:ext cx="115200" cy="120600"/>
            </p14:xfrm>
          </p:contentPart>
        </mc:Choice>
        <mc:Fallback xmlns="">
          <p:pic>
            <p:nvPicPr>
              <p:cNvPr id="3077" name="Ink 3076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566600" y="552920"/>
                <a:ext cx="1173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078" name="Ink 3077"/>
              <p14:cNvContentPartPr/>
              <p14:nvPr/>
            </p14:nvContentPartPr>
            <p14:xfrm>
              <a:off x="3728960" y="615200"/>
              <a:ext cx="149400" cy="158760"/>
            </p14:xfrm>
          </p:contentPart>
        </mc:Choice>
        <mc:Fallback xmlns="">
          <p:pic>
            <p:nvPicPr>
              <p:cNvPr id="3078" name="Ink 3077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27880" y="612320"/>
                <a:ext cx="151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092" name="Ink 3091"/>
              <p14:cNvContentPartPr/>
              <p14:nvPr/>
            </p14:nvContentPartPr>
            <p14:xfrm>
              <a:off x="5625440" y="3955280"/>
              <a:ext cx="360" cy="360"/>
            </p14:xfrm>
          </p:contentPart>
        </mc:Choice>
        <mc:Fallback xmlns="">
          <p:pic>
            <p:nvPicPr>
              <p:cNvPr id="3092" name="Ink 3091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624720" y="3953840"/>
                <a:ext cx="180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06" name="Group 3105"/>
          <p:cNvGrpSpPr/>
          <p:nvPr/>
        </p:nvGrpSpPr>
        <p:grpSpPr>
          <a:xfrm>
            <a:off x="187709" y="2691314"/>
            <a:ext cx="1342440" cy="607680"/>
            <a:chOff x="3119840" y="1871240"/>
            <a:chExt cx="1342440" cy="6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079" name="Ink 3078"/>
                <p14:cNvContentPartPr/>
                <p14:nvPr/>
              </p14:nvContentPartPr>
              <p14:xfrm>
                <a:off x="3157280" y="1983920"/>
                <a:ext cx="34200" cy="243000"/>
              </p14:xfrm>
            </p:contentPart>
          </mc:Choice>
          <mc:Fallback xmlns="">
            <p:pic>
              <p:nvPicPr>
                <p:cNvPr id="3079" name="Ink 3078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55840" y="1982120"/>
                  <a:ext cx="36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080" name="Ink 3079"/>
                <p14:cNvContentPartPr/>
                <p14:nvPr/>
              </p14:nvContentPartPr>
              <p14:xfrm>
                <a:off x="3119840" y="2016320"/>
                <a:ext cx="142560" cy="112320"/>
              </p14:xfrm>
            </p:contentPart>
          </mc:Choice>
          <mc:Fallback xmlns="">
            <p:pic>
              <p:nvPicPr>
                <p:cNvPr id="3080" name="Ink 3079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18760" y="2014160"/>
                  <a:ext cx="144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081" name="Ink 3080"/>
                <p14:cNvContentPartPr/>
                <p14:nvPr/>
              </p14:nvContentPartPr>
              <p14:xfrm>
                <a:off x="3287600" y="1971680"/>
                <a:ext cx="46440" cy="181080"/>
              </p14:xfrm>
            </p:contentPart>
          </mc:Choice>
          <mc:Fallback xmlns="">
            <p:pic>
              <p:nvPicPr>
                <p:cNvPr id="3081" name="Ink 3080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86520" y="1969880"/>
                  <a:ext cx="4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082" name="Ink 3081"/>
                <p14:cNvContentPartPr/>
                <p14:nvPr/>
              </p14:nvContentPartPr>
              <p14:xfrm>
                <a:off x="3367160" y="2025320"/>
                <a:ext cx="23040" cy="101520"/>
              </p14:xfrm>
            </p:contentPart>
          </mc:Choice>
          <mc:Fallback xmlns="">
            <p:pic>
              <p:nvPicPr>
                <p:cNvPr id="3082" name="Ink 3081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66080" y="2023160"/>
                  <a:ext cx="25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083" name="Ink 3082"/>
                <p14:cNvContentPartPr/>
                <p14:nvPr/>
              </p14:nvContentPartPr>
              <p14:xfrm>
                <a:off x="3420440" y="1965560"/>
                <a:ext cx="31320" cy="175320"/>
              </p14:xfrm>
            </p:contentPart>
          </mc:Choice>
          <mc:Fallback xmlns="">
            <p:pic>
              <p:nvPicPr>
                <p:cNvPr id="3083" name="Ink 3082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20080" y="1964120"/>
                  <a:ext cx="33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084" name="Ink 3083"/>
                <p14:cNvContentPartPr/>
                <p14:nvPr/>
              </p14:nvContentPartPr>
              <p14:xfrm>
                <a:off x="3524840" y="2019200"/>
                <a:ext cx="97200" cy="20160"/>
              </p14:xfrm>
            </p:contentPart>
          </mc:Choice>
          <mc:Fallback xmlns="">
            <p:pic>
              <p:nvPicPr>
                <p:cNvPr id="3084" name="Ink 3083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23760" y="2016680"/>
                  <a:ext cx="99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085" name="Ink 3084"/>
                <p14:cNvContentPartPr/>
                <p14:nvPr/>
              </p14:nvContentPartPr>
              <p14:xfrm>
                <a:off x="3543920" y="2053400"/>
                <a:ext cx="82800" cy="13320"/>
              </p14:xfrm>
            </p:contentPart>
          </mc:Choice>
          <mc:Fallback xmlns="">
            <p:pic>
              <p:nvPicPr>
                <p:cNvPr id="3085" name="Ink 3084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42840" y="2053040"/>
                  <a:ext cx="842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086" name="Ink 3085"/>
                <p14:cNvContentPartPr/>
                <p14:nvPr/>
              </p14:nvContentPartPr>
              <p14:xfrm>
                <a:off x="3716000" y="1915520"/>
                <a:ext cx="110520" cy="209520"/>
              </p14:xfrm>
            </p:contentPart>
          </mc:Choice>
          <mc:Fallback xmlns="">
            <p:pic>
              <p:nvPicPr>
                <p:cNvPr id="3086" name="Ink 3085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14560" y="1913000"/>
                  <a:ext cx="111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087" name="Ink 3086"/>
                <p14:cNvContentPartPr/>
                <p14:nvPr/>
              </p14:nvContentPartPr>
              <p14:xfrm>
                <a:off x="3858920" y="1976720"/>
                <a:ext cx="13320" cy="83160"/>
              </p14:xfrm>
            </p:contentPart>
          </mc:Choice>
          <mc:Fallback xmlns="">
            <p:pic>
              <p:nvPicPr>
                <p:cNvPr id="3087" name="Ink 3086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57840" y="1974560"/>
                  <a:ext cx="15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088" name="Ink 3087"/>
                <p14:cNvContentPartPr/>
                <p14:nvPr/>
              </p14:nvContentPartPr>
              <p14:xfrm>
                <a:off x="3969800" y="1968080"/>
                <a:ext cx="38520" cy="104400"/>
              </p14:xfrm>
            </p:contentPart>
          </mc:Choice>
          <mc:Fallback xmlns="">
            <p:pic>
              <p:nvPicPr>
                <p:cNvPr id="3088" name="Ink 3087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9080" y="1965560"/>
                  <a:ext cx="39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089" name="Ink 3088"/>
                <p14:cNvContentPartPr/>
                <p14:nvPr/>
              </p14:nvContentPartPr>
              <p14:xfrm>
                <a:off x="4104440" y="1967720"/>
                <a:ext cx="29880" cy="85320"/>
              </p14:xfrm>
            </p:contentPart>
          </mc:Choice>
          <mc:Fallback xmlns="">
            <p:pic>
              <p:nvPicPr>
                <p:cNvPr id="3089" name="Ink 3088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03360" y="1965560"/>
                  <a:ext cx="31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090" name="Ink 3089"/>
                <p14:cNvContentPartPr/>
                <p14:nvPr/>
              </p14:nvContentPartPr>
              <p14:xfrm>
                <a:off x="4159160" y="1915880"/>
                <a:ext cx="64800" cy="212040"/>
              </p14:xfrm>
            </p:contentPart>
          </mc:Choice>
          <mc:Fallback xmlns="">
            <p:pic>
              <p:nvPicPr>
                <p:cNvPr id="3090" name="Ink 3089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58080" y="1913720"/>
                  <a:ext cx="673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091" name="Ink 3090"/>
                <p14:cNvContentPartPr/>
                <p14:nvPr/>
              </p14:nvContentPartPr>
              <p14:xfrm>
                <a:off x="4267520" y="1871240"/>
                <a:ext cx="114480" cy="90720"/>
              </p14:xfrm>
            </p:contentPart>
          </mc:Choice>
          <mc:Fallback xmlns="">
            <p:pic>
              <p:nvPicPr>
                <p:cNvPr id="3091" name="Ink 3090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66080" y="1868720"/>
                  <a:ext cx="117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093" name="Ink 3092"/>
                <p14:cNvContentPartPr/>
                <p14:nvPr/>
              </p14:nvContentPartPr>
              <p14:xfrm>
                <a:off x="3177440" y="2242400"/>
                <a:ext cx="65520" cy="236520"/>
              </p14:xfrm>
            </p:contentPart>
          </mc:Choice>
          <mc:Fallback xmlns="">
            <p:pic>
              <p:nvPicPr>
                <p:cNvPr id="3093" name="Ink 3092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76000" y="2240240"/>
                  <a:ext cx="680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094" name="Ink 3093"/>
                <p14:cNvContentPartPr/>
                <p14:nvPr/>
              </p14:nvContentPartPr>
              <p14:xfrm>
                <a:off x="3157280" y="2264720"/>
                <a:ext cx="125280" cy="105480"/>
              </p14:xfrm>
            </p:contentPart>
          </mc:Choice>
          <mc:Fallback xmlns="">
            <p:pic>
              <p:nvPicPr>
                <p:cNvPr id="3094" name="Ink 3093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155840" y="2262200"/>
                  <a:ext cx="128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95" name="Ink 3094"/>
                <p14:cNvContentPartPr/>
                <p14:nvPr/>
              </p14:nvContentPartPr>
              <p14:xfrm>
                <a:off x="3332600" y="2225480"/>
                <a:ext cx="58320" cy="153000"/>
              </p14:xfrm>
            </p:contentPart>
          </mc:Choice>
          <mc:Fallback xmlns="">
            <p:pic>
              <p:nvPicPr>
                <p:cNvPr id="3095" name="Ink 3094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31160" y="2222960"/>
                  <a:ext cx="60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096" name="Ink 3095"/>
                <p14:cNvContentPartPr/>
                <p14:nvPr/>
              </p14:nvContentPartPr>
              <p14:xfrm>
                <a:off x="3394520" y="2255360"/>
                <a:ext cx="68760" cy="101520"/>
              </p14:xfrm>
            </p:contentPart>
          </mc:Choice>
          <mc:Fallback xmlns="">
            <p:pic>
              <p:nvPicPr>
                <p:cNvPr id="3096" name="Ink 3095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93800" y="2252840"/>
                  <a:ext cx="70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097" name="Ink 3096"/>
                <p14:cNvContentPartPr/>
                <p14:nvPr/>
              </p14:nvContentPartPr>
              <p14:xfrm>
                <a:off x="3476240" y="2219000"/>
                <a:ext cx="37080" cy="170280"/>
              </p14:xfrm>
            </p:contentPart>
          </mc:Choice>
          <mc:Fallback xmlns="">
            <p:pic>
              <p:nvPicPr>
                <p:cNvPr id="3097" name="Ink 3096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75520" y="2216480"/>
                  <a:ext cx="38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98" name="Ink 3097"/>
                <p14:cNvContentPartPr/>
                <p14:nvPr/>
              </p14:nvContentPartPr>
              <p14:xfrm>
                <a:off x="3602600" y="2261120"/>
                <a:ext cx="67320" cy="8640"/>
              </p14:xfrm>
            </p:contentPart>
          </mc:Choice>
          <mc:Fallback xmlns="">
            <p:pic>
              <p:nvPicPr>
                <p:cNvPr id="3098" name="Ink 3097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01520" y="2258600"/>
                  <a:ext cx="694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099" name="Ink 3098"/>
                <p14:cNvContentPartPr/>
                <p14:nvPr/>
              </p14:nvContentPartPr>
              <p14:xfrm>
                <a:off x="3596480" y="2314040"/>
                <a:ext cx="87120" cy="18720"/>
              </p14:xfrm>
            </p:contentPart>
          </mc:Choice>
          <mc:Fallback xmlns="">
            <p:pic>
              <p:nvPicPr>
                <p:cNvPr id="3099" name="Ink 3098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95400" y="2311880"/>
                  <a:ext cx="88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100" name="Ink 3099"/>
                <p14:cNvContentPartPr/>
                <p14:nvPr/>
              </p14:nvContentPartPr>
              <p14:xfrm>
                <a:off x="3740120" y="2190200"/>
                <a:ext cx="106560" cy="177840"/>
              </p14:xfrm>
            </p:contentPart>
          </mc:Choice>
          <mc:Fallback xmlns="">
            <p:pic>
              <p:nvPicPr>
                <p:cNvPr id="3100" name="Ink 3099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38680" y="2188040"/>
                  <a:ext cx="108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101" name="Ink 3100"/>
                <p14:cNvContentPartPr/>
                <p14:nvPr/>
              </p14:nvContentPartPr>
              <p14:xfrm>
                <a:off x="3858560" y="2231240"/>
                <a:ext cx="13680" cy="71280"/>
              </p14:xfrm>
            </p:contentPart>
          </mc:Choice>
          <mc:Fallback xmlns="">
            <p:pic>
              <p:nvPicPr>
                <p:cNvPr id="3101" name="Ink 3100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57480" y="2228720"/>
                  <a:ext cx="14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102" name="Ink 3101"/>
                <p14:cNvContentPartPr/>
                <p14:nvPr/>
              </p14:nvContentPartPr>
              <p14:xfrm>
                <a:off x="3953240" y="2215760"/>
                <a:ext cx="84240" cy="108720"/>
              </p14:xfrm>
            </p:contentPart>
          </mc:Choice>
          <mc:Fallback xmlns="">
            <p:pic>
              <p:nvPicPr>
                <p:cNvPr id="3102" name="Ink 3101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52160" y="2213240"/>
                  <a:ext cx="85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103" name="Ink 3102"/>
                <p14:cNvContentPartPr/>
                <p14:nvPr/>
              </p14:nvContentPartPr>
              <p14:xfrm>
                <a:off x="4112000" y="2211440"/>
                <a:ext cx="62280" cy="90720"/>
              </p14:xfrm>
            </p:contentPart>
          </mc:Choice>
          <mc:Fallback xmlns="">
            <p:pic>
              <p:nvPicPr>
                <p:cNvPr id="3103" name="Ink 3102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10920" y="2208920"/>
                  <a:ext cx="64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104" name="Ink 3103"/>
                <p14:cNvContentPartPr/>
                <p14:nvPr/>
              </p14:nvContentPartPr>
              <p14:xfrm>
                <a:off x="4188680" y="2186960"/>
                <a:ext cx="105120" cy="184320"/>
              </p14:xfrm>
            </p:contentPart>
          </mc:Choice>
          <mc:Fallback xmlns="">
            <p:pic>
              <p:nvPicPr>
                <p:cNvPr id="3104" name="Ink 3103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87600" y="2184440"/>
                  <a:ext cx="107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05" name="Ink 3104"/>
                <p14:cNvContentPartPr/>
                <p14:nvPr/>
              </p14:nvContentPartPr>
              <p14:xfrm>
                <a:off x="4335200" y="2131520"/>
                <a:ext cx="127080" cy="99000"/>
              </p14:xfrm>
            </p:contentPart>
          </mc:Choice>
          <mc:Fallback xmlns="">
            <p:pic>
              <p:nvPicPr>
                <p:cNvPr id="3105" name="Ink 3104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34120" y="2129000"/>
                  <a:ext cx="129240" cy="10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66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fitting the data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72954" y="-304640"/>
            <a:ext cx="5124481" cy="384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196913" y="2562254"/>
              <a:ext cx="182880" cy="258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5833" y="2560094"/>
                <a:ext cx="1850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4201233" y="2610494"/>
              <a:ext cx="160920" cy="192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0153" y="2607974"/>
                <a:ext cx="1630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503313" y="424574"/>
              <a:ext cx="147240" cy="316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873" y="423854"/>
                <a:ext cx="149760" cy="31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/>
          <p:cNvGrpSpPr/>
          <p:nvPr/>
        </p:nvGrpSpPr>
        <p:grpSpPr>
          <a:xfrm>
            <a:off x="1114831" y="2835375"/>
            <a:ext cx="2223776" cy="259613"/>
            <a:chOff x="850893" y="2788874"/>
            <a:chExt cx="2823427" cy="41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Ink 2"/>
                <p14:cNvContentPartPr/>
                <p14:nvPr/>
              </p14:nvContentPartPr>
              <p14:xfrm>
                <a:off x="850893" y="2893274"/>
                <a:ext cx="171000" cy="27144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9064" y="2889291"/>
                  <a:ext cx="174201" cy="279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" name="Ink 3"/>
                <p14:cNvContentPartPr/>
                <p14:nvPr/>
              </p14:nvContentPartPr>
              <p14:xfrm>
                <a:off x="862773" y="2881754"/>
                <a:ext cx="179280" cy="31716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0944" y="2878344"/>
                  <a:ext cx="182481" cy="324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/>
                <p14:cNvContentPartPr/>
                <p14:nvPr/>
              </p14:nvContentPartPr>
              <p14:xfrm>
                <a:off x="1215213" y="2921354"/>
                <a:ext cx="420840" cy="14652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13842" y="2917379"/>
                  <a:ext cx="423582" cy="154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/>
                <p14:cNvContentPartPr/>
                <p14:nvPr/>
              </p14:nvContentPartPr>
              <p14:xfrm>
                <a:off x="1858533" y="2788874"/>
                <a:ext cx="167040" cy="39816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56707" y="2784892"/>
                  <a:ext cx="169322" cy="4061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/>
                <p14:cNvContentPartPr/>
                <p14:nvPr/>
              </p14:nvContentPartPr>
              <p14:xfrm>
                <a:off x="2131413" y="2869154"/>
                <a:ext cx="112320" cy="22284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30043" y="2865175"/>
                  <a:ext cx="114146" cy="2307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/>
                <p14:cNvContentPartPr/>
                <p14:nvPr/>
              </p14:nvContentPartPr>
              <p14:xfrm>
                <a:off x="2519853" y="2880674"/>
                <a:ext cx="157680" cy="2048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18478" y="2876702"/>
                  <a:ext cx="160430" cy="213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/>
                <p14:cNvContentPartPr/>
                <p14:nvPr/>
              </p14:nvContentPartPr>
              <p14:xfrm>
                <a:off x="2549373" y="2877074"/>
                <a:ext cx="141480" cy="18216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47542" y="2873658"/>
                  <a:ext cx="144685" cy="1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/>
                <p14:cNvContentPartPr/>
                <p14:nvPr/>
              </p14:nvContentPartPr>
              <p14:xfrm>
                <a:off x="2835880" y="3079220"/>
                <a:ext cx="28800" cy="1332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34980" y="3075166"/>
                  <a:ext cx="30600" cy="202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/>
                <p14:cNvContentPartPr/>
                <p14:nvPr/>
              </p14:nvContentPartPr>
              <p14:xfrm>
                <a:off x="2950000" y="3068780"/>
                <a:ext cx="6480" cy="1800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48611" y="3067092"/>
                  <a:ext cx="8794" cy="213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/>
                <p14:cNvContentPartPr/>
                <p14:nvPr/>
              </p14:nvContentPartPr>
              <p14:xfrm>
                <a:off x="3050800" y="3067340"/>
                <a:ext cx="22680" cy="1332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49411" y="3063286"/>
                  <a:ext cx="24531" cy="18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/>
                <p14:cNvContentPartPr/>
                <p14:nvPr/>
              </p14:nvContentPartPr>
              <p14:xfrm>
                <a:off x="3248080" y="2922980"/>
                <a:ext cx="102960" cy="15156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46713" y="2919599"/>
                  <a:ext cx="105238" cy="1583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/>
                <p14:cNvContentPartPr/>
                <p14:nvPr/>
              </p14:nvContentPartPr>
              <p14:xfrm>
                <a:off x="3225040" y="2933420"/>
                <a:ext cx="151200" cy="17100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23670" y="2929430"/>
                  <a:ext cx="153941" cy="178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/>
                <p14:cNvContentPartPr/>
                <p14:nvPr/>
              </p14:nvContentPartPr>
              <p14:xfrm>
                <a:off x="3401080" y="2811740"/>
                <a:ext cx="21600" cy="10944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99701" y="2808338"/>
                  <a:ext cx="24357" cy="116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/>
                <p14:cNvContentPartPr/>
                <p14:nvPr/>
              </p14:nvContentPartPr>
              <p14:xfrm>
                <a:off x="3461920" y="2832260"/>
                <a:ext cx="66240" cy="8028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60550" y="2828274"/>
                  <a:ext cx="69438" cy="88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/>
                <p14:cNvContentPartPr/>
                <p14:nvPr/>
              </p14:nvContentPartPr>
              <p14:xfrm>
                <a:off x="3585760" y="2816780"/>
                <a:ext cx="88560" cy="34308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84856" y="2812810"/>
                  <a:ext cx="91271" cy="35101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/>
          <p:cNvSpPr txBox="1"/>
          <p:nvPr/>
        </p:nvSpPr>
        <p:spPr>
          <a:xfrm>
            <a:off x="3300640" y="136357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2"/>
                </a:solidFill>
              </a:rPr>
              <a:t>overfitting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pic>
        <p:nvPicPr>
          <p:cNvPr id="1026" name="Picture 2" descr="http://www.ece.northwestern.edu/~nocedal/images/cover-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" y="380726"/>
            <a:ext cx="1887220" cy="27641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2700" y="2651760"/>
            <a:ext cx="172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Nocedal</a:t>
            </a:r>
            <a:r>
              <a:rPr lang="en-US" dirty="0" smtClean="0"/>
              <a:t>, Wright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the right model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781" y="503936"/>
            <a:ext cx="3896232" cy="2531364"/>
          </a:xfrm>
        </p:spPr>
        <p:txBody>
          <a:bodyPr/>
          <a:lstStyle/>
          <a:p>
            <a:r>
              <a:rPr lang="en-US" sz="1600" dirty="0" smtClean="0"/>
              <a:t>The most straight-forward and commonly used method is </a:t>
            </a:r>
            <a:r>
              <a:rPr lang="en-US" sz="1600" i="1" dirty="0" smtClean="0"/>
              <a:t>validation</a:t>
            </a:r>
            <a:r>
              <a:rPr lang="en-US" sz="16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Split data into training and 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Fit all models on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Check how well do they perform on 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Pick the best performer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Reestimate</a:t>
            </a:r>
            <a:r>
              <a:rPr lang="en-US" sz="1600" dirty="0" smtClean="0"/>
              <a:t> the model using full set</a:t>
            </a:r>
          </a:p>
          <a:p>
            <a:pPr marL="342900" indent="-342900">
              <a:buFont typeface="+mj-lt"/>
              <a:buAutoNum type="arabicPeriod"/>
            </a:pPr>
            <a:endParaRPr lang="en-U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24997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CourseOptimization\2013\CT\g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37" y="381036"/>
            <a:ext cx="1263513" cy="12704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221" y="1884926"/>
            <a:ext cx="1263513" cy="12704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6421" y="1884926"/>
            <a:ext cx="1263513" cy="12704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6635" y="1636683"/>
            <a:ext cx="1762687" cy="23339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200" dirty="0"/>
              <a:t>Reconstruction (no noise):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3167" y="1651529"/>
            <a:ext cx="1764299" cy="23339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200" dirty="0"/>
              <a:t>Reconstruction with noise: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8955" y="907266"/>
            <a:ext cx="1594082" cy="420115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200" dirty="0"/>
              <a:t>"True" phantom used to generate the data: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097" y="385954"/>
            <a:ext cx="2622323" cy="477413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dirty="0"/>
              <a:t>Tomographic reconstruction suffers from </a:t>
            </a:r>
            <a:r>
              <a:rPr lang="en-US" sz="1400" dirty="0" err="1" smtClean="0"/>
              <a:t>overfitting</a:t>
            </a:r>
            <a:r>
              <a:rPr lang="en-US" sz="1400" dirty="0" smtClean="0"/>
              <a:t> as well: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in computer tomography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(Not fully) Bayesian approach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60" y="354983"/>
            <a:ext cx="2346556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Our model (in the linear case):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1414" y="1148410"/>
            <a:ext cx="1279276" cy="29274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600" dirty="0" smtClean="0"/>
              <a:t>Let us look at: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28110" y="1532763"/>
            <a:ext cx="1550184" cy="29274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600" dirty="0"/>
              <a:t>Using Bayes rule: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64918" y="2297880"/>
            <a:ext cx="727843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i="1" dirty="0"/>
              <a:t>posterior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852613" y="2208240"/>
            <a:ext cx="780614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i="1" dirty="0"/>
              <a:t>likelihood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926124" y="2170495"/>
            <a:ext cx="424876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i="1" dirty="0"/>
              <a:t>prior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0380" y="2630086"/>
            <a:ext cx="4228435" cy="477413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dirty="0"/>
              <a:t>We will now model the factors and then try to find w that maximizes the probability.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137737" y="616953"/>
            <a:ext cx="2822050" cy="369332"/>
            <a:chOff x="981889" y="303511"/>
            <a:chExt cx="3523980" cy="6978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2" name="Ink 61"/>
                <p14:cNvContentPartPr/>
                <p14:nvPr/>
              </p14:nvContentPartPr>
              <p14:xfrm>
                <a:off x="981889" y="410539"/>
                <a:ext cx="294480" cy="41904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5595" y="396254"/>
                  <a:ext cx="307518" cy="453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3" name="Ink 62"/>
                <p14:cNvContentPartPr/>
                <p14:nvPr/>
              </p14:nvContentPartPr>
              <p14:xfrm>
                <a:off x="1007089" y="444019"/>
                <a:ext cx="242640" cy="39132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0349" y="425644"/>
                  <a:ext cx="254772" cy="429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4" name="Ink 63"/>
                <p14:cNvContentPartPr/>
                <p14:nvPr/>
              </p14:nvContentPartPr>
              <p14:xfrm>
                <a:off x="1509289" y="563899"/>
                <a:ext cx="250200" cy="24084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2989" y="546210"/>
                  <a:ext cx="263250" cy="278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5" name="Ink 64"/>
                <p14:cNvContentPartPr/>
                <p14:nvPr/>
              </p14:nvContentPartPr>
              <p14:xfrm>
                <a:off x="1983049" y="586819"/>
                <a:ext cx="210960" cy="2880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6752" y="565562"/>
                  <a:ext cx="224004" cy="61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6" name="Ink 65"/>
                <p14:cNvContentPartPr/>
                <p14:nvPr/>
              </p14:nvContentPartPr>
              <p14:xfrm>
                <a:off x="1954969" y="684739"/>
                <a:ext cx="243000" cy="3276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8681" y="664264"/>
                  <a:ext cx="256026" cy="73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7" name="Ink 66"/>
                <p14:cNvContentPartPr/>
                <p14:nvPr/>
              </p14:nvContentPartPr>
              <p14:xfrm>
                <a:off x="2364216" y="496579"/>
                <a:ext cx="203760" cy="44784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7469" y="476841"/>
                  <a:ext cx="217254" cy="487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8" name="Ink 67"/>
                <p14:cNvContentPartPr/>
                <p14:nvPr/>
              </p14:nvContentPartPr>
              <p14:xfrm>
                <a:off x="2708736" y="641659"/>
                <a:ext cx="135720" cy="1080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02874" y="620779"/>
                  <a:ext cx="147894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9" name="Ink 68"/>
                <p14:cNvContentPartPr/>
                <p14:nvPr/>
              </p14:nvContentPartPr>
              <p14:xfrm>
                <a:off x="2749776" y="535819"/>
                <a:ext cx="34560" cy="19728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43044" y="517452"/>
                  <a:ext cx="46230" cy="23401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0" name="TextBox 69"/>
            <p:cNvSpPr txBox="1"/>
            <p:nvPr/>
          </p:nvSpPr>
          <p:spPr>
            <a:xfrm>
              <a:off x="2927582" y="303511"/>
              <a:ext cx="1578287" cy="697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“noise”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050122" y="1124960"/>
            <a:ext cx="1230897" cy="330840"/>
            <a:chOff x="1838500" y="1124960"/>
            <a:chExt cx="144252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/>
                <p14:cNvContentPartPr/>
                <p14:nvPr/>
              </p14:nvContentPartPr>
              <p14:xfrm>
                <a:off x="1838500" y="1141880"/>
                <a:ext cx="68760" cy="30168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37242" y="1139380"/>
                  <a:ext cx="71276" cy="3070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/>
                <p14:cNvContentPartPr/>
                <p14:nvPr/>
              </p14:nvContentPartPr>
              <p14:xfrm>
                <a:off x="1885300" y="1147640"/>
                <a:ext cx="119880" cy="16524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84459" y="1144697"/>
                  <a:ext cx="122404" cy="171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/>
                <p14:cNvContentPartPr/>
                <p14:nvPr/>
              </p14:nvContentPartPr>
              <p14:xfrm>
                <a:off x="2109220" y="1139000"/>
                <a:ext cx="82440" cy="28476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07952" y="1136469"/>
                  <a:ext cx="84977" cy="290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/>
                <p14:cNvContentPartPr/>
                <p14:nvPr/>
              </p14:nvContentPartPr>
              <p14:xfrm>
                <a:off x="2239180" y="1252760"/>
                <a:ext cx="163080" cy="11016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37490" y="1252338"/>
                  <a:ext cx="166460" cy="1135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/>
                <p14:cNvContentPartPr/>
                <p14:nvPr/>
              </p14:nvContentPartPr>
              <p14:xfrm>
                <a:off x="2561740" y="1136480"/>
                <a:ext cx="74880" cy="36072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60471" y="1133527"/>
                  <a:ext cx="77418" cy="366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/>
                <p14:cNvContentPartPr/>
                <p14:nvPr/>
              </p14:nvContentPartPr>
              <p14:xfrm>
                <a:off x="2782420" y="1150160"/>
                <a:ext cx="79920" cy="26352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81158" y="1147204"/>
                  <a:ext cx="82023" cy="269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/>
                <p14:cNvContentPartPr/>
                <p14:nvPr/>
              </p14:nvContentPartPr>
              <p14:xfrm>
                <a:off x="2747860" y="1167440"/>
                <a:ext cx="164520" cy="22176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46594" y="1164910"/>
                  <a:ext cx="166629" cy="2272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/>
                <p14:cNvContentPartPr/>
                <p14:nvPr/>
              </p14:nvContentPartPr>
              <p14:xfrm>
                <a:off x="2917060" y="1361840"/>
                <a:ext cx="19800" cy="9396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15769" y="1359312"/>
                  <a:ext cx="22813" cy="99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/>
                <p14:cNvContentPartPr/>
                <p14:nvPr/>
              </p14:nvContentPartPr>
              <p14:xfrm>
                <a:off x="3020020" y="1266080"/>
                <a:ext cx="102960" cy="23400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19598" y="1263550"/>
                  <a:ext cx="105070" cy="239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/>
                <p14:cNvContentPartPr/>
                <p14:nvPr/>
              </p14:nvContentPartPr>
              <p14:xfrm>
                <a:off x="3198220" y="1124960"/>
                <a:ext cx="82800" cy="38772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97375" y="1122429"/>
                  <a:ext cx="85335" cy="39151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/>
          <p:cNvGrpSpPr/>
          <p:nvPr/>
        </p:nvGrpSpPr>
        <p:grpSpPr>
          <a:xfrm>
            <a:off x="497856" y="1784826"/>
            <a:ext cx="3903480" cy="592632"/>
            <a:chOff x="343840" y="1740600"/>
            <a:chExt cx="4130640" cy="62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/>
                <p14:cNvContentPartPr/>
                <p14:nvPr/>
              </p14:nvContentPartPr>
              <p14:xfrm>
                <a:off x="343840" y="1977480"/>
                <a:ext cx="28080" cy="29052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2301" y="1975195"/>
                  <a:ext cx="30773" cy="295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/>
                <p14:cNvContentPartPr/>
                <p14:nvPr/>
              </p14:nvContentPartPr>
              <p14:xfrm>
                <a:off x="373000" y="1983960"/>
                <a:ext cx="125280" cy="16344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1854" y="1981306"/>
                  <a:ext cx="127954" cy="1687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/>
                <p14:cNvContentPartPr/>
                <p14:nvPr/>
              </p14:nvContentPartPr>
              <p14:xfrm>
                <a:off x="571000" y="1969920"/>
                <a:ext cx="74880" cy="24048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9860" y="1967633"/>
                  <a:ext cx="77161" cy="245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/>
                <p14:cNvContentPartPr/>
                <p14:nvPr/>
              </p14:nvContentPartPr>
              <p14:xfrm>
                <a:off x="663520" y="2039400"/>
                <a:ext cx="164880" cy="11304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2378" y="2037109"/>
                  <a:ext cx="167545" cy="1180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/>
                <p14:cNvContentPartPr/>
                <p14:nvPr/>
              </p14:nvContentPartPr>
              <p14:xfrm>
                <a:off x="928840" y="1958400"/>
                <a:ext cx="23400" cy="24876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7306" y="1956114"/>
                  <a:ext cx="26085" cy="2537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/>
                <p14:cNvContentPartPr/>
                <p14:nvPr/>
              </p14:nvContentPartPr>
              <p14:xfrm>
                <a:off x="1098400" y="1969920"/>
                <a:ext cx="90720" cy="20916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6875" y="1967634"/>
                  <a:ext cx="93007" cy="214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/>
                <p14:cNvContentPartPr/>
                <p14:nvPr/>
              </p14:nvContentPartPr>
              <p14:xfrm>
                <a:off x="1070320" y="1986120"/>
                <a:ext cx="126000" cy="19440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8797" y="1983837"/>
                  <a:ext cx="128665" cy="1993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/>
                <p14:cNvContentPartPr/>
                <p14:nvPr/>
              </p14:nvContentPartPr>
              <p14:xfrm>
                <a:off x="1256440" y="2151720"/>
                <a:ext cx="9720" cy="6552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54945" y="2149053"/>
                  <a:ext cx="11589" cy="700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/>
                <p14:cNvContentPartPr/>
                <p14:nvPr/>
              </p14:nvContentPartPr>
              <p14:xfrm>
                <a:off x="1350400" y="2049480"/>
                <a:ext cx="87840" cy="20160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49259" y="2047193"/>
                  <a:ext cx="90502" cy="2065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/>
                <p14:cNvContentPartPr/>
                <p14:nvPr/>
              </p14:nvContentPartPr>
              <p14:xfrm>
                <a:off x="1458760" y="1935720"/>
                <a:ext cx="100440" cy="29988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58380" y="1933056"/>
                  <a:ext cx="101962" cy="303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/>
                <p14:cNvContentPartPr/>
                <p14:nvPr/>
              </p14:nvContentPartPr>
              <p14:xfrm>
                <a:off x="1698160" y="2031120"/>
                <a:ext cx="149040" cy="1656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97016" y="2029238"/>
                  <a:ext cx="151327" cy="191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/>
                <p14:cNvContentPartPr/>
                <p14:nvPr/>
              </p14:nvContentPartPr>
              <p14:xfrm>
                <a:off x="1706800" y="2086920"/>
                <a:ext cx="147960" cy="1404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05275" y="2086530"/>
                  <a:ext cx="149867" cy="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/>
                <p14:cNvContentPartPr/>
                <p14:nvPr/>
              </p14:nvContentPartPr>
              <p14:xfrm>
                <a:off x="2199640" y="1740600"/>
                <a:ext cx="82080" cy="20700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98500" y="1737931"/>
                  <a:ext cx="84740" cy="212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/>
                <p14:cNvContentPartPr/>
                <p14:nvPr/>
              </p14:nvContentPartPr>
              <p14:xfrm>
                <a:off x="2043040" y="2008800"/>
                <a:ext cx="481320" cy="3096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41526" y="2007653"/>
                  <a:ext cx="483969" cy="34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/>
                <p14:cNvContentPartPr/>
                <p14:nvPr/>
              </p14:nvContentPartPr>
              <p14:xfrm>
                <a:off x="2000920" y="2115000"/>
                <a:ext cx="31680" cy="18648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99789" y="2113093"/>
                  <a:ext cx="33943" cy="191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/>
                <p14:cNvContentPartPr/>
                <p14:nvPr/>
              </p14:nvContentPartPr>
              <p14:xfrm>
                <a:off x="2012800" y="2107440"/>
                <a:ext cx="90720" cy="9864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11656" y="2104774"/>
                  <a:ext cx="93007" cy="103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/>
                <p14:cNvContentPartPr/>
                <p14:nvPr/>
              </p14:nvContentPartPr>
              <p14:xfrm>
                <a:off x="2121880" y="2085840"/>
                <a:ext cx="90360" cy="22392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20741" y="2083174"/>
                  <a:ext cx="92638" cy="228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/>
                <p14:cNvContentPartPr/>
                <p14:nvPr/>
              </p14:nvContentPartPr>
              <p14:xfrm>
                <a:off x="2289640" y="2124360"/>
                <a:ext cx="84240" cy="13032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88115" y="2122455"/>
                  <a:ext cx="86146" cy="1348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/>
                <p14:cNvContentPartPr/>
                <p14:nvPr/>
              </p14:nvContentPartPr>
              <p14:xfrm>
                <a:off x="2244280" y="2127600"/>
                <a:ext cx="106920" cy="17892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43134" y="2124930"/>
                  <a:ext cx="109211" cy="182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/>
                <p14:cNvContentPartPr/>
                <p14:nvPr/>
              </p14:nvContentPartPr>
              <p14:xfrm>
                <a:off x="2391880" y="2240640"/>
                <a:ext cx="26280" cy="5724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90737" y="2238745"/>
                  <a:ext cx="28565" cy="61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/>
                <p14:cNvContentPartPr/>
                <p14:nvPr/>
              </p14:nvContentPartPr>
              <p14:xfrm>
                <a:off x="2466760" y="2168640"/>
                <a:ext cx="84240" cy="19908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66379" y="2165970"/>
                  <a:ext cx="85765" cy="204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/>
                <p14:cNvContentPartPr/>
                <p14:nvPr/>
              </p14:nvContentPartPr>
              <p14:xfrm>
                <a:off x="2588440" y="2064240"/>
                <a:ext cx="84240" cy="22932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87296" y="2061573"/>
                  <a:ext cx="86908" cy="232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2" name="Ink 71"/>
                <p14:cNvContentPartPr/>
                <p14:nvPr/>
              </p14:nvContentPartPr>
              <p14:xfrm>
                <a:off x="2693200" y="1827720"/>
                <a:ext cx="44280" cy="25524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91673" y="1825053"/>
                  <a:ext cx="46952" cy="2605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3" name="Ink 72"/>
                <p14:cNvContentPartPr/>
                <p14:nvPr/>
              </p14:nvContentPartPr>
              <p14:xfrm>
                <a:off x="2713720" y="1812960"/>
                <a:ext cx="90000" cy="15444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13339" y="1810291"/>
                  <a:ext cx="91907" cy="159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4" name="Ink 73"/>
                <p14:cNvContentPartPr/>
                <p14:nvPr/>
              </p14:nvContentPartPr>
              <p14:xfrm>
                <a:off x="2833240" y="1789200"/>
                <a:ext cx="110880" cy="32328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31711" y="1786921"/>
                  <a:ext cx="113174" cy="327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5" name="Ink 74"/>
                <p14:cNvContentPartPr/>
                <p14:nvPr/>
              </p14:nvContentPartPr>
              <p14:xfrm>
                <a:off x="2983720" y="1852560"/>
                <a:ext cx="79560" cy="21384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82578" y="1849892"/>
                  <a:ext cx="80702" cy="219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6" name="Ink 75"/>
                <p14:cNvContentPartPr/>
                <p14:nvPr/>
              </p14:nvContentPartPr>
              <p14:xfrm>
                <a:off x="2920720" y="1834200"/>
                <a:ext cx="153720" cy="24876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19194" y="1831533"/>
                  <a:ext cx="156390" cy="254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7" name="Ink 76"/>
                <p14:cNvContentPartPr/>
                <p14:nvPr/>
              </p14:nvContentPartPr>
              <p14:xfrm>
                <a:off x="3093880" y="2015640"/>
                <a:ext cx="31680" cy="6876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92735" y="2013730"/>
                  <a:ext cx="33970" cy="733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8" name="Ink 77"/>
                <p14:cNvContentPartPr/>
                <p14:nvPr/>
              </p14:nvContentPartPr>
              <p14:xfrm>
                <a:off x="3150400" y="1931400"/>
                <a:ext cx="106200" cy="22032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50019" y="1928732"/>
                  <a:ext cx="108103" cy="225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0" name="Ink 79"/>
                <p14:cNvContentPartPr/>
                <p14:nvPr/>
              </p14:nvContentPartPr>
              <p14:xfrm>
                <a:off x="3339040" y="1770840"/>
                <a:ext cx="45000" cy="34524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37906" y="1768554"/>
                  <a:ext cx="47269" cy="3501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1" name="Ink 80"/>
                <p14:cNvContentPartPr/>
                <p14:nvPr/>
              </p14:nvContentPartPr>
              <p14:xfrm>
                <a:off x="3436240" y="1908360"/>
                <a:ext cx="159480" cy="12636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34718" y="1906076"/>
                  <a:ext cx="162525" cy="131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Ink 81"/>
                <p14:cNvContentPartPr/>
                <p14:nvPr/>
              </p14:nvContentPartPr>
              <p14:xfrm>
                <a:off x="3683920" y="1743120"/>
                <a:ext cx="124200" cy="37728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83158" y="1740455"/>
                  <a:ext cx="126486" cy="381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Ink 82"/>
                <p14:cNvContentPartPr/>
                <p14:nvPr/>
              </p14:nvContentPartPr>
              <p14:xfrm>
                <a:off x="3941320" y="1784160"/>
                <a:ext cx="20880" cy="27828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40181" y="1781873"/>
                  <a:ext cx="23537" cy="283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4" name="Ink 83"/>
                <p14:cNvContentPartPr/>
                <p14:nvPr/>
              </p14:nvContentPartPr>
              <p14:xfrm>
                <a:off x="3949240" y="1800360"/>
                <a:ext cx="120960" cy="13644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48479" y="1797692"/>
                  <a:ext cx="123242" cy="1410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5" name="Ink 84"/>
                <p14:cNvContentPartPr/>
                <p14:nvPr/>
              </p14:nvContentPartPr>
              <p14:xfrm>
                <a:off x="4111240" y="1774800"/>
                <a:ext cx="95400" cy="32400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09720" y="1772516"/>
                  <a:ext cx="98061" cy="328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6" name="Ink 85"/>
                <p14:cNvContentPartPr/>
                <p14:nvPr/>
              </p14:nvContentPartPr>
              <p14:xfrm>
                <a:off x="4228240" y="1897200"/>
                <a:ext cx="138960" cy="11988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26713" y="1896819"/>
                  <a:ext cx="141632" cy="123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7" name="Ink 86"/>
                <p14:cNvContentPartPr/>
                <p14:nvPr/>
              </p14:nvContentPartPr>
              <p14:xfrm>
                <a:off x="4351000" y="1750320"/>
                <a:ext cx="123480" cy="364680"/>
              </p14:xfrm>
            </p:contentPart>
          </mc:Choice>
          <mc:Fallback xmlns="">
            <p:pic>
              <p:nvPicPr>
                <p:cNvPr id="87" name="Ink 86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50238" y="1748417"/>
                  <a:ext cx="125767" cy="36810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324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0" grpId="0"/>
      <p:bldP spid="121" grpId="0"/>
      <p:bldP spid="122" grpId="0"/>
      <p:bldP spid="123" grpId="0"/>
      <p:bldP spid="1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573" y="0"/>
            <a:ext cx="4137660" cy="285750"/>
          </a:xfrm>
        </p:spPr>
        <p:txBody>
          <a:bodyPr/>
          <a:lstStyle/>
          <a:p>
            <a:r>
              <a:rPr lang="en-US" dirty="0"/>
              <a:t>(Not fully) Bayesian approach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92722" y="2305158"/>
            <a:ext cx="3648987" cy="918029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dirty="0"/>
              <a:t>Different choices of log-likelihood and log-prior give rise to different regression methods with different statistical and computational performance 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1085560" y="440208"/>
            <a:ext cx="1801260" cy="381746"/>
            <a:chOff x="893140" y="324260"/>
            <a:chExt cx="191268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893140" y="399860"/>
                <a:ext cx="222840" cy="19296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1993" y="397946"/>
                  <a:ext cx="224369" cy="1975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/>
                <p14:cNvContentPartPr/>
                <p14:nvPr/>
              </p14:nvContentPartPr>
              <p14:xfrm>
                <a:off x="1138660" y="435500"/>
                <a:ext cx="136080" cy="9252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7131" y="432824"/>
                  <a:ext cx="137991" cy="97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/>
                <p14:cNvContentPartPr/>
                <p14:nvPr/>
              </p14:nvContentPartPr>
              <p14:xfrm>
                <a:off x="1279420" y="434780"/>
                <a:ext cx="108360" cy="9216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8654" y="432868"/>
                  <a:ext cx="109509" cy="96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/>
                <p14:cNvContentPartPr/>
                <p14:nvPr/>
              </p14:nvContentPartPr>
              <p14:xfrm>
                <a:off x="1274020" y="447380"/>
                <a:ext cx="86760" cy="14040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2873" y="445472"/>
                  <a:ext cx="89053" cy="144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/>
                <p14:cNvContentPartPr/>
                <p14:nvPr/>
              </p14:nvContentPartPr>
              <p14:xfrm>
                <a:off x="1049020" y="611180"/>
                <a:ext cx="186120" cy="11844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7491" y="608888"/>
                  <a:ext cx="188795" cy="123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/>
                <p14:cNvContentPartPr/>
                <p14:nvPr/>
              </p14:nvContentPartPr>
              <p14:xfrm>
                <a:off x="1560940" y="372140"/>
                <a:ext cx="28800" cy="19476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59404" y="369844"/>
                  <a:ext cx="31872" cy="199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/>
                <p14:cNvContentPartPr/>
                <p14:nvPr/>
              </p14:nvContentPartPr>
              <p14:xfrm>
                <a:off x="1589740" y="330740"/>
                <a:ext cx="106200" cy="15804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88976" y="328061"/>
                  <a:ext cx="108492" cy="163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/>
                <p14:cNvContentPartPr/>
                <p14:nvPr/>
              </p14:nvContentPartPr>
              <p14:xfrm>
                <a:off x="1780180" y="344060"/>
                <a:ext cx="70200" cy="26532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79035" y="341766"/>
                  <a:ext cx="72108" cy="269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/>
                <p14:cNvContentPartPr/>
                <p14:nvPr/>
              </p14:nvContentPartPr>
              <p14:xfrm>
                <a:off x="1913020" y="436940"/>
                <a:ext cx="133560" cy="13032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1494" y="434640"/>
                  <a:ext cx="136613" cy="1353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/>
                <p14:cNvContentPartPr/>
                <p14:nvPr/>
              </p14:nvContentPartPr>
              <p14:xfrm>
                <a:off x="2166100" y="324260"/>
                <a:ext cx="27360" cy="32940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64580" y="321965"/>
                  <a:ext cx="30020" cy="334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/>
                <p14:cNvContentPartPr/>
                <p14:nvPr/>
              </p14:nvContentPartPr>
              <p14:xfrm>
                <a:off x="2326300" y="378620"/>
                <a:ext cx="98640" cy="14976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25153" y="375946"/>
                  <a:ext cx="100169" cy="154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/>
                <p14:cNvContentPartPr/>
                <p14:nvPr/>
              </p14:nvContentPartPr>
              <p14:xfrm>
                <a:off x="2330620" y="382940"/>
                <a:ext cx="96840" cy="18612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29476" y="381029"/>
                  <a:ext cx="98746" cy="1903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/>
                <p14:cNvContentPartPr/>
                <p14:nvPr/>
              </p14:nvContentPartPr>
              <p14:xfrm>
                <a:off x="2462380" y="538460"/>
                <a:ext cx="7560" cy="6876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60868" y="536168"/>
                  <a:ext cx="10206" cy="72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/>
                <p14:cNvContentPartPr/>
                <p14:nvPr/>
              </p14:nvContentPartPr>
              <p14:xfrm>
                <a:off x="2563540" y="423260"/>
                <a:ext cx="97200" cy="21204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62392" y="420964"/>
                  <a:ext cx="99496" cy="216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/>
                <p14:cNvContentPartPr/>
                <p14:nvPr/>
              </p14:nvContentPartPr>
              <p14:xfrm>
                <a:off x="2738500" y="329660"/>
                <a:ext cx="67320" cy="28584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37359" y="327367"/>
                  <a:ext cx="69982" cy="2892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/>
          <p:cNvGrpSpPr/>
          <p:nvPr/>
        </p:nvGrpSpPr>
        <p:grpSpPr>
          <a:xfrm>
            <a:off x="713631" y="953388"/>
            <a:ext cx="2796670" cy="561009"/>
            <a:chOff x="597580" y="838900"/>
            <a:chExt cx="3126240" cy="62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0" name="Ink 89"/>
                <p14:cNvContentPartPr/>
                <p14:nvPr/>
              </p14:nvContentPartPr>
              <p14:xfrm>
                <a:off x="1448980" y="838900"/>
                <a:ext cx="82080" cy="207000"/>
              </p14:xfrm>
            </p:contentPart>
          </mc:Choice>
          <mc:Fallback xmlns="">
            <p:pic>
              <p:nvPicPr>
                <p:cNvPr id="90" name="Ink 89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47773" y="836081"/>
                  <a:ext cx="84896" cy="2130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1" name="Ink 90"/>
                <p14:cNvContentPartPr/>
                <p14:nvPr/>
              </p14:nvContentPartPr>
              <p14:xfrm>
                <a:off x="1292380" y="1107100"/>
                <a:ext cx="481320" cy="30960"/>
              </p14:xfrm>
            </p:contentPart>
          </mc:Choice>
          <mc:Fallback xmlns="">
            <p:pic>
              <p:nvPicPr>
                <p:cNvPr id="91" name="Ink 90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91173" y="1105894"/>
                  <a:ext cx="484137" cy="34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2" name="Ink 91"/>
                <p14:cNvContentPartPr/>
                <p14:nvPr/>
              </p14:nvContentPartPr>
              <p14:xfrm>
                <a:off x="1250260" y="1213300"/>
                <a:ext cx="31680" cy="186480"/>
              </p14:xfrm>
            </p:contentPart>
          </mc:Choice>
          <mc:Fallback xmlns="">
            <p:pic>
              <p:nvPicPr>
                <p:cNvPr id="92" name="Ink 91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48656" y="1211286"/>
                  <a:ext cx="34086" cy="191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3" name="Ink 92"/>
                <p14:cNvContentPartPr/>
                <p14:nvPr/>
              </p14:nvContentPartPr>
              <p14:xfrm>
                <a:off x="1262140" y="1205740"/>
                <a:ext cx="90720" cy="9864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60936" y="1202945"/>
                  <a:ext cx="93530" cy="1042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4" name="Ink 93"/>
                <p14:cNvContentPartPr/>
                <p14:nvPr/>
              </p14:nvContentPartPr>
              <p14:xfrm>
                <a:off x="1371220" y="1184140"/>
                <a:ext cx="90360" cy="22392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70015" y="1181326"/>
                  <a:ext cx="92770" cy="229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5" name="Ink 94"/>
                <p14:cNvContentPartPr/>
                <p14:nvPr/>
              </p14:nvContentPartPr>
              <p14:xfrm>
                <a:off x="1538980" y="1222660"/>
                <a:ext cx="84240" cy="13032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37368" y="1220247"/>
                  <a:ext cx="86255" cy="135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6" name="Ink 95"/>
                <p14:cNvContentPartPr/>
                <p14:nvPr/>
              </p14:nvContentPartPr>
              <p14:xfrm>
                <a:off x="1493620" y="1225900"/>
                <a:ext cx="106920" cy="178920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92414" y="1223086"/>
                  <a:ext cx="109332" cy="182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7" name="Ink 96"/>
                <p14:cNvContentPartPr/>
                <p14:nvPr/>
              </p14:nvContentPartPr>
              <p14:xfrm>
                <a:off x="1641220" y="1338940"/>
                <a:ext cx="26280" cy="57240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40007" y="1336925"/>
                  <a:ext cx="28706" cy="61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8" name="Ink 97"/>
                <p14:cNvContentPartPr/>
                <p14:nvPr/>
              </p14:nvContentPartPr>
              <p14:xfrm>
                <a:off x="1716100" y="1266940"/>
                <a:ext cx="84240" cy="199080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15697" y="1264125"/>
                  <a:ext cx="86255" cy="205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Ink 98"/>
                <p14:cNvContentPartPr/>
                <p14:nvPr/>
              </p14:nvContentPartPr>
              <p14:xfrm>
                <a:off x="1837780" y="1162540"/>
                <a:ext cx="84240" cy="22932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36571" y="1159719"/>
                  <a:ext cx="87061" cy="232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0" name="Ink 99"/>
                <p14:cNvContentPartPr/>
                <p14:nvPr/>
              </p14:nvContentPartPr>
              <p14:xfrm>
                <a:off x="1942540" y="926020"/>
                <a:ext cx="44280" cy="25524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0944" y="923604"/>
                  <a:ext cx="47072" cy="2604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1" name="Ink 100"/>
                <p14:cNvContentPartPr/>
                <p14:nvPr/>
              </p14:nvContentPartPr>
              <p14:xfrm>
                <a:off x="1963060" y="911260"/>
                <a:ext cx="90000" cy="15444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62658" y="908445"/>
                  <a:ext cx="92009" cy="160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2" name="Ink 101"/>
                <p14:cNvContentPartPr/>
                <p14:nvPr/>
              </p14:nvContentPartPr>
              <p14:xfrm>
                <a:off x="2082580" y="887500"/>
                <a:ext cx="110880" cy="32328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80973" y="884682"/>
                  <a:ext cx="113290" cy="328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3" name="Ink 102"/>
                <p14:cNvContentPartPr/>
                <p14:nvPr/>
              </p14:nvContentPartPr>
              <p14:xfrm>
                <a:off x="2233060" y="950860"/>
                <a:ext cx="79560" cy="21384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31855" y="948041"/>
                  <a:ext cx="81167" cy="2194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4" name="Ink 103"/>
                <p14:cNvContentPartPr/>
                <p14:nvPr/>
              </p14:nvContentPartPr>
              <p14:xfrm>
                <a:off x="2170060" y="932500"/>
                <a:ext cx="153720" cy="248760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68450" y="929682"/>
                  <a:ext cx="156537" cy="2543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5" name="Ink 104"/>
                <p14:cNvContentPartPr/>
                <p14:nvPr/>
              </p14:nvContentPartPr>
              <p14:xfrm>
                <a:off x="2343220" y="1113940"/>
                <a:ext cx="31680" cy="68760"/>
              </p14:xfrm>
            </p:contentPart>
          </mc:Choice>
          <mc:Fallback xmlns="">
            <p:pic>
              <p:nvPicPr>
                <p:cNvPr id="105" name="Ink 104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42017" y="1111929"/>
                  <a:ext cx="34086" cy="73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6" name="Ink 105"/>
                <p14:cNvContentPartPr/>
                <p14:nvPr/>
              </p14:nvContentPartPr>
              <p14:xfrm>
                <a:off x="2399740" y="1029700"/>
                <a:ext cx="106200" cy="220320"/>
              </p14:xfrm>
            </p:contentPart>
          </mc:Choice>
          <mc:Fallback xmlns="">
            <p:pic>
              <p:nvPicPr>
                <p:cNvPr id="106" name="Ink 105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99336" y="1026886"/>
                  <a:ext cx="108219" cy="2255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7" name="Ink 106"/>
                <p14:cNvContentPartPr/>
                <p14:nvPr/>
              </p14:nvContentPartPr>
              <p14:xfrm>
                <a:off x="2588380" y="869140"/>
                <a:ext cx="45000" cy="34524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87175" y="866726"/>
                  <a:ext cx="47411" cy="350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8" name="Ink 107"/>
                <p14:cNvContentPartPr/>
                <p14:nvPr/>
              </p14:nvContentPartPr>
              <p14:xfrm>
                <a:off x="2685580" y="1006660"/>
                <a:ext cx="159480" cy="12636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83969" y="1004245"/>
                  <a:ext cx="162702" cy="131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9" name="Ink 108"/>
                <p14:cNvContentPartPr/>
                <p14:nvPr/>
              </p14:nvContentPartPr>
              <p14:xfrm>
                <a:off x="2933260" y="841420"/>
                <a:ext cx="124200" cy="37728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32054" y="838604"/>
                  <a:ext cx="127014" cy="382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0" name="Ink 109"/>
                <p14:cNvContentPartPr/>
                <p14:nvPr/>
              </p14:nvContentPartPr>
              <p14:xfrm>
                <a:off x="3190660" y="882460"/>
                <a:ext cx="20880" cy="27828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89022" y="880044"/>
                  <a:ext cx="24155" cy="2835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1" name="Ink 110"/>
                <p14:cNvContentPartPr/>
                <p14:nvPr/>
              </p14:nvContentPartPr>
              <p14:xfrm>
                <a:off x="3198580" y="898660"/>
                <a:ext cx="120960" cy="13644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97774" y="895851"/>
                  <a:ext cx="123379" cy="141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2" name="Ink 111"/>
                <p14:cNvContentPartPr/>
                <p14:nvPr/>
              </p14:nvContentPartPr>
              <p14:xfrm>
                <a:off x="3360580" y="873100"/>
                <a:ext cx="95400" cy="32400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8956" y="870685"/>
                  <a:ext cx="98242" cy="328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3" name="Ink 112"/>
                <p14:cNvContentPartPr/>
                <p14:nvPr/>
              </p14:nvContentPartPr>
              <p14:xfrm>
                <a:off x="3477580" y="995500"/>
                <a:ext cx="138960" cy="11988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75969" y="995098"/>
                  <a:ext cx="142182" cy="1235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4" name="Ink 113"/>
                <p14:cNvContentPartPr/>
                <p14:nvPr/>
              </p14:nvContentPartPr>
              <p14:xfrm>
                <a:off x="3600340" y="848620"/>
                <a:ext cx="123480" cy="36468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99530" y="846607"/>
                  <a:ext cx="125504" cy="3683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" name="Ink 22"/>
                <p14:cNvContentPartPr/>
                <p14:nvPr/>
              </p14:nvContentPartPr>
              <p14:xfrm>
                <a:off x="597580" y="1048220"/>
                <a:ext cx="190800" cy="14148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5970" y="1045808"/>
                  <a:ext cx="192813" cy="1463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 23"/>
                <p14:cNvContentPartPr/>
                <p14:nvPr/>
              </p14:nvContentPartPr>
              <p14:xfrm>
                <a:off x="832300" y="1078100"/>
                <a:ext cx="138240" cy="8352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0693" y="1075289"/>
                  <a:ext cx="140249" cy="89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5" name="Ink 24"/>
                <p14:cNvContentPartPr/>
                <p14:nvPr/>
              </p14:nvContentPartPr>
              <p14:xfrm>
                <a:off x="992860" y="1071980"/>
                <a:ext cx="101880" cy="6732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1652" y="1069561"/>
                  <a:ext cx="103491" cy="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6" name="Ink 25"/>
                <p14:cNvContentPartPr/>
                <p14:nvPr/>
              </p14:nvContentPartPr>
              <p14:xfrm>
                <a:off x="992860" y="1080260"/>
                <a:ext cx="85320" cy="12996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458" y="1077846"/>
                  <a:ext cx="86930" cy="133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7" name="Ink 26"/>
                <p14:cNvContentPartPr/>
                <p14:nvPr/>
              </p14:nvContentPartPr>
              <p14:xfrm>
                <a:off x="806020" y="1273940"/>
                <a:ext cx="153720" cy="9648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4813" y="1271930"/>
                  <a:ext cx="156537" cy="10170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1" name="Ink 30"/>
              <p14:cNvContentPartPr/>
              <p14:nvPr/>
            </p14:nvContentPartPr>
            <p14:xfrm>
              <a:off x="3149620" y="384012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148900" y="3838680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5" name="Ink 114"/>
              <p14:cNvContentPartPr/>
              <p14:nvPr/>
            </p14:nvContentPartPr>
            <p14:xfrm>
              <a:off x="2724100" y="3592400"/>
              <a:ext cx="360" cy="36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23380" y="3590960"/>
                <a:ext cx="1800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3" name="Ink 122"/>
              <p14:cNvContentPartPr/>
              <p14:nvPr/>
            </p14:nvContentPartPr>
            <p14:xfrm>
              <a:off x="2734540" y="3644240"/>
              <a:ext cx="360" cy="36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733820" y="3642800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9" name="Ink 128"/>
              <p14:cNvContentPartPr/>
              <p14:nvPr/>
            </p14:nvContentPartPr>
            <p14:xfrm>
              <a:off x="2872780" y="3385400"/>
              <a:ext cx="28080" cy="12744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72060" y="3383600"/>
                <a:ext cx="2952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/>
          <p:cNvGrpSpPr/>
          <p:nvPr/>
        </p:nvGrpSpPr>
        <p:grpSpPr>
          <a:xfrm>
            <a:off x="279700" y="1627380"/>
            <a:ext cx="4015250" cy="630751"/>
            <a:chOff x="279700" y="1627380"/>
            <a:chExt cx="4015250" cy="630751"/>
          </a:xfrm>
        </p:grpSpPr>
        <p:sp>
          <p:nvSpPr>
            <p:cNvPr id="167" name="TextBox 166"/>
            <p:cNvSpPr txBox="1"/>
            <p:nvPr/>
          </p:nvSpPr>
          <p:spPr>
            <a:xfrm>
              <a:off x="1768006" y="1996161"/>
              <a:ext cx="1059537" cy="261970"/>
            </a:xfrm>
            <a:prstGeom prst="rect">
              <a:avLst/>
            </a:prstGeom>
            <a:noFill/>
          </p:spPr>
          <p:txBody>
            <a:bodyPr wrap="none" lIns="46077" tIns="23038" rIns="46077" bIns="23038" rtlCol="0">
              <a:spAutoFit/>
            </a:bodyPr>
            <a:lstStyle/>
            <a:p>
              <a:r>
                <a:rPr lang="en-US" sz="1400" i="1" dirty="0"/>
                <a:t>log-likelihood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139628" y="1976716"/>
              <a:ext cx="703799" cy="261970"/>
            </a:xfrm>
            <a:prstGeom prst="rect">
              <a:avLst/>
            </a:prstGeom>
            <a:noFill/>
          </p:spPr>
          <p:txBody>
            <a:bodyPr wrap="none" lIns="46077" tIns="23038" rIns="46077" bIns="23038" rtlCol="0">
              <a:spAutoFit/>
            </a:bodyPr>
            <a:lstStyle/>
            <a:p>
              <a:r>
                <a:rPr lang="en-US" sz="1400" i="1" dirty="0"/>
                <a:t>log-prior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8" name="Ink 27"/>
                <p14:cNvContentPartPr/>
                <p14:nvPr/>
              </p14:nvContentPartPr>
              <p14:xfrm>
                <a:off x="927150" y="1816700"/>
                <a:ext cx="113400" cy="1476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6070" y="1814180"/>
                  <a:ext cx="1159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9" name="Ink 28"/>
                <p14:cNvContentPartPr/>
                <p14:nvPr/>
              </p14:nvContentPartPr>
              <p14:xfrm>
                <a:off x="1138110" y="1636380"/>
                <a:ext cx="164160" cy="30312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37030" y="1633860"/>
                  <a:ext cx="1666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0" name="Ink 29"/>
                <p14:cNvContentPartPr/>
                <p14:nvPr/>
              </p14:nvContentPartPr>
              <p14:xfrm>
                <a:off x="1281750" y="1819260"/>
                <a:ext cx="147600" cy="30456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80310" y="1816740"/>
                  <a:ext cx="149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2" name="Ink 31"/>
                <p14:cNvContentPartPr/>
                <p14:nvPr/>
              </p14:nvContentPartPr>
              <p14:xfrm>
                <a:off x="1567230" y="1669140"/>
                <a:ext cx="36000" cy="25812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65790" y="1666980"/>
                  <a:ext cx="38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3" name="Ink 32"/>
                <p14:cNvContentPartPr/>
                <p14:nvPr/>
              </p14:nvContentPartPr>
              <p14:xfrm>
                <a:off x="1600710" y="1656180"/>
                <a:ext cx="78480" cy="13428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99630" y="1653660"/>
                  <a:ext cx="81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4" name="Ink 33"/>
                <p14:cNvContentPartPr/>
                <p14:nvPr/>
              </p14:nvContentPartPr>
              <p14:xfrm>
                <a:off x="1715910" y="1647900"/>
                <a:ext cx="82440" cy="26892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14470" y="1645740"/>
                  <a:ext cx="849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5" name="Ink 34"/>
                <p14:cNvContentPartPr/>
                <p14:nvPr/>
              </p14:nvContentPartPr>
              <p14:xfrm>
                <a:off x="1838670" y="1736100"/>
                <a:ext cx="84960" cy="13608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37230" y="1733580"/>
                  <a:ext cx="86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" name="Ink 36"/>
                <p14:cNvContentPartPr/>
                <p14:nvPr/>
              </p14:nvContentPartPr>
              <p14:xfrm>
                <a:off x="1823550" y="1713420"/>
                <a:ext cx="122760" cy="16776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22470" y="1711620"/>
                  <a:ext cx="124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/>
                <p14:cNvContentPartPr/>
                <p14:nvPr/>
              </p14:nvContentPartPr>
              <p14:xfrm>
                <a:off x="1985550" y="1870740"/>
                <a:ext cx="27720" cy="7704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84830" y="1868580"/>
                  <a:ext cx="29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/>
                <p14:cNvContentPartPr/>
                <p14:nvPr/>
              </p14:nvContentPartPr>
              <p14:xfrm>
                <a:off x="2102910" y="1784340"/>
                <a:ext cx="86040" cy="17892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02190" y="1782180"/>
                  <a:ext cx="87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/>
                <p14:cNvContentPartPr/>
                <p14:nvPr/>
              </p14:nvContentPartPr>
              <p14:xfrm>
                <a:off x="2294790" y="1669140"/>
                <a:ext cx="28080" cy="25812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93710" y="1666980"/>
                  <a:ext cx="302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/>
                <p14:cNvContentPartPr/>
                <p14:nvPr/>
              </p14:nvContentPartPr>
              <p14:xfrm>
                <a:off x="2375790" y="1782540"/>
                <a:ext cx="175680" cy="9972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74710" y="1780020"/>
                  <a:ext cx="178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/>
                <p14:cNvContentPartPr/>
                <p14:nvPr/>
              </p14:nvContentPartPr>
              <p14:xfrm>
                <a:off x="2573430" y="1646460"/>
                <a:ext cx="79200" cy="27756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72350" y="1644300"/>
                  <a:ext cx="81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/>
                <p14:cNvContentPartPr/>
                <p14:nvPr/>
              </p14:nvContentPartPr>
              <p14:xfrm>
                <a:off x="2799510" y="1810980"/>
                <a:ext cx="136080" cy="2088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98430" y="1810260"/>
                  <a:ext cx="137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/>
                <p14:cNvContentPartPr/>
                <p14:nvPr/>
              </p14:nvContentPartPr>
              <p14:xfrm>
                <a:off x="3101910" y="1627380"/>
                <a:ext cx="228600" cy="27648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00830" y="1624860"/>
                  <a:ext cx="2311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/>
                <p14:cNvContentPartPr/>
                <p14:nvPr/>
              </p14:nvContentPartPr>
              <p14:xfrm>
                <a:off x="3340590" y="1803060"/>
                <a:ext cx="101520" cy="20736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39510" y="1800540"/>
                  <a:ext cx="1036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/>
                <p14:cNvContentPartPr/>
                <p14:nvPr/>
              </p14:nvContentPartPr>
              <p14:xfrm>
                <a:off x="3547590" y="1665900"/>
                <a:ext cx="73080" cy="26100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46510" y="1663740"/>
                  <a:ext cx="748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/>
                <p14:cNvContentPartPr/>
                <p14:nvPr/>
              </p14:nvContentPartPr>
              <p14:xfrm>
                <a:off x="3676470" y="1677780"/>
                <a:ext cx="83520" cy="23580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675030" y="1675260"/>
                  <a:ext cx="86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/>
                <p14:cNvContentPartPr/>
                <p14:nvPr/>
              </p14:nvContentPartPr>
              <p14:xfrm>
                <a:off x="3818310" y="1681380"/>
                <a:ext cx="55080" cy="24192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17230" y="1679580"/>
                  <a:ext cx="57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/>
                <p14:cNvContentPartPr/>
                <p14:nvPr/>
              </p14:nvContentPartPr>
              <p14:xfrm>
                <a:off x="3894270" y="1794420"/>
                <a:ext cx="171360" cy="9432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92830" y="1793700"/>
                  <a:ext cx="173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/>
                <p14:cNvContentPartPr/>
                <p14:nvPr/>
              </p14:nvContentPartPr>
              <p14:xfrm>
                <a:off x="4074270" y="1678500"/>
                <a:ext cx="59760" cy="24984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73910" y="1676700"/>
                  <a:ext cx="615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/>
                <p14:cNvContentPartPr/>
                <p14:nvPr/>
              </p14:nvContentPartPr>
              <p14:xfrm>
                <a:off x="4216830" y="1635660"/>
                <a:ext cx="78120" cy="32544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15750" y="1633140"/>
                  <a:ext cx="806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4" name="Ink 123"/>
                <p14:cNvContentPartPr/>
                <p14:nvPr/>
              </p14:nvContentPartPr>
              <p14:xfrm>
                <a:off x="279700" y="1737680"/>
                <a:ext cx="196920" cy="15552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8620" y="1735160"/>
                  <a:ext cx="198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8" name="Ink 127"/>
                <p14:cNvContentPartPr/>
                <p14:nvPr/>
              </p14:nvContentPartPr>
              <p14:xfrm>
                <a:off x="405340" y="1947920"/>
                <a:ext cx="169200" cy="11016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4260" y="1945760"/>
                  <a:ext cx="171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0" name="Ink 129"/>
                <p14:cNvContentPartPr/>
                <p14:nvPr/>
              </p14:nvContentPartPr>
              <p14:xfrm>
                <a:off x="541420" y="1783760"/>
                <a:ext cx="54720" cy="9720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0340" y="1781600"/>
                  <a:ext cx="561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1" name="Ink 130"/>
                <p14:cNvContentPartPr/>
                <p14:nvPr/>
              </p14:nvContentPartPr>
              <p14:xfrm>
                <a:off x="558700" y="1721120"/>
                <a:ext cx="15480" cy="1260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7620" y="1718960"/>
                  <a:ext cx="16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2" name="Ink 131"/>
                <p14:cNvContentPartPr/>
                <p14:nvPr/>
              </p14:nvContentPartPr>
              <p14:xfrm>
                <a:off x="626380" y="1761800"/>
                <a:ext cx="99720" cy="12348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5300" y="1759280"/>
                  <a:ext cx="100800" cy="12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33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0"/>
            <a:ext cx="4137660" cy="577850"/>
          </a:xfrm>
        </p:spPr>
        <p:txBody>
          <a:bodyPr>
            <a:normAutofit/>
          </a:bodyPr>
          <a:lstStyle/>
          <a:p>
            <a:r>
              <a:rPr lang="en-US" dirty="0" err="1"/>
              <a:t>Tikhonov</a:t>
            </a:r>
            <a:r>
              <a:rPr lang="en-US" dirty="0"/>
              <a:t>-regularized least-squares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1096" y="1165319"/>
            <a:ext cx="4262408" cy="477413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dirty="0"/>
              <a:t>We assume that the noise is independent between measurements and Gaussian. Then our likelihood is: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31324" y="2040953"/>
            <a:ext cx="4262408" cy="477413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dirty="0"/>
              <a:t>We assume that w is drawn from an isotropic zero-mean Gaussian prior: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51096" y="2613038"/>
            <a:ext cx="1037223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 smtClean="0"/>
              <a:t>Thus we get:</a:t>
            </a:r>
            <a:endParaRPr lang="en-US" sz="14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99026" y="669698"/>
            <a:ext cx="4015250" cy="574090"/>
            <a:chOff x="279700" y="1627380"/>
            <a:chExt cx="4015250" cy="574090"/>
          </a:xfrm>
        </p:grpSpPr>
        <p:sp>
          <p:nvSpPr>
            <p:cNvPr id="145" name="TextBox 144"/>
            <p:cNvSpPr txBox="1"/>
            <p:nvPr/>
          </p:nvSpPr>
          <p:spPr>
            <a:xfrm>
              <a:off x="1659952" y="1939500"/>
              <a:ext cx="1059537" cy="261970"/>
            </a:xfrm>
            <a:prstGeom prst="rect">
              <a:avLst/>
            </a:prstGeom>
            <a:noFill/>
          </p:spPr>
          <p:txBody>
            <a:bodyPr wrap="none" lIns="46077" tIns="23038" rIns="46077" bIns="23038" rtlCol="0">
              <a:spAutoFit/>
            </a:bodyPr>
            <a:lstStyle/>
            <a:p>
              <a:r>
                <a:rPr lang="en-US" sz="1400" i="1" dirty="0"/>
                <a:t>log-likelihood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545014" y="1881180"/>
              <a:ext cx="703799" cy="261970"/>
            </a:xfrm>
            <a:prstGeom prst="rect">
              <a:avLst/>
            </a:prstGeom>
            <a:noFill/>
          </p:spPr>
          <p:txBody>
            <a:bodyPr wrap="none" lIns="46077" tIns="23038" rIns="46077" bIns="23038" rtlCol="0">
              <a:spAutoFit/>
            </a:bodyPr>
            <a:lstStyle/>
            <a:p>
              <a:r>
                <a:rPr lang="en-US" sz="1400" i="1" dirty="0"/>
                <a:t>log-prior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7" name="Ink 146"/>
                <p14:cNvContentPartPr/>
                <p14:nvPr/>
              </p14:nvContentPartPr>
              <p14:xfrm>
                <a:off x="927150" y="1816700"/>
                <a:ext cx="113400" cy="1476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6070" y="1814180"/>
                  <a:ext cx="1159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8" name="Ink 147"/>
                <p14:cNvContentPartPr/>
                <p14:nvPr/>
              </p14:nvContentPartPr>
              <p14:xfrm>
                <a:off x="1138110" y="1636380"/>
                <a:ext cx="164160" cy="30312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7030" y="1633860"/>
                  <a:ext cx="1666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9" name="Ink 148"/>
                <p14:cNvContentPartPr/>
                <p14:nvPr/>
              </p14:nvContentPartPr>
              <p14:xfrm>
                <a:off x="1281750" y="1819260"/>
                <a:ext cx="147600" cy="30456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310" y="1816740"/>
                  <a:ext cx="149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0" name="Ink 149"/>
                <p14:cNvContentPartPr/>
                <p14:nvPr/>
              </p14:nvContentPartPr>
              <p14:xfrm>
                <a:off x="1567230" y="1669140"/>
                <a:ext cx="36000" cy="258120"/>
              </p14:xfrm>
            </p:contentPart>
          </mc:Choice>
          <mc:Fallback xmlns="">
            <p:pic>
              <p:nvPicPr>
                <p:cNvPr id="150" name="Ink 14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5790" y="1666980"/>
                  <a:ext cx="38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1" name="Ink 150"/>
                <p14:cNvContentPartPr/>
                <p14:nvPr/>
              </p14:nvContentPartPr>
              <p14:xfrm>
                <a:off x="1600710" y="1656180"/>
                <a:ext cx="78480" cy="134280"/>
              </p14:xfrm>
            </p:contentPart>
          </mc:Choice>
          <mc:Fallback xmlns="">
            <p:pic>
              <p:nvPicPr>
                <p:cNvPr id="151" name="Ink 15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9630" y="1653660"/>
                  <a:ext cx="81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2" name="Ink 151"/>
                <p14:cNvContentPartPr/>
                <p14:nvPr/>
              </p14:nvContentPartPr>
              <p14:xfrm>
                <a:off x="1715910" y="1647900"/>
                <a:ext cx="82440" cy="26892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14470" y="1645740"/>
                  <a:ext cx="849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3" name="Ink 152"/>
                <p14:cNvContentPartPr/>
                <p14:nvPr/>
              </p14:nvContentPartPr>
              <p14:xfrm>
                <a:off x="1838670" y="1736100"/>
                <a:ext cx="84960" cy="136080"/>
              </p14:xfrm>
            </p:contentPart>
          </mc:Choice>
          <mc:Fallback xmlns="">
            <p:pic>
              <p:nvPicPr>
                <p:cNvPr id="153" name="Ink 152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37230" y="1733580"/>
                  <a:ext cx="86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4" name="Ink 153"/>
                <p14:cNvContentPartPr/>
                <p14:nvPr/>
              </p14:nvContentPartPr>
              <p14:xfrm>
                <a:off x="1823550" y="1713420"/>
                <a:ext cx="122760" cy="16776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22470" y="1711620"/>
                  <a:ext cx="124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5" name="Ink 154"/>
                <p14:cNvContentPartPr/>
                <p14:nvPr/>
              </p14:nvContentPartPr>
              <p14:xfrm>
                <a:off x="1985550" y="1870740"/>
                <a:ext cx="27720" cy="77040"/>
              </p14:xfrm>
            </p:contentPart>
          </mc:Choice>
          <mc:Fallback xmlns="">
            <p:pic>
              <p:nvPicPr>
                <p:cNvPr id="155" name="Ink 15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84830" y="1868580"/>
                  <a:ext cx="29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6" name="Ink 155"/>
                <p14:cNvContentPartPr/>
                <p14:nvPr/>
              </p14:nvContentPartPr>
              <p14:xfrm>
                <a:off x="2102910" y="1784340"/>
                <a:ext cx="86040" cy="178920"/>
              </p14:xfrm>
            </p:contentPart>
          </mc:Choice>
          <mc:Fallback xmlns="">
            <p:pic>
              <p:nvPicPr>
                <p:cNvPr id="156" name="Ink 155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02190" y="1782180"/>
                  <a:ext cx="87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7" name="Ink 156"/>
                <p14:cNvContentPartPr/>
                <p14:nvPr/>
              </p14:nvContentPartPr>
              <p14:xfrm>
                <a:off x="2294790" y="1669140"/>
                <a:ext cx="28080" cy="258120"/>
              </p14:xfrm>
            </p:contentPart>
          </mc:Choice>
          <mc:Fallback xmlns="">
            <p:pic>
              <p:nvPicPr>
                <p:cNvPr id="157" name="Ink 156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93710" y="1666980"/>
                  <a:ext cx="302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8" name="Ink 157"/>
                <p14:cNvContentPartPr/>
                <p14:nvPr/>
              </p14:nvContentPartPr>
              <p14:xfrm>
                <a:off x="2375790" y="1782540"/>
                <a:ext cx="175680" cy="9972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74710" y="1780020"/>
                  <a:ext cx="178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9" name="Ink 158"/>
                <p14:cNvContentPartPr/>
                <p14:nvPr/>
              </p14:nvContentPartPr>
              <p14:xfrm>
                <a:off x="2573430" y="1646460"/>
                <a:ext cx="79200" cy="277560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72350" y="1644300"/>
                  <a:ext cx="81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0" name="Ink 159"/>
                <p14:cNvContentPartPr/>
                <p14:nvPr/>
              </p14:nvContentPartPr>
              <p14:xfrm>
                <a:off x="2799510" y="1810980"/>
                <a:ext cx="136080" cy="20880"/>
              </p14:xfrm>
            </p:contentPart>
          </mc:Choice>
          <mc:Fallback xmlns="">
            <p:pic>
              <p:nvPicPr>
                <p:cNvPr id="160" name="Ink 159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8430" y="1810260"/>
                  <a:ext cx="137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1" name="Ink 160"/>
                <p14:cNvContentPartPr/>
                <p14:nvPr/>
              </p14:nvContentPartPr>
              <p14:xfrm>
                <a:off x="3101910" y="1627380"/>
                <a:ext cx="228600" cy="276480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00830" y="1624860"/>
                  <a:ext cx="2311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2" name="Ink 161"/>
                <p14:cNvContentPartPr/>
                <p14:nvPr/>
              </p14:nvContentPartPr>
              <p14:xfrm>
                <a:off x="3340590" y="1803060"/>
                <a:ext cx="101520" cy="207360"/>
              </p14:xfrm>
            </p:contentPart>
          </mc:Choice>
          <mc:Fallback xmlns="">
            <p:pic>
              <p:nvPicPr>
                <p:cNvPr id="162" name="Ink 161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39510" y="1800540"/>
                  <a:ext cx="1036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3" name="Ink 162"/>
                <p14:cNvContentPartPr/>
                <p14:nvPr/>
              </p14:nvContentPartPr>
              <p14:xfrm>
                <a:off x="3547590" y="1665900"/>
                <a:ext cx="73080" cy="261000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46510" y="1663740"/>
                  <a:ext cx="748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4" name="Ink 163"/>
                <p14:cNvContentPartPr/>
                <p14:nvPr/>
              </p14:nvContentPartPr>
              <p14:xfrm>
                <a:off x="3676470" y="1677780"/>
                <a:ext cx="83520" cy="235800"/>
              </p14:xfrm>
            </p:contentPart>
          </mc:Choice>
          <mc:Fallback xmlns="">
            <p:pic>
              <p:nvPicPr>
                <p:cNvPr id="164" name="Ink 163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75030" y="1675260"/>
                  <a:ext cx="86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5" name="Ink 164"/>
                <p14:cNvContentPartPr/>
                <p14:nvPr/>
              </p14:nvContentPartPr>
              <p14:xfrm>
                <a:off x="3818310" y="1681380"/>
                <a:ext cx="55080" cy="241920"/>
              </p14:xfrm>
            </p:contentPart>
          </mc:Choice>
          <mc:Fallback xmlns="">
            <p:pic>
              <p:nvPicPr>
                <p:cNvPr id="165" name="Ink 164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17230" y="1679580"/>
                  <a:ext cx="57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4" name="Ink 203"/>
                <p14:cNvContentPartPr/>
                <p14:nvPr/>
              </p14:nvContentPartPr>
              <p14:xfrm>
                <a:off x="3894270" y="1794420"/>
                <a:ext cx="171360" cy="94320"/>
              </p14:xfrm>
            </p:contentPart>
          </mc:Choice>
          <mc:Fallback xmlns="">
            <p:pic>
              <p:nvPicPr>
                <p:cNvPr id="204" name="Ink 203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92830" y="1793700"/>
                  <a:ext cx="173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5" name="Ink 204"/>
                <p14:cNvContentPartPr/>
                <p14:nvPr/>
              </p14:nvContentPartPr>
              <p14:xfrm>
                <a:off x="4074270" y="1678500"/>
                <a:ext cx="59760" cy="249840"/>
              </p14:xfrm>
            </p:contentPart>
          </mc:Choice>
          <mc:Fallback xmlns="">
            <p:pic>
              <p:nvPicPr>
                <p:cNvPr id="205" name="Ink 204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73910" y="1676700"/>
                  <a:ext cx="615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7" name="Ink 206"/>
                <p14:cNvContentPartPr/>
                <p14:nvPr/>
              </p14:nvContentPartPr>
              <p14:xfrm>
                <a:off x="4216830" y="1635660"/>
                <a:ext cx="78120" cy="325440"/>
              </p14:xfrm>
            </p:contentPart>
          </mc:Choice>
          <mc:Fallback xmlns="">
            <p:pic>
              <p:nvPicPr>
                <p:cNvPr id="207" name="Ink 206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15750" y="1633140"/>
                  <a:ext cx="806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4" name="Ink 213"/>
                <p14:cNvContentPartPr/>
                <p14:nvPr/>
              </p14:nvContentPartPr>
              <p14:xfrm>
                <a:off x="279700" y="1737680"/>
                <a:ext cx="196920" cy="155520"/>
              </p14:xfrm>
            </p:contentPart>
          </mc:Choice>
          <mc:Fallback xmlns="">
            <p:pic>
              <p:nvPicPr>
                <p:cNvPr id="214" name="Ink 213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620" y="1735160"/>
                  <a:ext cx="198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5" name="Ink 214"/>
                <p14:cNvContentPartPr/>
                <p14:nvPr/>
              </p14:nvContentPartPr>
              <p14:xfrm>
                <a:off x="405340" y="1947920"/>
                <a:ext cx="169200" cy="110160"/>
              </p14:xfrm>
            </p:contentPart>
          </mc:Choice>
          <mc:Fallback xmlns="">
            <p:pic>
              <p:nvPicPr>
                <p:cNvPr id="215" name="Ink 214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4260" y="1945760"/>
                  <a:ext cx="171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17" name="Ink 216"/>
                <p14:cNvContentPartPr/>
                <p14:nvPr/>
              </p14:nvContentPartPr>
              <p14:xfrm>
                <a:off x="541420" y="1783760"/>
                <a:ext cx="54720" cy="97200"/>
              </p14:xfrm>
            </p:contentPart>
          </mc:Choice>
          <mc:Fallback xmlns="">
            <p:pic>
              <p:nvPicPr>
                <p:cNvPr id="217" name="Ink 216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0340" y="1781600"/>
                  <a:ext cx="561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37" name="Ink 236"/>
                <p14:cNvContentPartPr/>
                <p14:nvPr/>
              </p14:nvContentPartPr>
              <p14:xfrm>
                <a:off x="558700" y="1721120"/>
                <a:ext cx="15480" cy="12600"/>
              </p14:xfrm>
            </p:contentPart>
          </mc:Choice>
          <mc:Fallback xmlns="">
            <p:pic>
              <p:nvPicPr>
                <p:cNvPr id="237" name="Ink 236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7620" y="1718960"/>
                  <a:ext cx="16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38" name="Ink 237"/>
                <p14:cNvContentPartPr/>
                <p14:nvPr/>
              </p14:nvContentPartPr>
              <p14:xfrm>
                <a:off x="626380" y="1761800"/>
                <a:ext cx="99720" cy="123480"/>
              </p14:xfrm>
            </p:contentPart>
          </mc:Choice>
          <mc:Fallback xmlns="">
            <p:pic>
              <p:nvPicPr>
                <p:cNvPr id="238" name="Ink 237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5300" y="1759280"/>
                  <a:ext cx="1008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/>
          <p:cNvGrpSpPr/>
          <p:nvPr/>
        </p:nvGrpSpPr>
        <p:grpSpPr>
          <a:xfrm>
            <a:off x="806010" y="286724"/>
            <a:ext cx="2822050" cy="369332"/>
            <a:chOff x="981889" y="303511"/>
            <a:chExt cx="3523980" cy="6978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0" name="Ink 239"/>
                <p14:cNvContentPartPr/>
                <p14:nvPr/>
              </p14:nvContentPartPr>
              <p14:xfrm>
                <a:off x="981889" y="410539"/>
                <a:ext cx="294480" cy="419040"/>
              </p14:xfrm>
            </p:contentPart>
          </mc:Choice>
          <mc:Fallback xmlns="">
            <p:pic>
              <p:nvPicPr>
                <p:cNvPr id="240" name="Ink 239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5595" y="396254"/>
                  <a:ext cx="307518" cy="453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1" name="Ink 240"/>
                <p14:cNvContentPartPr/>
                <p14:nvPr/>
              </p14:nvContentPartPr>
              <p14:xfrm>
                <a:off x="1007089" y="444019"/>
                <a:ext cx="242640" cy="391320"/>
              </p14:xfrm>
            </p:contentPart>
          </mc:Choice>
          <mc:Fallback xmlns="">
            <p:pic>
              <p:nvPicPr>
                <p:cNvPr id="241" name="Ink 240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0349" y="425644"/>
                  <a:ext cx="254772" cy="429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2" name="Ink 241"/>
                <p14:cNvContentPartPr/>
                <p14:nvPr/>
              </p14:nvContentPartPr>
              <p14:xfrm>
                <a:off x="1509289" y="563899"/>
                <a:ext cx="250200" cy="240840"/>
              </p14:xfrm>
            </p:contentPart>
          </mc:Choice>
          <mc:Fallback xmlns="">
            <p:pic>
              <p:nvPicPr>
                <p:cNvPr id="242" name="Ink 241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03000" y="546260"/>
                  <a:ext cx="263227" cy="278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3" name="Ink 242"/>
                <p14:cNvContentPartPr/>
                <p14:nvPr/>
              </p14:nvContentPartPr>
              <p14:xfrm>
                <a:off x="1983049" y="586819"/>
                <a:ext cx="210960" cy="28800"/>
              </p14:xfrm>
            </p:contentPart>
          </mc:Choice>
          <mc:Fallback xmlns="">
            <p:pic>
              <p:nvPicPr>
                <p:cNvPr id="243" name="Ink 242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76752" y="566248"/>
                  <a:ext cx="224004" cy="603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44" name="Ink 243"/>
                <p14:cNvContentPartPr/>
                <p14:nvPr/>
              </p14:nvContentPartPr>
              <p14:xfrm>
                <a:off x="1954969" y="684739"/>
                <a:ext cx="243000" cy="32760"/>
              </p14:xfrm>
            </p:contentPart>
          </mc:Choice>
          <mc:Fallback xmlns="">
            <p:pic>
              <p:nvPicPr>
                <p:cNvPr id="244" name="Ink 243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8669" y="664264"/>
                  <a:ext cx="256050" cy="73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45" name="Ink 244"/>
                <p14:cNvContentPartPr/>
                <p14:nvPr/>
              </p14:nvContentPartPr>
              <p14:xfrm>
                <a:off x="2364216" y="496579"/>
                <a:ext cx="203760" cy="447840"/>
              </p14:xfrm>
            </p:contentPart>
          </mc:Choice>
          <mc:Fallback xmlns="">
            <p:pic>
              <p:nvPicPr>
                <p:cNvPr id="245" name="Ink 244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57469" y="476871"/>
                  <a:ext cx="217254" cy="4879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46" name="Ink 245"/>
                <p14:cNvContentPartPr/>
                <p14:nvPr/>
              </p14:nvContentPartPr>
              <p14:xfrm>
                <a:off x="2708736" y="641659"/>
                <a:ext cx="135720" cy="10800"/>
              </p14:xfrm>
            </p:contentPart>
          </mc:Choice>
          <mc:Fallback xmlns="">
            <p:pic>
              <p:nvPicPr>
                <p:cNvPr id="246" name="Ink 245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02874" y="621499"/>
                  <a:ext cx="147894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7" name="Ink 246"/>
                <p14:cNvContentPartPr/>
                <p14:nvPr/>
              </p14:nvContentPartPr>
              <p14:xfrm>
                <a:off x="2749776" y="535819"/>
                <a:ext cx="34560" cy="197280"/>
              </p14:xfrm>
            </p:contentPart>
          </mc:Choice>
          <mc:Fallback xmlns="">
            <p:pic>
              <p:nvPicPr>
                <p:cNvPr id="247" name="Ink 246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43492" y="517452"/>
                  <a:ext cx="45781" cy="23401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48" name="TextBox 247"/>
            <p:cNvSpPr txBox="1"/>
            <p:nvPr/>
          </p:nvSpPr>
          <p:spPr>
            <a:xfrm>
              <a:off x="2927582" y="303511"/>
              <a:ext cx="1578287" cy="6978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“noise”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" name="Ink 2"/>
              <p14:cNvContentPartPr/>
              <p14:nvPr/>
            </p14:nvContentPartPr>
            <p14:xfrm>
              <a:off x="2855500" y="372020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54780" y="3718760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3" name="Ink 52"/>
              <p14:cNvContentPartPr/>
              <p14:nvPr/>
            </p14:nvContentPartPr>
            <p14:xfrm>
              <a:off x="3678460" y="3938000"/>
              <a:ext cx="360" cy="3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77740" y="3936560"/>
                <a:ext cx="216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8" name="Group 297"/>
          <p:cNvGrpSpPr/>
          <p:nvPr/>
        </p:nvGrpSpPr>
        <p:grpSpPr>
          <a:xfrm>
            <a:off x="449620" y="1588430"/>
            <a:ext cx="3762720" cy="511200"/>
            <a:chOff x="449620" y="1588430"/>
            <a:chExt cx="376272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/>
                <p14:cNvContentPartPr/>
                <p14:nvPr/>
              </p14:nvContentPartPr>
              <p14:xfrm>
                <a:off x="449620" y="1682750"/>
                <a:ext cx="47160" cy="27828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8540" y="1680590"/>
                  <a:ext cx="493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/>
                <p14:cNvContentPartPr/>
                <p14:nvPr/>
              </p14:nvContentPartPr>
              <p14:xfrm>
                <a:off x="490660" y="1676270"/>
                <a:ext cx="86400" cy="16200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9580" y="1673750"/>
                  <a:ext cx="88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/>
                <p14:cNvContentPartPr/>
                <p14:nvPr/>
              </p14:nvContentPartPr>
              <p14:xfrm>
                <a:off x="626020" y="1683830"/>
                <a:ext cx="68400" cy="27720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4940" y="1681670"/>
                  <a:ext cx="702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/>
                <p14:cNvContentPartPr/>
                <p14:nvPr/>
              </p14:nvContentPartPr>
              <p14:xfrm>
                <a:off x="779020" y="1716590"/>
                <a:ext cx="78480" cy="21060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7940" y="1714430"/>
                  <a:ext cx="80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/>
                <p14:cNvContentPartPr/>
                <p14:nvPr/>
              </p14:nvContentPartPr>
              <p14:xfrm>
                <a:off x="763900" y="1718750"/>
                <a:ext cx="113040" cy="20880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2460" y="1716950"/>
                  <a:ext cx="115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/>
                <p14:cNvContentPartPr/>
                <p14:nvPr/>
              </p14:nvContentPartPr>
              <p14:xfrm>
                <a:off x="905380" y="1873910"/>
                <a:ext cx="22680" cy="7020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4300" y="1872470"/>
                  <a:ext cx="25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/>
                <p14:cNvContentPartPr/>
                <p14:nvPr/>
              </p14:nvContentPartPr>
              <p14:xfrm>
                <a:off x="1014460" y="1808030"/>
                <a:ext cx="51840" cy="16812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3380" y="1805870"/>
                  <a:ext cx="54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/>
                <p14:cNvContentPartPr/>
                <p14:nvPr/>
              </p14:nvContentPartPr>
              <p14:xfrm>
                <a:off x="1178260" y="1668350"/>
                <a:ext cx="29880" cy="25452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77180" y="1666190"/>
                  <a:ext cx="324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/>
                <p14:cNvContentPartPr/>
                <p14:nvPr/>
              </p14:nvContentPartPr>
              <p14:xfrm>
                <a:off x="1270060" y="1779950"/>
                <a:ext cx="143640" cy="9432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68620" y="1777790"/>
                  <a:ext cx="146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/>
                <p14:cNvContentPartPr/>
                <p14:nvPr/>
              </p14:nvContentPartPr>
              <p14:xfrm>
                <a:off x="1472380" y="1651430"/>
                <a:ext cx="55440" cy="27540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71300" y="1649270"/>
                  <a:ext cx="579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/>
                <p14:cNvContentPartPr/>
                <p14:nvPr/>
              </p14:nvContentPartPr>
              <p14:xfrm>
                <a:off x="1641580" y="1757990"/>
                <a:ext cx="163800" cy="10548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40140" y="1755830"/>
                  <a:ext cx="165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/>
                <p14:cNvContentPartPr/>
                <p14:nvPr/>
              </p14:nvContentPartPr>
              <p14:xfrm>
                <a:off x="1958380" y="1678790"/>
                <a:ext cx="28080" cy="24012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56940" y="1676630"/>
                  <a:ext cx="30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/>
                <p14:cNvContentPartPr/>
                <p14:nvPr/>
              </p14:nvContentPartPr>
              <p14:xfrm>
                <a:off x="1965220" y="1655750"/>
                <a:ext cx="138600" cy="26676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64140" y="1653590"/>
                  <a:ext cx="140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/>
                <p14:cNvContentPartPr/>
                <p14:nvPr/>
              </p14:nvContentPartPr>
              <p14:xfrm>
                <a:off x="2017060" y="1991990"/>
                <a:ext cx="40680" cy="4140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15620" y="1989830"/>
                  <a:ext cx="42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/>
                <p14:cNvContentPartPr/>
                <p14:nvPr/>
              </p14:nvContentPartPr>
              <p14:xfrm>
                <a:off x="2024260" y="1905950"/>
                <a:ext cx="11160" cy="432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23180" y="1903430"/>
                  <a:ext cx="1332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/>
                <p14:cNvContentPartPr/>
                <p14:nvPr/>
              </p14:nvContentPartPr>
              <p14:xfrm>
                <a:off x="2196700" y="1786070"/>
                <a:ext cx="134280" cy="8928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95620" y="1783550"/>
                  <a:ext cx="136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/>
                <p14:cNvContentPartPr/>
                <p14:nvPr/>
              </p14:nvContentPartPr>
              <p14:xfrm>
                <a:off x="2333500" y="1783190"/>
                <a:ext cx="76680" cy="8136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32420" y="1781030"/>
                  <a:ext cx="78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/>
                <p14:cNvContentPartPr/>
                <p14:nvPr/>
              </p14:nvContentPartPr>
              <p14:xfrm>
                <a:off x="2325580" y="1799750"/>
                <a:ext cx="78120" cy="9144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24500" y="1797590"/>
                  <a:ext cx="80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/>
                <p14:cNvContentPartPr/>
                <p14:nvPr/>
              </p14:nvContentPartPr>
              <p14:xfrm>
                <a:off x="2422780" y="1783190"/>
                <a:ext cx="102240" cy="18000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22780" y="1780670"/>
                  <a:ext cx="103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3" name="Ink 62"/>
                <p14:cNvContentPartPr/>
                <p14:nvPr/>
              </p14:nvContentPartPr>
              <p14:xfrm>
                <a:off x="2611420" y="1674470"/>
                <a:ext cx="63360" cy="28872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10340" y="1672310"/>
                  <a:ext cx="65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5" name="Ink 64"/>
                <p14:cNvContentPartPr/>
                <p14:nvPr/>
              </p14:nvContentPartPr>
              <p14:xfrm>
                <a:off x="2706100" y="1731710"/>
                <a:ext cx="100080" cy="2664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04660" y="1729190"/>
                  <a:ext cx="102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6" name="Ink 65"/>
                <p14:cNvContentPartPr/>
                <p14:nvPr/>
              </p14:nvContentPartPr>
              <p14:xfrm>
                <a:off x="2891860" y="1639910"/>
                <a:ext cx="37800" cy="17964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90780" y="1638110"/>
                  <a:ext cx="39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7" name="Ink 66"/>
                <p14:cNvContentPartPr/>
                <p14:nvPr/>
              </p14:nvContentPartPr>
              <p14:xfrm>
                <a:off x="2938660" y="1635230"/>
                <a:ext cx="19080" cy="18036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37220" y="1633070"/>
                  <a:ext cx="21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Ink 68"/>
                <p14:cNvContentPartPr/>
                <p14:nvPr/>
              </p14:nvContentPartPr>
              <p14:xfrm>
                <a:off x="3031540" y="1676990"/>
                <a:ext cx="89280" cy="17748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30820" y="1674470"/>
                  <a:ext cx="91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0" name="Ink 69"/>
                <p14:cNvContentPartPr/>
                <p14:nvPr/>
              </p14:nvContentPartPr>
              <p14:xfrm>
                <a:off x="3162220" y="1792550"/>
                <a:ext cx="38160" cy="4572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61140" y="1790030"/>
                  <a:ext cx="39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1" name="Ink 70"/>
                <p14:cNvContentPartPr/>
                <p14:nvPr/>
              </p14:nvContentPartPr>
              <p14:xfrm>
                <a:off x="3165100" y="1736030"/>
                <a:ext cx="11520" cy="396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63660" y="1733510"/>
                  <a:ext cx="1404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2" name="Ink 71"/>
                <p14:cNvContentPartPr/>
                <p14:nvPr/>
              </p14:nvContentPartPr>
              <p14:xfrm>
                <a:off x="3254020" y="1750070"/>
                <a:ext cx="63360" cy="1476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52940" y="1747550"/>
                  <a:ext cx="658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3" name="Ink 72"/>
                <p14:cNvContentPartPr/>
                <p14:nvPr/>
              </p14:nvContentPartPr>
              <p14:xfrm>
                <a:off x="3398740" y="1687430"/>
                <a:ext cx="75960" cy="10224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97660" y="1685270"/>
                  <a:ext cx="77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4" name="Ink 73"/>
                <p14:cNvContentPartPr/>
                <p14:nvPr/>
              </p14:nvContentPartPr>
              <p14:xfrm>
                <a:off x="3401260" y="1702550"/>
                <a:ext cx="64080" cy="10440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00180" y="1700390"/>
                  <a:ext cx="66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5" name="Ink 74"/>
                <p14:cNvContentPartPr/>
                <p14:nvPr/>
              </p14:nvContentPartPr>
              <p14:xfrm>
                <a:off x="3497380" y="1788590"/>
                <a:ext cx="41040" cy="4392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95940" y="1786790"/>
                  <a:ext cx="43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6" name="Ink 75"/>
                <p14:cNvContentPartPr/>
                <p14:nvPr/>
              </p14:nvContentPartPr>
              <p14:xfrm>
                <a:off x="3498100" y="1735670"/>
                <a:ext cx="12960" cy="648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96660" y="1734950"/>
                  <a:ext cx="1476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7" name="Ink 76"/>
                <p14:cNvContentPartPr/>
                <p14:nvPr/>
              </p14:nvContentPartPr>
              <p14:xfrm>
                <a:off x="3482980" y="1621550"/>
                <a:ext cx="109080" cy="7200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81540" y="1619030"/>
                  <a:ext cx="1108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8" name="Ink 77"/>
                <p14:cNvContentPartPr/>
                <p14:nvPr/>
              </p14:nvContentPartPr>
              <p14:xfrm>
                <a:off x="3616900" y="1693910"/>
                <a:ext cx="155880" cy="11448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15460" y="1691390"/>
                  <a:ext cx="158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/>
                <p14:cNvContentPartPr/>
                <p14:nvPr/>
              </p14:nvContentPartPr>
              <p14:xfrm>
                <a:off x="3851980" y="1627670"/>
                <a:ext cx="18360" cy="18324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50540" y="1626230"/>
                  <a:ext cx="205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/>
                <p14:cNvContentPartPr/>
                <p14:nvPr/>
              </p14:nvContentPartPr>
              <p14:xfrm>
                <a:off x="3909580" y="1641350"/>
                <a:ext cx="13320" cy="18108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08140" y="1638830"/>
                  <a:ext cx="15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/>
                <p14:cNvContentPartPr/>
                <p14:nvPr/>
              </p14:nvContentPartPr>
              <p14:xfrm>
                <a:off x="3956020" y="1775990"/>
                <a:ext cx="87120" cy="8496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54580" y="1773470"/>
                  <a:ext cx="89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/>
                <p14:cNvContentPartPr/>
                <p14:nvPr/>
              </p14:nvContentPartPr>
              <p14:xfrm>
                <a:off x="4001020" y="1588430"/>
                <a:ext cx="76680" cy="10188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99580" y="1585910"/>
                  <a:ext cx="78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1" name="Ink 120"/>
                <p14:cNvContentPartPr/>
                <p14:nvPr/>
              </p14:nvContentPartPr>
              <p14:xfrm>
                <a:off x="2817340" y="1874630"/>
                <a:ext cx="1035360" cy="4176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16980" y="1873910"/>
                  <a:ext cx="1037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2" name="Ink 121"/>
                <p14:cNvContentPartPr/>
                <p14:nvPr/>
              </p14:nvContentPartPr>
              <p14:xfrm>
                <a:off x="3242500" y="1968590"/>
                <a:ext cx="114480" cy="13104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41060" y="1966430"/>
                  <a:ext cx="116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3" name="Ink 122"/>
                <p14:cNvContentPartPr/>
                <p14:nvPr/>
              </p14:nvContentPartPr>
              <p14:xfrm>
                <a:off x="3412420" y="1969310"/>
                <a:ext cx="63720" cy="10512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10980" y="1966790"/>
                  <a:ext cx="66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4" name="Ink 123"/>
                <p14:cNvContentPartPr/>
                <p14:nvPr/>
              </p14:nvContentPartPr>
              <p14:xfrm>
                <a:off x="3526900" y="1948790"/>
                <a:ext cx="94320" cy="7704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25460" y="1946270"/>
                  <a:ext cx="95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5" name="Ink 124"/>
                <p14:cNvContentPartPr/>
                <p14:nvPr/>
              </p14:nvContentPartPr>
              <p14:xfrm>
                <a:off x="4096060" y="1641350"/>
                <a:ext cx="116280" cy="32976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94980" y="1639910"/>
                  <a:ext cx="118800" cy="33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771900" y="2251190"/>
            <a:ext cx="2383560" cy="372960"/>
            <a:chOff x="1771900" y="2251190"/>
            <a:chExt cx="238356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6" name="Ink 125"/>
                <p14:cNvContentPartPr/>
                <p14:nvPr/>
              </p14:nvContentPartPr>
              <p14:xfrm>
                <a:off x="1771900" y="2381510"/>
                <a:ext cx="167760" cy="15372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70460" y="2379350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7" name="Ink 126"/>
                <p14:cNvContentPartPr/>
                <p14:nvPr/>
              </p14:nvContentPartPr>
              <p14:xfrm>
                <a:off x="2028940" y="2421830"/>
                <a:ext cx="133560" cy="5436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27860" y="2419310"/>
                  <a:ext cx="135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8" name="Ink 127"/>
                <p14:cNvContentPartPr/>
                <p14:nvPr/>
              </p14:nvContentPartPr>
              <p14:xfrm>
                <a:off x="2279860" y="2299070"/>
                <a:ext cx="50400" cy="11196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79140" y="2296550"/>
                  <a:ext cx="52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9" name="Ink 128"/>
                <p14:cNvContentPartPr/>
                <p14:nvPr/>
              </p14:nvContentPartPr>
              <p14:xfrm>
                <a:off x="2235580" y="2434070"/>
                <a:ext cx="129600" cy="1728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34500" y="2431550"/>
                  <a:ext cx="1321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0" name="Ink 129"/>
                <p14:cNvContentPartPr/>
                <p14:nvPr/>
              </p14:nvContentPartPr>
              <p14:xfrm>
                <a:off x="2234140" y="2503190"/>
                <a:ext cx="119520" cy="12096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33060" y="2500670"/>
                  <a:ext cx="121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1" name="Ink 130"/>
                <p14:cNvContentPartPr/>
                <p14:nvPr/>
              </p14:nvContentPartPr>
              <p14:xfrm>
                <a:off x="2289580" y="2564030"/>
                <a:ext cx="27720" cy="432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88500" y="2561510"/>
                  <a:ext cx="29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2" name="Ink 131"/>
                <p14:cNvContentPartPr/>
                <p14:nvPr/>
              </p14:nvContentPartPr>
              <p14:xfrm>
                <a:off x="2282020" y="2555750"/>
                <a:ext cx="63000" cy="900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80940" y="2553230"/>
                  <a:ext cx="651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3" name="Ink 132"/>
                <p14:cNvContentPartPr/>
                <p14:nvPr/>
              </p14:nvContentPartPr>
              <p14:xfrm>
                <a:off x="2475700" y="2351990"/>
                <a:ext cx="141120" cy="138960"/>
              </p14:xfrm>
            </p:contentPart>
          </mc:Choice>
          <mc:Fallback xmlns="">
            <p:pic>
              <p:nvPicPr>
                <p:cNvPr id="133" name="Ink 132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74260" y="2349470"/>
                  <a:ext cx="143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4" name="Ink 133"/>
                <p14:cNvContentPartPr/>
                <p14:nvPr/>
              </p14:nvContentPartPr>
              <p14:xfrm>
                <a:off x="2633740" y="2382590"/>
                <a:ext cx="90720" cy="95760"/>
              </p14:xfrm>
            </p:contentPart>
          </mc:Choice>
          <mc:Fallback xmlns="">
            <p:pic>
              <p:nvPicPr>
                <p:cNvPr id="134" name="Ink 133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32300" y="2380790"/>
                  <a:ext cx="92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5" name="Ink 134"/>
                <p14:cNvContentPartPr/>
                <p14:nvPr/>
              </p14:nvContentPartPr>
              <p14:xfrm>
                <a:off x="2635180" y="2384030"/>
                <a:ext cx="83520" cy="15408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634100" y="2381510"/>
                  <a:ext cx="85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6" name="Ink 135"/>
                <p14:cNvContentPartPr/>
                <p14:nvPr/>
              </p14:nvContentPartPr>
              <p14:xfrm>
                <a:off x="2753620" y="2376830"/>
                <a:ext cx="81360" cy="19440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52180" y="2374310"/>
                  <a:ext cx="83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7" name="Ink 136"/>
                <p14:cNvContentPartPr/>
                <p14:nvPr/>
              </p14:nvContentPartPr>
              <p14:xfrm>
                <a:off x="2925700" y="2321390"/>
                <a:ext cx="70920" cy="23904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4260" y="2319230"/>
                  <a:ext cx="727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8" name="Ink 137"/>
                <p14:cNvContentPartPr/>
                <p14:nvPr/>
              </p14:nvContentPartPr>
              <p14:xfrm>
                <a:off x="3039820" y="2431910"/>
                <a:ext cx="117720" cy="5760"/>
              </p14:xfrm>
            </p:contentPart>
          </mc:Choice>
          <mc:Fallback xmlns="">
            <p:pic>
              <p:nvPicPr>
                <p:cNvPr id="138" name="Ink 137"/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038740" y="2431550"/>
                  <a:ext cx="119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9" name="Ink 138"/>
                <p14:cNvContentPartPr/>
                <p14:nvPr/>
              </p14:nvContentPartPr>
              <p14:xfrm>
                <a:off x="3225940" y="2294390"/>
                <a:ext cx="108720" cy="20520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224860" y="2291870"/>
                  <a:ext cx="110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0" name="Ink 139"/>
                <p14:cNvContentPartPr/>
                <p14:nvPr/>
              </p14:nvContentPartPr>
              <p14:xfrm>
                <a:off x="3200380" y="2403830"/>
                <a:ext cx="98280" cy="10368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200380" y="2401670"/>
                  <a:ext cx="99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1" name="Ink 140"/>
                <p14:cNvContentPartPr/>
                <p14:nvPr/>
              </p14:nvContentPartPr>
              <p14:xfrm>
                <a:off x="3447340" y="2324270"/>
                <a:ext cx="18000" cy="19692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46260" y="2321750"/>
                  <a:ext cx="19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2" name="Ink 141"/>
                <p14:cNvContentPartPr/>
                <p14:nvPr/>
              </p14:nvContentPartPr>
              <p14:xfrm>
                <a:off x="3508180" y="2313830"/>
                <a:ext cx="24840" cy="19620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06740" y="2311670"/>
                  <a:ext cx="27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3" name="Ink 142"/>
                <p14:cNvContentPartPr/>
                <p14:nvPr/>
              </p14:nvContentPartPr>
              <p14:xfrm>
                <a:off x="3591700" y="2350190"/>
                <a:ext cx="156960" cy="11772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90260" y="2347670"/>
                  <a:ext cx="159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49" name="Ink 248"/>
                <p14:cNvContentPartPr/>
                <p14:nvPr/>
              </p14:nvContentPartPr>
              <p14:xfrm>
                <a:off x="3810940" y="2318150"/>
                <a:ext cx="18000" cy="191160"/>
              </p14:xfrm>
            </p:contentPart>
          </mc:Choice>
          <mc:Fallback xmlns="">
            <p:pic>
              <p:nvPicPr>
                <p:cNvPr id="249" name="Ink 248"/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09860" y="2315990"/>
                  <a:ext cx="20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50" name="Ink 249"/>
                <p14:cNvContentPartPr/>
                <p14:nvPr/>
              </p14:nvContentPartPr>
              <p14:xfrm>
                <a:off x="3866380" y="2322470"/>
                <a:ext cx="18000" cy="168840"/>
              </p14:xfrm>
            </p:contentPart>
          </mc:Choice>
          <mc:Fallback xmlns="">
            <p:pic>
              <p:nvPicPr>
                <p:cNvPr id="250" name="Ink 249"/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865300" y="2319950"/>
                  <a:ext cx="20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51" name="Ink 250"/>
                <p14:cNvContentPartPr/>
                <p14:nvPr/>
              </p14:nvContentPartPr>
              <p14:xfrm>
                <a:off x="3923980" y="2430110"/>
                <a:ext cx="84960" cy="105120"/>
              </p14:xfrm>
            </p:contentPart>
          </mc:Choice>
          <mc:Fallback xmlns="">
            <p:pic>
              <p:nvPicPr>
                <p:cNvPr id="251" name="Ink 250"/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22540" y="2427590"/>
                  <a:ext cx="87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52" name="Ink 251"/>
                <p14:cNvContentPartPr/>
                <p14:nvPr/>
              </p14:nvContentPartPr>
              <p14:xfrm>
                <a:off x="3945220" y="2251190"/>
                <a:ext cx="75960" cy="82080"/>
              </p14:xfrm>
            </p:contentPart>
          </mc:Choice>
          <mc:Fallback xmlns="">
            <p:pic>
              <p:nvPicPr>
                <p:cNvPr id="252" name="Ink 251"/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43780" y="2248670"/>
                  <a:ext cx="78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53" name="Ink 252"/>
                <p14:cNvContentPartPr/>
                <p14:nvPr/>
              </p14:nvContentPartPr>
              <p14:xfrm>
                <a:off x="4092820" y="2274590"/>
                <a:ext cx="62640" cy="266760"/>
              </p14:xfrm>
            </p:contentPart>
          </mc:Choice>
          <mc:Fallback xmlns="">
            <p:pic>
              <p:nvPicPr>
                <p:cNvPr id="253" name="Ink 252"/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91380" y="2272070"/>
                  <a:ext cx="6552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211336" y="2788638"/>
            <a:ext cx="3530520" cy="481320"/>
            <a:chOff x="211336" y="2788638"/>
            <a:chExt cx="3530520" cy="4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54" name="Ink 253"/>
                <p14:cNvContentPartPr/>
                <p14:nvPr/>
              </p14:nvContentPartPr>
              <p14:xfrm>
                <a:off x="984616" y="2846958"/>
                <a:ext cx="54360" cy="178920"/>
              </p14:xfrm>
            </p:contentPart>
          </mc:Choice>
          <mc:Fallback xmlns="">
            <p:pic>
              <p:nvPicPr>
                <p:cNvPr id="254" name="Ink 253"/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83536" y="2844438"/>
                  <a:ext cx="56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5" name="Ink 254"/>
                <p14:cNvContentPartPr/>
                <p14:nvPr/>
              </p14:nvContentPartPr>
              <p14:xfrm>
                <a:off x="926656" y="3057198"/>
                <a:ext cx="135000" cy="16920"/>
              </p14:xfrm>
            </p:contentPart>
          </mc:Choice>
          <mc:Fallback xmlns="">
            <p:pic>
              <p:nvPicPr>
                <p:cNvPr id="255" name="Ink 254"/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25216" y="3054678"/>
                  <a:ext cx="137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6" name="Ink 255"/>
                <p14:cNvContentPartPr/>
                <p14:nvPr/>
              </p14:nvContentPartPr>
              <p14:xfrm>
                <a:off x="951496" y="3108678"/>
                <a:ext cx="132120" cy="141840"/>
              </p14:xfrm>
            </p:contentPart>
          </mc:Choice>
          <mc:Fallback xmlns="">
            <p:pic>
              <p:nvPicPr>
                <p:cNvPr id="256" name="Ink 255"/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50416" y="3106158"/>
                  <a:ext cx="133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7" name="Ink 256"/>
                <p14:cNvContentPartPr/>
                <p14:nvPr/>
              </p14:nvContentPartPr>
              <p14:xfrm>
                <a:off x="1186936" y="2910678"/>
                <a:ext cx="20160" cy="240120"/>
              </p14:xfrm>
            </p:contentPart>
          </mc:Choice>
          <mc:Fallback xmlns="">
            <p:pic>
              <p:nvPicPr>
                <p:cNvPr id="257" name="Ink 256"/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85496" y="2908518"/>
                  <a:ext cx="23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8" name="Ink 257"/>
                <p14:cNvContentPartPr/>
                <p14:nvPr/>
              </p14:nvContentPartPr>
              <p14:xfrm>
                <a:off x="1245976" y="2913918"/>
                <a:ext cx="39240" cy="257400"/>
              </p14:xfrm>
            </p:contentPart>
          </mc:Choice>
          <mc:Fallback xmlns="">
            <p:pic>
              <p:nvPicPr>
                <p:cNvPr id="258" name="Ink 257"/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44896" y="2911398"/>
                  <a:ext cx="41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59" name="Ink 258"/>
                <p14:cNvContentPartPr/>
                <p14:nvPr/>
              </p14:nvContentPartPr>
              <p14:xfrm>
                <a:off x="1385296" y="2963958"/>
                <a:ext cx="93960" cy="140760"/>
              </p14:xfrm>
            </p:contentPart>
          </mc:Choice>
          <mc:Fallback xmlns="">
            <p:pic>
              <p:nvPicPr>
                <p:cNvPr id="259" name="Ink 258"/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384216" y="2961798"/>
                  <a:ext cx="95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60" name="Ink 259"/>
                <p14:cNvContentPartPr/>
                <p14:nvPr/>
              </p14:nvContentPartPr>
              <p14:xfrm>
                <a:off x="1392136" y="2914998"/>
                <a:ext cx="121320" cy="205560"/>
              </p14:xfrm>
            </p:contentPart>
          </mc:Choice>
          <mc:Fallback xmlns="">
            <p:pic>
              <p:nvPicPr>
                <p:cNvPr id="260" name="Ink 259"/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391056" y="2913198"/>
                  <a:ext cx="123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61" name="Ink 260"/>
                <p14:cNvContentPartPr/>
                <p14:nvPr/>
              </p14:nvContentPartPr>
              <p14:xfrm>
                <a:off x="1566016" y="3000678"/>
                <a:ext cx="129600" cy="110160"/>
              </p14:xfrm>
            </p:contentPart>
          </mc:Choice>
          <mc:Fallback xmlns="">
            <p:pic>
              <p:nvPicPr>
                <p:cNvPr id="261" name="Ink 260"/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564936" y="2999598"/>
                  <a:ext cx="132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62" name="Ink 261"/>
                <p14:cNvContentPartPr/>
                <p14:nvPr/>
              </p14:nvContentPartPr>
              <p14:xfrm>
                <a:off x="1789936" y="3044958"/>
                <a:ext cx="81360" cy="5400"/>
              </p14:xfrm>
            </p:contentPart>
          </mc:Choice>
          <mc:Fallback xmlns="">
            <p:pic>
              <p:nvPicPr>
                <p:cNvPr id="262" name="Ink 261"/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788856" y="3042438"/>
                  <a:ext cx="8352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63" name="Ink 262"/>
                <p14:cNvContentPartPr/>
                <p14:nvPr/>
              </p14:nvContentPartPr>
              <p14:xfrm>
                <a:off x="1936456" y="2989518"/>
                <a:ext cx="101880" cy="198720"/>
              </p14:xfrm>
            </p:contentPart>
          </mc:Choice>
          <mc:Fallback xmlns="">
            <p:pic>
              <p:nvPicPr>
                <p:cNvPr id="263" name="Ink 262"/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935376" y="2987358"/>
                  <a:ext cx="104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64" name="Ink 263"/>
                <p14:cNvContentPartPr/>
                <p14:nvPr/>
              </p14:nvContentPartPr>
              <p14:xfrm>
                <a:off x="2173336" y="2855958"/>
                <a:ext cx="17280" cy="261000"/>
              </p14:xfrm>
            </p:contentPart>
          </mc:Choice>
          <mc:Fallback xmlns="">
            <p:pic>
              <p:nvPicPr>
                <p:cNvPr id="264" name="Ink 263"/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2616" y="2853798"/>
                  <a:ext cx="190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65" name="Ink 264"/>
                <p14:cNvContentPartPr/>
                <p14:nvPr/>
              </p14:nvContentPartPr>
              <p14:xfrm>
                <a:off x="2225536" y="2867838"/>
                <a:ext cx="23040" cy="254520"/>
              </p14:xfrm>
            </p:contentPart>
          </mc:Choice>
          <mc:Fallback xmlns="">
            <p:pic>
              <p:nvPicPr>
                <p:cNvPr id="265" name="Ink 264"/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224096" y="2865678"/>
                  <a:ext cx="25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66" name="Ink 265"/>
                <p14:cNvContentPartPr/>
                <p14:nvPr/>
              </p14:nvContentPartPr>
              <p14:xfrm>
                <a:off x="2279896" y="3066198"/>
                <a:ext cx="122040" cy="127800"/>
              </p14:xfrm>
            </p:contentPart>
          </mc:Choice>
          <mc:Fallback xmlns="">
            <p:pic>
              <p:nvPicPr>
                <p:cNvPr id="266" name="Ink 265"/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8816" y="3064038"/>
                  <a:ext cx="123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67" name="Ink 266"/>
                <p14:cNvContentPartPr/>
                <p14:nvPr/>
              </p14:nvContentPartPr>
              <p14:xfrm>
                <a:off x="2303296" y="2788638"/>
                <a:ext cx="106920" cy="108000"/>
              </p14:xfrm>
            </p:contentPart>
          </mc:Choice>
          <mc:Fallback xmlns="">
            <p:pic>
              <p:nvPicPr>
                <p:cNvPr id="267" name="Ink 266"/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02936" y="2786478"/>
                  <a:ext cx="107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68" name="Ink 267"/>
                <p14:cNvContentPartPr/>
                <p14:nvPr/>
              </p14:nvContentPartPr>
              <p14:xfrm>
                <a:off x="2521096" y="3016878"/>
                <a:ext cx="144360" cy="16920"/>
              </p14:xfrm>
            </p:contentPart>
          </mc:Choice>
          <mc:Fallback xmlns="">
            <p:pic>
              <p:nvPicPr>
                <p:cNvPr id="268" name="Ink 267"/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20016" y="3014358"/>
                  <a:ext cx="146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9" name="Ink 268"/>
                <p14:cNvContentPartPr/>
                <p14:nvPr/>
              </p14:nvContentPartPr>
              <p14:xfrm>
                <a:off x="2575456" y="2939118"/>
                <a:ext cx="28080" cy="164160"/>
              </p14:xfrm>
            </p:contentPart>
          </mc:Choice>
          <mc:Fallback xmlns="">
            <p:pic>
              <p:nvPicPr>
                <p:cNvPr id="269" name="Ink 268"/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74376" y="2936598"/>
                  <a:ext cx="30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70" name="Ink 269"/>
                <p14:cNvContentPartPr/>
                <p14:nvPr/>
              </p14:nvContentPartPr>
              <p14:xfrm>
                <a:off x="2809456" y="2811678"/>
                <a:ext cx="194400" cy="221400"/>
              </p14:xfrm>
            </p:contentPart>
          </mc:Choice>
          <mc:Fallback xmlns="">
            <p:pic>
              <p:nvPicPr>
                <p:cNvPr id="270" name="Ink 269"/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08016" y="2808798"/>
                  <a:ext cx="196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71" name="Ink 270"/>
                <p14:cNvContentPartPr/>
                <p14:nvPr/>
              </p14:nvContentPartPr>
              <p14:xfrm>
                <a:off x="2827816" y="3038118"/>
                <a:ext cx="214560" cy="20160"/>
              </p14:xfrm>
            </p:contentPart>
          </mc:Choice>
          <mc:Fallback xmlns="">
            <p:pic>
              <p:nvPicPr>
                <p:cNvPr id="271" name="Ink 270"/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26376" y="3035238"/>
                  <a:ext cx="217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72" name="Ink 271"/>
                <p14:cNvContentPartPr/>
                <p14:nvPr/>
              </p14:nvContentPartPr>
              <p14:xfrm>
                <a:off x="2880016" y="3087078"/>
                <a:ext cx="166680" cy="146520"/>
              </p14:xfrm>
            </p:contentPart>
          </mc:Choice>
          <mc:Fallback xmlns="">
            <p:pic>
              <p:nvPicPr>
                <p:cNvPr id="272" name="Ink 271"/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878576" y="3084558"/>
                  <a:ext cx="168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73" name="Ink 272"/>
                <p14:cNvContentPartPr/>
                <p14:nvPr/>
              </p14:nvContentPartPr>
              <p14:xfrm>
                <a:off x="3138136" y="2892678"/>
                <a:ext cx="33480" cy="215280"/>
              </p14:xfrm>
            </p:contentPart>
          </mc:Choice>
          <mc:Fallback xmlns="">
            <p:pic>
              <p:nvPicPr>
                <p:cNvPr id="273" name="Ink 272"/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36696" y="2890518"/>
                  <a:ext cx="36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74" name="Ink 273"/>
                <p14:cNvContentPartPr/>
                <p14:nvPr/>
              </p14:nvContentPartPr>
              <p14:xfrm>
                <a:off x="3219856" y="2907078"/>
                <a:ext cx="12960" cy="189720"/>
              </p14:xfrm>
            </p:contentPart>
          </mc:Choice>
          <mc:Fallback xmlns="">
            <p:pic>
              <p:nvPicPr>
                <p:cNvPr id="274" name="Ink 273"/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218776" y="2904918"/>
                  <a:ext cx="14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75" name="Ink 274"/>
                <p14:cNvContentPartPr/>
                <p14:nvPr/>
              </p14:nvContentPartPr>
              <p14:xfrm>
                <a:off x="3299776" y="2944518"/>
                <a:ext cx="134280" cy="102600"/>
              </p14:xfrm>
            </p:contentPart>
          </mc:Choice>
          <mc:Fallback xmlns="">
            <p:pic>
              <p:nvPicPr>
                <p:cNvPr id="275" name="Ink 274"/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298336" y="2942358"/>
                  <a:ext cx="137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76" name="Ink 275"/>
                <p14:cNvContentPartPr/>
                <p14:nvPr/>
              </p14:nvContentPartPr>
              <p14:xfrm>
                <a:off x="3497416" y="2903118"/>
                <a:ext cx="32400" cy="185040"/>
              </p14:xfrm>
            </p:contentPart>
          </mc:Choice>
          <mc:Fallback xmlns="">
            <p:pic>
              <p:nvPicPr>
                <p:cNvPr id="276" name="Ink 275"/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496336" y="2900958"/>
                  <a:ext cx="34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77" name="Ink 276"/>
                <p14:cNvContentPartPr/>
                <p14:nvPr/>
              </p14:nvContentPartPr>
              <p14:xfrm>
                <a:off x="3549256" y="2903838"/>
                <a:ext cx="30960" cy="190440"/>
              </p14:xfrm>
            </p:contentPart>
          </mc:Choice>
          <mc:Fallback xmlns="">
            <p:pic>
              <p:nvPicPr>
                <p:cNvPr id="277" name="Ink 276"/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47816" y="2901318"/>
                  <a:ext cx="33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78" name="Ink 277"/>
                <p14:cNvContentPartPr/>
                <p14:nvPr/>
              </p14:nvContentPartPr>
              <p14:xfrm>
                <a:off x="3603256" y="3041358"/>
                <a:ext cx="70560" cy="102240"/>
              </p14:xfrm>
            </p:contentPart>
          </mc:Choice>
          <mc:Fallback xmlns="">
            <p:pic>
              <p:nvPicPr>
                <p:cNvPr id="278" name="Ink 277"/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02176" y="3038838"/>
                  <a:ext cx="72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79" name="Ink 278"/>
                <p14:cNvContentPartPr/>
                <p14:nvPr/>
              </p14:nvContentPartPr>
              <p14:xfrm>
                <a:off x="3637816" y="2823918"/>
                <a:ext cx="104040" cy="101880"/>
              </p14:xfrm>
            </p:contentPart>
          </mc:Choice>
          <mc:Fallback xmlns="">
            <p:pic>
              <p:nvPicPr>
                <p:cNvPr id="279" name="Ink 278"/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36376" y="2821398"/>
                  <a:ext cx="105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80" name="Ink 279"/>
                <p14:cNvContentPartPr/>
                <p14:nvPr/>
              </p14:nvContentPartPr>
              <p14:xfrm>
                <a:off x="211336" y="2976198"/>
                <a:ext cx="185760" cy="146520"/>
              </p14:xfrm>
            </p:contentPart>
          </mc:Choice>
          <mc:Fallback xmlns="">
            <p:pic>
              <p:nvPicPr>
                <p:cNvPr id="280" name="Ink 279"/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09899" y="2974038"/>
                  <a:ext cx="187557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81" name="Ink 280"/>
                <p14:cNvContentPartPr/>
                <p14:nvPr/>
              </p14:nvContentPartPr>
              <p14:xfrm>
                <a:off x="458296" y="3030558"/>
                <a:ext cx="14760" cy="45720"/>
              </p14:xfrm>
            </p:contentPart>
          </mc:Choice>
          <mc:Fallback xmlns="">
            <p:pic>
              <p:nvPicPr>
                <p:cNvPr id="281" name="Ink 280"/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57216" y="3028398"/>
                  <a:ext cx="16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82" name="Ink 281"/>
                <p14:cNvContentPartPr/>
                <p14:nvPr/>
              </p14:nvContentPartPr>
              <p14:xfrm>
                <a:off x="488896" y="2958918"/>
                <a:ext cx="12960" cy="31320"/>
              </p14:xfrm>
            </p:contentPart>
          </mc:Choice>
          <mc:Fallback xmlns="">
            <p:pic>
              <p:nvPicPr>
                <p:cNvPr id="282" name="Ink 281"/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7816" y="2956398"/>
                  <a:ext cx="14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3" name="Ink 282"/>
                <p14:cNvContentPartPr/>
                <p14:nvPr/>
              </p14:nvContentPartPr>
              <p14:xfrm>
                <a:off x="576376" y="2984478"/>
                <a:ext cx="106920" cy="128880"/>
              </p14:xfrm>
            </p:contentPart>
          </mc:Choice>
          <mc:Fallback xmlns="">
            <p:pic>
              <p:nvPicPr>
                <p:cNvPr id="283" name="Ink 282"/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75296" y="2982318"/>
                  <a:ext cx="109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86" name="Ink 285"/>
                <p14:cNvContentPartPr/>
                <p14:nvPr/>
              </p14:nvContentPartPr>
              <p14:xfrm>
                <a:off x="429496" y="3138918"/>
                <a:ext cx="135360" cy="131040"/>
              </p14:xfrm>
            </p:contentPart>
          </mc:Choice>
          <mc:Fallback xmlns="">
            <p:pic>
              <p:nvPicPr>
                <p:cNvPr id="286" name="Ink 285"/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28416" y="3136398"/>
                  <a:ext cx="13752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/>
          <p:cNvGrpSpPr/>
          <p:nvPr/>
        </p:nvGrpSpPr>
        <p:grpSpPr>
          <a:xfrm>
            <a:off x="3801940" y="2604560"/>
            <a:ext cx="788040" cy="288360"/>
            <a:chOff x="3801940" y="2604560"/>
            <a:chExt cx="78804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87" name="Ink 286"/>
                <p14:cNvContentPartPr/>
                <p14:nvPr/>
              </p14:nvContentPartPr>
              <p14:xfrm>
                <a:off x="3801940" y="2711480"/>
                <a:ext cx="160560" cy="181440"/>
              </p14:xfrm>
            </p:contentPart>
          </mc:Choice>
          <mc:Fallback xmlns="">
            <p:pic>
              <p:nvPicPr>
                <p:cNvPr id="287" name="Ink 286"/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800860" y="2708960"/>
                  <a:ext cx="162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88" name="Ink 287"/>
                <p14:cNvContentPartPr/>
                <p14:nvPr/>
              </p14:nvContentPartPr>
              <p14:xfrm>
                <a:off x="4048540" y="2750000"/>
                <a:ext cx="68040" cy="23040"/>
              </p14:xfrm>
            </p:contentPart>
          </mc:Choice>
          <mc:Fallback xmlns="">
            <p:pic>
              <p:nvPicPr>
                <p:cNvPr id="288" name="Ink 287"/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047100" y="2747480"/>
                  <a:ext cx="70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89" name="Ink 288"/>
                <p14:cNvContentPartPr/>
                <p14:nvPr/>
              </p14:nvContentPartPr>
              <p14:xfrm>
                <a:off x="4049980" y="2796080"/>
                <a:ext cx="74160" cy="6120"/>
              </p14:xfrm>
            </p:contentPart>
          </mc:Choice>
          <mc:Fallback xmlns="">
            <p:pic>
              <p:nvPicPr>
                <p:cNvPr id="289" name="Ink 288"/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048900" y="2794280"/>
                  <a:ext cx="763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91" name="Ink 290"/>
                <p14:cNvContentPartPr/>
                <p14:nvPr/>
              </p14:nvContentPartPr>
              <p14:xfrm>
                <a:off x="4157980" y="2709680"/>
                <a:ext cx="100440" cy="139320"/>
              </p14:xfrm>
            </p:contentPart>
          </mc:Choice>
          <mc:Fallback xmlns="">
            <p:pic>
              <p:nvPicPr>
                <p:cNvPr id="291" name="Ink 290"/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156540" y="2707160"/>
                  <a:ext cx="102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92" name="Ink 291"/>
                <p14:cNvContentPartPr/>
                <p14:nvPr/>
              </p14:nvContentPartPr>
              <p14:xfrm>
                <a:off x="4286860" y="2609240"/>
                <a:ext cx="72360" cy="210240"/>
              </p14:xfrm>
            </p:contentPart>
          </mc:Choice>
          <mc:Fallback xmlns="">
            <p:pic>
              <p:nvPicPr>
                <p:cNvPr id="292" name="Ink 291"/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285780" y="2606720"/>
                  <a:ext cx="74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93" name="Ink 292"/>
                <p14:cNvContentPartPr/>
                <p14:nvPr/>
              </p14:nvContentPartPr>
              <p14:xfrm>
                <a:off x="4288660" y="2750360"/>
                <a:ext cx="52920" cy="85320"/>
              </p14:xfrm>
            </p:contentPart>
          </mc:Choice>
          <mc:Fallback xmlns="">
            <p:pic>
              <p:nvPicPr>
                <p:cNvPr id="293" name="Ink 292"/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287220" y="2747840"/>
                  <a:ext cx="554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94" name="Ink 293"/>
                <p14:cNvContentPartPr/>
                <p14:nvPr/>
              </p14:nvContentPartPr>
              <p14:xfrm>
                <a:off x="4420780" y="2679440"/>
                <a:ext cx="77040" cy="159480"/>
              </p14:xfrm>
            </p:contentPart>
          </mc:Choice>
          <mc:Fallback xmlns="">
            <p:pic>
              <p:nvPicPr>
                <p:cNvPr id="294" name="Ink 293"/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419340" y="2677280"/>
                  <a:ext cx="79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5" name="Ink 294"/>
                <p14:cNvContentPartPr/>
                <p14:nvPr/>
              </p14:nvContentPartPr>
              <p14:xfrm>
                <a:off x="4522660" y="2604560"/>
                <a:ext cx="67320" cy="119520"/>
              </p14:xfrm>
            </p:contentPart>
          </mc:Choice>
          <mc:Fallback xmlns="">
            <p:pic>
              <p:nvPicPr>
                <p:cNvPr id="295" name="Ink 294"/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21220" y="2602040"/>
                  <a:ext cx="69120" cy="12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617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120" grpId="0"/>
      <p:bldP spid="1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0"/>
            <a:ext cx="4137660" cy="577850"/>
          </a:xfrm>
        </p:spPr>
        <p:txBody>
          <a:bodyPr/>
          <a:lstStyle/>
          <a:p>
            <a:r>
              <a:rPr lang="en-US" dirty="0" smtClean="0"/>
              <a:t>Finding the minimum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9957" y="835848"/>
            <a:ext cx="3911803" cy="538968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600" dirty="0"/>
              <a:t>Differentiating w.r.t. w and setting the gradient to zero, we get: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43864" y="2504592"/>
            <a:ext cx="4428272" cy="292747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600" dirty="0" smtClean="0"/>
              <a:t>We can express </a:t>
            </a:r>
            <a:r>
              <a:rPr lang="en-US" sz="1600" i="1" dirty="0" smtClean="0"/>
              <a:t>w </a:t>
            </a:r>
            <a:r>
              <a:rPr lang="en-US" sz="1600" dirty="0" smtClean="0"/>
              <a:t>as: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/>
              <p14:cNvContentPartPr/>
              <p14:nvPr/>
            </p14:nvContentPartPr>
            <p14:xfrm>
              <a:off x="2864995" y="4228358"/>
              <a:ext cx="26280" cy="756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4275" y="4226918"/>
                <a:ext cx="27720" cy="78840"/>
              </a:xfrm>
              <a:prstGeom prst="rect">
                <a:avLst/>
              </a:prstGeom>
            </p:spPr>
          </p:pic>
        </mc:Fallback>
      </mc:AlternateContent>
      <p:sp>
        <p:nvSpPr>
          <p:cNvPr id="140" name="TextBox 139"/>
          <p:cNvSpPr txBox="1"/>
          <p:nvPr/>
        </p:nvSpPr>
        <p:spPr>
          <a:xfrm>
            <a:off x="88539" y="1847196"/>
            <a:ext cx="4428272" cy="292747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600" dirty="0" smtClean="0"/>
              <a:t>After algebra, we get </a:t>
            </a:r>
            <a:r>
              <a:rPr lang="en-US" sz="1600" i="1" dirty="0" smtClean="0"/>
              <a:t>normal equations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grpSp>
        <p:nvGrpSpPr>
          <p:cNvPr id="95" name="Group 94"/>
          <p:cNvGrpSpPr/>
          <p:nvPr/>
        </p:nvGrpSpPr>
        <p:grpSpPr>
          <a:xfrm>
            <a:off x="490786" y="317628"/>
            <a:ext cx="3733291" cy="493442"/>
            <a:chOff x="390819" y="317628"/>
            <a:chExt cx="4131841" cy="54612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90819" y="317628"/>
              <a:ext cx="2459520" cy="546120"/>
              <a:chOff x="698580" y="1199340"/>
              <a:chExt cx="2459520" cy="546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14" name="Ink 113"/>
                  <p14:cNvContentPartPr/>
                  <p14:nvPr/>
                </p14:nvContentPartPr>
                <p14:xfrm>
                  <a:off x="698580" y="1409220"/>
                  <a:ext cx="225720" cy="162720"/>
                </p14:xfrm>
              </p:contentPart>
            </mc:Choice>
            <mc:Fallback xmlns="">
              <p:pic>
                <p:nvPicPr>
                  <p:cNvPr id="114" name="Ink 113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96988" y="1406428"/>
                    <a:ext cx="228109" cy="1683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5" name="Ink 114"/>
                  <p14:cNvContentPartPr/>
                  <p14:nvPr/>
                </p14:nvContentPartPr>
                <p14:xfrm>
                  <a:off x="968580" y="1471140"/>
                  <a:ext cx="13680" cy="62640"/>
                </p14:xfrm>
              </p:contentPart>
            </mc:Choice>
            <mc:Fallback xmlns="">
              <p:pic>
                <p:nvPicPr>
                  <p:cNvPr id="115" name="Ink 114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7373" y="1468746"/>
                    <a:ext cx="15289" cy="678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16" name="Ink 115"/>
                  <p14:cNvContentPartPr/>
                  <p14:nvPr/>
                </p14:nvContentPartPr>
                <p14:xfrm>
                  <a:off x="983340" y="1414260"/>
                  <a:ext cx="13680" cy="6120"/>
                </p14:xfrm>
              </p:contentPart>
            </mc:Choice>
            <mc:Fallback xmlns="">
              <p:pic>
                <p:nvPicPr>
                  <p:cNvPr id="116" name="Ink 115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81731" y="1411404"/>
                    <a:ext cx="16094" cy="1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17" name="Ink 116"/>
                  <p14:cNvContentPartPr/>
                  <p14:nvPr/>
                </p14:nvContentPartPr>
                <p14:xfrm>
                  <a:off x="1037700" y="1421460"/>
                  <a:ext cx="116640" cy="135000"/>
                </p14:xfrm>
              </p:contentPart>
            </mc:Choice>
            <mc:Fallback xmlns="">
              <p:pic>
                <p:nvPicPr>
                  <p:cNvPr id="117" name="Ink 116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36506" y="1419469"/>
                    <a:ext cx="119029" cy="1377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8" name="Ink 117"/>
                  <p14:cNvContentPartPr/>
                  <p14:nvPr/>
                </p14:nvContentPartPr>
                <p14:xfrm>
                  <a:off x="843770" y="1633140"/>
                  <a:ext cx="175320" cy="112320"/>
                </p14:xfrm>
              </p:contentPart>
            </mc:Choice>
            <mc:Fallback xmlns="">
              <p:pic>
                <p:nvPicPr>
                  <p:cNvPr id="118" name="Ink 117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42575" y="1630342"/>
                    <a:ext cx="177711" cy="1179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9" name="Ink 118"/>
                  <p14:cNvContentPartPr/>
                  <p14:nvPr/>
                </p14:nvContentPartPr>
                <p14:xfrm>
                  <a:off x="1359900" y="1201860"/>
                  <a:ext cx="75600" cy="184320"/>
                </p14:xfrm>
              </p:contentPart>
            </mc:Choice>
            <mc:Fallback xmlns="">
              <p:pic>
                <p:nvPicPr>
                  <p:cNvPr id="119" name="Ink 118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358706" y="1199073"/>
                    <a:ext cx="77987" cy="1898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20" name="Ink 119"/>
                  <p14:cNvContentPartPr/>
                  <p14:nvPr/>
                </p14:nvContentPartPr>
                <p14:xfrm>
                  <a:off x="1320660" y="1443420"/>
                  <a:ext cx="155880" cy="18360"/>
                </p14:xfrm>
              </p:contentPart>
            </mc:Choice>
            <mc:Fallback xmlns="">
              <p:pic>
                <p:nvPicPr>
                  <p:cNvPr id="120" name="Ink 119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319470" y="1440916"/>
                    <a:ext cx="158260" cy="216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21" name="Ink 120"/>
                  <p14:cNvContentPartPr/>
                  <p14:nvPr/>
                </p14:nvContentPartPr>
                <p14:xfrm>
                  <a:off x="1396260" y="1500300"/>
                  <a:ext cx="108720" cy="132840"/>
                </p14:xfrm>
              </p:contentPart>
            </mc:Choice>
            <mc:Fallback xmlns="">
              <p:pic>
                <p:nvPicPr>
                  <p:cNvPr id="121" name="Ink 120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395065" y="1497508"/>
                    <a:ext cx="110711" cy="1384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22" name="Ink 121"/>
                  <p14:cNvContentPartPr/>
                  <p14:nvPr/>
                </p14:nvContentPartPr>
                <p14:xfrm>
                  <a:off x="1660140" y="1311660"/>
                  <a:ext cx="24840" cy="276120"/>
                </p14:xfrm>
              </p:contentPart>
            </mc:Choice>
            <mc:Fallback xmlns="">
              <p:pic>
                <p:nvPicPr>
                  <p:cNvPr id="122" name="Ink 121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658938" y="1308871"/>
                    <a:ext cx="27244" cy="2816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23" name="Ink 122"/>
                  <p14:cNvContentPartPr/>
                  <p14:nvPr/>
                </p14:nvContentPartPr>
                <p14:xfrm>
                  <a:off x="1729980" y="1327500"/>
                  <a:ext cx="38880" cy="273600"/>
                </p14:xfrm>
              </p:contentPart>
            </mc:Choice>
            <mc:Fallback xmlns="">
              <p:pic>
                <p:nvPicPr>
                  <p:cNvPr id="123" name="Ink 122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728790" y="1324712"/>
                    <a:ext cx="40864" cy="279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24" name="Ink 123"/>
                  <p14:cNvContentPartPr/>
                  <p14:nvPr/>
                </p14:nvContentPartPr>
                <p14:xfrm>
                  <a:off x="1911780" y="1311300"/>
                  <a:ext cx="115560" cy="225000"/>
                </p14:xfrm>
              </p:contentPart>
            </mc:Choice>
            <mc:Fallback xmlns="">
              <p:pic>
                <p:nvPicPr>
                  <p:cNvPr id="124" name="Ink 123"/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910585" y="1308911"/>
                    <a:ext cx="118349" cy="2301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25" name="Ink 124"/>
                  <p14:cNvContentPartPr/>
                  <p14:nvPr/>
                </p14:nvContentPartPr>
                <p14:xfrm>
                  <a:off x="1893780" y="1319220"/>
                  <a:ext cx="165240" cy="243720"/>
                </p14:xfrm>
              </p:contentPart>
            </mc:Choice>
            <mc:Fallback xmlns="">
              <p:pic>
                <p:nvPicPr>
                  <p:cNvPr id="125" name="Ink 124"/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892585" y="1316831"/>
                    <a:ext cx="167629" cy="2488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26" name="Ink 125"/>
                  <p14:cNvContentPartPr/>
                  <p14:nvPr/>
                </p14:nvContentPartPr>
                <p14:xfrm>
                  <a:off x="2100780" y="1398780"/>
                  <a:ext cx="180000" cy="147960"/>
                </p14:xfrm>
              </p:contentPart>
            </mc:Choice>
            <mc:Fallback xmlns="">
              <p:pic>
                <p:nvPicPr>
                  <p:cNvPr id="126" name="Ink 125"/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099184" y="1396786"/>
                    <a:ext cx="183193" cy="153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27" name="Ink 126"/>
                  <p14:cNvContentPartPr/>
                  <p14:nvPr/>
                </p14:nvContentPartPr>
                <p14:xfrm>
                  <a:off x="2396700" y="1444500"/>
                  <a:ext cx="141480" cy="14760"/>
                </p14:xfrm>
              </p:contentPart>
            </mc:Choice>
            <mc:Fallback xmlns="">
              <p:pic>
                <p:nvPicPr>
                  <p:cNvPr id="127" name="Ink 126"/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395508" y="1441708"/>
                    <a:ext cx="143864" cy="203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28" name="Ink 127"/>
                  <p14:cNvContentPartPr/>
                  <p14:nvPr/>
                </p14:nvContentPartPr>
                <p14:xfrm>
                  <a:off x="2638260" y="1367460"/>
                  <a:ext cx="128520" cy="266040"/>
                </p14:xfrm>
              </p:contentPart>
            </mc:Choice>
            <mc:Fallback xmlns="">
              <p:pic>
                <p:nvPicPr>
                  <p:cNvPr id="128" name="Ink 127"/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637066" y="1364668"/>
                    <a:ext cx="131305" cy="2720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29" name="Ink 128"/>
                  <p14:cNvContentPartPr/>
                  <p14:nvPr/>
                </p14:nvContentPartPr>
                <p14:xfrm>
                  <a:off x="2875140" y="1261260"/>
                  <a:ext cx="39240" cy="289440"/>
                </p14:xfrm>
              </p:contentPart>
            </mc:Choice>
            <mc:Fallback xmlns="">
              <p:pic>
                <p:nvPicPr>
                  <p:cNvPr id="129" name="Ink 128"/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873538" y="1258469"/>
                    <a:ext cx="42443" cy="2950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30" name="Ink 129"/>
                  <p14:cNvContentPartPr/>
                  <p14:nvPr/>
                </p14:nvContentPartPr>
                <p14:xfrm>
                  <a:off x="2934180" y="1252620"/>
                  <a:ext cx="38520" cy="321480"/>
                </p14:xfrm>
              </p:contentPart>
            </mc:Choice>
            <mc:Fallback xmlns="">
              <p:pic>
                <p:nvPicPr>
                  <p:cNvPr id="130" name="Ink 129"/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932592" y="1250230"/>
                    <a:ext cx="41300" cy="3266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31" name="Ink 130"/>
                  <p14:cNvContentPartPr/>
                  <p14:nvPr/>
                </p14:nvContentPartPr>
                <p14:xfrm>
                  <a:off x="3002220" y="1513980"/>
                  <a:ext cx="115920" cy="154440"/>
                </p14:xfrm>
              </p:contentPart>
            </mc:Choice>
            <mc:Fallback xmlns="">
              <p:pic>
                <p:nvPicPr>
                  <p:cNvPr id="131" name="Ink 130"/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3001025" y="1511194"/>
                    <a:ext cx="118310" cy="1600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32" name="Ink 131"/>
                  <p14:cNvContentPartPr/>
                  <p14:nvPr/>
                </p14:nvContentPartPr>
                <p14:xfrm>
                  <a:off x="3045780" y="1199340"/>
                  <a:ext cx="112320" cy="115200"/>
                </p14:xfrm>
              </p:contentPart>
            </mc:Choice>
            <mc:Fallback xmlns="">
              <p:pic>
                <p:nvPicPr>
                  <p:cNvPr id="132" name="Ink 131"/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044187" y="1196550"/>
                    <a:ext cx="114710" cy="121179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/>
                <p14:cNvContentPartPr/>
                <p14:nvPr/>
              </p14:nvContentPartPr>
              <p14:xfrm>
                <a:off x="2994100" y="544640"/>
                <a:ext cx="169920" cy="1764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93302" y="542235"/>
                  <a:ext cx="171914" cy="224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/>
                <p14:cNvContentPartPr/>
                <p14:nvPr/>
              </p14:nvContentPartPr>
              <p14:xfrm>
                <a:off x="3060340" y="455000"/>
                <a:ext cx="33120" cy="19440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58744" y="452610"/>
                  <a:ext cx="35514" cy="19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4" name="Ink 43"/>
                <p14:cNvContentPartPr/>
                <p14:nvPr/>
              </p14:nvContentPartPr>
              <p14:xfrm>
                <a:off x="3367780" y="338000"/>
                <a:ext cx="52560" cy="17712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66984" y="335612"/>
                  <a:ext cx="54551" cy="1803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Ink 44"/>
                <p14:cNvContentPartPr/>
                <p14:nvPr/>
              </p14:nvContentPartPr>
              <p14:xfrm>
                <a:off x="3260860" y="569840"/>
                <a:ext cx="190080" cy="1800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59665" y="567101"/>
                  <a:ext cx="192471" cy="234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/>
                <p14:cNvContentPartPr/>
                <p14:nvPr/>
              </p14:nvContentPartPr>
              <p14:xfrm>
                <a:off x="3310540" y="656240"/>
                <a:ext cx="116280" cy="13500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09345" y="653452"/>
                  <a:ext cx="117873" cy="140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/>
                <p14:cNvContentPartPr/>
                <p14:nvPr/>
              </p14:nvContentPartPr>
              <p14:xfrm>
                <a:off x="3540580" y="503600"/>
                <a:ext cx="189360" cy="25164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39384" y="500813"/>
                  <a:ext cx="190955" cy="256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/>
                <p14:cNvContentPartPr/>
                <p14:nvPr/>
              </p14:nvContentPartPr>
              <p14:xfrm>
                <a:off x="3881500" y="400640"/>
                <a:ext cx="21960" cy="22680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80324" y="398269"/>
                  <a:ext cx="24313" cy="2319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/>
                <p14:cNvContentPartPr/>
                <p14:nvPr/>
              </p14:nvContentPartPr>
              <p14:xfrm>
                <a:off x="3929740" y="410720"/>
                <a:ext cx="28800" cy="22104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28556" y="407932"/>
                  <a:ext cx="31167" cy="226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/>
                <p14:cNvContentPartPr/>
                <p14:nvPr/>
              </p14:nvContentPartPr>
              <p14:xfrm>
                <a:off x="4030900" y="471920"/>
                <a:ext cx="197280" cy="16056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9704" y="469530"/>
                  <a:ext cx="199671" cy="165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/>
                <p14:cNvContentPartPr/>
                <p14:nvPr/>
              </p14:nvContentPartPr>
              <p14:xfrm>
                <a:off x="4303780" y="403880"/>
                <a:ext cx="29160" cy="24264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02582" y="401489"/>
                  <a:ext cx="31557" cy="247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/>
                <p14:cNvContentPartPr/>
                <p14:nvPr/>
              </p14:nvContentPartPr>
              <p14:xfrm>
                <a:off x="4354180" y="408200"/>
                <a:ext cx="31320" cy="25380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52991" y="405809"/>
                  <a:ext cx="33699" cy="258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/>
                <p14:cNvContentPartPr/>
                <p14:nvPr/>
              </p14:nvContentPartPr>
              <p14:xfrm>
                <a:off x="4442740" y="317840"/>
                <a:ext cx="79920" cy="12672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41945" y="315051"/>
                  <a:ext cx="81510" cy="132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/>
                <p14:cNvContentPartPr/>
                <p14:nvPr/>
              </p14:nvContentPartPr>
              <p14:xfrm>
                <a:off x="4391620" y="601520"/>
                <a:ext cx="126720" cy="16200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90026" y="599132"/>
                  <a:ext cx="129111" cy="16717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2" name="Ink 61"/>
              <p14:cNvContentPartPr/>
              <p14:nvPr/>
            </p14:nvContentPartPr>
            <p14:xfrm>
              <a:off x="4826860" y="3779240"/>
              <a:ext cx="360" cy="3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25780" y="3777440"/>
                <a:ext cx="216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/>
          <p:cNvGrpSpPr/>
          <p:nvPr/>
        </p:nvGrpSpPr>
        <p:grpSpPr>
          <a:xfrm>
            <a:off x="1072824" y="2188185"/>
            <a:ext cx="2282255" cy="353571"/>
            <a:chOff x="305620" y="2153318"/>
            <a:chExt cx="2757015" cy="4271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6" name="Ink 15"/>
                <p14:cNvContentPartPr/>
                <p14:nvPr/>
              </p14:nvContentPartPr>
              <p14:xfrm>
                <a:off x="427179" y="2218838"/>
                <a:ext cx="198720" cy="26496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5874" y="2216228"/>
                  <a:ext cx="201329" cy="270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" name="Ink 16"/>
                <p14:cNvContentPartPr/>
                <p14:nvPr/>
              </p14:nvContentPartPr>
              <p14:xfrm>
                <a:off x="446619" y="2249438"/>
                <a:ext cx="174960" cy="23544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5313" y="2246392"/>
                  <a:ext cx="177571" cy="241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" name="Ink 17"/>
                <p14:cNvContentPartPr/>
                <p14:nvPr/>
              </p14:nvContentPartPr>
              <p14:xfrm>
                <a:off x="733899" y="2202998"/>
                <a:ext cx="15120" cy="9504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2565" y="2200394"/>
                  <a:ext cx="17788" cy="100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" name="Ink 18"/>
                <p14:cNvContentPartPr/>
                <p14:nvPr/>
              </p14:nvContentPartPr>
              <p14:xfrm>
                <a:off x="669099" y="2169158"/>
                <a:ext cx="172440" cy="2628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7793" y="2166092"/>
                  <a:ext cx="174617" cy="310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" name="Ink 19"/>
                <p14:cNvContentPartPr/>
                <p14:nvPr/>
              </p14:nvContentPartPr>
              <p14:xfrm>
                <a:off x="887979" y="2232158"/>
                <a:ext cx="132120" cy="25668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6675" y="2229118"/>
                  <a:ext cx="134728" cy="2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1" name="Ink 20"/>
                <p14:cNvContentPartPr/>
                <p14:nvPr/>
              </p14:nvContentPartPr>
              <p14:xfrm>
                <a:off x="855579" y="2231078"/>
                <a:ext cx="157320" cy="24912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3841" y="2228035"/>
                  <a:ext cx="160797" cy="2552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" name="Ink 21"/>
                <p14:cNvContentPartPr/>
                <p14:nvPr/>
              </p14:nvContentPartPr>
              <p14:xfrm>
                <a:off x="1903795" y="2273198"/>
                <a:ext cx="174600" cy="16416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02058" y="2271456"/>
                  <a:ext cx="178075" cy="168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3" name="Ink 22"/>
                <p14:cNvContentPartPr/>
                <p14:nvPr/>
              </p14:nvContentPartPr>
              <p14:xfrm>
                <a:off x="2304115" y="2298758"/>
                <a:ext cx="126720" cy="540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02813" y="2296058"/>
                  <a:ext cx="129324" cy="10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4" name="Ink 23"/>
                <p14:cNvContentPartPr/>
                <p14:nvPr/>
              </p14:nvContentPartPr>
              <p14:xfrm>
                <a:off x="2302675" y="2381198"/>
                <a:ext cx="122400" cy="324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01373" y="2378363"/>
                  <a:ext cx="125004" cy="8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5" name="Ink 24"/>
                <p14:cNvContentPartPr/>
                <p14:nvPr/>
              </p14:nvContentPartPr>
              <p14:xfrm>
                <a:off x="2571235" y="2229998"/>
                <a:ext cx="145080" cy="23796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69492" y="2226953"/>
                  <a:ext cx="148565" cy="244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6" name="Ink 25"/>
                <p14:cNvContentPartPr/>
                <p14:nvPr/>
              </p14:nvContentPartPr>
              <p14:xfrm>
                <a:off x="2548915" y="2247278"/>
                <a:ext cx="188640" cy="24696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47172" y="2244669"/>
                  <a:ext cx="191254" cy="252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7" name="Ink 26"/>
                <p14:cNvContentPartPr/>
                <p14:nvPr/>
              </p14:nvContentPartPr>
              <p14:xfrm>
                <a:off x="2734315" y="2153318"/>
                <a:ext cx="194760" cy="12564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33011" y="2149840"/>
                  <a:ext cx="197368" cy="132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8" name="Ink 27"/>
                <p14:cNvContentPartPr/>
                <p14:nvPr/>
              </p14:nvContentPartPr>
              <p14:xfrm>
                <a:off x="2900995" y="2289398"/>
                <a:ext cx="161640" cy="25128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00124" y="2286355"/>
                  <a:ext cx="164254" cy="2578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/>
                <p14:cNvContentPartPr/>
                <p14:nvPr/>
              </p14:nvContentPartPr>
              <p14:xfrm>
                <a:off x="305620" y="2153840"/>
                <a:ext cx="69480" cy="39132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4317" y="2151231"/>
                  <a:ext cx="71651" cy="3965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/>
                <p14:cNvContentPartPr/>
                <p14:nvPr/>
              </p14:nvContentPartPr>
              <p14:xfrm>
                <a:off x="1756060" y="2177960"/>
                <a:ext cx="77760" cy="38160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4749" y="2175782"/>
                  <a:ext cx="80381" cy="386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3" name="Ink 72"/>
                <p14:cNvContentPartPr/>
                <p14:nvPr/>
              </p14:nvContentPartPr>
              <p14:xfrm>
                <a:off x="1127860" y="2352200"/>
                <a:ext cx="141480" cy="1152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26554" y="2350428"/>
                  <a:ext cx="144527" cy="16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4" name="Ink 73"/>
                <p14:cNvContentPartPr/>
                <p14:nvPr/>
              </p14:nvContentPartPr>
              <p14:xfrm>
                <a:off x="1196620" y="2298200"/>
                <a:ext cx="15480" cy="12672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94946" y="2295596"/>
                  <a:ext cx="18409" cy="132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Ink 74"/>
                <p14:cNvContentPartPr/>
                <p14:nvPr/>
              </p14:nvContentPartPr>
              <p14:xfrm>
                <a:off x="1237660" y="2312600"/>
                <a:ext cx="228600" cy="26784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36356" y="2309551"/>
                  <a:ext cx="230338" cy="273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" name="Ink 75"/>
                <p14:cNvContentPartPr/>
                <p14:nvPr/>
              </p14:nvContentPartPr>
              <p14:xfrm>
                <a:off x="1596580" y="2233760"/>
                <a:ext cx="31680" cy="19476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95260" y="2231146"/>
                  <a:ext cx="34320" cy="200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/>
                <p14:cNvContentPartPr/>
                <p14:nvPr/>
              </p14:nvContentPartPr>
              <p14:xfrm>
                <a:off x="1588660" y="2216840"/>
                <a:ext cx="99000" cy="2196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87352" y="2213826"/>
                  <a:ext cx="101617" cy="25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8" name="Ink 77"/>
                <p14:cNvContentPartPr/>
                <p14:nvPr/>
              </p14:nvContentPartPr>
              <p14:xfrm>
                <a:off x="1528180" y="2424200"/>
                <a:ext cx="133560" cy="1080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26879" y="2420744"/>
                  <a:ext cx="136162" cy="1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8" name="Ink 87"/>
              <p14:cNvContentPartPr/>
              <p14:nvPr/>
            </p14:nvContentPartPr>
            <p14:xfrm>
              <a:off x="5456140" y="3516800"/>
              <a:ext cx="3960" cy="345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55420" y="3515000"/>
                <a:ext cx="540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/>
          <p:cNvGrpSpPr/>
          <p:nvPr/>
        </p:nvGrpSpPr>
        <p:grpSpPr>
          <a:xfrm>
            <a:off x="786774" y="2797339"/>
            <a:ext cx="3013933" cy="430688"/>
            <a:chOff x="995875" y="2759378"/>
            <a:chExt cx="3703185" cy="5291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0" name="Ink 29"/>
                <p14:cNvContentPartPr/>
                <p14:nvPr/>
              </p14:nvContentPartPr>
              <p14:xfrm>
                <a:off x="995875" y="2981678"/>
                <a:ext cx="249840" cy="20160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4103" y="2978583"/>
                  <a:ext cx="253384" cy="207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1" name="Ink 30"/>
                <p14:cNvContentPartPr/>
                <p14:nvPr/>
              </p14:nvContentPartPr>
              <p14:xfrm>
                <a:off x="1396555" y="3032438"/>
                <a:ext cx="162720" cy="2016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95228" y="3029750"/>
                  <a:ext cx="165815" cy="24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2" name="Ink 31"/>
                <p14:cNvContentPartPr/>
                <p14:nvPr/>
              </p14:nvContentPartPr>
              <p14:xfrm>
                <a:off x="1404475" y="3123158"/>
                <a:ext cx="150840" cy="1764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03148" y="3119992"/>
                  <a:ext cx="153494" cy="21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3" name="Ink 32"/>
                <p14:cNvContentPartPr/>
                <p14:nvPr/>
              </p14:nvContentPartPr>
              <p14:xfrm>
                <a:off x="1809835" y="2924438"/>
                <a:ext cx="168480" cy="24948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08508" y="2921784"/>
                  <a:ext cx="171133" cy="255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4" name="Ink 33"/>
                <p14:cNvContentPartPr/>
                <p14:nvPr/>
              </p14:nvContentPartPr>
              <p14:xfrm>
                <a:off x="1788235" y="2923358"/>
                <a:ext cx="189360" cy="28548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86465" y="2920265"/>
                  <a:ext cx="192457" cy="292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5" name="Ink 34"/>
                <p14:cNvContentPartPr/>
                <p14:nvPr/>
              </p14:nvContentPartPr>
              <p14:xfrm>
                <a:off x="1986235" y="2840558"/>
                <a:ext cx="162000" cy="15300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84907" y="2837463"/>
                  <a:ext cx="164656" cy="159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7" name="Ink 36"/>
                <p14:cNvContentPartPr/>
                <p14:nvPr/>
              </p14:nvContentPartPr>
              <p14:xfrm>
                <a:off x="2206915" y="2906078"/>
                <a:ext cx="159480" cy="30564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05586" y="2902977"/>
                  <a:ext cx="162581" cy="3122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" name="Ink 37"/>
                <p14:cNvContentPartPr/>
                <p14:nvPr/>
              </p14:nvContentPartPr>
              <p14:xfrm>
                <a:off x="2161915" y="2907518"/>
                <a:ext cx="207000" cy="29916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60588" y="2904420"/>
                  <a:ext cx="209654" cy="3053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0" name="Ink 39"/>
                <p14:cNvContentPartPr/>
                <p14:nvPr/>
              </p14:nvContentPartPr>
              <p14:xfrm>
                <a:off x="1699315" y="2846318"/>
                <a:ext cx="108000" cy="43560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97545" y="2843665"/>
                  <a:ext cx="110213" cy="440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2" name="Ink 51"/>
                <p14:cNvContentPartPr/>
                <p14:nvPr/>
              </p14:nvContentPartPr>
              <p14:xfrm>
                <a:off x="3131260" y="2824898"/>
                <a:ext cx="83520" cy="40572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29934" y="2821801"/>
                  <a:ext cx="86613" cy="4119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3" name="Ink 52"/>
                <p14:cNvContentPartPr/>
                <p14:nvPr/>
              </p14:nvContentPartPr>
              <p14:xfrm>
                <a:off x="3313060" y="2877458"/>
                <a:ext cx="115560" cy="1224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11732" y="2875645"/>
                  <a:ext cx="117774" cy="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4" name="Ink 53"/>
                <p14:cNvContentPartPr/>
                <p14:nvPr/>
              </p14:nvContentPartPr>
              <p14:xfrm>
                <a:off x="3479380" y="2759378"/>
                <a:ext cx="124560" cy="19116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78055" y="2756280"/>
                  <a:ext cx="127210" cy="1977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5" name="Ink 54"/>
                <p14:cNvContentPartPr/>
                <p14:nvPr/>
              </p14:nvContentPartPr>
              <p14:xfrm>
                <a:off x="3737500" y="2881418"/>
                <a:ext cx="190800" cy="23400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36172" y="2878322"/>
                  <a:ext cx="193899" cy="2406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6" name="Ink 55"/>
                <p14:cNvContentPartPr/>
                <p14:nvPr/>
              </p14:nvContentPartPr>
              <p14:xfrm>
                <a:off x="3729940" y="2881058"/>
                <a:ext cx="201600" cy="25272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28172" y="2877960"/>
                  <a:ext cx="204695" cy="2593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7" name="Ink 56"/>
                <p14:cNvContentPartPr/>
                <p14:nvPr/>
              </p14:nvContentPartPr>
              <p14:xfrm>
                <a:off x="3973660" y="2772338"/>
                <a:ext cx="154800" cy="13572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71891" y="2769243"/>
                  <a:ext cx="158338" cy="142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8" name="Ink 57"/>
                <p14:cNvContentPartPr/>
                <p14:nvPr/>
              </p14:nvContentPartPr>
              <p14:xfrm>
                <a:off x="4046380" y="2933978"/>
                <a:ext cx="196920" cy="29628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45495" y="2931321"/>
                  <a:ext cx="199133" cy="3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" name="Ink 38"/>
                <p14:cNvContentPartPr/>
                <p14:nvPr/>
              </p14:nvContentPartPr>
              <p14:xfrm>
                <a:off x="4698700" y="3039080"/>
                <a:ext cx="360" cy="36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97980" y="3037640"/>
                  <a:ext cx="1800" cy="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/>
                <p14:cNvContentPartPr/>
                <p14:nvPr/>
              </p14:nvContentPartPr>
              <p14:xfrm>
                <a:off x="2509900" y="3034400"/>
                <a:ext cx="129960" cy="1764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08569" y="3033518"/>
                  <a:ext cx="133065" cy="216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0" name="Ink 79"/>
                <p14:cNvContentPartPr/>
                <p14:nvPr/>
              </p14:nvContentPartPr>
              <p14:xfrm>
                <a:off x="2557060" y="2982200"/>
                <a:ext cx="34200" cy="12744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55745" y="2979545"/>
                  <a:ext cx="36831" cy="133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1" name="Ink 80"/>
                <p14:cNvContentPartPr/>
                <p14:nvPr/>
              </p14:nvContentPartPr>
              <p14:xfrm>
                <a:off x="2583700" y="2984360"/>
                <a:ext cx="255240" cy="30420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81931" y="2981265"/>
                  <a:ext cx="257452" cy="309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2" name="Ink 81"/>
                <p14:cNvContentPartPr/>
                <p14:nvPr/>
              </p14:nvContentPartPr>
              <p14:xfrm>
                <a:off x="2950540" y="2879600"/>
                <a:ext cx="34920" cy="26100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48749" y="2876503"/>
                  <a:ext cx="38502" cy="267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3" name="Ink 82"/>
                <p14:cNvContentPartPr/>
                <p14:nvPr/>
              </p14:nvContentPartPr>
              <p14:xfrm>
                <a:off x="2908060" y="3134840"/>
                <a:ext cx="91440" cy="2520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06735" y="3131745"/>
                  <a:ext cx="94532" cy="31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4" name="Ink 83"/>
                <p14:cNvContentPartPr/>
                <p14:nvPr/>
              </p14:nvContentPartPr>
              <p14:xfrm>
                <a:off x="2925700" y="2863040"/>
                <a:ext cx="118440" cy="1764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24374" y="2859953"/>
                  <a:ext cx="121092" cy="238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1" name="Ink 90"/>
                <p14:cNvContentPartPr/>
                <p14:nvPr/>
              </p14:nvContentPartPr>
              <p14:xfrm>
                <a:off x="4515460" y="2845760"/>
                <a:ext cx="360" cy="360"/>
              </p14:xfrm>
            </p:contentPart>
          </mc:Choice>
          <mc:Fallback xmlns="">
            <p:pic>
              <p:nvPicPr>
                <p:cNvPr id="91" name="Ink 90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14740" y="2843960"/>
                  <a:ext cx="1800" cy="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981805" y="1426224"/>
            <a:ext cx="2774220" cy="376796"/>
            <a:chOff x="963280" y="1417838"/>
            <a:chExt cx="3311740" cy="4498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" name="Ink 2"/>
                <p14:cNvContentPartPr/>
                <p14:nvPr/>
              </p14:nvContentPartPr>
              <p14:xfrm>
                <a:off x="1187920" y="1494158"/>
                <a:ext cx="179640" cy="23508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86631" y="1491584"/>
                  <a:ext cx="182648" cy="241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" name="Ink 3"/>
                <p14:cNvContentPartPr/>
                <p14:nvPr/>
              </p14:nvContentPartPr>
              <p14:xfrm>
                <a:off x="1208440" y="1502078"/>
                <a:ext cx="175320" cy="25884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06708" y="1499078"/>
                  <a:ext cx="178350" cy="2644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" name="Ink 4"/>
                <p14:cNvContentPartPr/>
                <p14:nvPr/>
              </p14:nvContentPartPr>
              <p14:xfrm>
                <a:off x="1482760" y="1606118"/>
                <a:ext cx="213120" cy="12852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81041" y="1603539"/>
                  <a:ext cx="216128" cy="134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6" name="Ink 5"/>
                <p14:cNvContentPartPr/>
                <p14:nvPr/>
              </p14:nvContentPartPr>
              <p14:xfrm>
                <a:off x="1805680" y="1653638"/>
                <a:ext cx="92160" cy="360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04394" y="1650838"/>
                  <a:ext cx="95161" cy="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7" name="Ink 6"/>
                <p14:cNvContentPartPr/>
                <p14:nvPr/>
              </p14:nvContentPartPr>
              <p14:xfrm>
                <a:off x="1963360" y="1603238"/>
                <a:ext cx="153000" cy="26424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962071" y="1600225"/>
                  <a:ext cx="156008" cy="2706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" name="Ink 7"/>
                <p14:cNvContentPartPr/>
                <p14:nvPr/>
              </p14:nvContentPartPr>
              <p14:xfrm>
                <a:off x="963280" y="1468238"/>
                <a:ext cx="104040" cy="36216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1560" y="1465660"/>
                  <a:ext cx="106190" cy="3664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/>
                <p14:cNvContentPartPr/>
                <p14:nvPr/>
              </p14:nvContentPartPr>
              <p14:xfrm>
                <a:off x="2201680" y="1473998"/>
                <a:ext cx="84960" cy="34236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00822" y="1470991"/>
                  <a:ext cx="87535" cy="348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" name="Ink 9"/>
                <p14:cNvContentPartPr/>
                <p14:nvPr/>
              </p14:nvContentPartPr>
              <p14:xfrm>
                <a:off x="2273320" y="1417838"/>
                <a:ext cx="184680" cy="15948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271598" y="1414829"/>
                  <a:ext cx="187693" cy="165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" name="Ink 10"/>
                <p14:cNvContentPartPr/>
                <p14:nvPr/>
              </p14:nvContentPartPr>
              <p14:xfrm>
                <a:off x="2528560" y="1489118"/>
                <a:ext cx="152280" cy="27504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527269" y="1486110"/>
                  <a:ext cx="154861" cy="281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" name="Ink 11"/>
                <p14:cNvContentPartPr/>
                <p14:nvPr/>
              </p14:nvContentPartPr>
              <p14:xfrm>
                <a:off x="2507680" y="1490918"/>
                <a:ext cx="187560" cy="26568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07680" y="1487909"/>
                  <a:ext cx="188851" cy="270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3" name="Ink 62"/>
                <p14:cNvContentPartPr/>
                <p14:nvPr/>
              </p14:nvContentPartPr>
              <p14:xfrm>
                <a:off x="2796820" y="1636160"/>
                <a:ext cx="143640" cy="2016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795530" y="1634873"/>
                  <a:ext cx="146220" cy="24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4" name="Ink 63"/>
                <p14:cNvContentPartPr/>
                <p14:nvPr/>
              </p14:nvContentPartPr>
              <p14:xfrm>
                <a:off x="2851180" y="1569920"/>
                <a:ext cx="21600" cy="13860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49884" y="1568198"/>
                  <a:ext cx="23760" cy="142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5" name="Ink 64"/>
                <p14:cNvContentPartPr/>
                <p14:nvPr/>
              </p14:nvContentPartPr>
              <p14:xfrm>
                <a:off x="2945500" y="1565600"/>
                <a:ext cx="295920" cy="30204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44210" y="1562588"/>
                  <a:ext cx="298071" cy="307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6" name="Ink 65"/>
                <p14:cNvContentPartPr/>
                <p14:nvPr/>
              </p14:nvContentPartPr>
              <p14:xfrm>
                <a:off x="3511460" y="1567400"/>
                <a:ext cx="226440" cy="17784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510171" y="1565247"/>
                  <a:ext cx="229448" cy="183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8" name="Ink 67"/>
                <p14:cNvContentPartPr/>
                <p14:nvPr/>
              </p14:nvContentPartPr>
              <p14:xfrm>
                <a:off x="3898100" y="1565600"/>
                <a:ext cx="153360" cy="1836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896811" y="1562611"/>
                  <a:ext cx="156367" cy="234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9" name="Ink 68"/>
                <p14:cNvContentPartPr/>
                <p14:nvPr/>
              </p14:nvContentPartPr>
              <p14:xfrm>
                <a:off x="3904580" y="1642640"/>
                <a:ext cx="133200" cy="2160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903291" y="1640048"/>
                  <a:ext cx="135348" cy="267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0" name="Ink 69"/>
                <p14:cNvContentPartPr/>
                <p14:nvPr/>
              </p14:nvContentPartPr>
              <p14:xfrm>
                <a:off x="4125620" y="1499360"/>
                <a:ext cx="149400" cy="20952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123903" y="1496355"/>
                  <a:ext cx="152834" cy="21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92" name="Ink 91"/>
                <p14:cNvContentPartPr/>
                <p14:nvPr/>
              </p14:nvContentPartPr>
              <p14:xfrm>
                <a:off x="3372460" y="1424840"/>
                <a:ext cx="66600" cy="296280"/>
              </p14:xfrm>
            </p:contentPart>
          </mc:Choice>
          <mc:Fallback xmlns="">
            <p:pic>
              <p:nvPicPr>
                <p:cNvPr id="92" name="Ink 91"/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370741" y="1422260"/>
                  <a:ext cx="69608" cy="3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3" name="Ink 92"/>
                <p14:cNvContentPartPr/>
                <p14:nvPr/>
              </p14:nvContentPartPr>
              <p14:xfrm>
                <a:off x="3318100" y="1728320"/>
                <a:ext cx="99000" cy="1692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316809" y="1725283"/>
                  <a:ext cx="101583" cy="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4" name="Ink 93"/>
                <p14:cNvContentPartPr/>
                <p14:nvPr/>
              </p14:nvContentPartPr>
              <p14:xfrm>
                <a:off x="3373900" y="1425200"/>
                <a:ext cx="105480" cy="2592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372608" y="1422608"/>
                  <a:ext cx="108063" cy="3110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4" name="Ink 13"/>
              <p14:cNvContentPartPr/>
              <p14:nvPr/>
            </p14:nvContentPartPr>
            <p14:xfrm>
              <a:off x="4674680" y="260708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73600" y="2605640"/>
                <a:ext cx="2160" cy="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/>
          <p:cNvGrpSpPr/>
          <p:nvPr/>
        </p:nvGrpSpPr>
        <p:grpSpPr>
          <a:xfrm>
            <a:off x="3213080" y="1034240"/>
            <a:ext cx="837360" cy="432360"/>
            <a:chOff x="3213080" y="1034240"/>
            <a:chExt cx="83736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" name="Ink 14"/>
                <p14:cNvContentPartPr/>
                <p14:nvPr/>
              </p14:nvContentPartPr>
              <p14:xfrm>
                <a:off x="3213080" y="1321160"/>
                <a:ext cx="70560" cy="6120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12000" y="1319000"/>
                  <a:ext cx="72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3" name="Ink 42"/>
                <p14:cNvContentPartPr/>
                <p14:nvPr/>
              </p14:nvContentPartPr>
              <p14:xfrm>
                <a:off x="3222080" y="1338440"/>
                <a:ext cx="87480" cy="9576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21000" y="1336280"/>
                  <a:ext cx="89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67" name="Ink 66"/>
                <p14:cNvContentPartPr/>
                <p14:nvPr/>
              </p14:nvContentPartPr>
              <p14:xfrm>
                <a:off x="3464720" y="1066280"/>
                <a:ext cx="107280" cy="35712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63640" y="1064120"/>
                  <a:ext cx="1094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5" name="Ink 84"/>
                <p14:cNvContentPartPr/>
                <p14:nvPr/>
              </p14:nvContentPartPr>
              <p14:xfrm>
                <a:off x="3572720" y="1093280"/>
                <a:ext cx="10800" cy="8388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71280" y="1091120"/>
                  <a:ext cx="13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86" name="Ink 85"/>
                <p14:cNvContentPartPr/>
                <p14:nvPr/>
              </p14:nvContentPartPr>
              <p14:xfrm>
                <a:off x="3678920" y="1150160"/>
                <a:ext cx="7560" cy="9252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77840" y="1148000"/>
                  <a:ext cx="9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89" name="Ink 88"/>
                <p14:cNvContentPartPr/>
                <p14:nvPr/>
              </p14:nvContentPartPr>
              <p14:xfrm>
                <a:off x="3757760" y="1215680"/>
                <a:ext cx="8640" cy="76680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56680" y="1213520"/>
                  <a:ext cx="10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0" name="Ink 89"/>
                <p14:cNvContentPartPr/>
                <p14:nvPr/>
              </p14:nvContentPartPr>
              <p14:xfrm>
                <a:off x="3807800" y="1324400"/>
                <a:ext cx="24480" cy="8640"/>
              </p14:xfrm>
            </p:contentPart>
          </mc:Choice>
          <mc:Fallback xmlns="">
            <p:pic>
              <p:nvPicPr>
                <p:cNvPr id="90" name="Ink 89"/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807080" y="1322960"/>
                  <a:ext cx="255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99" name="Ink 98"/>
                <p14:cNvContentPartPr/>
                <p14:nvPr/>
              </p14:nvContentPartPr>
              <p14:xfrm>
                <a:off x="3847760" y="1348160"/>
                <a:ext cx="9000" cy="324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47400" y="1346720"/>
                  <a:ext cx="9720" cy="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0" name="Ink 99"/>
                <p14:cNvContentPartPr/>
                <p14:nvPr/>
              </p14:nvContentPartPr>
              <p14:xfrm>
                <a:off x="3919760" y="1339520"/>
                <a:ext cx="5760" cy="8748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18680" y="1337360"/>
                  <a:ext cx="8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01" name="Ink 100"/>
                <p14:cNvContentPartPr/>
                <p14:nvPr/>
              </p14:nvContentPartPr>
              <p14:xfrm>
                <a:off x="3813200" y="1099400"/>
                <a:ext cx="103680" cy="12132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12480" y="1096880"/>
                  <a:ext cx="105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02" name="Ink 101"/>
                <p14:cNvContentPartPr/>
                <p14:nvPr/>
              </p14:nvContentPartPr>
              <p14:xfrm>
                <a:off x="3607280" y="1288760"/>
                <a:ext cx="74160" cy="8460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606200" y="1286240"/>
                  <a:ext cx="76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03" name="Ink 102"/>
                <p14:cNvContentPartPr/>
                <p14:nvPr/>
              </p14:nvContentPartPr>
              <p14:xfrm>
                <a:off x="3957920" y="1034240"/>
                <a:ext cx="92520" cy="43236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956480" y="1031720"/>
                  <a:ext cx="95400" cy="43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744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7" grpId="0"/>
      <p:bldP spid="1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3" t="4862" r="18574" b="5867"/>
          <a:stretch/>
        </p:blipFill>
        <p:spPr bwMode="auto">
          <a:xfrm>
            <a:off x="64127" y="507302"/>
            <a:ext cx="2259185" cy="243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9" t="3934" r="18571" b="7181"/>
          <a:stretch/>
        </p:blipFill>
        <p:spPr bwMode="auto">
          <a:xfrm>
            <a:off x="2253098" y="507302"/>
            <a:ext cx="2234156" cy="242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50662" y="2944586"/>
            <a:ext cx="1186547" cy="233397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200" dirty="0"/>
              <a:t>No regularization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12" y="315627"/>
            <a:ext cx="1928616" cy="23339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200" dirty="0"/>
              <a:t>Fitting degree 10 polynomial:</a:t>
            </a:r>
            <a:endParaRPr lang="en-US" sz="1200" baseline="30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715660" y="3109640"/>
              <a:ext cx="107280" cy="7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580" y="3108560"/>
                <a:ext cx="10944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763180" y="3033320"/>
              <a:ext cx="15120" cy="189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740" y="3030800"/>
                <a:ext cx="172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901780" y="3078680"/>
              <a:ext cx="86760" cy="103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0340" y="3076160"/>
                <a:ext cx="896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1031380" y="3161840"/>
              <a:ext cx="14040" cy="136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9940" y="3160040"/>
                <a:ext cx="165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/>
              <p14:cNvContentPartPr/>
              <p14:nvPr/>
            </p14:nvContentPartPr>
            <p14:xfrm>
              <a:off x="1077100" y="3070400"/>
              <a:ext cx="105120" cy="997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6020" y="3067880"/>
                <a:ext cx="1076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/>
              <p14:cNvContentPartPr/>
              <p14:nvPr/>
            </p14:nvContentPartPr>
            <p14:xfrm>
              <a:off x="1199500" y="3049520"/>
              <a:ext cx="85680" cy="137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8060" y="3047000"/>
                <a:ext cx="882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/>
              <p14:cNvContentPartPr/>
              <p14:nvPr/>
            </p14:nvContentPartPr>
            <p14:xfrm>
              <a:off x="1491100" y="3012080"/>
              <a:ext cx="43560" cy="209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89660" y="3009920"/>
                <a:ext cx="46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/>
              <p14:cNvContentPartPr/>
              <p14:nvPr/>
            </p14:nvContentPartPr>
            <p14:xfrm>
              <a:off x="1559860" y="3020720"/>
              <a:ext cx="28080" cy="1825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58780" y="3018200"/>
                <a:ext cx="302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/>
              <p14:cNvContentPartPr/>
              <p14:nvPr/>
            </p14:nvContentPartPr>
            <p14:xfrm>
              <a:off x="1667500" y="3065000"/>
              <a:ext cx="137160" cy="954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66420" y="3063200"/>
                <a:ext cx="1396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/>
              <p14:cNvContentPartPr/>
              <p14:nvPr/>
            </p14:nvContentPartPr>
            <p14:xfrm>
              <a:off x="1879180" y="3029000"/>
              <a:ext cx="27720" cy="14220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77740" y="3026480"/>
                <a:ext cx="291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/>
              <p14:cNvContentPartPr/>
              <p14:nvPr/>
            </p14:nvContentPartPr>
            <p14:xfrm>
              <a:off x="1930300" y="3012800"/>
              <a:ext cx="18360" cy="1731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28860" y="3010280"/>
                <a:ext cx="201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/>
              <p14:cNvContentPartPr/>
              <p14:nvPr/>
            </p14:nvContentPartPr>
            <p14:xfrm>
              <a:off x="1978540" y="3143840"/>
              <a:ext cx="82080" cy="961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77100" y="3140960"/>
                <a:ext cx="842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/>
              <p14:cNvContentPartPr/>
              <p14:nvPr/>
            </p14:nvContentPartPr>
            <p14:xfrm>
              <a:off x="2022820" y="2950160"/>
              <a:ext cx="86040" cy="8820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21380" y="2947640"/>
                <a:ext cx="8784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/>
          <p:cNvGrpSpPr/>
          <p:nvPr/>
        </p:nvGrpSpPr>
        <p:grpSpPr>
          <a:xfrm>
            <a:off x="2174792" y="302518"/>
            <a:ext cx="2223776" cy="259613"/>
            <a:chOff x="850893" y="2788874"/>
            <a:chExt cx="2823427" cy="41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/>
                <p14:cNvContentPartPr/>
                <p14:nvPr/>
              </p14:nvContentPartPr>
              <p14:xfrm>
                <a:off x="850893" y="2893274"/>
                <a:ext cx="171000" cy="27144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9064" y="2889291"/>
                  <a:ext cx="174201" cy="279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/>
                <p14:cNvContentPartPr/>
                <p14:nvPr/>
              </p14:nvContentPartPr>
              <p14:xfrm>
                <a:off x="862773" y="2881754"/>
                <a:ext cx="179280" cy="31716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0944" y="2877775"/>
                  <a:ext cx="182481" cy="325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/>
                <p14:cNvContentPartPr/>
                <p14:nvPr/>
              </p14:nvContentPartPr>
              <p14:xfrm>
                <a:off x="1215213" y="2921354"/>
                <a:ext cx="420840" cy="14652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13841" y="2917379"/>
                  <a:ext cx="424042" cy="153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/>
                <p14:cNvContentPartPr/>
                <p14:nvPr/>
              </p14:nvContentPartPr>
              <p14:xfrm>
                <a:off x="1858533" y="2788874"/>
                <a:ext cx="167040" cy="39816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56702" y="2784892"/>
                  <a:ext cx="169328" cy="4061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/>
                <p14:cNvContentPartPr/>
                <p14:nvPr/>
              </p14:nvContentPartPr>
              <p14:xfrm>
                <a:off x="2131413" y="2869154"/>
                <a:ext cx="112320" cy="22284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30038" y="2865175"/>
                  <a:ext cx="114154" cy="2307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/>
                <p14:cNvContentPartPr/>
                <p14:nvPr/>
              </p14:nvContentPartPr>
              <p14:xfrm>
                <a:off x="2519853" y="2880674"/>
                <a:ext cx="157680" cy="20484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8482" y="2877260"/>
                  <a:ext cx="160422" cy="212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Ink 55"/>
                <p14:cNvContentPartPr/>
                <p14:nvPr/>
              </p14:nvContentPartPr>
              <p14:xfrm>
                <a:off x="2549373" y="2877074"/>
                <a:ext cx="141480" cy="18216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47542" y="2873669"/>
                  <a:ext cx="144685" cy="1895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Ink 56"/>
                <p14:cNvContentPartPr/>
                <p14:nvPr/>
              </p14:nvContentPartPr>
              <p14:xfrm>
                <a:off x="2835880" y="3079220"/>
                <a:ext cx="28800" cy="1332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34966" y="3075166"/>
                  <a:ext cx="30629" cy="20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Ink 57"/>
                <p14:cNvContentPartPr/>
                <p14:nvPr/>
              </p14:nvContentPartPr>
              <p14:xfrm>
                <a:off x="2950000" y="3068780"/>
                <a:ext cx="6480" cy="1800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48704" y="3067038"/>
                  <a:ext cx="8208" cy="214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9" name="Ink 58"/>
                <p14:cNvContentPartPr/>
                <p14:nvPr/>
              </p14:nvContentPartPr>
              <p14:xfrm>
                <a:off x="3050800" y="3067340"/>
                <a:ext cx="22680" cy="1332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49439" y="3063286"/>
                  <a:ext cx="24494" cy="17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Ink 59"/>
                <p14:cNvContentPartPr/>
                <p14:nvPr/>
              </p14:nvContentPartPr>
              <p14:xfrm>
                <a:off x="3248080" y="2922980"/>
                <a:ext cx="102960" cy="15156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46707" y="2919574"/>
                  <a:ext cx="105248" cy="158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/>
                <p14:cNvContentPartPr/>
                <p14:nvPr/>
              </p14:nvContentPartPr>
              <p14:xfrm>
                <a:off x="3225040" y="2933420"/>
                <a:ext cx="151200" cy="17100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23670" y="2930000"/>
                  <a:ext cx="153941" cy="178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/>
                <p14:cNvContentPartPr/>
                <p14:nvPr/>
              </p14:nvContentPartPr>
              <p14:xfrm>
                <a:off x="3401080" y="2811740"/>
                <a:ext cx="21600" cy="10944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99701" y="2808338"/>
                  <a:ext cx="24357" cy="116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Ink 62"/>
                <p14:cNvContentPartPr/>
                <p14:nvPr/>
              </p14:nvContentPartPr>
              <p14:xfrm>
                <a:off x="3461920" y="2832260"/>
                <a:ext cx="66240" cy="8028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0550" y="2828274"/>
                  <a:ext cx="68981" cy="88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Ink 63"/>
                <p14:cNvContentPartPr/>
                <p14:nvPr/>
              </p14:nvContentPartPr>
              <p14:xfrm>
                <a:off x="3585760" y="2816780"/>
                <a:ext cx="88560" cy="34308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84391" y="2812797"/>
                  <a:ext cx="91755" cy="35161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with 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474451"/>
            <a:ext cx="1064893" cy="482354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dirty="0"/>
              <a:t>Result from 90 angles</a:t>
            </a:r>
          </a:p>
        </p:txBody>
      </p:sp>
      <p:pic>
        <p:nvPicPr>
          <p:cNvPr id="3074" name="Picture 2" descr="C:\CourseOptimization\2013\CT\g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5" y="1451980"/>
            <a:ext cx="859996" cy="8647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8562" y="476182"/>
            <a:ext cx="859996" cy="8647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5436" y="476182"/>
            <a:ext cx="859996" cy="8647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2311" y="476182"/>
            <a:ext cx="859996" cy="8647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8562" y="1451980"/>
            <a:ext cx="859996" cy="8647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5436" y="1451980"/>
            <a:ext cx="859996" cy="8647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6439" y="1451980"/>
            <a:ext cx="859996" cy="8647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8562" y="2427778"/>
            <a:ext cx="859996" cy="8647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5436" y="2427778"/>
            <a:ext cx="859996" cy="8647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6439" y="2427778"/>
            <a:ext cx="859996" cy="8647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9300" y="254000"/>
            <a:ext cx="1282458" cy="247921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200" dirty="0" smtClean="0"/>
              <a:t>No regularization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69385" y="254000"/>
            <a:ext cx="1545465" cy="247921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200" dirty="0" smtClean="0"/>
              <a:t>Strong regularization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90340" y="743790"/>
            <a:ext cx="797700" cy="280926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 smtClean="0"/>
              <a:t>No noise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63157" y="2656188"/>
            <a:ext cx="1105402" cy="280926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 smtClean="0"/>
              <a:t>Strong noise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Tomography with 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7751"/>
            <a:ext cx="4137660" cy="577850"/>
          </a:xfrm>
        </p:spPr>
        <p:txBody>
          <a:bodyPr/>
          <a:lstStyle/>
          <a:p>
            <a:r>
              <a:rPr lang="en-US" dirty="0" smtClean="0"/>
              <a:t>Non-linear least squares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317" y="393271"/>
            <a:ext cx="2514846" cy="384659"/>
          </a:xfrm>
        </p:spPr>
        <p:txBody>
          <a:bodyPr/>
          <a:lstStyle/>
          <a:p>
            <a:r>
              <a:rPr lang="en-US" dirty="0" smtClean="0"/>
              <a:t>Typical usage scenario: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320697" y="1504997"/>
                <a:ext cx="1928163" cy="16904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077" tIns="23038" rIns="46077" bIns="23038" rtlCol="0" anchor="ctr"/>
              <a:lstStyle/>
              <a:p>
                <a:pPr algn="ctr"/>
                <a:r>
                  <a:rPr lang="en-US" sz="1400" dirty="0" smtClean="0"/>
                  <a:t>Complex model (e.g. physical simulation) that depends in a complicated non-linear way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𝑤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697" y="1504997"/>
                <a:ext cx="1928163" cy="16904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Стрелка вправо 14"/>
          <p:cNvSpPr/>
          <p:nvPr/>
        </p:nvSpPr>
        <p:spPr>
          <a:xfrm>
            <a:off x="775382" y="2227706"/>
            <a:ext cx="491922" cy="24500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6" name="Стрелка вправо 15"/>
          <p:cNvSpPr/>
          <p:nvPr/>
        </p:nvSpPr>
        <p:spPr>
          <a:xfrm>
            <a:off x="3315389" y="2227706"/>
            <a:ext cx="491922" cy="24500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684330" y="1063000"/>
              <a:ext cx="79200" cy="338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2890" y="1060480"/>
                <a:ext cx="820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1650850" y="1300960"/>
              <a:ext cx="76680" cy="22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770" y="1299880"/>
                <a:ext cx="78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1846690" y="1103320"/>
              <a:ext cx="78120" cy="275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45250" y="1101160"/>
                <a:ext cx="802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2002210" y="1216000"/>
              <a:ext cx="97200" cy="81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1130" y="1214200"/>
                <a:ext cx="986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1994650" y="1217440"/>
              <a:ext cx="88560" cy="125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94290" y="1215640"/>
                <a:ext cx="896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2184010" y="1289800"/>
              <a:ext cx="25200" cy="734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82930" y="1288720"/>
                <a:ext cx="27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/>
              <p14:cNvContentPartPr/>
              <p14:nvPr/>
            </p14:nvContentPartPr>
            <p14:xfrm>
              <a:off x="2182930" y="1198360"/>
              <a:ext cx="14040" cy="208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81850" y="1196200"/>
                <a:ext cx="154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/>
              <p14:cNvContentPartPr/>
              <p14:nvPr/>
            </p14:nvContentPartPr>
            <p14:xfrm>
              <a:off x="2284810" y="1200520"/>
              <a:ext cx="183600" cy="1371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83730" y="1198720"/>
                <a:ext cx="18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/>
              <p14:cNvContentPartPr/>
              <p14:nvPr/>
            </p14:nvContentPartPr>
            <p14:xfrm>
              <a:off x="2536810" y="1104040"/>
              <a:ext cx="62280" cy="2574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35730" y="1101880"/>
                <a:ext cx="644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/>
              <p14:cNvContentPartPr/>
              <p14:nvPr/>
            </p14:nvContentPartPr>
            <p14:xfrm>
              <a:off x="400570" y="2230120"/>
              <a:ext cx="117000" cy="2304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9490" y="2227960"/>
                <a:ext cx="1191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/>
              <p14:cNvContentPartPr/>
              <p14:nvPr/>
            </p14:nvContentPartPr>
            <p14:xfrm>
              <a:off x="375370" y="2252080"/>
              <a:ext cx="172440" cy="2088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3930" y="2249920"/>
                <a:ext cx="1746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/>
              <p14:cNvContentPartPr/>
              <p14:nvPr/>
            </p14:nvContentPartPr>
            <p14:xfrm>
              <a:off x="3954850" y="2211040"/>
              <a:ext cx="189360" cy="3711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53410" y="2209600"/>
                <a:ext cx="192240" cy="3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1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curve fitting</a:t>
            </a:r>
            <a:endParaRPr lang="en-US" dirty="0"/>
          </a:p>
        </p:txBody>
      </p:sp>
      <p:pic>
        <p:nvPicPr>
          <p:cNvPr id="1026" name="Picture 2" descr="E:\CourseOptimization\Fall2013\Week1 - unconstrained\Plots\nonlinsq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8" y="124546"/>
            <a:ext cx="4549114" cy="252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00646" y="2593426"/>
              <a:ext cx="65160" cy="330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206" y="2590906"/>
                <a:ext cx="676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40166" y="2824546"/>
              <a:ext cx="101880" cy="17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086" y="2822026"/>
                <a:ext cx="104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330246" y="2601346"/>
              <a:ext cx="59760" cy="300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8806" y="2599186"/>
                <a:ext cx="622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439686" y="2698546"/>
              <a:ext cx="86040" cy="121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8606" y="2696386"/>
                <a:ext cx="874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444366" y="2714746"/>
              <a:ext cx="87840" cy="1396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4006" y="2712226"/>
                <a:ext cx="892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595206" y="2823826"/>
              <a:ext cx="19440" cy="81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4846" y="2821666"/>
                <a:ext cx="208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615366" y="2740306"/>
              <a:ext cx="11880" cy="190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4286" y="2737786"/>
                <a:ext cx="140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692406" y="2733466"/>
              <a:ext cx="125280" cy="1101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1326" y="2731306"/>
                <a:ext cx="1278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848286" y="2585146"/>
              <a:ext cx="77760" cy="3610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7206" y="2582626"/>
                <a:ext cx="799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1061766" y="2744986"/>
              <a:ext cx="89280" cy="129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0686" y="2742106"/>
                <a:ext cx="91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/>
              <p14:cNvContentPartPr/>
              <p14:nvPr/>
            </p14:nvContentPartPr>
            <p14:xfrm>
              <a:off x="1088046" y="2790706"/>
              <a:ext cx="78120" cy="97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86966" y="2790346"/>
                <a:ext cx="795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1276326" y="2696746"/>
              <a:ext cx="138960" cy="1206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75246" y="2694586"/>
                <a:ext cx="1414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1401966" y="2791066"/>
              <a:ext cx="89280" cy="1144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00526" y="2788546"/>
                <a:ext cx="910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/>
              <p14:cNvContentPartPr/>
              <p14:nvPr/>
            </p14:nvContentPartPr>
            <p14:xfrm>
              <a:off x="1563606" y="2697466"/>
              <a:ext cx="116280" cy="1537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62526" y="2694946"/>
                <a:ext cx="1180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/>
              <p14:cNvContentPartPr/>
              <p14:nvPr/>
            </p14:nvContentPartPr>
            <p14:xfrm>
              <a:off x="1703646" y="2630506"/>
              <a:ext cx="82440" cy="25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02566" y="2628706"/>
                <a:ext cx="84600" cy="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/>
              <p14:cNvContentPartPr/>
              <p14:nvPr/>
            </p14:nvContentPartPr>
            <p14:xfrm>
              <a:off x="1813086" y="2576506"/>
              <a:ext cx="27720" cy="784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12006" y="2574346"/>
                <a:ext cx="298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Ink 30"/>
              <p14:cNvContentPartPr/>
              <p14:nvPr/>
            </p14:nvContentPartPr>
            <p14:xfrm>
              <a:off x="1862406" y="2597386"/>
              <a:ext cx="59400" cy="601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61326" y="2594866"/>
                <a:ext cx="619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Ink 31"/>
              <p14:cNvContentPartPr/>
              <p14:nvPr/>
            </p14:nvContentPartPr>
            <p14:xfrm>
              <a:off x="1944846" y="2595586"/>
              <a:ext cx="57240" cy="622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43766" y="2593066"/>
                <a:ext cx="594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3" name="Ink 32"/>
              <p14:cNvContentPartPr/>
              <p14:nvPr/>
            </p14:nvContentPartPr>
            <p14:xfrm>
              <a:off x="2070486" y="2542666"/>
              <a:ext cx="54000" cy="1915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69406" y="2540506"/>
                <a:ext cx="561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4" name="Ink 33"/>
              <p14:cNvContentPartPr/>
              <p14:nvPr/>
            </p14:nvContentPartPr>
            <p14:xfrm>
              <a:off x="2148246" y="2594506"/>
              <a:ext cx="59400" cy="698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147166" y="2592346"/>
                <a:ext cx="615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Ink 34"/>
              <p14:cNvContentPartPr/>
              <p14:nvPr/>
            </p14:nvContentPartPr>
            <p14:xfrm>
              <a:off x="2143566" y="2598466"/>
              <a:ext cx="69840" cy="752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142126" y="2596666"/>
                <a:ext cx="720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Ink 35"/>
              <p14:cNvContentPartPr/>
              <p14:nvPr/>
            </p14:nvContentPartPr>
            <p14:xfrm>
              <a:off x="2229966" y="2634106"/>
              <a:ext cx="49680" cy="18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29246" y="2631586"/>
                <a:ext cx="51480" cy="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Ink 36"/>
              <p14:cNvContentPartPr/>
              <p14:nvPr/>
            </p14:nvContentPartPr>
            <p14:xfrm>
              <a:off x="2333646" y="2588386"/>
              <a:ext cx="109800" cy="849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32566" y="2586226"/>
                <a:ext cx="1123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Ink 37"/>
              <p14:cNvContentPartPr/>
              <p14:nvPr/>
            </p14:nvContentPartPr>
            <p14:xfrm>
              <a:off x="2466486" y="2661466"/>
              <a:ext cx="58680" cy="561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65046" y="2658946"/>
                <a:ext cx="608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Ink 38"/>
              <p14:cNvContentPartPr/>
              <p14:nvPr/>
            </p14:nvContentPartPr>
            <p14:xfrm>
              <a:off x="2530206" y="2527546"/>
              <a:ext cx="54720" cy="2052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529126" y="2525026"/>
                <a:ext cx="572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Ink 39"/>
              <p14:cNvContentPartPr/>
              <p14:nvPr/>
            </p14:nvContentPartPr>
            <p14:xfrm>
              <a:off x="2596446" y="2496586"/>
              <a:ext cx="75240" cy="871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595726" y="2494066"/>
                <a:ext cx="763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1" name="Ink 40"/>
              <p14:cNvContentPartPr/>
              <p14:nvPr/>
            </p14:nvContentPartPr>
            <p14:xfrm>
              <a:off x="2581686" y="2808706"/>
              <a:ext cx="114480" cy="36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580606" y="2806186"/>
                <a:ext cx="11664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Ink 41"/>
              <p14:cNvContentPartPr/>
              <p14:nvPr/>
            </p14:nvContentPartPr>
            <p14:xfrm>
              <a:off x="2643966" y="2752906"/>
              <a:ext cx="4680" cy="1044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42886" y="2751106"/>
                <a:ext cx="68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3" name="Ink 42"/>
              <p14:cNvContentPartPr/>
              <p14:nvPr/>
            </p14:nvContentPartPr>
            <p14:xfrm>
              <a:off x="1497726" y="3113446"/>
              <a:ext cx="125280" cy="831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496646" y="3111286"/>
                <a:ext cx="1278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5" name="Ink 44"/>
              <p14:cNvContentPartPr/>
              <p14:nvPr/>
            </p14:nvContentPartPr>
            <p14:xfrm>
              <a:off x="1756566" y="3086806"/>
              <a:ext cx="123120" cy="1008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755126" y="3084286"/>
                <a:ext cx="1249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6" name="Ink 45"/>
              <p14:cNvContentPartPr/>
              <p14:nvPr/>
            </p14:nvContentPartPr>
            <p14:xfrm>
              <a:off x="1843326" y="3006886"/>
              <a:ext cx="75240" cy="72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842246" y="3004726"/>
                <a:ext cx="7740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7" name="Ink 46"/>
              <p14:cNvContentPartPr/>
              <p14:nvPr/>
            </p14:nvContentPartPr>
            <p14:xfrm>
              <a:off x="1944846" y="2967646"/>
              <a:ext cx="16560" cy="925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943766" y="2965126"/>
                <a:ext cx="190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8" name="Ink 47"/>
              <p14:cNvContentPartPr/>
              <p14:nvPr/>
            </p14:nvContentPartPr>
            <p14:xfrm>
              <a:off x="2004246" y="2981326"/>
              <a:ext cx="67320" cy="698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003166" y="2978806"/>
                <a:ext cx="698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9" name="Ink 48"/>
              <p14:cNvContentPartPr/>
              <p14:nvPr/>
            </p14:nvContentPartPr>
            <p14:xfrm>
              <a:off x="2104326" y="2977726"/>
              <a:ext cx="62280" cy="554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103606" y="2975206"/>
                <a:ext cx="644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0" name="Ink 49"/>
              <p14:cNvContentPartPr/>
              <p14:nvPr/>
            </p14:nvContentPartPr>
            <p14:xfrm>
              <a:off x="2196126" y="2916886"/>
              <a:ext cx="42840" cy="1548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194686" y="2914366"/>
                <a:ext cx="446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1" name="Ink 50"/>
              <p14:cNvContentPartPr/>
              <p14:nvPr/>
            </p14:nvContentPartPr>
            <p14:xfrm>
              <a:off x="2285406" y="2965126"/>
              <a:ext cx="64080" cy="619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283966" y="2962606"/>
                <a:ext cx="666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2" name="Ink 51"/>
              <p14:cNvContentPartPr/>
              <p14:nvPr/>
            </p14:nvContentPartPr>
            <p14:xfrm>
              <a:off x="2277126" y="2963686"/>
              <a:ext cx="77040" cy="698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276046" y="2961526"/>
                <a:ext cx="792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3" name="Ink 52"/>
              <p14:cNvContentPartPr/>
              <p14:nvPr/>
            </p14:nvContentPartPr>
            <p14:xfrm>
              <a:off x="2397726" y="2983846"/>
              <a:ext cx="69120" cy="1152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396286" y="2982766"/>
                <a:ext cx="72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4" name="Ink 53"/>
              <p14:cNvContentPartPr/>
              <p14:nvPr/>
            </p14:nvContentPartPr>
            <p14:xfrm>
              <a:off x="2514006" y="2939566"/>
              <a:ext cx="121320" cy="874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512566" y="2937046"/>
                <a:ext cx="1242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5" name="Ink 54"/>
              <p14:cNvContentPartPr/>
              <p14:nvPr/>
            </p14:nvContentPartPr>
            <p14:xfrm>
              <a:off x="2647926" y="3001126"/>
              <a:ext cx="61200" cy="7488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46846" y="2998606"/>
                <a:ext cx="637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6" name="Ink 55"/>
              <p14:cNvContentPartPr/>
              <p14:nvPr/>
            </p14:nvContentPartPr>
            <p14:xfrm>
              <a:off x="2735406" y="2907166"/>
              <a:ext cx="41400" cy="15048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734326" y="2904646"/>
                <a:ext cx="439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7" name="Ink 56"/>
              <p14:cNvContentPartPr/>
              <p14:nvPr/>
            </p14:nvContentPartPr>
            <p14:xfrm>
              <a:off x="2793726" y="2866486"/>
              <a:ext cx="79200" cy="6660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793006" y="2864326"/>
                <a:ext cx="802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8" name="Ink 57"/>
              <p14:cNvContentPartPr/>
              <p14:nvPr/>
            </p14:nvContentPartPr>
            <p14:xfrm>
              <a:off x="1640646" y="3180766"/>
              <a:ext cx="64800" cy="11700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639926" y="3178606"/>
                <a:ext cx="6696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8" name="Group 1037"/>
          <p:cNvGrpSpPr/>
          <p:nvPr/>
        </p:nvGrpSpPr>
        <p:grpSpPr>
          <a:xfrm>
            <a:off x="2838899" y="2836786"/>
            <a:ext cx="1744560" cy="480960"/>
            <a:chOff x="4011966" y="2553106"/>
            <a:chExt cx="174456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/>
                <p14:cNvContentPartPr/>
                <p14:nvPr/>
              </p14:nvContentPartPr>
              <p14:xfrm>
                <a:off x="4011966" y="2936506"/>
                <a:ext cx="106560" cy="648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010886" y="2934706"/>
                  <a:ext cx="1090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/>
                <p14:cNvContentPartPr/>
                <p14:nvPr/>
              </p14:nvContentPartPr>
              <p14:xfrm>
                <a:off x="4058406" y="2888266"/>
                <a:ext cx="22680" cy="8424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58046" y="2886106"/>
                  <a:ext cx="24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/>
                <p14:cNvContentPartPr/>
                <p14:nvPr/>
              </p14:nvContentPartPr>
              <p14:xfrm>
                <a:off x="4197366" y="2844706"/>
                <a:ext cx="148320" cy="11988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96286" y="2841826"/>
                  <a:ext cx="150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Ink 61"/>
                <p14:cNvContentPartPr/>
                <p14:nvPr/>
              </p14:nvContentPartPr>
              <p14:xfrm>
                <a:off x="4344246" y="2944426"/>
                <a:ext cx="57600" cy="8964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43526" y="2941906"/>
                  <a:ext cx="59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3" name="Ink 62"/>
                <p14:cNvContentPartPr/>
                <p14:nvPr/>
              </p14:nvContentPartPr>
              <p14:xfrm>
                <a:off x="4375566" y="2928586"/>
                <a:ext cx="81720" cy="1836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374486" y="2928226"/>
                  <a:ext cx="82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24" name="Ink 1023"/>
                <p14:cNvContentPartPr/>
                <p14:nvPr/>
              </p14:nvContentPartPr>
              <p14:xfrm>
                <a:off x="4485726" y="2845066"/>
                <a:ext cx="129960" cy="116280"/>
              </p14:xfrm>
            </p:contentPart>
          </mc:Choice>
          <mc:Fallback xmlns="">
            <p:pic>
              <p:nvPicPr>
                <p:cNvPr id="1024" name="Ink 1023"/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484646" y="2842546"/>
                  <a:ext cx="131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25" name="Ink 1024"/>
                <p14:cNvContentPartPr/>
                <p14:nvPr/>
              </p14:nvContentPartPr>
              <p14:xfrm>
                <a:off x="4615686" y="2769106"/>
                <a:ext cx="79200" cy="2880"/>
              </p14:xfrm>
            </p:contentPart>
          </mc:Choice>
          <mc:Fallback xmlns="">
            <p:pic>
              <p:nvPicPr>
                <p:cNvPr id="1025" name="Ink 1024"/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14246" y="2766946"/>
                  <a:ext cx="82080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27" name="Ink 1026"/>
                <p14:cNvContentPartPr/>
                <p14:nvPr/>
              </p14:nvContentPartPr>
              <p14:xfrm>
                <a:off x="4740966" y="2702146"/>
                <a:ext cx="12960" cy="111600"/>
              </p14:xfrm>
            </p:contentPart>
          </mc:Choice>
          <mc:Fallback xmlns="">
            <p:pic>
              <p:nvPicPr>
                <p:cNvPr id="1027" name="Ink 1026"/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739886" y="2699626"/>
                  <a:ext cx="15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28" name="Ink 1027"/>
                <p14:cNvContentPartPr/>
                <p14:nvPr/>
              </p14:nvContentPartPr>
              <p14:xfrm>
                <a:off x="4788486" y="2717266"/>
                <a:ext cx="56880" cy="64080"/>
              </p14:xfrm>
            </p:contentPart>
          </mc:Choice>
          <mc:Fallback xmlns="">
            <p:pic>
              <p:nvPicPr>
                <p:cNvPr id="1028" name="Ink 1027"/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87406" y="2714746"/>
                  <a:ext cx="594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29" name="Ink 1028"/>
                <p14:cNvContentPartPr/>
                <p14:nvPr/>
              </p14:nvContentPartPr>
              <p14:xfrm>
                <a:off x="4886046" y="2705746"/>
                <a:ext cx="69480" cy="74160"/>
              </p14:xfrm>
            </p:contentPart>
          </mc:Choice>
          <mc:Fallback xmlns="">
            <p:pic>
              <p:nvPicPr>
                <p:cNvPr id="1029" name="Ink 1028"/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884966" y="2703226"/>
                  <a:ext cx="72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0" name="Ink 1029"/>
                <p14:cNvContentPartPr/>
                <p14:nvPr/>
              </p14:nvContentPartPr>
              <p14:xfrm>
                <a:off x="5021046" y="2634106"/>
                <a:ext cx="54000" cy="178920"/>
              </p14:xfrm>
            </p:contentPart>
          </mc:Choice>
          <mc:Fallback xmlns="">
            <p:pic>
              <p:nvPicPr>
                <p:cNvPr id="1030" name="Ink 1029"/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019966" y="2632306"/>
                  <a:ext cx="55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31" name="Ink 1030"/>
                <p14:cNvContentPartPr/>
                <p14:nvPr/>
              </p14:nvContentPartPr>
              <p14:xfrm>
                <a:off x="5116086" y="2706826"/>
                <a:ext cx="82800" cy="55800"/>
              </p14:xfrm>
            </p:contentPart>
          </mc:Choice>
          <mc:Fallback xmlns="">
            <p:pic>
              <p:nvPicPr>
                <p:cNvPr id="1031" name="Ink 1030"/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115006" y="2704306"/>
                  <a:ext cx="85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32" name="Ink 1031"/>
                <p14:cNvContentPartPr/>
                <p14:nvPr/>
              </p14:nvContentPartPr>
              <p14:xfrm>
                <a:off x="5114286" y="2688826"/>
                <a:ext cx="77760" cy="82800"/>
              </p14:xfrm>
            </p:contentPart>
          </mc:Choice>
          <mc:Fallback xmlns="">
            <p:pic>
              <p:nvPicPr>
                <p:cNvPr id="1032" name="Ink 1031"/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12846" y="2686666"/>
                  <a:ext cx="799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33" name="Ink 1032"/>
                <p14:cNvContentPartPr/>
                <p14:nvPr/>
              </p14:nvContentPartPr>
              <p14:xfrm>
                <a:off x="5245686" y="2719066"/>
                <a:ext cx="90360" cy="9360"/>
              </p14:xfrm>
            </p:contentPart>
          </mc:Choice>
          <mc:Fallback xmlns="">
            <p:pic>
              <p:nvPicPr>
                <p:cNvPr id="1033" name="Ink 1032"/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44606" y="2717986"/>
                  <a:ext cx="925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34" name="Ink 1033"/>
                <p14:cNvContentPartPr/>
                <p14:nvPr/>
              </p14:nvContentPartPr>
              <p14:xfrm>
                <a:off x="5388606" y="2662906"/>
                <a:ext cx="132120" cy="100800"/>
              </p14:xfrm>
            </p:contentPart>
          </mc:Choice>
          <mc:Fallback xmlns="">
            <p:pic>
              <p:nvPicPr>
                <p:cNvPr id="1034" name="Ink 1033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87166" y="2660746"/>
                  <a:ext cx="134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35" name="Ink 1034"/>
                <p14:cNvContentPartPr/>
                <p14:nvPr/>
              </p14:nvContentPartPr>
              <p14:xfrm>
                <a:off x="5543046" y="2710066"/>
                <a:ext cx="55440" cy="70200"/>
              </p14:xfrm>
            </p:contentPart>
          </mc:Choice>
          <mc:Fallback xmlns="">
            <p:pic>
              <p:nvPicPr>
                <p:cNvPr id="1035" name="Ink 1034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541966" y="2707546"/>
                  <a:ext cx="576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36" name="Ink 1035"/>
                <p14:cNvContentPartPr/>
                <p14:nvPr/>
              </p14:nvContentPartPr>
              <p14:xfrm>
                <a:off x="5623686" y="2627266"/>
                <a:ext cx="54360" cy="147600"/>
              </p14:xfrm>
            </p:contentPart>
          </mc:Choice>
          <mc:Fallback xmlns="">
            <p:pic>
              <p:nvPicPr>
                <p:cNvPr id="1036" name="Ink 1035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22606" y="2625106"/>
                  <a:ext cx="56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37" name="Ink 1036"/>
                <p14:cNvContentPartPr/>
                <p14:nvPr/>
              </p14:nvContentPartPr>
              <p14:xfrm>
                <a:off x="5671926" y="2553106"/>
                <a:ext cx="84600" cy="69120"/>
              </p14:xfrm>
            </p:contentPart>
          </mc:Choice>
          <mc:Fallback xmlns="">
            <p:pic>
              <p:nvPicPr>
                <p:cNvPr id="1037" name="Ink 1036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670846" y="2550586"/>
                  <a:ext cx="8604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9" name="Ink 78"/>
              <p14:cNvContentPartPr/>
              <p14:nvPr/>
            </p14:nvContentPartPr>
            <p14:xfrm>
              <a:off x="1330106" y="3174826"/>
              <a:ext cx="114480" cy="360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329026" y="3172306"/>
                <a:ext cx="11664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0" name="Ink 79"/>
              <p14:cNvContentPartPr/>
              <p14:nvPr/>
            </p14:nvContentPartPr>
            <p14:xfrm>
              <a:off x="1392386" y="3119026"/>
              <a:ext cx="4680" cy="10440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391306" y="3117226"/>
                <a:ext cx="68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040" name="Ink 1039"/>
              <p14:cNvContentPartPr/>
              <p14:nvPr/>
            </p14:nvContentPartPr>
            <p14:xfrm>
              <a:off x="4347589" y="2365883"/>
              <a:ext cx="71640" cy="140400"/>
            </p14:xfrm>
          </p:contentPart>
        </mc:Choice>
        <mc:Fallback xmlns="">
          <p:pic>
            <p:nvPicPr>
              <p:cNvPr id="1040" name="Ink 1039"/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346509" y="2363723"/>
                <a:ext cx="738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041" name="Ink 1040"/>
              <p14:cNvContentPartPr/>
              <p14:nvPr/>
            </p14:nvContentPartPr>
            <p14:xfrm>
              <a:off x="4322749" y="2365163"/>
              <a:ext cx="126360" cy="140400"/>
            </p14:xfrm>
          </p:contentPart>
        </mc:Choice>
        <mc:Fallback xmlns="">
          <p:pic>
            <p:nvPicPr>
              <p:cNvPr id="1041" name="Ink 1040"/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321669" y="2362643"/>
                <a:ext cx="1281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42" name="Ink 1041"/>
              <p14:cNvContentPartPr/>
              <p14:nvPr/>
            </p14:nvContentPartPr>
            <p14:xfrm>
              <a:off x="497029" y="326843"/>
              <a:ext cx="83520" cy="250920"/>
            </p14:xfrm>
          </p:contentPart>
        </mc:Choice>
        <mc:Fallback xmlns="">
          <p:pic>
            <p:nvPicPr>
              <p:cNvPr id="1042" name="Ink 1041"/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95949" y="325403"/>
                <a:ext cx="8604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9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685" y="0"/>
            <a:ext cx="4137660" cy="577850"/>
          </a:xfrm>
        </p:spPr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l</a:t>
            </a:r>
            <a:r>
              <a:rPr lang="en-US" dirty="0" smtClean="0"/>
              <a:t>east squares setting</a:t>
            </a:r>
            <a:endParaRPr lang="en-US" dirty="0"/>
          </a:p>
        </p:txBody>
      </p:sp>
      <p:sp>
        <p:nvSpPr>
          <p:cNvPr id="319" name="TextBox 318"/>
          <p:cNvSpPr txBox="1"/>
          <p:nvPr/>
        </p:nvSpPr>
        <p:spPr>
          <a:xfrm>
            <a:off x="1670683" y="2080987"/>
            <a:ext cx="2808100" cy="692857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dirty="0"/>
              <a:t>a vector of input variables (</a:t>
            </a:r>
            <a:r>
              <a:rPr lang="en-US" sz="1400" i="1" dirty="0" smtClean="0"/>
              <a:t>observations</a:t>
            </a:r>
            <a:r>
              <a:rPr lang="en-US" sz="1400" dirty="0"/>
              <a:t>, </a:t>
            </a:r>
            <a:r>
              <a:rPr lang="en-US" sz="1400" i="1" dirty="0"/>
              <a:t>independent variables, features, predictors, </a:t>
            </a:r>
            <a:r>
              <a:rPr lang="en-US" sz="1400" i="1" dirty="0" err="1"/>
              <a:t>regressors</a:t>
            </a:r>
            <a:r>
              <a:rPr lang="en-US" sz="1400" dirty="0"/>
              <a:t>)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323053" y="964883"/>
            <a:ext cx="3627022" cy="261970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dirty="0"/>
              <a:t>Data matrix (aka observation matrix</a:t>
            </a:r>
            <a:r>
              <a:rPr lang="en-US" sz="1400" dirty="0" smtClean="0"/>
              <a:t>):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80086" y="1379388"/>
            <a:ext cx="1134932" cy="1464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0086" y="1566250"/>
            <a:ext cx="1134932" cy="145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616322" y="1422081"/>
              <a:ext cx="108720" cy="212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882" y="1419921"/>
                <a:ext cx="1116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1615602" y="1445121"/>
              <a:ext cx="115200" cy="1944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4162" y="1442961"/>
                <a:ext cx="1177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1786602" y="1512081"/>
              <a:ext cx="80280" cy="158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5522" y="1509201"/>
                <a:ext cx="824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/>
              <p14:cNvContentPartPr/>
              <p14:nvPr/>
            </p14:nvContentPartPr>
            <p14:xfrm>
              <a:off x="1781202" y="1568241"/>
              <a:ext cx="75960" cy="136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0122" y="1566801"/>
                <a:ext cx="7848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/>
              <p14:cNvContentPartPr/>
              <p14:nvPr/>
            </p14:nvContentPartPr>
            <p14:xfrm>
              <a:off x="1965162" y="1412361"/>
              <a:ext cx="103680" cy="2268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4082" y="1409841"/>
                <a:ext cx="1058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/>
              <p14:cNvContentPartPr/>
              <p14:nvPr/>
            </p14:nvContentPartPr>
            <p14:xfrm>
              <a:off x="2099082" y="1469241"/>
              <a:ext cx="78120" cy="108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8002" y="1466721"/>
                <a:ext cx="802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/>
              <p14:cNvContentPartPr/>
              <p14:nvPr/>
            </p14:nvContentPartPr>
            <p14:xfrm>
              <a:off x="2081082" y="1457721"/>
              <a:ext cx="88920" cy="1310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0002" y="1455201"/>
                <a:ext cx="910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/>
              <p14:cNvContentPartPr/>
              <p14:nvPr/>
            </p14:nvContentPartPr>
            <p14:xfrm>
              <a:off x="2209602" y="1537281"/>
              <a:ext cx="3600" cy="806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09242" y="1535481"/>
                <a:ext cx="54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/>
              <p14:cNvContentPartPr/>
              <p14:nvPr/>
            </p14:nvContentPartPr>
            <p14:xfrm>
              <a:off x="2402562" y="1467081"/>
              <a:ext cx="88200" cy="1123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1482" y="1464921"/>
                <a:ext cx="903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/>
              <p14:cNvContentPartPr/>
              <p14:nvPr/>
            </p14:nvContentPartPr>
            <p14:xfrm>
              <a:off x="2410842" y="1463121"/>
              <a:ext cx="71640" cy="1274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09402" y="1460601"/>
                <a:ext cx="738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/>
              <p14:cNvContentPartPr/>
              <p14:nvPr/>
            </p14:nvContentPartPr>
            <p14:xfrm>
              <a:off x="2523882" y="1539801"/>
              <a:ext cx="73440" cy="9540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22802" y="1538001"/>
                <a:ext cx="745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/>
              <p14:cNvContentPartPr/>
              <p14:nvPr/>
            </p14:nvContentPartPr>
            <p14:xfrm>
              <a:off x="2664642" y="1581921"/>
              <a:ext cx="7560" cy="50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63202" y="1579761"/>
                <a:ext cx="9720" cy="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/>
              <p14:cNvContentPartPr/>
              <p14:nvPr/>
            </p14:nvContentPartPr>
            <p14:xfrm>
              <a:off x="2747802" y="1582641"/>
              <a:ext cx="14400" cy="162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46362" y="1580841"/>
                <a:ext cx="162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/>
              <p14:cNvContentPartPr/>
              <p14:nvPr/>
            </p14:nvContentPartPr>
            <p14:xfrm>
              <a:off x="2812602" y="1585881"/>
              <a:ext cx="16200" cy="93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11522" y="1583721"/>
                <a:ext cx="1764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/>
              <p14:cNvContentPartPr/>
              <p14:nvPr/>
            </p14:nvContentPartPr>
            <p14:xfrm>
              <a:off x="2887842" y="1577241"/>
              <a:ext cx="6120" cy="129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86762" y="1575441"/>
                <a:ext cx="828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/>
              <p14:cNvContentPartPr/>
              <p14:nvPr/>
            </p14:nvContentPartPr>
            <p14:xfrm>
              <a:off x="2978922" y="1455201"/>
              <a:ext cx="89640" cy="1069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77842" y="1453041"/>
                <a:ext cx="918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7"/>
              <p14:cNvContentPartPr/>
              <p14:nvPr/>
            </p14:nvContentPartPr>
            <p14:xfrm>
              <a:off x="2985402" y="1466001"/>
              <a:ext cx="82440" cy="11268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84322" y="1463481"/>
                <a:ext cx="842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0" name="Ink 49"/>
              <p14:cNvContentPartPr/>
              <p14:nvPr/>
            </p14:nvContentPartPr>
            <p14:xfrm>
              <a:off x="3080802" y="1596321"/>
              <a:ext cx="40680" cy="70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79722" y="1593801"/>
                <a:ext cx="424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Ink 51"/>
              <p14:cNvContentPartPr/>
              <p14:nvPr/>
            </p14:nvContentPartPr>
            <p14:xfrm>
              <a:off x="3221202" y="1374201"/>
              <a:ext cx="78840" cy="27360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20482" y="1371681"/>
                <a:ext cx="806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4" name="Ink 53"/>
              <p14:cNvContentPartPr/>
              <p14:nvPr/>
            </p14:nvContentPartPr>
            <p14:xfrm>
              <a:off x="1484202" y="2015001"/>
              <a:ext cx="91080" cy="946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83122" y="2012841"/>
                <a:ext cx="925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6" name="Ink 55"/>
              <p14:cNvContentPartPr/>
              <p14:nvPr/>
            </p14:nvContentPartPr>
            <p14:xfrm>
              <a:off x="786882" y="2916441"/>
              <a:ext cx="141120" cy="795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5802" y="2913561"/>
                <a:ext cx="1432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/>
              <p14:cNvContentPartPr/>
              <p14:nvPr/>
            </p14:nvContentPartPr>
            <p14:xfrm>
              <a:off x="809202" y="1601001"/>
              <a:ext cx="73440" cy="8820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8122" y="1598841"/>
                <a:ext cx="756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/>
              <p14:cNvContentPartPr/>
              <p14:nvPr/>
            </p14:nvContentPartPr>
            <p14:xfrm>
              <a:off x="823602" y="1613961"/>
              <a:ext cx="55080" cy="8352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2162" y="1611441"/>
                <a:ext cx="576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/>
              <p14:cNvContentPartPr/>
              <p14:nvPr/>
            </p14:nvContentPartPr>
            <p14:xfrm>
              <a:off x="924402" y="1656081"/>
              <a:ext cx="89280" cy="9360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2962" y="1653561"/>
                <a:ext cx="914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/>
              <p14:cNvContentPartPr/>
              <p14:nvPr/>
            </p14:nvContentPartPr>
            <p14:xfrm>
              <a:off x="1908324" y="1922841"/>
              <a:ext cx="57600" cy="7524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07244" y="1920321"/>
                <a:ext cx="590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/>
              <p14:cNvContentPartPr/>
              <p14:nvPr/>
            </p14:nvContentPartPr>
            <p14:xfrm>
              <a:off x="1896444" y="1921401"/>
              <a:ext cx="89640" cy="9324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95004" y="1919241"/>
                <a:ext cx="921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/>
              <p14:cNvContentPartPr/>
              <p14:nvPr/>
            </p14:nvContentPartPr>
            <p14:xfrm>
              <a:off x="2000844" y="2020041"/>
              <a:ext cx="37080" cy="619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99404" y="2017881"/>
                <a:ext cx="388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/>
              <p14:cNvContentPartPr/>
              <p14:nvPr/>
            </p14:nvContentPartPr>
            <p14:xfrm>
              <a:off x="2008764" y="1985481"/>
              <a:ext cx="13680" cy="1080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07324" y="1983321"/>
                <a:ext cx="162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48" name="Ink 447"/>
              <p14:cNvContentPartPr/>
              <p14:nvPr/>
            </p14:nvContentPartPr>
            <p14:xfrm>
              <a:off x="2136564" y="1911321"/>
              <a:ext cx="107280" cy="85680"/>
            </p14:xfrm>
          </p:contentPart>
        </mc:Choice>
        <mc:Fallback xmlns="">
          <p:pic>
            <p:nvPicPr>
              <p:cNvPr id="448" name="Ink 447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35124" y="1909161"/>
                <a:ext cx="1098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49" name="Ink 448"/>
              <p14:cNvContentPartPr/>
              <p14:nvPr/>
            </p14:nvContentPartPr>
            <p14:xfrm>
              <a:off x="2150964" y="1954881"/>
              <a:ext cx="90000" cy="18000"/>
            </p14:xfrm>
          </p:contentPart>
        </mc:Choice>
        <mc:Fallback xmlns="">
          <p:pic>
            <p:nvPicPr>
              <p:cNvPr id="449" name="Ink 448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49884" y="1954161"/>
                <a:ext cx="91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50" name="Ink 449"/>
              <p14:cNvContentPartPr/>
              <p14:nvPr/>
            </p14:nvContentPartPr>
            <p14:xfrm>
              <a:off x="2340684" y="1844001"/>
              <a:ext cx="55080" cy="158400"/>
            </p14:xfrm>
          </p:contentPart>
        </mc:Choice>
        <mc:Fallback xmlns="">
          <p:pic>
            <p:nvPicPr>
              <p:cNvPr id="450" name="Ink 449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39604" y="1841841"/>
                <a:ext cx="572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51" name="Ink 450"/>
              <p14:cNvContentPartPr/>
              <p14:nvPr/>
            </p14:nvContentPartPr>
            <p14:xfrm>
              <a:off x="2353284" y="1851921"/>
              <a:ext cx="82800" cy="168840"/>
            </p14:xfrm>
          </p:contentPart>
        </mc:Choice>
        <mc:Fallback xmlns="">
          <p:pic>
            <p:nvPicPr>
              <p:cNvPr id="451" name="Ink 450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52204" y="1849401"/>
                <a:ext cx="849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52" name="Ink 451"/>
              <p14:cNvContentPartPr/>
              <p14:nvPr/>
            </p14:nvContentPartPr>
            <p14:xfrm>
              <a:off x="2410884" y="1860201"/>
              <a:ext cx="84240" cy="160200"/>
            </p14:xfrm>
          </p:contentPart>
        </mc:Choice>
        <mc:Fallback xmlns="">
          <p:pic>
            <p:nvPicPr>
              <p:cNvPr id="452" name="Ink 451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09444" y="1857681"/>
                <a:ext cx="860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3" name="Ink 452"/>
              <p14:cNvContentPartPr/>
              <p14:nvPr/>
            </p14:nvContentPartPr>
            <p14:xfrm>
              <a:off x="2543364" y="1811601"/>
              <a:ext cx="139680" cy="79560"/>
            </p14:xfrm>
          </p:contentPart>
        </mc:Choice>
        <mc:Fallback xmlns="">
          <p:pic>
            <p:nvPicPr>
              <p:cNvPr id="453" name="Ink 452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41924" y="1808721"/>
                <a:ext cx="1418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4" name="Ink 453"/>
              <p14:cNvContentPartPr/>
              <p14:nvPr/>
            </p14:nvContentPartPr>
            <p14:xfrm>
              <a:off x="757080" y="1993485"/>
              <a:ext cx="198720" cy="281880"/>
            </p14:xfrm>
          </p:contentPart>
        </mc:Choice>
        <mc:Fallback xmlns="">
          <p:pic>
            <p:nvPicPr>
              <p:cNvPr id="454" name="Ink 453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6000" y="1991685"/>
                <a:ext cx="2008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5" name="Ink 454"/>
              <p14:cNvContentPartPr/>
              <p14:nvPr/>
            </p14:nvContentPartPr>
            <p14:xfrm>
              <a:off x="797760" y="1964325"/>
              <a:ext cx="165600" cy="326160"/>
            </p14:xfrm>
          </p:contentPart>
        </mc:Choice>
        <mc:Fallback xmlns="">
          <p:pic>
            <p:nvPicPr>
              <p:cNvPr id="455" name="Ink 454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96320" y="1962165"/>
                <a:ext cx="168120" cy="3304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261091" y="336331"/>
            <a:ext cx="4243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Least squares the most widely used data fitting model in statistics, science, engineering, etc.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" name="Ink 7"/>
              <p14:cNvContentPartPr/>
              <p14:nvPr/>
            </p14:nvContentPartPr>
            <p14:xfrm>
              <a:off x="3360130" y="1284480"/>
              <a:ext cx="137880" cy="120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59050" y="1283760"/>
                <a:ext cx="1404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" name="Ink 6"/>
              <p14:cNvContentPartPr/>
              <p14:nvPr/>
            </p14:nvContentPartPr>
            <p14:xfrm>
              <a:off x="936080" y="1511600"/>
              <a:ext cx="91080" cy="11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5000" y="1509080"/>
                <a:ext cx="9324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" name="Ink 8"/>
              <p14:cNvContentPartPr/>
              <p14:nvPr/>
            </p14:nvContentPartPr>
            <p14:xfrm>
              <a:off x="965600" y="1514840"/>
              <a:ext cx="27000" cy="964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5600" y="1512320"/>
                <a:ext cx="28440" cy="1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80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curve fitting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4986" y="491493"/>
              <a:ext cx="65160" cy="330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546" y="488973"/>
                <a:ext cx="676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34506" y="722613"/>
              <a:ext cx="101880" cy="17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26" y="720093"/>
                <a:ext cx="104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224586" y="499413"/>
              <a:ext cx="59760" cy="300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3146" y="497253"/>
                <a:ext cx="622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334026" y="596613"/>
              <a:ext cx="86040" cy="121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2946" y="594453"/>
                <a:ext cx="874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338706" y="612813"/>
              <a:ext cx="87840" cy="1396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8346" y="610293"/>
                <a:ext cx="892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489546" y="721893"/>
              <a:ext cx="19440" cy="81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9186" y="719733"/>
                <a:ext cx="208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509706" y="638373"/>
              <a:ext cx="11880" cy="190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8626" y="635853"/>
                <a:ext cx="140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586746" y="631533"/>
              <a:ext cx="125280" cy="1101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5666" y="629373"/>
                <a:ext cx="1278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742626" y="483213"/>
              <a:ext cx="77760" cy="3610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1546" y="480693"/>
                <a:ext cx="799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956106" y="643053"/>
              <a:ext cx="89280" cy="129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5026" y="640173"/>
                <a:ext cx="91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/>
              <p14:cNvContentPartPr/>
              <p14:nvPr/>
            </p14:nvContentPartPr>
            <p14:xfrm>
              <a:off x="982386" y="688773"/>
              <a:ext cx="78120" cy="97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1306" y="688413"/>
                <a:ext cx="795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1170666" y="594813"/>
              <a:ext cx="138960" cy="1206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69586" y="592653"/>
                <a:ext cx="1414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1296306" y="689133"/>
              <a:ext cx="89280" cy="1144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94866" y="686613"/>
                <a:ext cx="910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/>
              <p14:cNvContentPartPr/>
              <p14:nvPr/>
            </p14:nvContentPartPr>
            <p14:xfrm>
              <a:off x="1457946" y="595533"/>
              <a:ext cx="116280" cy="1537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56866" y="593013"/>
                <a:ext cx="1180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/>
              <p14:cNvContentPartPr/>
              <p14:nvPr/>
            </p14:nvContentPartPr>
            <p14:xfrm>
              <a:off x="1597986" y="528573"/>
              <a:ext cx="82440" cy="25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596906" y="526773"/>
                <a:ext cx="84600" cy="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/>
              <p14:cNvContentPartPr/>
              <p14:nvPr/>
            </p14:nvContentPartPr>
            <p14:xfrm>
              <a:off x="1707426" y="474573"/>
              <a:ext cx="27720" cy="784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06346" y="472413"/>
                <a:ext cx="298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Ink 30"/>
              <p14:cNvContentPartPr/>
              <p14:nvPr/>
            </p14:nvContentPartPr>
            <p14:xfrm>
              <a:off x="1756746" y="495453"/>
              <a:ext cx="59400" cy="601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755666" y="492933"/>
                <a:ext cx="619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Ink 31"/>
              <p14:cNvContentPartPr/>
              <p14:nvPr/>
            </p14:nvContentPartPr>
            <p14:xfrm>
              <a:off x="1839186" y="493653"/>
              <a:ext cx="57240" cy="622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838106" y="491133"/>
                <a:ext cx="594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3" name="Ink 32"/>
              <p14:cNvContentPartPr/>
              <p14:nvPr/>
            </p14:nvContentPartPr>
            <p14:xfrm>
              <a:off x="1964826" y="440733"/>
              <a:ext cx="54000" cy="1915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63746" y="438573"/>
                <a:ext cx="561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4" name="Ink 33"/>
              <p14:cNvContentPartPr/>
              <p14:nvPr/>
            </p14:nvContentPartPr>
            <p14:xfrm>
              <a:off x="2042586" y="492573"/>
              <a:ext cx="59400" cy="698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41506" y="490413"/>
                <a:ext cx="615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Ink 34"/>
              <p14:cNvContentPartPr/>
              <p14:nvPr/>
            </p14:nvContentPartPr>
            <p14:xfrm>
              <a:off x="2037906" y="496533"/>
              <a:ext cx="69840" cy="752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36466" y="494733"/>
                <a:ext cx="720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Ink 35"/>
              <p14:cNvContentPartPr/>
              <p14:nvPr/>
            </p14:nvContentPartPr>
            <p14:xfrm>
              <a:off x="2124306" y="532173"/>
              <a:ext cx="49680" cy="18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23586" y="529653"/>
                <a:ext cx="51480" cy="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Ink 36"/>
              <p14:cNvContentPartPr/>
              <p14:nvPr/>
            </p14:nvContentPartPr>
            <p14:xfrm>
              <a:off x="2227986" y="486453"/>
              <a:ext cx="109800" cy="849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226906" y="484293"/>
                <a:ext cx="1123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Ink 37"/>
              <p14:cNvContentPartPr/>
              <p14:nvPr/>
            </p14:nvContentPartPr>
            <p14:xfrm>
              <a:off x="2360826" y="559533"/>
              <a:ext cx="58680" cy="561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359386" y="557013"/>
                <a:ext cx="608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Ink 38"/>
              <p14:cNvContentPartPr/>
              <p14:nvPr/>
            </p14:nvContentPartPr>
            <p14:xfrm>
              <a:off x="2424546" y="425613"/>
              <a:ext cx="54720" cy="2052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423466" y="423093"/>
                <a:ext cx="572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Ink 39"/>
              <p14:cNvContentPartPr/>
              <p14:nvPr/>
            </p14:nvContentPartPr>
            <p14:xfrm>
              <a:off x="2490786" y="394653"/>
              <a:ext cx="75240" cy="871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90066" y="392133"/>
                <a:ext cx="763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1" name="Ink 40"/>
              <p14:cNvContentPartPr/>
              <p14:nvPr/>
            </p14:nvContentPartPr>
            <p14:xfrm>
              <a:off x="2476026" y="706773"/>
              <a:ext cx="114480" cy="36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474946" y="704253"/>
                <a:ext cx="11664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Ink 41"/>
              <p14:cNvContentPartPr/>
              <p14:nvPr/>
            </p14:nvContentPartPr>
            <p14:xfrm>
              <a:off x="2538306" y="650973"/>
              <a:ext cx="4680" cy="1044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537226" y="649173"/>
                <a:ext cx="68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3" name="Ink 42"/>
              <p14:cNvContentPartPr/>
              <p14:nvPr/>
            </p14:nvContentPartPr>
            <p14:xfrm>
              <a:off x="1392066" y="1011513"/>
              <a:ext cx="125280" cy="831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390986" y="1009353"/>
                <a:ext cx="1278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5" name="Ink 44"/>
              <p14:cNvContentPartPr/>
              <p14:nvPr/>
            </p14:nvContentPartPr>
            <p14:xfrm>
              <a:off x="1650906" y="984873"/>
              <a:ext cx="123120" cy="1008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649466" y="982353"/>
                <a:ext cx="1249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6" name="Ink 45"/>
              <p14:cNvContentPartPr/>
              <p14:nvPr/>
            </p14:nvContentPartPr>
            <p14:xfrm>
              <a:off x="1737666" y="904953"/>
              <a:ext cx="75240" cy="72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736586" y="902793"/>
                <a:ext cx="7740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7" name="Ink 46"/>
              <p14:cNvContentPartPr/>
              <p14:nvPr/>
            </p14:nvContentPartPr>
            <p14:xfrm>
              <a:off x="1839186" y="865713"/>
              <a:ext cx="16560" cy="925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838106" y="863193"/>
                <a:ext cx="190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8" name="Ink 47"/>
              <p14:cNvContentPartPr/>
              <p14:nvPr/>
            </p14:nvContentPartPr>
            <p14:xfrm>
              <a:off x="1898586" y="879393"/>
              <a:ext cx="67320" cy="698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897506" y="876873"/>
                <a:ext cx="698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9" name="Ink 48"/>
              <p14:cNvContentPartPr/>
              <p14:nvPr/>
            </p14:nvContentPartPr>
            <p14:xfrm>
              <a:off x="1998666" y="875793"/>
              <a:ext cx="62280" cy="554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97946" y="873273"/>
                <a:ext cx="644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0" name="Ink 49"/>
              <p14:cNvContentPartPr/>
              <p14:nvPr/>
            </p14:nvContentPartPr>
            <p14:xfrm>
              <a:off x="2090466" y="814953"/>
              <a:ext cx="42840" cy="1548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089026" y="812433"/>
                <a:ext cx="446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1" name="Ink 50"/>
              <p14:cNvContentPartPr/>
              <p14:nvPr/>
            </p14:nvContentPartPr>
            <p14:xfrm>
              <a:off x="2179746" y="863193"/>
              <a:ext cx="64080" cy="619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178306" y="860673"/>
                <a:ext cx="666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2" name="Ink 51"/>
              <p14:cNvContentPartPr/>
              <p14:nvPr/>
            </p14:nvContentPartPr>
            <p14:xfrm>
              <a:off x="2171466" y="861753"/>
              <a:ext cx="77040" cy="698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170386" y="859593"/>
                <a:ext cx="792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3" name="Ink 52"/>
              <p14:cNvContentPartPr/>
              <p14:nvPr/>
            </p14:nvContentPartPr>
            <p14:xfrm>
              <a:off x="2292066" y="881913"/>
              <a:ext cx="69120" cy="1152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290626" y="880833"/>
                <a:ext cx="72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4" name="Ink 53"/>
              <p14:cNvContentPartPr/>
              <p14:nvPr/>
            </p14:nvContentPartPr>
            <p14:xfrm>
              <a:off x="2408346" y="837633"/>
              <a:ext cx="121320" cy="874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406906" y="835113"/>
                <a:ext cx="1242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5" name="Ink 54"/>
              <p14:cNvContentPartPr/>
              <p14:nvPr/>
            </p14:nvContentPartPr>
            <p14:xfrm>
              <a:off x="2542266" y="899193"/>
              <a:ext cx="61200" cy="7488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541186" y="896673"/>
                <a:ext cx="637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6" name="Ink 55"/>
              <p14:cNvContentPartPr/>
              <p14:nvPr/>
            </p14:nvContentPartPr>
            <p14:xfrm>
              <a:off x="2629746" y="805233"/>
              <a:ext cx="41400" cy="15048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628666" y="802713"/>
                <a:ext cx="439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7" name="Ink 56"/>
              <p14:cNvContentPartPr/>
              <p14:nvPr/>
            </p14:nvContentPartPr>
            <p14:xfrm>
              <a:off x="2688066" y="764553"/>
              <a:ext cx="79200" cy="6660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687346" y="762393"/>
                <a:ext cx="802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8" name="Ink 57"/>
              <p14:cNvContentPartPr/>
              <p14:nvPr/>
            </p14:nvContentPartPr>
            <p14:xfrm>
              <a:off x="1534986" y="1078833"/>
              <a:ext cx="64800" cy="11700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534266" y="1076673"/>
                <a:ext cx="6696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8" name="Group 1037"/>
          <p:cNvGrpSpPr/>
          <p:nvPr/>
        </p:nvGrpSpPr>
        <p:grpSpPr>
          <a:xfrm>
            <a:off x="2733239" y="734853"/>
            <a:ext cx="1744560" cy="480960"/>
            <a:chOff x="4011966" y="2553106"/>
            <a:chExt cx="174456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/>
                <p14:cNvContentPartPr/>
                <p14:nvPr/>
              </p14:nvContentPartPr>
              <p14:xfrm>
                <a:off x="4011966" y="2936506"/>
                <a:ext cx="106560" cy="648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010886" y="2934706"/>
                  <a:ext cx="1090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/>
                <p14:cNvContentPartPr/>
                <p14:nvPr/>
              </p14:nvContentPartPr>
              <p14:xfrm>
                <a:off x="4058406" y="2888266"/>
                <a:ext cx="22680" cy="8424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58046" y="2886106"/>
                  <a:ext cx="24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/>
                <p14:cNvContentPartPr/>
                <p14:nvPr/>
              </p14:nvContentPartPr>
              <p14:xfrm>
                <a:off x="4197366" y="2844706"/>
                <a:ext cx="148320" cy="11988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96286" y="2841826"/>
                  <a:ext cx="150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Ink 61"/>
                <p14:cNvContentPartPr/>
                <p14:nvPr/>
              </p14:nvContentPartPr>
              <p14:xfrm>
                <a:off x="4344246" y="2944426"/>
                <a:ext cx="57600" cy="8964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43526" y="2941906"/>
                  <a:ext cx="59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3" name="Ink 62"/>
                <p14:cNvContentPartPr/>
                <p14:nvPr/>
              </p14:nvContentPartPr>
              <p14:xfrm>
                <a:off x="4375566" y="2928586"/>
                <a:ext cx="81720" cy="1836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374486" y="2928226"/>
                  <a:ext cx="82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24" name="Ink 1023"/>
                <p14:cNvContentPartPr/>
                <p14:nvPr/>
              </p14:nvContentPartPr>
              <p14:xfrm>
                <a:off x="4485726" y="2845066"/>
                <a:ext cx="129960" cy="116280"/>
              </p14:xfrm>
            </p:contentPart>
          </mc:Choice>
          <mc:Fallback xmlns="">
            <p:pic>
              <p:nvPicPr>
                <p:cNvPr id="1024" name="Ink 1023"/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484646" y="2842546"/>
                  <a:ext cx="131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25" name="Ink 1024"/>
                <p14:cNvContentPartPr/>
                <p14:nvPr/>
              </p14:nvContentPartPr>
              <p14:xfrm>
                <a:off x="4615686" y="2769106"/>
                <a:ext cx="79200" cy="2880"/>
              </p14:xfrm>
            </p:contentPart>
          </mc:Choice>
          <mc:Fallback xmlns="">
            <p:pic>
              <p:nvPicPr>
                <p:cNvPr id="1025" name="Ink 1024"/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14246" y="2766946"/>
                  <a:ext cx="82080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27" name="Ink 1026"/>
                <p14:cNvContentPartPr/>
                <p14:nvPr/>
              </p14:nvContentPartPr>
              <p14:xfrm>
                <a:off x="4740966" y="2702146"/>
                <a:ext cx="12960" cy="111600"/>
              </p14:xfrm>
            </p:contentPart>
          </mc:Choice>
          <mc:Fallback xmlns="">
            <p:pic>
              <p:nvPicPr>
                <p:cNvPr id="1027" name="Ink 1026"/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739886" y="2699626"/>
                  <a:ext cx="15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28" name="Ink 1027"/>
                <p14:cNvContentPartPr/>
                <p14:nvPr/>
              </p14:nvContentPartPr>
              <p14:xfrm>
                <a:off x="4788486" y="2717266"/>
                <a:ext cx="56880" cy="64080"/>
              </p14:xfrm>
            </p:contentPart>
          </mc:Choice>
          <mc:Fallback xmlns="">
            <p:pic>
              <p:nvPicPr>
                <p:cNvPr id="1028" name="Ink 1027"/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87406" y="2714746"/>
                  <a:ext cx="594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29" name="Ink 1028"/>
                <p14:cNvContentPartPr/>
                <p14:nvPr/>
              </p14:nvContentPartPr>
              <p14:xfrm>
                <a:off x="4886046" y="2705746"/>
                <a:ext cx="69480" cy="74160"/>
              </p14:xfrm>
            </p:contentPart>
          </mc:Choice>
          <mc:Fallback xmlns="">
            <p:pic>
              <p:nvPicPr>
                <p:cNvPr id="1029" name="Ink 1028"/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884966" y="2703226"/>
                  <a:ext cx="72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0" name="Ink 1029"/>
                <p14:cNvContentPartPr/>
                <p14:nvPr/>
              </p14:nvContentPartPr>
              <p14:xfrm>
                <a:off x="5021046" y="2634106"/>
                <a:ext cx="54000" cy="178920"/>
              </p14:xfrm>
            </p:contentPart>
          </mc:Choice>
          <mc:Fallback xmlns="">
            <p:pic>
              <p:nvPicPr>
                <p:cNvPr id="1030" name="Ink 1029"/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019966" y="2632306"/>
                  <a:ext cx="55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31" name="Ink 1030"/>
                <p14:cNvContentPartPr/>
                <p14:nvPr/>
              </p14:nvContentPartPr>
              <p14:xfrm>
                <a:off x="5116086" y="2706826"/>
                <a:ext cx="82800" cy="55800"/>
              </p14:xfrm>
            </p:contentPart>
          </mc:Choice>
          <mc:Fallback xmlns="">
            <p:pic>
              <p:nvPicPr>
                <p:cNvPr id="1031" name="Ink 1030"/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115006" y="2704306"/>
                  <a:ext cx="85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32" name="Ink 1031"/>
                <p14:cNvContentPartPr/>
                <p14:nvPr/>
              </p14:nvContentPartPr>
              <p14:xfrm>
                <a:off x="5114286" y="2688826"/>
                <a:ext cx="77760" cy="82800"/>
              </p14:xfrm>
            </p:contentPart>
          </mc:Choice>
          <mc:Fallback xmlns="">
            <p:pic>
              <p:nvPicPr>
                <p:cNvPr id="1032" name="Ink 1031"/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12846" y="2686666"/>
                  <a:ext cx="799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33" name="Ink 1032"/>
                <p14:cNvContentPartPr/>
                <p14:nvPr/>
              </p14:nvContentPartPr>
              <p14:xfrm>
                <a:off x="5245686" y="2719066"/>
                <a:ext cx="90360" cy="9360"/>
              </p14:xfrm>
            </p:contentPart>
          </mc:Choice>
          <mc:Fallback xmlns="">
            <p:pic>
              <p:nvPicPr>
                <p:cNvPr id="1033" name="Ink 1032"/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44606" y="2717986"/>
                  <a:ext cx="925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34" name="Ink 1033"/>
                <p14:cNvContentPartPr/>
                <p14:nvPr/>
              </p14:nvContentPartPr>
              <p14:xfrm>
                <a:off x="5388606" y="2662906"/>
                <a:ext cx="132120" cy="100800"/>
              </p14:xfrm>
            </p:contentPart>
          </mc:Choice>
          <mc:Fallback xmlns="">
            <p:pic>
              <p:nvPicPr>
                <p:cNvPr id="1034" name="Ink 1033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87166" y="2660746"/>
                  <a:ext cx="134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35" name="Ink 1034"/>
                <p14:cNvContentPartPr/>
                <p14:nvPr/>
              </p14:nvContentPartPr>
              <p14:xfrm>
                <a:off x="5543046" y="2710066"/>
                <a:ext cx="55440" cy="70200"/>
              </p14:xfrm>
            </p:contentPart>
          </mc:Choice>
          <mc:Fallback xmlns="">
            <p:pic>
              <p:nvPicPr>
                <p:cNvPr id="1035" name="Ink 1034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541966" y="2707546"/>
                  <a:ext cx="576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36" name="Ink 1035"/>
                <p14:cNvContentPartPr/>
                <p14:nvPr/>
              </p14:nvContentPartPr>
              <p14:xfrm>
                <a:off x="5623686" y="2627266"/>
                <a:ext cx="54360" cy="147600"/>
              </p14:xfrm>
            </p:contentPart>
          </mc:Choice>
          <mc:Fallback xmlns="">
            <p:pic>
              <p:nvPicPr>
                <p:cNvPr id="1036" name="Ink 1035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22606" y="2625106"/>
                  <a:ext cx="56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37" name="Ink 1036"/>
                <p14:cNvContentPartPr/>
                <p14:nvPr/>
              </p14:nvContentPartPr>
              <p14:xfrm>
                <a:off x="5671926" y="2553106"/>
                <a:ext cx="84600" cy="69120"/>
              </p14:xfrm>
            </p:contentPart>
          </mc:Choice>
          <mc:Fallback xmlns="">
            <p:pic>
              <p:nvPicPr>
                <p:cNvPr id="1037" name="Ink 1036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670846" y="2550586"/>
                  <a:ext cx="8604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9" name="Ink 78"/>
              <p14:cNvContentPartPr/>
              <p14:nvPr/>
            </p14:nvContentPartPr>
            <p14:xfrm>
              <a:off x="1224446" y="1072893"/>
              <a:ext cx="114480" cy="360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223366" y="1070373"/>
                <a:ext cx="11664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0" name="Ink 79"/>
              <p14:cNvContentPartPr/>
              <p14:nvPr/>
            </p14:nvContentPartPr>
            <p14:xfrm>
              <a:off x="1286726" y="1017093"/>
              <a:ext cx="4680" cy="10440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285646" y="1015293"/>
                <a:ext cx="6840" cy="108720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/>
          <p:cNvSpPr txBox="1"/>
          <p:nvPr/>
        </p:nvSpPr>
        <p:spPr>
          <a:xfrm>
            <a:off x="-3651" y="1365662"/>
            <a:ext cx="4350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Assume that the noise is Gaussian, then to recover </a:t>
            </a:r>
            <a:r>
              <a:rPr lang="en-US" sz="1600" i="1" dirty="0" smtClean="0"/>
              <a:t>w </a:t>
            </a:r>
            <a:r>
              <a:rPr lang="en-US" sz="1600" dirty="0" smtClean="0"/>
              <a:t>we need to solve:</a:t>
            </a:r>
            <a:endParaRPr lang="en-US" sz="1600" dirty="0"/>
          </a:p>
        </p:txBody>
      </p:sp>
      <p:grpSp>
        <p:nvGrpSpPr>
          <p:cNvPr id="1073" name="Group 1072"/>
          <p:cNvGrpSpPr/>
          <p:nvPr/>
        </p:nvGrpSpPr>
        <p:grpSpPr>
          <a:xfrm>
            <a:off x="321666" y="1939707"/>
            <a:ext cx="2999520" cy="646200"/>
            <a:chOff x="321666" y="2034893"/>
            <a:chExt cx="2999520" cy="6462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321666" y="2034893"/>
              <a:ext cx="2999520" cy="646200"/>
              <a:chOff x="962188" y="2473859"/>
              <a:chExt cx="2999520" cy="646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44" name="Ink 43"/>
                  <p14:cNvContentPartPr/>
                  <p14:nvPr/>
                </p14:nvContentPartPr>
                <p14:xfrm>
                  <a:off x="962188" y="2783459"/>
                  <a:ext cx="205200" cy="151920"/>
                </p14:xfrm>
              </p:contentPart>
            </mc:Choice>
            <mc:Fallback xmlns="">
              <p:pic>
                <p:nvPicPr>
                  <p:cNvPr id="44" name="Ink 43"/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960748" y="2781299"/>
                    <a:ext cx="207720" cy="15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64" name="Ink 63"/>
                  <p14:cNvContentPartPr/>
                  <p14:nvPr/>
                </p14:nvContentPartPr>
                <p14:xfrm>
                  <a:off x="1227148" y="2828099"/>
                  <a:ext cx="17280" cy="5760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1225708" y="2826299"/>
                    <a:ext cx="1980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65" name="Ink 64"/>
                  <p14:cNvContentPartPr/>
                  <p14:nvPr/>
                </p14:nvContentPartPr>
                <p14:xfrm>
                  <a:off x="1308148" y="2773019"/>
                  <a:ext cx="84960" cy="145440"/>
                </p14:xfrm>
              </p:contentPart>
            </mc:Choice>
            <mc:Fallback xmlns="">
              <p:pic>
                <p:nvPicPr>
                  <p:cNvPr id="65" name="Ink 64"/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1307068" y="2772299"/>
                    <a:ext cx="8712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66" name="Ink 65"/>
                  <p14:cNvContentPartPr/>
                  <p14:nvPr/>
                </p14:nvContentPartPr>
                <p14:xfrm>
                  <a:off x="1264588" y="2772659"/>
                  <a:ext cx="3960" cy="4680"/>
                </p14:xfrm>
              </p:contentPart>
            </mc:Choice>
            <mc:Fallback xmlns="">
              <p:pic>
                <p:nvPicPr>
                  <p:cNvPr id="66" name="Ink 65"/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1263868" y="2770499"/>
                    <a:ext cx="5760" cy="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67" name="Ink 66"/>
                  <p14:cNvContentPartPr/>
                  <p14:nvPr/>
                </p14:nvContentPartPr>
                <p14:xfrm>
                  <a:off x="1074868" y="2978219"/>
                  <a:ext cx="149040" cy="134280"/>
                </p14:xfrm>
              </p:contentPart>
            </mc:Choice>
            <mc:Fallback xmlns="">
              <p:pic>
                <p:nvPicPr>
                  <p:cNvPr id="67" name="Ink 66"/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1073428" y="2976059"/>
                    <a:ext cx="15192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71" name="Ink 70"/>
                  <p14:cNvContentPartPr/>
                  <p14:nvPr/>
                </p14:nvContentPartPr>
                <p14:xfrm>
                  <a:off x="1647268" y="3040139"/>
                  <a:ext cx="35640" cy="79920"/>
                </p14:xfrm>
              </p:contentPart>
            </mc:Choice>
            <mc:Fallback xmlns="">
              <p:pic>
                <p:nvPicPr>
                  <p:cNvPr id="71" name="Ink 70"/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1645828" y="3037619"/>
                    <a:ext cx="3744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72" name="Ink 71"/>
                  <p14:cNvContentPartPr/>
                  <p14:nvPr/>
                </p14:nvContentPartPr>
                <p14:xfrm>
                  <a:off x="1655908" y="2956259"/>
                  <a:ext cx="11160" cy="13320"/>
                </p14:xfrm>
              </p:contentPart>
            </mc:Choice>
            <mc:Fallback xmlns="">
              <p:pic>
                <p:nvPicPr>
                  <p:cNvPr id="72" name="Ink 71"/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1654828" y="2954459"/>
                    <a:ext cx="1332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73" name="Ink 72"/>
                  <p14:cNvContentPartPr/>
                  <p14:nvPr/>
                </p14:nvContentPartPr>
                <p14:xfrm>
                  <a:off x="1752028" y="3012059"/>
                  <a:ext cx="85320" cy="4680"/>
                </p14:xfrm>
              </p:contentPart>
            </mc:Choice>
            <mc:Fallback xmlns="">
              <p:pic>
                <p:nvPicPr>
                  <p:cNvPr id="73" name="Ink 72"/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1750588" y="3009899"/>
                    <a:ext cx="87840" cy="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74" name="Ink 73"/>
                  <p14:cNvContentPartPr/>
                  <p14:nvPr/>
                </p14:nvContentPartPr>
                <p14:xfrm>
                  <a:off x="1758148" y="3053819"/>
                  <a:ext cx="106560" cy="22320"/>
                </p14:xfrm>
              </p:contentPart>
            </mc:Choice>
            <mc:Fallback xmlns="">
              <p:pic>
                <p:nvPicPr>
                  <p:cNvPr id="74" name="Ink 73"/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1757068" y="3053099"/>
                    <a:ext cx="10800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75" name="Ink 74"/>
                  <p14:cNvContentPartPr/>
                  <p14:nvPr/>
                </p14:nvContentPartPr>
                <p14:xfrm>
                  <a:off x="1910428" y="2979299"/>
                  <a:ext cx="12600" cy="135720"/>
                </p14:xfrm>
              </p:contentPart>
            </mc:Choice>
            <mc:Fallback xmlns="">
              <p:pic>
                <p:nvPicPr>
                  <p:cNvPr id="75" name="Ink 74"/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1909348" y="2977139"/>
                    <a:ext cx="1476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76" name="Ink 75"/>
                  <p14:cNvContentPartPr/>
                  <p14:nvPr/>
                </p14:nvContentPartPr>
                <p14:xfrm>
                  <a:off x="1750948" y="2508059"/>
                  <a:ext cx="90000" cy="91440"/>
                </p14:xfrm>
              </p:contentPart>
            </mc:Choice>
            <mc:Fallback xmlns="">
              <p:pic>
                <p:nvPicPr>
                  <p:cNvPr id="76" name="Ink 75"/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1749868" y="2505899"/>
                    <a:ext cx="9252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77" name="Ink 76"/>
                  <p14:cNvContentPartPr/>
                  <p14:nvPr/>
                </p14:nvContentPartPr>
                <p14:xfrm>
                  <a:off x="2193748" y="2724419"/>
                  <a:ext cx="90720" cy="248400"/>
                </p14:xfrm>
              </p:contentPart>
            </mc:Choice>
            <mc:Fallback xmlns="">
              <p:pic>
                <p:nvPicPr>
                  <p:cNvPr id="77" name="Ink 76"/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2192668" y="2722259"/>
                    <a:ext cx="9324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78" name="Ink 77"/>
                  <p14:cNvContentPartPr/>
                  <p14:nvPr/>
                </p14:nvContentPartPr>
                <p14:xfrm>
                  <a:off x="2345668" y="2848619"/>
                  <a:ext cx="32760" cy="78480"/>
                </p14:xfrm>
              </p:contentPart>
            </mc:Choice>
            <mc:Fallback xmlns="">
              <p:pic>
                <p:nvPicPr>
                  <p:cNvPr id="78" name="Ink 77"/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2344228" y="2846819"/>
                    <a:ext cx="345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81" name="Ink 80"/>
                  <p14:cNvContentPartPr/>
                  <p14:nvPr/>
                </p14:nvContentPartPr>
                <p14:xfrm>
                  <a:off x="2347108" y="2791739"/>
                  <a:ext cx="21600" cy="21240"/>
                </p14:xfrm>
              </p:contentPart>
            </mc:Choice>
            <mc:Fallback xmlns="">
              <p:pic>
                <p:nvPicPr>
                  <p:cNvPr id="81" name="Ink 80"/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2346028" y="2789579"/>
                    <a:ext cx="2304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82" name="Ink 81"/>
                  <p14:cNvContentPartPr/>
                  <p14:nvPr/>
                </p14:nvContentPartPr>
                <p14:xfrm>
                  <a:off x="2486068" y="2803979"/>
                  <a:ext cx="109440" cy="7560"/>
                </p14:xfrm>
              </p:contentPart>
            </mc:Choice>
            <mc:Fallback xmlns="">
              <p:pic>
                <p:nvPicPr>
                  <p:cNvPr id="82" name="Ink 81"/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2484988" y="2802179"/>
                    <a:ext cx="111600" cy="1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83" name="Ink 82"/>
                  <p14:cNvContentPartPr/>
                  <p14:nvPr/>
                </p14:nvContentPartPr>
                <p14:xfrm>
                  <a:off x="2766508" y="2639099"/>
                  <a:ext cx="62640" cy="301320"/>
                </p14:xfrm>
              </p:contentPart>
            </mc:Choice>
            <mc:Fallback xmlns="">
              <p:pic>
                <p:nvPicPr>
                  <p:cNvPr id="83" name="Ink 82"/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2765068" y="2636939"/>
                    <a:ext cx="65160" cy="30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84" name="Ink 83"/>
                  <p14:cNvContentPartPr/>
                  <p14:nvPr/>
                </p14:nvContentPartPr>
                <p14:xfrm>
                  <a:off x="2731588" y="2792459"/>
                  <a:ext cx="75960" cy="16200"/>
                </p14:xfrm>
              </p:contentPart>
            </mc:Choice>
            <mc:Fallback xmlns="">
              <p:pic>
                <p:nvPicPr>
                  <p:cNvPr id="84" name="Ink 83"/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2730508" y="2791379"/>
                    <a:ext cx="7776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85" name="Ink 84"/>
                  <p14:cNvContentPartPr/>
                  <p14:nvPr/>
                </p14:nvContentPartPr>
                <p14:xfrm>
                  <a:off x="2892508" y="2650619"/>
                  <a:ext cx="81360" cy="244440"/>
                </p14:xfrm>
              </p:contentPart>
            </mc:Choice>
            <mc:Fallback xmlns="">
              <p:pic>
                <p:nvPicPr>
                  <p:cNvPr id="85" name="Ink 84"/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2891428" y="2648459"/>
                    <a:ext cx="83520" cy="24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86" name="Ink 85"/>
                  <p14:cNvContentPartPr/>
                  <p14:nvPr/>
                </p14:nvContentPartPr>
                <p14:xfrm>
                  <a:off x="3018508" y="2737739"/>
                  <a:ext cx="93240" cy="86760"/>
                </p14:xfrm>
              </p:contentPart>
            </mc:Choice>
            <mc:Fallback xmlns="">
              <p:pic>
                <p:nvPicPr>
                  <p:cNvPr id="86" name="Ink 85"/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3017068" y="2735579"/>
                    <a:ext cx="9540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87" name="Ink 86"/>
                  <p14:cNvContentPartPr/>
                  <p14:nvPr/>
                </p14:nvContentPartPr>
                <p14:xfrm>
                  <a:off x="2995828" y="2732699"/>
                  <a:ext cx="105840" cy="102960"/>
                </p14:xfrm>
              </p:contentPart>
            </mc:Choice>
            <mc:Fallback xmlns="">
              <p:pic>
                <p:nvPicPr>
                  <p:cNvPr id="87" name="Ink 86"/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2994748" y="2731259"/>
                    <a:ext cx="10764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88" name="Ink 87"/>
                  <p14:cNvContentPartPr/>
                  <p14:nvPr/>
                </p14:nvContentPartPr>
                <p14:xfrm>
                  <a:off x="3146668" y="2846819"/>
                  <a:ext cx="35280" cy="69840"/>
                </p14:xfrm>
              </p:contentPart>
            </mc:Choice>
            <mc:Fallback xmlns="">
              <p:pic>
                <p:nvPicPr>
                  <p:cNvPr id="88" name="Ink 87"/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145588" y="2845379"/>
                    <a:ext cx="3672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89" name="Ink 88"/>
                  <p14:cNvContentPartPr/>
                  <p14:nvPr/>
                </p14:nvContentPartPr>
                <p14:xfrm>
                  <a:off x="3157828" y="2788859"/>
                  <a:ext cx="15840" cy="3600"/>
                </p14:xfrm>
              </p:contentPart>
            </mc:Choice>
            <mc:Fallback xmlns="">
              <p:pic>
                <p:nvPicPr>
                  <p:cNvPr id="89" name="Ink 88"/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157108" y="2786699"/>
                    <a:ext cx="17280" cy="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90" name="Ink 89"/>
                  <p14:cNvContentPartPr/>
                  <p14:nvPr/>
                </p14:nvContentPartPr>
                <p14:xfrm>
                  <a:off x="3291388" y="2818019"/>
                  <a:ext cx="29520" cy="35640"/>
                </p14:xfrm>
              </p:contentPart>
            </mc:Choice>
            <mc:Fallback xmlns="">
              <p:pic>
                <p:nvPicPr>
                  <p:cNvPr id="90" name="Ink 89"/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3289948" y="2816219"/>
                    <a:ext cx="3204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91" name="Ink 90"/>
                  <p14:cNvContentPartPr/>
                  <p14:nvPr/>
                </p14:nvContentPartPr>
                <p14:xfrm>
                  <a:off x="3298228" y="2747819"/>
                  <a:ext cx="10800" cy="6840"/>
                </p14:xfrm>
              </p:contentPart>
            </mc:Choice>
            <mc:Fallback xmlns="">
              <p:pic>
                <p:nvPicPr>
                  <p:cNvPr id="91" name="Ink 90"/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3297148" y="2745299"/>
                    <a:ext cx="1260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93" name="Ink 92"/>
                  <p14:cNvContentPartPr/>
                  <p14:nvPr/>
                </p14:nvContentPartPr>
                <p14:xfrm>
                  <a:off x="3424228" y="2707139"/>
                  <a:ext cx="146520" cy="113760"/>
                </p14:xfrm>
              </p:contentPart>
            </mc:Choice>
            <mc:Fallback xmlns="">
              <p:pic>
                <p:nvPicPr>
                  <p:cNvPr id="93" name="Ink 92"/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3423148" y="2706419"/>
                    <a:ext cx="14904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94" name="Ink 93"/>
                  <p14:cNvContentPartPr/>
                  <p14:nvPr/>
                </p14:nvContentPartPr>
                <p14:xfrm>
                  <a:off x="3621868" y="2610299"/>
                  <a:ext cx="55800" cy="254520"/>
                </p14:xfrm>
              </p:contentPart>
            </mc:Choice>
            <mc:Fallback xmlns="">
              <p:pic>
                <p:nvPicPr>
                  <p:cNvPr id="94" name="Ink 93"/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3621148" y="2608859"/>
                    <a:ext cx="57600" cy="25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96" name="Ink 95"/>
                  <p14:cNvContentPartPr/>
                  <p14:nvPr/>
                </p14:nvContentPartPr>
                <p14:xfrm>
                  <a:off x="2049388" y="2611379"/>
                  <a:ext cx="99360" cy="338760"/>
                </p14:xfrm>
              </p:contentPart>
            </mc:Choice>
            <mc:Fallback xmlns="">
              <p:pic>
                <p:nvPicPr>
                  <p:cNvPr id="96" name="Ink 95"/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2048308" y="2609219"/>
                    <a:ext cx="100800" cy="3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97" name="Ink 96"/>
                  <p14:cNvContentPartPr/>
                  <p14:nvPr/>
                </p14:nvContentPartPr>
                <p14:xfrm>
                  <a:off x="3729868" y="2555939"/>
                  <a:ext cx="73080" cy="362160"/>
                </p14:xfrm>
              </p:contentPart>
            </mc:Choice>
            <mc:Fallback xmlns="">
              <p:pic>
                <p:nvPicPr>
                  <p:cNvPr id="97" name="Ink 96"/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728788" y="2553779"/>
                    <a:ext cx="75240" cy="36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98" name="Ink 97"/>
                  <p14:cNvContentPartPr/>
                  <p14:nvPr/>
                </p14:nvContentPartPr>
                <p14:xfrm>
                  <a:off x="3846508" y="2473859"/>
                  <a:ext cx="115200" cy="104760"/>
                </p14:xfrm>
              </p:contentPart>
            </mc:Choice>
            <mc:Fallback xmlns="">
              <p:pic>
                <p:nvPicPr>
                  <p:cNvPr id="98" name="Ink 97"/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845788" y="2471699"/>
                    <a:ext cx="11628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00" name="Ink 99"/>
                  <p14:cNvContentPartPr/>
                  <p14:nvPr/>
                </p14:nvContentPartPr>
                <p14:xfrm>
                  <a:off x="1628548" y="2644499"/>
                  <a:ext cx="300600" cy="277200"/>
                </p14:xfrm>
              </p:contentPart>
            </mc:Choice>
            <mc:Fallback xmlns="">
              <p:pic>
                <p:nvPicPr>
                  <p:cNvPr id="100" name="Ink 99"/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1627108" y="2642339"/>
                    <a:ext cx="303120" cy="280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3" name="Ink 102"/>
                <p14:cNvContentPartPr/>
                <p14:nvPr/>
              </p14:nvContentPartPr>
              <p14:xfrm>
                <a:off x="851593" y="2183447"/>
                <a:ext cx="55440" cy="15984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50513" y="2180927"/>
                  <a:ext cx="57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4" name="Ink 103"/>
                <p14:cNvContentPartPr/>
                <p14:nvPr/>
              </p14:nvContentPartPr>
              <p14:xfrm>
                <a:off x="808393" y="2396207"/>
                <a:ext cx="122400" cy="7560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07313" y="2394047"/>
                  <a:ext cx="1245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5" name="Ink 104"/>
                <p14:cNvContentPartPr/>
                <p14:nvPr/>
              </p14:nvContentPartPr>
              <p14:xfrm>
                <a:off x="818833" y="2448407"/>
                <a:ext cx="98640" cy="118080"/>
              </p14:xfrm>
            </p:contentPart>
          </mc:Choice>
          <mc:Fallback xmlns="">
            <p:pic>
              <p:nvPicPr>
                <p:cNvPr id="105" name="Ink 104"/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17753" y="2446247"/>
                  <a:ext cx="10008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4" name="Group 1073"/>
          <p:cNvGrpSpPr/>
          <p:nvPr/>
        </p:nvGrpSpPr>
        <p:grpSpPr>
          <a:xfrm>
            <a:off x="357713" y="2694807"/>
            <a:ext cx="1867320" cy="498600"/>
            <a:chOff x="357713" y="2694807"/>
            <a:chExt cx="186732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6" name="Ink 105"/>
                <p14:cNvContentPartPr/>
                <p14:nvPr/>
              </p14:nvContentPartPr>
              <p14:xfrm>
                <a:off x="357713" y="2913687"/>
                <a:ext cx="158400" cy="131400"/>
              </p14:xfrm>
            </p:contentPart>
          </mc:Choice>
          <mc:Fallback xmlns="">
            <p:pic>
              <p:nvPicPr>
                <p:cNvPr id="106" name="Ink 105"/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56633" y="2911167"/>
                  <a:ext cx="159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7" name="Ink 106"/>
                <p14:cNvContentPartPr/>
                <p14:nvPr/>
              </p14:nvContentPartPr>
              <p14:xfrm>
                <a:off x="546353" y="2980647"/>
                <a:ext cx="6480" cy="3672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44913" y="2979207"/>
                  <a:ext cx="9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8" name="Ink 107"/>
                <p14:cNvContentPartPr/>
                <p14:nvPr/>
              </p14:nvContentPartPr>
              <p14:xfrm>
                <a:off x="565433" y="2914047"/>
                <a:ext cx="5040" cy="864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64713" y="2911887"/>
                  <a:ext cx="684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9" name="Ink 108"/>
                <p14:cNvContentPartPr/>
                <p14:nvPr/>
              </p14:nvContentPartPr>
              <p14:xfrm>
                <a:off x="606833" y="2930607"/>
                <a:ext cx="88200" cy="9468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06113" y="2928087"/>
                  <a:ext cx="90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0" name="Ink 109"/>
                <p14:cNvContentPartPr/>
                <p14:nvPr/>
              </p14:nvContentPartPr>
              <p14:xfrm>
                <a:off x="452753" y="3101607"/>
                <a:ext cx="131760" cy="9180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1673" y="3100167"/>
                  <a:ext cx="133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1" name="Ink 110"/>
                <p14:cNvContentPartPr/>
                <p14:nvPr/>
              </p14:nvContentPartPr>
              <p14:xfrm>
                <a:off x="850913" y="2768247"/>
                <a:ext cx="69480" cy="13824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49833" y="2765727"/>
                  <a:ext cx="72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2" name="Ink 111"/>
                <p14:cNvContentPartPr/>
                <p14:nvPr/>
              </p14:nvContentPartPr>
              <p14:xfrm>
                <a:off x="807713" y="2951127"/>
                <a:ext cx="153360" cy="2736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06633" y="2948607"/>
                  <a:ext cx="155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3" name="Ink 112"/>
                <p14:cNvContentPartPr/>
                <p14:nvPr/>
              </p14:nvContentPartPr>
              <p14:xfrm>
                <a:off x="832913" y="3024567"/>
                <a:ext cx="143280" cy="11664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31833" y="3022047"/>
                  <a:ext cx="144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4" name="Ink 113"/>
                <p14:cNvContentPartPr/>
                <p14:nvPr/>
              </p14:nvContentPartPr>
              <p14:xfrm>
                <a:off x="1163753" y="2823327"/>
                <a:ext cx="23040" cy="23076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62673" y="2821167"/>
                  <a:ext cx="25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5" name="Ink 114"/>
                <p14:cNvContentPartPr/>
                <p14:nvPr/>
              </p14:nvContentPartPr>
              <p14:xfrm>
                <a:off x="1228913" y="2833767"/>
                <a:ext cx="19080" cy="20304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227473" y="2831247"/>
                  <a:ext cx="21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6" name="Ink 115"/>
                <p14:cNvContentPartPr/>
                <p14:nvPr/>
              </p14:nvContentPartPr>
              <p14:xfrm>
                <a:off x="1381193" y="2865447"/>
                <a:ext cx="74880" cy="10332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380113" y="2862567"/>
                  <a:ext cx="77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7" name="Ink 116"/>
                <p14:cNvContentPartPr/>
                <p14:nvPr/>
              </p14:nvContentPartPr>
              <p14:xfrm>
                <a:off x="1566233" y="2823327"/>
                <a:ext cx="44280" cy="200520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564793" y="2820807"/>
                  <a:ext cx="46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8" name="Ink 117"/>
                <p14:cNvContentPartPr/>
                <p14:nvPr/>
              </p14:nvContentPartPr>
              <p14:xfrm>
                <a:off x="1648313" y="2885607"/>
                <a:ext cx="124920" cy="9108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647233" y="2883807"/>
                  <a:ext cx="127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9" name="Ink 118"/>
                <p14:cNvContentPartPr/>
                <p14:nvPr/>
              </p14:nvContentPartPr>
              <p14:xfrm>
                <a:off x="1844873" y="2785887"/>
                <a:ext cx="46800" cy="21744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844513" y="2783367"/>
                  <a:ext cx="48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0" name="Ink 119"/>
                <p14:cNvContentPartPr/>
                <p14:nvPr/>
              </p14:nvContentPartPr>
              <p14:xfrm>
                <a:off x="1989233" y="2786607"/>
                <a:ext cx="18720" cy="21348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88153" y="2784087"/>
                  <a:ext cx="20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1" name="Ink 120"/>
                <p14:cNvContentPartPr/>
                <p14:nvPr/>
              </p14:nvContentPartPr>
              <p14:xfrm>
                <a:off x="2053313" y="2762127"/>
                <a:ext cx="7920" cy="21600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52233" y="2759607"/>
                  <a:ext cx="10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2" name="Ink 121"/>
                <p14:cNvContentPartPr/>
                <p14:nvPr/>
              </p14:nvContentPartPr>
              <p14:xfrm>
                <a:off x="2128553" y="2694807"/>
                <a:ext cx="96480" cy="13356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27473" y="2692287"/>
                  <a:ext cx="9828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2451906" y="2422107"/>
            <a:ext cx="1893053" cy="807840"/>
            <a:chOff x="2451906" y="2422107"/>
            <a:chExt cx="1893053" cy="80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3" name="Ink 122"/>
                <p14:cNvContentPartPr/>
                <p14:nvPr/>
              </p14:nvContentPartPr>
              <p14:xfrm>
                <a:off x="2451906" y="2854107"/>
                <a:ext cx="81000" cy="12168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450826" y="2851587"/>
                  <a:ext cx="83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4" name="Ink 123"/>
                <p14:cNvContentPartPr/>
                <p14:nvPr/>
              </p14:nvContentPartPr>
              <p14:xfrm>
                <a:off x="2573946" y="2791107"/>
                <a:ext cx="58320" cy="19944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572506" y="2788587"/>
                  <a:ext cx="60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5" name="Ink 124"/>
                <p14:cNvContentPartPr/>
                <p14:nvPr/>
              </p14:nvContentPartPr>
              <p14:xfrm>
                <a:off x="2640906" y="2846907"/>
                <a:ext cx="93240" cy="9036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639826" y="2844387"/>
                  <a:ext cx="954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6" name="Ink 125"/>
                <p14:cNvContentPartPr/>
                <p14:nvPr/>
              </p14:nvContentPartPr>
              <p14:xfrm>
                <a:off x="2743506" y="2770947"/>
                <a:ext cx="52560" cy="22572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742426" y="2768427"/>
                  <a:ext cx="55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7" name="Ink 126"/>
                <p14:cNvContentPartPr/>
                <p14:nvPr/>
              </p14:nvContentPartPr>
              <p14:xfrm>
                <a:off x="2867346" y="2861307"/>
                <a:ext cx="75240" cy="1404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866266" y="2858427"/>
                  <a:ext cx="77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039" name="Ink 1038"/>
                <p14:cNvContentPartPr/>
                <p14:nvPr/>
              </p14:nvContentPartPr>
              <p14:xfrm>
                <a:off x="2869506" y="2898027"/>
                <a:ext cx="83160" cy="16920"/>
              </p14:xfrm>
            </p:contentPart>
          </mc:Choice>
          <mc:Fallback xmlns="">
            <p:pic>
              <p:nvPicPr>
                <p:cNvPr id="1039" name="Ink 1038"/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868066" y="2896947"/>
                  <a:ext cx="84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040" name="Ink 1039"/>
                <p14:cNvContentPartPr/>
                <p14:nvPr/>
              </p14:nvContentPartPr>
              <p14:xfrm>
                <a:off x="3048786" y="2454147"/>
                <a:ext cx="97200" cy="775800"/>
              </p14:xfrm>
            </p:contentPart>
          </mc:Choice>
          <mc:Fallback xmlns="">
            <p:pic>
              <p:nvPicPr>
                <p:cNvPr id="1040" name="Ink 1039"/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047346" y="2451627"/>
                  <a:ext cx="10008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041" name="Ink 1040"/>
                <p14:cNvContentPartPr/>
                <p14:nvPr/>
              </p14:nvContentPartPr>
              <p14:xfrm>
                <a:off x="3979559" y="2493927"/>
                <a:ext cx="77760" cy="173160"/>
              </p14:xfrm>
            </p:contentPart>
          </mc:Choice>
          <mc:Fallback xmlns="">
            <p:pic>
              <p:nvPicPr>
                <p:cNvPr id="1041" name="Ink 1040"/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978479" y="2491407"/>
                  <a:ext cx="79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042" name="Ink 1041"/>
                <p14:cNvContentPartPr/>
                <p14:nvPr/>
              </p14:nvContentPartPr>
              <p14:xfrm>
                <a:off x="4079999" y="2600847"/>
                <a:ext cx="11520" cy="52560"/>
              </p14:xfrm>
            </p:contentPart>
          </mc:Choice>
          <mc:Fallback xmlns="">
            <p:pic>
              <p:nvPicPr>
                <p:cNvPr id="1042" name="Ink 1041"/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078919" y="2598687"/>
                  <a:ext cx="13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043" name="Ink 1042"/>
                <p14:cNvContentPartPr/>
                <p14:nvPr/>
              </p14:nvContentPartPr>
              <p14:xfrm>
                <a:off x="4004756" y="3074787"/>
                <a:ext cx="59760" cy="12600"/>
              </p14:xfrm>
            </p:contentPart>
          </mc:Choice>
          <mc:Fallback xmlns="">
            <p:pic>
              <p:nvPicPr>
                <p:cNvPr id="1043" name="Ink 1042"/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003676" y="3074067"/>
                  <a:ext cx="608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044" name="Ink 1043"/>
                <p14:cNvContentPartPr/>
                <p14:nvPr/>
              </p14:nvContentPartPr>
              <p14:xfrm>
                <a:off x="3196386" y="2475567"/>
                <a:ext cx="63720" cy="207000"/>
              </p14:xfrm>
            </p:contentPart>
          </mc:Choice>
          <mc:Fallback xmlns="">
            <p:pic>
              <p:nvPicPr>
                <p:cNvPr id="1044" name="Ink 1043"/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195306" y="2473407"/>
                  <a:ext cx="65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045" name="Ink 1044"/>
                <p14:cNvContentPartPr/>
                <p14:nvPr/>
              </p14:nvContentPartPr>
              <p14:xfrm>
                <a:off x="3169386" y="2599407"/>
                <a:ext cx="69120" cy="16560"/>
              </p14:xfrm>
            </p:contentPart>
          </mc:Choice>
          <mc:Fallback xmlns="">
            <p:pic>
              <p:nvPicPr>
                <p:cNvPr id="1045" name="Ink 1044"/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168306" y="2599047"/>
                  <a:ext cx="702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046" name="Ink 1045"/>
                <p14:cNvContentPartPr/>
                <p14:nvPr/>
              </p14:nvContentPartPr>
              <p14:xfrm>
                <a:off x="3261186" y="2471967"/>
                <a:ext cx="73080" cy="195120"/>
              </p14:xfrm>
            </p:contentPart>
          </mc:Choice>
          <mc:Fallback xmlns="">
            <p:pic>
              <p:nvPicPr>
                <p:cNvPr id="1046" name="Ink 1045"/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260106" y="2469447"/>
                  <a:ext cx="75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047" name="Ink 1046"/>
                <p14:cNvContentPartPr/>
                <p14:nvPr/>
              </p14:nvContentPartPr>
              <p14:xfrm>
                <a:off x="3332106" y="2562327"/>
                <a:ext cx="59400" cy="62640"/>
              </p14:xfrm>
            </p:contentPart>
          </mc:Choice>
          <mc:Fallback xmlns="">
            <p:pic>
              <p:nvPicPr>
                <p:cNvPr id="1047" name="Ink 1046"/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330666" y="2560167"/>
                  <a:ext cx="61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048" name="Ink 1047"/>
                <p14:cNvContentPartPr/>
                <p14:nvPr/>
              </p14:nvContentPartPr>
              <p14:xfrm>
                <a:off x="3313746" y="2546847"/>
                <a:ext cx="73440" cy="105120"/>
              </p14:xfrm>
            </p:contentPart>
          </mc:Choice>
          <mc:Fallback xmlns="">
            <p:pic>
              <p:nvPicPr>
                <p:cNvPr id="1048" name="Ink 1047"/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312666" y="2545047"/>
                  <a:ext cx="75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049" name="Ink 1048"/>
                <p14:cNvContentPartPr/>
                <p14:nvPr/>
              </p14:nvContentPartPr>
              <p14:xfrm>
                <a:off x="3387906" y="2603007"/>
                <a:ext cx="56880" cy="95760"/>
              </p14:xfrm>
            </p:contentPart>
          </mc:Choice>
          <mc:Fallback xmlns="">
            <p:pic>
              <p:nvPicPr>
                <p:cNvPr id="1049" name="Ink 1048"/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386466" y="2600487"/>
                  <a:ext cx="59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050" name="Ink 1049"/>
                <p14:cNvContentPartPr/>
                <p14:nvPr/>
              </p14:nvContentPartPr>
              <p14:xfrm>
                <a:off x="3484746" y="2622807"/>
                <a:ext cx="17280" cy="51120"/>
              </p14:xfrm>
            </p:contentPart>
          </mc:Choice>
          <mc:Fallback xmlns="">
            <p:pic>
              <p:nvPicPr>
                <p:cNvPr id="1050" name="Ink 1049"/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483666" y="2620647"/>
                  <a:ext cx="19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051" name="Ink 1050"/>
                <p14:cNvContentPartPr/>
                <p14:nvPr/>
              </p14:nvContentPartPr>
              <p14:xfrm>
                <a:off x="3492666" y="2535687"/>
                <a:ext cx="11160" cy="11160"/>
              </p14:xfrm>
            </p:contentPart>
          </mc:Choice>
          <mc:Fallback xmlns="">
            <p:pic>
              <p:nvPicPr>
                <p:cNvPr id="1051" name="Ink 1050"/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491586" y="2533167"/>
                  <a:ext cx="126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052" name="Ink 1051"/>
                <p14:cNvContentPartPr/>
                <p14:nvPr/>
              </p14:nvContentPartPr>
              <p14:xfrm>
                <a:off x="3544146" y="2542887"/>
                <a:ext cx="142920" cy="104760"/>
              </p14:xfrm>
            </p:contentPart>
          </mc:Choice>
          <mc:Fallback xmlns="">
            <p:pic>
              <p:nvPicPr>
                <p:cNvPr id="1052" name="Ink 1051"/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543066" y="2540727"/>
                  <a:ext cx="145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053" name="Ink 1052"/>
                <p14:cNvContentPartPr/>
                <p14:nvPr/>
              </p14:nvContentPartPr>
              <p14:xfrm>
                <a:off x="3717306" y="2464407"/>
                <a:ext cx="68760" cy="194760"/>
              </p14:xfrm>
            </p:contentPart>
          </mc:Choice>
          <mc:Fallback xmlns="">
            <p:pic>
              <p:nvPicPr>
                <p:cNvPr id="1053" name="Ink 1052"/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716226" y="2462247"/>
                  <a:ext cx="71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054" name="Ink 1053"/>
                <p14:cNvContentPartPr/>
                <p14:nvPr/>
              </p14:nvContentPartPr>
              <p14:xfrm>
                <a:off x="4078226" y="3010527"/>
                <a:ext cx="72000" cy="147600"/>
              </p14:xfrm>
            </p:contentPart>
          </mc:Choice>
          <mc:Fallback xmlns="">
            <p:pic>
              <p:nvPicPr>
                <p:cNvPr id="1054" name="Ink 1053"/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077146" y="3008367"/>
                  <a:ext cx="74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055" name="Ink 1054"/>
                <p14:cNvContentPartPr/>
                <p14:nvPr/>
              </p14:nvContentPartPr>
              <p14:xfrm>
                <a:off x="4179026" y="3099447"/>
                <a:ext cx="72000" cy="66600"/>
              </p14:xfrm>
            </p:contentPart>
          </mc:Choice>
          <mc:Fallback xmlns="">
            <p:pic>
              <p:nvPicPr>
                <p:cNvPr id="1055" name="Ink 1054"/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177946" y="3097287"/>
                  <a:ext cx="73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056" name="Ink 1055"/>
                <p14:cNvContentPartPr/>
                <p14:nvPr/>
              </p14:nvContentPartPr>
              <p14:xfrm>
                <a:off x="3818466" y="2561578"/>
                <a:ext cx="77400" cy="12600"/>
              </p14:xfrm>
            </p:contentPart>
          </mc:Choice>
          <mc:Fallback xmlns="">
            <p:pic>
              <p:nvPicPr>
                <p:cNvPr id="1056" name="Ink 1055"/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817026" y="2560858"/>
                  <a:ext cx="792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057" name="Ink 1056"/>
                <p14:cNvContentPartPr/>
                <p14:nvPr/>
              </p14:nvContentPartPr>
              <p14:xfrm>
                <a:off x="3298986" y="2965527"/>
                <a:ext cx="66240" cy="213840"/>
              </p14:xfrm>
            </p:contentPart>
          </mc:Choice>
          <mc:Fallback xmlns="">
            <p:pic>
              <p:nvPicPr>
                <p:cNvPr id="1057" name="Ink 1056"/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298626" y="2963007"/>
                  <a:ext cx="67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058" name="Ink 1057"/>
                <p14:cNvContentPartPr/>
                <p14:nvPr/>
              </p14:nvContentPartPr>
              <p14:xfrm>
                <a:off x="3282786" y="3106647"/>
                <a:ext cx="93240" cy="19440"/>
              </p14:xfrm>
            </p:contentPart>
          </mc:Choice>
          <mc:Fallback xmlns="">
            <p:pic>
              <p:nvPicPr>
                <p:cNvPr id="1058" name="Ink 1057"/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281706" y="3105567"/>
                  <a:ext cx="94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059" name="Ink 1058"/>
                <p14:cNvContentPartPr/>
                <p14:nvPr/>
              </p14:nvContentPartPr>
              <p14:xfrm>
                <a:off x="3416346" y="2968047"/>
                <a:ext cx="46440" cy="210240"/>
              </p14:xfrm>
            </p:contentPart>
          </mc:Choice>
          <mc:Fallback xmlns="">
            <p:pic>
              <p:nvPicPr>
                <p:cNvPr id="1059" name="Ink 1058"/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415266" y="2965527"/>
                  <a:ext cx="48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060" name="Ink 1059"/>
                <p14:cNvContentPartPr/>
                <p14:nvPr/>
              </p14:nvContentPartPr>
              <p14:xfrm>
                <a:off x="3487986" y="3060927"/>
                <a:ext cx="74880" cy="69480"/>
              </p14:xfrm>
            </p:contentPart>
          </mc:Choice>
          <mc:Fallback xmlns="">
            <p:pic>
              <p:nvPicPr>
                <p:cNvPr id="1060" name="Ink 1059"/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486546" y="3058407"/>
                  <a:ext cx="77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061" name="Ink 1060"/>
                <p14:cNvContentPartPr/>
                <p14:nvPr/>
              </p14:nvContentPartPr>
              <p14:xfrm>
                <a:off x="3501666" y="3058767"/>
                <a:ext cx="78840" cy="81360"/>
              </p14:xfrm>
            </p:contentPart>
          </mc:Choice>
          <mc:Fallback xmlns="">
            <p:pic>
              <p:nvPicPr>
                <p:cNvPr id="1061" name="Ink 1060"/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500586" y="3056607"/>
                  <a:ext cx="81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062" name="Ink 1061"/>
                <p14:cNvContentPartPr/>
                <p14:nvPr/>
              </p14:nvContentPartPr>
              <p14:xfrm>
                <a:off x="3607506" y="3131127"/>
                <a:ext cx="62640" cy="63720"/>
              </p14:xfrm>
            </p:contentPart>
          </mc:Choice>
          <mc:Fallback xmlns="">
            <p:pic>
              <p:nvPicPr>
                <p:cNvPr id="1062" name="Ink 1061"/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606066" y="3128607"/>
                  <a:ext cx="64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063" name="Ink 1062"/>
                <p14:cNvContentPartPr/>
                <p14:nvPr/>
              </p14:nvContentPartPr>
              <p14:xfrm>
                <a:off x="3727746" y="3136887"/>
                <a:ext cx="16560" cy="58320"/>
              </p14:xfrm>
            </p:contentPart>
          </mc:Choice>
          <mc:Fallback xmlns="">
            <p:pic>
              <p:nvPicPr>
                <p:cNvPr id="1063" name="Ink 1062"/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726666" y="3134367"/>
                  <a:ext cx="18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064" name="Ink 1063"/>
                <p14:cNvContentPartPr/>
                <p14:nvPr/>
              </p14:nvContentPartPr>
              <p14:xfrm>
                <a:off x="3730626" y="3053367"/>
                <a:ext cx="13680" cy="18000"/>
              </p14:xfrm>
            </p:contentPart>
          </mc:Choice>
          <mc:Fallback xmlns="">
            <p:pic>
              <p:nvPicPr>
                <p:cNvPr id="1064" name="Ink 1063"/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729546" y="3051207"/>
                  <a:ext cx="14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065" name="Ink 1064"/>
                <p14:cNvContentPartPr/>
                <p14:nvPr/>
              </p14:nvContentPartPr>
              <p14:xfrm>
                <a:off x="3811626" y="3060207"/>
                <a:ext cx="100440" cy="78120"/>
              </p14:xfrm>
            </p:contentPart>
          </mc:Choice>
          <mc:Fallback xmlns="">
            <p:pic>
              <p:nvPicPr>
                <p:cNvPr id="1065" name="Ink 1064"/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810186" y="3057327"/>
                  <a:ext cx="103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066" name="Ink 1065"/>
                <p14:cNvContentPartPr/>
                <p14:nvPr/>
              </p14:nvContentPartPr>
              <p14:xfrm>
                <a:off x="3917106" y="2970567"/>
                <a:ext cx="42480" cy="190080"/>
              </p14:xfrm>
            </p:contentPart>
          </mc:Choice>
          <mc:Fallback xmlns="">
            <p:pic>
              <p:nvPicPr>
                <p:cNvPr id="1066" name="Ink 1065"/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915666" y="2968047"/>
                  <a:ext cx="45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067" name="Ink 1066"/>
                <p14:cNvContentPartPr/>
                <p14:nvPr/>
              </p14:nvContentPartPr>
              <p14:xfrm>
                <a:off x="4233359" y="2422107"/>
                <a:ext cx="111600" cy="759600"/>
              </p14:xfrm>
            </p:contentPart>
          </mc:Choice>
          <mc:Fallback xmlns="">
            <p:pic>
              <p:nvPicPr>
                <p:cNvPr id="1067" name="Ink 1066"/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232279" y="2419587"/>
                  <a:ext cx="11376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068" name="Ink 1067"/>
                <p14:cNvContentPartPr/>
                <p14:nvPr/>
              </p14:nvContentPartPr>
              <p14:xfrm>
                <a:off x="3575176" y="2840967"/>
                <a:ext cx="30960" cy="2160"/>
              </p14:xfrm>
            </p:contentPart>
          </mc:Choice>
          <mc:Fallback xmlns="">
            <p:pic>
              <p:nvPicPr>
                <p:cNvPr id="1068" name="Ink 1067"/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574096" y="2838807"/>
                  <a:ext cx="32400" cy="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069" name="Ink 1068"/>
                <p14:cNvContentPartPr/>
                <p14:nvPr/>
              </p14:nvContentPartPr>
              <p14:xfrm>
                <a:off x="3645016" y="2842767"/>
                <a:ext cx="11160" cy="8640"/>
              </p14:xfrm>
            </p:contentPart>
          </mc:Choice>
          <mc:Fallback xmlns="">
            <p:pic>
              <p:nvPicPr>
                <p:cNvPr id="1069" name="Ink 1068"/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643936" y="2840967"/>
                  <a:ext cx="133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070" name="Ink 1069"/>
                <p14:cNvContentPartPr/>
                <p14:nvPr/>
              </p14:nvContentPartPr>
              <p14:xfrm>
                <a:off x="3724936" y="2840607"/>
                <a:ext cx="5040" cy="1080"/>
              </p14:xfrm>
            </p:contentPart>
          </mc:Choice>
          <mc:Fallback xmlns="">
            <p:pic>
              <p:nvPicPr>
                <p:cNvPr id="1070" name="Ink 1069"/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724216" y="2838807"/>
                  <a:ext cx="6840" cy="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071" name="Ink 1070"/>
                <p14:cNvContentPartPr/>
                <p14:nvPr/>
              </p14:nvContentPartPr>
              <p14:xfrm>
                <a:off x="3791896" y="2823327"/>
                <a:ext cx="4320" cy="17640"/>
              </p14:xfrm>
            </p:contentPart>
          </mc:Choice>
          <mc:Fallback xmlns="">
            <p:pic>
              <p:nvPicPr>
                <p:cNvPr id="1071" name="Ink 1070"/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791536" y="2821887"/>
                  <a:ext cx="57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3" name="Group 1082"/>
          <p:cNvGrpSpPr/>
          <p:nvPr/>
        </p:nvGrpSpPr>
        <p:grpSpPr>
          <a:xfrm>
            <a:off x="3392406" y="2005013"/>
            <a:ext cx="761400" cy="351360"/>
            <a:chOff x="3392406" y="2005013"/>
            <a:chExt cx="76140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075" name="Ink 1074"/>
                <p14:cNvContentPartPr/>
                <p14:nvPr/>
              </p14:nvContentPartPr>
              <p14:xfrm>
                <a:off x="3399246" y="2158013"/>
                <a:ext cx="136440" cy="11880"/>
              </p14:xfrm>
            </p:contentPart>
          </mc:Choice>
          <mc:Fallback xmlns="">
            <p:pic>
              <p:nvPicPr>
                <p:cNvPr id="1075" name="Ink 1074"/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398166" y="2155493"/>
                  <a:ext cx="1386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076" name="Ink 1075"/>
                <p14:cNvContentPartPr/>
                <p14:nvPr/>
              </p14:nvContentPartPr>
              <p14:xfrm>
                <a:off x="3392406" y="2235053"/>
                <a:ext cx="144360" cy="18000"/>
              </p14:xfrm>
            </p:contentPart>
          </mc:Choice>
          <mc:Fallback xmlns="">
            <p:pic>
              <p:nvPicPr>
                <p:cNvPr id="1076" name="Ink 1075"/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392046" y="2232893"/>
                  <a:ext cx="145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077" name="Ink 1076"/>
                <p14:cNvContentPartPr/>
                <p14:nvPr/>
              </p14:nvContentPartPr>
              <p14:xfrm>
                <a:off x="3618846" y="2046413"/>
                <a:ext cx="49320" cy="270720"/>
              </p14:xfrm>
            </p:contentPart>
          </mc:Choice>
          <mc:Fallback xmlns="">
            <p:pic>
              <p:nvPicPr>
                <p:cNvPr id="1077" name="Ink 1076"/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617766" y="2044253"/>
                  <a:ext cx="514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078" name="Ink 1077"/>
                <p14:cNvContentPartPr/>
                <p14:nvPr/>
              </p14:nvContentPartPr>
              <p14:xfrm>
                <a:off x="3651606" y="2030933"/>
                <a:ext cx="137520" cy="30600"/>
              </p14:xfrm>
            </p:contentPart>
          </mc:Choice>
          <mc:Fallback xmlns="">
            <p:pic>
              <p:nvPicPr>
                <p:cNvPr id="1078" name="Ink 1077"/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650886" y="2028413"/>
                  <a:ext cx="139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079" name="Ink 1078"/>
                <p14:cNvContentPartPr/>
                <p14:nvPr/>
              </p14:nvContentPartPr>
              <p14:xfrm>
                <a:off x="3636846" y="2158733"/>
                <a:ext cx="104400" cy="17280"/>
              </p14:xfrm>
            </p:contentPart>
          </mc:Choice>
          <mc:Fallback xmlns="">
            <p:pic>
              <p:nvPicPr>
                <p:cNvPr id="1079" name="Ink 1078"/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635766" y="2157653"/>
                  <a:ext cx="106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080" name="Ink 1079"/>
                <p14:cNvContentPartPr/>
                <p14:nvPr/>
              </p14:nvContentPartPr>
              <p14:xfrm>
                <a:off x="3794886" y="2009333"/>
                <a:ext cx="105840" cy="347040"/>
              </p14:xfrm>
            </p:contentPart>
          </mc:Choice>
          <mc:Fallback xmlns="">
            <p:pic>
              <p:nvPicPr>
                <p:cNvPr id="1080" name="Ink 1079"/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793446" y="2007173"/>
                  <a:ext cx="1080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081" name="Ink 1080"/>
                <p14:cNvContentPartPr/>
                <p14:nvPr/>
              </p14:nvContentPartPr>
              <p14:xfrm>
                <a:off x="3896406" y="2154773"/>
                <a:ext cx="146160" cy="121680"/>
              </p14:xfrm>
            </p:contentPart>
          </mc:Choice>
          <mc:Fallback xmlns="">
            <p:pic>
              <p:nvPicPr>
                <p:cNvPr id="1081" name="Ink 1080"/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895326" y="2152253"/>
                  <a:ext cx="148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082" name="Ink 1081"/>
                <p14:cNvContentPartPr/>
                <p14:nvPr/>
              </p14:nvContentPartPr>
              <p14:xfrm>
                <a:off x="4089366" y="2005013"/>
                <a:ext cx="64440" cy="326880"/>
              </p14:xfrm>
            </p:contentPart>
          </mc:Choice>
          <mc:Fallback xmlns="">
            <p:pic>
              <p:nvPicPr>
                <p:cNvPr id="1082" name="Ink 1081"/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088286" y="2002493"/>
                  <a:ext cx="66960" cy="33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109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851"/>
            <a:ext cx="4137660" cy="577850"/>
          </a:xfrm>
        </p:spPr>
        <p:txBody>
          <a:bodyPr/>
          <a:lstStyle/>
          <a:p>
            <a:r>
              <a:rPr lang="en-US" dirty="0" smtClean="0"/>
              <a:t>Non-linear least squares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226428" y="1010925"/>
            <a:ext cx="2635954" cy="23339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200" dirty="0"/>
              <a:t>The gradient of the objective function is: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239460" y="1795710"/>
            <a:ext cx="1675644" cy="23339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200" dirty="0"/>
              <a:t>, where the </a:t>
            </a:r>
            <a:r>
              <a:rPr lang="en-US" sz="1200" dirty="0" err="1"/>
              <a:t>Jacobian</a:t>
            </a:r>
            <a:r>
              <a:rPr lang="en-US" sz="1200" dirty="0"/>
              <a:t> </a:t>
            </a:r>
            <a:r>
              <a:rPr lang="en-US" sz="1200" i="1" dirty="0"/>
              <a:t>J</a:t>
            </a:r>
            <a:r>
              <a:rPr lang="en-US" sz="1200" dirty="0"/>
              <a:t> is: 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92906" y="318725"/>
            <a:ext cx="2999520" cy="646200"/>
            <a:chOff x="321666" y="2034893"/>
            <a:chExt cx="2999520" cy="646200"/>
          </a:xfrm>
        </p:grpSpPr>
        <p:grpSp>
          <p:nvGrpSpPr>
            <p:cNvPr id="75" name="Group 74"/>
            <p:cNvGrpSpPr/>
            <p:nvPr/>
          </p:nvGrpSpPr>
          <p:grpSpPr>
            <a:xfrm>
              <a:off x="321666" y="2034893"/>
              <a:ext cx="2999520" cy="646200"/>
              <a:chOff x="962188" y="2473859"/>
              <a:chExt cx="2999520" cy="646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9" name="Ink 78"/>
                  <p14:cNvContentPartPr/>
                  <p14:nvPr/>
                </p14:nvContentPartPr>
                <p14:xfrm>
                  <a:off x="962188" y="2783459"/>
                  <a:ext cx="205200" cy="151920"/>
                </p14:xfrm>
              </p:contentPart>
            </mc:Choice>
            <mc:Fallback xmlns="">
              <p:pic>
                <p:nvPicPr>
                  <p:cNvPr id="79" name="Ink 78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60748" y="2781299"/>
                    <a:ext cx="207720" cy="15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0" name="Ink 79"/>
                  <p14:cNvContentPartPr/>
                  <p14:nvPr/>
                </p14:nvContentPartPr>
                <p14:xfrm>
                  <a:off x="1227148" y="2828099"/>
                  <a:ext cx="17280" cy="57600"/>
                </p14:xfrm>
              </p:contentPart>
            </mc:Choice>
            <mc:Fallback xmlns="">
              <p:pic>
                <p:nvPicPr>
                  <p:cNvPr id="80" name="Ink 79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25708" y="2826299"/>
                    <a:ext cx="1980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81" name="Ink 80"/>
                  <p14:cNvContentPartPr/>
                  <p14:nvPr/>
                </p14:nvContentPartPr>
                <p14:xfrm>
                  <a:off x="1308148" y="2773019"/>
                  <a:ext cx="84960" cy="145440"/>
                </p14:xfrm>
              </p:contentPart>
            </mc:Choice>
            <mc:Fallback xmlns="">
              <p:pic>
                <p:nvPicPr>
                  <p:cNvPr id="81" name="Ink 80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307068" y="2772299"/>
                    <a:ext cx="8712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2" name="Ink 81"/>
                  <p14:cNvContentPartPr/>
                  <p14:nvPr/>
                </p14:nvContentPartPr>
                <p14:xfrm>
                  <a:off x="1264588" y="2772659"/>
                  <a:ext cx="3960" cy="4680"/>
                </p14:xfrm>
              </p:contentPart>
            </mc:Choice>
            <mc:Fallback xmlns="">
              <p:pic>
                <p:nvPicPr>
                  <p:cNvPr id="82" name="Ink 81"/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263868" y="2770499"/>
                    <a:ext cx="5760" cy="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3" name="Ink 82"/>
                  <p14:cNvContentPartPr/>
                  <p14:nvPr/>
                </p14:nvContentPartPr>
                <p14:xfrm>
                  <a:off x="1074868" y="2978219"/>
                  <a:ext cx="149040" cy="134280"/>
                </p14:xfrm>
              </p:contentPart>
            </mc:Choice>
            <mc:Fallback xmlns="">
              <p:pic>
                <p:nvPicPr>
                  <p:cNvPr id="83" name="Ink 82"/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73428" y="2976059"/>
                    <a:ext cx="15192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84" name="Ink 83"/>
                  <p14:cNvContentPartPr/>
                  <p14:nvPr/>
                </p14:nvContentPartPr>
                <p14:xfrm>
                  <a:off x="1647268" y="3040139"/>
                  <a:ext cx="35640" cy="79920"/>
                </p14:xfrm>
              </p:contentPart>
            </mc:Choice>
            <mc:Fallback xmlns="">
              <p:pic>
                <p:nvPicPr>
                  <p:cNvPr id="84" name="Ink 83"/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645828" y="3037619"/>
                    <a:ext cx="3744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5" name="Ink 84"/>
                  <p14:cNvContentPartPr/>
                  <p14:nvPr/>
                </p14:nvContentPartPr>
                <p14:xfrm>
                  <a:off x="1655908" y="2956259"/>
                  <a:ext cx="11160" cy="13320"/>
                </p14:xfrm>
              </p:contentPart>
            </mc:Choice>
            <mc:Fallback xmlns="">
              <p:pic>
                <p:nvPicPr>
                  <p:cNvPr id="85" name="Ink 84"/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654828" y="2954459"/>
                    <a:ext cx="1332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6" name="Ink 85"/>
                  <p14:cNvContentPartPr/>
                  <p14:nvPr/>
                </p14:nvContentPartPr>
                <p14:xfrm>
                  <a:off x="1752028" y="3012059"/>
                  <a:ext cx="85320" cy="4680"/>
                </p14:xfrm>
              </p:contentPart>
            </mc:Choice>
            <mc:Fallback xmlns="">
              <p:pic>
                <p:nvPicPr>
                  <p:cNvPr id="86" name="Ink 85"/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750588" y="3009899"/>
                    <a:ext cx="87840" cy="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7" name="Ink 86"/>
                  <p14:cNvContentPartPr/>
                  <p14:nvPr/>
                </p14:nvContentPartPr>
                <p14:xfrm>
                  <a:off x="1758148" y="3053819"/>
                  <a:ext cx="106560" cy="22320"/>
                </p14:xfrm>
              </p:contentPart>
            </mc:Choice>
            <mc:Fallback xmlns="">
              <p:pic>
                <p:nvPicPr>
                  <p:cNvPr id="87" name="Ink 86"/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757068" y="3053099"/>
                    <a:ext cx="10800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8" name="Ink 87"/>
                  <p14:cNvContentPartPr/>
                  <p14:nvPr/>
                </p14:nvContentPartPr>
                <p14:xfrm>
                  <a:off x="1910428" y="2979299"/>
                  <a:ext cx="12600" cy="135720"/>
                </p14:xfrm>
              </p:contentPart>
            </mc:Choice>
            <mc:Fallback xmlns="">
              <p:pic>
                <p:nvPicPr>
                  <p:cNvPr id="88" name="Ink 87"/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909348" y="2977139"/>
                    <a:ext cx="1476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89" name="Ink 88"/>
                  <p14:cNvContentPartPr/>
                  <p14:nvPr/>
                </p14:nvContentPartPr>
                <p14:xfrm>
                  <a:off x="1750948" y="2508059"/>
                  <a:ext cx="90000" cy="91440"/>
                </p14:xfrm>
              </p:contentPart>
            </mc:Choice>
            <mc:Fallback xmlns="">
              <p:pic>
                <p:nvPicPr>
                  <p:cNvPr id="89" name="Ink 88"/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749868" y="2505899"/>
                    <a:ext cx="9252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90" name="Ink 89"/>
                  <p14:cNvContentPartPr/>
                  <p14:nvPr/>
                </p14:nvContentPartPr>
                <p14:xfrm>
                  <a:off x="2193748" y="2724419"/>
                  <a:ext cx="90720" cy="248400"/>
                </p14:xfrm>
              </p:contentPart>
            </mc:Choice>
            <mc:Fallback xmlns="">
              <p:pic>
                <p:nvPicPr>
                  <p:cNvPr id="90" name="Ink 89"/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192668" y="2722259"/>
                    <a:ext cx="9324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91" name="Ink 90"/>
                  <p14:cNvContentPartPr/>
                  <p14:nvPr/>
                </p14:nvContentPartPr>
                <p14:xfrm>
                  <a:off x="2345668" y="2848619"/>
                  <a:ext cx="32760" cy="78480"/>
                </p14:xfrm>
              </p:contentPart>
            </mc:Choice>
            <mc:Fallback xmlns="">
              <p:pic>
                <p:nvPicPr>
                  <p:cNvPr id="91" name="Ink 90"/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344228" y="2846819"/>
                    <a:ext cx="345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92" name="Ink 91"/>
                  <p14:cNvContentPartPr/>
                  <p14:nvPr/>
                </p14:nvContentPartPr>
                <p14:xfrm>
                  <a:off x="2347108" y="2791739"/>
                  <a:ext cx="21600" cy="21240"/>
                </p14:xfrm>
              </p:contentPart>
            </mc:Choice>
            <mc:Fallback xmlns="">
              <p:pic>
                <p:nvPicPr>
                  <p:cNvPr id="92" name="Ink 91"/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346028" y="2789579"/>
                    <a:ext cx="2304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93" name="Ink 92"/>
                  <p14:cNvContentPartPr/>
                  <p14:nvPr/>
                </p14:nvContentPartPr>
                <p14:xfrm>
                  <a:off x="2486068" y="2803979"/>
                  <a:ext cx="109440" cy="7560"/>
                </p14:xfrm>
              </p:contentPart>
            </mc:Choice>
            <mc:Fallback xmlns="">
              <p:pic>
                <p:nvPicPr>
                  <p:cNvPr id="93" name="Ink 92"/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484988" y="2802179"/>
                    <a:ext cx="111600" cy="1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94" name="Ink 93"/>
                  <p14:cNvContentPartPr/>
                  <p14:nvPr/>
                </p14:nvContentPartPr>
                <p14:xfrm>
                  <a:off x="2766508" y="2639099"/>
                  <a:ext cx="62640" cy="301320"/>
                </p14:xfrm>
              </p:contentPart>
            </mc:Choice>
            <mc:Fallback xmlns="">
              <p:pic>
                <p:nvPicPr>
                  <p:cNvPr id="94" name="Ink 93"/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765068" y="2636939"/>
                    <a:ext cx="65160" cy="30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95" name="Ink 94"/>
                  <p14:cNvContentPartPr/>
                  <p14:nvPr/>
                </p14:nvContentPartPr>
                <p14:xfrm>
                  <a:off x="2731588" y="2792459"/>
                  <a:ext cx="75960" cy="16200"/>
                </p14:xfrm>
              </p:contentPart>
            </mc:Choice>
            <mc:Fallback xmlns="">
              <p:pic>
                <p:nvPicPr>
                  <p:cNvPr id="95" name="Ink 94"/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2730508" y="2791379"/>
                    <a:ext cx="7776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96" name="Ink 95"/>
                  <p14:cNvContentPartPr/>
                  <p14:nvPr/>
                </p14:nvContentPartPr>
                <p14:xfrm>
                  <a:off x="2892508" y="2650619"/>
                  <a:ext cx="81360" cy="244440"/>
                </p14:xfrm>
              </p:contentPart>
            </mc:Choice>
            <mc:Fallback xmlns="">
              <p:pic>
                <p:nvPicPr>
                  <p:cNvPr id="96" name="Ink 95"/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891428" y="2648459"/>
                    <a:ext cx="83520" cy="24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97" name="Ink 96"/>
                  <p14:cNvContentPartPr/>
                  <p14:nvPr/>
                </p14:nvContentPartPr>
                <p14:xfrm>
                  <a:off x="3018508" y="2737739"/>
                  <a:ext cx="93240" cy="86760"/>
                </p14:xfrm>
              </p:contentPart>
            </mc:Choice>
            <mc:Fallback xmlns="">
              <p:pic>
                <p:nvPicPr>
                  <p:cNvPr id="97" name="Ink 96"/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017068" y="2735579"/>
                    <a:ext cx="9540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98" name="Ink 97"/>
                  <p14:cNvContentPartPr/>
                  <p14:nvPr/>
                </p14:nvContentPartPr>
                <p14:xfrm>
                  <a:off x="2995828" y="2732699"/>
                  <a:ext cx="105840" cy="102960"/>
                </p14:xfrm>
              </p:contentPart>
            </mc:Choice>
            <mc:Fallback xmlns="">
              <p:pic>
                <p:nvPicPr>
                  <p:cNvPr id="98" name="Ink 97"/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994748" y="2731259"/>
                    <a:ext cx="10764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99" name="Ink 98"/>
                  <p14:cNvContentPartPr/>
                  <p14:nvPr/>
                </p14:nvContentPartPr>
                <p14:xfrm>
                  <a:off x="3146668" y="2846819"/>
                  <a:ext cx="35280" cy="69840"/>
                </p14:xfrm>
              </p:contentPart>
            </mc:Choice>
            <mc:Fallback xmlns="">
              <p:pic>
                <p:nvPicPr>
                  <p:cNvPr id="99" name="Ink 98"/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3145588" y="2845379"/>
                    <a:ext cx="3672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00" name="Ink 99"/>
                  <p14:cNvContentPartPr/>
                  <p14:nvPr/>
                </p14:nvContentPartPr>
                <p14:xfrm>
                  <a:off x="3157828" y="2788859"/>
                  <a:ext cx="15840" cy="3600"/>
                </p14:xfrm>
              </p:contentPart>
            </mc:Choice>
            <mc:Fallback xmlns="">
              <p:pic>
                <p:nvPicPr>
                  <p:cNvPr id="100" name="Ink 99"/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157108" y="2786699"/>
                    <a:ext cx="17280" cy="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01" name="Ink 100"/>
                  <p14:cNvContentPartPr/>
                  <p14:nvPr/>
                </p14:nvContentPartPr>
                <p14:xfrm>
                  <a:off x="3291388" y="2818019"/>
                  <a:ext cx="29520" cy="35640"/>
                </p14:xfrm>
              </p:contentPart>
            </mc:Choice>
            <mc:Fallback xmlns="">
              <p:pic>
                <p:nvPicPr>
                  <p:cNvPr id="101" name="Ink 100"/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289948" y="2816219"/>
                    <a:ext cx="3204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02" name="Ink 101"/>
                  <p14:cNvContentPartPr/>
                  <p14:nvPr/>
                </p14:nvContentPartPr>
                <p14:xfrm>
                  <a:off x="3298228" y="2747819"/>
                  <a:ext cx="10800" cy="6840"/>
                </p14:xfrm>
              </p:contentPart>
            </mc:Choice>
            <mc:Fallback xmlns="">
              <p:pic>
                <p:nvPicPr>
                  <p:cNvPr id="102" name="Ink 101"/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297148" y="2745299"/>
                    <a:ext cx="1260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03" name="Ink 102"/>
                  <p14:cNvContentPartPr/>
                  <p14:nvPr/>
                </p14:nvContentPartPr>
                <p14:xfrm>
                  <a:off x="3424228" y="2707139"/>
                  <a:ext cx="146520" cy="113760"/>
                </p14:xfrm>
              </p:contentPart>
            </mc:Choice>
            <mc:Fallback xmlns="">
              <p:pic>
                <p:nvPicPr>
                  <p:cNvPr id="103" name="Ink 102"/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423148" y="2706419"/>
                    <a:ext cx="14904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04" name="Ink 103"/>
                  <p14:cNvContentPartPr/>
                  <p14:nvPr/>
                </p14:nvContentPartPr>
                <p14:xfrm>
                  <a:off x="3621868" y="2610299"/>
                  <a:ext cx="55800" cy="254520"/>
                </p14:xfrm>
              </p:contentPart>
            </mc:Choice>
            <mc:Fallback xmlns="">
              <p:pic>
                <p:nvPicPr>
                  <p:cNvPr id="104" name="Ink 103"/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3621148" y="2608859"/>
                    <a:ext cx="57600" cy="25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05" name="Ink 104"/>
                  <p14:cNvContentPartPr/>
                  <p14:nvPr/>
                </p14:nvContentPartPr>
                <p14:xfrm>
                  <a:off x="2049388" y="2611379"/>
                  <a:ext cx="99360" cy="338760"/>
                </p14:xfrm>
              </p:contentPart>
            </mc:Choice>
            <mc:Fallback xmlns="">
              <p:pic>
                <p:nvPicPr>
                  <p:cNvPr id="105" name="Ink 104"/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2048308" y="2609219"/>
                    <a:ext cx="100800" cy="3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06" name="Ink 105"/>
                  <p14:cNvContentPartPr/>
                  <p14:nvPr/>
                </p14:nvContentPartPr>
                <p14:xfrm>
                  <a:off x="3729868" y="2555939"/>
                  <a:ext cx="73080" cy="362160"/>
                </p14:xfrm>
              </p:contentPart>
            </mc:Choice>
            <mc:Fallback xmlns="">
              <p:pic>
                <p:nvPicPr>
                  <p:cNvPr id="106" name="Ink 105"/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3728788" y="2553779"/>
                    <a:ext cx="75240" cy="36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07" name="Ink 106"/>
                  <p14:cNvContentPartPr/>
                  <p14:nvPr/>
                </p14:nvContentPartPr>
                <p14:xfrm>
                  <a:off x="3846508" y="2473859"/>
                  <a:ext cx="115200" cy="104760"/>
                </p14:xfrm>
              </p:contentPart>
            </mc:Choice>
            <mc:Fallback xmlns="">
              <p:pic>
                <p:nvPicPr>
                  <p:cNvPr id="107" name="Ink 106"/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3845788" y="2471699"/>
                    <a:ext cx="11628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08" name="Ink 107"/>
                  <p14:cNvContentPartPr/>
                  <p14:nvPr/>
                </p14:nvContentPartPr>
                <p14:xfrm>
                  <a:off x="1628548" y="2644499"/>
                  <a:ext cx="300600" cy="277200"/>
                </p14:xfrm>
              </p:contentPart>
            </mc:Choice>
            <mc:Fallback xmlns="">
              <p:pic>
                <p:nvPicPr>
                  <p:cNvPr id="108" name="Ink 107"/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1627108" y="2642339"/>
                    <a:ext cx="303120" cy="280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6" name="Ink 75"/>
                <p14:cNvContentPartPr/>
                <p14:nvPr/>
              </p14:nvContentPartPr>
              <p14:xfrm>
                <a:off x="851593" y="2183447"/>
                <a:ext cx="55440" cy="15984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50513" y="2180927"/>
                  <a:ext cx="57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7" name="Ink 76"/>
                <p14:cNvContentPartPr/>
                <p14:nvPr/>
              </p14:nvContentPartPr>
              <p14:xfrm>
                <a:off x="808393" y="2396207"/>
                <a:ext cx="122400" cy="756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7313" y="2394047"/>
                  <a:ext cx="1245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8" name="Ink 77"/>
                <p14:cNvContentPartPr/>
                <p14:nvPr/>
              </p14:nvContentPartPr>
              <p14:xfrm>
                <a:off x="818833" y="2448407"/>
                <a:ext cx="98640" cy="11808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7753" y="2446247"/>
                  <a:ext cx="10008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/>
          <p:cNvGrpSpPr/>
          <p:nvPr/>
        </p:nvGrpSpPr>
        <p:grpSpPr>
          <a:xfrm>
            <a:off x="1031526" y="1239293"/>
            <a:ext cx="2675880" cy="490680"/>
            <a:chOff x="1031526" y="1239293"/>
            <a:chExt cx="267588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" name="Ink 2"/>
                <p14:cNvContentPartPr/>
                <p14:nvPr/>
              </p14:nvContentPartPr>
              <p14:xfrm>
                <a:off x="1060686" y="1239293"/>
                <a:ext cx="110520" cy="23868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59606" y="1236773"/>
                  <a:ext cx="1126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" name="Ink 3"/>
                <p14:cNvContentPartPr/>
                <p14:nvPr/>
              </p14:nvContentPartPr>
              <p14:xfrm>
                <a:off x="1214046" y="1282133"/>
                <a:ext cx="56520" cy="17640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12966" y="1279973"/>
                  <a:ext cx="57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" name="Ink 5"/>
                <p14:cNvContentPartPr/>
                <p14:nvPr/>
              </p14:nvContentPartPr>
              <p14:xfrm>
                <a:off x="1248246" y="1263413"/>
                <a:ext cx="99000" cy="3528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47166" y="1260893"/>
                  <a:ext cx="101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8" name="Ink 27"/>
                <p14:cNvContentPartPr/>
                <p14:nvPr/>
              </p14:nvContentPartPr>
              <p14:xfrm>
                <a:off x="1256166" y="1356653"/>
                <a:ext cx="69480" cy="2088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55086" y="1356293"/>
                  <a:ext cx="70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9" name="Ink 28"/>
                <p14:cNvContentPartPr/>
                <p14:nvPr/>
              </p14:nvContentPartPr>
              <p14:xfrm>
                <a:off x="1345446" y="1278533"/>
                <a:ext cx="95400" cy="16596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44366" y="1276013"/>
                  <a:ext cx="97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" name="Ink 29"/>
                <p14:cNvContentPartPr/>
                <p14:nvPr/>
              </p14:nvContentPartPr>
              <p14:xfrm>
                <a:off x="1443726" y="1337933"/>
                <a:ext cx="133920" cy="8460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42646" y="1337573"/>
                  <a:ext cx="136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1" name="Ink 30"/>
                <p14:cNvContentPartPr/>
                <p14:nvPr/>
              </p14:nvContentPartPr>
              <p14:xfrm>
                <a:off x="1586286" y="1282853"/>
                <a:ext cx="81000" cy="21456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585926" y="1280693"/>
                  <a:ext cx="82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2" name="Ink 31"/>
                <p14:cNvContentPartPr/>
                <p14:nvPr/>
              </p14:nvContentPartPr>
              <p14:xfrm>
                <a:off x="1031526" y="1519733"/>
                <a:ext cx="612360" cy="864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30446" y="1517573"/>
                  <a:ext cx="6148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3" name="Ink 32"/>
                <p14:cNvContentPartPr/>
                <p14:nvPr/>
              </p14:nvContentPartPr>
              <p14:xfrm>
                <a:off x="1168686" y="1558973"/>
                <a:ext cx="116640" cy="17100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67606" y="1556453"/>
                  <a:ext cx="118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4" name="Ink 33"/>
                <p14:cNvContentPartPr/>
                <p14:nvPr/>
              </p14:nvContentPartPr>
              <p14:xfrm>
                <a:off x="1344366" y="1611173"/>
                <a:ext cx="142200" cy="9756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43286" y="1609013"/>
                  <a:ext cx="144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5" name="Ink 34"/>
                <p14:cNvContentPartPr/>
                <p14:nvPr/>
              </p14:nvContentPartPr>
              <p14:xfrm>
                <a:off x="1770606" y="1492013"/>
                <a:ext cx="123480" cy="756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69526" y="1489493"/>
                  <a:ext cx="1256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6" name="Ink 35"/>
                <p14:cNvContentPartPr/>
                <p14:nvPr/>
              </p14:nvContentPartPr>
              <p14:xfrm>
                <a:off x="1779606" y="1534133"/>
                <a:ext cx="114840" cy="1044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78526" y="1531613"/>
                  <a:ext cx="117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7" name="Ink 36"/>
                <p14:cNvContentPartPr/>
                <p14:nvPr/>
              </p14:nvContentPartPr>
              <p14:xfrm>
                <a:off x="2017206" y="1446653"/>
                <a:ext cx="149040" cy="12564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016126" y="1444133"/>
                  <a:ext cx="151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/>
                <p14:cNvContentPartPr/>
                <p14:nvPr/>
              </p14:nvContentPartPr>
              <p14:xfrm>
                <a:off x="2242926" y="1372133"/>
                <a:ext cx="55080" cy="2275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41846" y="1370333"/>
                  <a:ext cx="56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/>
                <p14:cNvContentPartPr/>
                <p14:nvPr/>
              </p14:nvContentPartPr>
              <p14:xfrm>
                <a:off x="2295846" y="1374653"/>
                <a:ext cx="95040" cy="3888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95126" y="1372133"/>
                  <a:ext cx="96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/>
                <p14:cNvContentPartPr/>
                <p14:nvPr/>
              </p14:nvContentPartPr>
              <p14:xfrm>
                <a:off x="2268486" y="1498853"/>
                <a:ext cx="85320" cy="1296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267406" y="1497413"/>
                  <a:ext cx="867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/>
                <p14:cNvContentPartPr/>
                <p14:nvPr/>
              </p14:nvContentPartPr>
              <p14:xfrm>
                <a:off x="2418246" y="1374653"/>
                <a:ext cx="82440" cy="22860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417166" y="1372493"/>
                  <a:ext cx="84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/>
                <p14:cNvContentPartPr/>
                <p14:nvPr/>
              </p14:nvContentPartPr>
              <p14:xfrm>
                <a:off x="2512206" y="1463213"/>
                <a:ext cx="137160" cy="8784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10766" y="1461413"/>
                  <a:ext cx="140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3" name="Ink 42"/>
                <p14:cNvContentPartPr/>
                <p14:nvPr/>
              </p14:nvContentPartPr>
              <p14:xfrm>
                <a:off x="2668086" y="1365293"/>
                <a:ext cx="84960" cy="28764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667366" y="1363133"/>
                  <a:ext cx="871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4" name="Ink 43"/>
                <p14:cNvContentPartPr/>
                <p14:nvPr/>
              </p14:nvContentPartPr>
              <p14:xfrm>
                <a:off x="2834406" y="1477253"/>
                <a:ext cx="87840" cy="648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833326" y="1474733"/>
                  <a:ext cx="900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5" name="Ink 44"/>
                <p14:cNvContentPartPr/>
                <p14:nvPr/>
              </p14:nvContentPartPr>
              <p14:xfrm>
                <a:off x="2825406" y="1539173"/>
                <a:ext cx="94320" cy="864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824686" y="1537373"/>
                  <a:ext cx="961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6" name="Ink 45"/>
                <p14:cNvContentPartPr/>
                <p14:nvPr/>
              </p14:nvContentPartPr>
              <p14:xfrm>
                <a:off x="3022326" y="1345133"/>
                <a:ext cx="129240" cy="23832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021246" y="1342973"/>
                  <a:ext cx="131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7" name="Ink 46"/>
                <p14:cNvContentPartPr/>
                <p14:nvPr/>
              </p14:nvContentPartPr>
              <p14:xfrm>
                <a:off x="3185046" y="1335053"/>
                <a:ext cx="98640" cy="8820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183966" y="1332893"/>
                  <a:ext cx="100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8" name="Ink 47"/>
                <p14:cNvContentPartPr/>
                <p14:nvPr/>
              </p14:nvContentPartPr>
              <p14:xfrm>
                <a:off x="3291606" y="1438013"/>
                <a:ext cx="108360" cy="9360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290526" y="1435853"/>
                  <a:ext cx="110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9" name="Ink 48"/>
                <p14:cNvContentPartPr/>
                <p14:nvPr/>
              </p14:nvContentPartPr>
              <p14:xfrm>
                <a:off x="3421926" y="1369973"/>
                <a:ext cx="81720" cy="20304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420846" y="1368173"/>
                  <a:ext cx="838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0" name="Ink 49"/>
                <p14:cNvContentPartPr/>
                <p14:nvPr/>
              </p14:nvContentPartPr>
              <p14:xfrm>
                <a:off x="3524166" y="1440893"/>
                <a:ext cx="105120" cy="8136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523086" y="1438733"/>
                  <a:ext cx="107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1" name="Ink 50"/>
                <p14:cNvContentPartPr/>
                <p14:nvPr/>
              </p14:nvContentPartPr>
              <p14:xfrm>
                <a:off x="3630366" y="1367453"/>
                <a:ext cx="77040" cy="22500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29646" y="1365293"/>
                  <a:ext cx="7920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/>
          <p:cNvGrpSpPr/>
          <p:nvPr/>
        </p:nvGrpSpPr>
        <p:grpSpPr>
          <a:xfrm>
            <a:off x="312606" y="1975853"/>
            <a:ext cx="3231000" cy="1241280"/>
            <a:chOff x="312606" y="1975853"/>
            <a:chExt cx="3231000" cy="12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2" name="Ink 51"/>
                <p14:cNvContentPartPr/>
                <p14:nvPr/>
              </p14:nvContentPartPr>
              <p14:xfrm>
                <a:off x="312606" y="2511173"/>
                <a:ext cx="143640" cy="26676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12246" y="2508653"/>
                  <a:ext cx="1450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3" name="Ink 52"/>
                <p14:cNvContentPartPr/>
                <p14:nvPr/>
              </p14:nvContentPartPr>
              <p14:xfrm>
                <a:off x="543006" y="2626013"/>
                <a:ext cx="110160" cy="756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1926" y="2623493"/>
                  <a:ext cx="1123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4" name="Ink 53"/>
                <p14:cNvContentPartPr/>
                <p14:nvPr/>
              </p14:nvContentPartPr>
              <p14:xfrm>
                <a:off x="568566" y="2675333"/>
                <a:ext cx="89640" cy="1008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67486" y="2673893"/>
                  <a:ext cx="914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5" name="Ink 54"/>
                <p14:cNvContentPartPr/>
                <p14:nvPr/>
              </p14:nvContentPartPr>
              <p14:xfrm>
                <a:off x="830286" y="2088893"/>
                <a:ext cx="120240" cy="105696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28846" y="2086373"/>
                  <a:ext cx="12312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6" name="Ink 55"/>
                <p14:cNvContentPartPr/>
                <p14:nvPr/>
              </p14:nvContentPartPr>
              <p14:xfrm>
                <a:off x="975726" y="2069093"/>
                <a:ext cx="124200" cy="19152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74646" y="2066573"/>
                  <a:ext cx="126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7" name="Ink 56"/>
                <p14:cNvContentPartPr/>
                <p14:nvPr/>
              </p14:nvContentPartPr>
              <p14:xfrm>
                <a:off x="1153926" y="2072333"/>
                <a:ext cx="54720" cy="20988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52486" y="2069813"/>
                  <a:ext cx="57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8" name="Ink 57"/>
                <p14:cNvContentPartPr/>
                <p14:nvPr/>
              </p14:nvContentPartPr>
              <p14:xfrm>
                <a:off x="1142766" y="2195093"/>
                <a:ext cx="63360" cy="2088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41686" y="2192573"/>
                  <a:ext cx="64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9" name="Ink 58"/>
                <p14:cNvContentPartPr/>
                <p14:nvPr/>
              </p14:nvContentPartPr>
              <p14:xfrm>
                <a:off x="1253286" y="2088173"/>
                <a:ext cx="55080" cy="19836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252206" y="2086013"/>
                  <a:ext cx="57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0" name="Ink 59"/>
                <p14:cNvContentPartPr/>
                <p14:nvPr/>
              </p14:nvContentPartPr>
              <p14:xfrm>
                <a:off x="1322406" y="2168813"/>
                <a:ext cx="78480" cy="7740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321326" y="2166653"/>
                  <a:ext cx="80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1" name="Ink 60"/>
                <p14:cNvContentPartPr/>
                <p14:nvPr/>
              </p14:nvContentPartPr>
              <p14:xfrm>
                <a:off x="1326366" y="2161973"/>
                <a:ext cx="60480" cy="10116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325286" y="2159813"/>
                  <a:ext cx="61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2" name="Ink 61"/>
                <p14:cNvContentPartPr/>
                <p14:nvPr/>
              </p14:nvContentPartPr>
              <p14:xfrm>
                <a:off x="1453086" y="2228573"/>
                <a:ext cx="6840" cy="6624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452006" y="2227133"/>
                  <a:ext cx="8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3" name="Ink 62"/>
                <p14:cNvContentPartPr/>
                <p14:nvPr/>
              </p14:nvContentPartPr>
              <p14:xfrm>
                <a:off x="1542366" y="2230373"/>
                <a:ext cx="10440" cy="5544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540926" y="2227853"/>
                  <a:ext cx="129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4" name="Ink 63"/>
                <p14:cNvContentPartPr/>
                <p14:nvPr/>
              </p14:nvContentPartPr>
              <p14:xfrm>
                <a:off x="1526166" y="2165573"/>
                <a:ext cx="3960" cy="396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24726" y="2163413"/>
                  <a:ext cx="648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5" name="Ink 64"/>
                <p14:cNvContentPartPr/>
                <p14:nvPr/>
              </p14:nvContentPartPr>
              <p14:xfrm>
                <a:off x="1607166" y="2171333"/>
                <a:ext cx="117000" cy="8424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05726" y="2168813"/>
                  <a:ext cx="119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66" name="Ink 65"/>
                <p14:cNvContentPartPr/>
                <p14:nvPr/>
              </p14:nvContentPartPr>
              <p14:xfrm>
                <a:off x="1722366" y="2057573"/>
                <a:ext cx="88560" cy="23148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21646" y="2055413"/>
                  <a:ext cx="90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67" name="Ink 66"/>
                <p14:cNvContentPartPr/>
                <p14:nvPr/>
              </p14:nvContentPartPr>
              <p14:xfrm>
                <a:off x="991926" y="2314973"/>
                <a:ext cx="847800" cy="2880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90846" y="2312453"/>
                  <a:ext cx="850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68" name="Ink 67"/>
                <p14:cNvContentPartPr/>
                <p14:nvPr/>
              </p14:nvContentPartPr>
              <p14:xfrm>
                <a:off x="1171926" y="2348813"/>
                <a:ext cx="133200" cy="16488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70846" y="2346293"/>
                  <a:ext cx="135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69" name="Ink 68"/>
                <p14:cNvContentPartPr/>
                <p14:nvPr/>
              </p14:nvContentPartPr>
              <p14:xfrm>
                <a:off x="1361286" y="2409653"/>
                <a:ext cx="149760" cy="8640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359846" y="2407133"/>
                  <a:ext cx="152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0" name="Ink 69"/>
                <p14:cNvContentPartPr/>
                <p14:nvPr/>
              </p14:nvContentPartPr>
              <p14:xfrm>
                <a:off x="1537686" y="2455733"/>
                <a:ext cx="83880" cy="9216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536246" y="2453213"/>
                  <a:ext cx="86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1" name="Ink 70"/>
                <p14:cNvContentPartPr/>
                <p14:nvPr/>
              </p14:nvContentPartPr>
              <p14:xfrm>
                <a:off x="2086686" y="2305973"/>
                <a:ext cx="7560" cy="936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85966" y="2303453"/>
                  <a:ext cx="86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2" name="Ink 71"/>
                <p14:cNvContentPartPr/>
                <p14:nvPr/>
              </p14:nvContentPartPr>
              <p14:xfrm>
                <a:off x="2190366" y="2298413"/>
                <a:ext cx="7920" cy="1332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188926" y="2296253"/>
                  <a:ext cx="10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3" name="Ink 72"/>
                <p14:cNvContentPartPr/>
                <p14:nvPr/>
              </p14:nvContentPartPr>
              <p14:xfrm>
                <a:off x="2281446" y="2290853"/>
                <a:ext cx="6120" cy="1008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280366" y="2289413"/>
                  <a:ext cx="86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/>
                <p14:cNvContentPartPr/>
                <p14:nvPr/>
              </p14:nvContentPartPr>
              <p14:xfrm>
                <a:off x="2383326" y="2286173"/>
                <a:ext cx="720" cy="468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382246" y="2283653"/>
                  <a:ext cx="288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/>
                <p14:cNvContentPartPr/>
                <p14:nvPr/>
              </p14:nvContentPartPr>
              <p14:xfrm>
                <a:off x="2466126" y="2065133"/>
                <a:ext cx="149400" cy="17640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465046" y="2062613"/>
                  <a:ext cx="151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/>
                <p14:cNvContentPartPr/>
                <p14:nvPr/>
              </p14:nvContentPartPr>
              <p14:xfrm>
                <a:off x="2654406" y="2066213"/>
                <a:ext cx="86760" cy="18432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653326" y="2063693"/>
                  <a:ext cx="889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/>
                <p14:cNvContentPartPr/>
                <p14:nvPr/>
              </p14:nvContentPartPr>
              <p14:xfrm>
                <a:off x="2803446" y="2048213"/>
                <a:ext cx="61560" cy="20520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802006" y="2046053"/>
                  <a:ext cx="64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/>
                <p14:cNvContentPartPr/>
                <p14:nvPr/>
              </p14:nvContentPartPr>
              <p14:xfrm>
                <a:off x="2896326" y="2118773"/>
                <a:ext cx="73440" cy="8064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895246" y="2116973"/>
                  <a:ext cx="75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4" name="Ink 113"/>
                <p14:cNvContentPartPr/>
                <p14:nvPr/>
              </p14:nvContentPartPr>
              <p14:xfrm>
                <a:off x="2901006" y="2117333"/>
                <a:ext cx="55080" cy="8928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899926" y="2115173"/>
                  <a:ext cx="57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5" name="Ink 114"/>
                <p14:cNvContentPartPr/>
                <p14:nvPr/>
              </p14:nvContentPartPr>
              <p14:xfrm>
                <a:off x="2987046" y="2192213"/>
                <a:ext cx="9000" cy="5832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985966" y="2190053"/>
                  <a:ext cx="10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6" name="Ink 115"/>
                <p14:cNvContentPartPr/>
                <p14:nvPr/>
              </p14:nvContentPartPr>
              <p14:xfrm>
                <a:off x="3066966" y="2205533"/>
                <a:ext cx="23400" cy="6408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066246" y="2203013"/>
                  <a:ext cx="252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7" name="Ink 116"/>
                <p14:cNvContentPartPr/>
                <p14:nvPr/>
              </p14:nvContentPartPr>
              <p14:xfrm>
                <a:off x="3081726" y="2119493"/>
                <a:ext cx="5760" cy="6840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080646" y="2117333"/>
                  <a:ext cx="79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8" name="Ink 117"/>
                <p14:cNvContentPartPr/>
                <p14:nvPr/>
              </p14:nvContentPartPr>
              <p14:xfrm>
                <a:off x="3142566" y="2125613"/>
                <a:ext cx="98640" cy="8388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141126" y="2124533"/>
                  <a:ext cx="101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/>
                <p14:cNvContentPartPr/>
                <p14:nvPr/>
              </p14:nvContentPartPr>
              <p14:xfrm>
                <a:off x="3273606" y="2002853"/>
                <a:ext cx="62640" cy="27576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272166" y="2000693"/>
                  <a:ext cx="65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0" name="Ink 119"/>
                <p14:cNvContentPartPr/>
                <p14:nvPr/>
              </p14:nvContentPartPr>
              <p14:xfrm>
                <a:off x="2508246" y="2278613"/>
                <a:ext cx="839880" cy="4140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507166" y="2277893"/>
                  <a:ext cx="842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1" name="Ink 120"/>
                <p14:cNvContentPartPr/>
                <p14:nvPr/>
              </p14:nvContentPartPr>
              <p14:xfrm>
                <a:off x="2733606" y="2325053"/>
                <a:ext cx="153720" cy="15120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732526" y="2322173"/>
                  <a:ext cx="156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2" name="Ink 121"/>
                <p14:cNvContentPartPr/>
                <p14:nvPr/>
              </p14:nvContentPartPr>
              <p14:xfrm>
                <a:off x="2953206" y="2371493"/>
                <a:ext cx="158400" cy="9756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952126" y="2368973"/>
                  <a:ext cx="1609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3" name="Ink 122"/>
                <p14:cNvContentPartPr/>
                <p14:nvPr/>
              </p14:nvContentPartPr>
              <p14:xfrm>
                <a:off x="3163806" y="2425133"/>
                <a:ext cx="135000" cy="5616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162366" y="2422613"/>
                  <a:ext cx="137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4" name="Ink 123"/>
                <p14:cNvContentPartPr/>
                <p14:nvPr/>
              </p14:nvContentPartPr>
              <p14:xfrm>
                <a:off x="3393846" y="1975853"/>
                <a:ext cx="149760" cy="110736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392766" y="1973333"/>
                  <a:ext cx="152280" cy="11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5" name="Ink 124"/>
                <p14:cNvContentPartPr/>
                <p14:nvPr/>
              </p14:nvContentPartPr>
              <p14:xfrm>
                <a:off x="975366" y="2696573"/>
                <a:ext cx="165600" cy="19908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74286" y="2694053"/>
                  <a:ext cx="1681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6" name="Ink 125"/>
                <p14:cNvContentPartPr/>
                <p14:nvPr/>
              </p14:nvContentPartPr>
              <p14:xfrm>
                <a:off x="1211886" y="2726813"/>
                <a:ext cx="51480" cy="18432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11526" y="2724293"/>
                  <a:ext cx="529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7" name="Ink 126"/>
                <p14:cNvContentPartPr/>
                <p14:nvPr/>
              </p14:nvContentPartPr>
              <p14:xfrm>
                <a:off x="1169046" y="2820773"/>
                <a:ext cx="103320" cy="4464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67966" y="2819333"/>
                  <a:ext cx="104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2" name="Ink 191"/>
                <p14:cNvContentPartPr/>
                <p14:nvPr/>
              </p14:nvContentPartPr>
              <p14:xfrm>
                <a:off x="1319886" y="2703413"/>
                <a:ext cx="59400" cy="222480"/>
              </p14:xfrm>
            </p:contentPart>
          </mc:Choice>
          <mc:Fallback xmlns="">
            <p:pic>
              <p:nvPicPr>
                <p:cNvPr id="192" name="Ink 191"/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318446" y="2701253"/>
                  <a:ext cx="61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3" name="Ink 192"/>
                <p14:cNvContentPartPr/>
                <p14:nvPr/>
              </p14:nvContentPartPr>
              <p14:xfrm>
                <a:off x="1406646" y="2751293"/>
                <a:ext cx="63360" cy="106560"/>
              </p14:xfrm>
            </p:contentPart>
          </mc:Choice>
          <mc:Fallback xmlns="">
            <p:pic>
              <p:nvPicPr>
                <p:cNvPr id="193" name="Ink 192"/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405566" y="2749133"/>
                  <a:ext cx="65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4" name="Ink 193"/>
                <p14:cNvContentPartPr/>
                <p14:nvPr/>
              </p14:nvContentPartPr>
              <p14:xfrm>
                <a:off x="1397286" y="2735453"/>
                <a:ext cx="84240" cy="108360"/>
              </p14:xfrm>
            </p:contentPart>
          </mc:Choice>
          <mc:Fallback xmlns="">
            <p:pic>
              <p:nvPicPr>
                <p:cNvPr id="194" name="Ink 193"/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396206" y="2733293"/>
                  <a:ext cx="86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5" name="Ink 194"/>
                <p14:cNvContentPartPr/>
                <p14:nvPr/>
              </p14:nvContentPartPr>
              <p14:xfrm>
                <a:off x="1513206" y="2825453"/>
                <a:ext cx="51480" cy="96480"/>
              </p14:xfrm>
            </p:contentPart>
          </mc:Choice>
          <mc:Fallback xmlns="">
            <p:pic>
              <p:nvPicPr>
                <p:cNvPr id="195" name="Ink 194"/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511766" y="2822933"/>
                  <a:ext cx="54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6" name="Ink 195"/>
                <p14:cNvContentPartPr/>
                <p14:nvPr/>
              </p14:nvContentPartPr>
              <p14:xfrm>
                <a:off x="1634526" y="2807813"/>
                <a:ext cx="30600" cy="73800"/>
              </p14:xfrm>
            </p:contentPart>
          </mc:Choice>
          <mc:Fallback xmlns="">
            <p:pic>
              <p:nvPicPr>
                <p:cNvPr id="196" name="Ink 195"/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633806" y="2805293"/>
                  <a:ext cx="32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97" name="Ink 196"/>
                <p14:cNvContentPartPr/>
                <p14:nvPr/>
              </p14:nvContentPartPr>
              <p14:xfrm>
                <a:off x="1649286" y="2737973"/>
                <a:ext cx="9360" cy="13680"/>
              </p14:xfrm>
            </p:contentPart>
          </mc:Choice>
          <mc:Fallback xmlns="">
            <p:pic>
              <p:nvPicPr>
                <p:cNvPr id="197" name="Ink 196"/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648206" y="2735453"/>
                  <a:ext cx="115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98" name="Ink 197"/>
                <p14:cNvContentPartPr/>
                <p14:nvPr/>
              </p14:nvContentPartPr>
              <p14:xfrm>
                <a:off x="1706886" y="2772533"/>
                <a:ext cx="99000" cy="102240"/>
              </p14:xfrm>
            </p:contentPart>
          </mc:Choice>
          <mc:Fallback xmlns="">
            <p:pic>
              <p:nvPicPr>
                <p:cNvPr id="198" name="Ink 197"/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705446" y="2770013"/>
                  <a:ext cx="101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99" name="Ink 198"/>
                <p14:cNvContentPartPr/>
                <p14:nvPr/>
              </p14:nvContentPartPr>
              <p14:xfrm>
                <a:off x="1817046" y="2694413"/>
                <a:ext cx="83520" cy="228960"/>
              </p14:xfrm>
            </p:contentPart>
          </mc:Choice>
          <mc:Fallback xmlns="">
            <p:pic>
              <p:nvPicPr>
                <p:cNvPr id="199" name="Ink 198"/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816686" y="2691893"/>
                  <a:ext cx="84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00" name="Ink 199"/>
                <p14:cNvContentPartPr/>
                <p14:nvPr/>
              </p14:nvContentPartPr>
              <p14:xfrm>
                <a:off x="1016406" y="2958653"/>
                <a:ext cx="853560" cy="25920"/>
              </p14:xfrm>
            </p:contentPart>
          </mc:Choice>
          <mc:Fallback xmlns="">
            <p:pic>
              <p:nvPicPr>
                <p:cNvPr id="200" name="Ink 199"/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15326" y="2956493"/>
                  <a:ext cx="855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01" name="Ink 200"/>
                <p14:cNvContentPartPr/>
                <p14:nvPr/>
              </p14:nvContentPartPr>
              <p14:xfrm>
                <a:off x="1143846" y="2980973"/>
                <a:ext cx="168840" cy="206640"/>
              </p14:xfrm>
            </p:contentPart>
          </mc:Choice>
          <mc:Fallback xmlns="">
            <p:pic>
              <p:nvPicPr>
                <p:cNvPr id="201" name="Ink 200"/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42406" y="2978453"/>
                  <a:ext cx="171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02" name="Ink 201"/>
                <p14:cNvContentPartPr/>
                <p14:nvPr/>
              </p14:nvContentPartPr>
              <p14:xfrm>
                <a:off x="1373886" y="3061973"/>
                <a:ext cx="155520" cy="104760"/>
              </p14:xfrm>
            </p:contentPart>
          </mc:Choice>
          <mc:Fallback xmlns="">
            <p:pic>
              <p:nvPicPr>
                <p:cNvPr id="202" name="Ink 201"/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372446" y="3059813"/>
                  <a:ext cx="158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03" name="Ink 202"/>
                <p14:cNvContentPartPr/>
                <p14:nvPr/>
              </p14:nvContentPartPr>
              <p14:xfrm>
                <a:off x="1589166" y="3116693"/>
                <a:ext cx="92160" cy="100440"/>
              </p14:xfrm>
            </p:contentPart>
          </mc:Choice>
          <mc:Fallback xmlns="">
            <p:pic>
              <p:nvPicPr>
                <p:cNvPr id="203" name="Ink 202"/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587726" y="3114173"/>
                  <a:ext cx="94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04" name="Ink 203"/>
                <p14:cNvContentPartPr/>
                <p14:nvPr/>
              </p14:nvContentPartPr>
              <p14:xfrm>
                <a:off x="2042766" y="3030293"/>
                <a:ext cx="37080" cy="24840"/>
              </p14:xfrm>
            </p:contentPart>
          </mc:Choice>
          <mc:Fallback xmlns="">
            <p:pic>
              <p:nvPicPr>
                <p:cNvPr id="204" name="Ink 203"/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041686" y="3027773"/>
                  <a:ext cx="38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05" name="Ink 204"/>
                <p14:cNvContentPartPr/>
                <p14:nvPr/>
              </p14:nvContentPartPr>
              <p14:xfrm>
                <a:off x="2274606" y="3015533"/>
                <a:ext cx="7920" cy="17640"/>
              </p14:xfrm>
            </p:contentPart>
          </mc:Choice>
          <mc:Fallback xmlns="">
            <p:pic>
              <p:nvPicPr>
                <p:cNvPr id="205" name="Ink 204"/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273166" y="3013373"/>
                  <a:ext cx="9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06" name="Ink 205"/>
                <p14:cNvContentPartPr/>
                <p14:nvPr/>
              </p14:nvContentPartPr>
              <p14:xfrm>
                <a:off x="2399166" y="3039653"/>
                <a:ext cx="38520" cy="1800"/>
              </p14:xfrm>
            </p:contentPart>
          </mc:Choice>
          <mc:Fallback xmlns="">
            <p:pic>
              <p:nvPicPr>
                <p:cNvPr id="206" name="Ink 205"/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398086" y="3037853"/>
                  <a:ext cx="39960" cy="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07" name="Ink 206"/>
                <p14:cNvContentPartPr/>
                <p14:nvPr/>
              </p14:nvContentPartPr>
              <p14:xfrm>
                <a:off x="2542086" y="3029933"/>
                <a:ext cx="10440" cy="15840"/>
              </p14:xfrm>
            </p:contentPart>
          </mc:Choice>
          <mc:Fallback xmlns="">
            <p:pic>
              <p:nvPicPr>
                <p:cNvPr id="207" name="Ink 206"/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541006" y="3027773"/>
                  <a:ext cx="12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08" name="Ink 207"/>
                <p14:cNvContentPartPr/>
                <p14:nvPr/>
              </p14:nvContentPartPr>
              <p14:xfrm>
                <a:off x="2539206" y="2663813"/>
                <a:ext cx="176040" cy="196200"/>
              </p14:xfrm>
            </p:contentPart>
          </mc:Choice>
          <mc:Fallback xmlns="">
            <p:pic>
              <p:nvPicPr>
                <p:cNvPr id="208" name="Ink 207"/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538126" y="2660933"/>
                  <a:ext cx="178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09" name="Ink 208"/>
                <p14:cNvContentPartPr/>
                <p14:nvPr/>
              </p14:nvContentPartPr>
              <p14:xfrm>
                <a:off x="2772486" y="2685773"/>
                <a:ext cx="86040" cy="189000"/>
              </p14:xfrm>
            </p:contentPart>
          </mc:Choice>
          <mc:Fallback xmlns="">
            <p:pic>
              <p:nvPicPr>
                <p:cNvPr id="209" name="Ink 208"/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771046" y="2683253"/>
                  <a:ext cx="87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10" name="Ink 209"/>
                <p14:cNvContentPartPr/>
                <p14:nvPr/>
              </p14:nvContentPartPr>
              <p14:xfrm>
                <a:off x="2897406" y="2668853"/>
                <a:ext cx="56520" cy="200880"/>
              </p14:xfrm>
            </p:contentPart>
          </mc:Choice>
          <mc:Fallback xmlns="">
            <p:pic>
              <p:nvPicPr>
                <p:cNvPr id="210" name="Ink 209"/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896326" y="2666693"/>
                  <a:ext cx="58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11" name="Ink 210"/>
                <p14:cNvContentPartPr/>
                <p14:nvPr/>
              </p14:nvContentPartPr>
              <p14:xfrm>
                <a:off x="2989566" y="2711693"/>
                <a:ext cx="63360" cy="70560"/>
              </p14:xfrm>
            </p:contentPart>
          </mc:Choice>
          <mc:Fallback xmlns="">
            <p:pic>
              <p:nvPicPr>
                <p:cNvPr id="211" name="Ink 210"/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988486" y="2709173"/>
                  <a:ext cx="64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12" name="Ink 211"/>
                <p14:cNvContentPartPr/>
                <p14:nvPr/>
              </p14:nvContentPartPr>
              <p14:xfrm>
                <a:off x="2971566" y="2712053"/>
                <a:ext cx="84240" cy="115920"/>
              </p14:xfrm>
            </p:contentPart>
          </mc:Choice>
          <mc:Fallback xmlns="">
            <p:pic>
              <p:nvPicPr>
                <p:cNvPr id="212" name="Ink 211"/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970846" y="2709533"/>
                  <a:ext cx="85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13" name="Ink 212"/>
                <p14:cNvContentPartPr/>
                <p14:nvPr/>
              </p14:nvContentPartPr>
              <p14:xfrm>
                <a:off x="3100086" y="2771453"/>
                <a:ext cx="50400" cy="76680"/>
              </p14:xfrm>
            </p:contentPart>
          </mc:Choice>
          <mc:Fallback xmlns="">
            <p:pic>
              <p:nvPicPr>
                <p:cNvPr id="213" name="Ink 212"/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099006" y="2768933"/>
                  <a:ext cx="52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14" name="Ink 213"/>
                <p14:cNvContentPartPr/>
                <p14:nvPr/>
              </p14:nvContentPartPr>
              <p14:xfrm>
                <a:off x="3198726" y="2814653"/>
                <a:ext cx="23760" cy="64800"/>
              </p14:xfrm>
            </p:contentPart>
          </mc:Choice>
          <mc:Fallback xmlns="">
            <p:pic>
              <p:nvPicPr>
                <p:cNvPr id="214" name="Ink 213"/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198006" y="2812493"/>
                  <a:ext cx="25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15" name="Ink 214"/>
                <p14:cNvContentPartPr/>
                <p14:nvPr/>
              </p14:nvContentPartPr>
              <p14:xfrm>
                <a:off x="3211686" y="2704133"/>
                <a:ext cx="12600" cy="21240"/>
              </p14:xfrm>
            </p:contentPart>
          </mc:Choice>
          <mc:Fallback xmlns="">
            <p:pic>
              <p:nvPicPr>
                <p:cNvPr id="215" name="Ink 214"/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210246" y="2701613"/>
                  <a:ext cx="14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16" name="Ink 215"/>
                <p14:cNvContentPartPr/>
                <p14:nvPr/>
              </p14:nvContentPartPr>
              <p14:xfrm>
                <a:off x="3280806" y="2723573"/>
                <a:ext cx="83520" cy="83520"/>
              </p14:xfrm>
            </p:contentPart>
          </mc:Choice>
          <mc:Fallback xmlns="">
            <p:pic>
              <p:nvPicPr>
                <p:cNvPr id="216" name="Ink 215"/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279366" y="2721053"/>
                  <a:ext cx="86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17" name="Ink 216"/>
                <p14:cNvContentPartPr/>
                <p14:nvPr/>
              </p14:nvContentPartPr>
              <p14:xfrm>
                <a:off x="3377646" y="2610893"/>
                <a:ext cx="71640" cy="244440"/>
              </p14:xfrm>
            </p:contentPart>
          </mc:Choice>
          <mc:Fallback xmlns="">
            <p:pic>
              <p:nvPicPr>
                <p:cNvPr id="217" name="Ink 216"/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377286" y="2608733"/>
                  <a:ext cx="73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18" name="Ink 217"/>
                <p14:cNvContentPartPr/>
                <p14:nvPr/>
              </p14:nvContentPartPr>
              <p14:xfrm>
                <a:off x="2620206" y="2917253"/>
                <a:ext cx="779760" cy="37080"/>
              </p14:xfrm>
            </p:contentPart>
          </mc:Choice>
          <mc:Fallback xmlns="">
            <p:pic>
              <p:nvPicPr>
                <p:cNvPr id="218" name="Ink 217"/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619126" y="2914733"/>
                  <a:ext cx="781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19" name="Ink 218"/>
                <p14:cNvContentPartPr/>
                <p14:nvPr/>
              </p14:nvContentPartPr>
              <p14:xfrm>
                <a:off x="2794086" y="2973053"/>
                <a:ext cx="148680" cy="196560"/>
              </p14:xfrm>
            </p:contentPart>
          </mc:Choice>
          <mc:Fallback xmlns="">
            <p:pic>
              <p:nvPicPr>
                <p:cNvPr id="219" name="Ink 218"/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793006" y="2970533"/>
                  <a:ext cx="151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20" name="Ink 219"/>
                <p14:cNvContentPartPr/>
                <p14:nvPr/>
              </p14:nvContentPartPr>
              <p14:xfrm>
                <a:off x="3002166" y="3023093"/>
                <a:ext cx="159480" cy="115200"/>
              </p14:xfrm>
            </p:contentPart>
          </mc:Choice>
          <mc:Fallback xmlns="">
            <p:pic>
              <p:nvPicPr>
                <p:cNvPr id="220" name="Ink 219"/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01086" y="3020213"/>
                  <a:ext cx="162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21" name="Ink 220"/>
                <p14:cNvContentPartPr/>
                <p14:nvPr/>
              </p14:nvContentPartPr>
              <p14:xfrm>
                <a:off x="3212046" y="3083933"/>
                <a:ext cx="122760" cy="73080"/>
              </p14:xfrm>
            </p:contentPart>
          </mc:Choice>
          <mc:Fallback xmlns="">
            <p:pic>
              <p:nvPicPr>
                <p:cNvPr id="221" name="Ink 220"/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210966" y="3081413"/>
                  <a:ext cx="125280" cy="7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820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2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0"/>
            <a:ext cx="4137660" cy="577850"/>
          </a:xfrm>
        </p:spPr>
        <p:txBody>
          <a:bodyPr/>
          <a:lstStyle/>
          <a:p>
            <a:r>
              <a:rPr lang="en-US" dirty="0" smtClean="0"/>
              <a:t>Non-linear LS : gradient descent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29870" y="431238"/>
            <a:ext cx="4192636" cy="723634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dirty="0" smtClean="0"/>
              <a:t>We can try a standard </a:t>
            </a:r>
            <a:r>
              <a:rPr lang="en-US" sz="1400" dirty="0"/>
              <a:t>gradient descent. We use a first order approximation in the vicinity of the current estimate </a:t>
            </a:r>
            <a:r>
              <a:rPr lang="en-US" sz="1400" dirty="0" err="1" smtClean="0"/>
              <a:t>w</a:t>
            </a:r>
            <a:r>
              <a:rPr lang="en-US" sz="2000" baseline="30000" dirty="0" err="1" smtClean="0"/>
              <a:t>t</a:t>
            </a:r>
            <a:r>
              <a:rPr lang="en-US" sz="1600" dirty="0"/>
              <a:t>:</a:t>
            </a:r>
            <a:endParaRPr 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50268" y="1665763"/>
            <a:ext cx="4151840" cy="477413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dirty="0"/>
              <a:t>We then do steps along the gradient according some schedule </a:t>
            </a:r>
            <a:r>
              <a:rPr lang="en-US" sz="1400" dirty="0" err="1"/>
              <a:t>s</a:t>
            </a:r>
            <a:r>
              <a:rPr lang="en-US" sz="2000" baseline="-25000" dirty="0" err="1"/>
              <a:t>t</a:t>
            </a:r>
            <a:r>
              <a:rPr lang="en-US" sz="1400" dirty="0"/>
              <a:t> (or using line search):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95192" y="2783061"/>
            <a:ext cx="1082427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Reminder: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71366" y="1259813"/>
              <a:ext cx="19800" cy="207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926" y="1257293"/>
                <a:ext cx="223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00886" y="1241453"/>
              <a:ext cx="134280" cy="33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446" y="1238933"/>
                <a:ext cx="1368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78566" y="1381493"/>
              <a:ext cx="82800" cy="17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7486" y="1378973"/>
                <a:ext cx="84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/>
              <p14:cNvContentPartPr/>
              <p14:nvPr/>
            </p14:nvContentPartPr>
            <p14:xfrm>
              <a:off x="668646" y="1233173"/>
              <a:ext cx="68760" cy="2595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7566" y="1231373"/>
                <a:ext cx="709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/>
              <p14:cNvContentPartPr/>
              <p14:nvPr/>
            </p14:nvContentPartPr>
            <p14:xfrm>
              <a:off x="762966" y="1337573"/>
              <a:ext cx="146880" cy="1090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1886" y="1335053"/>
                <a:ext cx="1494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/>
              <p14:cNvContentPartPr/>
              <p14:nvPr/>
            </p14:nvContentPartPr>
            <p14:xfrm>
              <a:off x="997686" y="1381853"/>
              <a:ext cx="85680" cy="212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6606" y="1381133"/>
                <a:ext cx="87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/>
              <p14:cNvContentPartPr/>
              <p14:nvPr/>
            </p14:nvContentPartPr>
            <p14:xfrm>
              <a:off x="1029366" y="1355933"/>
              <a:ext cx="27720" cy="720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8286" y="1354133"/>
                <a:ext cx="295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/>
              <p14:cNvContentPartPr/>
              <p14:nvPr/>
            </p14:nvContentPartPr>
            <p14:xfrm>
              <a:off x="1111806" y="1332893"/>
              <a:ext cx="84240" cy="1018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10366" y="1330733"/>
                <a:ext cx="867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Ink 36"/>
              <p14:cNvContentPartPr/>
              <p14:nvPr/>
            </p14:nvContentPartPr>
            <p14:xfrm>
              <a:off x="1254366" y="1340093"/>
              <a:ext cx="165600" cy="1036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3286" y="1337933"/>
                <a:ext cx="1681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/>
              <p14:cNvContentPartPr/>
              <p14:nvPr/>
            </p14:nvContentPartPr>
            <p14:xfrm>
              <a:off x="1422126" y="1259093"/>
              <a:ext cx="86040" cy="2667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21766" y="1256933"/>
                <a:ext cx="878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/>
              <p14:cNvContentPartPr/>
              <p14:nvPr/>
            </p14:nvContentPartPr>
            <p14:xfrm>
              <a:off x="1653246" y="1366733"/>
              <a:ext cx="85680" cy="115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52166" y="1364573"/>
                <a:ext cx="882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/>
              <p14:cNvContentPartPr/>
              <p14:nvPr/>
            </p14:nvContentPartPr>
            <p14:xfrm>
              <a:off x="1653246" y="1366733"/>
              <a:ext cx="85680" cy="115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52166" y="1364573"/>
                <a:ext cx="882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Ink 40"/>
              <p14:cNvContentPartPr/>
              <p14:nvPr/>
            </p14:nvContentPartPr>
            <p14:xfrm>
              <a:off x="1659366" y="1397333"/>
              <a:ext cx="110160" cy="183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58286" y="1394813"/>
                <a:ext cx="1119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Ink 41"/>
              <p14:cNvContentPartPr/>
              <p14:nvPr/>
            </p14:nvContentPartPr>
            <p14:xfrm>
              <a:off x="1866366" y="1292933"/>
              <a:ext cx="40680" cy="1789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65286" y="1290773"/>
                <a:ext cx="42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" name="Ink 42"/>
              <p14:cNvContentPartPr/>
              <p14:nvPr/>
            </p14:nvContentPartPr>
            <p14:xfrm>
              <a:off x="1897326" y="1280333"/>
              <a:ext cx="102960" cy="2088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96606" y="1278173"/>
                <a:ext cx="1047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Ink 43"/>
              <p14:cNvContentPartPr/>
              <p14:nvPr/>
            </p14:nvContentPartPr>
            <p14:xfrm>
              <a:off x="1879326" y="1381133"/>
              <a:ext cx="68760" cy="792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878246" y="1378613"/>
                <a:ext cx="702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Ink 44"/>
              <p14:cNvContentPartPr/>
              <p14:nvPr/>
            </p14:nvContentPartPr>
            <p14:xfrm>
              <a:off x="3856446" y="3211733"/>
              <a:ext cx="360" cy="3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55726" y="3210293"/>
                <a:ext cx="216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/>
              <p14:cNvContentPartPr/>
              <p14:nvPr/>
            </p14:nvContentPartPr>
            <p14:xfrm>
              <a:off x="2031966" y="1292213"/>
              <a:ext cx="65880" cy="1854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30526" y="1290053"/>
                <a:ext cx="684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/>
              <p14:cNvContentPartPr/>
              <p14:nvPr/>
            </p14:nvContentPartPr>
            <p14:xfrm>
              <a:off x="2146086" y="1349453"/>
              <a:ext cx="132120" cy="932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144646" y="1347653"/>
                <a:ext cx="1350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8" name="Ink 47"/>
              <p14:cNvContentPartPr/>
              <p14:nvPr/>
            </p14:nvContentPartPr>
            <p14:xfrm>
              <a:off x="916326" y="1433333"/>
              <a:ext cx="53280" cy="10980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15246" y="1431173"/>
                <a:ext cx="543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9" name="Ink 48"/>
              <p14:cNvContentPartPr/>
              <p14:nvPr/>
            </p14:nvContentPartPr>
            <p14:xfrm>
              <a:off x="886086" y="1492373"/>
              <a:ext cx="73440" cy="129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85006" y="1490213"/>
                <a:ext cx="7452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1" name="Ink 50"/>
              <p14:cNvContentPartPr/>
              <p14:nvPr/>
            </p14:nvContentPartPr>
            <p14:xfrm>
              <a:off x="2321406" y="1424333"/>
              <a:ext cx="47520" cy="1245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21046" y="1421813"/>
                <a:ext cx="486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2" name="Ink 51"/>
              <p14:cNvContentPartPr/>
              <p14:nvPr/>
            </p14:nvContentPartPr>
            <p14:xfrm>
              <a:off x="2298006" y="1481573"/>
              <a:ext cx="89280" cy="201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96566" y="1480133"/>
                <a:ext cx="914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3" name="Ink 52"/>
              <p14:cNvContentPartPr/>
              <p14:nvPr/>
            </p14:nvContentPartPr>
            <p14:xfrm>
              <a:off x="2408886" y="1317773"/>
              <a:ext cx="54720" cy="1810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08166" y="1315613"/>
                <a:ext cx="568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4" name="Ink 53"/>
              <p14:cNvContentPartPr/>
              <p14:nvPr/>
            </p14:nvContentPartPr>
            <p14:xfrm>
              <a:off x="2557566" y="1409213"/>
              <a:ext cx="112680" cy="21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556486" y="1407053"/>
                <a:ext cx="114840" cy="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Ink 54"/>
              <p14:cNvContentPartPr/>
              <p14:nvPr/>
            </p14:nvContentPartPr>
            <p14:xfrm>
              <a:off x="2614446" y="1373213"/>
              <a:ext cx="7560" cy="8208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613366" y="1371053"/>
                <a:ext cx="97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6" name="Ink 55"/>
              <p14:cNvContentPartPr/>
              <p14:nvPr/>
            </p14:nvContentPartPr>
            <p14:xfrm>
              <a:off x="2756286" y="1355573"/>
              <a:ext cx="111960" cy="11232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754846" y="1353053"/>
                <a:ext cx="1148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7" name="Ink 56"/>
              <p14:cNvContentPartPr/>
              <p14:nvPr/>
            </p14:nvContentPartPr>
            <p14:xfrm>
              <a:off x="2935926" y="1303733"/>
              <a:ext cx="14040" cy="14292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34486" y="1301933"/>
                <a:ext cx="165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8" name="Ink 57"/>
              <p14:cNvContentPartPr/>
              <p14:nvPr/>
            </p14:nvContentPartPr>
            <p14:xfrm>
              <a:off x="2947086" y="1296533"/>
              <a:ext cx="106920" cy="3204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46006" y="1294373"/>
                <a:ext cx="1090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9" name="Ink 58"/>
              <p14:cNvContentPartPr/>
              <p14:nvPr/>
            </p14:nvContentPartPr>
            <p14:xfrm>
              <a:off x="2934846" y="1366733"/>
              <a:ext cx="63360" cy="1512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933766" y="1366013"/>
                <a:ext cx="64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0" name="Ink 59"/>
              <p14:cNvContentPartPr/>
              <p14:nvPr/>
            </p14:nvContentPartPr>
            <p14:xfrm>
              <a:off x="3038526" y="1285013"/>
              <a:ext cx="83880" cy="20844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037446" y="1282853"/>
                <a:ext cx="860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Ink 60"/>
              <p14:cNvContentPartPr/>
              <p14:nvPr/>
            </p14:nvContentPartPr>
            <p14:xfrm>
              <a:off x="3133566" y="1371413"/>
              <a:ext cx="104760" cy="957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132126" y="1368893"/>
                <a:ext cx="1072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2" name="Ink 61"/>
              <p14:cNvContentPartPr/>
              <p14:nvPr/>
            </p14:nvContentPartPr>
            <p14:xfrm>
              <a:off x="3291606" y="1438733"/>
              <a:ext cx="24120" cy="716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90166" y="1436213"/>
                <a:ext cx="266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3" name="Ink 62"/>
              <p14:cNvContentPartPr/>
              <p14:nvPr/>
            </p14:nvContentPartPr>
            <p14:xfrm>
              <a:off x="3260646" y="1468613"/>
              <a:ext cx="68760" cy="190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259566" y="1468253"/>
                <a:ext cx="702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10" name="Ink 109"/>
              <p14:cNvContentPartPr/>
              <p14:nvPr/>
            </p14:nvContentPartPr>
            <p14:xfrm>
              <a:off x="3384126" y="1291853"/>
              <a:ext cx="63000" cy="2156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383046" y="1290053"/>
                <a:ext cx="655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1" name="Ink 110"/>
              <p14:cNvContentPartPr/>
              <p14:nvPr/>
            </p14:nvContentPartPr>
            <p14:xfrm>
              <a:off x="3486726" y="1243613"/>
              <a:ext cx="13320" cy="7380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486006" y="1241453"/>
                <a:ext cx="151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12" name="Ink 111"/>
              <p14:cNvContentPartPr/>
              <p14:nvPr/>
            </p14:nvContentPartPr>
            <p14:xfrm>
              <a:off x="3429126" y="1231013"/>
              <a:ext cx="113760" cy="1008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428046" y="1228853"/>
                <a:ext cx="11592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3" name="Ink 112"/>
              <p14:cNvContentPartPr/>
              <p14:nvPr/>
            </p14:nvContentPartPr>
            <p14:xfrm>
              <a:off x="3575646" y="1351253"/>
              <a:ext cx="100080" cy="11412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574206" y="1349453"/>
                <a:ext cx="1029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4" name="Ink 113"/>
              <p14:cNvContentPartPr/>
              <p14:nvPr/>
            </p14:nvContentPartPr>
            <p14:xfrm>
              <a:off x="3712446" y="1371773"/>
              <a:ext cx="128520" cy="9468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11006" y="1369253"/>
                <a:ext cx="13104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/>
          <p:cNvGrpSpPr/>
          <p:nvPr/>
        </p:nvGrpSpPr>
        <p:grpSpPr>
          <a:xfrm>
            <a:off x="1599250" y="2772243"/>
            <a:ext cx="2051640" cy="278640"/>
            <a:chOff x="1611126" y="2950373"/>
            <a:chExt cx="205164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75" name="Ink 174"/>
                <p14:cNvContentPartPr/>
                <p14:nvPr/>
              </p14:nvContentPartPr>
              <p14:xfrm>
                <a:off x="1611126" y="3033173"/>
                <a:ext cx="167400" cy="189720"/>
              </p14:xfrm>
            </p:contentPart>
          </mc:Choice>
          <mc:Fallback xmlns="">
            <p:pic>
              <p:nvPicPr>
                <p:cNvPr id="175" name="Ink 174"/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610046" y="3030653"/>
                  <a:ext cx="169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6" name="Ink 175"/>
                <p14:cNvContentPartPr/>
                <p14:nvPr/>
              </p14:nvContentPartPr>
              <p14:xfrm>
                <a:off x="1873206" y="2987813"/>
                <a:ext cx="30960" cy="205200"/>
              </p14:xfrm>
            </p:contentPart>
          </mc:Choice>
          <mc:Fallback xmlns="">
            <p:pic>
              <p:nvPicPr>
                <p:cNvPr id="176" name="Ink 175"/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872126" y="2985653"/>
                  <a:ext cx="33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7" name="Ink 176"/>
                <p14:cNvContentPartPr/>
                <p14:nvPr/>
              </p14:nvContentPartPr>
              <p14:xfrm>
                <a:off x="1895166" y="2985653"/>
                <a:ext cx="111240" cy="31680"/>
              </p14:xfrm>
            </p:contentPart>
          </mc:Choice>
          <mc:Fallback xmlns="">
            <p:pic>
              <p:nvPicPr>
                <p:cNvPr id="177" name="Ink 176"/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894086" y="2983133"/>
                  <a:ext cx="113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8" name="Ink 177"/>
                <p14:cNvContentPartPr/>
                <p14:nvPr/>
              </p14:nvContentPartPr>
              <p14:xfrm>
                <a:off x="1888686" y="3094013"/>
                <a:ext cx="91440" cy="22320"/>
              </p14:xfrm>
            </p:contentPart>
          </mc:Choice>
          <mc:Fallback xmlns="">
            <p:pic>
              <p:nvPicPr>
                <p:cNvPr id="178" name="Ink 177"/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887606" y="3091853"/>
                  <a:ext cx="93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9" name="Ink 178"/>
                <p14:cNvContentPartPr/>
                <p14:nvPr/>
              </p14:nvContentPartPr>
              <p14:xfrm>
                <a:off x="2054646" y="2991053"/>
                <a:ext cx="56520" cy="237960"/>
              </p14:xfrm>
            </p:contentPart>
          </mc:Choice>
          <mc:Fallback xmlns="">
            <p:pic>
              <p:nvPicPr>
                <p:cNvPr id="179" name="Ink 178"/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053566" y="2988893"/>
                  <a:ext cx="58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80" name="Ink 179"/>
                <p14:cNvContentPartPr/>
                <p14:nvPr/>
              </p14:nvContentPartPr>
              <p14:xfrm>
                <a:off x="2130246" y="3095093"/>
                <a:ext cx="124200" cy="76680"/>
              </p14:xfrm>
            </p:contentPart>
          </mc:Choice>
          <mc:Fallback xmlns="">
            <p:pic>
              <p:nvPicPr>
                <p:cNvPr id="180" name="Ink 179"/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129166" y="3092933"/>
                  <a:ext cx="126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81" name="Ink 180"/>
                <p14:cNvContentPartPr/>
                <p14:nvPr/>
              </p14:nvContentPartPr>
              <p14:xfrm>
                <a:off x="2283966" y="2971613"/>
                <a:ext cx="56880" cy="226440"/>
              </p14:xfrm>
            </p:contentPart>
          </mc:Choice>
          <mc:Fallback xmlns="">
            <p:pic>
              <p:nvPicPr>
                <p:cNvPr id="181" name="Ink 180"/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82886" y="2969093"/>
                  <a:ext cx="59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82" name="Ink 181"/>
                <p14:cNvContentPartPr/>
                <p14:nvPr/>
              </p14:nvContentPartPr>
              <p14:xfrm>
                <a:off x="2448126" y="3061613"/>
                <a:ext cx="111240" cy="22680"/>
              </p14:xfrm>
            </p:contentPart>
          </mc:Choice>
          <mc:Fallback xmlns="">
            <p:pic>
              <p:nvPicPr>
                <p:cNvPr id="182" name="Ink 181"/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447046" y="3059093"/>
                  <a:ext cx="113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3" name="Ink 182"/>
                <p14:cNvContentPartPr/>
                <p14:nvPr/>
              </p14:nvContentPartPr>
              <p14:xfrm>
                <a:off x="2443806" y="3113813"/>
                <a:ext cx="109440" cy="21960"/>
              </p14:xfrm>
            </p:contentPart>
          </mc:Choice>
          <mc:Fallback xmlns="">
            <p:pic>
              <p:nvPicPr>
                <p:cNvPr id="183" name="Ink 182"/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42726" y="3112013"/>
                  <a:ext cx="111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84" name="Ink 183"/>
                <p14:cNvContentPartPr/>
                <p14:nvPr/>
              </p14:nvContentPartPr>
              <p14:xfrm>
                <a:off x="2625966" y="2977013"/>
                <a:ext cx="108360" cy="211680"/>
              </p14:xfrm>
            </p:contentPart>
          </mc:Choice>
          <mc:Fallback xmlns="">
            <p:pic>
              <p:nvPicPr>
                <p:cNvPr id="184" name="Ink 183"/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624886" y="2974493"/>
                  <a:ext cx="110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86" name="Ink 185"/>
                <p14:cNvContentPartPr/>
                <p14:nvPr/>
              </p14:nvContentPartPr>
              <p14:xfrm>
                <a:off x="2789406" y="2987453"/>
                <a:ext cx="55440" cy="209880"/>
              </p14:xfrm>
            </p:contentPart>
          </mc:Choice>
          <mc:Fallback xmlns="">
            <p:pic>
              <p:nvPicPr>
                <p:cNvPr id="186" name="Ink 185"/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787966" y="2985293"/>
                  <a:ext cx="56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87" name="Ink 186"/>
                <p14:cNvContentPartPr/>
                <p14:nvPr/>
              </p14:nvContentPartPr>
              <p14:xfrm>
                <a:off x="2890926" y="3057653"/>
                <a:ext cx="83160" cy="92520"/>
              </p14:xfrm>
            </p:contentPart>
          </mc:Choice>
          <mc:Fallback xmlns="">
            <p:pic>
              <p:nvPicPr>
                <p:cNvPr id="187" name="Ink 186"/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889486" y="3055133"/>
                  <a:ext cx="85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8" name="Ink 187"/>
                <p14:cNvContentPartPr/>
                <p14:nvPr/>
              </p14:nvContentPartPr>
              <p14:xfrm>
                <a:off x="2984166" y="2980973"/>
                <a:ext cx="75600" cy="231120"/>
              </p14:xfrm>
            </p:contentPart>
          </mc:Choice>
          <mc:Fallback xmlns="">
            <p:pic>
              <p:nvPicPr>
                <p:cNvPr id="188" name="Ink 187"/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983806" y="2978453"/>
                  <a:ext cx="77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9" name="Ink 188"/>
                <p14:cNvContentPartPr/>
                <p14:nvPr/>
              </p14:nvContentPartPr>
              <p14:xfrm>
                <a:off x="3098286" y="2950373"/>
                <a:ext cx="113760" cy="71640"/>
              </p14:xfrm>
            </p:contentPart>
          </mc:Choice>
          <mc:Fallback xmlns="">
            <p:pic>
              <p:nvPicPr>
                <p:cNvPr id="189" name="Ink 188"/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96846" y="2949653"/>
                  <a:ext cx="115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90" name="Ink 189"/>
                <p14:cNvContentPartPr/>
                <p14:nvPr/>
              </p14:nvContentPartPr>
              <p14:xfrm>
                <a:off x="3224286" y="3055853"/>
                <a:ext cx="123480" cy="103680"/>
              </p14:xfrm>
            </p:contentPart>
          </mc:Choice>
          <mc:Fallback xmlns="">
            <p:pic>
              <p:nvPicPr>
                <p:cNvPr id="190" name="Ink 189"/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23206" y="3053693"/>
                  <a:ext cx="125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91" name="Ink 190"/>
                <p14:cNvContentPartPr/>
                <p14:nvPr/>
              </p14:nvContentPartPr>
              <p14:xfrm>
                <a:off x="3389166" y="2993573"/>
                <a:ext cx="47880" cy="197640"/>
              </p14:xfrm>
            </p:contentPart>
          </mc:Choice>
          <mc:Fallback xmlns="">
            <p:pic>
              <p:nvPicPr>
                <p:cNvPr id="191" name="Ink 190"/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7726" y="2991413"/>
                  <a:ext cx="50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92" name="Ink 191"/>
                <p14:cNvContentPartPr/>
                <p14:nvPr/>
              </p14:nvContentPartPr>
              <p14:xfrm>
                <a:off x="3470166" y="3053693"/>
                <a:ext cx="113400" cy="88200"/>
              </p14:xfrm>
            </p:contentPart>
          </mc:Choice>
          <mc:Fallback xmlns="">
            <p:pic>
              <p:nvPicPr>
                <p:cNvPr id="192" name="Ink 191"/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69086" y="3051173"/>
                  <a:ext cx="115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93" name="Ink 192"/>
                <p14:cNvContentPartPr/>
                <p14:nvPr/>
              </p14:nvContentPartPr>
              <p14:xfrm>
                <a:off x="3584646" y="2983133"/>
                <a:ext cx="78120" cy="239040"/>
              </p14:xfrm>
            </p:contentPart>
          </mc:Choice>
          <mc:Fallback xmlns="">
            <p:pic>
              <p:nvPicPr>
                <p:cNvPr id="193" name="Ink 192"/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584286" y="2980613"/>
                  <a:ext cx="7956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/>
          <p:cNvGrpSpPr/>
          <p:nvPr/>
        </p:nvGrpSpPr>
        <p:grpSpPr>
          <a:xfrm>
            <a:off x="1056006" y="2261875"/>
            <a:ext cx="2586240" cy="382318"/>
            <a:chOff x="1056006" y="2261875"/>
            <a:chExt cx="2586240" cy="3823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5" name="Ink 114"/>
                <p14:cNvContentPartPr/>
                <p14:nvPr/>
              </p14:nvContentPartPr>
              <p14:xfrm>
                <a:off x="1056006" y="2406773"/>
                <a:ext cx="178560" cy="12456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54926" y="2404253"/>
                  <a:ext cx="180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6" name="Ink 115"/>
                <p14:cNvContentPartPr/>
                <p14:nvPr/>
              </p14:nvContentPartPr>
              <p14:xfrm>
                <a:off x="1287846" y="2483093"/>
                <a:ext cx="41400" cy="10656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286406" y="2480573"/>
                  <a:ext cx="43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8" name="Ink 117"/>
                <p14:cNvContentPartPr/>
                <p14:nvPr/>
              </p14:nvContentPartPr>
              <p14:xfrm>
                <a:off x="1250406" y="2520173"/>
                <a:ext cx="113760" cy="2052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48966" y="2518013"/>
                  <a:ext cx="115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9" name="Ink 118"/>
                <p14:cNvContentPartPr/>
                <p14:nvPr/>
              </p14:nvContentPartPr>
              <p14:xfrm>
                <a:off x="1372806" y="2542493"/>
                <a:ext cx="60840" cy="972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71726" y="2541773"/>
                  <a:ext cx="62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1" name="Ink 120"/>
                <p14:cNvContentPartPr/>
                <p14:nvPr/>
              </p14:nvContentPartPr>
              <p14:xfrm>
                <a:off x="1404486" y="2517653"/>
                <a:ext cx="14040" cy="4932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403406" y="2515133"/>
                  <a:ext cx="15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9" name="Ink 138"/>
                <p14:cNvContentPartPr/>
                <p14:nvPr/>
              </p14:nvContentPartPr>
              <p14:xfrm>
                <a:off x="1467486" y="2485973"/>
                <a:ext cx="4320" cy="9324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466766" y="2483813"/>
                  <a:ext cx="6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0" name="Ink 139"/>
                <p14:cNvContentPartPr/>
                <p14:nvPr/>
              </p14:nvContentPartPr>
              <p14:xfrm>
                <a:off x="1576926" y="2431973"/>
                <a:ext cx="124200" cy="1368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575846" y="2429453"/>
                  <a:ext cx="1263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1" name="Ink 140"/>
                <p14:cNvContentPartPr/>
                <p14:nvPr/>
              </p14:nvContentPartPr>
              <p14:xfrm>
                <a:off x="1590246" y="2468333"/>
                <a:ext cx="109800" cy="1476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89166" y="2466893"/>
                  <a:ext cx="1116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2" name="Ink 141"/>
                <p14:cNvContentPartPr/>
                <p14:nvPr/>
              </p14:nvContentPartPr>
              <p14:xfrm>
                <a:off x="1783566" y="2410013"/>
                <a:ext cx="153720" cy="10584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782486" y="2407853"/>
                  <a:ext cx="156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3" name="Ink 142"/>
                <p14:cNvContentPartPr/>
                <p14:nvPr/>
              </p14:nvContentPartPr>
              <p14:xfrm>
                <a:off x="1972566" y="2485973"/>
                <a:ext cx="37080" cy="9972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971126" y="2483453"/>
                  <a:ext cx="38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4" name="Ink 143"/>
                <p14:cNvContentPartPr/>
                <p14:nvPr/>
              </p14:nvContentPartPr>
              <p14:xfrm>
                <a:off x="1947726" y="2523053"/>
                <a:ext cx="90720" cy="21240"/>
              </p14:xfrm>
            </p:contentPart>
          </mc:Choice>
          <mc:Fallback xmlns="">
            <p:pic>
              <p:nvPicPr>
                <p:cNvPr id="144" name="Ink 143"/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946646" y="2522333"/>
                  <a:ext cx="92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5" name="Ink 144"/>
                <p14:cNvContentPartPr/>
                <p14:nvPr/>
              </p14:nvContentPartPr>
              <p14:xfrm>
                <a:off x="2099286" y="2455373"/>
                <a:ext cx="90720" cy="648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98206" y="2455013"/>
                  <a:ext cx="93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7" name="Ink 146"/>
                <p14:cNvContentPartPr/>
                <p14:nvPr/>
              </p14:nvContentPartPr>
              <p14:xfrm>
                <a:off x="2309526" y="2406413"/>
                <a:ext cx="77040" cy="10512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08086" y="2403893"/>
                  <a:ext cx="79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8" name="Ink 147"/>
                <p14:cNvContentPartPr/>
                <p14:nvPr/>
              </p14:nvContentPartPr>
              <p14:xfrm>
                <a:off x="2411046" y="2485613"/>
                <a:ext cx="42840" cy="11268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409966" y="2483093"/>
                  <a:ext cx="44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9" name="Ink 148"/>
                <p14:cNvContentPartPr/>
                <p14:nvPr/>
              </p14:nvContentPartPr>
              <p14:xfrm>
                <a:off x="2368926" y="2536733"/>
                <a:ext cx="92520" cy="1512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367486" y="2536013"/>
                  <a:ext cx="94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0" name="Ink 149"/>
                <p14:cNvContentPartPr/>
                <p14:nvPr/>
              </p14:nvContentPartPr>
              <p14:xfrm>
                <a:off x="2602566" y="2332973"/>
                <a:ext cx="116640" cy="183960"/>
              </p14:xfrm>
            </p:contentPart>
          </mc:Choice>
          <mc:Fallback xmlns="">
            <p:pic>
              <p:nvPicPr>
                <p:cNvPr id="150" name="Ink 149"/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01126" y="2330453"/>
                  <a:ext cx="119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2" name="Ink 151"/>
                <p14:cNvContentPartPr/>
                <p14:nvPr/>
              </p14:nvContentPartPr>
              <p14:xfrm>
                <a:off x="2747646" y="2540333"/>
                <a:ext cx="59040" cy="792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746566" y="2539253"/>
                  <a:ext cx="604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3" name="Ink 152"/>
                <p14:cNvContentPartPr/>
                <p14:nvPr/>
              </p14:nvContentPartPr>
              <p14:xfrm>
                <a:off x="3021970" y="2261875"/>
                <a:ext cx="128880" cy="87120"/>
              </p14:xfrm>
            </p:contentPart>
          </mc:Choice>
          <mc:Fallback xmlns="">
            <p:pic>
              <p:nvPicPr>
                <p:cNvPr id="153" name="Ink 152"/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020530" y="2259355"/>
                  <a:ext cx="1317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4" name="Ink 153"/>
                <p14:cNvContentPartPr/>
                <p14:nvPr/>
              </p14:nvContentPartPr>
              <p14:xfrm>
                <a:off x="3126006" y="2414873"/>
                <a:ext cx="96120" cy="11412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124922" y="2413073"/>
                  <a:ext cx="97927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5" name="Ink 154"/>
                <p14:cNvContentPartPr/>
                <p14:nvPr/>
              </p14:nvContentPartPr>
              <p14:xfrm>
                <a:off x="3258486" y="2360153"/>
                <a:ext cx="73080" cy="194040"/>
              </p14:xfrm>
            </p:contentPart>
          </mc:Choice>
          <mc:Fallback xmlns="">
            <p:pic>
              <p:nvPicPr>
                <p:cNvPr id="155" name="Ink 154"/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257411" y="2357633"/>
                  <a:ext cx="752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6" name="Ink 155"/>
                <p14:cNvContentPartPr/>
                <p14:nvPr/>
              </p14:nvContentPartPr>
              <p14:xfrm>
                <a:off x="3352446" y="2425673"/>
                <a:ext cx="132120" cy="105480"/>
              </p14:xfrm>
            </p:contentPart>
          </mc:Choice>
          <mc:Fallback xmlns="">
            <p:pic>
              <p:nvPicPr>
                <p:cNvPr id="156" name="Ink 155"/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351006" y="2423153"/>
                  <a:ext cx="135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8" name="Ink 157"/>
                <p14:cNvContentPartPr/>
                <p14:nvPr/>
              </p14:nvContentPartPr>
              <p14:xfrm>
                <a:off x="3483846" y="2557433"/>
                <a:ext cx="78840" cy="1008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482766" y="2556713"/>
                  <a:ext cx="802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1" name="Ink 160"/>
                <p14:cNvContentPartPr/>
                <p14:nvPr/>
              </p14:nvContentPartPr>
              <p14:xfrm>
                <a:off x="3483846" y="2557433"/>
                <a:ext cx="78840" cy="10080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482766" y="2556713"/>
                  <a:ext cx="802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4" name="Ink 173"/>
                <p14:cNvContentPartPr/>
                <p14:nvPr/>
              </p14:nvContentPartPr>
              <p14:xfrm>
                <a:off x="3590766" y="2346113"/>
                <a:ext cx="51480" cy="224280"/>
              </p14:xfrm>
            </p:contentPart>
          </mc:Choice>
          <mc:Fallback xmlns="">
            <p:pic>
              <p:nvPicPr>
                <p:cNvPr id="174" name="Ink 173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89326" y="2343593"/>
                  <a:ext cx="54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5" name="Ink 194"/>
                <p14:cNvContentPartPr/>
                <p14:nvPr/>
              </p14:nvContentPartPr>
              <p14:xfrm>
                <a:off x="2739726" y="2335133"/>
                <a:ext cx="39960" cy="225360"/>
              </p14:xfrm>
            </p:contentPart>
          </mc:Choice>
          <mc:Fallback xmlns="">
            <p:pic>
              <p:nvPicPr>
                <p:cNvPr id="195" name="Ink 194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38286" y="2332973"/>
                  <a:ext cx="42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6" name="Ink 195"/>
                <p14:cNvContentPartPr/>
                <p14:nvPr/>
              </p14:nvContentPartPr>
              <p14:xfrm>
                <a:off x="2785806" y="2443133"/>
                <a:ext cx="132120" cy="91440"/>
              </p14:xfrm>
            </p:contentPart>
          </mc:Choice>
          <mc:Fallback xmlns="">
            <p:pic>
              <p:nvPicPr>
                <p:cNvPr id="196" name="Ink 195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84726" y="2440613"/>
                  <a:ext cx="134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97" name="Ink 196"/>
                <p14:cNvContentPartPr/>
                <p14:nvPr/>
              </p14:nvContentPartPr>
              <p14:xfrm>
                <a:off x="2942766" y="2492453"/>
                <a:ext cx="19800" cy="95760"/>
              </p14:xfrm>
            </p:contentPart>
          </mc:Choice>
          <mc:Fallback xmlns="">
            <p:pic>
              <p:nvPicPr>
                <p:cNvPr id="197" name="Ink 196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41686" y="2489933"/>
                  <a:ext cx="21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8" name="Ink 197"/>
                <p14:cNvContentPartPr/>
                <p14:nvPr/>
              </p14:nvContentPartPr>
              <p14:xfrm>
                <a:off x="2925486" y="2547173"/>
                <a:ext cx="57240" cy="15480"/>
              </p14:xfrm>
            </p:contentPart>
          </mc:Choice>
          <mc:Fallback xmlns="">
            <p:pic>
              <p:nvPicPr>
                <p:cNvPr id="198" name="Ink 197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24406" y="2546453"/>
                  <a:ext cx="58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9" name="Ink 198"/>
                <p14:cNvContentPartPr/>
                <p14:nvPr/>
              </p14:nvContentPartPr>
              <p14:xfrm>
                <a:off x="2941326" y="2350973"/>
                <a:ext cx="8280" cy="7920"/>
              </p14:xfrm>
            </p:contentPart>
          </mc:Choice>
          <mc:Fallback xmlns="">
            <p:pic>
              <p:nvPicPr>
                <p:cNvPr id="199" name="Ink 198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40966" y="2350253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Ink 199"/>
                <p14:cNvContentPartPr/>
                <p14:nvPr/>
              </p14:nvContentPartPr>
              <p14:xfrm>
                <a:off x="2984886" y="2336213"/>
                <a:ext cx="48240" cy="221760"/>
              </p14:xfrm>
            </p:contentPart>
          </mc:Choice>
          <mc:Fallback xmlns="">
            <p:pic>
              <p:nvPicPr>
                <p:cNvPr id="200" name="Ink 199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84166" y="2334053"/>
                  <a:ext cx="50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Ink 200"/>
                <p14:cNvContentPartPr/>
                <p14:nvPr/>
              </p14:nvContentPartPr>
              <p14:xfrm>
                <a:off x="3514327" y="2506313"/>
                <a:ext cx="51120" cy="137880"/>
              </p14:xfrm>
            </p:contentPart>
          </mc:Choice>
          <mc:Fallback xmlns="">
            <p:pic>
              <p:nvPicPr>
                <p:cNvPr id="201" name="Ink 200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13247" y="2504153"/>
                  <a:ext cx="52920" cy="14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0802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0"/>
            <a:ext cx="4137660" cy="577850"/>
          </a:xfrm>
        </p:spPr>
        <p:txBody>
          <a:bodyPr>
            <a:normAutofit/>
          </a:bodyPr>
          <a:lstStyle/>
          <a:p>
            <a:r>
              <a:rPr lang="en-US" dirty="0" smtClean="0"/>
              <a:t>Non-linear LS: second-order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682" y="266637"/>
            <a:ext cx="4123936" cy="420115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200" dirty="0"/>
              <a:t>Gradient descent is slow. Instead, we can get much faster convergence by looking at a second-order approximation: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35126" y="1411848"/>
            <a:ext cx="3510415" cy="23339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200" dirty="0"/>
              <a:t>Let us estimate the matrix of second order derivatives:</a:t>
            </a:r>
          </a:p>
        </p:txBody>
      </p:sp>
      <p:grpSp>
        <p:nvGrpSpPr>
          <p:cNvPr id="919" name="Group 918"/>
          <p:cNvGrpSpPr/>
          <p:nvPr/>
        </p:nvGrpSpPr>
        <p:grpSpPr>
          <a:xfrm>
            <a:off x="142570" y="703571"/>
            <a:ext cx="4371485" cy="298524"/>
            <a:chOff x="207846" y="775234"/>
            <a:chExt cx="526644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/>
                <p14:cNvContentPartPr/>
                <p14:nvPr/>
              </p14:nvContentPartPr>
              <p14:xfrm>
                <a:off x="207846" y="841114"/>
                <a:ext cx="26640" cy="23256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557" y="838511"/>
                  <a:ext cx="29218" cy="2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/>
                <p14:cNvContentPartPr/>
                <p14:nvPr/>
              </p14:nvContentPartPr>
              <p14:xfrm>
                <a:off x="234126" y="861994"/>
                <a:ext cx="96120" cy="1692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2821" y="858957"/>
                  <a:ext cx="98295" cy="22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/>
                <p14:cNvContentPartPr/>
                <p14:nvPr/>
              </p14:nvContentPartPr>
              <p14:xfrm>
                <a:off x="240606" y="976114"/>
                <a:ext cx="60840" cy="756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9737" y="974014"/>
                  <a:ext cx="62578" cy="12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/>
                <p14:cNvContentPartPr/>
                <p14:nvPr/>
              </p14:nvContentPartPr>
              <p14:xfrm>
                <a:off x="402966" y="822394"/>
                <a:ext cx="66240" cy="28260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1234" y="819789"/>
                  <a:ext cx="69271" cy="2882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/>
                <p14:cNvContentPartPr/>
                <p14:nvPr/>
              </p14:nvContentPartPr>
              <p14:xfrm>
                <a:off x="499086" y="929674"/>
                <a:ext cx="148320" cy="10908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7781" y="927077"/>
                  <a:ext cx="151365" cy="1147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/>
                <p14:cNvContentPartPr/>
                <p14:nvPr/>
              </p14:nvContentPartPr>
              <p14:xfrm>
                <a:off x="699966" y="995194"/>
                <a:ext cx="22320" cy="12240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8215" y="992590"/>
                  <a:ext cx="24508" cy="128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/>
                <p14:cNvContentPartPr/>
                <p14:nvPr/>
              </p14:nvContentPartPr>
              <p14:xfrm>
                <a:off x="676926" y="1061074"/>
                <a:ext cx="57240" cy="972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625" y="1058865"/>
                  <a:ext cx="58541" cy="14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/>
                <p14:cNvContentPartPr/>
                <p14:nvPr/>
              </p14:nvContentPartPr>
              <p14:xfrm>
                <a:off x="777366" y="983314"/>
                <a:ext cx="113040" cy="936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6933" y="981612"/>
                  <a:ext cx="114339" cy="136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/>
                <p14:cNvContentPartPr/>
                <p14:nvPr/>
              </p14:nvContentPartPr>
              <p14:xfrm>
                <a:off x="845046" y="935434"/>
                <a:ext cx="14040" cy="10368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4195" y="934566"/>
                  <a:ext cx="15316" cy="1067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/>
                <p14:cNvContentPartPr/>
                <p14:nvPr/>
              </p14:nvContentPartPr>
              <p14:xfrm>
                <a:off x="928926" y="933274"/>
                <a:ext cx="95040" cy="11088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7624" y="930665"/>
                  <a:ext cx="97644" cy="116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/>
                <p14:cNvContentPartPr/>
                <p14:nvPr/>
              </p14:nvContentPartPr>
              <p14:xfrm>
                <a:off x="1065006" y="934354"/>
                <a:ext cx="124560" cy="12024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3708" y="931750"/>
                  <a:ext cx="127588" cy="125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/>
                <p14:cNvContentPartPr/>
                <p14:nvPr/>
              </p14:nvContentPartPr>
              <p14:xfrm>
                <a:off x="1212966" y="852274"/>
                <a:ext cx="56160" cy="28044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12531" y="849673"/>
                  <a:ext cx="58337" cy="283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/>
                <p14:cNvContentPartPr/>
                <p14:nvPr/>
              </p14:nvContentPartPr>
              <p14:xfrm>
                <a:off x="1342566" y="942634"/>
                <a:ext cx="105120" cy="720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41268" y="940093"/>
                  <a:ext cx="107716" cy="10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/>
                <p14:cNvContentPartPr/>
                <p14:nvPr/>
              </p14:nvContentPartPr>
              <p14:xfrm>
                <a:off x="1343286" y="987274"/>
                <a:ext cx="112680" cy="1620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41986" y="984290"/>
                  <a:ext cx="114847" cy="21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/>
                <p14:cNvContentPartPr/>
                <p14:nvPr/>
              </p14:nvContentPartPr>
              <p14:xfrm>
                <a:off x="1549926" y="877474"/>
                <a:ext cx="30240" cy="18792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48611" y="875304"/>
                  <a:ext cx="32870" cy="192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/>
                <p14:cNvContentPartPr/>
                <p14:nvPr/>
              </p14:nvContentPartPr>
              <p14:xfrm>
                <a:off x="1564326" y="871714"/>
                <a:ext cx="105840" cy="3276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63025" y="868697"/>
                  <a:ext cx="108009" cy="366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/>
                <p14:cNvContentPartPr/>
                <p14:nvPr/>
              </p14:nvContentPartPr>
              <p14:xfrm>
                <a:off x="1570086" y="956674"/>
                <a:ext cx="94320" cy="1656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68782" y="956249"/>
                  <a:ext cx="96059" cy="19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/>
                <p14:cNvContentPartPr/>
                <p14:nvPr/>
              </p14:nvContentPartPr>
              <p14:xfrm>
                <a:off x="1689606" y="861994"/>
                <a:ext cx="55800" cy="2095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88308" y="858957"/>
                  <a:ext cx="58395" cy="2147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/>
                <p14:cNvContentPartPr/>
                <p14:nvPr/>
              </p14:nvContentPartPr>
              <p14:xfrm>
                <a:off x="1774566" y="934714"/>
                <a:ext cx="118800" cy="9756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72825" y="931679"/>
                  <a:ext cx="122281" cy="103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/>
                <p14:cNvContentPartPr/>
                <p14:nvPr/>
              </p14:nvContentPartPr>
              <p14:xfrm>
                <a:off x="1930806" y="983314"/>
                <a:ext cx="28440" cy="13032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29493" y="981142"/>
                  <a:ext cx="31065" cy="135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/>
                <p14:cNvContentPartPr/>
                <p14:nvPr/>
              </p14:nvContentPartPr>
              <p14:xfrm>
                <a:off x="1911366" y="1051354"/>
                <a:ext cx="55800" cy="2376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10068" y="1050058"/>
                  <a:ext cx="5753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/>
                <p14:cNvContentPartPr/>
                <p14:nvPr/>
              </p14:nvContentPartPr>
              <p14:xfrm>
                <a:off x="2031966" y="819154"/>
                <a:ext cx="47880" cy="22644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31531" y="816551"/>
                  <a:ext cx="50056" cy="2303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/>
                <p14:cNvContentPartPr/>
                <p14:nvPr/>
              </p14:nvContentPartPr>
              <p14:xfrm>
                <a:off x="2154366" y="954514"/>
                <a:ext cx="100800" cy="504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53068" y="952681"/>
                  <a:ext cx="102963" cy="9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/>
                <p14:cNvContentPartPr/>
                <p14:nvPr/>
              </p14:nvContentPartPr>
              <p14:xfrm>
                <a:off x="2199006" y="920674"/>
                <a:ext cx="12240" cy="8820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97318" y="918502"/>
                  <a:ext cx="14772" cy="916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/>
                <p14:cNvContentPartPr/>
                <p14:nvPr/>
              </p14:nvContentPartPr>
              <p14:xfrm>
                <a:off x="2328606" y="913474"/>
                <a:ext cx="113400" cy="11376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27737" y="910869"/>
                  <a:ext cx="116007" cy="119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/>
                <p14:cNvContentPartPr/>
                <p14:nvPr/>
              </p14:nvContentPartPr>
              <p14:xfrm>
                <a:off x="2506806" y="859474"/>
                <a:ext cx="14760" cy="16776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5504" y="856866"/>
                  <a:ext cx="17365" cy="173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/>
                <p14:cNvContentPartPr/>
                <p14:nvPr/>
              </p14:nvContentPartPr>
              <p14:xfrm>
                <a:off x="2521206" y="849034"/>
                <a:ext cx="97200" cy="3528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19904" y="845985"/>
                  <a:ext cx="99804" cy="39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/>
                <p14:cNvContentPartPr/>
                <p14:nvPr/>
              </p14:nvContentPartPr>
              <p14:xfrm>
                <a:off x="2521926" y="936874"/>
                <a:ext cx="70920" cy="1800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20621" y="936017"/>
                  <a:ext cx="72660" cy="218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Ink 50"/>
                <p14:cNvContentPartPr/>
                <p14:nvPr/>
              </p14:nvContentPartPr>
              <p14:xfrm>
                <a:off x="2652246" y="840394"/>
                <a:ext cx="69480" cy="22680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50943" y="839093"/>
                  <a:ext cx="71217" cy="229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/>
                <p14:cNvContentPartPr/>
                <p14:nvPr/>
              </p14:nvContentPartPr>
              <p14:xfrm>
                <a:off x="2754486" y="931114"/>
                <a:ext cx="124560" cy="8748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52750" y="928516"/>
                  <a:ext cx="128032" cy="93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/>
                <p14:cNvContentPartPr/>
                <p14:nvPr/>
              </p14:nvContentPartPr>
              <p14:xfrm>
                <a:off x="2926206" y="973954"/>
                <a:ext cx="19080" cy="12996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24471" y="971355"/>
                  <a:ext cx="21248" cy="135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/>
                <p14:cNvContentPartPr/>
                <p14:nvPr/>
              </p14:nvContentPartPr>
              <p14:xfrm>
                <a:off x="2911086" y="1038034"/>
                <a:ext cx="73080" cy="2088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09789" y="1037164"/>
                  <a:ext cx="74810" cy="24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/>
                <p14:cNvContentPartPr/>
                <p14:nvPr/>
              </p14:nvContentPartPr>
              <p14:xfrm>
                <a:off x="3029526" y="830674"/>
                <a:ext cx="54720" cy="25704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28223" y="828073"/>
                  <a:ext cx="57760" cy="260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/>
                <p14:cNvContentPartPr/>
                <p14:nvPr/>
              </p14:nvContentPartPr>
              <p14:xfrm>
                <a:off x="3079206" y="778114"/>
                <a:ext cx="107640" cy="10836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77904" y="775068"/>
                  <a:ext cx="110244" cy="114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/>
                <p14:cNvContentPartPr/>
                <p14:nvPr/>
              </p14:nvContentPartPr>
              <p14:xfrm>
                <a:off x="3210246" y="917434"/>
                <a:ext cx="81720" cy="11664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08942" y="915700"/>
                  <a:ext cx="84328" cy="121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/>
                <p14:cNvContentPartPr/>
                <p14:nvPr/>
              </p14:nvContentPartPr>
              <p14:xfrm>
                <a:off x="3329406" y="904834"/>
                <a:ext cx="111600" cy="11484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28103" y="902234"/>
                  <a:ext cx="114205" cy="1204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/>
                <p14:cNvContentPartPr/>
                <p14:nvPr/>
              </p14:nvContentPartPr>
              <p14:xfrm>
                <a:off x="3512646" y="961714"/>
                <a:ext cx="82440" cy="1476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11351" y="959184"/>
                  <a:ext cx="85030" cy="19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/>
                <p14:cNvContentPartPr/>
                <p14:nvPr/>
              </p14:nvContentPartPr>
              <p14:xfrm>
                <a:off x="3551166" y="927514"/>
                <a:ext cx="25560" cy="11700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49866" y="925347"/>
                  <a:ext cx="27726" cy="121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3" name="Ink 62"/>
                <p14:cNvContentPartPr/>
                <p14:nvPr/>
              </p14:nvContentPartPr>
              <p14:xfrm>
                <a:off x="3713526" y="775234"/>
                <a:ext cx="72360" cy="15264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12659" y="772199"/>
                  <a:ext cx="74960" cy="158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02" name="Ink 901"/>
                <p14:cNvContentPartPr/>
                <p14:nvPr/>
              </p14:nvContentPartPr>
              <p14:xfrm>
                <a:off x="3687966" y="957754"/>
                <a:ext cx="109440" cy="19440"/>
              </p14:xfrm>
            </p:contentPart>
          </mc:Choice>
          <mc:Fallback xmlns="">
            <p:pic>
              <p:nvPicPr>
                <p:cNvPr id="902" name="Ink 901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86668" y="954730"/>
                  <a:ext cx="112035" cy="25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03" name="Ink 902"/>
                <p14:cNvContentPartPr/>
                <p14:nvPr/>
              </p14:nvContentPartPr>
              <p14:xfrm>
                <a:off x="3711006" y="1023634"/>
                <a:ext cx="94320" cy="111240"/>
              </p14:xfrm>
            </p:contentPart>
          </mc:Choice>
          <mc:Fallback xmlns="">
            <p:pic>
              <p:nvPicPr>
                <p:cNvPr id="903" name="Ink 902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09702" y="1020604"/>
                  <a:ext cx="96493" cy="117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04" name="Ink 903"/>
                <p14:cNvContentPartPr/>
                <p14:nvPr/>
              </p14:nvContentPartPr>
              <p14:xfrm>
                <a:off x="3887046" y="909154"/>
                <a:ext cx="74160" cy="119160"/>
              </p14:xfrm>
            </p:contentPart>
          </mc:Choice>
          <mc:Fallback xmlns="">
            <p:pic>
              <p:nvPicPr>
                <p:cNvPr id="904" name="Ink 903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85745" y="906545"/>
                  <a:ext cx="76762" cy="1248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5" name="Ink 904"/>
                <p14:cNvContentPartPr/>
                <p14:nvPr/>
              </p14:nvContentPartPr>
              <p14:xfrm>
                <a:off x="4012686" y="905554"/>
                <a:ext cx="123120" cy="105840"/>
              </p14:xfrm>
            </p:contentPart>
          </mc:Choice>
          <mc:Fallback xmlns="">
            <p:pic>
              <p:nvPicPr>
                <p:cNvPr id="905" name="Ink 904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10952" y="904253"/>
                  <a:ext cx="126155" cy="1101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06" name="Ink 905"/>
                <p14:cNvContentPartPr/>
                <p14:nvPr/>
              </p14:nvContentPartPr>
              <p14:xfrm>
                <a:off x="4140126" y="805474"/>
                <a:ext cx="97920" cy="109800"/>
              </p14:xfrm>
            </p:contentPart>
          </mc:Choice>
          <mc:Fallback xmlns="">
            <p:pic>
              <p:nvPicPr>
                <p:cNvPr id="906" name="Ink 905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38826" y="805040"/>
                  <a:ext cx="100520" cy="113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07" name="Ink 906"/>
                <p14:cNvContentPartPr/>
                <p14:nvPr/>
              </p14:nvContentPartPr>
              <p14:xfrm>
                <a:off x="4356126" y="855154"/>
                <a:ext cx="122040" cy="159840"/>
              </p14:xfrm>
            </p:contentPart>
          </mc:Choice>
          <mc:Fallback xmlns="">
            <p:pic>
              <p:nvPicPr>
                <p:cNvPr id="907" name="Ink 906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55257" y="852555"/>
                  <a:ext cx="124212" cy="165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08" name="Ink 907"/>
                <p14:cNvContentPartPr/>
                <p14:nvPr/>
              </p14:nvContentPartPr>
              <p14:xfrm>
                <a:off x="4508046" y="804394"/>
                <a:ext cx="82440" cy="107640"/>
              </p14:xfrm>
            </p:contentPart>
          </mc:Choice>
          <mc:Fallback xmlns="">
            <p:pic>
              <p:nvPicPr>
                <p:cNvPr id="908" name="Ink 907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07178" y="801790"/>
                  <a:ext cx="83742" cy="112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09" name="Ink 908"/>
                <p14:cNvContentPartPr/>
                <p14:nvPr/>
              </p14:nvContentPartPr>
              <p14:xfrm>
                <a:off x="4618926" y="808354"/>
                <a:ext cx="34200" cy="163800"/>
              </p14:xfrm>
            </p:contentPart>
          </mc:Choice>
          <mc:Fallback xmlns="">
            <p:pic>
              <p:nvPicPr>
                <p:cNvPr id="909" name="Ink 908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17627" y="805754"/>
                  <a:ext cx="36797" cy="1694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10" name="Ink 909"/>
                <p14:cNvContentPartPr/>
                <p14:nvPr/>
              </p14:nvContentPartPr>
              <p14:xfrm>
                <a:off x="4644126" y="810514"/>
                <a:ext cx="106560" cy="20160"/>
              </p14:xfrm>
            </p:contentPart>
          </mc:Choice>
          <mc:Fallback xmlns="">
            <p:pic>
              <p:nvPicPr>
                <p:cNvPr id="910" name="Ink 909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42826" y="807446"/>
                  <a:ext cx="109159" cy="24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11" name="Ink 910"/>
                <p14:cNvContentPartPr/>
                <p14:nvPr/>
              </p14:nvContentPartPr>
              <p14:xfrm>
                <a:off x="4631166" y="903754"/>
                <a:ext cx="74880" cy="20520"/>
              </p14:xfrm>
            </p:contentPart>
          </mc:Choice>
          <mc:Fallback xmlns="">
            <p:pic>
              <p:nvPicPr>
                <p:cNvPr id="911" name="Ink 910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29868" y="902444"/>
                  <a:ext cx="77044" cy="248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12" name="Ink 911"/>
                <p14:cNvContentPartPr/>
                <p14:nvPr/>
              </p14:nvContentPartPr>
              <p14:xfrm>
                <a:off x="4751406" y="789274"/>
                <a:ext cx="69840" cy="200160"/>
              </p14:xfrm>
            </p:contentPart>
          </mc:Choice>
          <mc:Fallback xmlns="">
            <p:pic>
              <p:nvPicPr>
                <p:cNvPr id="912" name="Ink 911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49671" y="786675"/>
                  <a:ext cx="72877" cy="2053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13" name="Ink 912"/>
                <p14:cNvContentPartPr/>
                <p14:nvPr/>
              </p14:nvContentPartPr>
              <p14:xfrm>
                <a:off x="4838166" y="881074"/>
                <a:ext cx="130320" cy="88920"/>
              </p14:xfrm>
            </p:contentPart>
          </mc:Choice>
          <mc:Fallback xmlns="">
            <p:pic>
              <p:nvPicPr>
                <p:cNvPr id="913" name="Ink 912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36867" y="878471"/>
                  <a:ext cx="133351" cy="941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14" name="Ink 913"/>
                <p14:cNvContentPartPr/>
                <p14:nvPr/>
              </p14:nvContentPartPr>
              <p14:xfrm>
                <a:off x="4975326" y="930034"/>
                <a:ext cx="34920" cy="116280"/>
              </p14:xfrm>
            </p:contentPart>
          </mc:Choice>
          <mc:Fallback xmlns="">
            <p:pic>
              <p:nvPicPr>
                <p:cNvPr id="914" name="Ink 913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74033" y="927865"/>
                  <a:ext cx="37507" cy="121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15" name="Ink 914"/>
                <p14:cNvContentPartPr/>
                <p14:nvPr/>
              </p14:nvContentPartPr>
              <p14:xfrm>
                <a:off x="4944006" y="991234"/>
                <a:ext cx="66240" cy="12240"/>
              </p14:xfrm>
            </p:contentPart>
          </mc:Choice>
          <mc:Fallback xmlns="">
            <p:pic>
              <p:nvPicPr>
                <p:cNvPr id="915" name="Ink 914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42707" y="990360"/>
                  <a:ext cx="68405" cy="16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16" name="Ink 915"/>
                <p14:cNvContentPartPr/>
                <p14:nvPr/>
              </p14:nvContentPartPr>
              <p14:xfrm>
                <a:off x="5062086" y="799354"/>
                <a:ext cx="57960" cy="226440"/>
              </p14:xfrm>
            </p:contentPart>
          </mc:Choice>
          <mc:Fallback xmlns="">
            <p:pic>
              <p:nvPicPr>
                <p:cNvPr id="916" name="Ink 915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61653" y="796751"/>
                  <a:ext cx="60123" cy="2303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17" name="Ink 916"/>
                <p14:cNvContentPartPr/>
                <p14:nvPr/>
              </p14:nvContentPartPr>
              <p14:xfrm>
                <a:off x="5195286" y="838234"/>
                <a:ext cx="96840" cy="102600"/>
              </p14:xfrm>
            </p:contentPart>
          </mc:Choice>
          <mc:Fallback xmlns="">
            <p:pic>
              <p:nvPicPr>
                <p:cNvPr id="917" name="Ink 916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93983" y="835191"/>
                  <a:ext cx="99880" cy="108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18" name="Ink 917"/>
                <p14:cNvContentPartPr/>
                <p14:nvPr/>
              </p14:nvContentPartPr>
              <p14:xfrm>
                <a:off x="5340366" y="808354"/>
                <a:ext cx="133920" cy="130680"/>
              </p14:xfrm>
            </p:contentPart>
          </mc:Choice>
          <mc:Fallback xmlns="">
            <p:pic>
              <p:nvPicPr>
                <p:cNvPr id="918" name="Ink 917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39062" y="806183"/>
                  <a:ext cx="136964" cy="13589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3" name="TextBox 292"/>
          <p:cNvSpPr txBox="1"/>
          <p:nvPr/>
        </p:nvSpPr>
        <p:spPr>
          <a:xfrm>
            <a:off x="265933" y="1084889"/>
            <a:ext cx="1082427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Reminder: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94" name="Group 293"/>
          <p:cNvGrpSpPr/>
          <p:nvPr/>
        </p:nvGrpSpPr>
        <p:grpSpPr>
          <a:xfrm>
            <a:off x="1569991" y="1074071"/>
            <a:ext cx="2051640" cy="278640"/>
            <a:chOff x="1611126" y="2950373"/>
            <a:chExt cx="205164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95" name="Ink 294"/>
                <p14:cNvContentPartPr/>
                <p14:nvPr/>
              </p14:nvContentPartPr>
              <p14:xfrm>
                <a:off x="1611126" y="3033173"/>
                <a:ext cx="167400" cy="189720"/>
              </p14:xfrm>
            </p:contentPart>
          </mc:Choice>
          <mc:Fallback xmlns="">
            <p:pic>
              <p:nvPicPr>
                <p:cNvPr id="295" name="Ink 294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10046" y="3030653"/>
                  <a:ext cx="169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96" name="Ink 295"/>
                <p14:cNvContentPartPr/>
                <p14:nvPr/>
              </p14:nvContentPartPr>
              <p14:xfrm>
                <a:off x="1873206" y="2987813"/>
                <a:ext cx="30960" cy="205200"/>
              </p14:xfrm>
            </p:contentPart>
          </mc:Choice>
          <mc:Fallback xmlns="">
            <p:pic>
              <p:nvPicPr>
                <p:cNvPr id="296" name="Ink 295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72126" y="2985653"/>
                  <a:ext cx="33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97" name="Ink 296"/>
                <p14:cNvContentPartPr/>
                <p14:nvPr/>
              </p14:nvContentPartPr>
              <p14:xfrm>
                <a:off x="1895166" y="2985653"/>
                <a:ext cx="111240" cy="31680"/>
              </p14:xfrm>
            </p:contentPart>
          </mc:Choice>
          <mc:Fallback xmlns="">
            <p:pic>
              <p:nvPicPr>
                <p:cNvPr id="297" name="Ink 296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94086" y="2983133"/>
                  <a:ext cx="113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98" name="Ink 297"/>
                <p14:cNvContentPartPr/>
                <p14:nvPr/>
              </p14:nvContentPartPr>
              <p14:xfrm>
                <a:off x="1888686" y="3094013"/>
                <a:ext cx="91440" cy="22320"/>
              </p14:xfrm>
            </p:contentPart>
          </mc:Choice>
          <mc:Fallback xmlns="">
            <p:pic>
              <p:nvPicPr>
                <p:cNvPr id="298" name="Ink 297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87606" y="3091853"/>
                  <a:ext cx="93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99" name="Ink 298"/>
                <p14:cNvContentPartPr/>
                <p14:nvPr/>
              </p14:nvContentPartPr>
              <p14:xfrm>
                <a:off x="2054646" y="2991053"/>
                <a:ext cx="56520" cy="237960"/>
              </p14:xfrm>
            </p:contentPart>
          </mc:Choice>
          <mc:Fallback xmlns="">
            <p:pic>
              <p:nvPicPr>
                <p:cNvPr id="299" name="Ink 298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53566" y="2988893"/>
                  <a:ext cx="58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00" name="Ink 299"/>
                <p14:cNvContentPartPr/>
                <p14:nvPr/>
              </p14:nvContentPartPr>
              <p14:xfrm>
                <a:off x="2130246" y="3095093"/>
                <a:ext cx="124200" cy="76680"/>
              </p14:xfrm>
            </p:contentPart>
          </mc:Choice>
          <mc:Fallback xmlns="">
            <p:pic>
              <p:nvPicPr>
                <p:cNvPr id="300" name="Ink 299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29166" y="3092933"/>
                  <a:ext cx="126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01" name="Ink 300"/>
                <p14:cNvContentPartPr/>
                <p14:nvPr/>
              </p14:nvContentPartPr>
              <p14:xfrm>
                <a:off x="2283966" y="2971613"/>
                <a:ext cx="56880" cy="226440"/>
              </p14:xfrm>
            </p:contentPart>
          </mc:Choice>
          <mc:Fallback xmlns="">
            <p:pic>
              <p:nvPicPr>
                <p:cNvPr id="301" name="Ink 300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82886" y="2969093"/>
                  <a:ext cx="59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02" name="Ink 301"/>
                <p14:cNvContentPartPr/>
                <p14:nvPr/>
              </p14:nvContentPartPr>
              <p14:xfrm>
                <a:off x="2448126" y="3061613"/>
                <a:ext cx="111240" cy="22680"/>
              </p14:xfrm>
            </p:contentPart>
          </mc:Choice>
          <mc:Fallback xmlns="">
            <p:pic>
              <p:nvPicPr>
                <p:cNvPr id="302" name="Ink 301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47046" y="3059093"/>
                  <a:ext cx="113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03" name="Ink 302"/>
                <p14:cNvContentPartPr/>
                <p14:nvPr/>
              </p14:nvContentPartPr>
              <p14:xfrm>
                <a:off x="2443806" y="3113813"/>
                <a:ext cx="109440" cy="21960"/>
              </p14:xfrm>
            </p:contentPart>
          </mc:Choice>
          <mc:Fallback xmlns="">
            <p:pic>
              <p:nvPicPr>
                <p:cNvPr id="303" name="Ink 302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42726" y="3112013"/>
                  <a:ext cx="111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04" name="Ink 303"/>
                <p14:cNvContentPartPr/>
                <p14:nvPr/>
              </p14:nvContentPartPr>
              <p14:xfrm>
                <a:off x="2625966" y="2977013"/>
                <a:ext cx="108360" cy="211680"/>
              </p14:xfrm>
            </p:contentPart>
          </mc:Choice>
          <mc:Fallback xmlns="">
            <p:pic>
              <p:nvPicPr>
                <p:cNvPr id="304" name="Ink 303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24886" y="2974493"/>
                  <a:ext cx="110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05" name="Ink 304"/>
                <p14:cNvContentPartPr/>
                <p14:nvPr/>
              </p14:nvContentPartPr>
              <p14:xfrm>
                <a:off x="2789406" y="2987453"/>
                <a:ext cx="55440" cy="209880"/>
              </p14:xfrm>
            </p:contentPart>
          </mc:Choice>
          <mc:Fallback xmlns="">
            <p:pic>
              <p:nvPicPr>
                <p:cNvPr id="305" name="Ink 304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7966" y="2985293"/>
                  <a:ext cx="56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06" name="Ink 305"/>
                <p14:cNvContentPartPr/>
                <p14:nvPr/>
              </p14:nvContentPartPr>
              <p14:xfrm>
                <a:off x="2890926" y="3057653"/>
                <a:ext cx="83160" cy="92520"/>
              </p14:xfrm>
            </p:contentPart>
          </mc:Choice>
          <mc:Fallback xmlns="">
            <p:pic>
              <p:nvPicPr>
                <p:cNvPr id="306" name="Ink 305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89486" y="3055133"/>
                  <a:ext cx="85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07" name="Ink 306"/>
                <p14:cNvContentPartPr/>
                <p14:nvPr/>
              </p14:nvContentPartPr>
              <p14:xfrm>
                <a:off x="2984166" y="2980973"/>
                <a:ext cx="75600" cy="231120"/>
              </p14:xfrm>
            </p:contentPart>
          </mc:Choice>
          <mc:Fallback xmlns="">
            <p:pic>
              <p:nvPicPr>
                <p:cNvPr id="307" name="Ink 306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83806" y="2978453"/>
                  <a:ext cx="77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08" name="Ink 307"/>
                <p14:cNvContentPartPr/>
                <p14:nvPr/>
              </p14:nvContentPartPr>
              <p14:xfrm>
                <a:off x="3098286" y="2950373"/>
                <a:ext cx="113760" cy="71640"/>
              </p14:xfrm>
            </p:contentPart>
          </mc:Choice>
          <mc:Fallback xmlns="">
            <p:pic>
              <p:nvPicPr>
                <p:cNvPr id="308" name="Ink 307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96846" y="2949653"/>
                  <a:ext cx="115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09" name="Ink 308"/>
                <p14:cNvContentPartPr/>
                <p14:nvPr/>
              </p14:nvContentPartPr>
              <p14:xfrm>
                <a:off x="3224286" y="3055853"/>
                <a:ext cx="123480" cy="103680"/>
              </p14:xfrm>
            </p:contentPart>
          </mc:Choice>
          <mc:Fallback xmlns="">
            <p:pic>
              <p:nvPicPr>
                <p:cNvPr id="309" name="Ink 308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23206" y="3053693"/>
                  <a:ext cx="125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10" name="Ink 309"/>
                <p14:cNvContentPartPr/>
                <p14:nvPr/>
              </p14:nvContentPartPr>
              <p14:xfrm>
                <a:off x="3389166" y="2993573"/>
                <a:ext cx="47880" cy="197640"/>
              </p14:xfrm>
            </p:contentPart>
          </mc:Choice>
          <mc:Fallback xmlns="">
            <p:pic>
              <p:nvPicPr>
                <p:cNvPr id="310" name="Ink 309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87726" y="2991413"/>
                  <a:ext cx="50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11" name="Ink 310"/>
                <p14:cNvContentPartPr/>
                <p14:nvPr/>
              </p14:nvContentPartPr>
              <p14:xfrm>
                <a:off x="3470166" y="3053693"/>
                <a:ext cx="113400" cy="88200"/>
              </p14:xfrm>
            </p:contentPart>
          </mc:Choice>
          <mc:Fallback xmlns="">
            <p:pic>
              <p:nvPicPr>
                <p:cNvPr id="311" name="Ink 310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69086" y="3051173"/>
                  <a:ext cx="115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12" name="Ink 311"/>
                <p14:cNvContentPartPr/>
                <p14:nvPr/>
              </p14:nvContentPartPr>
              <p14:xfrm>
                <a:off x="3584646" y="2983133"/>
                <a:ext cx="78120" cy="239040"/>
              </p14:xfrm>
            </p:contentPart>
          </mc:Choice>
          <mc:Fallback xmlns="">
            <p:pic>
              <p:nvPicPr>
                <p:cNvPr id="312" name="Ink 311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84286" y="2980613"/>
                  <a:ext cx="7956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/>
          <p:cNvGrpSpPr/>
          <p:nvPr/>
        </p:nvGrpSpPr>
        <p:grpSpPr>
          <a:xfrm>
            <a:off x="503298" y="1714474"/>
            <a:ext cx="1021680" cy="275400"/>
            <a:chOff x="503298" y="1714474"/>
            <a:chExt cx="10216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0" name="Ink 919"/>
                <p14:cNvContentPartPr/>
                <p14:nvPr/>
              </p14:nvContentPartPr>
              <p14:xfrm>
                <a:off x="503298" y="1776754"/>
                <a:ext cx="156600" cy="174240"/>
              </p14:xfrm>
            </p:contentPart>
          </mc:Choice>
          <mc:Fallback xmlns="">
            <p:pic>
              <p:nvPicPr>
                <p:cNvPr id="920" name="Ink 919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2938" y="1774594"/>
                  <a:ext cx="158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1" name="Ink 920"/>
                <p14:cNvContentPartPr/>
                <p14:nvPr/>
              </p14:nvContentPartPr>
              <p14:xfrm>
                <a:off x="688338" y="1714474"/>
                <a:ext cx="47520" cy="250200"/>
              </p14:xfrm>
            </p:contentPart>
          </mc:Choice>
          <mc:Fallback xmlns="">
            <p:pic>
              <p:nvPicPr>
                <p:cNvPr id="921" name="Ink 920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7258" y="1712674"/>
                  <a:ext cx="496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2" name="Ink 921"/>
                <p14:cNvContentPartPr/>
                <p14:nvPr/>
              </p14:nvContentPartPr>
              <p14:xfrm>
                <a:off x="759258" y="1776394"/>
                <a:ext cx="99000" cy="134280"/>
              </p14:xfrm>
            </p:contentPart>
          </mc:Choice>
          <mc:Fallback xmlns="">
            <p:pic>
              <p:nvPicPr>
                <p:cNvPr id="922" name="Ink 921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8178" y="1773874"/>
                  <a:ext cx="101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3" name="Ink 922"/>
                <p14:cNvContentPartPr/>
                <p14:nvPr/>
              </p14:nvContentPartPr>
              <p14:xfrm>
                <a:off x="915138" y="1738594"/>
                <a:ext cx="15840" cy="166320"/>
              </p14:xfrm>
            </p:contentPart>
          </mc:Choice>
          <mc:Fallback xmlns="">
            <p:pic>
              <p:nvPicPr>
                <p:cNvPr id="923" name="Ink 922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14058" y="1736794"/>
                  <a:ext cx="17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4" name="Ink 923"/>
                <p14:cNvContentPartPr/>
                <p14:nvPr/>
              </p14:nvContentPartPr>
              <p14:xfrm>
                <a:off x="932058" y="1727074"/>
                <a:ext cx="107640" cy="35640"/>
              </p14:xfrm>
            </p:contentPart>
          </mc:Choice>
          <mc:Fallback xmlns="">
            <p:pic>
              <p:nvPicPr>
                <p:cNvPr id="924" name="Ink 923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0978" y="1724914"/>
                  <a:ext cx="109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5" name="Ink 924"/>
                <p14:cNvContentPartPr/>
                <p14:nvPr/>
              </p14:nvContentPartPr>
              <p14:xfrm>
                <a:off x="922338" y="1804114"/>
                <a:ext cx="99000" cy="11520"/>
              </p14:xfrm>
            </p:contentPart>
          </mc:Choice>
          <mc:Fallback xmlns="">
            <p:pic>
              <p:nvPicPr>
                <p:cNvPr id="925" name="Ink 924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1258" y="1802314"/>
                  <a:ext cx="1008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26" name="Ink 925"/>
                <p14:cNvContentPartPr/>
                <p14:nvPr/>
              </p14:nvContentPartPr>
              <p14:xfrm>
                <a:off x="1039338" y="1722034"/>
                <a:ext cx="47880" cy="185040"/>
              </p14:xfrm>
            </p:contentPart>
          </mc:Choice>
          <mc:Fallback xmlns="">
            <p:pic>
              <p:nvPicPr>
                <p:cNvPr id="926" name="Ink 925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7898" y="1719874"/>
                  <a:ext cx="50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28" name="Ink 927"/>
                <p14:cNvContentPartPr/>
                <p14:nvPr/>
              </p14:nvContentPartPr>
              <p14:xfrm>
                <a:off x="922338" y="1804114"/>
                <a:ext cx="99000" cy="11520"/>
              </p14:xfrm>
            </p:contentPart>
          </mc:Choice>
          <mc:Fallback xmlns="">
            <p:pic>
              <p:nvPicPr>
                <p:cNvPr id="928" name="Ink 927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1258" y="1802314"/>
                  <a:ext cx="1008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29" name="Ink 928"/>
                <p14:cNvContentPartPr/>
                <p14:nvPr/>
              </p14:nvContentPartPr>
              <p14:xfrm>
                <a:off x="1039338" y="1722034"/>
                <a:ext cx="47880" cy="185040"/>
              </p14:xfrm>
            </p:contentPart>
          </mc:Choice>
          <mc:Fallback xmlns="">
            <p:pic>
              <p:nvPicPr>
                <p:cNvPr id="929" name="Ink 928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7898" y="1719874"/>
                  <a:ext cx="50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31" name="Ink 930"/>
                <p14:cNvContentPartPr/>
                <p14:nvPr/>
              </p14:nvContentPartPr>
              <p14:xfrm>
                <a:off x="1112418" y="1795474"/>
                <a:ext cx="117000" cy="106920"/>
              </p14:xfrm>
            </p:contentPart>
          </mc:Choice>
          <mc:Fallback xmlns="">
            <p:pic>
              <p:nvPicPr>
                <p:cNvPr id="931" name="Ink 930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11338" y="1793314"/>
                  <a:ext cx="119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32" name="Ink 931"/>
                <p14:cNvContentPartPr/>
                <p14:nvPr/>
              </p14:nvContentPartPr>
              <p14:xfrm>
                <a:off x="1261098" y="1733554"/>
                <a:ext cx="43560" cy="214560"/>
              </p14:xfrm>
            </p:contentPart>
          </mc:Choice>
          <mc:Fallback xmlns="">
            <p:pic>
              <p:nvPicPr>
                <p:cNvPr id="932" name="Ink 931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60378" y="1731754"/>
                  <a:ext cx="45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33" name="Ink 932"/>
                <p14:cNvContentPartPr/>
                <p14:nvPr/>
              </p14:nvContentPartPr>
              <p14:xfrm>
                <a:off x="1320498" y="1720954"/>
                <a:ext cx="37080" cy="268920"/>
              </p14:xfrm>
            </p:contentPart>
          </mc:Choice>
          <mc:Fallback xmlns="">
            <p:pic>
              <p:nvPicPr>
                <p:cNvPr id="933" name="Ink 932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19418" y="1718794"/>
                  <a:ext cx="396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34" name="Ink 933"/>
                <p14:cNvContentPartPr/>
                <p14:nvPr/>
              </p14:nvContentPartPr>
              <p14:xfrm>
                <a:off x="1437498" y="1837594"/>
                <a:ext cx="87480" cy="2520"/>
              </p14:xfrm>
            </p:contentPart>
          </mc:Choice>
          <mc:Fallback xmlns="">
            <p:pic>
              <p:nvPicPr>
                <p:cNvPr id="934" name="Ink 933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36778" y="1835434"/>
                  <a:ext cx="89280" cy="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35" name="Ink 934"/>
                <p14:cNvContentPartPr/>
                <p14:nvPr/>
              </p14:nvContentPartPr>
              <p14:xfrm>
                <a:off x="1432818" y="1887994"/>
                <a:ext cx="79560" cy="5400"/>
              </p14:xfrm>
            </p:contentPart>
          </mc:Choice>
          <mc:Fallback xmlns="">
            <p:pic>
              <p:nvPicPr>
                <p:cNvPr id="935" name="Ink 934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432098" y="1885474"/>
                  <a:ext cx="8100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1666458" y="1665514"/>
            <a:ext cx="1097280" cy="405720"/>
            <a:chOff x="1666458" y="1665514"/>
            <a:chExt cx="1097280" cy="4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36" name="Ink 935"/>
                <p14:cNvContentPartPr/>
                <p14:nvPr/>
              </p14:nvContentPartPr>
              <p14:xfrm>
                <a:off x="1666458" y="1689274"/>
                <a:ext cx="98640" cy="158040"/>
              </p14:xfrm>
            </p:contentPart>
          </mc:Choice>
          <mc:Fallback xmlns="">
            <p:pic>
              <p:nvPicPr>
                <p:cNvPr id="936" name="Ink 935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65378" y="1686754"/>
                  <a:ext cx="100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37" name="Ink 936"/>
                <p14:cNvContentPartPr/>
                <p14:nvPr/>
              </p14:nvContentPartPr>
              <p14:xfrm>
                <a:off x="1831698" y="1695394"/>
                <a:ext cx="100440" cy="177480"/>
              </p14:xfrm>
            </p:contentPart>
          </mc:Choice>
          <mc:Fallback xmlns="">
            <p:pic>
              <p:nvPicPr>
                <p:cNvPr id="937" name="Ink 936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30978" y="1693234"/>
                  <a:ext cx="102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38" name="Ink 937"/>
                <p14:cNvContentPartPr/>
                <p14:nvPr/>
              </p14:nvContentPartPr>
              <p14:xfrm>
                <a:off x="1953738" y="1716634"/>
                <a:ext cx="49320" cy="129960"/>
              </p14:xfrm>
            </p:contentPart>
          </mc:Choice>
          <mc:Fallback xmlns="">
            <p:pic>
              <p:nvPicPr>
                <p:cNvPr id="938" name="Ink 937"/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52658" y="1714474"/>
                  <a:ext cx="51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39" name="Ink 938"/>
                <p14:cNvContentPartPr/>
                <p14:nvPr/>
              </p14:nvContentPartPr>
              <p14:xfrm>
                <a:off x="2021418" y="1763794"/>
                <a:ext cx="71280" cy="67320"/>
              </p14:xfrm>
            </p:contentPart>
          </mc:Choice>
          <mc:Fallback xmlns="">
            <p:pic>
              <p:nvPicPr>
                <p:cNvPr id="939" name="Ink 938"/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20338" y="1762714"/>
                  <a:ext cx="73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40" name="Ink 939"/>
                <p14:cNvContentPartPr/>
                <p14:nvPr/>
              </p14:nvContentPartPr>
              <p14:xfrm>
                <a:off x="2120418" y="1710514"/>
                <a:ext cx="45360" cy="161640"/>
              </p14:xfrm>
            </p:contentPart>
          </mc:Choice>
          <mc:Fallback xmlns="">
            <p:pic>
              <p:nvPicPr>
                <p:cNvPr id="940" name="Ink 939"/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120058" y="1708354"/>
                  <a:ext cx="471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41" name="Ink 940"/>
                <p14:cNvContentPartPr/>
                <p14:nvPr/>
              </p14:nvContentPartPr>
              <p14:xfrm>
                <a:off x="2181618" y="1665514"/>
                <a:ext cx="97920" cy="79200"/>
              </p14:xfrm>
            </p:contentPart>
          </mc:Choice>
          <mc:Fallback xmlns="">
            <p:pic>
              <p:nvPicPr>
                <p:cNvPr id="941" name="Ink 940"/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80178" y="1662994"/>
                  <a:ext cx="99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42" name="Ink 941"/>
                <p14:cNvContentPartPr/>
                <p14:nvPr/>
              </p14:nvContentPartPr>
              <p14:xfrm>
                <a:off x="1687698" y="1868914"/>
                <a:ext cx="445320" cy="36720"/>
              </p14:xfrm>
            </p:contentPart>
          </mc:Choice>
          <mc:Fallback xmlns="">
            <p:pic>
              <p:nvPicPr>
                <p:cNvPr id="942" name="Ink 941"/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6978" y="1867834"/>
                  <a:ext cx="447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43" name="Ink 942"/>
                <p14:cNvContentPartPr/>
                <p14:nvPr/>
              </p14:nvContentPartPr>
              <p14:xfrm>
                <a:off x="1846458" y="1903474"/>
                <a:ext cx="95040" cy="167760"/>
              </p14:xfrm>
            </p:contentPart>
          </mc:Choice>
          <mc:Fallback xmlns="">
            <p:pic>
              <p:nvPicPr>
                <p:cNvPr id="943" name="Ink 942"/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45378" y="1901314"/>
                  <a:ext cx="97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44" name="Ink 943"/>
                <p14:cNvContentPartPr/>
                <p14:nvPr/>
              </p14:nvContentPartPr>
              <p14:xfrm>
                <a:off x="1986858" y="1949914"/>
                <a:ext cx="125280" cy="101880"/>
              </p14:xfrm>
            </p:contentPart>
          </mc:Choice>
          <mc:Fallback xmlns="">
            <p:pic>
              <p:nvPicPr>
                <p:cNvPr id="944" name="Ink 943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85778" y="1947754"/>
                  <a:ext cx="127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45" name="Ink 944"/>
                <p14:cNvContentPartPr/>
                <p14:nvPr/>
              </p14:nvContentPartPr>
              <p14:xfrm>
                <a:off x="2272698" y="1860994"/>
                <a:ext cx="17640" cy="25200"/>
              </p14:xfrm>
            </p:contentPart>
          </mc:Choice>
          <mc:Fallback xmlns="">
            <p:pic>
              <p:nvPicPr>
                <p:cNvPr id="945" name="Ink 944"/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71618" y="1858474"/>
                  <a:ext cx="19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946" name="Ink 945"/>
                <p14:cNvContentPartPr/>
                <p14:nvPr/>
              </p14:nvContentPartPr>
              <p14:xfrm>
                <a:off x="2346858" y="1818154"/>
                <a:ext cx="116280" cy="118080"/>
              </p14:xfrm>
            </p:contentPart>
          </mc:Choice>
          <mc:Fallback xmlns="">
            <p:pic>
              <p:nvPicPr>
                <p:cNvPr id="946" name="Ink 945"/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345778" y="1815994"/>
                  <a:ext cx="118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47" name="Ink 946"/>
                <p14:cNvContentPartPr/>
                <p14:nvPr/>
              </p14:nvContentPartPr>
              <p14:xfrm>
                <a:off x="2503458" y="1768834"/>
                <a:ext cx="48240" cy="190440"/>
              </p14:xfrm>
            </p:contentPart>
          </mc:Choice>
          <mc:Fallback xmlns="">
            <p:pic>
              <p:nvPicPr>
                <p:cNvPr id="947" name="Ink 946"/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502018" y="1766674"/>
                  <a:ext cx="50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48" name="Ink 947"/>
                <p14:cNvContentPartPr/>
                <p14:nvPr/>
              </p14:nvContentPartPr>
              <p14:xfrm>
                <a:off x="2574018" y="1822474"/>
                <a:ext cx="120960" cy="106560"/>
              </p14:xfrm>
            </p:contentPart>
          </mc:Choice>
          <mc:Fallback xmlns="">
            <p:pic>
              <p:nvPicPr>
                <p:cNvPr id="948" name="Ink 947"/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572578" y="1819954"/>
                  <a:ext cx="123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949" name="Ink 948"/>
                <p14:cNvContentPartPr/>
                <p14:nvPr/>
              </p14:nvContentPartPr>
              <p14:xfrm>
                <a:off x="2705418" y="1764874"/>
                <a:ext cx="58320" cy="218160"/>
              </p14:xfrm>
            </p:contentPart>
          </mc:Choice>
          <mc:Fallback xmlns="">
            <p:pic>
              <p:nvPicPr>
                <p:cNvPr id="949" name="Ink 948"/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704338" y="1762714"/>
                  <a:ext cx="6048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950" name="Ink 949"/>
              <p14:cNvContentPartPr/>
              <p14:nvPr/>
            </p14:nvContentPartPr>
            <p14:xfrm>
              <a:off x="2853378" y="1875394"/>
              <a:ext cx="99720" cy="3960"/>
            </p14:xfrm>
          </p:contentPart>
        </mc:Choice>
        <mc:Fallback xmlns="">
          <p:pic>
            <p:nvPicPr>
              <p:cNvPr id="950" name="Ink 949"/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852298" y="1872874"/>
                <a:ext cx="10188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951" name="Ink 950"/>
              <p14:cNvContentPartPr/>
              <p14:nvPr/>
            </p14:nvContentPartPr>
            <p14:xfrm>
              <a:off x="2900178" y="1817434"/>
              <a:ext cx="10080" cy="117360"/>
            </p14:xfrm>
          </p:contentPart>
        </mc:Choice>
        <mc:Fallback xmlns="">
          <p:pic>
            <p:nvPicPr>
              <p:cNvPr id="951" name="Ink 950"/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899098" y="1815274"/>
                <a:ext cx="1224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/>
          <p:cNvGrpSpPr/>
          <p:nvPr/>
        </p:nvGrpSpPr>
        <p:grpSpPr>
          <a:xfrm>
            <a:off x="3053898" y="1728154"/>
            <a:ext cx="875520" cy="248040"/>
            <a:chOff x="3053898" y="1728154"/>
            <a:chExt cx="87552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52" name="Ink 951"/>
                <p14:cNvContentPartPr/>
                <p14:nvPr/>
              </p14:nvContentPartPr>
              <p14:xfrm>
                <a:off x="3053898" y="1769914"/>
                <a:ext cx="96120" cy="192960"/>
              </p14:xfrm>
            </p:contentPart>
          </mc:Choice>
          <mc:Fallback xmlns="">
            <p:pic>
              <p:nvPicPr>
                <p:cNvPr id="952" name="Ink 951"/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53178" y="1767394"/>
                  <a:ext cx="97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53" name="Ink 952"/>
                <p14:cNvContentPartPr/>
                <p14:nvPr/>
              </p14:nvContentPartPr>
              <p14:xfrm>
                <a:off x="3202938" y="1771354"/>
                <a:ext cx="52560" cy="201960"/>
              </p14:xfrm>
            </p:contentPart>
          </mc:Choice>
          <mc:Fallback xmlns="">
            <p:pic>
              <p:nvPicPr>
                <p:cNvPr id="953" name="Ink 952"/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201858" y="1769194"/>
                  <a:ext cx="54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54" name="Ink 953"/>
                <p14:cNvContentPartPr/>
                <p14:nvPr/>
              </p14:nvContentPartPr>
              <p14:xfrm>
                <a:off x="3282858" y="1842994"/>
                <a:ext cx="82440" cy="84960"/>
              </p14:xfrm>
            </p:contentPart>
          </mc:Choice>
          <mc:Fallback xmlns="">
            <p:pic>
              <p:nvPicPr>
                <p:cNvPr id="954" name="Ink 953"/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81418" y="1840834"/>
                  <a:ext cx="85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55" name="Ink 954"/>
                <p14:cNvContentPartPr/>
                <p14:nvPr/>
              </p14:nvContentPartPr>
              <p14:xfrm>
                <a:off x="3378258" y="1776034"/>
                <a:ext cx="56520" cy="188640"/>
              </p14:xfrm>
            </p:contentPart>
          </mc:Choice>
          <mc:Fallback xmlns="">
            <p:pic>
              <p:nvPicPr>
                <p:cNvPr id="955" name="Ink 954"/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377538" y="1773874"/>
                  <a:ext cx="58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6" name="Ink 955"/>
                <p14:cNvContentPartPr/>
                <p14:nvPr/>
              </p14:nvContentPartPr>
              <p14:xfrm>
                <a:off x="3448818" y="1728154"/>
                <a:ext cx="105840" cy="95760"/>
              </p14:xfrm>
            </p:contentPart>
          </mc:Choice>
          <mc:Fallback xmlns="">
            <p:pic>
              <p:nvPicPr>
                <p:cNvPr id="956" name="Ink 955"/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47378" y="1725634"/>
                  <a:ext cx="108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957" name="Ink 956"/>
                <p14:cNvContentPartPr/>
                <p14:nvPr/>
              </p14:nvContentPartPr>
              <p14:xfrm>
                <a:off x="3575538" y="1767394"/>
                <a:ext cx="87840" cy="174240"/>
              </p14:xfrm>
            </p:contentPart>
          </mc:Choice>
          <mc:Fallback xmlns="">
            <p:pic>
              <p:nvPicPr>
                <p:cNvPr id="957" name="Ink 956"/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458" y="1765234"/>
                  <a:ext cx="90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958" name="Ink 957"/>
                <p14:cNvContentPartPr/>
                <p14:nvPr/>
              </p14:nvContentPartPr>
              <p14:xfrm>
                <a:off x="3703338" y="1761274"/>
                <a:ext cx="53280" cy="199080"/>
              </p14:xfrm>
            </p:contentPart>
          </mc:Choice>
          <mc:Fallback xmlns="">
            <p:pic>
              <p:nvPicPr>
                <p:cNvPr id="958" name="Ink 957"/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702258" y="1759114"/>
                  <a:ext cx="55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59" name="Ink 958"/>
                <p14:cNvContentPartPr/>
                <p14:nvPr/>
              </p14:nvContentPartPr>
              <p14:xfrm>
                <a:off x="3779658" y="1819594"/>
                <a:ext cx="101160" cy="93600"/>
              </p14:xfrm>
            </p:contentPart>
          </mc:Choice>
          <mc:Fallback xmlns="">
            <p:pic>
              <p:nvPicPr>
                <p:cNvPr id="959" name="Ink 958"/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778578" y="1817434"/>
                  <a:ext cx="1033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64" name="Ink 63"/>
                <p14:cNvContentPartPr/>
                <p14:nvPr/>
              </p14:nvContentPartPr>
              <p14:xfrm>
                <a:off x="3861378" y="1756954"/>
                <a:ext cx="68040" cy="21924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61018" y="1754794"/>
                  <a:ext cx="6948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67292" y="2001860"/>
            <a:ext cx="4409339" cy="1342694"/>
            <a:chOff x="67292" y="2001860"/>
            <a:chExt cx="4409339" cy="1342694"/>
          </a:xfrm>
        </p:grpSpPr>
        <p:sp>
          <p:nvSpPr>
            <p:cNvPr id="382" name="TextBox 381"/>
            <p:cNvSpPr txBox="1"/>
            <p:nvPr/>
          </p:nvSpPr>
          <p:spPr>
            <a:xfrm>
              <a:off x="67292" y="2001860"/>
              <a:ext cx="1283692" cy="233397"/>
            </a:xfrm>
            <a:prstGeom prst="rect">
              <a:avLst/>
            </a:prstGeom>
            <a:noFill/>
          </p:spPr>
          <p:txBody>
            <a:bodyPr wrap="none" lIns="46077" tIns="23038" rIns="46077" bIns="23038" rtlCol="0">
              <a:spAutoFit/>
            </a:bodyPr>
            <a:lstStyle/>
            <a:p>
              <a:r>
                <a:rPr lang="en-US" sz="1200" dirty="0"/>
                <a:t>Or, in more details: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66" name="Ink 65"/>
                <p14:cNvContentPartPr/>
                <p14:nvPr/>
              </p14:nvContentPartPr>
              <p14:xfrm>
                <a:off x="200736" y="2233266"/>
                <a:ext cx="122040" cy="46800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99296" y="2230746"/>
                  <a:ext cx="1242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7" name="Ink 66"/>
                <p14:cNvContentPartPr/>
                <p14:nvPr/>
              </p14:nvContentPartPr>
              <p14:xfrm>
                <a:off x="350136" y="2394546"/>
                <a:ext cx="167760" cy="18504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9056" y="2394186"/>
                  <a:ext cx="170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68" name="Ink 67"/>
                <p14:cNvContentPartPr/>
                <p14:nvPr/>
              </p14:nvContentPartPr>
              <p14:xfrm>
                <a:off x="528336" y="2321466"/>
                <a:ext cx="68400" cy="8388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7256" y="2319306"/>
                  <a:ext cx="70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69" name="Ink 68"/>
                <p14:cNvContentPartPr/>
                <p14:nvPr/>
              </p14:nvContentPartPr>
              <p14:xfrm>
                <a:off x="625896" y="2377626"/>
                <a:ext cx="23760" cy="18144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25536" y="2375466"/>
                  <a:ext cx="24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0" name="Ink 69"/>
                <p14:cNvContentPartPr/>
                <p14:nvPr/>
              </p14:nvContentPartPr>
              <p14:xfrm>
                <a:off x="657936" y="2352066"/>
                <a:ext cx="75600" cy="4032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6856" y="2349906"/>
                  <a:ext cx="77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1" name="Ink 70"/>
                <p14:cNvContentPartPr/>
                <p14:nvPr/>
              </p14:nvContentPartPr>
              <p14:xfrm>
                <a:off x="646416" y="2462946"/>
                <a:ext cx="83880" cy="1908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5696" y="2460786"/>
                  <a:ext cx="85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2" name="Ink 71"/>
                <p14:cNvContentPartPr/>
                <p14:nvPr/>
              </p14:nvContentPartPr>
              <p14:xfrm>
                <a:off x="746496" y="2351346"/>
                <a:ext cx="44640" cy="21168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45056" y="2349186"/>
                  <a:ext cx="47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73" name="Ink 72"/>
                <p14:cNvContentPartPr/>
                <p14:nvPr/>
              </p14:nvContentPartPr>
              <p14:xfrm>
                <a:off x="800856" y="2430906"/>
                <a:ext cx="96840" cy="10008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9416" y="2430186"/>
                  <a:ext cx="99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74" name="Ink 73"/>
                <p14:cNvContentPartPr/>
                <p14:nvPr/>
              </p14:nvContentPartPr>
              <p14:xfrm>
                <a:off x="894816" y="2317866"/>
                <a:ext cx="54720" cy="25776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94456" y="2315706"/>
                  <a:ext cx="56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5" name="Ink 74"/>
                <p14:cNvContentPartPr/>
                <p14:nvPr/>
              </p14:nvContentPartPr>
              <p14:xfrm>
                <a:off x="940536" y="2218506"/>
                <a:ext cx="88920" cy="43524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39456" y="2216346"/>
                  <a:ext cx="9108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76" name="Ink 75"/>
                <p14:cNvContentPartPr/>
                <p14:nvPr/>
              </p14:nvContentPartPr>
              <p14:xfrm>
                <a:off x="1077696" y="2636106"/>
                <a:ext cx="20520" cy="5688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6616" y="2633946"/>
                  <a:ext cx="22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7" name="Ink 76"/>
                <p14:cNvContentPartPr/>
                <p14:nvPr/>
              </p14:nvContentPartPr>
              <p14:xfrm>
                <a:off x="1096416" y="2567706"/>
                <a:ext cx="6120" cy="432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5336" y="2565186"/>
                  <a:ext cx="828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78" name="Ink 77"/>
                <p14:cNvContentPartPr/>
                <p14:nvPr/>
              </p14:nvContentPartPr>
              <p14:xfrm>
                <a:off x="1077696" y="2636106"/>
                <a:ext cx="20520" cy="5688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6616" y="2633946"/>
                  <a:ext cx="22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79" name="Ink 78"/>
                <p14:cNvContentPartPr/>
                <p14:nvPr/>
              </p14:nvContentPartPr>
              <p14:xfrm>
                <a:off x="1096416" y="2567706"/>
                <a:ext cx="6120" cy="432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5336" y="2565186"/>
                  <a:ext cx="828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80" name="Ink 79"/>
                <p14:cNvContentPartPr/>
                <p14:nvPr/>
              </p14:nvContentPartPr>
              <p14:xfrm>
                <a:off x="1132416" y="2660946"/>
                <a:ext cx="19440" cy="4968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31696" y="2659506"/>
                  <a:ext cx="21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81" name="Ink 80"/>
                <p14:cNvContentPartPr/>
                <p14:nvPr/>
              </p14:nvContentPartPr>
              <p14:xfrm>
                <a:off x="1186056" y="2615946"/>
                <a:ext cx="56160" cy="13212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84976" y="2613786"/>
                  <a:ext cx="58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82" name="Ink 81"/>
                <p14:cNvContentPartPr/>
                <p14:nvPr/>
              </p14:nvContentPartPr>
              <p14:xfrm>
                <a:off x="1224576" y="2562666"/>
                <a:ext cx="9720" cy="288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223496" y="2560146"/>
                  <a:ext cx="11880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83" name="Ink 82"/>
                <p14:cNvContentPartPr/>
                <p14:nvPr/>
              </p14:nvContentPartPr>
              <p14:xfrm>
                <a:off x="1281456" y="2394546"/>
                <a:ext cx="91440" cy="612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80016" y="2393106"/>
                  <a:ext cx="9432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84" name="Ink 83"/>
                <p14:cNvContentPartPr/>
                <p14:nvPr/>
              </p14:nvContentPartPr>
              <p14:xfrm>
                <a:off x="1286856" y="2440986"/>
                <a:ext cx="83160" cy="360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285776" y="2438466"/>
                  <a:ext cx="8568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85" name="Ink 84"/>
                <p14:cNvContentPartPr/>
                <p14:nvPr/>
              </p14:nvContentPartPr>
              <p14:xfrm>
                <a:off x="1446696" y="2271066"/>
                <a:ext cx="259560" cy="33300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445256" y="2268546"/>
                  <a:ext cx="2620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86" name="Ink 85"/>
                <p14:cNvContentPartPr/>
                <p14:nvPr/>
              </p14:nvContentPartPr>
              <p14:xfrm>
                <a:off x="1535256" y="2629266"/>
                <a:ext cx="73440" cy="11772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533816" y="2627106"/>
                  <a:ext cx="75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87" name="Ink 86"/>
                <p14:cNvContentPartPr/>
                <p14:nvPr/>
              </p14:nvContentPartPr>
              <p14:xfrm>
                <a:off x="1747296" y="2272506"/>
                <a:ext cx="139320" cy="169560"/>
              </p14:xfrm>
            </p:contentPart>
          </mc:Choice>
          <mc:Fallback xmlns="">
            <p:pic>
              <p:nvPicPr>
                <p:cNvPr id="87" name="Ink 86"/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745856" y="2269986"/>
                  <a:ext cx="141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88" name="Ink 87"/>
                <p14:cNvContentPartPr/>
                <p14:nvPr/>
              </p14:nvContentPartPr>
              <p14:xfrm>
                <a:off x="1903176" y="2235066"/>
                <a:ext cx="69480" cy="96480"/>
              </p14:xfrm>
            </p:contentPart>
          </mc:Choice>
          <mc:Fallback xmlns="">
            <p:pic>
              <p:nvPicPr>
                <p:cNvPr id="88" name="Ink 87"/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902096" y="2232906"/>
                  <a:ext cx="71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89" name="Ink 88"/>
                <p14:cNvContentPartPr/>
                <p14:nvPr/>
              </p14:nvContentPartPr>
              <p14:xfrm>
                <a:off x="1988856" y="2247306"/>
                <a:ext cx="72000" cy="217440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988496" y="2244786"/>
                  <a:ext cx="73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90" name="Ink 89"/>
                <p14:cNvContentPartPr/>
                <p14:nvPr/>
              </p14:nvContentPartPr>
              <p14:xfrm>
                <a:off x="1968696" y="2377986"/>
                <a:ext cx="72360" cy="33840"/>
              </p14:xfrm>
            </p:contentPart>
          </mc:Choice>
          <mc:Fallback xmlns="">
            <p:pic>
              <p:nvPicPr>
                <p:cNvPr id="90" name="Ink 89"/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967616" y="2376186"/>
                  <a:ext cx="74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91" name="Ink 90"/>
                <p14:cNvContentPartPr/>
                <p14:nvPr/>
              </p14:nvContentPartPr>
              <p14:xfrm>
                <a:off x="2075256" y="2261346"/>
                <a:ext cx="64080" cy="193320"/>
              </p14:xfrm>
            </p:contentPart>
          </mc:Choice>
          <mc:Fallback xmlns="">
            <p:pic>
              <p:nvPicPr>
                <p:cNvPr id="91" name="Ink 90"/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074176" y="2258826"/>
                  <a:ext cx="66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92" name="Ink 91"/>
                <p14:cNvContentPartPr/>
                <p14:nvPr/>
              </p14:nvContentPartPr>
              <p14:xfrm>
                <a:off x="2167056" y="2314266"/>
                <a:ext cx="43920" cy="99000"/>
              </p14:xfrm>
            </p:contentPart>
          </mc:Choice>
          <mc:Fallback xmlns="">
            <p:pic>
              <p:nvPicPr>
                <p:cNvPr id="92" name="Ink 91"/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65976" y="2312106"/>
                  <a:ext cx="45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3" name="Ink 92"/>
                <p14:cNvContentPartPr/>
                <p14:nvPr/>
              </p14:nvContentPartPr>
              <p14:xfrm>
                <a:off x="2148696" y="2306706"/>
                <a:ext cx="73080" cy="9612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47616" y="2304186"/>
                  <a:ext cx="75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4" name="Ink 93"/>
                <p14:cNvContentPartPr/>
                <p14:nvPr/>
              </p14:nvContentPartPr>
              <p14:xfrm>
                <a:off x="2244456" y="2390586"/>
                <a:ext cx="61560" cy="9432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243376" y="2388426"/>
                  <a:ext cx="63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5" name="Ink 94"/>
                <p14:cNvContentPartPr/>
                <p14:nvPr/>
              </p14:nvContentPartPr>
              <p14:xfrm>
                <a:off x="2335176" y="2419386"/>
                <a:ext cx="21960" cy="4464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34096" y="2417226"/>
                  <a:ext cx="24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Ink 95"/>
                <p14:cNvContentPartPr/>
                <p14:nvPr/>
              </p14:nvContentPartPr>
              <p14:xfrm>
                <a:off x="2344176" y="2328666"/>
                <a:ext cx="10440" cy="5400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342736" y="2326146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7" name="Ink 96"/>
                <p14:cNvContentPartPr/>
                <p14:nvPr/>
              </p14:nvContentPartPr>
              <p14:xfrm>
                <a:off x="2406456" y="2319306"/>
                <a:ext cx="107640" cy="101520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405376" y="2316786"/>
                  <a:ext cx="110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8" name="Ink 97"/>
                <p14:cNvContentPartPr/>
                <p14:nvPr/>
              </p14:nvContentPartPr>
              <p14:xfrm>
                <a:off x="2538576" y="2381586"/>
                <a:ext cx="33480" cy="104400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537136" y="2379426"/>
                  <a:ext cx="35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99" name="Ink 98"/>
                <p14:cNvContentPartPr/>
                <p14:nvPr/>
              </p14:nvContentPartPr>
              <p14:xfrm>
                <a:off x="2509416" y="2437386"/>
                <a:ext cx="64080" cy="828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508336" y="2436666"/>
                  <a:ext cx="655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0" name="Ink 99"/>
                <p14:cNvContentPartPr/>
                <p14:nvPr/>
              </p14:nvContentPartPr>
              <p14:xfrm>
                <a:off x="2603376" y="2228226"/>
                <a:ext cx="57240" cy="21852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601936" y="2225706"/>
                  <a:ext cx="60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1" name="Ink 100"/>
                <p14:cNvContentPartPr/>
                <p14:nvPr/>
              </p14:nvContentPartPr>
              <p14:xfrm>
                <a:off x="1804536" y="2491746"/>
                <a:ext cx="867240" cy="3888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803456" y="2491026"/>
                  <a:ext cx="869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2" name="Ink 101"/>
                <p14:cNvContentPartPr/>
                <p14:nvPr/>
              </p14:nvContentPartPr>
              <p14:xfrm>
                <a:off x="1817856" y="2536746"/>
                <a:ext cx="115920" cy="16092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816416" y="2534226"/>
                  <a:ext cx="118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3" name="Ink 102"/>
                <p14:cNvContentPartPr/>
                <p14:nvPr/>
              </p14:nvContentPartPr>
              <p14:xfrm>
                <a:off x="1985256" y="2578146"/>
                <a:ext cx="114840" cy="9324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983816" y="2575626"/>
                  <a:ext cx="1177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4" name="Ink 103"/>
                <p14:cNvContentPartPr/>
                <p14:nvPr/>
              </p14:nvContentPartPr>
              <p14:xfrm>
                <a:off x="2131056" y="2649786"/>
                <a:ext cx="32400" cy="50400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129616" y="2647266"/>
                  <a:ext cx="34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5" name="Ink 104"/>
                <p14:cNvContentPartPr/>
                <p14:nvPr/>
              </p14:nvContentPartPr>
              <p14:xfrm>
                <a:off x="2145816" y="2608386"/>
                <a:ext cx="16920" cy="47160"/>
              </p14:xfrm>
            </p:contentPart>
          </mc:Choice>
          <mc:Fallback xmlns="">
            <p:pic>
              <p:nvPicPr>
                <p:cNvPr id="105" name="Ink 104"/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45456" y="2606226"/>
                  <a:ext cx="18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6" name="Ink 105"/>
                <p14:cNvContentPartPr/>
                <p14:nvPr/>
              </p14:nvContentPartPr>
              <p14:xfrm>
                <a:off x="2258496" y="2628906"/>
                <a:ext cx="3600" cy="3600"/>
              </p14:xfrm>
            </p:contentPart>
          </mc:Choice>
          <mc:Fallback xmlns="">
            <p:pic>
              <p:nvPicPr>
                <p:cNvPr id="106" name="Ink 105"/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257416" y="2626746"/>
                  <a:ext cx="576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7" name="Ink 106"/>
                <p14:cNvContentPartPr/>
                <p14:nvPr/>
              </p14:nvContentPartPr>
              <p14:xfrm>
                <a:off x="2309616" y="2544306"/>
                <a:ext cx="106560" cy="14040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308536" y="2541786"/>
                  <a:ext cx="109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8" name="Ink 107"/>
                <p14:cNvContentPartPr/>
                <p14:nvPr/>
              </p14:nvContentPartPr>
              <p14:xfrm>
                <a:off x="2433456" y="2598666"/>
                <a:ext cx="111600" cy="7776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432376" y="2596146"/>
                  <a:ext cx="114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09" name="Ink 108"/>
                <p14:cNvContentPartPr/>
                <p14:nvPr/>
              </p14:nvContentPartPr>
              <p14:xfrm>
                <a:off x="2534256" y="2650506"/>
                <a:ext cx="57960" cy="11304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533536" y="2648346"/>
                  <a:ext cx="60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10" name="Ink 109"/>
                <p14:cNvContentPartPr/>
                <p14:nvPr/>
              </p14:nvContentPartPr>
              <p14:xfrm>
                <a:off x="2585736" y="2618466"/>
                <a:ext cx="2160" cy="1152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584296" y="2615946"/>
                  <a:ext cx="46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11" name="Ink 110"/>
                <p14:cNvContentPartPr/>
                <p14:nvPr/>
              </p14:nvContentPartPr>
              <p14:xfrm>
                <a:off x="2773296" y="2384466"/>
                <a:ext cx="104040" cy="13932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771856" y="2381946"/>
                  <a:ext cx="106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2" name="Ink 111"/>
                <p14:cNvContentPartPr/>
                <p14:nvPr/>
              </p14:nvContentPartPr>
              <p14:xfrm>
                <a:off x="2855376" y="2475906"/>
                <a:ext cx="66960" cy="10368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854296" y="2473386"/>
                  <a:ext cx="69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3" name="Ink 112"/>
                <p14:cNvContentPartPr/>
                <p14:nvPr/>
              </p14:nvContentPartPr>
              <p14:xfrm>
                <a:off x="2990736" y="2361786"/>
                <a:ext cx="31320" cy="17604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989296" y="2359266"/>
                  <a:ext cx="33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4" name="Ink 113"/>
                <p14:cNvContentPartPr/>
                <p14:nvPr/>
              </p14:nvContentPartPr>
              <p14:xfrm>
                <a:off x="3048336" y="2408586"/>
                <a:ext cx="131040" cy="8532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047256" y="2406066"/>
                  <a:ext cx="133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6" name="Ink 115"/>
                <p14:cNvContentPartPr/>
                <p14:nvPr/>
              </p14:nvContentPartPr>
              <p14:xfrm>
                <a:off x="3198816" y="2477346"/>
                <a:ext cx="35280" cy="11988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197376" y="2474826"/>
                  <a:ext cx="37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7" name="Ink 116"/>
                <p14:cNvContentPartPr/>
                <p14:nvPr/>
              </p14:nvContentPartPr>
              <p14:xfrm>
                <a:off x="3171096" y="2534946"/>
                <a:ext cx="62640" cy="17640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170016" y="2533146"/>
                  <a:ext cx="64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8" name="Ink 117"/>
                <p14:cNvContentPartPr/>
                <p14:nvPr/>
              </p14:nvContentPartPr>
              <p14:xfrm>
                <a:off x="3257136" y="2352786"/>
                <a:ext cx="37800" cy="18216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256416" y="2350266"/>
                  <a:ext cx="39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9" name="Ink 118"/>
                <p14:cNvContentPartPr/>
                <p14:nvPr/>
              </p14:nvContentPartPr>
              <p14:xfrm>
                <a:off x="3375216" y="2469786"/>
                <a:ext cx="3600" cy="612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374496" y="2469426"/>
                  <a:ext cx="4680" cy="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20" name="Ink 119"/>
                <p14:cNvContentPartPr/>
                <p14:nvPr/>
              </p14:nvContentPartPr>
              <p14:xfrm>
                <a:off x="3369096" y="2438106"/>
                <a:ext cx="118800" cy="540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368016" y="2435586"/>
                  <a:ext cx="1209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21" name="Ink 120"/>
                <p14:cNvContentPartPr/>
                <p14:nvPr/>
              </p14:nvContentPartPr>
              <p14:xfrm>
                <a:off x="3408696" y="2367186"/>
                <a:ext cx="12960" cy="14148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407256" y="2365026"/>
                  <a:ext cx="15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22" name="Ink 121"/>
                <p14:cNvContentPartPr/>
                <p14:nvPr/>
              </p14:nvContentPartPr>
              <p14:xfrm>
                <a:off x="1965271" y="2844154"/>
                <a:ext cx="249120" cy="31068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963831" y="2841994"/>
                  <a:ext cx="2516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3" name="Ink 122"/>
                <p14:cNvContentPartPr/>
                <p14:nvPr/>
              </p14:nvContentPartPr>
              <p14:xfrm>
                <a:off x="2057791" y="3174634"/>
                <a:ext cx="83160" cy="9504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056351" y="3172114"/>
                  <a:ext cx="85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4" name="Ink 123"/>
                <p14:cNvContentPartPr/>
                <p14:nvPr/>
              </p14:nvContentPartPr>
              <p14:xfrm>
                <a:off x="2265511" y="2807434"/>
                <a:ext cx="118440" cy="18792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264431" y="2804914"/>
                  <a:ext cx="120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5" name="Ink 124"/>
                <p14:cNvContentPartPr/>
                <p14:nvPr/>
              </p14:nvContentPartPr>
              <p14:xfrm>
                <a:off x="2444791" y="2816074"/>
                <a:ext cx="52560" cy="18504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443711" y="2813554"/>
                  <a:ext cx="55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6" name="Ink 125"/>
                <p14:cNvContentPartPr/>
                <p14:nvPr/>
              </p14:nvContentPartPr>
              <p14:xfrm>
                <a:off x="2428231" y="2922634"/>
                <a:ext cx="68760" cy="3636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427151" y="2921914"/>
                  <a:ext cx="70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7" name="Ink 126"/>
                <p14:cNvContentPartPr/>
                <p14:nvPr/>
              </p14:nvContentPartPr>
              <p14:xfrm>
                <a:off x="2534791" y="2797714"/>
                <a:ext cx="48240" cy="19656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533351" y="2795554"/>
                  <a:ext cx="50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28" name="Ink 127"/>
                <p14:cNvContentPartPr/>
                <p14:nvPr/>
              </p14:nvContentPartPr>
              <p14:xfrm>
                <a:off x="2620111" y="2860714"/>
                <a:ext cx="62640" cy="7920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618671" y="2858554"/>
                  <a:ext cx="65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29" name="Ink 128"/>
                <p14:cNvContentPartPr/>
                <p14:nvPr/>
              </p14:nvContentPartPr>
              <p14:xfrm>
                <a:off x="2623711" y="2850634"/>
                <a:ext cx="59400" cy="10620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622631" y="2848114"/>
                  <a:ext cx="61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30" name="Ink 129"/>
                <p14:cNvContentPartPr/>
                <p14:nvPr/>
              </p14:nvContentPartPr>
              <p14:xfrm>
                <a:off x="2712991" y="2903194"/>
                <a:ext cx="57240" cy="9180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711911" y="2901034"/>
                  <a:ext cx="594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31" name="Ink 130"/>
                <p14:cNvContentPartPr/>
                <p14:nvPr/>
              </p14:nvContentPartPr>
              <p14:xfrm>
                <a:off x="2855191" y="2837674"/>
                <a:ext cx="12600" cy="864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854111" y="2835154"/>
                  <a:ext cx="140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32" name="Ink 131"/>
                <p14:cNvContentPartPr/>
                <p14:nvPr/>
              </p14:nvContentPartPr>
              <p14:xfrm>
                <a:off x="2826391" y="2921194"/>
                <a:ext cx="45720" cy="6480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826031" y="2919034"/>
                  <a:ext cx="47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33" name="Ink 132"/>
                <p14:cNvContentPartPr/>
                <p14:nvPr/>
              </p14:nvContentPartPr>
              <p14:xfrm>
                <a:off x="2927911" y="2816074"/>
                <a:ext cx="124920" cy="122400"/>
              </p14:xfrm>
            </p:contentPart>
          </mc:Choice>
          <mc:Fallback xmlns="">
            <p:pic>
              <p:nvPicPr>
                <p:cNvPr id="133" name="Ink 132"/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926831" y="2813554"/>
                  <a:ext cx="127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34" name="Ink 133"/>
                <p14:cNvContentPartPr/>
                <p14:nvPr/>
              </p14:nvContentPartPr>
              <p14:xfrm>
                <a:off x="3074071" y="2886634"/>
                <a:ext cx="40680" cy="128160"/>
              </p14:xfrm>
            </p:contentPart>
          </mc:Choice>
          <mc:Fallback xmlns="">
            <p:pic>
              <p:nvPicPr>
                <p:cNvPr id="134" name="Ink 133"/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072991" y="2884114"/>
                  <a:ext cx="42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35" name="Ink 134"/>
                <p14:cNvContentPartPr/>
                <p14:nvPr/>
              </p14:nvContentPartPr>
              <p14:xfrm>
                <a:off x="3048151" y="2958274"/>
                <a:ext cx="70920" cy="720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047071" y="2956834"/>
                  <a:ext cx="723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36" name="Ink 135"/>
                <p14:cNvContentPartPr/>
                <p14:nvPr/>
              </p14:nvContentPartPr>
              <p14:xfrm>
                <a:off x="3185311" y="2773234"/>
                <a:ext cx="43560" cy="22068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183871" y="2770714"/>
                  <a:ext cx="46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37" name="Ink 136"/>
                <p14:cNvContentPartPr/>
                <p14:nvPr/>
              </p14:nvContentPartPr>
              <p14:xfrm>
                <a:off x="2292511" y="3023794"/>
                <a:ext cx="915480" cy="2700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291431" y="3021634"/>
                  <a:ext cx="917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38" name="Ink 137"/>
                <p14:cNvContentPartPr/>
                <p14:nvPr/>
              </p14:nvContentPartPr>
              <p14:xfrm>
                <a:off x="2508871" y="3085714"/>
                <a:ext cx="150120" cy="156240"/>
              </p14:xfrm>
            </p:contentPart>
          </mc:Choice>
          <mc:Fallback xmlns="">
            <p:pic>
              <p:nvPicPr>
                <p:cNvPr id="138" name="Ink 137"/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507431" y="3082834"/>
                  <a:ext cx="152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39" name="Ink 138"/>
                <p14:cNvContentPartPr/>
                <p14:nvPr/>
              </p14:nvContentPartPr>
              <p14:xfrm>
                <a:off x="2711551" y="3120274"/>
                <a:ext cx="147240" cy="9684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710111" y="3117754"/>
                  <a:ext cx="149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40" name="Ink 139"/>
                <p14:cNvContentPartPr/>
                <p14:nvPr/>
              </p14:nvContentPartPr>
              <p14:xfrm>
                <a:off x="2907391" y="3190474"/>
                <a:ext cx="39600" cy="5688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906311" y="3187954"/>
                  <a:ext cx="41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41" name="Ink 140"/>
                <p14:cNvContentPartPr/>
                <p14:nvPr/>
              </p14:nvContentPartPr>
              <p14:xfrm>
                <a:off x="2921431" y="3136474"/>
                <a:ext cx="11880" cy="1224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919991" y="3133954"/>
                  <a:ext cx="144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42" name="Ink 141"/>
                <p14:cNvContentPartPr/>
                <p14:nvPr/>
              </p14:nvContentPartPr>
              <p14:xfrm>
                <a:off x="3308071" y="3000754"/>
                <a:ext cx="23400" cy="4176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306991" y="2998234"/>
                  <a:ext cx="25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43" name="Ink 142"/>
                <p14:cNvContentPartPr/>
                <p14:nvPr/>
              </p14:nvContentPartPr>
              <p14:xfrm>
                <a:off x="3408511" y="2758474"/>
                <a:ext cx="128520" cy="19188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407431" y="2755954"/>
                  <a:ext cx="131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44" name="Ink 143"/>
                <p14:cNvContentPartPr/>
                <p14:nvPr/>
              </p14:nvContentPartPr>
              <p14:xfrm>
                <a:off x="3585991" y="2789434"/>
                <a:ext cx="69480" cy="193320"/>
              </p14:xfrm>
            </p:contentPart>
          </mc:Choice>
          <mc:Fallback xmlns="">
            <p:pic>
              <p:nvPicPr>
                <p:cNvPr id="144" name="Ink 143"/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585271" y="2786914"/>
                  <a:ext cx="71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45" name="Ink 144"/>
                <p14:cNvContentPartPr/>
                <p14:nvPr/>
              </p14:nvContentPartPr>
              <p14:xfrm>
                <a:off x="3561871" y="2885914"/>
                <a:ext cx="70200" cy="2952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560791" y="2883394"/>
                  <a:ext cx="71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46" name="Ink 145"/>
                <p14:cNvContentPartPr/>
                <p14:nvPr/>
              </p14:nvContentPartPr>
              <p14:xfrm>
                <a:off x="3720991" y="2750194"/>
                <a:ext cx="56880" cy="22032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719551" y="2748034"/>
                  <a:ext cx="59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47" name="Ink 146"/>
                <p14:cNvContentPartPr/>
                <p14:nvPr/>
              </p14:nvContentPartPr>
              <p14:xfrm>
                <a:off x="3804151" y="2830834"/>
                <a:ext cx="101520" cy="9936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803071" y="2828674"/>
                  <a:ext cx="103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48" name="Ink 147"/>
                <p14:cNvContentPartPr/>
                <p14:nvPr/>
              </p14:nvContentPartPr>
              <p14:xfrm>
                <a:off x="3822511" y="2837314"/>
                <a:ext cx="71280" cy="11016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821791" y="2834794"/>
                  <a:ext cx="73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49" name="Ink 148"/>
                <p14:cNvContentPartPr/>
                <p14:nvPr/>
              </p14:nvContentPartPr>
              <p14:xfrm>
                <a:off x="3948151" y="2896354"/>
                <a:ext cx="69840" cy="9612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947071" y="2893834"/>
                  <a:ext cx="71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50" name="Ink 149"/>
                <p14:cNvContentPartPr/>
                <p14:nvPr/>
              </p14:nvContentPartPr>
              <p14:xfrm>
                <a:off x="4084591" y="2901394"/>
                <a:ext cx="20880" cy="52200"/>
              </p14:xfrm>
            </p:contentPart>
          </mc:Choice>
          <mc:Fallback xmlns="">
            <p:pic>
              <p:nvPicPr>
                <p:cNvPr id="150" name="Ink 149"/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083151" y="2898874"/>
                  <a:ext cx="23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51" name="Ink 150"/>
                <p14:cNvContentPartPr/>
                <p14:nvPr/>
              </p14:nvContentPartPr>
              <p14:xfrm>
                <a:off x="4074511" y="2811034"/>
                <a:ext cx="14760" cy="12240"/>
              </p14:xfrm>
            </p:contentPart>
          </mc:Choice>
          <mc:Fallback xmlns="">
            <p:pic>
              <p:nvPicPr>
                <p:cNvPr id="151" name="Ink 150"/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073071" y="2808514"/>
                  <a:ext cx="172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52" name="Ink 151"/>
                <p14:cNvContentPartPr/>
                <p14:nvPr/>
              </p14:nvContentPartPr>
              <p14:xfrm>
                <a:off x="4178911" y="2786914"/>
                <a:ext cx="138240" cy="11592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177831" y="2784754"/>
                  <a:ext cx="140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53" name="Ink 152"/>
                <p14:cNvContentPartPr/>
                <p14:nvPr/>
              </p14:nvContentPartPr>
              <p14:xfrm>
                <a:off x="4345231" y="2857834"/>
                <a:ext cx="33840" cy="104760"/>
              </p14:xfrm>
            </p:contentPart>
          </mc:Choice>
          <mc:Fallback xmlns="">
            <p:pic>
              <p:nvPicPr>
                <p:cNvPr id="153" name="Ink 152"/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344151" y="2856394"/>
                  <a:ext cx="356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54" name="Ink 153"/>
                <p14:cNvContentPartPr/>
                <p14:nvPr/>
              </p14:nvContentPartPr>
              <p14:xfrm>
                <a:off x="4320751" y="2915794"/>
                <a:ext cx="62640" cy="864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319671" y="2913634"/>
                  <a:ext cx="640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55" name="Ink 154"/>
                <p14:cNvContentPartPr/>
                <p14:nvPr/>
              </p14:nvContentPartPr>
              <p14:xfrm>
                <a:off x="4417591" y="2744074"/>
                <a:ext cx="59040" cy="186840"/>
              </p14:xfrm>
            </p:contentPart>
          </mc:Choice>
          <mc:Fallback xmlns="">
            <p:pic>
              <p:nvPicPr>
                <p:cNvPr id="155" name="Ink 154"/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416511" y="2741914"/>
                  <a:ext cx="61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56" name="Ink 155"/>
                <p14:cNvContentPartPr/>
                <p14:nvPr/>
              </p14:nvContentPartPr>
              <p14:xfrm>
                <a:off x="3479791" y="3002914"/>
                <a:ext cx="957240" cy="39960"/>
              </p14:xfrm>
            </p:contentPart>
          </mc:Choice>
          <mc:Fallback xmlns="">
            <p:pic>
              <p:nvPicPr>
                <p:cNvPr id="156" name="Ink 155"/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478711" y="3001834"/>
                  <a:ext cx="959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57" name="Ink 156"/>
                <p14:cNvContentPartPr/>
                <p14:nvPr/>
              </p14:nvContentPartPr>
              <p14:xfrm>
                <a:off x="3687511" y="3119914"/>
                <a:ext cx="135360" cy="149400"/>
              </p14:xfrm>
            </p:contentPart>
          </mc:Choice>
          <mc:Fallback xmlns="">
            <p:pic>
              <p:nvPicPr>
                <p:cNvPr id="157" name="Ink 156"/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686431" y="3117034"/>
                  <a:ext cx="137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58" name="Ink 157"/>
                <p14:cNvContentPartPr/>
                <p14:nvPr/>
              </p14:nvContentPartPr>
              <p14:xfrm>
                <a:off x="3900631" y="3144034"/>
                <a:ext cx="103320" cy="8784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899191" y="3141514"/>
                  <a:ext cx="106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59" name="Ink 158"/>
                <p14:cNvContentPartPr/>
                <p14:nvPr/>
              </p14:nvContentPartPr>
              <p14:xfrm>
                <a:off x="4011151" y="3201274"/>
                <a:ext cx="79560" cy="143280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011151" y="3199474"/>
                  <a:ext cx="80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60" name="Ink 159"/>
                <p14:cNvContentPartPr/>
                <p14:nvPr/>
              </p14:nvContentPartPr>
              <p14:xfrm>
                <a:off x="4068751" y="3149434"/>
                <a:ext cx="12240" cy="7920"/>
              </p14:xfrm>
            </p:contentPart>
          </mc:Choice>
          <mc:Fallback xmlns="">
            <p:pic>
              <p:nvPicPr>
                <p:cNvPr id="160" name="Ink 159"/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067671" y="3146914"/>
                  <a:ext cx="14400" cy="1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490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7751"/>
            <a:ext cx="4137660" cy="577850"/>
          </a:xfrm>
        </p:spPr>
        <p:txBody>
          <a:bodyPr/>
          <a:lstStyle/>
          <a:p>
            <a:r>
              <a:rPr lang="en-US" dirty="0" smtClean="0"/>
              <a:t>Simplifying the second-order term</a:t>
            </a:r>
            <a:endParaRPr lang="en-US" dirty="0"/>
          </a:p>
        </p:txBody>
      </p:sp>
      <p:sp>
        <p:nvSpPr>
          <p:cNvPr id="333" name="TextBox 332"/>
          <p:cNvSpPr txBox="1"/>
          <p:nvPr/>
        </p:nvSpPr>
        <p:spPr>
          <a:xfrm>
            <a:off x="252412" y="1537146"/>
            <a:ext cx="4237168" cy="1770075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400" dirty="0"/>
              <a:t>Computing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green </a:t>
            </a:r>
            <a:r>
              <a:rPr lang="en-US" sz="1400" dirty="0"/>
              <a:t>is much easier than </a:t>
            </a:r>
            <a:r>
              <a:rPr lang="en-US" sz="1400" dirty="0">
                <a:solidFill>
                  <a:schemeClr val="accent2"/>
                </a:solidFill>
              </a:rPr>
              <a:t>red</a:t>
            </a:r>
            <a:r>
              <a:rPr lang="en-US" sz="1400" dirty="0"/>
              <a:t> (</a:t>
            </a:r>
            <a:r>
              <a:rPr lang="en-US" sz="1400" i="1" dirty="0"/>
              <a:t>n</a:t>
            </a:r>
            <a:r>
              <a:rPr lang="en-US" sz="1400" dirty="0"/>
              <a:t> first order derivatives </a:t>
            </a:r>
            <a:r>
              <a:rPr lang="en-US" sz="1400" dirty="0" err="1"/>
              <a:t>vs</a:t>
            </a:r>
            <a:r>
              <a:rPr lang="en-US" sz="1400" dirty="0"/>
              <a:t> </a:t>
            </a:r>
            <a:r>
              <a:rPr lang="en-US" sz="1400" i="1" dirty="0"/>
              <a:t>n</a:t>
            </a:r>
            <a:r>
              <a:rPr lang="en-US" sz="1600" i="1" baseline="30000" dirty="0"/>
              <a:t>2</a:t>
            </a:r>
            <a:r>
              <a:rPr lang="en-US" sz="1400" dirty="0"/>
              <a:t> second-order </a:t>
            </a:r>
            <a:r>
              <a:rPr lang="en-US" sz="1400" dirty="0" smtClean="0"/>
              <a:t>derivatives per each square)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/>
              <a:t>The second-order </a:t>
            </a:r>
            <a:r>
              <a:rPr lang="en-US" sz="1400" dirty="0"/>
              <a:t>term </a:t>
            </a:r>
            <a:r>
              <a:rPr lang="en-US" sz="1400" dirty="0" smtClean="0"/>
              <a:t>is approximated with </a:t>
            </a:r>
            <a:r>
              <a:rPr lang="en-US" sz="1400" dirty="0"/>
              <a:t>the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green</a:t>
            </a:r>
            <a:r>
              <a:rPr lang="en-US" sz="1400" dirty="0" smtClean="0"/>
              <a:t> </a:t>
            </a:r>
            <a:r>
              <a:rPr lang="en-US" sz="1400" dirty="0"/>
              <a:t>term only (</a:t>
            </a:r>
            <a:r>
              <a:rPr lang="en-US" sz="1400" dirty="0">
                <a:solidFill>
                  <a:schemeClr val="accent2"/>
                </a:solidFill>
              </a:rPr>
              <a:t>red</a:t>
            </a:r>
            <a:r>
              <a:rPr lang="en-US" sz="1400" dirty="0"/>
              <a:t> term is omitted). </a:t>
            </a:r>
            <a:endParaRPr lang="en-US" sz="14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/>
              <a:t>This </a:t>
            </a:r>
            <a:r>
              <a:rPr lang="en-US" sz="1400" dirty="0"/>
              <a:t>approximation is </a:t>
            </a:r>
            <a:r>
              <a:rPr lang="en-US" sz="1400" dirty="0" smtClean="0"/>
              <a:t>better for almost linear functions </a:t>
            </a:r>
            <a:r>
              <a:rPr lang="en-US" sz="1400" dirty="0"/>
              <a:t>(second derivatives are small) or </a:t>
            </a:r>
            <a:r>
              <a:rPr lang="en-US" sz="1400" dirty="0" smtClean="0"/>
              <a:t>close </a:t>
            </a:r>
            <a:r>
              <a:rPr lang="en-US" sz="1400" dirty="0"/>
              <a:t>to a good minimum (the residual vector is small).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0" name="Ink 119"/>
              <p14:cNvContentPartPr/>
              <p14:nvPr/>
            </p14:nvContentPartPr>
            <p14:xfrm>
              <a:off x="82476" y="320335"/>
              <a:ext cx="122040" cy="46800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36" y="317815"/>
                <a:ext cx="1242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1" name="Ink 120"/>
              <p14:cNvContentPartPr/>
              <p14:nvPr/>
            </p14:nvContentPartPr>
            <p14:xfrm>
              <a:off x="231876" y="481615"/>
              <a:ext cx="167760" cy="18504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796" y="481255"/>
                <a:ext cx="1702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2" name="Ink 121"/>
              <p14:cNvContentPartPr/>
              <p14:nvPr/>
            </p14:nvContentPartPr>
            <p14:xfrm>
              <a:off x="410076" y="408535"/>
              <a:ext cx="68400" cy="8388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996" y="406375"/>
                <a:ext cx="702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3" name="Ink 122"/>
              <p14:cNvContentPartPr/>
              <p14:nvPr/>
            </p14:nvContentPartPr>
            <p14:xfrm>
              <a:off x="507636" y="464695"/>
              <a:ext cx="23760" cy="18144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7276" y="462535"/>
                <a:ext cx="248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4" name="Ink 123"/>
              <p14:cNvContentPartPr/>
              <p14:nvPr/>
            </p14:nvContentPartPr>
            <p14:xfrm>
              <a:off x="539676" y="439135"/>
              <a:ext cx="75600" cy="4032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8596" y="436975"/>
                <a:ext cx="774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5" name="Ink 124"/>
              <p14:cNvContentPartPr/>
              <p14:nvPr/>
            </p14:nvContentPartPr>
            <p14:xfrm>
              <a:off x="528156" y="550015"/>
              <a:ext cx="83880" cy="1908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7436" y="547855"/>
                <a:ext cx="853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6" name="Ink 125"/>
              <p14:cNvContentPartPr/>
              <p14:nvPr/>
            </p14:nvContentPartPr>
            <p14:xfrm>
              <a:off x="628236" y="438415"/>
              <a:ext cx="44640" cy="21168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6796" y="436255"/>
                <a:ext cx="47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7" name="Ink 126"/>
              <p14:cNvContentPartPr/>
              <p14:nvPr/>
            </p14:nvContentPartPr>
            <p14:xfrm>
              <a:off x="682596" y="517975"/>
              <a:ext cx="96840" cy="10008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1156" y="517255"/>
                <a:ext cx="997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8" name="Ink 127"/>
              <p14:cNvContentPartPr/>
              <p14:nvPr/>
            </p14:nvContentPartPr>
            <p14:xfrm>
              <a:off x="776556" y="404935"/>
              <a:ext cx="54720" cy="2577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6196" y="402775"/>
                <a:ext cx="565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9" name="Ink 128"/>
              <p14:cNvContentPartPr/>
              <p14:nvPr/>
            </p14:nvContentPartPr>
            <p14:xfrm>
              <a:off x="822276" y="305575"/>
              <a:ext cx="88920" cy="43524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1196" y="303415"/>
                <a:ext cx="9108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0" name="Ink 129"/>
              <p14:cNvContentPartPr/>
              <p14:nvPr/>
            </p14:nvContentPartPr>
            <p14:xfrm>
              <a:off x="959436" y="723175"/>
              <a:ext cx="20520" cy="5688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8356" y="721015"/>
                <a:ext cx="223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1" name="Ink 130"/>
              <p14:cNvContentPartPr/>
              <p14:nvPr/>
            </p14:nvContentPartPr>
            <p14:xfrm>
              <a:off x="978156" y="654775"/>
              <a:ext cx="6120" cy="432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7076" y="652255"/>
                <a:ext cx="828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2" name="Ink 131"/>
              <p14:cNvContentPartPr/>
              <p14:nvPr/>
            </p14:nvContentPartPr>
            <p14:xfrm>
              <a:off x="959436" y="723175"/>
              <a:ext cx="20520" cy="5688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8356" y="721015"/>
                <a:ext cx="223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3" name="Ink 132"/>
              <p14:cNvContentPartPr/>
              <p14:nvPr/>
            </p14:nvContentPartPr>
            <p14:xfrm>
              <a:off x="978156" y="654775"/>
              <a:ext cx="6120" cy="432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7076" y="652255"/>
                <a:ext cx="828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4" name="Ink 133"/>
              <p14:cNvContentPartPr/>
              <p14:nvPr/>
            </p14:nvContentPartPr>
            <p14:xfrm>
              <a:off x="1014156" y="748015"/>
              <a:ext cx="19440" cy="4968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3436" y="746575"/>
                <a:ext cx="216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5" name="Ink 134"/>
              <p14:cNvContentPartPr/>
              <p14:nvPr/>
            </p14:nvContentPartPr>
            <p14:xfrm>
              <a:off x="1067796" y="703015"/>
              <a:ext cx="56160" cy="13212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66716" y="700855"/>
                <a:ext cx="58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6" name="Ink 135"/>
              <p14:cNvContentPartPr/>
              <p14:nvPr/>
            </p14:nvContentPartPr>
            <p14:xfrm>
              <a:off x="1106316" y="649735"/>
              <a:ext cx="9720" cy="288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05236" y="647215"/>
                <a:ext cx="11880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7" name="Ink 136"/>
              <p14:cNvContentPartPr/>
              <p14:nvPr/>
            </p14:nvContentPartPr>
            <p14:xfrm>
              <a:off x="1163196" y="481615"/>
              <a:ext cx="91440" cy="612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61756" y="480175"/>
                <a:ext cx="9432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8" name="Ink 137"/>
              <p14:cNvContentPartPr/>
              <p14:nvPr/>
            </p14:nvContentPartPr>
            <p14:xfrm>
              <a:off x="1168596" y="528055"/>
              <a:ext cx="83160" cy="360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67516" y="525535"/>
                <a:ext cx="8568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9" name="Ink 138"/>
              <p14:cNvContentPartPr/>
              <p14:nvPr/>
            </p14:nvContentPartPr>
            <p14:xfrm>
              <a:off x="1328436" y="358135"/>
              <a:ext cx="259560" cy="33300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26996" y="355615"/>
                <a:ext cx="2620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0" name="Ink 139"/>
              <p14:cNvContentPartPr/>
              <p14:nvPr/>
            </p14:nvContentPartPr>
            <p14:xfrm>
              <a:off x="1416996" y="716335"/>
              <a:ext cx="73440" cy="11772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15556" y="714175"/>
                <a:ext cx="759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1" name="Ink 140"/>
              <p14:cNvContentPartPr/>
              <p14:nvPr/>
            </p14:nvContentPartPr>
            <p14:xfrm>
              <a:off x="1629036" y="359575"/>
              <a:ext cx="139320" cy="16956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27596" y="357055"/>
                <a:ext cx="141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2" name="Ink 141"/>
              <p14:cNvContentPartPr/>
              <p14:nvPr/>
            </p14:nvContentPartPr>
            <p14:xfrm>
              <a:off x="1784916" y="322135"/>
              <a:ext cx="69480" cy="9648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83836" y="319975"/>
                <a:ext cx="712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3" name="Ink 142"/>
              <p14:cNvContentPartPr/>
              <p14:nvPr/>
            </p14:nvContentPartPr>
            <p14:xfrm>
              <a:off x="1870596" y="334375"/>
              <a:ext cx="72000" cy="21744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70236" y="331855"/>
                <a:ext cx="738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4" name="Ink 143"/>
              <p14:cNvContentPartPr/>
              <p14:nvPr/>
            </p14:nvContentPartPr>
            <p14:xfrm>
              <a:off x="1850436" y="465055"/>
              <a:ext cx="72360" cy="3384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49356" y="463255"/>
                <a:ext cx="741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5" name="Ink 144"/>
              <p14:cNvContentPartPr/>
              <p14:nvPr/>
            </p14:nvContentPartPr>
            <p14:xfrm>
              <a:off x="1956996" y="348415"/>
              <a:ext cx="64080" cy="1933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55916" y="345895"/>
                <a:ext cx="662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6" name="Ink 145"/>
              <p14:cNvContentPartPr/>
              <p14:nvPr/>
            </p14:nvContentPartPr>
            <p14:xfrm>
              <a:off x="2048796" y="401335"/>
              <a:ext cx="43920" cy="9900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47716" y="399175"/>
                <a:ext cx="457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7" name="Ink 146"/>
              <p14:cNvContentPartPr/>
              <p14:nvPr/>
            </p14:nvContentPartPr>
            <p14:xfrm>
              <a:off x="2030436" y="393775"/>
              <a:ext cx="73080" cy="9612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029356" y="391255"/>
                <a:ext cx="756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8" name="Ink 147"/>
              <p14:cNvContentPartPr/>
              <p14:nvPr/>
            </p14:nvContentPartPr>
            <p14:xfrm>
              <a:off x="2126196" y="477655"/>
              <a:ext cx="61560" cy="943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25116" y="475495"/>
                <a:ext cx="637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9" name="Ink 148"/>
              <p14:cNvContentPartPr/>
              <p14:nvPr/>
            </p14:nvContentPartPr>
            <p14:xfrm>
              <a:off x="2216916" y="506455"/>
              <a:ext cx="21960" cy="4464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15836" y="504295"/>
                <a:ext cx="24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0" name="Ink 149"/>
              <p14:cNvContentPartPr/>
              <p14:nvPr/>
            </p14:nvContentPartPr>
            <p14:xfrm>
              <a:off x="2225916" y="415735"/>
              <a:ext cx="10440" cy="540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24476" y="413215"/>
                <a:ext cx="126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1" name="Ink 150"/>
              <p14:cNvContentPartPr/>
              <p14:nvPr/>
            </p14:nvContentPartPr>
            <p14:xfrm>
              <a:off x="2288196" y="406375"/>
              <a:ext cx="107640" cy="10152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87116" y="403855"/>
                <a:ext cx="1101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2" name="Ink 151"/>
              <p14:cNvContentPartPr/>
              <p14:nvPr/>
            </p14:nvContentPartPr>
            <p14:xfrm>
              <a:off x="2420316" y="468655"/>
              <a:ext cx="33480" cy="10440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18876" y="466495"/>
                <a:ext cx="356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3" name="Ink 152"/>
              <p14:cNvContentPartPr/>
              <p14:nvPr/>
            </p14:nvContentPartPr>
            <p14:xfrm>
              <a:off x="2391156" y="524455"/>
              <a:ext cx="64080" cy="828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90076" y="523735"/>
                <a:ext cx="6552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4" name="Ink 153"/>
              <p14:cNvContentPartPr/>
              <p14:nvPr/>
            </p14:nvContentPartPr>
            <p14:xfrm>
              <a:off x="2485116" y="315295"/>
              <a:ext cx="57240" cy="21852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83676" y="312775"/>
                <a:ext cx="601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5" name="Ink 154"/>
              <p14:cNvContentPartPr/>
              <p14:nvPr/>
            </p14:nvContentPartPr>
            <p14:xfrm>
              <a:off x="1686276" y="578815"/>
              <a:ext cx="867240" cy="3888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85196" y="578095"/>
                <a:ext cx="8694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6" name="Ink 155"/>
              <p14:cNvContentPartPr/>
              <p14:nvPr/>
            </p14:nvContentPartPr>
            <p14:xfrm>
              <a:off x="1699596" y="623815"/>
              <a:ext cx="115920" cy="16092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98156" y="621295"/>
                <a:ext cx="1188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7" name="Ink 156"/>
              <p14:cNvContentPartPr/>
              <p14:nvPr/>
            </p14:nvContentPartPr>
            <p14:xfrm>
              <a:off x="1866996" y="665215"/>
              <a:ext cx="114840" cy="9324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65556" y="662695"/>
                <a:ext cx="1177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8" name="Ink 157"/>
              <p14:cNvContentPartPr/>
              <p14:nvPr/>
            </p14:nvContentPartPr>
            <p14:xfrm>
              <a:off x="2012796" y="736855"/>
              <a:ext cx="32400" cy="5040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11356" y="734335"/>
                <a:ext cx="345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9" name="Ink 158"/>
              <p14:cNvContentPartPr/>
              <p14:nvPr/>
            </p14:nvContentPartPr>
            <p14:xfrm>
              <a:off x="2027556" y="695455"/>
              <a:ext cx="16920" cy="4716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27196" y="693295"/>
                <a:ext cx="183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0" name="Ink 159"/>
              <p14:cNvContentPartPr/>
              <p14:nvPr/>
            </p14:nvContentPartPr>
            <p14:xfrm>
              <a:off x="2140236" y="715975"/>
              <a:ext cx="3600" cy="360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9156" y="713815"/>
                <a:ext cx="5760" cy="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1" name="Ink 160"/>
              <p14:cNvContentPartPr/>
              <p14:nvPr/>
            </p14:nvContentPartPr>
            <p14:xfrm>
              <a:off x="2191356" y="631375"/>
              <a:ext cx="106560" cy="14040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90276" y="628855"/>
                <a:ext cx="1090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2" name="Ink 161"/>
              <p14:cNvContentPartPr/>
              <p14:nvPr/>
            </p14:nvContentPartPr>
            <p14:xfrm>
              <a:off x="2315196" y="685735"/>
              <a:ext cx="111600" cy="7776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14116" y="683215"/>
                <a:ext cx="1141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3" name="Ink 162"/>
              <p14:cNvContentPartPr/>
              <p14:nvPr/>
            </p14:nvContentPartPr>
            <p14:xfrm>
              <a:off x="2415996" y="737575"/>
              <a:ext cx="57960" cy="11304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15276" y="735415"/>
                <a:ext cx="601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/>
              <p14:cNvContentPartPr/>
              <p14:nvPr/>
            </p14:nvContentPartPr>
            <p14:xfrm>
              <a:off x="2467476" y="705535"/>
              <a:ext cx="2160" cy="1152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66036" y="703015"/>
                <a:ext cx="468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5" name="Ink 164"/>
              <p14:cNvContentPartPr/>
              <p14:nvPr/>
            </p14:nvContentPartPr>
            <p14:xfrm>
              <a:off x="2655036" y="471535"/>
              <a:ext cx="104040" cy="13932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53596" y="469015"/>
                <a:ext cx="1065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6" name="Ink 165"/>
              <p14:cNvContentPartPr/>
              <p14:nvPr/>
            </p14:nvContentPartPr>
            <p14:xfrm>
              <a:off x="2737116" y="562975"/>
              <a:ext cx="66960" cy="10368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36036" y="560455"/>
                <a:ext cx="694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7" name="Ink 166"/>
              <p14:cNvContentPartPr/>
              <p14:nvPr/>
            </p14:nvContentPartPr>
            <p14:xfrm>
              <a:off x="2872476" y="448855"/>
              <a:ext cx="31320" cy="17604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871036" y="446335"/>
                <a:ext cx="334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8" name="Ink 167"/>
              <p14:cNvContentPartPr/>
              <p14:nvPr/>
            </p14:nvContentPartPr>
            <p14:xfrm>
              <a:off x="2930076" y="495655"/>
              <a:ext cx="131040" cy="8532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28996" y="493135"/>
                <a:ext cx="1332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9" name="Ink 168"/>
              <p14:cNvContentPartPr/>
              <p14:nvPr/>
            </p14:nvContentPartPr>
            <p14:xfrm>
              <a:off x="3080556" y="564415"/>
              <a:ext cx="35280" cy="11988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079116" y="561895"/>
                <a:ext cx="378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0" name="Ink 169"/>
              <p14:cNvContentPartPr/>
              <p14:nvPr/>
            </p14:nvContentPartPr>
            <p14:xfrm>
              <a:off x="3052836" y="622015"/>
              <a:ext cx="62640" cy="1764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051756" y="620215"/>
                <a:ext cx="640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71" name="Ink 170"/>
              <p14:cNvContentPartPr/>
              <p14:nvPr/>
            </p14:nvContentPartPr>
            <p14:xfrm>
              <a:off x="3138876" y="439855"/>
              <a:ext cx="37800" cy="1821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138156" y="437335"/>
                <a:ext cx="396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2" name="Ink 171"/>
              <p14:cNvContentPartPr/>
              <p14:nvPr/>
            </p14:nvContentPartPr>
            <p14:xfrm>
              <a:off x="3256956" y="556855"/>
              <a:ext cx="3600" cy="612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256236" y="556495"/>
                <a:ext cx="4680" cy="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3" name="Ink 172"/>
              <p14:cNvContentPartPr/>
              <p14:nvPr/>
            </p14:nvContentPartPr>
            <p14:xfrm>
              <a:off x="3250836" y="525175"/>
              <a:ext cx="118800" cy="540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249756" y="522655"/>
                <a:ext cx="12096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4" name="Ink 173"/>
              <p14:cNvContentPartPr/>
              <p14:nvPr/>
            </p14:nvContentPartPr>
            <p14:xfrm>
              <a:off x="3290436" y="454255"/>
              <a:ext cx="12960" cy="14148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88996" y="452095"/>
                <a:ext cx="154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5" name="Ink 174"/>
              <p14:cNvContentPartPr/>
              <p14:nvPr/>
            </p14:nvContentPartPr>
            <p14:xfrm>
              <a:off x="1847011" y="931223"/>
              <a:ext cx="249120" cy="31068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45571" y="929063"/>
                <a:ext cx="2516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6" name="Ink 175"/>
              <p14:cNvContentPartPr/>
              <p14:nvPr/>
            </p14:nvContentPartPr>
            <p14:xfrm>
              <a:off x="1939531" y="1261703"/>
              <a:ext cx="83160" cy="9504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938091" y="1259183"/>
                <a:ext cx="856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77" name="Ink 176"/>
              <p14:cNvContentPartPr/>
              <p14:nvPr/>
            </p14:nvContentPartPr>
            <p14:xfrm>
              <a:off x="2147251" y="894503"/>
              <a:ext cx="118440" cy="18792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46171" y="891983"/>
                <a:ext cx="1209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78" name="Ink 177"/>
              <p14:cNvContentPartPr/>
              <p14:nvPr/>
            </p14:nvContentPartPr>
            <p14:xfrm>
              <a:off x="2326531" y="903143"/>
              <a:ext cx="52560" cy="18504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325451" y="900623"/>
                <a:ext cx="550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9" name="Ink 178"/>
              <p14:cNvContentPartPr/>
              <p14:nvPr/>
            </p14:nvContentPartPr>
            <p14:xfrm>
              <a:off x="2309971" y="1009703"/>
              <a:ext cx="68760" cy="3636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308891" y="1008983"/>
                <a:ext cx="702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0" name="Ink 179"/>
              <p14:cNvContentPartPr/>
              <p14:nvPr/>
            </p14:nvContentPartPr>
            <p14:xfrm>
              <a:off x="2416531" y="884783"/>
              <a:ext cx="48240" cy="19656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415091" y="882623"/>
                <a:ext cx="507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1" name="Ink 180"/>
              <p14:cNvContentPartPr/>
              <p14:nvPr/>
            </p14:nvContentPartPr>
            <p14:xfrm>
              <a:off x="2501851" y="947783"/>
              <a:ext cx="62640" cy="7920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00411" y="945623"/>
                <a:ext cx="655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2" name="Ink 181"/>
              <p14:cNvContentPartPr/>
              <p14:nvPr/>
            </p14:nvContentPartPr>
            <p14:xfrm>
              <a:off x="2505451" y="937703"/>
              <a:ext cx="59400" cy="10620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504371" y="935183"/>
                <a:ext cx="61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3" name="Ink 182"/>
              <p14:cNvContentPartPr/>
              <p14:nvPr/>
            </p14:nvContentPartPr>
            <p14:xfrm>
              <a:off x="2594731" y="990263"/>
              <a:ext cx="57240" cy="918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593651" y="988103"/>
                <a:ext cx="594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4" name="Ink 183"/>
              <p14:cNvContentPartPr/>
              <p14:nvPr/>
            </p14:nvContentPartPr>
            <p14:xfrm>
              <a:off x="2736931" y="924743"/>
              <a:ext cx="12600" cy="864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735851" y="922223"/>
                <a:ext cx="140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5" name="Ink 184"/>
              <p14:cNvContentPartPr/>
              <p14:nvPr/>
            </p14:nvContentPartPr>
            <p14:xfrm>
              <a:off x="2708131" y="1008263"/>
              <a:ext cx="45720" cy="6480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707771" y="1006103"/>
                <a:ext cx="475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6" name="Ink 185"/>
              <p14:cNvContentPartPr/>
              <p14:nvPr/>
            </p14:nvContentPartPr>
            <p14:xfrm>
              <a:off x="2809651" y="903143"/>
              <a:ext cx="124920" cy="12240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808571" y="900623"/>
                <a:ext cx="1270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7" name="Ink 186"/>
              <p14:cNvContentPartPr/>
              <p14:nvPr/>
            </p14:nvContentPartPr>
            <p14:xfrm>
              <a:off x="2955811" y="973703"/>
              <a:ext cx="40680" cy="12816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954731" y="971183"/>
                <a:ext cx="424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8" name="Ink 187"/>
              <p14:cNvContentPartPr/>
              <p14:nvPr/>
            </p14:nvContentPartPr>
            <p14:xfrm>
              <a:off x="2929891" y="1045343"/>
              <a:ext cx="70920" cy="720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928811" y="1043903"/>
                <a:ext cx="723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9" name="Ink 188"/>
              <p14:cNvContentPartPr/>
              <p14:nvPr/>
            </p14:nvContentPartPr>
            <p14:xfrm>
              <a:off x="3067051" y="860303"/>
              <a:ext cx="43560" cy="22068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065611" y="857783"/>
                <a:ext cx="464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0" name="Ink 189"/>
              <p14:cNvContentPartPr/>
              <p14:nvPr/>
            </p14:nvContentPartPr>
            <p14:xfrm>
              <a:off x="2174251" y="1110863"/>
              <a:ext cx="915480" cy="2700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173171" y="1108703"/>
                <a:ext cx="9176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1" name="Ink 190"/>
              <p14:cNvContentPartPr/>
              <p14:nvPr/>
            </p14:nvContentPartPr>
            <p14:xfrm>
              <a:off x="2390611" y="1172783"/>
              <a:ext cx="150120" cy="15624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389171" y="1169903"/>
                <a:ext cx="1526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2" name="Ink 191"/>
              <p14:cNvContentPartPr/>
              <p14:nvPr/>
            </p14:nvContentPartPr>
            <p14:xfrm>
              <a:off x="2593291" y="1207343"/>
              <a:ext cx="147240" cy="9684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591851" y="1204823"/>
                <a:ext cx="1497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3" name="Ink 192"/>
              <p14:cNvContentPartPr/>
              <p14:nvPr/>
            </p14:nvContentPartPr>
            <p14:xfrm>
              <a:off x="2789131" y="1277543"/>
              <a:ext cx="39600" cy="5688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788051" y="1275023"/>
                <a:ext cx="410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4" name="Ink 193"/>
              <p14:cNvContentPartPr/>
              <p14:nvPr/>
            </p14:nvContentPartPr>
            <p14:xfrm>
              <a:off x="2803171" y="1223543"/>
              <a:ext cx="11880" cy="1224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801731" y="1221023"/>
                <a:ext cx="144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5" name="Ink 194"/>
              <p14:cNvContentPartPr/>
              <p14:nvPr/>
            </p14:nvContentPartPr>
            <p14:xfrm>
              <a:off x="3189811" y="1087823"/>
              <a:ext cx="23400" cy="4176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188731" y="1085303"/>
                <a:ext cx="255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6" name="Ink 195"/>
              <p14:cNvContentPartPr/>
              <p14:nvPr/>
            </p14:nvContentPartPr>
            <p14:xfrm>
              <a:off x="3290251" y="845543"/>
              <a:ext cx="128520" cy="19188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289171" y="843023"/>
                <a:ext cx="1310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97" name="Ink 196"/>
              <p14:cNvContentPartPr/>
              <p14:nvPr/>
            </p14:nvContentPartPr>
            <p14:xfrm>
              <a:off x="3467731" y="876503"/>
              <a:ext cx="69480" cy="19332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467011" y="873983"/>
                <a:ext cx="716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98" name="Ink 197"/>
              <p14:cNvContentPartPr/>
              <p14:nvPr/>
            </p14:nvContentPartPr>
            <p14:xfrm>
              <a:off x="3443611" y="972983"/>
              <a:ext cx="70200" cy="2952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442531" y="970463"/>
                <a:ext cx="716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99" name="Ink 198"/>
              <p14:cNvContentPartPr/>
              <p14:nvPr/>
            </p14:nvContentPartPr>
            <p14:xfrm>
              <a:off x="3602731" y="837263"/>
              <a:ext cx="56880" cy="22032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601291" y="835103"/>
                <a:ext cx="594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00" name="Ink 199"/>
              <p14:cNvContentPartPr/>
              <p14:nvPr/>
            </p14:nvContentPartPr>
            <p14:xfrm>
              <a:off x="3685891" y="917903"/>
              <a:ext cx="101520" cy="9936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684811" y="915743"/>
                <a:ext cx="1036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01" name="Ink 200"/>
              <p14:cNvContentPartPr/>
              <p14:nvPr/>
            </p14:nvContentPartPr>
            <p14:xfrm>
              <a:off x="3704251" y="924383"/>
              <a:ext cx="71280" cy="11016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703531" y="921863"/>
                <a:ext cx="734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02" name="Ink 201"/>
              <p14:cNvContentPartPr/>
              <p14:nvPr/>
            </p14:nvContentPartPr>
            <p14:xfrm>
              <a:off x="3829891" y="983423"/>
              <a:ext cx="69840" cy="9612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828811" y="980903"/>
                <a:ext cx="716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03" name="Ink 202"/>
              <p14:cNvContentPartPr/>
              <p14:nvPr/>
            </p14:nvContentPartPr>
            <p14:xfrm>
              <a:off x="3966331" y="988463"/>
              <a:ext cx="20880" cy="52200"/>
            </p14:xfrm>
          </p:contentPart>
        </mc:Choice>
        <mc:Fallback xmlns="">
          <p:pic>
            <p:nvPicPr>
              <p:cNvPr id="203" name="Ink 202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964891" y="985943"/>
                <a:ext cx="234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04" name="Ink 203"/>
              <p14:cNvContentPartPr/>
              <p14:nvPr/>
            </p14:nvContentPartPr>
            <p14:xfrm>
              <a:off x="3956251" y="898103"/>
              <a:ext cx="14760" cy="12240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954811" y="895583"/>
                <a:ext cx="1728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05" name="Ink 204"/>
              <p14:cNvContentPartPr/>
              <p14:nvPr/>
            </p14:nvContentPartPr>
            <p14:xfrm>
              <a:off x="4060651" y="873983"/>
              <a:ext cx="138240" cy="115920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059571" y="871823"/>
                <a:ext cx="1404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06" name="Ink 205"/>
              <p14:cNvContentPartPr/>
              <p14:nvPr/>
            </p14:nvContentPartPr>
            <p14:xfrm>
              <a:off x="4226971" y="944903"/>
              <a:ext cx="33840" cy="10476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225891" y="943463"/>
                <a:ext cx="356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07" name="Ink 206"/>
              <p14:cNvContentPartPr/>
              <p14:nvPr/>
            </p14:nvContentPartPr>
            <p14:xfrm>
              <a:off x="4202491" y="1002863"/>
              <a:ext cx="62640" cy="864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201411" y="1000703"/>
                <a:ext cx="6408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08" name="Ink 207"/>
              <p14:cNvContentPartPr/>
              <p14:nvPr/>
            </p14:nvContentPartPr>
            <p14:xfrm>
              <a:off x="4299331" y="831143"/>
              <a:ext cx="59040" cy="186840"/>
            </p14:xfrm>
          </p:contentPart>
        </mc:Choice>
        <mc:Fallback xmlns="">
          <p:pic>
            <p:nvPicPr>
              <p:cNvPr id="208" name="Ink 207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298251" y="828983"/>
                <a:ext cx="615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09" name="Ink 208"/>
              <p14:cNvContentPartPr/>
              <p14:nvPr/>
            </p14:nvContentPartPr>
            <p14:xfrm>
              <a:off x="3361531" y="1089983"/>
              <a:ext cx="957240" cy="3996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360451" y="1088903"/>
                <a:ext cx="9597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10" name="Ink 209"/>
              <p14:cNvContentPartPr/>
              <p14:nvPr/>
            </p14:nvContentPartPr>
            <p14:xfrm>
              <a:off x="3569251" y="1206983"/>
              <a:ext cx="135360" cy="149400"/>
            </p14:xfrm>
          </p:contentPart>
        </mc:Choice>
        <mc:Fallback xmlns="">
          <p:pic>
            <p:nvPicPr>
              <p:cNvPr id="210" name="Ink 209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568171" y="1204103"/>
                <a:ext cx="1375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11" name="Ink 210"/>
              <p14:cNvContentPartPr/>
              <p14:nvPr/>
            </p14:nvContentPartPr>
            <p14:xfrm>
              <a:off x="3782371" y="1231103"/>
              <a:ext cx="103320" cy="8784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780931" y="1228583"/>
                <a:ext cx="1062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12" name="Ink 211"/>
              <p14:cNvContentPartPr/>
              <p14:nvPr/>
            </p14:nvContentPartPr>
            <p14:xfrm>
              <a:off x="3892891" y="1288343"/>
              <a:ext cx="79560" cy="143280"/>
            </p14:xfrm>
          </p:contentPart>
        </mc:Choice>
        <mc:Fallback xmlns="">
          <p:pic>
            <p:nvPicPr>
              <p:cNvPr id="212" name="Ink 211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892891" y="1286543"/>
                <a:ext cx="806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13" name="Ink 212"/>
              <p14:cNvContentPartPr/>
              <p14:nvPr/>
            </p14:nvContentPartPr>
            <p14:xfrm>
              <a:off x="3950491" y="1236503"/>
              <a:ext cx="12240" cy="7920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949411" y="1233983"/>
                <a:ext cx="14400" cy="1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5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the approximate Hessian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1569891" y="483929"/>
              <a:ext cx="98640" cy="1580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8811" y="481409"/>
                <a:ext cx="1008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1735131" y="490049"/>
              <a:ext cx="100440" cy="1774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4411" y="487889"/>
                <a:ext cx="1022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/>
              <p14:cNvContentPartPr/>
              <p14:nvPr/>
            </p14:nvContentPartPr>
            <p14:xfrm>
              <a:off x="1857171" y="511289"/>
              <a:ext cx="49320" cy="1299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6091" y="509129"/>
                <a:ext cx="514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/>
              <p14:cNvContentPartPr/>
              <p14:nvPr/>
            </p14:nvContentPartPr>
            <p14:xfrm>
              <a:off x="1924851" y="558449"/>
              <a:ext cx="71280" cy="673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3771" y="557369"/>
                <a:ext cx="734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/>
              <p14:cNvContentPartPr/>
              <p14:nvPr/>
            </p14:nvContentPartPr>
            <p14:xfrm>
              <a:off x="2023851" y="505169"/>
              <a:ext cx="45360" cy="1616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23491" y="503009"/>
                <a:ext cx="471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/>
              <p14:cNvContentPartPr/>
              <p14:nvPr/>
            </p14:nvContentPartPr>
            <p14:xfrm>
              <a:off x="2085051" y="460169"/>
              <a:ext cx="97920" cy="792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83611" y="457649"/>
                <a:ext cx="997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/>
              <p14:cNvContentPartPr/>
              <p14:nvPr/>
            </p14:nvContentPartPr>
            <p14:xfrm>
              <a:off x="1591131" y="663569"/>
              <a:ext cx="445320" cy="367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0411" y="662489"/>
                <a:ext cx="4471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/>
              <p14:cNvContentPartPr/>
              <p14:nvPr/>
            </p14:nvContentPartPr>
            <p14:xfrm>
              <a:off x="1749891" y="698129"/>
              <a:ext cx="95040" cy="1677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48811" y="695969"/>
                <a:ext cx="972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/>
              <p14:cNvContentPartPr/>
              <p14:nvPr/>
            </p14:nvContentPartPr>
            <p14:xfrm>
              <a:off x="1890291" y="744569"/>
              <a:ext cx="125280" cy="1018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89211" y="742409"/>
                <a:ext cx="1274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/>
              <p14:cNvContentPartPr/>
              <p14:nvPr/>
            </p14:nvContentPartPr>
            <p14:xfrm>
              <a:off x="2176131" y="655649"/>
              <a:ext cx="17640" cy="252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75051" y="653129"/>
                <a:ext cx="198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/>
              <p14:cNvContentPartPr/>
              <p14:nvPr/>
            </p14:nvContentPartPr>
            <p14:xfrm>
              <a:off x="2250291" y="612809"/>
              <a:ext cx="116280" cy="1180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49211" y="610649"/>
                <a:ext cx="1184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/>
              <p14:cNvContentPartPr/>
              <p14:nvPr/>
            </p14:nvContentPartPr>
            <p14:xfrm>
              <a:off x="2406891" y="563489"/>
              <a:ext cx="48240" cy="1904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05451" y="561329"/>
                <a:ext cx="507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/>
              <p14:cNvContentPartPr/>
              <p14:nvPr/>
            </p14:nvContentPartPr>
            <p14:xfrm>
              <a:off x="2477451" y="617129"/>
              <a:ext cx="120960" cy="1065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76011" y="614609"/>
                <a:ext cx="1234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/>
              <p14:cNvContentPartPr/>
              <p14:nvPr/>
            </p14:nvContentPartPr>
            <p14:xfrm>
              <a:off x="2608851" y="559529"/>
              <a:ext cx="58320" cy="2181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07771" y="557369"/>
                <a:ext cx="604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/>
              <p14:cNvContentPartPr/>
              <p14:nvPr/>
            </p14:nvContentPartPr>
            <p14:xfrm>
              <a:off x="2756811" y="670049"/>
              <a:ext cx="99720" cy="39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55731" y="667529"/>
                <a:ext cx="10188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/>
              <p14:cNvContentPartPr/>
              <p14:nvPr/>
            </p14:nvContentPartPr>
            <p14:xfrm>
              <a:off x="2803611" y="612089"/>
              <a:ext cx="10080" cy="117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2531" y="609929"/>
                <a:ext cx="122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/>
              <p14:cNvContentPartPr/>
              <p14:nvPr/>
            </p14:nvContentPartPr>
            <p14:xfrm>
              <a:off x="2957331" y="564569"/>
              <a:ext cx="96120" cy="1929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56611" y="562049"/>
                <a:ext cx="979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/>
              <p14:cNvContentPartPr/>
              <p14:nvPr/>
            </p14:nvContentPartPr>
            <p14:xfrm>
              <a:off x="3106371" y="566009"/>
              <a:ext cx="52560" cy="2019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05291" y="563849"/>
                <a:ext cx="547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/>
              <p14:cNvContentPartPr/>
              <p14:nvPr/>
            </p14:nvContentPartPr>
            <p14:xfrm>
              <a:off x="3186291" y="637649"/>
              <a:ext cx="82440" cy="849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84851" y="635489"/>
                <a:ext cx="85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/>
              <p14:cNvContentPartPr/>
              <p14:nvPr/>
            </p14:nvContentPartPr>
            <p14:xfrm>
              <a:off x="3281691" y="570689"/>
              <a:ext cx="56520" cy="1886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80971" y="568529"/>
                <a:ext cx="586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/>
              <p14:cNvContentPartPr/>
              <p14:nvPr/>
            </p14:nvContentPartPr>
            <p14:xfrm>
              <a:off x="3352251" y="522809"/>
              <a:ext cx="105840" cy="957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50811" y="520289"/>
                <a:ext cx="1083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/>
              <p14:cNvContentPartPr/>
              <p14:nvPr/>
            </p14:nvContentPartPr>
            <p14:xfrm>
              <a:off x="3478971" y="562049"/>
              <a:ext cx="87840" cy="1742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77891" y="559889"/>
                <a:ext cx="903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/>
              <p14:cNvContentPartPr/>
              <p14:nvPr/>
            </p14:nvContentPartPr>
            <p14:xfrm>
              <a:off x="3606771" y="555929"/>
              <a:ext cx="53280" cy="1990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05691" y="553769"/>
                <a:ext cx="554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Ink 40"/>
              <p14:cNvContentPartPr/>
              <p14:nvPr/>
            </p14:nvContentPartPr>
            <p14:xfrm>
              <a:off x="3683091" y="614249"/>
              <a:ext cx="101160" cy="936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82011" y="612089"/>
                <a:ext cx="1033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Ink 41"/>
              <p14:cNvContentPartPr/>
              <p14:nvPr/>
            </p14:nvContentPartPr>
            <p14:xfrm>
              <a:off x="3764811" y="551609"/>
              <a:ext cx="68040" cy="21924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64451" y="549449"/>
                <a:ext cx="69480" cy="22212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Connector 43"/>
          <p:cNvCxnSpPr/>
          <p:nvPr/>
        </p:nvCxnSpPr>
        <p:spPr>
          <a:xfrm flipV="1">
            <a:off x="1520042" y="409699"/>
            <a:ext cx="1147129" cy="50470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569891" y="409699"/>
            <a:ext cx="1097280" cy="436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0" name="Ink 49"/>
              <p14:cNvContentPartPr/>
              <p14:nvPr/>
            </p14:nvContentPartPr>
            <p14:xfrm>
              <a:off x="485046" y="574074"/>
              <a:ext cx="175320" cy="1666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3966" y="571914"/>
                <a:ext cx="177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" name="Ink 50"/>
              <p14:cNvContentPartPr/>
              <p14:nvPr/>
            </p14:nvContentPartPr>
            <p14:xfrm>
              <a:off x="701766" y="524034"/>
              <a:ext cx="57600" cy="6840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0326" y="521874"/>
                <a:ext cx="594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2" name="Ink 51"/>
              <p14:cNvContentPartPr/>
              <p14:nvPr/>
            </p14:nvContentPartPr>
            <p14:xfrm>
              <a:off x="806886" y="525834"/>
              <a:ext cx="51120" cy="2026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5446" y="524394"/>
                <a:ext cx="532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Ink 52"/>
              <p14:cNvContentPartPr/>
              <p14:nvPr/>
            </p14:nvContentPartPr>
            <p14:xfrm>
              <a:off x="854046" y="542034"/>
              <a:ext cx="88920" cy="154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2966" y="539514"/>
                <a:ext cx="91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4" name="Ink 53"/>
              <p14:cNvContentPartPr/>
              <p14:nvPr/>
            </p14:nvContentPartPr>
            <p14:xfrm>
              <a:off x="850446" y="638874"/>
              <a:ext cx="65160" cy="219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49366" y="636354"/>
                <a:ext cx="666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5" name="Ink 54"/>
              <p14:cNvContentPartPr/>
              <p14:nvPr/>
            </p14:nvContentPartPr>
            <p14:xfrm>
              <a:off x="977526" y="535194"/>
              <a:ext cx="77760" cy="1879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6086" y="533754"/>
                <a:ext cx="799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6" name="Ink 55"/>
              <p14:cNvContentPartPr/>
              <p14:nvPr/>
            </p14:nvContentPartPr>
            <p14:xfrm>
              <a:off x="1062126" y="614394"/>
              <a:ext cx="105480" cy="932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61046" y="612234"/>
                <a:ext cx="1076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7" name="Ink 56"/>
              <p14:cNvContentPartPr/>
              <p14:nvPr/>
            </p14:nvContentPartPr>
            <p14:xfrm>
              <a:off x="1207566" y="525114"/>
              <a:ext cx="55080" cy="24012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07206" y="522954"/>
                <a:ext cx="56520" cy="24300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/>
          <p:cNvSpPr txBox="1"/>
          <p:nvPr/>
        </p:nvSpPr>
        <p:spPr>
          <a:xfrm>
            <a:off x="244154" y="914400"/>
            <a:ext cx="40818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Easily computable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Easily invertible (when </a:t>
            </a:r>
            <a:r>
              <a:rPr lang="en-US" dirty="0" err="1" smtClean="0"/>
              <a:t>Jacobian</a:t>
            </a:r>
            <a:r>
              <a:rPr lang="en-US" dirty="0" smtClean="0"/>
              <a:t> is sparse)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Positive (semi)-definite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are replacing one approximation with another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1485322" y="1698595"/>
            <a:ext cx="1885320" cy="292680"/>
            <a:chOff x="2930166" y="1377954"/>
            <a:chExt cx="188532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/>
                <p14:cNvContentPartPr/>
                <p14:nvPr/>
              </p14:nvContentPartPr>
              <p14:xfrm>
                <a:off x="2930166" y="1472634"/>
                <a:ext cx="151920" cy="15552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29086" y="1470474"/>
                  <a:ext cx="154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2" name="Ink 61"/>
                <p14:cNvContentPartPr/>
                <p14:nvPr/>
              </p14:nvContentPartPr>
              <p14:xfrm>
                <a:off x="3113766" y="1415394"/>
                <a:ext cx="60480" cy="10656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12686" y="1413234"/>
                  <a:ext cx="62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/>
                <p14:cNvContentPartPr/>
                <p14:nvPr/>
              </p14:nvContentPartPr>
              <p14:xfrm>
                <a:off x="3198366" y="1427634"/>
                <a:ext cx="42480" cy="19872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97286" y="1425474"/>
                  <a:ext cx="44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/>
                <p14:cNvContentPartPr/>
                <p14:nvPr/>
              </p14:nvContentPartPr>
              <p14:xfrm>
                <a:off x="3231486" y="1434114"/>
                <a:ext cx="99360" cy="1584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30406" y="1431594"/>
                  <a:ext cx="101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/>
                <p14:cNvContentPartPr/>
                <p14:nvPr/>
              </p14:nvContentPartPr>
              <p14:xfrm>
                <a:off x="3217806" y="1524114"/>
                <a:ext cx="91800" cy="2304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17086" y="1523754"/>
                  <a:ext cx="92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/>
                <p14:cNvContentPartPr/>
                <p14:nvPr/>
              </p14:nvContentPartPr>
              <p14:xfrm>
                <a:off x="3314646" y="1427634"/>
                <a:ext cx="67680" cy="19512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13566" y="1425474"/>
                  <a:ext cx="69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Ink 66"/>
                <p14:cNvContentPartPr/>
                <p14:nvPr/>
              </p14:nvContentPartPr>
              <p14:xfrm>
                <a:off x="3384126" y="1495674"/>
                <a:ext cx="108360" cy="9360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83046" y="1493514"/>
                  <a:ext cx="110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8" name="Ink 67"/>
                <p14:cNvContentPartPr/>
                <p14:nvPr/>
              </p14:nvContentPartPr>
              <p14:xfrm>
                <a:off x="3478806" y="1391634"/>
                <a:ext cx="72360" cy="27900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78446" y="1389474"/>
                  <a:ext cx="73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/>
                <p14:cNvContentPartPr/>
                <p14:nvPr/>
              </p14:nvContentPartPr>
              <p14:xfrm>
                <a:off x="3658086" y="1489914"/>
                <a:ext cx="87120" cy="11016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56646" y="1487394"/>
                  <a:ext cx="90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/>
                <p14:cNvContentPartPr/>
                <p14:nvPr/>
              </p14:nvContentPartPr>
              <p14:xfrm>
                <a:off x="3793806" y="1475514"/>
                <a:ext cx="130320" cy="11628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92726" y="1472994"/>
                  <a:ext cx="132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/>
                <p14:cNvContentPartPr/>
                <p14:nvPr/>
              </p14:nvContentPartPr>
              <p14:xfrm>
                <a:off x="3599406" y="1523754"/>
                <a:ext cx="16920" cy="2052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98326" y="1521594"/>
                  <a:ext cx="19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/>
                <p14:cNvContentPartPr/>
                <p14:nvPr/>
              </p14:nvContentPartPr>
              <p14:xfrm>
                <a:off x="3992886" y="1519074"/>
                <a:ext cx="77400" cy="360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91806" y="1516554"/>
                  <a:ext cx="79560" cy="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/>
                <p14:cNvContentPartPr/>
                <p14:nvPr/>
              </p14:nvContentPartPr>
              <p14:xfrm>
                <a:off x="3987126" y="1560474"/>
                <a:ext cx="95400" cy="504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86046" y="1559034"/>
                  <a:ext cx="97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/>
                <p14:cNvContentPartPr/>
                <p14:nvPr/>
              </p14:nvContentPartPr>
              <p14:xfrm>
                <a:off x="4147326" y="1533834"/>
                <a:ext cx="63000" cy="756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46246" y="1531674"/>
                  <a:ext cx="655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/>
                <p14:cNvContentPartPr/>
                <p14:nvPr/>
              </p14:nvContentPartPr>
              <p14:xfrm>
                <a:off x="4277646" y="1465074"/>
                <a:ext cx="133920" cy="12060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76566" y="1462554"/>
                  <a:ext cx="136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/>
                <p14:cNvContentPartPr/>
                <p14:nvPr/>
              </p14:nvContentPartPr>
              <p14:xfrm>
                <a:off x="4448646" y="1397034"/>
                <a:ext cx="18360" cy="16056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47566" y="1394874"/>
                  <a:ext cx="20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/>
                <p14:cNvContentPartPr/>
                <p14:nvPr/>
              </p14:nvContentPartPr>
              <p14:xfrm>
                <a:off x="4462326" y="1397754"/>
                <a:ext cx="102240" cy="1080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61246" y="1395234"/>
                  <a:ext cx="1044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/>
                <p14:cNvContentPartPr/>
                <p14:nvPr/>
              </p14:nvContentPartPr>
              <p14:xfrm>
                <a:off x="4456206" y="1488474"/>
                <a:ext cx="81360" cy="1944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55126" y="1488114"/>
                  <a:ext cx="82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/>
                <p14:cNvContentPartPr/>
                <p14:nvPr/>
              </p14:nvContentPartPr>
              <p14:xfrm>
                <a:off x="4561686" y="1398474"/>
                <a:ext cx="52200" cy="20592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60246" y="1395954"/>
                  <a:ext cx="54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/>
                <p14:cNvContentPartPr/>
                <p14:nvPr/>
              </p14:nvContentPartPr>
              <p14:xfrm>
                <a:off x="4631526" y="1481274"/>
                <a:ext cx="118080" cy="7740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30086" y="1480194"/>
                  <a:ext cx="120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/>
                <p14:cNvContentPartPr/>
                <p14:nvPr/>
              </p14:nvContentPartPr>
              <p14:xfrm>
                <a:off x="4733406" y="1377954"/>
                <a:ext cx="82080" cy="27000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33046" y="1375794"/>
                  <a:ext cx="8352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5" name="Ink 84"/>
              <p14:cNvContentPartPr/>
              <p14:nvPr/>
            </p14:nvContentPartPr>
            <p14:xfrm>
              <a:off x="3410149" y="2628323"/>
              <a:ext cx="360" cy="3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409429" y="2626523"/>
                <a:ext cx="216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6" name="Ink 85"/>
              <p14:cNvContentPartPr/>
              <p14:nvPr/>
            </p14:nvContentPartPr>
            <p14:xfrm>
              <a:off x="1318549" y="596483"/>
              <a:ext cx="132480" cy="4392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317829" y="594323"/>
                <a:ext cx="1335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7" name="Ink 86"/>
              <p14:cNvContentPartPr/>
              <p14:nvPr/>
            </p14:nvContentPartPr>
            <p14:xfrm>
              <a:off x="1326469" y="676763"/>
              <a:ext cx="145440" cy="2664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326109" y="676043"/>
                <a:ext cx="14616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3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0"/>
            <a:ext cx="4137660" cy="577850"/>
          </a:xfrm>
        </p:spPr>
        <p:txBody>
          <a:bodyPr>
            <a:normAutofit/>
          </a:bodyPr>
          <a:lstStyle/>
          <a:p>
            <a:r>
              <a:rPr lang="en-US" dirty="0" smtClean="0"/>
              <a:t>Non-linear LS: Gauss-Newton method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45351" y="342116"/>
            <a:ext cx="4331394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 smtClean="0"/>
              <a:t>At each step, the </a:t>
            </a:r>
            <a:r>
              <a:rPr lang="en-US" sz="1400" dirty="0"/>
              <a:t>reduced second-order approximation is:</a:t>
            </a:r>
          </a:p>
        </p:txBody>
      </p:sp>
      <p:sp>
        <p:nvSpPr>
          <p:cNvPr id="631" name="TextBox 630"/>
          <p:cNvSpPr txBox="1"/>
          <p:nvPr/>
        </p:nvSpPr>
        <p:spPr>
          <a:xfrm>
            <a:off x="191509" y="1132945"/>
            <a:ext cx="2172149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 smtClean="0"/>
              <a:t>Equate the gradient to </a:t>
            </a:r>
            <a:r>
              <a:rPr lang="en-US" sz="1400" dirty="0"/>
              <a:t>zero:</a:t>
            </a:r>
          </a:p>
        </p:txBody>
      </p:sp>
      <p:sp>
        <p:nvSpPr>
          <p:cNvPr id="698" name="TextBox 697"/>
          <p:cNvSpPr txBox="1"/>
          <p:nvPr/>
        </p:nvSpPr>
        <p:spPr>
          <a:xfrm>
            <a:off x="143011" y="1888690"/>
            <a:ext cx="4187229" cy="692857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dirty="0" smtClean="0"/>
              <a:t>A </a:t>
            </a:r>
            <a:r>
              <a:rPr lang="en-US" sz="1400" dirty="0"/>
              <a:t>non-linear version of </a:t>
            </a:r>
            <a:r>
              <a:rPr lang="en-US" sz="1400" b="1" dirty="0"/>
              <a:t>normal </a:t>
            </a:r>
            <a:r>
              <a:rPr lang="en-US" sz="1400" b="1" dirty="0" smtClean="0"/>
              <a:t>equations </a:t>
            </a:r>
            <a:r>
              <a:rPr lang="en-US" sz="1400" dirty="0" smtClean="0"/>
              <a:t>(consider</a:t>
            </a:r>
            <a:r>
              <a:rPr lang="en-US" sz="1400" b="1" dirty="0" smtClean="0"/>
              <a:t> </a:t>
            </a:r>
            <a:r>
              <a:rPr lang="en-US" sz="1400" dirty="0" smtClean="0"/>
              <a:t>linear  </a:t>
            </a:r>
            <a:r>
              <a:rPr lang="en-US" sz="1400" dirty="0"/>
              <a:t>normal equations </a:t>
            </a:r>
            <a:r>
              <a:rPr lang="en-US" sz="1400" dirty="0" smtClean="0"/>
              <a:t>for </a:t>
            </a:r>
            <a:r>
              <a:rPr lang="en-US" sz="1400" dirty="0"/>
              <a:t>a linear function </a:t>
            </a:r>
            <a:r>
              <a:rPr lang="en-US" sz="1400" dirty="0" smtClean="0"/>
              <a:t>f(x, w) </a:t>
            </a:r>
            <a:r>
              <a:rPr lang="en-US" sz="1400" dirty="0"/>
              <a:t>= </a:t>
            </a:r>
            <a:r>
              <a:rPr lang="en-US" sz="1400" dirty="0" err="1" smtClean="0"/>
              <a:t>x</a:t>
            </a:r>
            <a:r>
              <a:rPr lang="en-US" sz="1600" baseline="30000" dirty="0" err="1" smtClean="0"/>
              <a:t>T</a:t>
            </a:r>
            <a:r>
              <a:rPr lang="en-US" sz="1400" dirty="0" err="1" smtClean="0"/>
              <a:t>w</a:t>
            </a:r>
            <a:r>
              <a:rPr lang="en-US" sz="1400" dirty="0" smtClean="0"/>
              <a:t> at </a:t>
            </a:r>
            <a:r>
              <a:rPr lang="en-US" sz="1400" dirty="0"/>
              <a:t>the </a:t>
            </a:r>
            <a:r>
              <a:rPr lang="en-US" sz="1400" dirty="0" smtClean="0"/>
              <a:t>origin)</a:t>
            </a:r>
            <a:endParaRPr lang="en-US" sz="1400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34930" y="675067"/>
            <a:ext cx="4501016" cy="316228"/>
            <a:chOff x="34930" y="675067"/>
            <a:chExt cx="4501016" cy="316228"/>
          </a:xfrm>
        </p:grpSpPr>
        <p:grpSp>
          <p:nvGrpSpPr>
            <p:cNvPr id="25" name="Group 24"/>
            <p:cNvGrpSpPr/>
            <p:nvPr/>
          </p:nvGrpSpPr>
          <p:grpSpPr>
            <a:xfrm>
              <a:off x="34930" y="675067"/>
              <a:ext cx="4501016" cy="316228"/>
              <a:chOff x="142570" y="675067"/>
              <a:chExt cx="4654736" cy="32702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22" name="Ink 121"/>
                  <p14:cNvContentPartPr/>
                  <p14:nvPr/>
                </p14:nvContentPartPr>
                <p14:xfrm>
                  <a:off x="142570" y="758256"/>
                  <a:ext cx="22113" cy="193040"/>
                </p14:xfrm>
              </p:contentPart>
            </mc:Choice>
            <mc:Fallback xmlns="">
              <p:pic>
                <p:nvPicPr>
                  <p:cNvPr id="122" name="Ink 121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1446" y="756024"/>
                    <a:ext cx="24737" cy="1975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4" name="Ink 123"/>
                  <p14:cNvContentPartPr/>
                  <p14:nvPr/>
                </p14:nvContentPartPr>
                <p14:xfrm>
                  <a:off x="164384" y="775587"/>
                  <a:ext cx="79786" cy="14045"/>
                </p14:xfrm>
              </p:contentPart>
            </mc:Choice>
            <mc:Fallback xmlns="">
              <p:pic>
                <p:nvPicPr>
                  <p:cNvPr id="124" name="Ink 123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63271" y="773000"/>
                    <a:ext cx="81641" cy="1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28" name="Ink 127"/>
                  <p14:cNvContentPartPr/>
                  <p14:nvPr/>
                </p14:nvContentPartPr>
                <p14:xfrm>
                  <a:off x="169763" y="870314"/>
                  <a:ext cx="50501" cy="6275"/>
                </p14:xfrm>
              </p:contentPart>
            </mc:Choice>
            <mc:Fallback xmlns="">
              <p:pic>
                <p:nvPicPr>
                  <p:cNvPr id="128" name="Ink 127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68649" y="868353"/>
                    <a:ext cx="52358" cy="105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29" name="Ink 128"/>
                  <p14:cNvContentPartPr/>
                  <p14:nvPr/>
                </p14:nvContentPartPr>
                <p14:xfrm>
                  <a:off x="304532" y="742717"/>
                  <a:ext cx="54983" cy="234576"/>
                </p14:xfrm>
              </p:contentPart>
            </mc:Choice>
            <mc:Fallback xmlns="">
              <p:pic>
                <p:nvPicPr>
                  <p:cNvPr id="129" name="Ink 128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03046" y="740483"/>
                    <a:ext cx="57584" cy="2394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30" name="Ink 129"/>
                  <p14:cNvContentPartPr/>
                  <p14:nvPr/>
                </p14:nvContentPartPr>
                <p14:xfrm>
                  <a:off x="384318" y="831766"/>
                  <a:ext cx="123115" cy="90543"/>
                </p14:xfrm>
              </p:contentPart>
            </mc:Choice>
            <mc:Fallback xmlns="">
              <p:pic>
                <p:nvPicPr>
                  <p:cNvPr id="130" name="Ink 129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2830" y="829530"/>
                    <a:ext cx="126091" cy="950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31" name="Ink 130"/>
                  <p14:cNvContentPartPr/>
                  <p14:nvPr/>
                </p14:nvContentPartPr>
                <p14:xfrm>
                  <a:off x="551061" y="886152"/>
                  <a:ext cx="18527" cy="101600"/>
                </p14:xfrm>
              </p:contentPart>
            </mc:Choice>
            <mc:Fallback xmlns="">
              <p:pic>
                <p:nvPicPr>
                  <p:cNvPr id="131" name="Ink 130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49949" y="883919"/>
                    <a:ext cx="20009" cy="1064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32" name="Ink 131"/>
                  <p14:cNvContentPartPr/>
                  <p14:nvPr/>
                </p14:nvContentPartPr>
                <p14:xfrm>
                  <a:off x="531937" y="940836"/>
                  <a:ext cx="47513" cy="8068"/>
                </p14:xfrm>
              </p:contentPart>
            </mc:Choice>
            <mc:Fallback xmlns="">
              <p:pic>
                <p:nvPicPr>
                  <p:cNvPr id="132" name="Ink 131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30823" y="939002"/>
                    <a:ext cx="48998" cy="121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3" name="Ink 132"/>
                  <p14:cNvContentPartPr/>
                  <p14:nvPr/>
                </p14:nvContentPartPr>
                <p14:xfrm>
                  <a:off x="615308" y="876291"/>
                  <a:ext cx="93830" cy="7769"/>
                </p14:xfrm>
              </p:contentPart>
            </mc:Choice>
            <mc:Fallback xmlns="">
              <p:pic>
                <p:nvPicPr>
                  <p:cNvPr id="133" name="Ink 132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14936" y="874811"/>
                    <a:ext cx="94947" cy="118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34" name="Ink 133"/>
                  <p14:cNvContentPartPr/>
                  <p14:nvPr/>
                </p14:nvContentPartPr>
                <p14:xfrm>
                  <a:off x="671487" y="836547"/>
                  <a:ext cx="11654" cy="86061"/>
                </p14:xfrm>
              </p:contentPart>
            </mc:Choice>
            <mc:Fallback xmlns="">
              <p:pic>
                <p:nvPicPr>
                  <p:cNvPr id="134" name="Ink 133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70735" y="835802"/>
                    <a:ext cx="12782" cy="886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35" name="Ink 134"/>
                  <p14:cNvContentPartPr/>
                  <p14:nvPr/>
                </p14:nvContentPartPr>
                <p14:xfrm>
                  <a:off x="741113" y="834754"/>
                  <a:ext cx="78889" cy="92037"/>
                </p14:xfrm>
              </p:contentPart>
            </mc:Choice>
            <mc:Fallback xmlns="">
              <p:pic>
                <p:nvPicPr>
                  <p:cNvPr id="135" name="Ink 134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39997" y="832146"/>
                    <a:ext cx="81122" cy="972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36" name="Ink 135"/>
                  <p14:cNvContentPartPr/>
                  <p14:nvPr/>
                </p14:nvContentPartPr>
                <p14:xfrm>
                  <a:off x="854068" y="835651"/>
                  <a:ext cx="103393" cy="99807"/>
                </p14:xfrm>
              </p:contentPart>
            </mc:Choice>
            <mc:Fallback xmlns="">
              <p:pic>
                <p:nvPicPr>
                  <p:cNvPr id="136" name="Ink 135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852948" y="833417"/>
                    <a:ext cx="106006" cy="1046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37" name="Ink 136"/>
                  <p14:cNvContentPartPr/>
                  <p14:nvPr/>
                </p14:nvContentPartPr>
                <p14:xfrm>
                  <a:off x="976884" y="767519"/>
                  <a:ext cx="46616" cy="232783"/>
                </p14:xfrm>
              </p:contentPart>
            </mc:Choice>
            <mc:Fallback xmlns="">
              <p:pic>
                <p:nvPicPr>
                  <p:cNvPr id="137" name="Ink 136"/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76514" y="764912"/>
                    <a:ext cx="48466" cy="2365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38" name="Ink 137"/>
                  <p14:cNvContentPartPr/>
                  <p14:nvPr/>
                </p14:nvContentPartPr>
                <p14:xfrm>
                  <a:off x="1084461" y="842524"/>
                  <a:ext cx="87256" cy="5976"/>
                </p14:xfrm>
              </p:contentPart>
            </mc:Choice>
            <mc:Fallback xmlns="">
              <p:pic>
                <p:nvPicPr>
                  <p:cNvPr id="138" name="Ink 137"/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83342" y="840283"/>
                    <a:ext cx="89493" cy="85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39" name="Ink 138"/>
                  <p14:cNvContentPartPr/>
                  <p14:nvPr/>
                </p14:nvContentPartPr>
                <p14:xfrm>
                  <a:off x="1085058" y="879578"/>
                  <a:ext cx="93532" cy="13447"/>
                </p14:xfrm>
              </p:contentPart>
            </mc:Choice>
            <mc:Fallback xmlns="">
              <p:pic>
                <p:nvPicPr>
                  <p:cNvPr id="139" name="Ink 138"/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083940" y="876963"/>
                    <a:ext cx="95395" cy="186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40" name="Ink 139"/>
                  <p14:cNvContentPartPr/>
                  <p14:nvPr/>
                </p14:nvContentPartPr>
                <p14:xfrm>
                  <a:off x="1256583" y="788437"/>
                  <a:ext cx="25101" cy="155986"/>
                </p14:xfrm>
              </p:contentPart>
            </mc:Choice>
            <mc:Fallback xmlns="">
              <p:pic>
                <p:nvPicPr>
                  <p:cNvPr id="140" name="Ink 139"/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255459" y="786576"/>
                    <a:ext cx="26974" cy="1600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41" name="Ink 140"/>
                  <p14:cNvContentPartPr/>
                  <p14:nvPr/>
                </p14:nvContentPartPr>
                <p14:xfrm>
                  <a:off x="1268536" y="783656"/>
                  <a:ext cx="87854" cy="27193"/>
                </p14:xfrm>
              </p:contentPart>
            </mc:Choice>
            <mc:Fallback xmlns="">
              <p:pic>
                <p:nvPicPr>
                  <p:cNvPr id="141" name="Ink 140"/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267419" y="781048"/>
                    <a:ext cx="89715" cy="305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42" name="Ink 141"/>
                  <p14:cNvContentPartPr/>
                  <p14:nvPr/>
                </p14:nvContentPartPr>
                <p14:xfrm>
                  <a:off x="1273317" y="854178"/>
                  <a:ext cx="78292" cy="13746"/>
                </p14:xfrm>
              </p:contentPart>
            </mc:Choice>
            <mc:Fallback xmlns="">
              <p:pic>
                <p:nvPicPr>
                  <p:cNvPr id="142" name="Ink 141"/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1272204" y="853806"/>
                    <a:ext cx="79776" cy="167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43" name="Ink 142"/>
                  <p14:cNvContentPartPr/>
                  <p14:nvPr/>
                </p14:nvContentPartPr>
                <p14:xfrm>
                  <a:off x="1372526" y="775587"/>
                  <a:ext cx="46318" cy="173915"/>
                </p14:xfrm>
              </p:contentPart>
            </mc:Choice>
            <mc:Fallback xmlns="">
              <p:pic>
                <p:nvPicPr>
                  <p:cNvPr id="143" name="Ink 142"/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371405" y="773353"/>
                    <a:ext cx="48186" cy="1780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44" name="Ink 143"/>
                  <p14:cNvContentPartPr/>
                  <p14:nvPr/>
                </p14:nvContentPartPr>
                <p14:xfrm>
                  <a:off x="1443049" y="835950"/>
                  <a:ext cx="98612" cy="80981"/>
                </p14:xfrm>
              </p:contentPart>
            </mc:Choice>
            <mc:Fallback xmlns="">
              <p:pic>
                <p:nvPicPr>
                  <p:cNvPr id="144" name="Ink 143"/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441928" y="833721"/>
                    <a:ext cx="101227" cy="858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45" name="Ink 144"/>
                  <p14:cNvContentPartPr/>
                  <p14:nvPr/>
                </p14:nvContentPartPr>
                <p14:xfrm>
                  <a:off x="1572738" y="876291"/>
                  <a:ext cx="23607" cy="108174"/>
                </p14:xfrm>
              </p:contentPart>
            </mc:Choice>
            <mc:Fallback xmlns="">
              <p:pic>
                <p:nvPicPr>
                  <p:cNvPr id="145" name="Ink 144"/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571239" y="874432"/>
                    <a:ext cx="26230" cy="1126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46" name="Ink 145"/>
                  <p14:cNvContentPartPr/>
                  <p14:nvPr/>
                </p14:nvContentPartPr>
                <p14:xfrm>
                  <a:off x="1556602" y="932768"/>
                  <a:ext cx="46318" cy="19722"/>
                </p14:xfrm>
              </p:contentPart>
            </mc:Choice>
            <mc:Fallback xmlns="">
              <p:pic>
                <p:nvPicPr>
                  <p:cNvPr id="146" name="Ink 145"/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555490" y="931652"/>
                    <a:ext cx="47800" cy="234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47" name="Ink 146"/>
                  <p14:cNvContentPartPr/>
                  <p14:nvPr/>
                </p14:nvContentPartPr>
                <p14:xfrm>
                  <a:off x="1656707" y="740027"/>
                  <a:ext cx="39743" cy="187960"/>
                </p14:xfrm>
              </p:contentPart>
            </mc:Choice>
            <mc:Fallback xmlns="">
              <p:pic>
                <p:nvPicPr>
                  <p:cNvPr id="147" name="Ink 146"/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656336" y="737794"/>
                    <a:ext cx="41600" cy="1913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48" name="Ink 147"/>
                  <p14:cNvContentPartPr/>
                  <p14:nvPr/>
                </p14:nvContentPartPr>
                <p14:xfrm>
                  <a:off x="1758307" y="852385"/>
                  <a:ext cx="83671" cy="4184"/>
                </p14:xfrm>
              </p:contentPart>
            </mc:Choice>
            <mc:Fallback xmlns="">
              <p:pic>
                <p:nvPicPr>
                  <p:cNvPr id="148" name="Ink 147"/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757191" y="850864"/>
                    <a:ext cx="85530" cy="83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49" name="Ink 148"/>
                  <p14:cNvContentPartPr/>
                  <p14:nvPr/>
                </p14:nvContentPartPr>
                <p14:xfrm>
                  <a:off x="1795361" y="824295"/>
                  <a:ext cx="10160" cy="73212"/>
                </p14:xfrm>
              </p:contentPart>
            </mc:Choice>
            <mc:Fallback xmlns="">
              <p:pic>
                <p:nvPicPr>
                  <p:cNvPr id="149" name="Ink 148"/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1793910" y="822437"/>
                    <a:ext cx="12337" cy="765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60" name="Ink 159"/>
                  <p14:cNvContentPartPr/>
                  <p14:nvPr/>
                </p14:nvContentPartPr>
                <p14:xfrm>
                  <a:off x="2634756" y="821606"/>
                  <a:ext cx="67833" cy="96819"/>
                </p14:xfrm>
              </p:contentPart>
            </mc:Choice>
            <mc:Fallback xmlns="">
              <p:pic>
                <p:nvPicPr>
                  <p:cNvPr id="160" name="Ink 159"/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633638" y="820116"/>
                    <a:ext cx="70442" cy="1009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61" name="Ink 160"/>
                  <p14:cNvContentPartPr/>
                  <p14:nvPr/>
                </p14:nvContentPartPr>
                <p14:xfrm>
                  <a:off x="2733666" y="811147"/>
                  <a:ext cx="92635" cy="95324"/>
                </p14:xfrm>
              </p:contentPart>
            </mc:Choice>
            <mc:Fallback xmlns="">
              <p:pic>
                <p:nvPicPr>
                  <p:cNvPr id="161" name="Ink 160"/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732550" y="808913"/>
                    <a:ext cx="94867" cy="1005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62" name="Ink 161"/>
                  <p14:cNvContentPartPr/>
                  <p14:nvPr/>
                </p14:nvContentPartPr>
                <p14:xfrm>
                  <a:off x="2885767" y="858361"/>
                  <a:ext cx="68431" cy="12252"/>
                </p14:xfrm>
              </p:contentPart>
            </mc:Choice>
            <mc:Fallback xmlns="">
              <p:pic>
                <p:nvPicPr>
                  <p:cNvPr id="162" name="Ink 161"/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884651" y="856064"/>
                    <a:ext cx="70662" cy="168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63" name="Ink 162"/>
                  <p14:cNvContentPartPr/>
                  <p14:nvPr/>
                </p14:nvContentPartPr>
                <p14:xfrm>
                  <a:off x="2917741" y="829973"/>
                  <a:ext cx="21216" cy="97117"/>
                </p14:xfrm>
              </p:contentPart>
            </mc:Choice>
            <mc:Fallback xmlns="">
              <p:pic>
                <p:nvPicPr>
                  <p:cNvPr id="163" name="Ink 162"/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916624" y="828113"/>
                    <a:ext cx="23077" cy="1008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64" name="Ink 163"/>
                  <p14:cNvContentPartPr/>
                  <p14:nvPr/>
                </p14:nvContentPartPr>
                <p14:xfrm>
                  <a:off x="3052511" y="703571"/>
                  <a:ext cx="60063" cy="126701"/>
                </p14:xfrm>
              </p:contentPart>
            </mc:Choice>
            <mc:Fallback xmlns="">
              <p:pic>
                <p:nvPicPr>
                  <p:cNvPr id="164" name="Ink 163"/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3051769" y="700962"/>
                    <a:ext cx="61917" cy="1319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65" name="Ink 164"/>
                  <p14:cNvContentPartPr/>
                  <p14:nvPr/>
                </p14:nvContentPartPr>
                <p14:xfrm>
                  <a:off x="3031294" y="855074"/>
                  <a:ext cx="90842" cy="16136"/>
                </p14:xfrm>
              </p:contentPart>
            </mc:Choice>
            <mc:Fallback xmlns="">
              <p:pic>
                <p:nvPicPr>
                  <p:cNvPr id="165" name="Ink 164"/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3030182" y="852507"/>
                    <a:ext cx="93437" cy="209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66" name="Ink 165"/>
                  <p14:cNvContentPartPr/>
                  <p14:nvPr/>
                </p14:nvContentPartPr>
                <p14:xfrm>
                  <a:off x="3050419" y="909759"/>
                  <a:ext cx="78292" cy="92336"/>
                </p14:xfrm>
              </p:contentPart>
            </mc:Choice>
            <mc:Fallback xmlns="">
              <p:pic>
                <p:nvPicPr>
                  <p:cNvPr id="166" name="Ink 165"/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3049301" y="907153"/>
                    <a:ext cx="80156" cy="975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67" name="Ink 166"/>
                  <p14:cNvContentPartPr/>
                  <p14:nvPr/>
                </p14:nvContentPartPr>
                <p14:xfrm>
                  <a:off x="3196543" y="814733"/>
                  <a:ext cx="61558" cy="98910"/>
                </p14:xfrm>
              </p:contentPart>
            </mc:Choice>
            <mc:Fallback xmlns="">
              <p:pic>
                <p:nvPicPr>
                  <p:cNvPr id="167" name="Ink 166"/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3195424" y="812502"/>
                    <a:ext cx="63796" cy="1037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68" name="Ink 167"/>
                  <p14:cNvContentPartPr/>
                  <p14:nvPr/>
                </p14:nvContentPartPr>
                <p14:xfrm>
                  <a:off x="3300833" y="811745"/>
                  <a:ext cx="102198" cy="87854"/>
                </p14:xfrm>
              </p:contentPart>
            </mc:Choice>
            <mc:Fallback xmlns="">
              <p:pic>
                <p:nvPicPr>
                  <p:cNvPr id="168" name="Ink 167"/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3299718" y="810256"/>
                    <a:ext cx="104428" cy="919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69" name="Ink 168"/>
                  <p14:cNvContentPartPr/>
                  <p14:nvPr/>
                </p14:nvContentPartPr>
                <p14:xfrm>
                  <a:off x="3406616" y="728672"/>
                  <a:ext cx="81280" cy="91141"/>
                </p14:xfrm>
              </p:contentPart>
            </mc:Choice>
            <mc:Fallback xmlns="">
              <p:pic>
                <p:nvPicPr>
                  <p:cNvPr id="169" name="Ink 168"/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3405497" y="728300"/>
                    <a:ext cx="83517" cy="937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3" name="Ink 2"/>
                  <p14:cNvContentPartPr/>
                  <p14:nvPr/>
                </p14:nvContentPartPr>
                <p14:xfrm>
                  <a:off x="3529026" y="713947"/>
                  <a:ext cx="109080" cy="240120"/>
                </p14:xfrm>
              </p:contentPart>
            </mc:Choice>
            <mc:Fallback xmlns="">
              <p:pic>
                <p:nvPicPr>
                  <p:cNvPr id="3" name="Ink 2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3527909" y="711341"/>
                    <a:ext cx="111686" cy="2457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8" name="Ink 7"/>
                  <p14:cNvContentPartPr/>
                  <p14:nvPr/>
                </p14:nvContentPartPr>
                <p14:xfrm>
                  <a:off x="3681306" y="744187"/>
                  <a:ext cx="50040" cy="218520"/>
                </p14:xfrm>
              </p:contentPart>
            </mc:Choice>
            <mc:Fallback xmlns="">
              <p:pic>
                <p:nvPicPr>
                  <p:cNvPr id="8" name="Ink 7"/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680194" y="741953"/>
                    <a:ext cx="52264" cy="2233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9" name="Ink 8"/>
                  <p14:cNvContentPartPr/>
                  <p14:nvPr/>
                </p14:nvContentPartPr>
                <p14:xfrm>
                  <a:off x="3749706" y="799627"/>
                  <a:ext cx="106200" cy="124200"/>
                </p14:xfrm>
              </p:contentPart>
            </mc:Choice>
            <mc:Fallback xmlns="">
              <p:pic>
                <p:nvPicPr>
                  <p:cNvPr id="9" name="Ink 8"/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3748215" y="797396"/>
                    <a:ext cx="108808" cy="1286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0" name="Ink 9"/>
                  <p14:cNvContentPartPr/>
                  <p14:nvPr/>
                </p14:nvContentPartPr>
                <p14:xfrm>
                  <a:off x="3886866" y="887107"/>
                  <a:ext cx="21600" cy="94680"/>
                </p14:xfrm>
              </p:contentPart>
            </mc:Choice>
            <mc:Fallback xmlns="">
              <p:pic>
                <p:nvPicPr>
                  <p:cNvPr id="10" name="Ink 9"/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885749" y="884870"/>
                    <a:ext cx="23462" cy="991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1" name="Ink 10"/>
                  <p14:cNvContentPartPr/>
                  <p14:nvPr/>
                </p14:nvContentPartPr>
                <p14:xfrm>
                  <a:off x="3856986" y="935347"/>
                  <a:ext cx="58680" cy="18360"/>
                </p14:xfrm>
              </p:contentPart>
            </mc:Choice>
            <mc:Fallback xmlns="">
              <p:pic>
                <p:nvPicPr>
                  <p:cNvPr id="11" name="Ink 10"/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855872" y="934245"/>
                    <a:ext cx="60537" cy="220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2" name="Ink 11"/>
                  <p14:cNvContentPartPr/>
                  <p14:nvPr/>
                </p14:nvContentPartPr>
                <p14:xfrm>
                  <a:off x="3931866" y="711427"/>
                  <a:ext cx="43920" cy="221400"/>
                </p14:xfrm>
              </p:contentPart>
            </mc:Choice>
            <mc:Fallback xmlns="">
              <p:pic>
                <p:nvPicPr>
                  <p:cNvPr id="12" name="Ink 11"/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3930749" y="709566"/>
                    <a:ext cx="46525" cy="2240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3" name="Ink 12"/>
                  <p14:cNvContentPartPr/>
                  <p14:nvPr/>
                </p14:nvContentPartPr>
                <p14:xfrm>
                  <a:off x="4015746" y="694507"/>
                  <a:ext cx="7560" cy="65880"/>
                </p14:xfrm>
              </p:contentPart>
            </mc:Choice>
            <mc:Fallback xmlns="">
              <p:pic>
                <p:nvPicPr>
                  <p:cNvPr id="13" name="Ink 12"/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4014234" y="692274"/>
                    <a:ext cx="10206" cy="703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4" name="Ink 13"/>
                  <p14:cNvContentPartPr/>
                  <p14:nvPr/>
                </p14:nvContentPartPr>
                <p14:xfrm>
                  <a:off x="3971106" y="679027"/>
                  <a:ext cx="81000" cy="17640"/>
                </p14:xfrm>
              </p:contentPart>
            </mc:Choice>
            <mc:Fallback xmlns="">
              <p:pic>
                <p:nvPicPr>
                  <p:cNvPr id="14" name="Ink 13"/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3969991" y="676400"/>
                    <a:ext cx="82858" cy="210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5" name="Ink 14"/>
                  <p14:cNvContentPartPr/>
                  <p14:nvPr/>
                </p14:nvContentPartPr>
                <p14:xfrm>
                  <a:off x="4052106" y="715747"/>
                  <a:ext cx="84600" cy="216360"/>
                </p14:xfrm>
              </p:contentPart>
            </mc:Choice>
            <mc:Fallback xmlns="">
              <p:pic>
                <p:nvPicPr>
                  <p:cNvPr id="15" name="Ink 14"/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4050988" y="713140"/>
                    <a:ext cx="86836" cy="2212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16" name="Ink 15"/>
                  <p14:cNvContentPartPr/>
                  <p14:nvPr/>
                </p14:nvContentPartPr>
                <p14:xfrm>
                  <a:off x="4188186" y="710707"/>
                  <a:ext cx="46800" cy="218160"/>
                </p14:xfrm>
              </p:contentPart>
            </mc:Choice>
            <mc:Fallback xmlns="">
              <p:pic>
                <p:nvPicPr>
                  <p:cNvPr id="16" name="Ink 15"/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4186700" y="708473"/>
                    <a:ext cx="49029" cy="2226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7" name="Ink 16"/>
                  <p14:cNvContentPartPr/>
                  <p14:nvPr/>
                </p14:nvContentPartPr>
                <p14:xfrm>
                  <a:off x="4264146" y="769387"/>
                  <a:ext cx="90360" cy="113760"/>
                </p14:xfrm>
              </p:contentPart>
            </mc:Choice>
            <mc:Fallback xmlns="">
              <p:pic>
                <p:nvPicPr>
                  <p:cNvPr id="17" name="Ink 16"/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4262659" y="767528"/>
                    <a:ext cx="92963" cy="1182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8" name="Ink 17"/>
                  <p14:cNvContentPartPr/>
                  <p14:nvPr/>
                </p14:nvContentPartPr>
                <p14:xfrm>
                  <a:off x="4369626" y="860107"/>
                  <a:ext cx="23760" cy="106920"/>
                </p14:xfrm>
              </p:contentPart>
            </mc:Choice>
            <mc:Fallback xmlns="">
              <p:pic>
                <p:nvPicPr>
                  <p:cNvPr id="18" name="Ink 17"/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4368141" y="858244"/>
                    <a:ext cx="26359" cy="1110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9" name="Ink 18"/>
                  <p14:cNvContentPartPr/>
                  <p14:nvPr/>
                </p14:nvContentPartPr>
                <p14:xfrm>
                  <a:off x="4341906" y="906907"/>
                  <a:ext cx="66960" cy="24840"/>
                </p14:xfrm>
              </p:contentPart>
            </mc:Choice>
            <mc:Fallback xmlns="">
              <p:pic>
                <p:nvPicPr>
                  <p:cNvPr id="19" name="Ink 18"/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4340784" y="905795"/>
                    <a:ext cx="68456" cy="278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20" name="Ink 19"/>
                  <p14:cNvContentPartPr/>
                  <p14:nvPr/>
                </p14:nvContentPartPr>
                <p14:xfrm>
                  <a:off x="4439466" y="675067"/>
                  <a:ext cx="51840" cy="279720"/>
                </p14:xfrm>
              </p:contentPart>
            </mc:Choice>
            <mc:Fallback xmlns="">
              <p:pic>
                <p:nvPicPr>
                  <p:cNvPr id="20" name="Ink 19"/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4439466" y="672463"/>
                    <a:ext cx="53332" cy="2826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21" name="Ink 20"/>
                  <p14:cNvContentPartPr/>
                  <p14:nvPr/>
                </p14:nvContentPartPr>
                <p14:xfrm>
                  <a:off x="4341906" y="906907"/>
                  <a:ext cx="66960" cy="23760"/>
                </p14:xfrm>
              </p:contentPart>
            </mc:Choice>
            <mc:Fallback xmlns="">
              <p:pic>
                <p:nvPicPr>
                  <p:cNvPr id="21" name="Ink 20"/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4340784" y="905793"/>
                    <a:ext cx="68456" cy="271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22" name="Ink 21"/>
                  <p14:cNvContentPartPr/>
                  <p14:nvPr/>
                </p14:nvContentPartPr>
                <p14:xfrm>
                  <a:off x="4439466" y="675067"/>
                  <a:ext cx="51840" cy="279720"/>
                </p14:xfrm>
              </p:contentPart>
            </mc:Choice>
            <mc:Fallback xmlns="">
              <p:pic>
                <p:nvPicPr>
                  <p:cNvPr id="22" name="Ink 21"/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4439466" y="672463"/>
                    <a:ext cx="53332" cy="2826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23" name="Ink 22"/>
                  <p14:cNvContentPartPr/>
                  <p14:nvPr/>
                </p14:nvContentPartPr>
                <p14:xfrm>
                  <a:off x="4551066" y="774067"/>
                  <a:ext cx="92520" cy="113040"/>
                </p14:xfrm>
              </p:contentPart>
            </mc:Choice>
            <mc:Fallback xmlns="">
              <p:pic>
                <p:nvPicPr>
                  <p:cNvPr id="23" name="Ink 22"/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4549951" y="771836"/>
                    <a:ext cx="94749" cy="1175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24" name="Ink 23"/>
                  <p14:cNvContentPartPr/>
                  <p14:nvPr/>
                </p14:nvContentPartPr>
                <p14:xfrm>
                  <a:off x="4689666" y="743827"/>
                  <a:ext cx="107640" cy="118440"/>
                </p14:xfrm>
              </p:contentPart>
            </mc:Choice>
            <mc:Fallback xmlns="">
              <p:pic>
                <p:nvPicPr>
                  <p:cNvPr id="24" name="Ink 23"/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4688549" y="741592"/>
                    <a:ext cx="109875" cy="12328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8" name="Ink 57"/>
                <p14:cNvContentPartPr/>
                <p14:nvPr/>
              </p14:nvContentPartPr>
              <p14:xfrm>
                <a:off x="1759086" y="781794"/>
                <a:ext cx="115920" cy="15732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758006" y="779274"/>
                  <a:ext cx="118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9" name="Ink 58"/>
                <p14:cNvContentPartPr/>
                <p14:nvPr/>
              </p14:nvContentPartPr>
              <p14:xfrm>
                <a:off x="1910286" y="747594"/>
                <a:ext cx="26640" cy="18864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909206" y="745434"/>
                  <a:ext cx="29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0" name="Ink 59"/>
                <p14:cNvContentPartPr/>
                <p14:nvPr/>
              </p14:nvContentPartPr>
              <p14:xfrm>
                <a:off x="1931526" y="747234"/>
                <a:ext cx="66600" cy="1944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930086" y="745074"/>
                  <a:ext cx="69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1" name="Ink 60"/>
                <p14:cNvContentPartPr/>
                <p14:nvPr/>
              </p14:nvContentPartPr>
              <p14:xfrm>
                <a:off x="1921446" y="845874"/>
                <a:ext cx="61560" cy="1044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20366" y="844434"/>
                  <a:ext cx="633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2" name="Ink 61"/>
                <p14:cNvContentPartPr/>
                <p14:nvPr/>
              </p14:nvContentPartPr>
              <p14:xfrm>
                <a:off x="2026206" y="736074"/>
                <a:ext cx="62640" cy="20232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024766" y="733914"/>
                  <a:ext cx="65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3" name="Ink 62"/>
                <p14:cNvContentPartPr/>
                <p14:nvPr/>
              </p14:nvContentPartPr>
              <p14:xfrm>
                <a:off x="2097846" y="817074"/>
                <a:ext cx="79200" cy="9540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096766" y="814914"/>
                  <a:ext cx="81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96" name="Ink 895"/>
                <p14:cNvContentPartPr/>
                <p14:nvPr/>
              </p14:nvContentPartPr>
              <p14:xfrm>
                <a:off x="2220246" y="874314"/>
                <a:ext cx="32760" cy="96480"/>
              </p14:xfrm>
            </p:contentPart>
          </mc:Choice>
          <mc:Fallback xmlns="">
            <p:pic>
              <p:nvPicPr>
                <p:cNvPr id="896" name="Ink 895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19166" y="872154"/>
                  <a:ext cx="34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97" name="Ink 896"/>
                <p14:cNvContentPartPr/>
                <p14:nvPr/>
              </p14:nvContentPartPr>
              <p14:xfrm>
                <a:off x="2192526" y="911754"/>
                <a:ext cx="75240" cy="29160"/>
              </p14:xfrm>
            </p:contentPart>
          </mc:Choice>
          <mc:Fallback xmlns="">
            <p:pic>
              <p:nvPicPr>
                <p:cNvPr id="897" name="Ink 896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191446" y="910674"/>
                  <a:ext cx="76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98" name="Ink 897"/>
                <p14:cNvContentPartPr/>
                <p14:nvPr/>
              </p14:nvContentPartPr>
              <p14:xfrm>
                <a:off x="2288646" y="728154"/>
                <a:ext cx="43200" cy="214200"/>
              </p14:xfrm>
            </p:contentPart>
          </mc:Choice>
          <mc:Fallback xmlns="">
            <p:pic>
              <p:nvPicPr>
                <p:cNvPr id="898" name="Ink 897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287566" y="725634"/>
                  <a:ext cx="45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99" name="Ink 898"/>
                <p14:cNvContentPartPr/>
                <p14:nvPr/>
              </p14:nvContentPartPr>
              <p14:xfrm>
                <a:off x="2381886" y="842994"/>
                <a:ext cx="6120" cy="14040"/>
              </p14:xfrm>
            </p:contentPart>
          </mc:Choice>
          <mc:Fallback xmlns="">
            <p:pic>
              <p:nvPicPr>
                <p:cNvPr id="899" name="Ink 898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380806" y="840834"/>
                  <a:ext cx="86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924606" y="1459314"/>
            <a:ext cx="3424680" cy="304200"/>
            <a:chOff x="924606" y="1459314"/>
            <a:chExt cx="342468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00" name="Ink 899"/>
                <p14:cNvContentPartPr/>
                <p14:nvPr/>
              </p14:nvContentPartPr>
              <p14:xfrm>
                <a:off x="924606" y="1507194"/>
                <a:ext cx="111600" cy="220680"/>
              </p14:xfrm>
            </p:contentPart>
          </mc:Choice>
          <mc:Fallback xmlns="">
            <p:pic>
              <p:nvPicPr>
                <p:cNvPr id="900" name="Ink 899"/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23526" y="1504674"/>
                  <a:ext cx="113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01" name="Ink 900"/>
                <p14:cNvContentPartPr/>
                <p14:nvPr/>
              </p14:nvContentPartPr>
              <p14:xfrm>
                <a:off x="1097406" y="1531674"/>
                <a:ext cx="45720" cy="162000"/>
              </p14:xfrm>
            </p:contentPart>
          </mc:Choice>
          <mc:Fallback xmlns="">
            <p:pic>
              <p:nvPicPr>
                <p:cNvPr id="901" name="Ink 900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6326" y="1529874"/>
                  <a:ext cx="47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02" name="Ink 901"/>
                <p14:cNvContentPartPr/>
                <p14:nvPr/>
              </p14:nvContentPartPr>
              <p14:xfrm>
                <a:off x="1174446" y="1567314"/>
                <a:ext cx="106920" cy="97920"/>
              </p14:xfrm>
            </p:contentPart>
          </mc:Choice>
          <mc:Fallback xmlns="">
            <p:pic>
              <p:nvPicPr>
                <p:cNvPr id="902" name="Ink 901"/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73366" y="1565154"/>
                  <a:ext cx="109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03" name="Ink 902"/>
                <p14:cNvContentPartPr/>
                <p14:nvPr/>
              </p14:nvContentPartPr>
              <p14:xfrm>
                <a:off x="1306206" y="1643994"/>
                <a:ext cx="24120" cy="119520"/>
              </p14:xfrm>
            </p:contentPart>
          </mc:Choice>
          <mc:Fallback xmlns="">
            <p:pic>
              <p:nvPicPr>
                <p:cNvPr id="903" name="Ink 902"/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04766" y="1641834"/>
                  <a:ext cx="25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4" name="Ink 903"/>
                <p14:cNvContentPartPr/>
                <p14:nvPr/>
              </p14:nvContentPartPr>
              <p14:xfrm>
                <a:off x="1284246" y="1674234"/>
                <a:ext cx="77040" cy="23760"/>
              </p14:xfrm>
            </p:contentPart>
          </mc:Choice>
          <mc:Fallback xmlns="">
            <p:pic>
              <p:nvPicPr>
                <p:cNvPr id="904" name="Ink 903"/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82806" y="1673874"/>
                  <a:ext cx="78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05" name="Ink 904"/>
                <p14:cNvContentPartPr/>
                <p14:nvPr/>
              </p14:nvContentPartPr>
              <p14:xfrm>
                <a:off x="1372806" y="1530234"/>
                <a:ext cx="68400" cy="199080"/>
              </p14:xfrm>
            </p:contentPart>
          </mc:Choice>
          <mc:Fallback xmlns="">
            <p:pic>
              <p:nvPicPr>
                <p:cNvPr id="905" name="Ink 904"/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372086" y="1528074"/>
                  <a:ext cx="705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6" name="Ink 905"/>
                <p14:cNvContentPartPr/>
                <p14:nvPr/>
              </p14:nvContentPartPr>
              <p14:xfrm>
                <a:off x="1442286" y="1459314"/>
                <a:ext cx="122400" cy="102240"/>
              </p14:xfrm>
            </p:contentPart>
          </mc:Choice>
          <mc:Fallback xmlns="">
            <p:pic>
              <p:nvPicPr>
                <p:cNvPr id="906" name="Ink 905"/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441206" y="1458954"/>
                  <a:ext cx="124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7" name="Ink 906"/>
                <p14:cNvContentPartPr/>
                <p14:nvPr/>
              </p14:nvContentPartPr>
              <p14:xfrm>
                <a:off x="1624806" y="1558314"/>
                <a:ext cx="96120" cy="114120"/>
              </p14:xfrm>
            </p:contentPart>
          </mc:Choice>
          <mc:Fallback xmlns="">
            <p:pic>
              <p:nvPicPr>
                <p:cNvPr id="907" name="Ink 906"/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623726" y="1556154"/>
                  <a:ext cx="98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08" name="Ink 907"/>
                <p14:cNvContentPartPr/>
                <p14:nvPr/>
              </p14:nvContentPartPr>
              <p14:xfrm>
                <a:off x="1776726" y="1504674"/>
                <a:ext cx="56520" cy="207000"/>
              </p14:xfrm>
            </p:contentPart>
          </mc:Choice>
          <mc:Fallback xmlns="">
            <p:pic>
              <p:nvPicPr>
                <p:cNvPr id="908" name="Ink 907"/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75646" y="1502514"/>
                  <a:ext cx="58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09" name="Ink 908"/>
                <p14:cNvContentPartPr/>
                <p14:nvPr/>
              </p14:nvContentPartPr>
              <p14:xfrm>
                <a:off x="1857726" y="1584234"/>
                <a:ext cx="87120" cy="98640"/>
              </p14:xfrm>
            </p:contentPart>
          </mc:Choice>
          <mc:Fallback xmlns="">
            <p:pic>
              <p:nvPicPr>
                <p:cNvPr id="909" name="Ink 908"/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856646" y="1581714"/>
                  <a:ext cx="89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0" name="Ink 909"/>
                <p14:cNvContentPartPr/>
                <p14:nvPr/>
              </p14:nvContentPartPr>
              <p14:xfrm>
                <a:off x="1986966" y="1626714"/>
                <a:ext cx="17640" cy="106200"/>
              </p14:xfrm>
            </p:contentPart>
          </mc:Choice>
          <mc:Fallback xmlns="">
            <p:pic>
              <p:nvPicPr>
                <p:cNvPr id="910" name="Ink 909"/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985526" y="1624554"/>
                  <a:ext cx="19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11" name="Ink 910"/>
                <p14:cNvContentPartPr/>
                <p14:nvPr/>
              </p14:nvContentPartPr>
              <p14:xfrm>
                <a:off x="1961766" y="1673154"/>
                <a:ext cx="66600" cy="18360"/>
              </p14:xfrm>
            </p:contentPart>
          </mc:Choice>
          <mc:Fallback xmlns="">
            <p:pic>
              <p:nvPicPr>
                <p:cNvPr id="911" name="Ink 910"/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60326" y="1672434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12" name="Ink 911"/>
                <p14:cNvContentPartPr/>
                <p14:nvPr/>
              </p14:nvContentPartPr>
              <p14:xfrm>
                <a:off x="2031966" y="1508634"/>
                <a:ext cx="62280" cy="213120"/>
              </p14:xfrm>
            </p:contentPart>
          </mc:Choice>
          <mc:Fallback xmlns="">
            <p:pic>
              <p:nvPicPr>
                <p:cNvPr id="912" name="Ink 911"/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030526" y="1506474"/>
                  <a:ext cx="65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13" name="Ink 912"/>
                <p14:cNvContentPartPr/>
                <p14:nvPr/>
              </p14:nvContentPartPr>
              <p14:xfrm>
                <a:off x="2191806" y="1603314"/>
                <a:ext cx="111600" cy="12960"/>
              </p14:xfrm>
            </p:contentPart>
          </mc:Choice>
          <mc:Fallback xmlns="">
            <p:pic>
              <p:nvPicPr>
                <p:cNvPr id="913" name="Ink 912"/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190726" y="1602594"/>
                  <a:ext cx="1137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4" name="Ink 913"/>
                <p14:cNvContentPartPr/>
                <p14:nvPr/>
              </p14:nvContentPartPr>
              <p14:xfrm>
                <a:off x="2239326" y="1568754"/>
                <a:ext cx="10440" cy="112320"/>
              </p14:xfrm>
            </p:contentPart>
          </mc:Choice>
          <mc:Fallback xmlns="">
            <p:pic>
              <p:nvPicPr>
                <p:cNvPr id="914" name="Ink 913"/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238246" y="1566234"/>
                  <a:ext cx="12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15" name="Ink 914"/>
                <p14:cNvContentPartPr/>
                <p14:nvPr/>
              </p14:nvContentPartPr>
              <p14:xfrm>
                <a:off x="2393766" y="1510434"/>
                <a:ext cx="109440" cy="145800"/>
              </p14:xfrm>
            </p:contentPart>
          </mc:Choice>
          <mc:Fallback xmlns="">
            <p:pic>
              <p:nvPicPr>
                <p:cNvPr id="915" name="Ink 914"/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393046" y="1508274"/>
                  <a:ext cx="111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16" name="Ink 915"/>
                <p14:cNvContentPartPr/>
                <p14:nvPr/>
              </p14:nvContentPartPr>
              <p14:xfrm>
                <a:off x="2539926" y="1514034"/>
                <a:ext cx="55800" cy="204840"/>
              </p14:xfrm>
            </p:contentPart>
          </mc:Choice>
          <mc:Fallback xmlns="">
            <p:pic>
              <p:nvPicPr>
                <p:cNvPr id="916" name="Ink 915"/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538846" y="1511874"/>
                  <a:ext cx="57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17" name="Ink 916"/>
                <p14:cNvContentPartPr/>
                <p14:nvPr/>
              </p14:nvContentPartPr>
              <p14:xfrm>
                <a:off x="2614086" y="1575954"/>
                <a:ext cx="111240" cy="111240"/>
              </p14:xfrm>
            </p:contentPart>
          </mc:Choice>
          <mc:Fallback xmlns="">
            <p:pic>
              <p:nvPicPr>
                <p:cNvPr id="917" name="Ink 916"/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612646" y="1573794"/>
                  <a:ext cx="114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18" name="Ink 917"/>
                <p14:cNvContentPartPr/>
                <p14:nvPr/>
              </p14:nvContentPartPr>
              <p14:xfrm>
                <a:off x="2748006" y="1622034"/>
                <a:ext cx="17280" cy="120600"/>
              </p14:xfrm>
            </p:contentPart>
          </mc:Choice>
          <mc:Fallback xmlns="">
            <p:pic>
              <p:nvPicPr>
                <p:cNvPr id="918" name="Ink 917"/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746566" y="1620234"/>
                  <a:ext cx="19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19" name="Ink 918"/>
                <p14:cNvContentPartPr/>
                <p14:nvPr/>
              </p14:nvContentPartPr>
              <p14:xfrm>
                <a:off x="2724966" y="1687194"/>
                <a:ext cx="55080" cy="20520"/>
              </p14:xfrm>
            </p:contentPart>
          </mc:Choice>
          <mc:Fallback xmlns="">
            <p:pic>
              <p:nvPicPr>
                <p:cNvPr id="919" name="Ink 918"/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723886" y="1686834"/>
                  <a:ext cx="56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20" name="Ink 919"/>
                <p14:cNvContentPartPr/>
                <p14:nvPr/>
              </p14:nvContentPartPr>
              <p14:xfrm>
                <a:off x="2803446" y="1526634"/>
                <a:ext cx="42840" cy="201600"/>
              </p14:xfrm>
            </p:contentPart>
          </mc:Choice>
          <mc:Fallback xmlns="">
            <p:pic>
              <p:nvPicPr>
                <p:cNvPr id="920" name="Ink 919"/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802726" y="1524474"/>
                  <a:ext cx="44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21" name="Ink 920"/>
                <p14:cNvContentPartPr/>
                <p14:nvPr/>
              </p14:nvContentPartPr>
              <p14:xfrm>
                <a:off x="2857086" y="1487754"/>
                <a:ext cx="97920" cy="85320"/>
              </p14:xfrm>
            </p:contentPart>
          </mc:Choice>
          <mc:Fallback xmlns="">
            <p:pic>
              <p:nvPicPr>
                <p:cNvPr id="921" name="Ink 920"/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856006" y="1485234"/>
                  <a:ext cx="99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22" name="Ink 921"/>
                <p14:cNvContentPartPr/>
                <p14:nvPr/>
              </p14:nvContentPartPr>
              <p14:xfrm>
                <a:off x="2989566" y="1509354"/>
                <a:ext cx="117720" cy="174960"/>
              </p14:xfrm>
            </p:contentPart>
          </mc:Choice>
          <mc:Fallback xmlns="">
            <p:pic>
              <p:nvPicPr>
                <p:cNvPr id="922" name="Ink 921"/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988486" y="1506834"/>
                  <a:ext cx="119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23" name="Ink 922"/>
                <p14:cNvContentPartPr/>
                <p14:nvPr/>
              </p14:nvContentPartPr>
              <p14:xfrm>
                <a:off x="3160566" y="1497474"/>
                <a:ext cx="50400" cy="203040"/>
              </p14:xfrm>
            </p:contentPart>
          </mc:Choice>
          <mc:Fallback xmlns="">
            <p:pic>
              <p:nvPicPr>
                <p:cNvPr id="923" name="Ink 922"/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159126" y="1494954"/>
                  <a:ext cx="52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25" name="Ink 924"/>
                <p14:cNvContentPartPr/>
                <p14:nvPr/>
              </p14:nvContentPartPr>
              <p14:xfrm>
                <a:off x="3227886" y="1551474"/>
                <a:ext cx="127440" cy="99720"/>
              </p14:xfrm>
            </p:contentPart>
          </mc:Choice>
          <mc:Fallback xmlns="">
            <p:pic>
              <p:nvPicPr>
                <p:cNvPr id="925" name="Ink 924"/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226806" y="1549314"/>
                  <a:ext cx="129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34" name="Ink 933"/>
                <p14:cNvContentPartPr/>
                <p14:nvPr/>
              </p14:nvContentPartPr>
              <p14:xfrm>
                <a:off x="3377646" y="1597554"/>
                <a:ext cx="30600" cy="125280"/>
              </p14:xfrm>
            </p:contentPart>
          </mc:Choice>
          <mc:Fallback xmlns="">
            <p:pic>
              <p:nvPicPr>
                <p:cNvPr id="934" name="Ink 933"/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376566" y="1595394"/>
                  <a:ext cx="32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35" name="Ink 934"/>
                <p14:cNvContentPartPr/>
                <p14:nvPr/>
              </p14:nvContentPartPr>
              <p14:xfrm>
                <a:off x="3354246" y="1652994"/>
                <a:ext cx="57600" cy="20520"/>
              </p14:xfrm>
            </p:contentPart>
          </mc:Choice>
          <mc:Fallback xmlns="">
            <p:pic>
              <p:nvPicPr>
                <p:cNvPr id="935" name="Ink 934"/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353166" y="1652634"/>
                  <a:ext cx="58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36" name="Ink 935"/>
                <p14:cNvContentPartPr/>
                <p14:nvPr/>
              </p14:nvContentPartPr>
              <p14:xfrm>
                <a:off x="3460446" y="1475874"/>
                <a:ext cx="66960" cy="222840"/>
              </p14:xfrm>
            </p:contentPart>
          </mc:Choice>
          <mc:Fallback xmlns="">
            <p:pic>
              <p:nvPicPr>
                <p:cNvPr id="936" name="Ink 935"/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460446" y="1473714"/>
                  <a:ext cx="68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937" name="Ink 936"/>
                <p14:cNvContentPartPr/>
                <p14:nvPr/>
              </p14:nvContentPartPr>
              <p14:xfrm>
                <a:off x="3602286" y="1565874"/>
                <a:ext cx="19800" cy="27720"/>
              </p14:xfrm>
            </p:contentPart>
          </mc:Choice>
          <mc:Fallback xmlns="">
            <p:pic>
              <p:nvPicPr>
                <p:cNvPr id="937" name="Ink 936"/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601206" y="1563714"/>
                  <a:ext cx="21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938" name="Ink 937"/>
                <p14:cNvContentPartPr/>
                <p14:nvPr/>
              </p14:nvContentPartPr>
              <p14:xfrm>
                <a:off x="3683286" y="1532034"/>
                <a:ext cx="93600" cy="138240"/>
              </p14:xfrm>
            </p:contentPart>
          </mc:Choice>
          <mc:Fallback xmlns="">
            <p:pic>
              <p:nvPicPr>
                <p:cNvPr id="938" name="Ink 937"/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682206" y="1530234"/>
                  <a:ext cx="95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939" name="Ink 938"/>
                <p14:cNvContentPartPr/>
                <p14:nvPr/>
              </p14:nvContentPartPr>
              <p14:xfrm>
                <a:off x="3835206" y="1529154"/>
                <a:ext cx="143640" cy="135720"/>
              </p14:xfrm>
            </p:contentPart>
          </mc:Choice>
          <mc:Fallback xmlns="">
            <p:pic>
              <p:nvPicPr>
                <p:cNvPr id="939" name="Ink 938"/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834126" y="1526634"/>
                  <a:ext cx="146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940" name="Ink 939"/>
                <p14:cNvContentPartPr/>
                <p14:nvPr/>
              </p14:nvContentPartPr>
              <p14:xfrm>
                <a:off x="4067766" y="1521594"/>
                <a:ext cx="100800" cy="8280"/>
              </p14:xfrm>
            </p:contentPart>
          </mc:Choice>
          <mc:Fallback xmlns="">
            <p:pic>
              <p:nvPicPr>
                <p:cNvPr id="940" name="Ink 939"/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067046" y="1519434"/>
                  <a:ext cx="10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941" name="Ink 940"/>
                <p14:cNvContentPartPr/>
                <p14:nvPr/>
              </p14:nvContentPartPr>
              <p14:xfrm>
                <a:off x="4064526" y="1570914"/>
                <a:ext cx="97560" cy="6840"/>
              </p14:xfrm>
            </p:contentPart>
          </mc:Choice>
          <mc:Fallback xmlns="">
            <p:pic>
              <p:nvPicPr>
                <p:cNvPr id="941" name="Ink 940"/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063446" y="1570194"/>
                  <a:ext cx="990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942" name="Ink 941"/>
                <p14:cNvContentPartPr/>
                <p14:nvPr/>
              </p14:nvContentPartPr>
              <p14:xfrm>
                <a:off x="4240926" y="1501434"/>
                <a:ext cx="108360" cy="112320"/>
              </p14:xfrm>
            </p:contentPart>
          </mc:Choice>
          <mc:Fallback xmlns="">
            <p:pic>
              <p:nvPicPr>
                <p:cNvPr id="942" name="Ink 941"/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239846" y="1498914"/>
                  <a:ext cx="110520" cy="11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0" name="TextBox 279"/>
          <p:cNvSpPr txBox="1"/>
          <p:nvPr/>
        </p:nvSpPr>
        <p:spPr>
          <a:xfrm>
            <a:off x="342231" y="2611411"/>
            <a:ext cx="3963472" cy="29274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Reminder: normal equations in the linear case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50406" y="2904158"/>
            <a:ext cx="2075760" cy="276480"/>
            <a:chOff x="1250406" y="2904158"/>
            <a:chExt cx="2075760" cy="276480"/>
          </a:xfrm>
        </p:grpSpPr>
        <p:grpSp>
          <p:nvGrpSpPr>
            <p:cNvPr id="65" name="Group 64"/>
            <p:cNvGrpSpPr/>
            <p:nvPr/>
          </p:nvGrpSpPr>
          <p:grpSpPr>
            <a:xfrm>
              <a:off x="1449846" y="2904158"/>
              <a:ext cx="1876320" cy="276480"/>
              <a:chOff x="1231326" y="1948290"/>
              <a:chExt cx="1876320" cy="27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943" name="Ink 942"/>
                  <p14:cNvContentPartPr/>
                  <p14:nvPr/>
                </p14:nvContentPartPr>
                <p14:xfrm>
                  <a:off x="1240686" y="1992210"/>
                  <a:ext cx="86760" cy="180720"/>
                </p14:xfrm>
              </p:contentPart>
            </mc:Choice>
            <mc:Fallback xmlns="">
              <p:pic>
                <p:nvPicPr>
                  <p:cNvPr id="943" name="Ink 942"/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1239606" y="1991130"/>
                    <a:ext cx="89280" cy="18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944" name="Ink 943"/>
                  <p14:cNvContentPartPr/>
                  <p14:nvPr/>
                </p14:nvContentPartPr>
                <p14:xfrm>
                  <a:off x="1240686" y="1992210"/>
                  <a:ext cx="102600" cy="207720"/>
                </p14:xfrm>
              </p:contentPart>
            </mc:Choice>
            <mc:Fallback xmlns="">
              <p:pic>
                <p:nvPicPr>
                  <p:cNvPr id="944" name="Ink 943"/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1239606" y="1991130"/>
                    <a:ext cx="104760" cy="21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945" name="Ink 944"/>
                  <p14:cNvContentPartPr/>
                  <p14:nvPr/>
                </p14:nvContentPartPr>
                <p14:xfrm>
                  <a:off x="1231326" y="2026050"/>
                  <a:ext cx="117000" cy="173160"/>
                </p14:xfrm>
              </p:contentPart>
            </mc:Choice>
            <mc:Fallback xmlns="">
              <p:pic>
                <p:nvPicPr>
                  <p:cNvPr id="945" name="Ink 944"/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1229886" y="2024250"/>
                    <a:ext cx="11916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946" name="Ink 945"/>
                  <p14:cNvContentPartPr/>
                  <p14:nvPr/>
                </p14:nvContentPartPr>
                <p14:xfrm>
                  <a:off x="1419246" y="1972410"/>
                  <a:ext cx="14040" cy="103680"/>
                </p14:xfrm>
              </p:contentPart>
            </mc:Choice>
            <mc:Fallback xmlns="">
              <p:pic>
                <p:nvPicPr>
                  <p:cNvPr id="946" name="Ink 945"/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1418886" y="1969890"/>
                    <a:ext cx="1548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947" name="Ink 946"/>
                  <p14:cNvContentPartPr/>
                  <p14:nvPr/>
                </p14:nvContentPartPr>
                <p14:xfrm>
                  <a:off x="1379286" y="1960530"/>
                  <a:ext cx="117000" cy="12600"/>
                </p14:xfrm>
              </p:contentPart>
            </mc:Choice>
            <mc:Fallback xmlns="">
              <p:pic>
                <p:nvPicPr>
                  <p:cNvPr id="947" name="Ink 946"/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1378206" y="1958010"/>
                    <a:ext cx="11916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948" name="Ink 947"/>
                  <p14:cNvContentPartPr/>
                  <p14:nvPr/>
                </p14:nvContentPartPr>
                <p14:xfrm>
                  <a:off x="1570086" y="2052330"/>
                  <a:ext cx="88920" cy="172440"/>
                </p14:xfrm>
              </p:contentPart>
            </mc:Choice>
            <mc:Fallback xmlns="">
              <p:pic>
                <p:nvPicPr>
                  <p:cNvPr id="948" name="Ink 947"/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1569006" y="2050170"/>
                    <a:ext cx="9144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949" name="Ink 948"/>
                  <p14:cNvContentPartPr/>
                  <p14:nvPr/>
                </p14:nvContentPartPr>
                <p14:xfrm>
                  <a:off x="1828566" y="2115330"/>
                  <a:ext cx="109440" cy="23040"/>
                </p14:xfrm>
              </p:contentPart>
            </mc:Choice>
            <mc:Fallback xmlns="">
              <p:pic>
                <p:nvPicPr>
                  <p:cNvPr id="949" name="Ink 948"/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1827486" y="2114970"/>
                    <a:ext cx="11160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950" name="Ink 949"/>
                  <p14:cNvContentPartPr/>
                  <p14:nvPr/>
                </p14:nvContentPartPr>
                <p14:xfrm>
                  <a:off x="1890486" y="2081490"/>
                  <a:ext cx="5400" cy="79200"/>
                </p14:xfrm>
              </p:contentPart>
            </mc:Choice>
            <mc:Fallback xmlns="">
              <p:pic>
                <p:nvPicPr>
                  <p:cNvPr id="950" name="Ink 949"/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1889046" y="2079330"/>
                    <a:ext cx="720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951" name="Ink 950"/>
                  <p14:cNvContentPartPr/>
                  <p14:nvPr/>
                </p14:nvContentPartPr>
                <p14:xfrm>
                  <a:off x="2091726" y="1997250"/>
                  <a:ext cx="84600" cy="162360"/>
                </p14:xfrm>
              </p:contentPart>
            </mc:Choice>
            <mc:Fallback xmlns="">
              <p:pic>
                <p:nvPicPr>
                  <p:cNvPr id="951" name="Ink 950"/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2090646" y="1995090"/>
                    <a:ext cx="8712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952" name="Ink 951"/>
                  <p14:cNvContentPartPr/>
                  <p14:nvPr/>
                </p14:nvContentPartPr>
                <p14:xfrm>
                  <a:off x="2066886" y="2003010"/>
                  <a:ext cx="114840" cy="176400"/>
                </p14:xfrm>
              </p:contentPart>
            </mc:Choice>
            <mc:Fallback xmlns="">
              <p:pic>
                <p:nvPicPr>
                  <p:cNvPr id="952" name="Ink 951"/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2065446" y="2000490"/>
                    <a:ext cx="11736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953" name="Ink 952"/>
                  <p14:cNvContentPartPr/>
                  <p14:nvPr/>
                </p14:nvContentPartPr>
                <p14:xfrm>
                  <a:off x="2159766" y="1948290"/>
                  <a:ext cx="129240" cy="102600"/>
                </p14:xfrm>
              </p:contentPart>
            </mc:Choice>
            <mc:Fallback xmlns="">
              <p:pic>
                <p:nvPicPr>
                  <p:cNvPr id="953" name="Ink 952"/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2158686" y="1945770"/>
                    <a:ext cx="13104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954" name="Ink 953"/>
                  <p14:cNvContentPartPr/>
                  <p14:nvPr/>
                </p14:nvContentPartPr>
                <p14:xfrm>
                  <a:off x="2315646" y="1996890"/>
                  <a:ext cx="67320" cy="164880"/>
                </p14:xfrm>
              </p:contentPart>
            </mc:Choice>
            <mc:Fallback xmlns="">
              <p:pic>
                <p:nvPicPr>
                  <p:cNvPr id="954" name="Ink 953"/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2314566" y="1994730"/>
                    <a:ext cx="68760" cy="16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955" name="Ink 954"/>
                  <p14:cNvContentPartPr/>
                  <p14:nvPr/>
                </p14:nvContentPartPr>
                <p14:xfrm>
                  <a:off x="2269206" y="1987530"/>
                  <a:ext cx="136440" cy="192240"/>
                </p14:xfrm>
              </p:contentPart>
            </mc:Choice>
            <mc:Fallback xmlns="">
              <p:pic>
                <p:nvPicPr>
                  <p:cNvPr id="955" name="Ink 954"/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2268846" y="1985370"/>
                    <a:ext cx="137520" cy="19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956" name="Ink 955"/>
                  <p14:cNvContentPartPr/>
                  <p14:nvPr/>
                </p14:nvContentPartPr>
                <p14:xfrm>
                  <a:off x="2465046" y="2053770"/>
                  <a:ext cx="106920" cy="141480"/>
                </p14:xfrm>
              </p:contentPart>
            </mc:Choice>
            <mc:Fallback xmlns="">
              <p:pic>
                <p:nvPicPr>
                  <p:cNvPr id="956" name="Ink 955"/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2463966" y="2051610"/>
                    <a:ext cx="109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957" name="Ink 956"/>
                  <p14:cNvContentPartPr/>
                  <p14:nvPr/>
                </p14:nvContentPartPr>
                <p14:xfrm>
                  <a:off x="2631366" y="2044770"/>
                  <a:ext cx="129600" cy="117720"/>
                </p14:xfrm>
              </p:contentPart>
            </mc:Choice>
            <mc:Fallback xmlns="">
              <p:pic>
                <p:nvPicPr>
                  <p:cNvPr id="957" name="Ink 956"/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2630286" y="2042250"/>
                    <a:ext cx="13212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958" name="Ink 957"/>
                  <p14:cNvContentPartPr/>
                  <p14:nvPr/>
                </p14:nvContentPartPr>
                <p14:xfrm>
                  <a:off x="2844846" y="2050530"/>
                  <a:ext cx="77400" cy="17640"/>
                </p14:xfrm>
              </p:contentPart>
            </mc:Choice>
            <mc:Fallback xmlns="">
              <p:pic>
                <p:nvPicPr>
                  <p:cNvPr id="958" name="Ink 957"/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2843766" y="2048010"/>
                    <a:ext cx="7992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959" name="Ink 958"/>
                  <p14:cNvContentPartPr/>
                  <p14:nvPr/>
                </p14:nvContentPartPr>
                <p14:xfrm>
                  <a:off x="2839086" y="2110290"/>
                  <a:ext cx="80640" cy="14760"/>
                </p14:xfrm>
              </p:contentPart>
            </mc:Choice>
            <mc:Fallback xmlns="">
              <p:pic>
                <p:nvPicPr>
                  <p:cNvPr id="959" name="Ink 958"/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2838006" y="2109210"/>
                    <a:ext cx="8244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64" name="Ink 63"/>
                  <p14:cNvContentPartPr/>
                  <p14:nvPr/>
                </p14:nvContentPartPr>
                <p14:xfrm>
                  <a:off x="2987046" y="2018130"/>
                  <a:ext cx="120600" cy="12780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2985606" y="2015610"/>
                    <a:ext cx="123480" cy="132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25" name="Ink 124"/>
                <p14:cNvContentPartPr/>
                <p14:nvPr/>
              </p14:nvContentPartPr>
              <p14:xfrm>
                <a:off x="1250406" y="3044102"/>
                <a:ext cx="111600" cy="12960"/>
              </p14:xfrm>
            </p:contentPart>
          </mc:Choice>
          <mc:Fallback>
            <p:pic>
              <p:nvPicPr>
                <p:cNvPr id="125" name="Ink 124"/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249326" y="3043361"/>
                  <a:ext cx="113760" cy="1629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84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" grpId="0"/>
      <p:bldP spid="698" grpId="0"/>
      <p:bldP spid="28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0"/>
            <a:ext cx="4137660" cy="577850"/>
          </a:xfrm>
        </p:spPr>
        <p:txBody>
          <a:bodyPr>
            <a:normAutofit/>
          </a:bodyPr>
          <a:lstStyle/>
          <a:p>
            <a:r>
              <a:rPr lang="en-US" dirty="0" smtClean="0"/>
              <a:t>Non-linear LS: Gauss-Newton method</a:t>
            </a:r>
            <a:endParaRPr lang="en-US" dirty="0"/>
          </a:p>
        </p:txBody>
      </p:sp>
      <p:sp>
        <p:nvSpPr>
          <p:cNvPr id="631" name="TextBox 630"/>
          <p:cNvSpPr txBox="1"/>
          <p:nvPr/>
        </p:nvSpPr>
        <p:spPr>
          <a:xfrm>
            <a:off x="197187" y="884314"/>
            <a:ext cx="1530948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Iterative algorithm: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576" y="1180853"/>
            <a:ext cx="660077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1. Solve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4576" y="1854139"/>
            <a:ext cx="2356046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2. Update the current position:</a:t>
            </a:r>
          </a:p>
        </p:txBody>
      </p:sp>
      <p:sp>
        <p:nvSpPr>
          <p:cNvPr id="912" name="TextBox 911"/>
          <p:cNvSpPr txBox="1"/>
          <p:nvPr/>
        </p:nvSpPr>
        <p:spPr>
          <a:xfrm>
            <a:off x="197187" y="2577609"/>
            <a:ext cx="4188410" cy="692857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b="1" dirty="0" smtClean="0"/>
              <a:t>Problem: </a:t>
            </a:r>
            <a:r>
              <a:rPr lang="en-US" sz="1400" dirty="0" smtClean="0"/>
              <a:t>after two </a:t>
            </a:r>
            <a:r>
              <a:rPr lang="en-US" sz="1400" dirty="0"/>
              <a:t>approximations </a:t>
            </a:r>
            <a:r>
              <a:rPr lang="en-US" sz="1400" dirty="0" smtClean="0"/>
              <a:t>some steps are too </a:t>
            </a:r>
            <a:r>
              <a:rPr lang="en-US" sz="1400" dirty="0"/>
              <a:t>large and </a:t>
            </a:r>
            <a:r>
              <a:rPr lang="en-US" sz="1400" dirty="0" smtClean="0"/>
              <a:t>may lead to the increase/very slow decrease/oscillations. </a:t>
            </a:r>
            <a:endParaRPr lang="en-US" sz="14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942492" y="331266"/>
            <a:ext cx="2611080" cy="562517"/>
            <a:chOff x="321666" y="2034893"/>
            <a:chExt cx="2999520" cy="6462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321666" y="2034893"/>
              <a:ext cx="2999520" cy="646200"/>
              <a:chOff x="962188" y="2473859"/>
              <a:chExt cx="2999520" cy="646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05" name="Ink 104"/>
                  <p14:cNvContentPartPr/>
                  <p14:nvPr/>
                </p14:nvContentPartPr>
                <p14:xfrm>
                  <a:off x="962188" y="2783459"/>
                  <a:ext cx="205200" cy="151920"/>
                </p14:xfrm>
              </p:contentPart>
            </mc:Choice>
            <mc:Fallback xmlns="">
              <p:pic>
                <p:nvPicPr>
                  <p:cNvPr id="105" name="Ink 104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60947" y="2780975"/>
                    <a:ext cx="208096" cy="1573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06" name="Ink 105"/>
                  <p14:cNvContentPartPr/>
                  <p14:nvPr/>
                </p14:nvContentPartPr>
                <p14:xfrm>
                  <a:off x="1227148" y="2828099"/>
                  <a:ext cx="17280" cy="57600"/>
                </p14:xfrm>
              </p:contentPart>
            </mc:Choice>
            <mc:Fallback xmlns="">
              <p:pic>
                <p:nvPicPr>
                  <p:cNvPr id="106" name="Ink 105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25884" y="2826027"/>
                    <a:ext cx="19809" cy="625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07" name="Ink 106"/>
                  <p14:cNvContentPartPr/>
                  <p14:nvPr/>
                </p14:nvContentPartPr>
                <p14:xfrm>
                  <a:off x="1308148" y="2773019"/>
                  <a:ext cx="84960" cy="145440"/>
                </p14:xfrm>
              </p:contentPart>
            </mc:Choice>
            <mc:Fallback xmlns="">
              <p:pic>
                <p:nvPicPr>
                  <p:cNvPr id="107" name="Ink 106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306905" y="2772193"/>
                    <a:ext cx="87861" cy="1479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08" name="Ink 107"/>
                  <p14:cNvContentPartPr/>
                  <p14:nvPr/>
                </p14:nvContentPartPr>
                <p14:xfrm>
                  <a:off x="1264588" y="2772659"/>
                  <a:ext cx="3960" cy="4680"/>
                </p14:xfrm>
              </p:contentPart>
            </mc:Choice>
            <mc:Fallback xmlns="">
              <p:pic>
                <p:nvPicPr>
                  <p:cNvPr id="108" name="Ink 107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263796" y="2770319"/>
                    <a:ext cx="5940" cy="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09" name="Ink 108"/>
                  <p14:cNvContentPartPr/>
                  <p14:nvPr/>
                </p14:nvContentPartPr>
                <p14:xfrm>
                  <a:off x="1074868" y="2978219"/>
                  <a:ext cx="149040" cy="134280"/>
                </p14:xfrm>
              </p:contentPart>
            </mc:Choice>
            <mc:Fallback xmlns="">
              <p:pic>
                <p:nvPicPr>
                  <p:cNvPr id="109" name="Ink 108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73212" y="2975318"/>
                    <a:ext cx="151938" cy="1400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0" name="Ink 109"/>
                  <p14:cNvContentPartPr/>
                  <p14:nvPr/>
                </p14:nvContentPartPr>
                <p14:xfrm>
                  <a:off x="1647268" y="3040139"/>
                  <a:ext cx="35640" cy="79920"/>
                </p14:xfrm>
              </p:contentPart>
            </mc:Choice>
            <mc:Fallback xmlns="">
              <p:pic>
                <p:nvPicPr>
                  <p:cNvPr id="110" name="Ink 109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645610" y="3037654"/>
                    <a:ext cx="38127" cy="853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1" name="Ink 110"/>
                  <p14:cNvContentPartPr/>
                  <p14:nvPr/>
                </p14:nvContentPartPr>
                <p14:xfrm>
                  <a:off x="1655908" y="2956259"/>
                  <a:ext cx="11160" cy="13320"/>
                </p14:xfrm>
              </p:contentPart>
            </mc:Choice>
            <mc:Fallback xmlns="">
              <p:pic>
                <p:nvPicPr>
                  <p:cNvPr id="111" name="Ink 110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654668" y="2954178"/>
                    <a:ext cx="13640" cy="166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12" name="Ink 111"/>
                  <p14:cNvContentPartPr/>
                  <p14:nvPr/>
                </p14:nvContentPartPr>
                <p14:xfrm>
                  <a:off x="1752028" y="3012059"/>
                  <a:ext cx="85320" cy="4680"/>
                </p14:xfrm>
              </p:contentPart>
            </mc:Choice>
            <mc:Fallback xmlns="">
              <p:pic>
                <p:nvPicPr>
                  <p:cNvPr id="112" name="Ink 111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750785" y="3009719"/>
                    <a:ext cx="87805" cy="97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13" name="Ink 112"/>
                  <p14:cNvContentPartPr/>
                  <p14:nvPr/>
                </p14:nvContentPartPr>
                <p14:xfrm>
                  <a:off x="1758148" y="3053819"/>
                  <a:ext cx="106560" cy="22320"/>
                </p14:xfrm>
              </p:contentPart>
            </mc:Choice>
            <mc:Fallback xmlns="">
              <p:pic>
                <p:nvPicPr>
                  <p:cNvPr id="113" name="Ink 112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756904" y="3052992"/>
                    <a:ext cx="108219" cy="256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14" name="Ink 113"/>
                  <p14:cNvContentPartPr/>
                  <p14:nvPr/>
                </p14:nvContentPartPr>
                <p14:xfrm>
                  <a:off x="1910428" y="2979299"/>
                  <a:ext cx="12600" cy="135720"/>
                </p14:xfrm>
              </p:contentPart>
            </mc:Choice>
            <mc:Fallback xmlns="">
              <p:pic>
                <p:nvPicPr>
                  <p:cNvPr id="114" name="Ink 113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909209" y="2976824"/>
                    <a:ext cx="15039" cy="1406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15" name="Ink 114"/>
                  <p14:cNvContentPartPr/>
                  <p14:nvPr/>
                </p14:nvContentPartPr>
                <p14:xfrm>
                  <a:off x="1750948" y="2508059"/>
                  <a:ext cx="90000" cy="91440"/>
                </p14:xfrm>
              </p:contentPart>
            </mc:Choice>
            <mc:Fallback xmlns="">
              <p:pic>
                <p:nvPicPr>
                  <p:cNvPr id="115" name="Ink 114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749704" y="2505576"/>
                    <a:ext cx="92903" cy="968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16" name="Ink 115"/>
                  <p14:cNvContentPartPr/>
                  <p14:nvPr/>
                </p14:nvContentPartPr>
                <p14:xfrm>
                  <a:off x="2193748" y="2724419"/>
                  <a:ext cx="90720" cy="248400"/>
                </p14:xfrm>
              </p:contentPart>
            </mc:Choice>
            <mc:Fallback xmlns="">
              <p:pic>
                <p:nvPicPr>
                  <p:cNvPr id="116" name="Ink 115"/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192511" y="2721935"/>
                    <a:ext cx="93607" cy="2537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17" name="Ink 116"/>
                  <p14:cNvContentPartPr/>
                  <p14:nvPr/>
                </p14:nvContentPartPr>
                <p14:xfrm>
                  <a:off x="2345668" y="2848619"/>
                  <a:ext cx="32760" cy="78480"/>
                </p14:xfrm>
              </p:contentPart>
            </mc:Choice>
            <mc:Fallback xmlns="">
              <p:pic>
                <p:nvPicPr>
                  <p:cNvPr id="117" name="Ink 116"/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344424" y="2846554"/>
                    <a:ext cx="34419" cy="834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18" name="Ink 117"/>
                  <p14:cNvContentPartPr/>
                  <p14:nvPr/>
                </p14:nvContentPartPr>
                <p14:xfrm>
                  <a:off x="2347108" y="2791739"/>
                  <a:ext cx="21600" cy="21240"/>
                </p14:xfrm>
              </p:contentPart>
            </mc:Choice>
            <mc:Fallback xmlns="">
              <p:pic>
                <p:nvPicPr>
                  <p:cNvPr id="118" name="Ink 117"/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345862" y="2789288"/>
                    <a:ext cx="23262" cy="245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19" name="Ink 118"/>
                  <p14:cNvContentPartPr/>
                  <p14:nvPr/>
                </p14:nvContentPartPr>
                <p14:xfrm>
                  <a:off x="2486068" y="2803979"/>
                  <a:ext cx="109440" cy="7560"/>
                </p14:xfrm>
              </p:contentPart>
            </mc:Choice>
            <mc:Fallback xmlns="">
              <p:pic>
                <p:nvPicPr>
                  <p:cNvPr id="119" name="Ink 118"/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484824" y="2801990"/>
                    <a:ext cx="111927" cy="123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20" name="Ink 119"/>
                  <p14:cNvContentPartPr/>
                  <p14:nvPr/>
                </p14:nvContentPartPr>
                <p14:xfrm>
                  <a:off x="2766508" y="2639099"/>
                  <a:ext cx="62640" cy="301320"/>
                </p14:xfrm>
              </p:contentPart>
            </mc:Choice>
            <mc:Fallback xmlns="">
              <p:pic>
                <p:nvPicPr>
                  <p:cNvPr id="120" name="Ink 119"/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765263" y="2636619"/>
                    <a:ext cx="65129" cy="3066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21" name="Ink 120"/>
                  <p14:cNvContentPartPr/>
                  <p14:nvPr/>
                </p14:nvContentPartPr>
                <p14:xfrm>
                  <a:off x="2731588" y="2792459"/>
                  <a:ext cx="75960" cy="16200"/>
                </p14:xfrm>
              </p:contentPart>
            </mc:Choice>
            <mc:Fallback xmlns="">
              <p:pic>
                <p:nvPicPr>
                  <p:cNvPr id="121" name="Ink 120"/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730343" y="2791213"/>
                    <a:ext cx="78035" cy="203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22" name="Ink 121"/>
                  <p14:cNvContentPartPr/>
                  <p14:nvPr/>
                </p14:nvContentPartPr>
                <p14:xfrm>
                  <a:off x="2892508" y="2650619"/>
                  <a:ext cx="81360" cy="244440"/>
                </p14:xfrm>
              </p:contentPart>
            </mc:Choice>
            <mc:Fallback xmlns="">
              <p:pic>
                <p:nvPicPr>
                  <p:cNvPr id="122" name="Ink 121"/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891269" y="2647729"/>
                    <a:ext cx="83838" cy="2498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23" name="Ink 122"/>
                  <p14:cNvContentPartPr/>
                  <p14:nvPr/>
                </p14:nvContentPartPr>
                <p14:xfrm>
                  <a:off x="3018508" y="2737739"/>
                  <a:ext cx="93240" cy="86760"/>
                </p14:xfrm>
              </p:contentPart>
            </mc:Choice>
            <mc:Fallback xmlns="">
              <p:pic>
                <p:nvPicPr>
                  <p:cNvPr id="123" name="Ink 122"/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3017265" y="2734833"/>
                    <a:ext cx="95312" cy="921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24" name="Ink 123"/>
                  <p14:cNvContentPartPr/>
                  <p14:nvPr/>
                </p14:nvContentPartPr>
                <p14:xfrm>
                  <a:off x="2995828" y="2732699"/>
                  <a:ext cx="105840" cy="102960"/>
                </p14:xfrm>
              </p:contentPart>
            </mc:Choice>
            <mc:Fallback xmlns="">
              <p:pic>
                <p:nvPicPr>
                  <p:cNvPr id="124" name="Ink 123"/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995001" y="2731038"/>
                    <a:ext cx="107494" cy="1066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25" name="Ink 124"/>
                  <p14:cNvContentPartPr/>
                  <p14:nvPr/>
                </p14:nvContentPartPr>
                <p14:xfrm>
                  <a:off x="3146668" y="2846819"/>
                  <a:ext cx="35280" cy="69840"/>
                </p14:xfrm>
              </p:contentPart>
            </mc:Choice>
            <mc:Fallback xmlns="">
              <p:pic>
                <p:nvPicPr>
                  <p:cNvPr id="125" name="Ink 124"/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145437" y="2845156"/>
                    <a:ext cx="36921" cy="744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26" name="Ink 125"/>
                  <p14:cNvContentPartPr/>
                  <p14:nvPr/>
                </p14:nvContentPartPr>
                <p14:xfrm>
                  <a:off x="3157828" y="2788859"/>
                  <a:ext cx="15840" cy="3600"/>
                </p14:xfrm>
              </p:contentPart>
            </mc:Choice>
            <mc:Fallback xmlns="">
              <p:pic>
                <p:nvPicPr>
                  <p:cNvPr id="126" name="Ink 125"/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156577" y="2786459"/>
                    <a:ext cx="17924" cy="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27" name="Ink 126"/>
                  <p14:cNvContentPartPr/>
                  <p14:nvPr/>
                </p14:nvContentPartPr>
                <p14:xfrm>
                  <a:off x="3291388" y="2818019"/>
                  <a:ext cx="29520" cy="35640"/>
                </p14:xfrm>
              </p:contentPart>
            </mc:Choice>
            <mc:Fallback xmlns="">
              <p:pic>
                <p:nvPicPr>
                  <p:cNvPr id="127" name="Ink 126"/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290141" y="2815947"/>
                    <a:ext cx="32015" cy="40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28" name="Ink 127"/>
                  <p14:cNvContentPartPr/>
                  <p14:nvPr/>
                </p14:nvContentPartPr>
                <p14:xfrm>
                  <a:off x="3298228" y="2747819"/>
                  <a:ext cx="10800" cy="6840"/>
                </p14:xfrm>
              </p:contentPart>
            </mc:Choice>
            <mc:Fallback xmlns="">
              <p:pic>
                <p:nvPicPr>
                  <p:cNvPr id="128" name="Ink 127"/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3296566" y="2745254"/>
                    <a:ext cx="13292" cy="111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29" name="Ink 128"/>
                  <p14:cNvContentPartPr/>
                  <p14:nvPr/>
                </p14:nvContentPartPr>
                <p14:xfrm>
                  <a:off x="3424228" y="2707139"/>
                  <a:ext cx="146520" cy="113760"/>
                </p14:xfrm>
              </p:contentPart>
            </mc:Choice>
            <mc:Fallback xmlns="">
              <p:pic>
                <p:nvPicPr>
                  <p:cNvPr id="129" name="Ink 128"/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3422990" y="2706312"/>
                    <a:ext cx="149409" cy="1174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30" name="Ink 129"/>
                  <p14:cNvContentPartPr/>
                  <p14:nvPr/>
                </p14:nvContentPartPr>
                <p14:xfrm>
                  <a:off x="3621868" y="2610299"/>
                  <a:ext cx="55800" cy="254520"/>
                </p14:xfrm>
              </p:contentPart>
            </mc:Choice>
            <mc:Fallback xmlns="">
              <p:pic>
                <p:nvPicPr>
                  <p:cNvPr id="130" name="Ink 129"/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3621041" y="2608644"/>
                    <a:ext cx="57867" cy="2586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31" name="Ink 130"/>
                  <p14:cNvContentPartPr/>
                  <p14:nvPr/>
                </p14:nvContentPartPr>
                <p14:xfrm>
                  <a:off x="2049388" y="2611379"/>
                  <a:ext cx="99360" cy="338760"/>
                </p14:xfrm>
              </p:contentPart>
            </mc:Choice>
            <mc:Fallback xmlns="">
              <p:pic>
                <p:nvPicPr>
                  <p:cNvPr id="131" name="Ink 130"/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048151" y="2608900"/>
                    <a:ext cx="101421" cy="3437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32" name="Ink 131"/>
                  <p14:cNvContentPartPr/>
                  <p14:nvPr/>
                </p14:nvContentPartPr>
                <p14:xfrm>
                  <a:off x="3729868" y="2555939"/>
                  <a:ext cx="73080" cy="362160"/>
                </p14:xfrm>
              </p:contentPart>
            </mc:Choice>
            <mc:Fallback xmlns="">
              <p:pic>
                <p:nvPicPr>
                  <p:cNvPr id="132" name="Ink 131"/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3728629" y="2553872"/>
                    <a:ext cx="75970" cy="3667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33" name="Ink 132"/>
                  <p14:cNvContentPartPr/>
                  <p14:nvPr/>
                </p14:nvContentPartPr>
                <p14:xfrm>
                  <a:off x="3846508" y="2473859"/>
                  <a:ext cx="115200" cy="104760"/>
                </p14:xfrm>
              </p:contentPart>
            </mc:Choice>
            <mc:Fallback xmlns="">
              <p:pic>
                <p:nvPicPr>
                  <p:cNvPr id="133" name="Ink 132"/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3845682" y="2471384"/>
                    <a:ext cx="116439" cy="1101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34" name="Ink 133"/>
                  <p14:cNvContentPartPr/>
                  <p14:nvPr/>
                </p14:nvContentPartPr>
                <p14:xfrm>
                  <a:off x="1628548" y="2644499"/>
                  <a:ext cx="300600" cy="277200"/>
                </p14:xfrm>
              </p:contentPart>
            </mc:Choice>
            <mc:Fallback xmlns="">
              <p:pic>
                <p:nvPicPr>
                  <p:cNvPr id="134" name="Ink 133"/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627308" y="2641603"/>
                    <a:ext cx="303081" cy="282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2" name="Ink 101"/>
                <p14:cNvContentPartPr/>
                <p14:nvPr/>
              </p14:nvContentPartPr>
              <p14:xfrm>
                <a:off x="851593" y="2183447"/>
                <a:ext cx="55440" cy="15984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0352" y="2180556"/>
                  <a:ext cx="58336" cy="165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3" name="Ink 102"/>
                <p14:cNvContentPartPr/>
                <p14:nvPr/>
              </p14:nvContentPartPr>
              <p14:xfrm>
                <a:off x="808393" y="2396207"/>
                <a:ext cx="122400" cy="756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7152" y="2393422"/>
                  <a:ext cx="124881" cy="12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4" name="Ink 103"/>
                <p14:cNvContentPartPr/>
                <p14:nvPr/>
              </p14:nvContentPartPr>
              <p14:xfrm>
                <a:off x="818833" y="2448407"/>
                <a:ext cx="98640" cy="118080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7595" y="2445930"/>
                  <a:ext cx="100291" cy="12344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/>
          <p:cNvGrpSpPr/>
          <p:nvPr/>
        </p:nvGrpSpPr>
        <p:grpSpPr>
          <a:xfrm>
            <a:off x="1188791" y="1412465"/>
            <a:ext cx="3054240" cy="271295"/>
            <a:chOff x="924606" y="1459314"/>
            <a:chExt cx="342468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6" name="Ink 135"/>
                <p14:cNvContentPartPr/>
                <p14:nvPr/>
              </p14:nvContentPartPr>
              <p14:xfrm>
                <a:off x="924606" y="1507194"/>
                <a:ext cx="111600" cy="22068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3393" y="1504773"/>
                  <a:ext cx="114026" cy="2259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7" name="Ink 136"/>
                <p14:cNvContentPartPr/>
                <p14:nvPr/>
              </p14:nvContentPartPr>
              <p14:xfrm>
                <a:off x="1097406" y="1531674"/>
                <a:ext cx="45720" cy="16200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6203" y="1529654"/>
                  <a:ext cx="48126" cy="166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8" name="Ink 137"/>
                <p14:cNvContentPartPr/>
                <p14:nvPr/>
              </p14:nvContentPartPr>
              <p14:xfrm>
                <a:off x="1174446" y="1567314"/>
                <a:ext cx="106920" cy="97920"/>
              </p14:xfrm>
            </p:contentPart>
          </mc:Choice>
          <mc:Fallback xmlns="">
            <p:pic>
              <p:nvPicPr>
                <p:cNvPr id="138" name="Ink 137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73236" y="1564896"/>
                  <a:ext cx="109341" cy="103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9" name="Ink 138"/>
                <p14:cNvContentPartPr/>
                <p14:nvPr/>
              </p14:nvContentPartPr>
              <p14:xfrm>
                <a:off x="1306206" y="1643994"/>
                <a:ext cx="24120" cy="11952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05000" y="1641571"/>
                  <a:ext cx="25728" cy="1247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0" name="Ink 139"/>
                <p14:cNvContentPartPr/>
                <p14:nvPr/>
              </p14:nvContentPartPr>
              <p14:xfrm>
                <a:off x="1284246" y="1674234"/>
                <a:ext cx="77040" cy="2376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83036" y="1673831"/>
                  <a:ext cx="78653" cy="26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1" name="Ink 140"/>
                <p14:cNvContentPartPr/>
                <p14:nvPr/>
              </p14:nvContentPartPr>
              <p14:xfrm>
                <a:off x="1372806" y="1530234"/>
                <a:ext cx="68400" cy="19908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71997" y="1527811"/>
                  <a:ext cx="70424" cy="203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42" name="Ink 141"/>
                <p14:cNvContentPartPr/>
                <p14:nvPr/>
              </p14:nvContentPartPr>
              <p14:xfrm>
                <a:off x="1442286" y="1459314"/>
                <a:ext cx="122400" cy="10224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41074" y="1458910"/>
                  <a:ext cx="124824" cy="1054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43" name="Ink 142"/>
                <p14:cNvContentPartPr/>
                <p14:nvPr/>
              </p14:nvContentPartPr>
              <p14:xfrm>
                <a:off x="1624806" y="1558314"/>
                <a:ext cx="96120" cy="11412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23594" y="1555894"/>
                  <a:ext cx="98543" cy="119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4" name="Ink 143"/>
                <p14:cNvContentPartPr/>
                <p14:nvPr/>
              </p14:nvContentPartPr>
              <p14:xfrm>
                <a:off x="1776726" y="1504674"/>
                <a:ext cx="56520" cy="207000"/>
              </p14:xfrm>
            </p:contentPart>
          </mc:Choice>
          <mc:Fallback xmlns="">
            <p:pic>
              <p:nvPicPr>
                <p:cNvPr id="144" name="Ink 143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75111" y="1502253"/>
                  <a:ext cx="59346" cy="211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5" name="Ink 144"/>
                <p14:cNvContentPartPr/>
                <p14:nvPr/>
              </p14:nvContentPartPr>
              <p14:xfrm>
                <a:off x="1857726" y="1584234"/>
                <a:ext cx="87120" cy="9864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56105" y="1581404"/>
                  <a:ext cx="90362" cy="10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6" name="Ink 145"/>
                <p14:cNvContentPartPr/>
                <p14:nvPr/>
              </p14:nvContentPartPr>
              <p14:xfrm>
                <a:off x="1986966" y="1626714"/>
                <a:ext cx="17640" cy="10620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85735" y="1624291"/>
                  <a:ext cx="19691" cy="1114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7" name="Ink 146"/>
                <p14:cNvContentPartPr/>
                <p14:nvPr/>
              </p14:nvContentPartPr>
              <p14:xfrm>
                <a:off x="1961766" y="1673154"/>
                <a:ext cx="66600" cy="1836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60555" y="1672356"/>
                  <a:ext cx="68215" cy="21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8" name="Ink 147"/>
                <p14:cNvContentPartPr/>
                <p14:nvPr/>
              </p14:nvContentPartPr>
              <p14:xfrm>
                <a:off x="2031966" y="1508634"/>
                <a:ext cx="62280" cy="21312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30753" y="1506212"/>
                  <a:ext cx="65111" cy="2163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9" name="Ink 148"/>
                <p14:cNvContentPartPr/>
                <p14:nvPr/>
              </p14:nvContentPartPr>
              <p14:xfrm>
                <a:off x="2191806" y="1603314"/>
                <a:ext cx="111600" cy="1296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90593" y="1602504"/>
                  <a:ext cx="114430" cy="16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0" name="Ink 149"/>
                <p14:cNvContentPartPr/>
                <p14:nvPr/>
              </p14:nvContentPartPr>
              <p14:xfrm>
                <a:off x="2239326" y="1568754"/>
                <a:ext cx="10440" cy="112320"/>
              </p14:xfrm>
            </p:contentPart>
          </mc:Choice>
          <mc:Fallback xmlns="">
            <p:pic>
              <p:nvPicPr>
                <p:cNvPr id="150" name="Ink 149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38121" y="1566330"/>
                  <a:ext cx="12849" cy="116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1" name="Ink 150"/>
                <p14:cNvContentPartPr/>
                <p14:nvPr/>
              </p14:nvContentPartPr>
              <p14:xfrm>
                <a:off x="2393766" y="1510434"/>
                <a:ext cx="109440" cy="145800"/>
              </p14:xfrm>
            </p:contentPart>
          </mc:Choice>
          <mc:Fallback xmlns="">
            <p:pic>
              <p:nvPicPr>
                <p:cNvPr id="151" name="Ink 150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92958" y="1508011"/>
                  <a:ext cx="111459" cy="150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2" name="Ink 151"/>
                <p14:cNvContentPartPr/>
                <p14:nvPr/>
              </p14:nvContentPartPr>
              <p14:xfrm>
                <a:off x="2539926" y="1514034"/>
                <a:ext cx="55800" cy="20484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38309" y="1511615"/>
                  <a:ext cx="58226" cy="2092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3" name="Ink 152"/>
                <p14:cNvContentPartPr/>
                <p14:nvPr/>
              </p14:nvContentPartPr>
              <p14:xfrm>
                <a:off x="2614086" y="1575954"/>
                <a:ext cx="111240" cy="111240"/>
              </p14:xfrm>
            </p:contentPart>
          </mc:Choice>
          <mc:Fallback xmlns="">
            <p:pic>
              <p:nvPicPr>
                <p:cNvPr id="153" name="Ink 152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12468" y="1573536"/>
                  <a:ext cx="114476" cy="1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4" name="Ink 153"/>
                <p14:cNvContentPartPr/>
                <p14:nvPr/>
              </p14:nvContentPartPr>
              <p14:xfrm>
                <a:off x="2748006" y="1622034"/>
                <a:ext cx="17280" cy="12060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46360" y="1620011"/>
                  <a:ext cx="19749" cy="125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5" name="Ink 154"/>
                <p14:cNvContentPartPr/>
                <p14:nvPr/>
              </p14:nvContentPartPr>
              <p14:xfrm>
                <a:off x="2724966" y="1687194"/>
                <a:ext cx="55080" cy="20520"/>
              </p14:xfrm>
            </p:contentPart>
          </mc:Choice>
          <mc:Fallback xmlns="">
            <p:pic>
              <p:nvPicPr>
                <p:cNvPr id="155" name="Ink 154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23760" y="1686792"/>
                  <a:ext cx="56286" cy="23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6" name="Ink 155"/>
                <p14:cNvContentPartPr/>
                <p14:nvPr/>
              </p14:nvContentPartPr>
              <p14:xfrm>
                <a:off x="2803446" y="1526634"/>
                <a:ext cx="42840" cy="201600"/>
              </p14:xfrm>
            </p:contentPart>
          </mc:Choice>
          <mc:Fallback xmlns="">
            <p:pic>
              <p:nvPicPr>
                <p:cNvPr id="156" name="Ink 155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02645" y="1524215"/>
                  <a:ext cx="45242" cy="206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7" name="Ink 156"/>
                <p14:cNvContentPartPr/>
                <p14:nvPr/>
              </p14:nvContentPartPr>
              <p14:xfrm>
                <a:off x="2857086" y="1487754"/>
                <a:ext cx="97920" cy="85320"/>
              </p14:xfrm>
            </p:contentPart>
          </mc:Choice>
          <mc:Fallback xmlns="">
            <p:pic>
              <p:nvPicPr>
                <p:cNvPr id="157" name="Ink 156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55872" y="1484923"/>
                  <a:ext cx="99943" cy="90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8" name="Ink 157"/>
                <p14:cNvContentPartPr/>
                <p14:nvPr/>
              </p14:nvContentPartPr>
              <p14:xfrm>
                <a:off x="2989566" y="1509354"/>
                <a:ext cx="117720" cy="17496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88357" y="1506532"/>
                  <a:ext cx="120139" cy="1806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9" name="Ink 158"/>
                <p14:cNvContentPartPr/>
                <p14:nvPr/>
              </p14:nvContentPartPr>
              <p14:xfrm>
                <a:off x="3160566" y="1497474"/>
                <a:ext cx="50400" cy="203040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59356" y="1494648"/>
                  <a:ext cx="52416" cy="208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0" name="Ink 159"/>
                <p14:cNvContentPartPr/>
                <p14:nvPr/>
              </p14:nvContentPartPr>
              <p14:xfrm>
                <a:off x="3227886" y="1551474"/>
                <a:ext cx="127440" cy="99720"/>
              </p14:xfrm>
            </p:contentPart>
          </mc:Choice>
          <mc:Fallback xmlns="">
            <p:pic>
              <p:nvPicPr>
                <p:cNvPr id="160" name="Ink 159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26268" y="1549052"/>
                  <a:ext cx="130272" cy="104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1" name="Ink 160"/>
                <p14:cNvContentPartPr/>
                <p14:nvPr/>
              </p14:nvContentPartPr>
              <p14:xfrm>
                <a:off x="3377646" y="1597554"/>
                <a:ext cx="30600" cy="125280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376438" y="1595129"/>
                  <a:ext cx="33016" cy="130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2" name="Ink 161"/>
                <p14:cNvContentPartPr/>
                <p14:nvPr/>
              </p14:nvContentPartPr>
              <p14:xfrm>
                <a:off x="3354246" y="1652994"/>
                <a:ext cx="57600" cy="20520"/>
              </p14:xfrm>
            </p:contentPart>
          </mc:Choice>
          <mc:Fallback xmlns="">
            <p:pic>
              <p:nvPicPr>
                <p:cNvPr id="162" name="Ink 161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53038" y="1652592"/>
                  <a:ext cx="59211" cy="23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3" name="Ink 162"/>
                <p14:cNvContentPartPr/>
                <p14:nvPr/>
              </p14:nvContentPartPr>
              <p14:xfrm>
                <a:off x="3460446" y="1475874"/>
                <a:ext cx="66960" cy="222840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60446" y="1473452"/>
                  <a:ext cx="68170" cy="2256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4" name="Ink 163"/>
                <p14:cNvContentPartPr/>
                <p14:nvPr/>
              </p14:nvContentPartPr>
              <p14:xfrm>
                <a:off x="3602286" y="1565874"/>
                <a:ext cx="19800" cy="27720"/>
              </p14:xfrm>
            </p:contentPart>
          </mc:Choice>
          <mc:Fallback xmlns="">
            <p:pic>
              <p:nvPicPr>
                <p:cNvPr id="164" name="Ink 163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01074" y="1563464"/>
                  <a:ext cx="22224" cy="325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65" name="Ink 164"/>
                <p14:cNvContentPartPr/>
                <p14:nvPr/>
              </p14:nvContentPartPr>
              <p14:xfrm>
                <a:off x="3683286" y="1532034"/>
                <a:ext cx="93600" cy="138240"/>
              </p14:xfrm>
            </p:contentPart>
          </mc:Choice>
          <mc:Fallback xmlns="">
            <p:pic>
              <p:nvPicPr>
                <p:cNvPr id="165" name="Ink 164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82076" y="1529609"/>
                  <a:ext cx="96021" cy="143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6" name="Ink 165"/>
                <p14:cNvContentPartPr/>
                <p14:nvPr/>
              </p14:nvContentPartPr>
              <p14:xfrm>
                <a:off x="3835206" y="1529154"/>
                <a:ext cx="143640" cy="135720"/>
              </p14:xfrm>
            </p:contentPart>
          </mc:Choice>
          <mc:Fallback xmlns="">
            <p:pic>
              <p:nvPicPr>
                <p:cNvPr id="166" name="Ink 165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33992" y="1526326"/>
                  <a:ext cx="146472" cy="1413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7" name="Ink 166"/>
                <p14:cNvContentPartPr/>
                <p14:nvPr/>
              </p14:nvContentPartPr>
              <p14:xfrm>
                <a:off x="4067766" y="1521594"/>
                <a:ext cx="100800" cy="8280"/>
              </p14:xfrm>
            </p:contentPart>
          </mc:Choice>
          <mc:Fallback xmlns="">
            <p:pic>
              <p:nvPicPr>
                <p:cNvPr id="167" name="Ink 166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66960" y="1518834"/>
                  <a:ext cx="102816" cy="13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68" name="Ink 167"/>
                <p14:cNvContentPartPr/>
                <p14:nvPr/>
              </p14:nvContentPartPr>
              <p14:xfrm>
                <a:off x="4064526" y="1570914"/>
                <a:ext cx="97560" cy="6840"/>
              </p14:xfrm>
            </p:contentPart>
          </mc:Choice>
          <mc:Fallback xmlns="">
            <p:pic>
              <p:nvPicPr>
                <p:cNvPr id="168" name="Ink 167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63312" y="1570109"/>
                  <a:ext cx="99179" cy="10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9" name="Ink 168"/>
                <p14:cNvContentPartPr/>
                <p14:nvPr/>
              </p14:nvContentPartPr>
              <p14:xfrm>
                <a:off x="4240926" y="1501434"/>
                <a:ext cx="108360" cy="112320"/>
              </p14:xfrm>
            </p:contentPart>
          </mc:Choice>
          <mc:Fallback xmlns="">
            <p:pic>
              <p:nvPicPr>
                <p:cNvPr id="169" name="Ink 168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39309" y="1498606"/>
                  <a:ext cx="111595" cy="11797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5" name="Ink 4"/>
              <p14:cNvContentPartPr/>
              <p14:nvPr/>
            </p14:nvContentPartPr>
            <p14:xfrm>
              <a:off x="1301886" y="2220274"/>
              <a:ext cx="172080" cy="139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300446" y="2218114"/>
                <a:ext cx="1749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6" name="Ink 5"/>
              <p14:cNvContentPartPr/>
              <p14:nvPr/>
            </p14:nvContentPartPr>
            <p14:xfrm>
              <a:off x="1535886" y="2314594"/>
              <a:ext cx="20520" cy="113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534806" y="2312434"/>
                <a:ext cx="226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" name="Ink 6"/>
              <p14:cNvContentPartPr/>
              <p14:nvPr/>
            </p14:nvContentPartPr>
            <p14:xfrm>
              <a:off x="1499526" y="2369314"/>
              <a:ext cx="99720" cy="10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498446" y="2367154"/>
                <a:ext cx="10152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" name="Ink 7"/>
              <p14:cNvContentPartPr/>
              <p14:nvPr/>
            </p14:nvContentPartPr>
            <p14:xfrm>
              <a:off x="1636686" y="2372554"/>
              <a:ext cx="71640" cy="16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635606" y="2372194"/>
                <a:ext cx="730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" name="Ink 8"/>
              <p14:cNvContentPartPr/>
              <p14:nvPr/>
            </p14:nvContentPartPr>
            <p14:xfrm>
              <a:off x="1674126" y="2340874"/>
              <a:ext cx="23040" cy="889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673046" y="2339074"/>
                <a:ext cx="248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" name="Ink 9"/>
              <p14:cNvContentPartPr/>
              <p14:nvPr/>
            </p14:nvContentPartPr>
            <p14:xfrm>
              <a:off x="1749006" y="2343034"/>
              <a:ext cx="13680" cy="1004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747926" y="2340874"/>
                <a:ext cx="158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1" name="Ink 10"/>
              <p14:cNvContentPartPr/>
              <p14:nvPr/>
            </p14:nvContentPartPr>
            <p14:xfrm>
              <a:off x="1925046" y="2250154"/>
              <a:ext cx="109440" cy="82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923966" y="2247634"/>
                <a:ext cx="1119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2" name="Ink 11"/>
              <p14:cNvContentPartPr/>
              <p14:nvPr/>
            </p14:nvContentPartPr>
            <p14:xfrm>
              <a:off x="1939806" y="2297674"/>
              <a:ext cx="105840" cy="165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938366" y="2296594"/>
                <a:ext cx="10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" name="Ink 12"/>
              <p14:cNvContentPartPr/>
              <p14:nvPr/>
            </p14:nvContentPartPr>
            <p14:xfrm>
              <a:off x="2166246" y="2211274"/>
              <a:ext cx="143640" cy="1274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164806" y="2209114"/>
                <a:ext cx="1461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4" name="Ink 13"/>
              <p14:cNvContentPartPr/>
              <p14:nvPr/>
            </p14:nvContentPartPr>
            <p14:xfrm>
              <a:off x="2351646" y="2314954"/>
              <a:ext cx="32040" cy="1101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350566" y="2312794"/>
                <a:ext cx="334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" name="Ink 14"/>
              <p14:cNvContentPartPr/>
              <p14:nvPr/>
            </p14:nvContentPartPr>
            <p14:xfrm>
              <a:off x="2320326" y="2358514"/>
              <a:ext cx="77040" cy="144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319246" y="2357434"/>
                <a:ext cx="78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" name="Ink 15"/>
              <p14:cNvContentPartPr/>
              <p14:nvPr/>
            </p14:nvContentPartPr>
            <p14:xfrm>
              <a:off x="2486646" y="2283274"/>
              <a:ext cx="86040" cy="129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485206" y="2282194"/>
                <a:ext cx="8856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7" name="Ink 16"/>
              <p14:cNvContentPartPr/>
              <p14:nvPr/>
            </p14:nvContentPartPr>
            <p14:xfrm>
              <a:off x="2528406" y="2244394"/>
              <a:ext cx="13320" cy="910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527326" y="2242594"/>
                <a:ext cx="151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8" name="Ink 17"/>
              <p14:cNvContentPartPr/>
              <p14:nvPr/>
            </p14:nvContentPartPr>
            <p14:xfrm>
              <a:off x="2708766" y="2226754"/>
              <a:ext cx="95040" cy="1335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707686" y="2224594"/>
                <a:ext cx="975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9" name="Ink 18"/>
              <p14:cNvContentPartPr/>
              <p14:nvPr/>
            </p14:nvContentPartPr>
            <p14:xfrm>
              <a:off x="2892006" y="2226034"/>
              <a:ext cx="135360" cy="1162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890926" y="2223874"/>
                <a:ext cx="137880" cy="1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57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761"/>
            <a:ext cx="4137660" cy="577850"/>
          </a:xfrm>
        </p:spPr>
        <p:txBody>
          <a:bodyPr>
            <a:normAutofit/>
          </a:bodyPr>
          <a:lstStyle/>
          <a:p>
            <a:r>
              <a:rPr lang="en-US" dirty="0" err="1" smtClean="0"/>
              <a:t>Levenberg</a:t>
            </a:r>
            <a:r>
              <a:rPr lang="en-US" dirty="0" smtClean="0"/>
              <a:t>-Marquardt method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9980" y="864524"/>
            <a:ext cx="3372221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 smtClean="0"/>
              <a:t>On </a:t>
            </a:r>
            <a:r>
              <a:rPr lang="en-US" sz="1400" dirty="0"/>
              <a:t>each step of Gauss-Newton we </a:t>
            </a:r>
            <a:r>
              <a:rPr lang="en-US" sz="1400" dirty="0" smtClean="0"/>
              <a:t>optimize: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12228" y="1623439"/>
            <a:ext cx="4292203" cy="692857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dirty="0" smtClean="0"/>
              <a:t>The approximation </a:t>
            </a:r>
            <a:r>
              <a:rPr lang="en-US" sz="1400" dirty="0"/>
              <a:t>makes sense in the </a:t>
            </a:r>
            <a:r>
              <a:rPr lang="en-US" sz="1400" dirty="0" smtClean="0"/>
              <a:t>vicinity. </a:t>
            </a:r>
          </a:p>
          <a:p>
            <a:r>
              <a:rPr lang="en-US" sz="1400" dirty="0" smtClean="0"/>
              <a:t>Prevent </a:t>
            </a:r>
            <a:r>
              <a:rPr lang="en-US" sz="1400" dirty="0"/>
              <a:t>the steps that </a:t>
            </a:r>
            <a:r>
              <a:rPr lang="en-US" sz="1400" dirty="0" smtClean="0"/>
              <a:t>are </a:t>
            </a:r>
            <a:r>
              <a:rPr lang="en-US" sz="1400" dirty="0"/>
              <a:t>too large by adding an extra </a:t>
            </a:r>
            <a:r>
              <a:rPr lang="en-US" sz="1400" dirty="0" smtClean="0"/>
              <a:t>term (introducing the </a:t>
            </a:r>
            <a:r>
              <a:rPr lang="en-US" sz="1400" b="1" dirty="0" smtClean="0"/>
              <a:t>"trust region"</a:t>
            </a:r>
            <a:r>
              <a:rPr lang="en-US" sz="1400" dirty="0" smtClean="0"/>
              <a:t>):</a:t>
            </a:r>
            <a:endParaRPr lang="en-US" sz="14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942492" y="331266"/>
            <a:ext cx="2611080" cy="562517"/>
            <a:chOff x="321666" y="2034893"/>
            <a:chExt cx="2999520" cy="646200"/>
          </a:xfrm>
        </p:grpSpPr>
        <p:grpSp>
          <p:nvGrpSpPr>
            <p:cNvPr id="160" name="Group 159"/>
            <p:cNvGrpSpPr/>
            <p:nvPr/>
          </p:nvGrpSpPr>
          <p:grpSpPr>
            <a:xfrm>
              <a:off x="321666" y="2034893"/>
              <a:ext cx="2999520" cy="646200"/>
              <a:chOff x="962188" y="2473859"/>
              <a:chExt cx="2999520" cy="646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64" name="Ink 163"/>
                  <p14:cNvContentPartPr/>
                  <p14:nvPr/>
                </p14:nvContentPartPr>
                <p14:xfrm>
                  <a:off x="962188" y="2783459"/>
                  <a:ext cx="205200" cy="151920"/>
                </p14:xfrm>
              </p:contentPart>
            </mc:Choice>
            <mc:Fallback xmlns="">
              <p:pic>
                <p:nvPicPr>
                  <p:cNvPr id="164" name="Ink 163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60949" y="2780975"/>
                    <a:ext cx="207677" cy="1573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65" name="Ink 164"/>
                  <p14:cNvContentPartPr/>
                  <p14:nvPr/>
                </p14:nvContentPartPr>
                <p14:xfrm>
                  <a:off x="1227148" y="2828099"/>
                  <a:ext cx="17280" cy="57600"/>
                </p14:xfrm>
              </p:contentPart>
            </mc:Choice>
            <mc:Fallback xmlns="">
              <p:pic>
                <p:nvPicPr>
                  <p:cNvPr id="165" name="Ink 164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25914" y="2826027"/>
                    <a:ext cx="19749" cy="625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66" name="Ink 165"/>
                  <p14:cNvContentPartPr/>
                  <p14:nvPr/>
                </p14:nvContentPartPr>
                <p14:xfrm>
                  <a:off x="1308148" y="2773019"/>
                  <a:ext cx="84960" cy="145440"/>
                </p14:xfrm>
              </p:contentPart>
            </mc:Choice>
            <mc:Fallback xmlns="">
              <p:pic>
                <p:nvPicPr>
                  <p:cNvPr id="166" name="Ink 165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306911" y="2772193"/>
                    <a:ext cx="87847" cy="1475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7" name="Ink 166"/>
                  <p14:cNvContentPartPr/>
                  <p14:nvPr/>
                </p14:nvContentPartPr>
                <p14:xfrm>
                  <a:off x="1264588" y="2772659"/>
                  <a:ext cx="3960" cy="4680"/>
                </p14:xfrm>
              </p:contentPart>
            </mc:Choice>
            <mc:Fallback xmlns="">
              <p:pic>
                <p:nvPicPr>
                  <p:cNvPr id="167" name="Ink 166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264192" y="2770106"/>
                    <a:ext cx="5544" cy="85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68" name="Ink 167"/>
                  <p14:cNvContentPartPr/>
                  <p14:nvPr/>
                </p14:nvContentPartPr>
                <p14:xfrm>
                  <a:off x="1074868" y="2978219"/>
                  <a:ext cx="149040" cy="134280"/>
                </p14:xfrm>
              </p:contentPart>
            </mc:Choice>
            <mc:Fallback xmlns="">
              <p:pic>
                <p:nvPicPr>
                  <p:cNvPr id="168" name="Ink 167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73626" y="2975740"/>
                    <a:ext cx="151524" cy="1396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69" name="Ink 168"/>
                  <p14:cNvContentPartPr/>
                  <p14:nvPr/>
                </p14:nvContentPartPr>
                <p14:xfrm>
                  <a:off x="1647268" y="3040139"/>
                  <a:ext cx="35640" cy="79920"/>
                </p14:xfrm>
              </p:contentPart>
            </mc:Choice>
            <mc:Fallback xmlns="">
              <p:pic>
                <p:nvPicPr>
                  <p:cNvPr id="169" name="Ink 168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645610" y="3037654"/>
                    <a:ext cx="37712" cy="853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70" name="Ink 169"/>
                  <p14:cNvContentPartPr/>
                  <p14:nvPr/>
                </p14:nvContentPartPr>
                <p14:xfrm>
                  <a:off x="1655908" y="2956259"/>
                  <a:ext cx="11160" cy="13320"/>
                </p14:xfrm>
              </p:contentPart>
            </mc:Choice>
            <mc:Fallback xmlns="">
              <p:pic>
                <p:nvPicPr>
                  <p:cNvPr id="170" name="Ink 169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654620" y="2954178"/>
                    <a:ext cx="13735" cy="162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71" name="Ink 170"/>
                  <p14:cNvContentPartPr/>
                  <p14:nvPr/>
                </p14:nvContentPartPr>
                <p14:xfrm>
                  <a:off x="1752028" y="3012059"/>
                  <a:ext cx="85320" cy="4680"/>
                </p14:xfrm>
              </p:contentPart>
            </mc:Choice>
            <mc:Fallback xmlns="">
              <p:pic>
                <p:nvPicPr>
                  <p:cNvPr id="171" name="Ink 170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750785" y="3009719"/>
                    <a:ext cx="87805" cy="97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72" name="Ink 171"/>
                  <p14:cNvContentPartPr/>
                  <p14:nvPr/>
                </p14:nvContentPartPr>
                <p14:xfrm>
                  <a:off x="1758148" y="3053819"/>
                  <a:ext cx="106560" cy="22320"/>
                </p14:xfrm>
              </p:contentPart>
            </mc:Choice>
            <mc:Fallback xmlns="">
              <p:pic>
                <p:nvPicPr>
                  <p:cNvPr id="172" name="Ink 171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756909" y="3052992"/>
                    <a:ext cx="108212" cy="2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73" name="Ink 172"/>
                  <p14:cNvContentPartPr/>
                  <p14:nvPr/>
                </p14:nvContentPartPr>
                <p14:xfrm>
                  <a:off x="1910428" y="2979299"/>
                  <a:ext cx="12600" cy="135720"/>
                </p14:xfrm>
              </p:contentPart>
            </mc:Choice>
            <mc:Fallback xmlns="">
              <p:pic>
                <p:nvPicPr>
                  <p:cNvPr id="173" name="Ink 172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909168" y="2976816"/>
                    <a:ext cx="15120" cy="1406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74" name="Ink 173"/>
                  <p14:cNvContentPartPr/>
                  <p14:nvPr/>
                </p14:nvContentPartPr>
                <p14:xfrm>
                  <a:off x="1750948" y="2508059"/>
                  <a:ext cx="90000" cy="91440"/>
                </p14:xfrm>
              </p:contentPart>
            </mc:Choice>
            <mc:Fallback xmlns="">
              <p:pic>
                <p:nvPicPr>
                  <p:cNvPr id="174" name="Ink 173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749709" y="2505990"/>
                    <a:ext cx="92477" cy="96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75" name="Ink 174"/>
                  <p14:cNvContentPartPr/>
                  <p14:nvPr/>
                </p14:nvContentPartPr>
                <p14:xfrm>
                  <a:off x="2193748" y="2724419"/>
                  <a:ext cx="90720" cy="248400"/>
                </p14:xfrm>
              </p:contentPart>
            </mc:Choice>
            <mc:Fallback xmlns="">
              <p:pic>
                <p:nvPicPr>
                  <p:cNvPr id="175" name="Ink 174"/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192505" y="2721939"/>
                    <a:ext cx="93620" cy="2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76" name="Ink 175"/>
                  <p14:cNvContentPartPr/>
                  <p14:nvPr/>
                </p14:nvContentPartPr>
                <p14:xfrm>
                  <a:off x="2345668" y="2848619"/>
                  <a:ext cx="32760" cy="78480"/>
                </p14:xfrm>
              </p:contentPart>
            </mc:Choice>
            <mc:Fallback xmlns="">
              <p:pic>
                <p:nvPicPr>
                  <p:cNvPr id="176" name="Ink 175"/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344424" y="2846967"/>
                    <a:ext cx="34419" cy="830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77" name="Ink 176"/>
                  <p14:cNvContentPartPr/>
                  <p14:nvPr/>
                </p14:nvContentPartPr>
                <p14:xfrm>
                  <a:off x="2347108" y="2791739"/>
                  <a:ext cx="21600" cy="21240"/>
                </p14:xfrm>
              </p:contentPart>
            </mc:Choice>
            <mc:Fallback xmlns="">
              <p:pic>
                <p:nvPicPr>
                  <p:cNvPr id="177" name="Ink 176"/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345862" y="2789288"/>
                    <a:ext cx="23262" cy="245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78" name="Ink 177"/>
                  <p14:cNvContentPartPr/>
                  <p14:nvPr/>
                </p14:nvContentPartPr>
                <p14:xfrm>
                  <a:off x="2486068" y="2803979"/>
                  <a:ext cx="109440" cy="7560"/>
                </p14:xfrm>
              </p:contentPart>
            </mc:Choice>
            <mc:Fallback xmlns="">
              <p:pic>
                <p:nvPicPr>
                  <p:cNvPr id="178" name="Ink 177"/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484829" y="2801879"/>
                    <a:ext cx="112331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79" name="Ink 178"/>
                  <p14:cNvContentPartPr/>
                  <p14:nvPr/>
                </p14:nvContentPartPr>
                <p14:xfrm>
                  <a:off x="2766508" y="2639099"/>
                  <a:ext cx="62640" cy="301320"/>
                </p14:xfrm>
              </p:contentPart>
            </mc:Choice>
            <mc:Fallback xmlns="">
              <p:pic>
                <p:nvPicPr>
                  <p:cNvPr id="179" name="Ink 178"/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765263" y="2636206"/>
                    <a:ext cx="65129" cy="3071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80" name="Ink 179"/>
                  <p14:cNvContentPartPr/>
                  <p14:nvPr/>
                </p14:nvContentPartPr>
                <p14:xfrm>
                  <a:off x="2731588" y="2792459"/>
                  <a:ext cx="75960" cy="16200"/>
                </p14:xfrm>
              </p:contentPart>
            </mc:Choice>
            <mc:Fallback xmlns="">
              <p:pic>
                <p:nvPicPr>
                  <p:cNvPr id="180" name="Ink 179"/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730350" y="2791213"/>
                    <a:ext cx="77611" cy="203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81" name="Ink 180"/>
                  <p14:cNvContentPartPr/>
                  <p14:nvPr/>
                </p14:nvContentPartPr>
                <p14:xfrm>
                  <a:off x="2892508" y="2650619"/>
                  <a:ext cx="81360" cy="244440"/>
                </p14:xfrm>
              </p:contentPart>
            </mc:Choice>
            <mc:Fallback xmlns="">
              <p:pic>
                <p:nvPicPr>
                  <p:cNvPr id="181" name="Ink 180"/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891269" y="2647724"/>
                    <a:ext cx="83838" cy="2498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82" name="Ink 181"/>
                  <p14:cNvContentPartPr/>
                  <p14:nvPr/>
                </p14:nvContentPartPr>
                <p14:xfrm>
                  <a:off x="3018508" y="2737739"/>
                  <a:ext cx="93240" cy="86760"/>
                </p14:xfrm>
              </p:contentPart>
            </mc:Choice>
            <mc:Fallback xmlns="">
              <p:pic>
                <p:nvPicPr>
                  <p:cNvPr id="182" name="Ink 181"/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3017265" y="2734833"/>
                    <a:ext cx="95312" cy="921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83" name="Ink 182"/>
                  <p14:cNvContentPartPr/>
                  <p14:nvPr/>
                </p14:nvContentPartPr>
                <p14:xfrm>
                  <a:off x="2995828" y="2732699"/>
                  <a:ext cx="105840" cy="102960"/>
                </p14:xfrm>
              </p:contentPart>
            </mc:Choice>
            <mc:Fallback xmlns="">
              <p:pic>
                <p:nvPicPr>
                  <p:cNvPr id="183" name="Ink 182"/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995001" y="2730632"/>
                    <a:ext cx="107907" cy="1070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84" name="Ink 183"/>
                  <p14:cNvContentPartPr/>
                  <p14:nvPr/>
                </p14:nvContentPartPr>
                <p14:xfrm>
                  <a:off x="3146668" y="2846819"/>
                  <a:ext cx="35280" cy="69840"/>
                </p14:xfrm>
              </p:contentPart>
            </mc:Choice>
            <mc:Fallback xmlns="">
              <p:pic>
                <p:nvPicPr>
                  <p:cNvPr id="184" name="Ink 183"/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145423" y="2845166"/>
                    <a:ext cx="36940" cy="743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85" name="Ink 184"/>
                  <p14:cNvContentPartPr/>
                  <p14:nvPr/>
                </p14:nvContentPartPr>
                <p14:xfrm>
                  <a:off x="3157828" y="2788859"/>
                  <a:ext cx="15840" cy="3600"/>
                </p14:xfrm>
              </p:contentPart>
            </mc:Choice>
            <mc:Fallback xmlns="">
              <p:pic>
                <p:nvPicPr>
                  <p:cNvPr id="185" name="Ink 184"/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156610" y="2786459"/>
                    <a:ext cx="17465" cy="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86" name="Ink 185"/>
                  <p14:cNvContentPartPr/>
                  <p14:nvPr/>
                </p14:nvContentPartPr>
                <p14:xfrm>
                  <a:off x="3291388" y="2818019"/>
                  <a:ext cx="29520" cy="35640"/>
                </p14:xfrm>
              </p:contentPart>
            </mc:Choice>
            <mc:Fallback xmlns="">
              <p:pic>
                <p:nvPicPr>
                  <p:cNvPr id="186" name="Ink 185"/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290141" y="2815947"/>
                    <a:ext cx="31599" cy="401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87" name="Ink 186"/>
                  <p14:cNvContentPartPr/>
                  <p14:nvPr/>
                </p14:nvContentPartPr>
                <p14:xfrm>
                  <a:off x="3298228" y="2747819"/>
                  <a:ext cx="10800" cy="6840"/>
                </p14:xfrm>
              </p:contentPart>
            </mc:Choice>
            <mc:Fallback xmlns="">
              <p:pic>
                <p:nvPicPr>
                  <p:cNvPr id="187" name="Ink 186"/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3297028" y="2745254"/>
                    <a:ext cx="12400" cy="111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88" name="Ink 187"/>
                  <p14:cNvContentPartPr/>
                  <p14:nvPr/>
                </p14:nvContentPartPr>
                <p14:xfrm>
                  <a:off x="3424228" y="2707139"/>
                  <a:ext cx="146520" cy="113760"/>
                </p14:xfrm>
              </p:contentPart>
            </mc:Choice>
            <mc:Fallback xmlns="">
              <p:pic>
                <p:nvPicPr>
                  <p:cNvPr id="188" name="Ink 187"/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3422986" y="2706312"/>
                    <a:ext cx="149003" cy="1174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89" name="Ink 188"/>
                  <p14:cNvContentPartPr/>
                  <p14:nvPr/>
                </p14:nvContentPartPr>
                <p14:xfrm>
                  <a:off x="3621868" y="2610299"/>
                  <a:ext cx="55800" cy="254520"/>
                </p14:xfrm>
              </p:contentPart>
            </mc:Choice>
            <mc:Fallback xmlns="">
              <p:pic>
                <p:nvPicPr>
                  <p:cNvPr id="189" name="Ink 188"/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3621452" y="2608644"/>
                    <a:ext cx="57882" cy="2590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256" name="Ink 255"/>
                  <p14:cNvContentPartPr/>
                  <p14:nvPr/>
                </p14:nvContentPartPr>
                <p14:xfrm>
                  <a:off x="2049388" y="2611379"/>
                  <a:ext cx="99360" cy="338760"/>
                </p14:xfrm>
              </p:contentPart>
            </mc:Choice>
            <mc:Fallback xmlns="">
              <p:pic>
                <p:nvPicPr>
                  <p:cNvPr id="256" name="Ink 255"/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048146" y="2608900"/>
                    <a:ext cx="101430" cy="3437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257" name="Ink 256"/>
                  <p14:cNvContentPartPr/>
                  <p14:nvPr/>
                </p14:nvContentPartPr>
                <p14:xfrm>
                  <a:off x="3729868" y="2555939"/>
                  <a:ext cx="73080" cy="362160"/>
                </p14:xfrm>
              </p:contentPart>
            </mc:Choice>
            <mc:Fallback xmlns="">
              <p:pic>
                <p:nvPicPr>
                  <p:cNvPr id="257" name="Ink 256"/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3728629" y="2553872"/>
                    <a:ext cx="75557" cy="3671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258" name="Ink 257"/>
                  <p14:cNvContentPartPr/>
                  <p14:nvPr/>
                </p14:nvContentPartPr>
                <p14:xfrm>
                  <a:off x="3846508" y="2473859"/>
                  <a:ext cx="115200" cy="104760"/>
                </p14:xfrm>
              </p:contentPart>
            </mc:Choice>
            <mc:Fallback xmlns="">
              <p:pic>
                <p:nvPicPr>
                  <p:cNvPr id="258" name="Ink 257"/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3845682" y="2470972"/>
                    <a:ext cx="116439" cy="1105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259" name="Ink 258"/>
                  <p14:cNvContentPartPr/>
                  <p14:nvPr/>
                </p14:nvContentPartPr>
                <p14:xfrm>
                  <a:off x="1628548" y="2644499"/>
                  <a:ext cx="300600" cy="277200"/>
                </p14:xfrm>
              </p:contentPart>
            </mc:Choice>
            <mc:Fallback xmlns="">
              <p:pic>
                <p:nvPicPr>
                  <p:cNvPr id="259" name="Ink 258"/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627308" y="2642017"/>
                    <a:ext cx="303081" cy="28133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61" name="Ink 160"/>
                <p14:cNvContentPartPr/>
                <p14:nvPr/>
              </p14:nvContentPartPr>
              <p14:xfrm>
                <a:off x="851593" y="2183447"/>
                <a:ext cx="55440" cy="159840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0352" y="2180556"/>
                  <a:ext cx="57922" cy="165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62" name="Ink 161"/>
                <p14:cNvContentPartPr/>
                <p14:nvPr/>
              </p14:nvContentPartPr>
              <p14:xfrm>
                <a:off x="808393" y="2396207"/>
                <a:ext cx="122400" cy="7560"/>
              </p14:xfrm>
            </p:contentPart>
          </mc:Choice>
          <mc:Fallback xmlns="">
            <p:pic>
              <p:nvPicPr>
                <p:cNvPr id="162" name="Ink 161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7152" y="2393687"/>
                  <a:ext cx="125295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63" name="Ink 162"/>
                <p14:cNvContentPartPr/>
                <p14:nvPr/>
              </p14:nvContentPartPr>
              <p14:xfrm>
                <a:off x="818833" y="2448407"/>
                <a:ext cx="98640" cy="118080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7595" y="2445517"/>
                  <a:ext cx="100704" cy="1238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6" name="Group 375"/>
          <p:cNvGrpSpPr/>
          <p:nvPr/>
        </p:nvGrpSpPr>
        <p:grpSpPr>
          <a:xfrm>
            <a:off x="31008" y="1112635"/>
            <a:ext cx="4501016" cy="316228"/>
            <a:chOff x="34930" y="675067"/>
            <a:chExt cx="4501016" cy="316228"/>
          </a:xfrm>
        </p:grpSpPr>
        <p:grpSp>
          <p:nvGrpSpPr>
            <p:cNvPr id="377" name="Group 376"/>
            <p:cNvGrpSpPr/>
            <p:nvPr/>
          </p:nvGrpSpPr>
          <p:grpSpPr>
            <a:xfrm>
              <a:off x="34930" y="675067"/>
              <a:ext cx="4501016" cy="316228"/>
              <a:chOff x="142570" y="675067"/>
              <a:chExt cx="4654736" cy="32702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388" name="Ink 387"/>
                  <p14:cNvContentPartPr/>
                  <p14:nvPr/>
                </p14:nvContentPartPr>
                <p14:xfrm>
                  <a:off x="142570" y="758256"/>
                  <a:ext cx="22113" cy="193040"/>
                </p14:xfrm>
              </p:contentPart>
            </mc:Choice>
            <mc:Fallback xmlns="">
              <p:pic>
                <p:nvPicPr>
                  <p:cNvPr id="388" name="Ink 387"/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141446" y="756024"/>
                    <a:ext cx="24737" cy="1975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389" name="Ink 388"/>
                  <p14:cNvContentPartPr/>
                  <p14:nvPr/>
                </p14:nvContentPartPr>
                <p14:xfrm>
                  <a:off x="164384" y="775587"/>
                  <a:ext cx="79786" cy="14045"/>
                </p14:xfrm>
              </p:contentPart>
            </mc:Choice>
            <mc:Fallback xmlns="">
              <p:pic>
                <p:nvPicPr>
                  <p:cNvPr id="389" name="Ink 388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163266" y="772930"/>
                    <a:ext cx="81650" cy="1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390" name="Ink 389"/>
                  <p14:cNvContentPartPr/>
                  <p14:nvPr/>
                </p14:nvContentPartPr>
                <p14:xfrm>
                  <a:off x="169763" y="870314"/>
                  <a:ext cx="50501" cy="6275"/>
                </p14:xfrm>
              </p:contentPart>
            </mc:Choice>
            <mc:Fallback xmlns="">
              <p:pic>
                <p:nvPicPr>
                  <p:cNvPr id="390" name="Ink 389"/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68649" y="868468"/>
                    <a:ext cx="52358" cy="103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391" name="Ink 390"/>
                  <p14:cNvContentPartPr/>
                  <p14:nvPr/>
                </p14:nvContentPartPr>
                <p14:xfrm>
                  <a:off x="304532" y="742717"/>
                  <a:ext cx="54983" cy="234576"/>
                </p14:xfrm>
              </p:contentPart>
            </mc:Choice>
            <mc:Fallback xmlns="">
              <p:pic>
                <p:nvPicPr>
                  <p:cNvPr id="391" name="Ink 390"/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303046" y="740483"/>
                    <a:ext cx="57584" cy="2394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392" name="Ink 391"/>
                  <p14:cNvContentPartPr/>
                  <p14:nvPr/>
                </p14:nvContentPartPr>
                <p14:xfrm>
                  <a:off x="384318" y="831766"/>
                  <a:ext cx="123115" cy="90543"/>
                </p14:xfrm>
              </p:contentPart>
            </mc:Choice>
            <mc:Fallback xmlns="">
              <p:pic>
                <p:nvPicPr>
                  <p:cNvPr id="392" name="Ink 391"/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82830" y="829530"/>
                    <a:ext cx="126091" cy="950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393" name="Ink 392"/>
                  <p14:cNvContentPartPr/>
                  <p14:nvPr/>
                </p14:nvContentPartPr>
                <p14:xfrm>
                  <a:off x="551061" y="886152"/>
                  <a:ext cx="18527" cy="101600"/>
                </p14:xfrm>
              </p:contentPart>
            </mc:Choice>
            <mc:Fallback xmlns="">
              <p:pic>
                <p:nvPicPr>
                  <p:cNvPr id="393" name="Ink 392"/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49949" y="883919"/>
                    <a:ext cx="20009" cy="1064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394" name="Ink 393"/>
                  <p14:cNvContentPartPr/>
                  <p14:nvPr/>
                </p14:nvContentPartPr>
                <p14:xfrm>
                  <a:off x="531937" y="940836"/>
                  <a:ext cx="47513" cy="8068"/>
                </p14:xfrm>
              </p:contentPart>
            </mc:Choice>
            <mc:Fallback xmlns="">
              <p:pic>
                <p:nvPicPr>
                  <p:cNvPr id="394" name="Ink 393"/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530815" y="938915"/>
                    <a:ext cx="49009" cy="122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395" name="Ink 394"/>
                  <p14:cNvContentPartPr/>
                  <p14:nvPr/>
                </p14:nvContentPartPr>
                <p14:xfrm>
                  <a:off x="615308" y="876291"/>
                  <a:ext cx="93830" cy="7769"/>
                </p14:xfrm>
              </p:contentPart>
            </mc:Choice>
            <mc:Fallback xmlns="">
              <p:pic>
                <p:nvPicPr>
                  <p:cNvPr id="395" name="Ink 394"/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614936" y="874811"/>
                    <a:ext cx="94947" cy="118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396" name="Ink 395"/>
                  <p14:cNvContentPartPr/>
                  <p14:nvPr/>
                </p14:nvContentPartPr>
                <p14:xfrm>
                  <a:off x="671487" y="836547"/>
                  <a:ext cx="11654" cy="86061"/>
                </p14:xfrm>
              </p:contentPart>
            </mc:Choice>
            <mc:Fallback xmlns="">
              <p:pic>
                <p:nvPicPr>
                  <p:cNvPr id="396" name="Ink 395"/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670735" y="835805"/>
                    <a:ext cx="12782" cy="886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397" name="Ink 396"/>
                  <p14:cNvContentPartPr/>
                  <p14:nvPr/>
                </p14:nvContentPartPr>
                <p14:xfrm>
                  <a:off x="741113" y="834754"/>
                  <a:ext cx="78889" cy="92037"/>
                </p14:xfrm>
              </p:contentPart>
            </mc:Choice>
            <mc:Fallback xmlns="">
              <p:pic>
                <p:nvPicPr>
                  <p:cNvPr id="397" name="Ink 396"/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739997" y="832146"/>
                    <a:ext cx="81122" cy="972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398" name="Ink 397"/>
                  <p14:cNvContentPartPr/>
                  <p14:nvPr/>
                </p14:nvContentPartPr>
                <p14:xfrm>
                  <a:off x="854068" y="835651"/>
                  <a:ext cx="103393" cy="99807"/>
                </p14:xfrm>
              </p:contentPart>
            </mc:Choice>
            <mc:Fallback xmlns="">
              <p:pic>
                <p:nvPicPr>
                  <p:cNvPr id="398" name="Ink 397"/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852948" y="833425"/>
                    <a:ext cx="106006" cy="1046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399" name="Ink 398"/>
                  <p14:cNvContentPartPr/>
                  <p14:nvPr/>
                </p14:nvContentPartPr>
                <p14:xfrm>
                  <a:off x="976884" y="767519"/>
                  <a:ext cx="46616" cy="232783"/>
                </p14:xfrm>
              </p:contentPart>
            </mc:Choice>
            <mc:Fallback xmlns="">
              <p:pic>
                <p:nvPicPr>
                  <p:cNvPr id="399" name="Ink 398"/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976514" y="764916"/>
                    <a:ext cx="48466" cy="2365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400" name="Ink 399"/>
                  <p14:cNvContentPartPr/>
                  <p14:nvPr/>
                </p14:nvContentPartPr>
                <p14:xfrm>
                  <a:off x="1084461" y="842524"/>
                  <a:ext cx="87256" cy="5976"/>
                </p14:xfrm>
              </p:contentPart>
            </mc:Choice>
            <mc:Fallback xmlns="">
              <p:pic>
                <p:nvPicPr>
                  <p:cNvPr id="400" name="Ink 399"/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1083342" y="840415"/>
                    <a:ext cx="89493" cy="84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401" name="Ink 400"/>
                  <p14:cNvContentPartPr/>
                  <p14:nvPr/>
                </p14:nvContentPartPr>
                <p14:xfrm>
                  <a:off x="1085058" y="879578"/>
                  <a:ext cx="93532" cy="13447"/>
                </p14:xfrm>
              </p:contentPart>
            </mc:Choice>
            <mc:Fallback xmlns="">
              <p:pic>
                <p:nvPicPr>
                  <p:cNvPr id="401" name="Ink 400"/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1083945" y="877034"/>
                    <a:ext cx="95388" cy="185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402" name="Ink 401"/>
                  <p14:cNvContentPartPr/>
                  <p14:nvPr/>
                </p14:nvContentPartPr>
                <p14:xfrm>
                  <a:off x="1256583" y="788437"/>
                  <a:ext cx="25101" cy="155986"/>
                </p14:xfrm>
              </p:contentPart>
            </mc:Choice>
            <mc:Fallback xmlns="">
              <p:pic>
                <p:nvPicPr>
                  <p:cNvPr id="402" name="Ink 401"/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1255476" y="786576"/>
                    <a:ext cx="26947" cy="1600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403" name="Ink 402"/>
                  <p14:cNvContentPartPr/>
                  <p14:nvPr/>
                </p14:nvContentPartPr>
                <p14:xfrm>
                  <a:off x="1268536" y="783656"/>
                  <a:ext cx="87854" cy="27193"/>
                </p14:xfrm>
              </p:contentPart>
            </mc:Choice>
            <mc:Fallback xmlns="">
              <p:pic>
                <p:nvPicPr>
                  <p:cNvPr id="403" name="Ink 402"/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1267419" y="781048"/>
                    <a:ext cx="89715" cy="305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404" name="Ink 403"/>
                  <p14:cNvContentPartPr/>
                  <p14:nvPr/>
                </p14:nvContentPartPr>
                <p14:xfrm>
                  <a:off x="1273317" y="854178"/>
                  <a:ext cx="78292" cy="13746"/>
                </p14:xfrm>
              </p:contentPart>
            </mc:Choice>
            <mc:Fallback xmlns="">
              <p:pic>
                <p:nvPicPr>
                  <p:cNvPr id="404" name="Ink 403"/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272199" y="853806"/>
                    <a:ext cx="79783" cy="167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405" name="Ink 404"/>
                  <p14:cNvContentPartPr/>
                  <p14:nvPr/>
                </p14:nvContentPartPr>
                <p14:xfrm>
                  <a:off x="1372526" y="775587"/>
                  <a:ext cx="46318" cy="173915"/>
                </p14:xfrm>
              </p:contentPart>
            </mc:Choice>
            <mc:Fallback xmlns="">
              <p:pic>
                <p:nvPicPr>
                  <p:cNvPr id="405" name="Ink 404"/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371405" y="773353"/>
                    <a:ext cx="48186" cy="1780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406" name="Ink 405"/>
                  <p14:cNvContentPartPr/>
                  <p14:nvPr/>
                </p14:nvContentPartPr>
                <p14:xfrm>
                  <a:off x="1443049" y="835950"/>
                  <a:ext cx="98612" cy="80981"/>
                </p14:xfrm>
              </p:contentPart>
            </mc:Choice>
            <mc:Fallback xmlns="">
              <p:pic>
                <p:nvPicPr>
                  <p:cNvPr id="406" name="Ink 405"/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1441928" y="833721"/>
                    <a:ext cx="101227" cy="858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407" name="Ink 406"/>
                  <p14:cNvContentPartPr/>
                  <p14:nvPr/>
                </p14:nvContentPartPr>
                <p14:xfrm>
                  <a:off x="1572738" y="876291"/>
                  <a:ext cx="23607" cy="108174"/>
                </p14:xfrm>
              </p:contentPart>
            </mc:Choice>
            <mc:Fallback xmlns="">
              <p:pic>
                <p:nvPicPr>
                  <p:cNvPr id="407" name="Ink 406"/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1571239" y="874432"/>
                    <a:ext cx="26230" cy="1126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408" name="Ink 407"/>
                  <p14:cNvContentPartPr/>
                  <p14:nvPr/>
                </p14:nvContentPartPr>
                <p14:xfrm>
                  <a:off x="1556602" y="932768"/>
                  <a:ext cx="46318" cy="19722"/>
                </p14:xfrm>
              </p:contentPart>
            </mc:Choice>
            <mc:Fallback xmlns="">
              <p:pic>
                <p:nvPicPr>
                  <p:cNvPr id="408" name="Ink 407"/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1555481" y="931652"/>
                    <a:ext cx="47812" cy="234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409" name="Ink 408"/>
                  <p14:cNvContentPartPr/>
                  <p14:nvPr/>
                </p14:nvContentPartPr>
                <p14:xfrm>
                  <a:off x="1656707" y="740027"/>
                  <a:ext cx="39743" cy="187960"/>
                </p14:xfrm>
              </p:contentPart>
            </mc:Choice>
            <mc:Fallback xmlns="">
              <p:pic>
                <p:nvPicPr>
                  <p:cNvPr id="409" name="Ink 408"/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1656336" y="737794"/>
                    <a:ext cx="41600" cy="1913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410" name="Ink 409"/>
                  <p14:cNvContentPartPr/>
                  <p14:nvPr/>
                </p14:nvContentPartPr>
                <p14:xfrm>
                  <a:off x="1758307" y="852385"/>
                  <a:ext cx="83671" cy="4184"/>
                </p14:xfrm>
              </p:contentPart>
            </mc:Choice>
            <mc:Fallback xmlns="">
              <p:pic>
                <p:nvPicPr>
                  <p:cNvPr id="410" name="Ink 409"/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1757191" y="850864"/>
                    <a:ext cx="85530" cy="79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411" name="Ink 410"/>
                  <p14:cNvContentPartPr/>
                  <p14:nvPr/>
                </p14:nvContentPartPr>
                <p14:xfrm>
                  <a:off x="1795361" y="824295"/>
                  <a:ext cx="10160" cy="73212"/>
                </p14:xfrm>
              </p:contentPart>
            </mc:Choice>
            <mc:Fallback xmlns="">
              <p:pic>
                <p:nvPicPr>
                  <p:cNvPr id="411" name="Ink 410"/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1793856" y="822437"/>
                    <a:ext cx="12418" cy="765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412" name="Ink 411"/>
                  <p14:cNvContentPartPr/>
                  <p14:nvPr/>
                </p14:nvContentPartPr>
                <p14:xfrm>
                  <a:off x="2634756" y="821606"/>
                  <a:ext cx="67833" cy="96819"/>
                </p14:xfrm>
              </p:contentPart>
            </mc:Choice>
            <mc:Fallback xmlns="">
              <p:pic>
                <p:nvPicPr>
                  <p:cNvPr id="412" name="Ink 411"/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2633638" y="820116"/>
                    <a:ext cx="70442" cy="1009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413" name="Ink 412"/>
                  <p14:cNvContentPartPr/>
                  <p14:nvPr/>
                </p14:nvContentPartPr>
                <p14:xfrm>
                  <a:off x="2733666" y="811147"/>
                  <a:ext cx="92635" cy="95324"/>
                </p14:xfrm>
              </p:contentPart>
            </mc:Choice>
            <mc:Fallback xmlns="">
              <p:pic>
                <p:nvPicPr>
                  <p:cNvPr id="413" name="Ink 412"/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732550" y="808913"/>
                    <a:ext cx="94867" cy="1005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414" name="Ink 413"/>
                  <p14:cNvContentPartPr/>
                  <p14:nvPr/>
                </p14:nvContentPartPr>
                <p14:xfrm>
                  <a:off x="2885767" y="858361"/>
                  <a:ext cx="68431" cy="12252"/>
                </p14:xfrm>
              </p:contentPart>
            </mc:Choice>
            <mc:Fallback xmlns="">
              <p:pic>
                <p:nvPicPr>
                  <p:cNvPr id="414" name="Ink 413"/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884651" y="856133"/>
                    <a:ext cx="70662" cy="167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415" name="Ink 414"/>
                  <p14:cNvContentPartPr/>
                  <p14:nvPr/>
                </p14:nvContentPartPr>
                <p14:xfrm>
                  <a:off x="2917741" y="829973"/>
                  <a:ext cx="21216" cy="97117"/>
                </p14:xfrm>
              </p:contentPart>
            </mc:Choice>
            <mc:Fallback xmlns="">
              <p:pic>
                <p:nvPicPr>
                  <p:cNvPr id="415" name="Ink 414"/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916624" y="828113"/>
                    <a:ext cx="23077" cy="1008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416" name="Ink 415"/>
                  <p14:cNvContentPartPr/>
                  <p14:nvPr/>
                </p14:nvContentPartPr>
                <p14:xfrm>
                  <a:off x="3052511" y="703571"/>
                  <a:ext cx="60063" cy="126701"/>
                </p14:xfrm>
              </p:contentPart>
            </mc:Choice>
            <mc:Fallback xmlns="">
              <p:pic>
                <p:nvPicPr>
                  <p:cNvPr id="416" name="Ink 415"/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051769" y="700970"/>
                    <a:ext cx="61917" cy="1319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417" name="Ink 416"/>
                  <p14:cNvContentPartPr/>
                  <p14:nvPr/>
                </p14:nvContentPartPr>
                <p14:xfrm>
                  <a:off x="3031294" y="855074"/>
                  <a:ext cx="90842" cy="16136"/>
                </p14:xfrm>
              </p:contentPart>
            </mc:Choice>
            <mc:Fallback xmlns="">
              <p:pic>
                <p:nvPicPr>
                  <p:cNvPr id="417" name="Ink 416"/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030182" y="852507"/>
                    <a:ext cx="93437" cy="209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418" name="Ink 417"/>
                  <p14:cNvContentPartPr/>
                  <p14:nvPr/>
                </p14:nvContentPartPr>
                <p14:xfrm>
                  <a:off x="3050419" y="909759"/>
                  <a:ext cx="78292" cy="92336"/>
                </p14:xfrm>
              </p:contentPart>
            </mc:Choice>
            <mc:Fallback xmlns="">
              <p:pic>
                <p:nvPicPr>
                  <p:cNvPr id="418" name="Ink 417"/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049306" y="907153"/>
                    <a:ext cx="80147" cy="975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419" name="Ink 418"/>
                  <p14:cNvContentPartPr/>
                  <p14:nvPr/>
                </p14:nvContentPartPr>
                <p14:xfrm>
                  <a:off x="3196543" y="814733"/>
                  <a:ext cx="61558" cy="98910"/>
                </p14:xfrm>
              </p:contentPart>
            </mc:Choice>
            <mc:Fallback xmlns="">
              <p:pic>
                <p:nvPicPr>
                  <p:cNvPr id="419" name="Ink 418"/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195431" y="812494"/>
                    <a:ext cx="63783" cy="1037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420" name="Ink 419"/>
                  <p14:cNvContentPartPr/>
                  <p14:nvPr/>
                </p14:nvContentPartPr>
                <p14:xfrm>
                  <a:off x="3300833" y="811745"/>
                  <a:ext cx="102198" cy="87854"/>
                </p14:xfrm>
              </p:contentPart>
            </mc:Choice>
            <mc:Fallback xmlns="">
              <p:pic>
                <p:nvPicPr>
                  <p:cNvPr id="420" name="Ink 419"/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299718" y="810256"/>
                    <a:ext cx="104428" cy="919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421" name="Ink 420"/>
                  <p14:cNvContentPartPr/>
                  <p14:nvPr/>
                </p14:nvContentPartPr>
                <p14:xfrm>
                  <a:off x="3406616" y="728672"/>
                  <a:ext cx="81280" cy="91141"/>
                </p14:xfrm>
              </p:contentPart>
            </mc:Choice>
            <mc:Fallback xmlns="">
              <p:pic>
                <p:nvPicPr>
                  <p:cNvPr id="421" name="Ink 420"/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3405497" y="728298"/>
                    <a:ext cx="83517" cy="937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422" name="Ink 421"/>
                  <p14:cNvContentPartPr/>
                  <p14:nvPr/>
                </p14:nvContentPartPr>
                <p14:xfrm>
                  <a:off x="3529026" y="713947"/>
                  <a:ext cx="109080" cy="240120"/>
                </p14:xfrm>
              </p:contentPart>
            </mc:Choice>
            <mc:Fallback xmlns="">
              <p:pic>
                <p:nvPicPr>
                  <p:cNvPr id="422" name="Ink 421"/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3527909" y="711341"/>
                    <a:ext cx="111686" cy="2457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423" name="Ink 422"/>
                  <p14:cNvContentPartPr/>
                  <p14:nvPr/>
                </p14:nvContentPartPr>
                <p14:xfrm>
                  <a:off x="3681306" y="744187"/>
                  <a:ext cx="50040" cy="218520"/>
                </p14:xfrm>
              </p:contentPart>
            </mc:Choice>
            <mc:Fallback xmlns="">
              <p:pic>
                <p:nvPicPr>
                  <p:cNvPr id="423" name="Ink 422"/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3680186" y="741950"/>
                    <a:ext cx="52281" cy="2233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424" name="Ink 423"/>
                  <p14:cNvContentPartPr/>
                  <p14:nvPr/>
                </p14:nvContentPartPr>
                <p14:xfrm>
                  <a:off x="3749706" y="799627"/>
                  <a:ext cx="106200" cy="124200"/>
                </p14:xfrm>
              </p:contentPart>
            </mc:Choice>
            <mc:Fallback xmlns="">
              <p:pic>
                <p:nvPicPr>
                  <p:cNvPr id="424" name="Ink 423"/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3748215" y="797396"/>
                    <a:ext cx="108808" cy="1286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425" name="Ink 424"/>
                  <p14:cNvContentPartPr/>
                  <p14:nvPr/>
                </p14:nvContentPartPr>
                <p14:xfrm>
                  <a:off x="3886866" y="887107"/>
                  <a:ext cx="21600" cy="94680"/>
                </p14:xfrm>
              </p:contentPart>
            </mc:Choice>
            <mc:Fallback xmlns="">
              <p:pic>
                <p:nvPicPr>
                  <p:cNvPr id="425" name="Ink 424"/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3885749" y="884879"/>
                    <a:ext cx="23462" cy="991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426" name="Ink 425"/>
                  <p14:cNvContentPartPr/>
                  <p14:nvPr/>
                </p14:nvContentPartPr>
                <p14:xfrm>
                  <a:off x="3856986" y="935347"/>
                  <a:ext cx="58680" cy="18360"/>
                </p14:xfrm>
              </p:contentPart>
            </mc:Choice>
            <mc:Fallback xmlns="">
              <p:pic>
                <p:nvPicPr>
                  <p:cNvPr id="426" name="Ink 425"/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3855872" y="934223"/>
                    <a:ext cx="60537" cy="221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427" name="Ink 426"/>
                  <p14:cNvContentPartPr/>
                  <p14:nvPr/>
                </p14:nvContentPartPr>
                <p14:xfrm>
                  <a:off x="3931866" y="711427"/>
                  <a:ext cx="43920" cy="221400"/>
                </p14:xfrm>
              </p:contentPart>
            </mc:Choice>
            <mc:Fallback xmlns="">
              <p:pic>
                <p:nvPicPr>
                  <p:cNvPr id="427" name="Ink 426"/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3930749" y="709566"/>
                    <a:ext cx="46525" cy="2240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428" name="Ink 427"/>
                  <p14:cNvContentPartPr/>
                  <p14:nvPr/>
                </p14:nvContentPartPr>
                <p14:xfrm>
                  <a:off x="4015746" y="694507"/>
                  <a:ext cx="7560" cy="65880"/>
                </p14:xfrm>
              </p:contentPart>
            </mc:Choice>
            <mc:Fallback xmlns="">
              <p:pic>
                <p:nvPicPr>
                  <p:cNvPr id="428" name="Ink 427"/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4014612" y="692274"/>
                    <a:ext cx="9828" cy="703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429" name="Ink 428"/>
                  <p14:cNvContentPartPr/>
                  <p14:nvPr/>
                </p14:nvContentPartPr>
                <p14:xfrm>
                  <a:off x="3971106" y="679027"/>
                  <a:ext cx="81000" cy="17640"/>
                </p14:xfrm>
              </p:contentPart>
            </mc:Choice>
            <mc:Fallback xmlns="">
              <p:pic>
                <p:nvPicPr>
                  <p:cNvPr id="429" name="Ink 428"/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3969991" y="676454"/>
                    <a:ext cx="82858" cy="209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430" name="Ink 429"/>
                  <p14:cNvContentPartPr/>
                  <p14:nvPr/>
                </p14:nvContentPartPr>
                <p14:xfrm>
                  <a:off x="4052106" y="715747"/>
                  <a:ext cx="84600" cy="216360"/>
                </p14:xfrm>
              </p:contentPart>
            </mc:Choice>
            <mc:Fallback xmlns="">
              <p:pic>
                <p:nvPicPr>
                  <p:cNvPr id="430" name="Ink 429"/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4050988" y="713140"/>
                    <a:ext cx="86836" cy="2212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431" name="Ink 430"/>
                  <p14:cNvContentPartPr/>
                  <p14:nvPr/>
                </p14:nvContentPartPr>
                <p14:xfrm>
                  <a:off x="4188186" y="710707"/>
                  <a:ext cx="46800" cy="218160"/>
                </p14:xfrm>
              </p:contentPart>
            </mc:Choice>
            <mc:Fallback xmlns="">
              <p:pic>
                <p:nvPicPr>
                  <p:cNvPr id="431" name="Ink 430"/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4186700" y="708473"/>
                    <a:ext cx="49029" cy="2226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432" name="Ink 431"/>
                  <p14:cNvContentPartPr/>
                  <p14:nvPr/>
                </p14:nvContentPartPr>
                <p14:xfrm>
                  <a:off x="4264146" y="769387"/>
                  <a:ext cx="90360" cy="113760"/>
                </p14:xfrm>
              </p:contentPart>
            </mc:Choice>
            <mc:Fallback xmlns="">
              <p:pic>
                <p:nvPicPr>
                  <p:cNvPr id="432" name="Ink 431"/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4262659" y="767528"/>
                    <a:ext cx="92963" cy="1182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433" name="Ink 432"/>
                  <p14:cNvContentPartPr/>
                  <p14:nvPr/>
                </p14:nvContentPartPr>
                <p14:xfrm>
                  <a:off x="4369626" y="860107"/>
                  <a:ext cx="23760" cy="106920"/>
                </p14:xfrm>
              </p:contentPart>
            </mc:Choice>
            <mc:Fallback xmlns="">
              <p:pic>
                <p:nvPicPr>
                  <p:cNvPr id="433" name="Ink 432"/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4368141" y="858244"/>
                    <a:ext cx="26359" cy="1110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434" name="Ink 433"/>
                  <p14:cNvContentPartPr/>
                  <p14:nvPr/>
                </p14:nvContentPartPr>
                <p14:xfrm>
                  <a:off x="4341906" y="906907"/>
                  <a:ext cx="66960" cy="24840"/>
                </p14:xfrm>
              </p:contentPart>
            </mc:Choice>
            <mc:Fallback xmlns="">
              <p:pic>
                <p:nvPicPr>
                  <p:cNvPr id="434" name="Ink 433"/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4340790" y="905795"/>
                    <a:ext cx="68448" cy="278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435" name="Ink 434"/>
                  <p14:cNvContentPartPr/>
                  <p14:nvPr/>
                </p14:nvContentPartPr>
                <p14:xfrm>
                  <a:off x="4439466" y="675067"/>
                  <a:ext cx="51840" cy="279720"/>
                </p14:xfrm>
              </p:contentPart>
            </mc:Choice>
            <mc:Fallback xmlns="">
              <p:pic>
                <p:nvPicPr>
                  <p:cNvPr id="435" name="Ink 434"/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4439466" y="672460"/>
                    <a:ext cx="53332" cy="2827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436" name="Ink 435"/>
                  <p14:cNvContentPartPr/>
                  <p14:nvPr/>
                </p14:nvContentPartPr>
                <p14:xfrm>
                  <a:off x="4341906" y="906907"/>
                  <a:ext cx="66960" cy="23760"/>
                </p14:xfrm>
              </p:contentPart>
            </mc:Choice>
            <mc:Fallback xmlns="">
              <p:pic>
                <p:nvPicPr>
                  <p:cNvPr id="436" name="Ink 435"/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4340790" y="905793"/>
                    <a:ext cx="68448" cy="271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437" name="Ink 436"/>
                  <p14:cNvContentPartPr/>
                  <p14:nvPr/>
                </p14:nvContentPartPr>
                <p14:xfrm>
                  <a:off x="4439466" y="675067"/>
                  <a:ext cx="51840" cy="279720"/>
                </p14:xfrm>
              </p:contentPart>
            </mc:Choice>
            <mc:Fallback xmlns="">
              <p:pic>
                <p:nvPicPr>
                  <p:cNvPr id="437" name="Ink 436"/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4439466" y="672460"/>
                    <a:ext cx="53332" cy="2827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438" name="Ink 437"/>
                  <p14:cNvContentPartPr/>
                  <p14:nvPr/>
                </p14:nvContentPartPr>
                <p14:xfrm>
                  <a:off x="4551066" y="774067"/>
                  <a:ext cx="92520" cy="113040"/>
                </p14:xfrm>
              </p:contentPart>
            </mc:Choice>
            <mc:Fallback xmlns="">
              <p:pic>
                <p:nvPicPr>
                  <p:cNvPr id="438" name="Ink 437"/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4549947" y="771829"/>
                    <a:ext cx="94758" cy="1175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439" name="Ink 438"/>
                  <p14:cNvContentPartPr/>
                  <p14:nvPr/>
                </p14:nvContentPartPr>
                <p14:xfrm>
                  <a:off x="4689666" y="743827"/>
                  <a:ext cx="107640" cy="118440"/>
                </p14:xfrm>
              </p:contentPart>
            </mc:Choice>
            <mc:Fallback xmlns="">
              <p:pic>
                <p:nvPicPr>
                  <p:cNvPr id="439" name="Ink 438"/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4688549" y="741592"/>
                    <a:ext cx="109875" cy="12328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78" name="Ink 377"/>
                <p14:cNvContentPartPr/>
                <p14:nvPr/>
              </p14:nvContentPartPr>
              <p14:xfrm>
                <a:off x="1759086" y="781794"/>
                <a:ext cx="115920" cy="157320"/>
              </p14:xfrm>
            </p:contentPart>
          </mc:Choice>
          <mc:Fallback xmlns="">
            <p:pic>
              <p:nvPicPr>
                <p:cNvPr id="378" name="Ink 377"/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58006" y="779274"/>
                  <a:ext cx="118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79" name="Ink 378"/>
                <p14:cNvContentPartPr/>
                <p14:nvPr/>
              </p14:nvContentPartPr>
              <p14:xfrm>
                <a:off x="1910286" y="747594"/>
                <a:ext cx="26640" cy="188640"/>
              </p14:xfrm>
            </p:contentPart>
          </mc:Choice>
          <mc:Fallback xmlns="">
            <p:pic>
              <p:nvPicPr>
                <p:cNvPr id="379" name="Ink 378"/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909206" y="745434"/>
                  <a:ext cx="29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80" name="Ink 379"/>
                <p14:cNvContentPartPr/>
                <p14:nvPr/>
              </p14:nvContentPartPr>
              <p14:xfrm>
                <a:off x="1931526" y="747234"/>
                <a:ext cx="66600" cy="19440"/>
              </p14:xfrm>
            </p:contentPart>
          </mc:Choice>
          <mc:Fallback xmlns="">
            <p:pic>
              <p:nvPicPr>
                <p:cNvPr id="380" name="Ink 379"/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930086" y="745074"/>
                  <a:ext cx="69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81" name="Ink 380"/>
                <p14:cNvContentPartPr/>
                <p14:nvPr/>
              </p14:nvContentPartPr>
              <p14:xfrm>
                <a:off x="1921446" y="845874"/>
                <a:ext cx="61560" cy="10440"/>
              </p14:xfrm>
            </p:contentPart>
          </mc:Choice>
          <mc:Fallback xmlns="">
            <p:pic>
              <p:nvPicPr>
                <p:cNvPr id="381" name="Ink 380"/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920366" y="844434"/>
                  <a:ext cx="633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82" name="Ink 381"/>
                <p14:cNvContentPartPr/>
                <p14:nvPr/>
              </p14:nvContentPartPr>
              <p14:xfrm>
                <a:off x="2026206" y="736074"/>
                <a:ext cx="62640" cy="202320"/>
              </p14:xfrm>
            </p:contentPart>
          </mc:Choice>
          <mc:Fallback xmlns="">
            <p:pic>
              <p:nvPicPr>
                <p:cNvPr id="382" name="Ink 381"/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24766" y="733914"/>
                  <a:ext cx="65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83" name="Ink 382"/>
                <p14:cNvContentPartPr/>
                <p14:nvPr/>
              </p14:nvContentPartPr>
              <p14:xfrm>
                <a:off x="2097846" y="817074"/>
                <a:ext cx="79200" cy="95400"/>
              </p14:xfrm>
            </p:contentPart>
          </mc:Choice>
          <mc:Fallback xmlns="">
            <p:pic>
              <p:nvPicPr>
                <p:cNvPr id="383" name="Ink 382"/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096766" y="814914"/>
                  <a:ext cx="81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84" name="Ink 383"/>
                <p14:cNvContentPartPr/>
                <p14:nvPr/>
              </p14:nvContentPartPr>
              <p14:xfrm>
                <a:off x="2220246" y="874314"/>
                <a:ext cx="32760" cy="96480"/>
              </p14:xfrm>
            </p:contentPart>
          </mc:Choice>
          <mc:Fallback xmlns="">
            <p:pic>
              <p:nvPicPr>
                <p:cNvPr id="384" name="Ink 383"/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19166" y="872154"/>
                  <a:ext cx="34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85" name="Ink 384"/>
                <p14:cNvContentPartPr/>
                <p14:nvPr/>
              </p14:nvContentPartPr>
              <p14:xfrm>
                <a:off x="2192526" y="911754"/>
                <a:ext cx="75240" cy="29160"/>
              </p14:xfrm>
            </p:contentPart>
          </mc:Choice>
          <mc:Fallback xmlns="">
            <p:pic>
              <p:nvPicPr>
                <p:cNvPr id="385" name="Ink 384"/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191446" y="910674"/>
                  <a:ext cx="76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86" name="Ink 385"/>
                <p14:cNvContentPartPr/>
                <p14:nvPr/>
              </p14:nvContentPartPr>
              <p14:xfrm>
                <a:off x="2288646" y="728154"/>
                <a:ext cx="43200" cy="214200"/>
              </p14:xfrm>
            </p:contentPart>
          </mc:Choice>
          <mc:Fallback xmlns="">
            <p:pic>
              <p:nvPicPr>
                <p:cNvPr id="386" name="Ink 385"/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87566" y="725634"/>
                  <a:ext cx="45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87" name="Ink 386"/>
                <p14:cNvContentPartPr/>
                <p14:nvPr/>
              </p14:nvContentPartPr>
              <p14:xfrm>
                <a:off x="2381886" y="842994"/>
                <a:ext cx="6120" cy="14040"/>
              </p14:xfrm>
            </p:contentPart>
          </mc:Choice>
          <mc:Fallback xmlns="">
            <p:pic>
              <p:nvPicPr>
                <p:cNvPr id="387" name="Ink 386"/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80806" y="840834"/>
                  <a:ext cx="86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213007" y="2434358"/>
            <a:ext cx="4021200" cy="650093"/>
            <a:chOff x="213007" y="2434358"/>
            <a:chExt cx="4021200" cy="650093"/>
          </a:xfrm>
        </p:grpSpPr>
        <p:grpSp>
          <p:nvGrpSpPr>
            <p:cNvPr id="260" name="Group 259"/>
            <p:cNvGrpSpPr/>
            <p:nvPr/>
          </p:nvGrpSpPr>
          <p:grpSpPr>
            <a:xfrm>
              <a:off x="685277" y="2434358"/>
              <a:ext cx="3423793" cy="316228"/>
              <a:chOff x="1112153" y="675067"/>
              <a:chExt cx="3423793" cy="316228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1112153" y="675067"/>
                <a:ext cx="3423793" cy="316228"/>
                <a:chOff x="1256583" y="675067"/>
                <a:chExt cx="3540723" cy="327028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91">
                  <p14:nvContentPartPr>
                    <p14:cNvPr id="286" name="Ink 285"/>
                    <p14:cNvContentPartPr/>
                    <p14:nvPr/>
                  </p14:nvContentPartPr>
                  <p14:xfrm>
                    <a:off x="1256583" y="788437"/>
                    <a:ext cx="25101" cy="155986"/>
                  </p14:xfrm>
                </p:contentPart>
              </mc:Choice>
              <mc:Fallback xmlns="">
                <p:pic>
                  <p:nvPicPr>
                    <p:cNvPr id="286" name="Ink 285"/>
                    <p:cNvPicPr/>
                    <p:nvPr/>
                  </p:nvPicPr>
                  <p:blipFill>
                    <a:blip r:embed="rId192"/>
                    <a:stretch>
                      <a:fillRect/>
                    </a:stretch>
                  </p:blipFill>
                  <p:spPr>
                    <a:xfrm>
                      <a:off x="1255459" y="786576"/>
                      <a:ext cx="26974" cy="16008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3">
                  <p14:nvContentPartPr>
                    <p14:cNvPr id="287" name="Ink 286"/>
                    <p14:cNvContentPartPr/>
                    <p14:nvPr/>
                  </p14:nvContentPartPr>
                  <p14:xfrm>
                    <a:off x="1268536" y="783656"/>
                    <a:ext cx="87854" cy="27193"/>
                  </p14:xfrm>
                </p:contentPart>
              </mc:Choice>
              <mc:Fallback xmlns="">
                <p:pic>
                  <p:nvPicPr>
                    <p:cNvPr id="287" name="Ink 286"/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1267419" y="781048"/>
                      <a:ext cx="89715" cy="3054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4">
                  <p14:nvContentPartPr>
                    <p14:cNvPr id="288" name="Ink 287"/>
                    <p14:cNvContentPartPr/>
                    <p14:nvPr/>
                  </p14:nvContentPartPr>
                  <p14:xfrm>
                    <a:off x="1273317" y="854178"/>
                    <a:ext cx="78292" cy="13746"/>
                  </p14:xfrm>
                </p:contentPart>
              </mc:Choice>
              <mc:Fallback xmlns="">
                <p:pic>
                  <p:nvPicPr>
                    <p:cNvPr id="288" name="Ink 287"/>
                    <p:cNvPicPr/>
                    <p:nvPr/>
                  </p:nvPicPr>
                  <p:blipFill>
                    <a:blip r:embed="rId195"/>
                    <a:stretch>
                      <a:fillRect/>
                    </a:stretch>
                  </p:blipFill>
                  <p:spPr>
                    <a:xfrm>
                      <a:off x="1272204" y="853806"/>
                      <a:ext cx="79776" cy="1671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6">
                  <p14:nvContentPartPr>
                    <p14:cNvPr id="289" name="Ink 288"/>
                    <p14:cNvContentPartPr/>
                    <p14:nvPr/>
                  </p14:nvContentPartPr>
                  <p14:xfrm>
                    <a:off x="1372526" y="775587"/>
                    <a:ext cx="46318" cy="173915"/>
                  </p14:xfrm>
                </p:contentPart>
              </mc:Choice>
              <mc:Fallback xmlns="">
                <p:pic>
                  <p:nvPicPr>
                    <p:cNvPr id="289" name="Ink 288"/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1371405" y="773353"/>
                      <a:ext cx="48186" cy="17801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7">
                  <p14:nvContentPartPr>
                    <p14:cNvPr id="290" name="Ink 289"/>
                    <p14:cNvContentPartPr/>
                    <p14:nvPr/>
                  </p14:nvContentPartPr>
                  <p14:xfrm>
                    <a:off x="1443049" y="835950"/>
                    <a:ext cx="98612" cy="80981"/>
                  </p14:xfrm>
                </p:contentPart>
              </mc:Choice>
              <mc:Fallback xmlns="">
                <p:pic>
                  <p:nvPicPr>
                    <p:cNvPr id="290" name="Ink 289"/>
                    <p:cNvPicPr/>
                    <p:nvPr/>
                  </p:nvPicPr>
                  <p:blipFill>
                    <a:blip r:embed="rId198"/>
                    <a:stretch>
                      <a:fillRect/>
                    </a:stretch>
                  </p:blipFill>
                  <p:spPr>
                    <a:xfrm>
                      <a:off x="1441928" y="833721"/>
                      <a:ext cx="101227" cy="8581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9">
                  <p14:nvContentPartPr>
                    <p14:cNvPr id="291" name="Ink 290"/>
                    <p14:cNvContentPartPr/>
                    <p14:nvPr/>
                  </p14:nvContentPartPr>
                  <p14:xfrm>
                    <a:off x="1572738" y="876291"/>
                    <a:ext cx="23607" cy="108174"/>
                  </p14:xfrm>
                </p:contentPart>
              </mc:Choice>
              <mc:Fallback xmlns="">
                <p:pic>
                  <p:nvPicPr>
                    <p:cNvPr id="291" name="Ink 290"/>
                    <p:cNvPicPr/>
                    <p:nvPr/>
                  </p:nvPicPr>
                  <p:blipFill>
                    <a:blip r:embed="rId200"/>
                    <a:stretch>
                      <a:fillRect/>
                    </a:stretch>
                  </p:blipFill>
                  <p:spPr>
                    <a:xfrm>
                      <a:off x="1571239" y="874426"/>
                      <a:ext cx="26230" cy="11265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1">
                  <p14:nvContentPartPr>
                    <p14:cNvPr id="292" name="Ink 291"/>
                    <p14:cNvContentPartPr/>
                    <p14:nvPr/>
                  </p14:nvContentPartPr>
                  <p14:xfrm>
                    <a:off x="1556602" y="932768"/>
                    <a:ext cx="46318" cy="19722"/>
                  </p14:xfrm>
                </p:contentPart>
              </mc:Choice>
              <mc:Fallback xmlns="">
                <p:pic>
                  <p:nvPicPr>
                    <p:cNvPr id="292" name="Ink 291"/>
                    <p:cNvPicPr/>
                    <p:nvPr/>
                  </p:nvPicPr>
                  <p:blipFill>
                    <a:blip r:embed="rId202"/>
                    <a:stretch>
                      <a:fillRect/>
                    </a:stretch>
                  </p:blipFill>
                  <p:spPr>
                    <a:xfrm>
                      <a:off x="1555490" y="931652"/>
                      <a:ext cx="47800" cy="2344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3">
                  <p14:nvContentPartPr>
                    <p14:cNvPr id="293" name="Ink 292"/>
                    <p14:cNvContentPartPr/>
                    <p14:nvPr/>
                  </p14:nvContentPartPr>
                  <p14:xfrm>
                    <a:off x="1656707" y="740027"/>
                    <a:ext cx="39743" cy="187960"/>
                  </p14:xfrm>
                </p:contentPart>
              </mc:Choice>
              <mc:Fallback xmlns="">
                <p:pic>
                  <p:nvPicPr>
                    <p:cNvPr id="293" name="Ink 292"/>
                    <p:cNvPicPr/>
                    <p:nvPr/>
                  </p:nvPicPr>
                  <p:blipFill>
                    <a:blip r:embed="rId204"/>
                    <a:stretch>
                      <a:fillRect/>
                    </a:stretch>
                  </p:blipFill>
                  <p:spPr>
                    <a:xfrm>
                      <a:off x="1656336" y="737789"/>
                      <a:ext cx="41600" cy="19131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5">
                  <p14:nvContentPartPr>
                    <p14:cNvPr id="294" name="Ink 293"/>
                    <p14:cNvContentPartPr/>
                    <p14:nvPr/>
                  </p14:nvContentPartPr>
                  <p14:xfrm>
                    <a:off x="1758307" y="852385"/>
                    <a:ext cx="83671" cy="4184"/>
                  </p14:xfrm>
                </p:contentPart>
              </mc:Choice>
              <mc:Fallback xmlns="">
                <p:pic>
                  <p:nvPicPr>
                    <p:cNvPr id="294" name="Ink 293"/>
                    <p:cNvPicPr/>
                    <p:nvPr/>
                  </p:nvPicPr>
                  <p:blipFill>
                    <a:blip r:embed="rId206"/>
                    <a:stretch>
                      <a:fillRect/>
                    </a:stretch>
                  </p:blipFill>
                  <p:spPr>
                    <a:xfrm>
                      <a:off x="1757191" y="850990"/>
                      <a:ext cx="85530" cy="767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7">
                  <p14:nvContentPartPr>
                    <p14:cNvPr id="295" name="Ink 294"/>
                    <p14:cNvContentPartPr/>
                    <p14:nvPr/>
                  </p14:nvContentPartPr>
                  <p14:xfrm>
                    <a:off x="1795361" y="824295"/>
                    <a:ext cx="10160" cy="73212"/>
                  </p14:xfrm>
                </p:contentPart>
              </mc:Choice>
              <mc:Fallback xmlns="">
                <p:pic>
                  <p:nvPicPr>
                    <p:cNvPr id="295" name="Ink 294"/>
                    <p:cNvPicPr/>
                    <p:nvPr/>
                  </p:nvPicPr>
                  <p:blipFill>
                    <a:blip r:embed="rId115"/>
                    <a:stretch>
                      <a:fillRect/>
                    </a:stretch>
                  </p:blipFill>
                  <p:spPr>
                    <a:xfrm>
                      <a:off x="1793856" y="822437"/>
                      <a:ext cx="12418" cy="7655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8">
                  <p14:nvContentPartPr>
                    <p14:cNvPr id="296" name="Ink 295"/>
                    <p14:cNvContentPartPr/>
                    <p14:nvPr/>
                  </p14:nvContentPartPr>
                  <p14:xfrm>
                    <a:off x="2634756" y="821606"/>
                    <a:ext cx="67833" cy="96819"/>
                  </p14:xfrm>
                </p:contentPart>
              </mc:Choice>
              <mc:Fallback xmlns="">
                <p:pic>
                  <p:nvPicPr>
                    <p:cNvPr id="296" name="Ink 295"/>
                    <p:cNvPicPr/>
                    <p:nvPr/>
                  </p:nvPicPr>
                  <p:blipFill>
                    <a:blip r:embed="rId209"/>
                    <a:stretch>
                      <a:fillRect/>
                    </a:stretch>
                  </p:blipFill>
                  <p:spPr>
                    <a:xfrm>
                      <a:off x="2633644" y="820116"/>
                      <a:ext cx="70428" cy="10091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0">
                  <p14:nvContentPartPr>
                    <p14:cNvPr id="297" name="Ink 296"/>
                    <p14:cNvContentPartPr/>
                    <p14:nvPr/>
                  </p14:nvContentPartPr>
                  <p14:xfrm>
                    <a:off x="2733666" y="811147"/>
                    <a:ext cx="92635" cy="95324"/>
                  </p14:xfrm>
                </p:contentPart>
              </mc:Choice>
              <mc:Fallback xmlns="">
                <p:pic>
                  <p:nvPicPr>
                    <p:cNvPr id="297" name="Ink 296"/>
                    <p:cNvPicPr/>
                    <p:nvPr/>
                  </p:nvPicPr>
                  <p:blipFill>
                    <a:blip r:embed="rId119"/>
                    <a:stretch>
                      <a:fillRect/>
                    </a:stretch>
                  </p:blipFill>
                  <p:spPr>
                    <a:xfrm>
                      <a:off x="2732550" y="808913"/>
                      <a:ext cx="94867" cy="10053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1">
                  <p14:nvContentPartPr>
                    <p14:cNvPr id="298" name="Ink 297"/>
                    <p14:cNvContentPartPr/>
                    <p14:nvPr/>
                  </p14:nvContentPartPr>
                  <p14:xfrm>
                    <a:off x="2885767" y="858361"/>
                    <a:ext cx="68431" cy="12252"/>
                  </p14:xfrm>
                </p:contentPart>
              </mc:Choice>
              <mc:Fallback xmlns="">
                <p:pic>
                  <p:nvPicPr>
                    <p:cNvPr id="298" name="Ink 297"/>
                    <p:cNvPicPr/>
                    <p:nvPr/>
                  </p:nvPicPr>
                  <p:blipFill>
                    <a:blip r:embed="rId212"/>
                    <a:stretch>
                      <a:fillRect/>
                    </a:stretch>
                  </p:blipFill>
                  <p:spPr>
                    <a:xfrm>
                      <a:off x="2884645" y="856133"/>
                      <a:ext cx="70675" cy="1670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3">
                  <p14:nvContentPartPr>
                    <p14:cNvPr id="299" name="Ink 298"/>
                    <p14:cNvContentPartPr/>
                    <p14:nvPr/>
                  </p14:nvContentPartPr>
                  <p14:xfrm>
                    <a:off x="2917741" y="829973"/>
                    <a:ext cx="21216" cy="97117"/>
                  </p14:xfrm>
                </p:contentPart>
              </mc:Choice>
              <mc:Fallback xmlns="">
                <p:pic>
                  <p:nvPicPr>
                    <p:cNvPr id="299" name="Ink 298"/>
                    <p:cNvPicPr/>
                    <p:nvPr/>
                  </p:nvPicPr>
                  <p:blipFill>
                    <a:blip r:embed="rId123"/>
                    <a:stretch>
                      <a:fillRect/>
                    </a:stretch>
                  </p:blipFill>
                  <p:spPr>
                    <a:xfrm>
                      <a:off x="2916624" y="828113"/>
                      <a:ext cx="23077" cy="10083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4">
                  <p14:nvContentPartPr>
                    <p14:cNvPr id="300" name="Ink 299"/>
                    <p14:cNvContentPartPr/>
                    <p14:nvPr/>
                  </p14:nvContentPartPr>
                  <p14:xfrm>
                    <a:off x="3052511" y="703571"/>
                    <a:ext cx="60063" cy="126701"/>
                  </p14:xfrm>
                </p:contentPart>
              </mc:Choice>
              <mc:Fallback xmlns="">
                <p:pic>
                  <p:nvPicPr>
                    <p:cNvPr id="300" name="Ink 299"/>
                    <p:cNvPicPr/>
                    <p:nvPr/>
                  </p:nvPicPr>
                  <p:blipFill>
                    <a:blip r:embed="rId215"/>
                    <a:stretch>
                      <a:fillRect/>
                    </a:stretch>
                  </p:blipFill>
                  <p:spPr>
                    <a:xfrm>
                      <a:off x="3051769" y="700962"/>
                      <a:ext cx="61917" cy="13191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6">
                  <p14:nvContentPartPr>
                    <p14:cNvPr id="301" name="Ink 300"/>
                    <p14:cNvContentPartPr/>
                    <p14:nvPr/>
                  </p14:nvContentPartPr>
                  <p14:xfrm>
                    <a:off x="3031294" y="855074"/>
                    <a:ext cx="90842" cy="16136"/>
                  </p14:xfrm>
                </p:contentPart>
              </mc:Choice>
              <mc:Fallback xmlns="">
                <p:pic>
                  <p:nvPicPr>
                    <p:cNvPr id="301" name="Ink 300"/>
                    <p:cNvPicPr/>
                    <p:nvPr/>
                  </p:nvPicPr>
                  <p:blipFill>
                    <a:blip r:embed="rId217"/>
                    <a:stretch>
                      <a:fillRect/>
                    </a:stretch>
                  </p:blipFill>
                  <p:spPr>
                    <a:xfrm>
                      <a:off x="3030177" y="852447"/>
                      <a:ext cx="93448" cy="2101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8">
                  <p14:nvContentPartPr>
                    <p14:cNvPr id="302" name="Ink 301"/>
                    <p14:cNvContentPartPr/>
                    <p14:nvPr/>
                  </p14:nvContentPartPr>
                  <p14:xfrm>
                    <a:off x="3050419" y="909759"/>
                    <a:ext cx="78292" cy="92336"/>
                  </p14:xfrm>
                </p:contentPart>
              </mc:Choice>
              <mc:Fallback xmlns="">
                <p:pic>
                  <p:nvPicPr>
                    <p:cNvPr id="302" name="Ink 301"/>
                    <p:cNvPicPr/>
                    <p:nvPr/>
                  </p:nvPicPr>
                  <p:blipFill>
                    <a:blip r:embed="rId219"/>
                    <a:stretch>
                      <a:fillRect/>
                    </a:stretch>
                  </p:blipFill>
                  <p:spPr>
                    <a:xfrm>
                      <a:off x="3049301" y="907163"/>
                      <a:ext cx="80156" cy="9752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0">
                  <p14:nvContentPartPr>
                    <p14:cNvPr id="303" name="Ink 302"/>
                    <p14:cNvContentPartPr/>
                    <p14:nvPr/>
                  </p14:nvContentPartPr>
                  <p14:xfrm>
                    <a:off x="3196543" y="814733"/>
                    <a:ext cx="61558" cy="98910"/>
                  </p14:xfrm>
                </p:contentPart>
              </mc:Choice>
              <mc:Fallback xmlns="">
                <p:pic>
                  <p:nvPicPr>
                    <p:cNvPr id="303" name="Ink 302"/>
                    <p:cNvPicPr/>
                    <p:nvPr/>
                  </p:nvPicPr>
                  <p:blipFill>
                    <a:blip r:embed="rId221"/>
                    <a:stretch>
                      <a:fillRect/>
                    </a:stretch>
                  </p:blipFill>
                  <p:spPr>
                    <a:xfrm>
                      <a:off x="3195431" y="812502"/>
                      <a:ext cx="63783" cy="10374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2">
                  <p14:nvContentPartPr>
                    <p14:cNvPr id="304" name="Ink 303"/>
                    <p14:cNvContentPartPr/>
                    <p14:nvPr/>
                  </p14:nvContentPartPr>
                  <p14:xfrm>
                    <a:off x="3300833" y="811745"/>
                    <a:ext cx="102198" cy="87854"/>
                  </p14:xfrm>
                </p:contentPart>
              </mc:Choice>
              <mc:Fallback xmlns="">
                <p:pic>
                  <p:nvPicPr>
                    <p:cNvPr id="304" name="Ink 303"/>
                    <p:cNvPicPr/>
                    <p:nvPr/>
                  </p:nvPicPr>
                  <p:blipFill>
                    <a:blip r:embed="rId133"/>
                    <a:stretch>
                      <a:fillRect/>
                    </a:stretch>
                  </p:blipFill>
                  <p:spPr>
                    <a:xfrm>
                      <a:off x="3299718" y="810256"/>
                      <a:ext cx="104428" cy="9194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3">
                  <p14:nvContentPartPr>
                    <p14:cNvPr id="305" name="Ink 304"/>
                    <p14:cNvContentPartPr/>
                    <p14:nvPr/>
                  </p14:nvContentPartPr>
                  <p14:xfrm>
                    <a:off x="3406616" y="728672"/>
                    <a:ext cx="81280" cy="91141"/>
                  </p14:xfrm>
                </p:contentPart>
              </mc:Choice>
              <mc:Fallback xmlns="">
                <p:pic>
                  <p:nvPicPr>
                    <p:cNvPr id="305" name="Ink 304"/>
                    <p:cNvPicPr/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3405497" y="728300"/>
                      <a:ext cx="83517" cy="9374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5">
                  <p14:nvContentPartPr>
                    <p14:cNvPr id="306" name="Ink 305"/>
                    <p14:cNvContentPartPr/>
                    <p14:nvPr/>
                  </p14:nvContentPartPr>
                  <p14:xfrm>
                    <a:off x="3529026" y="713947"/>
                    <a:ext cx="109080" cy="240120"/>
                  </p14:xfrm>
                </p:contentPart>
              </mc:Choice>
              <mc:Fallback xmlns="">
                <p:pic>
                  <p:nvPicPr>
                    <p:cNvPr id="306" name="Ink 305"/>
                    <p:cNvPicPr/>
                    <p:nvPr/>
                  </p:nvPicPr>
                  <p:blipFill>
                    <a:blip r:embed="rId137"/>
                    <a:stretch>
                      <a:fillRect/>
                    </a:stretch>
                  </p:blipFill>
                  <p:spPr>
                    <a:xfrm>
                      <a:off x="3527909" y="711341"/>
                      <a:ext cx="111686" cy="24570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6">
                  <p14:nvContentPartPr>
                    <p14:cNvPr id="307" name="Ink 306"/>
                    <p14:cNvContentPartPr/>
                    <p14:nvPr/>
                  </p14:nvContentPartPr>
                  <p14:xfrm>
                    <a:off x="3681306" y="744187"/>
                    <a:ext cx="50040" cy="218520"/>
                  </p14:xfrm>
                </p:contentPart>
              </mc:Choice>
              <mc:Fallback xmlns="">
                <p:pic>
                  <p:nvPicPr>
                    <p:cNvPr id="307" name="Ink 306"/>
                    <p:cNvPicPr/>
                    <p:nvPr/>
                  </p:nvPicPr>
                  <p:blipFill>
                    <a:blip r:embed="rId227"/>
                    <a:stretch>
                      <a:fillRect/>
                    </a:stretch>
                  </p:blipFill>
                  <p:spPr>
                    <a:xfrm>
                      <a:off x="3680194" y="741953"/>
                      <a:ext cx="52264" cy="22335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8">
                  <p14:nvContentPartPr>
                    <p14:cNvPr id="308" name="Ink 307"/>
                    <p14:cNvContentPartPr/>
                    <p14:nvPr/>
                  </p14:nvContentPartPr>
                  <p14:xfrm>
                    <a:off x="3749706" y="799627"/>
                    <a:ext cx="106200" cy="124200"/>
                  </p14:xfrm>
                </p:contentPart>
              </mc:Choice>
              <mc:Fallback xmlns="">
                <p:pic>
                  <p:nvPicPr>
                    <p:cNvPr id="308" name="Ink 307"/>
                    <p:cNvPicPr/>
                    <p:nvPr/>
                  </p:nvPicPr>
                  <p:blipFill>
                    <a:blip r:embed="rId229"/>
                    <a:stretch>
                      <a:fillRect/>
                    </a:stretch>
                  </p:blipFill>
                  <p:spPr>
                    <a:xfrm>
                      <a:off x="3748215" y="797396"/>
                      <a:ext cx="108808" cy="12866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0">
                  <p14:nvContentPartPr>
                    <p14:cNvPr id="309" name="Ink 308"/>
                    <p14:cNvContentPartPr/>
                    <p14:nvPr/>
                  </p14:nvContentPartPr>
                  <p14:xfrm>
                    <a:off x="3886866" y="887107"/>
                    <a:ext cx="21600" cy="94680"/>
                  </p14:xfrm>
                </p:contentPart>
              </mc:Choice>
              <mc:Fallback xmlns="">
                <p:pic>
                  <p:nvPicPr>
                    <p:cNvPr id="309" name="Ink 308"/>
                    <p:cNvPicPr/>
                    <p:nvPr/>
                  </p:nvPicPr>
                  <p:blipFill>
                    <a:blip r:embed="rId231"/>
                    <a:stretch>
                      <a:fillRect/>
                    </a:stretch>
                  </p:blipFill>
                  <p:spPr>
                    <a:xfrm>
                      <a:off x="3885749" y="884870"/>
                      <a:ext cx="23462" cy="991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2">
                  <p14:nvContentPartPr>
                    <p14:cNvPr id="310" name="Ink 309"/>
                    <p14:cNvContentPartPr/>
                    <p14:nvPr/>
                  </p14:nvContentPartPr>
                  <p14:xfrm>
                    <a:off x="3856986" y="935347"/>
                    <a:ext cx="58680" cy="18360"/>
                  </p14:xfrm>
                </p:contentPart>
              </mc:Choice>
              <mc:Fallback xmlns="">
                <p:pic>
                  <p:nvPicPr>
                    <p:cNvPr id="310" name="Ink 309"/>
                    <p:cNvPicPr/>
                    <p:nvPr/>
                  </p:nvPicPr>
                  <p:blipFill>
                    <a:blip r:embed="rId233"/>
                    <a:stretch>
                      <a:fillRect/>
                    </a:stretch>
                  </p:blipFill>
                  <p:spPr>
                    <a:xfrm>
                      <a:off x="3855872" y="934245"/>
                      <a:ext cx="60537" cy="2203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4">
                  <p14:nvContentPartPr>
                    <p14:cNvPr id="311" name="Ink 310"/>
                    <p14:cNvContentPartPr/>
                    <p14:nvPr/>
                  </p14:nvContentPartPr>
                  <p14:xfrm>
                    <a:off x="3931866" y="711427"/>
                    <a:ext cx="43920" cy="221400"/>
                  </p14:xfrm>
                </p:contentPart>
              </mc:Choice>
              <mc:Fallback xmlns="">
                <p:pic>
                  <p:nvPicPr>
                    <p:cNvPr id="311" name="Ink 310"/>
                    <p:cNvPicPr/>
                    <p:nvPr/>
                  </p:nvPicPr>
                  <p:blipFill>
                    <a:blip r:embed="rId235"/>
                    <a:stretch>
                      <a:fillRect/>
                    </a:stretch>
                  </p:blipFill>
                  <p:spPr>
                    <a:xfrm>
                      <a:off x="3930749" y="709563"/>
                      <a:ext cx="46525" cy="22400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6">
                  <p14:nvContentPartPr>
                    <p14:cNvPr id="312" name="Ink 311"/>
                    <p14:cNvContentPartPr/>
                    <p14:nvPr/>
                  </p14:nvContentPartPr>
                  <p14:xfrm>
                    <a:off x="4015746" y="694507"/>
                    <a:ext cx="7560" cy="65880"/>
                  </p14:xfrm>
                </p:contentPart>
              </mc:Choice>
              <mc:Fallback xmlns="">
                <p:pic>
                  <p:nvPicPr>
                    <p:cNvPr id="312" name="Ink 311"/>
                    <p:cNvPicPr/>
                    <p:nvPr/>
                  </p:nvPicPr>
                  <p:blipFill>
                    <a:blip r:embed="rId237"/>
                    <a:stretch>
                      <a:fillRect/>
                    </a:stretch>
                  </p:blipFill>
                  <p:spPr>
                    <a:xfrm>
                      <a:off x="4014612" y="692274"/>
                      <a:ext cx="9828" cy="7034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8">
                  <p14:nvContentPartPr>
                    <p14:cNvPr id="313" name="Ink 312"/>
                    <p14:cNvContentPartPr/>
                    <p14:nvPr/>
                  </p14:nvContentPartPr>
                  <p14:xfrm>
                    <a:off x="3971106" y="679027"/>
                    <a:ext cx="81000" cy="17640"/>
                  </p14:xfrm>
                </p:contentPart>
              </mc:Choice>
              <mc:Fallback xmlns="">
                <p:pic>
                  <p:nvPicPr>
                    <p:cNvPr id="313" name="Ink 312"/>
                    <p:cNvPicPr/>
                    <p:nvPr/>
                  </p:nvPicPr>
                  <p:blipFill>
                    <a:blip r:embed="rId239"/>
                    <a:stretch>
                      <a:fillRect/>
                    </a:stretch>
                  </p:blipFill>
                  <p:spPr>
                    <a:xfrm>
                      <a:off x="3969991" y="676400"/>
                      <a:ext cx="82858" cy="2101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0">
                  <p14:nvContentPartPr>
                    <p14:cNvPr id="314" name="Ink 313"/>
                    <p14:cNvContentPartPr/>
                    <p14:nvPr/>
                  </p14:nvContentPartPr>
                  <p14:xfrm>
                    <a:off x="4052106" y="715747"/>
                    <a:ext cx="84600" cy="216360"/>
                  </p14:xfrm>
                </p:contentPart>
              </mc:Choice>
              <mc:Fallback xmlns="">
                <p:pic>
                  <p:nvPicPr>
                    <p:cNvPr id="314" name="Ink 313"/>
                    <p:cNvPicPr/>
                    <p:nvPr/>
                  </p:nvPicPr>
                  <p:blipFill>
                    <a:blip r:embed="rId153"/>
                    <a:stretch>
                      <a:fillRect/>
                    </a:stretch>
                  </p:blipFill>
                  <p:spPr>
                    <a:xfrm>
                      <a:off x="4050988" y="713140"/>
                      <a:ext cx="86836" cy="22120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1">
                  <p14:nvContentPartPr>
                    <p14:cNvPr id="315" name="Ink 314"/>
                    <p14:cNvContentPartPr/>
                    <p14:nvPr/>
                  </p14:nvContentPartPr>
                  <p14:xfrm>
                    <a:off x="4188186" y="710707"/>
                    <a:ext cx="46800" cy="218160"/>
                  </p14:xfrm>
                </p:contentPart>
              </mc:Choice>
              <mc:Fallback xmlns="">
                <p:pic>
                  <p:nvPicPr>
                    <p:cNvPr id="315" name="Ink 314"/>
                    <p:cNvPicPr/>
                    <p:nvPr/>
                  </p:nvPicPr>
                  <p:blipFill>
                    <a:blip r:embed="rId155"/>
                    <a:stretch>
                      <a:fillRect/>
                    </a:stretch>
                  </p:blipFill>
                  <p:spPr>
                    <a:xfrm>
                      <a:off x="4186700" y="708473"/>
                      <a:ext cx="49029" cy="22262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2">
                  <p14:nvContentPartPr>
                    <p14:cNvPr id="316" name="Ink 315"/>
                    <p14:cNvContentPartPr/>
                    <p14:nvPr/>
                  </p14:nvContentPartPr>
                  <p14:xfrm>
                    <a:off x="4264146" y="769387"/>
                    <a:ext cx="90360" cy="113760"/>
                  </p14:xfrm>
                </p:contentPart>
              </mc:Choice>
              <mc:Fallback xmlns="">
                <p:pic>
                  <p:nvPicPr>
                    <p:cNvPr id="316" name="Ink 315"/>
                    <p:cNvPicPr/>
                    <p:nvPr/>
                  </p:nvPicPr>
                  <p:blipFill>
                    <a:blip r:embed="rId157"/>
                    <a:stretch>
                      <a:fillRect/>
                    </a:stretch>
                  </p:blipFill>
                  <p:spPr>
                    <a:xfrm>
                      <a:off x="4262659" y="767528"/>
                      <a:ext cx="92963" cy="11822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3">
                  <p14:nvContentPartPr>
                    <p14:cNvPr id="317" name="Ink 316"/>
                    <p14:cNvContentPartPr/>
                    <p14:nvPr/>
                  </p14:nvContentPartPr>
                  <p14:xfrm>
                    <a:off x="4369626" y="860107"/>
                    <a:ext cx="23760" cy="106920"/>
                  </p14:xfrm>
                </p:contentPart>
              </mc:Choice>
              <mc:Fallback xmlns="">
                <p:pic>
                  <p:nvPicPr>
                    <p:cNvPr id="317" name="Ink 316"/>
                    <p:cNvPicPr/>
                    <p:nvPr/>
                  </p:nvPicPr>
                  <p:blipFill>
                    <a:blip r:embed="rId159"/>
                    <a:stretch>
                      <a:fillRect/>
                    </a:stretch>
                  </p:blipFill>
                  <p:spPr>
                    <a:xfrm>
                      <a:off x="4368141" y="858244"/>
                      <a:ext cx="26359" cy="11101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4">
                  <p14:nvContentPartPr>
                    <p14:cNvPr id="318" name="Ink 317"/>
                    <p14:cNvContentPartPr/>
                    <p14:nvPr/>
                  </p14:nvContentPartPr>
                  <p14:xfrm>
                    <a:off x="4341906" y="906907"/>
                    <a:ext cx="66960" cy="24840"/>
                  </p14:xfrm>
                </p:contentPart>
              </mc:Choice>
              <mc:Fallback xmlns="">
                <p:pic>
                  <p:nvPicPr>
                    <p:cNvPr id="318" name="Ink 317"/>
                    <p:cNvPicPr/>
                    <p:nvPr/>
                  </p:nvPicPr>
                  <p:blipFill>
                    <a:blip r:embed="rId161"/>
                    <a:stretch>
                      <a:fillRect/>
                    </a:stretch>
                  </p:blipFill>
                  <p:spPr>
                    <a:xfrm>
                      <a:off x="4340790" y="905795"/>
                      <a:ext cx="68448" cy="2780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5">
                  <p14:nvContentPartPr>
                    <p14:cNvPr id="319" name="Ink 318"/>
                    <p14:cNvContentPartPr/>
                    <p14:nvPr/>
                  </p14:nvContentPartPr>
                  <p14:xfrm>
                    <a:off x="4439466" y="675067"/>
                    <a:ext cx="51840" cy="279720"/>
                  </p14:xfrm>
                </p:contentPart>
              </mc:Choice>
              <mc:Fallback xmlns="">
                <p:pic>
                  <p:nvPicPr>
                    <p:cNvPr id="319" name="Ink 318"/>
                    <p:cNvPicPr/>
                    <p:nvPr/>
                  </p:nvPicPr>
                  <p:blipFill>
                    <a:blip r:embed="rId163"/>
                    <a:stretch>
                      <a:fillRect/>
                    </a:stretch>
                  </p:blipFill>
                  <p:spPr>
                    <a:xfrm>
                      <a:off x="4439466" y="672460"/>
                      <a:ext cx="53332" cy="2827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6">
                  <p14:nvContentPartPr>
                    <p14:cNvPr id="320" name="Ink 319"/>
                    <p14:cNvContentPartPr/>
                    <p14:nvPr/>
                  </p14:nvContentPartPr>
                  <p14:xfrm>
                    <a:off x="4341906" y="906907"/>
                    <a:ext cx="66960" cy="23760"/>
                  </p14:xfrm>
                </p:contentPart>
              </mc:Choice>
              <mc:Fallback xmlns="">
                <p:pic>
                  <p:nvPicPr>
                    <p:cNvPr id="320" name="Ink 319"/>
                    <p:cNvPicPr/>
                    <p:nvPr/>
                  </p:nvPicPr>
                  <p:blipFill>
                    <a:blip r:embed="rId165"/>
                    <a:stretch>
                      <a:fillRect/>
                    </a:stretch>
                  </p:blipFill>
                  <p:spPr>
                    <a:xfrm>
                      <a:off x="4340790" y="905793"/>
                      <a:ext cx="68448" cy="2710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7">
                  <p14:nvContentPartPr>
                    <p14:cNvPr id="321" name="Ink 320"/>
                    <p14:cNvContentPartPr/>
                    <p14:nvPr/>
                  </p14:nvContentPartPr>
                  <p14:xfrm>
                    <a:off x="4439466" y="675067"/>
                    <a:ext cx="51840" cy="279720"/>
                  </p14:xfrm>
                </p:contentPart>
              </mc:Choice>
              <mc:Fallback xmlns="">
                <p:pic>
                  <p:nvPicPr>
                    <p:cNvPr id="321" name="Ink 320"/>
                    <p:cNvPicPr/>
                    <p:nvPr/>
                  </p:nvPicPr>
                  <p:blipFill>
                    <a:blip r:embed="rId163"/>
                    <a:stretch>
                      <a:fillRect/>
                    </a:stretch>
                  </p:blipFill>
                  <p:spPr>
                    <a:xfrm>
                      <a:off x="4439466" y="672460"/>
                      <a:ext cx="53332" cy="2827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8">
                  <p14:nvContentPartPr>
                    <p14:cNvPr id="322" name="Ink 321"/>
                    <p14:cNvContentPartPr/>
                    <p14:nvPr/>
                  </p14:nvContentPartPr>
                  <p14:xfrm>
                    <a:off x="4551066" y="774067"/>
                    <a:ext cx="92520" cy="113040"/>
                  </p14:xfrm>
                </p:contentPart>
              </mc:Choice>
              <mc:Fallback xmlns="">
                <p:pic>
                  <p:nvPicPr>
                    <p:cNvPr id="322" name="Ink 321"/>
                    <p:cNvPicPr/>
                    <p:nvPr/>
                  </p:nvPicPr>
                  <p:blipFill>
                    <a:blip r:embed="rId249"/>
                    <a:stretch>
                      <a:fillRect/>
                    </a:stretch>
                  </p:blipFill>
                  <p:spPr>
                    <a:xfrm>
                      <a:off x="4549947" y="771836"/>
                      <a:ext cx="94758" cy="11750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0">
                  <p14:nvContentPartPr>
                    <p14:cNvPr id="323" name="Ink 322"/>
                    <p14:cNvContentPartPr/>
                    <p14:nvPr/>
                  </p14:nvContentPartPr>
                  <p14:xfrm>
                    <a:off x="4689666" y="743827"/>
                    <a:ext cx="107640" cy="118440"/>
                  </p14:xfrm>
                </p:contentPart>
              </mc:Choice>
              <mc:Fallback xmlns="">
                <p:pic>
                  <p:nvPicPr>
                    <p:cNvPr id="323" name="Ink 322"/>
                    <p:cNvPicPr/>
                    <p:nvPr/>
                  </p:nvPicPr>
                  <p:blipFill>
                    <a:blip r:embed="rId170"/>
                    <a:stretch>
                      <a:fillRect/>
                    </a:stretch>
                  </p:blipFill>
                  <p:spPr>
                    <a:xfrm>
                      <a:off x="4688549" y="741592"/>
                      <a:ext cx="109875" cy="123282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262" name="Ink 261"/>
                  <p14:cNvContentPartPr/>
                  <p14:nvPr/>
                </p14:nvContentPartPr>
                <p14:xfrm>
                  <a:off x="1759086" y="781794"/>
                  <a:ext cx="115920" cy="157320"/>
                </p14:xfrm>
              </p:contentPart>
            </mc:Choice>
            <mc:Fallback xmlns="">
              <p:pic>
                <p:nvPicPr>
                  <p:cNvPr id="262" name="Ink 261"/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758006" y="779274"/>
                    <a:ext cx="1180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63" name="Ink 262"/>
                  <p14:cNvContentPartPr/>
                  <p14:nvPr/>
                </p14:nvContentPartPr>
                <p14:xfrm>
                  <a:off x="1910286" y="747594"/>
                  <a:ext cx="26640" cy="188640"/>
                </p14:xfrm>
              </p:contentPart>
            </mc:Choice>
            <mc:Fallback xmlns="">
              <p:pic>
                <p:nvPicPr>
                  <p:cNvPr id="263" name="Ink 262"/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909206" y="745434"/>
                    <a:ext cx="29160" cy="19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264" name="Ink 263"/>
                  <p14:cNvContentPartPr/>
                  <p14:nvPr/>
                </p14:nvContentPartPr>
                <p14:xfrm>
                  <a:off x="1931526" y="747234"/>
                  <a:ext cx="66600" cy="19440"/>
                </p14:xfrm>
              </p:contentPart>
            </mc:Choice>
            <mc:Fallback xmlns="">
              <p:pic>
                <p:nvPicPr>
                  <p:cNvPr id="264" name="Ink 263"/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1930086" y="745074"/>
                    <a:ext cx="6912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65" name="Ink 264"/>
                  <p14:cNvContentPartPr/>
                  <p14:nvPr/>
                </p14:nvContentPartPr>
                <p14:xfrm>
                  <a:off x="1921446" y="845874"/>
                  <a:ext cx="61560" cy="10440"/>
                </p14:xfrm>
              </p:contentPart>
            </mc:Choice>
            <mc:Fallback xmlns="">
              <p:pic>
                <p:nvPicPr>
                  <p:cNvPr id="265" name="Ink 264"/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1920366" y="844434"/>
                    <a:ext cx="63360" cy="1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266" name="Ink 265"/>
                  <p14:cNvContentPartPr/>
                  <p14:nvPr/>
                </p14:nvContentPartPr>
                <p14:xfrm>
                  <a:off x="2026206" y="736074"/>
                  <a:ext cx="62640" cy="202320"/>
                </p14:xfrm>
              </p:contentPart>
            </mc:Choice>
            <mc:Fallback xmlns="">
              <p:pic>
                <p:nvPicPr>
                  <p:cNvPr id="266" name="Ink 265"/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2024766" y="733914"/>
                    <a:ext cx="65160" cy="20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67" name="Ink 266"/>
                  <p14:cNvContentPartPr/>
                  <p14:nvPr/>
                </p14:nvContentPartPr>
                <p14:xfrm>
                  <a:off x="2097846" y="817074"/>
                  <a:ext cx="79200" cy="95400"/>
                </p14:xfrm>
              </p:contentPart>
            </mc:Choice>
            <mc:Fallback xmlns="">
              <p:pic>
                <p:nvPicPr>
                  <p:cNvPr id="267" name="Ink 266"/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2096766" y="814914"/>
                    <a:ext cx="8136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268" name="Ink 267"/>
                  <p14:cNvContentPartPr/>
                  <p14:nvPr/>
                </p14:nvContentPartPr>
                <p14:xfrm>
                  <a:off x="2220246" y="874314"/>
                  <a:ext cx="32760" cy="96480"/>
                </p14:xfrm>
              </p:contentPart>
            </mc:Choice>
            <mc:Fallback xmlns="">
              <p:pic>
                <p:nvPicPr>
                  <p:cNvPr id="268" name="Ink 267"/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2219166" y="872154"/>
                    <a:ext cx="3456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69" name="Ink 268"/>
                  <p14:cNvContentPartPr/>
                  <p14:nvPr/>
                </p14:nvContentPartPr>
                <p14:xfrm>
                  <a:off x="2192526" y="911754"/>
                  <a:ext cx="75240" cy="29160"/>
                </p14:xfrm>
              </p:contentPart>
            </mc:Choice>
            <mc:Fallback xmlns="">
              <p:pic>
                <p:nvPicPr>
                  <p:cNvPr id="269" name="Ink 268"/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2191446" y="910674"/>
                    <a:ext cx="7668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270" name="Ink 269"/>
                  <p14:cNvContentPartPr/>
                  <p14:nvPr/>
                </p14:nvContentPartPr>
                <p14:xfrm>
                  <a:off x="2288646" y="728154"/>
                  <a:ext cx="43200" cy="214200"/>
                </p14:xfrm>
              </p:contentPart>
            </mc:Choice>
            <mc:Fallback xmlns="">
              <p:pic>
                <p:nvPicPr>
                  <p:cNvPr id="270" name="Ink 269"/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2287566" y="725634"/>
                    <a:ext cx="4572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71" name="Ink 270"/>
                  <p14:cNvContentPartPr/>
                  <p14:nvPr/>
                </p14:nvContentPartPr>
                <p14:xfrm>
                  <a:off x="2381886" y="842994"/>
                  <a:ext cx="6120" cy="14040"/>
                </p14:xfrm>
              </p:contentPart>
            </mc:Choice>
            <mc:Fallback xmlns="">
              <p:pic>
                <p:nvPicPr>
                  <p:cNvPr id="271" name="Ink 270"/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2380806" y="840834"/>
                    <a:ext cx="864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" name="Ink 2"/>
                <p14:cNvContentPartPr/>
                <p14:nvPr/>
              </p14:nvContentPartPr>
              <p14:xfrm>
                <a:off x="213007" y="2540851"/>
                <a:ext cx="141840" cy="9936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11927" y="2538691"/>
                  <a:ext cx="143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" name="Ink 3"/>
                <p14:cNvContentPartPr/>
                <p14:nvPr/>
              </p14:nvContentPartPr>
              <p14:xfrm>
                <a:off x="405247" y="2578291"/>
                <a:ext cx="14400" cy="4068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03807" y="2576131"/>
                  <a:ext cx="17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5" name="Ink 4"/>
                <p14:cNvContentPartPr/>
                <p14:nvPr/>
              </p14:nvContentPartPr>
              <p14:xfrm>
                <a:off x="433327" y="2531491"/>
                <a:ext cx="3600" cy="288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32247" y="2529331"/>
                  <a:ext cx="5400" cy="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6" name="Ink 5"/>
                <p14:cNvContentPartPr/>
                <p14:nvPr/>
              </p14:nvContentPartPr>
              <p14:xfrm>
                <a:off x="479767" y="2540491"/>
                <a:ext cx="56160" cy="11160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79047" y="2538691"/>
                  <a:ext cx="58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7" name="Ink 6"/>
                <p14:cNvContentPartPr/>
                <p14:nvPr/>
              </p14:nvContentPartPr>
              <p14:xfrm>
                <a:off x="278887" y="2703211"/>
                <a:ext cx="75240" cy="13104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77447" y="2700691"/>
                  <a:ext cx="78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8" name="Ink 7"/>
                <p14:cNvContentPartPr/>
                <p14:nvPr/>
              </p14:nvContentPartPr>
              <p14:xfrm>
                <a:off x="408487" y="2705731"/>
                <a:ext cx="117720" cy="11268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07047" y="2703211"/>
                  <a:ext cx="120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9" name="Ink 8"/>
                <p14:cNvContentPartPr/>
                <p14:nvPr/>
              </p14:nvContentPartPr>
              <p14:xfrm>
                <a:off x="2873767" y="2951251"/>
                <a:ext cx="149040" cy="1692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872687" y="2950171"/>
                  <a:ext cx="1512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0" name="Ink 9"/>
                <p14:cNvContentPartPr/>
                <p14:nvPr/>
              </p14:nvContentPartPr>
              <p14:xfrm>
                <a:off x="2965567" y="2904811"/>
                <a:ext cx="11520" cy="11232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964487" y="2902651"/>
                  <a:ext cx="136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1" name="Ink 10"/>
                <p14:cNvContentPartPr/>
                <p14:nvPr/>
              </p14:nvContentPartPr>
              <p14:xfrm>
                <a:off x="3141247" y="2780971"/>
                <a:ext cx="49680" cy="10800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140167" y="2778451"/>
                  <a:ext cx="51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2" name="Ink 11"/>
                <p14:cNvContentPartPr/>
                <p14:nvPr/>
              </p14:nvContentPartPr>
              <p14:xfrm>
                <a:off x="3119287" y="2918851"/>
                <a:ext cx="102600" cy="2340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118207" y="2915971"/>
                  <a:ext cx="1047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3" name="Ink 12"/>
                <p14:cNvContentPartPr/>
                <p14:nvPr/>
              </p14:nvContentPartPr>
              <p14:xfrm>
                <a:off x="3148447" y="2984371"/>
                <a:ext cx="79920" cy="10008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147007" y="2981851"/>
                  <a:ext cx="81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4" name="Ink 13"/>
                <p14:cNvContentPartPr/>
                <p14:nvPr/>
              </p14:nvContentPartPr>
              <p14:xfrm>
                <a:off x="3342847" y="2802571"/>
                <a:ext cx="87840" cy="18648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341767" y="2800051"/>
                  <a:ext cx="90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5" name="Ink 14"/>
                <p14:cNvContentPartPr/>
                <p14:nvPr/>
              </p14:nvContentPartPr>
              <p14:xfrm>
                <a:off x="3325567" y="2909491"/>
                <a:ext cx="87120" cy="8928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324847" y="2907691"/>
                  <a:ext cx="88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" name="Ink 15"/>
                <p14:cNvContentPartPr/>
                <p14:nvPr/>
              </p14:nvContentPartPr>
              <p14:xfrm>
                <a:off x="3592687" y="2804371"/>
                <a:ext cx="12600" cy="19836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591607" y="2801851"/>
                  <a:ext cx="14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" name="Ink 16"/>
                <p14:cNvContentPartPr/>
                <p14:nvPr/>
              </p14:nvContentPartPr>
              <p14:xfrm>
                <a:off x="3639127" y="2810131"/>
                <a:ext cx="15480" cy="18324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638047" y="2807971"/>
                  <a:ext cx="17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" name="Ink 17"/>
                <p14:cNvContentPartPr/>
                <p14:nvPr/>
              </p14:nvContentPartPr>
              <p14:xfrm>
                <a:off x="3745687" y="2856931"/>
                <a:ext cx="87120" cy="11160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744247" y="2854411"/>
                  <a:ext cx="89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" name="Ink 18"/>
                <p14:cNvContentPartPr/>
                <p14:nvPr/>
              </p14:nvContentPartPr>
              <p14:xfrm>
                <a:off x="3891127" y="2859451"/>
                <a:ext cx="109080" cy="11340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889687" y="2856931"/>
                  <a:ext cx="111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0" name="Ink 19"/>
                <p14:cNvContentPartPr/>
                <p14:nvPr/>
              </p14:nvContentPartPr>
              <p14:xfrm>
                <a:off x="4043047" y="2784211"/>
                <a:ext cx="10440" cy="21960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041607" y="2781691"/>
                  <a:ext cx="129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1" name="Ink 20"/>
                <p14:cNvContentPartPr/>
                <p14:nvPr/>
              </p14:nvContentPartPr>
              <p14:xfrm>
                <a:off x="4081207" y="2773051"/>
                <a:ext cx="7560" cy="22392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080127" y="2770531"/>
                  <a:ext cx="90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2" name="Ink 21"/>
                <p14:cNvContentPartPr/>
                <p14:nvPr/>
              </p14:nvContentPartPr>
              <p14:xfrm>
                <a:off x="4151767" y="2731651"/>
                <a:ext cx="82440" cy="9792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150687" y="2729131"/>
                  <a:ext cx="83880" cy="10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53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761"/>
            <a:ext cx="4137660" cy="577850"/>
          </a:xfrm>
        </p:spPr>
        <p:txBody>
          <a:bodyPr>
            <a:normAutofit/>
          </a:bodyPr>
          <a:lstStyle/>
          <a:p>
            <a:r>
              <a:rPr lang="en-US" dirty="0" err="1" smtClean="0"/>
              <a:t>Levenberg</a:t>
            </a:r>
            <a:r>
              <a:rPr lang="en-US" dirty="0" smtClean="0"/>
              <a:t>-Marquardt method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77069" y="1545166"/>
            <a:ext cx="3756429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We arrive at the </a:t>
            </a:r>
            <a:r>
              <a:rPr lang="en-US" sz="1400" b="1" i="1" dirty="0" err="1"/>
              <a:t>Levenberg</a:t>
            </a:r>
            <a:r>
              <a:rPr lang="en-US" sz="1400" b="1" i="1" dirty="0"/>
              <a:t>-Marquardt</a:t>
            </a:r>
            <a:r>
              <a:rPr lang="en-US" sz="1400" dirty="0"/>
              <a:t> algorithm: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45078" y="1807136"/>
            <a:ext cx="660077" cy="26451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1. Solve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45078" y="2418634"/>
            <a:ext cx="2356046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/>
              <a:t>2. Update the current position: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426550" y="924560"/>
            <a:ext cx="2207415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 smtClean="0"/>
              <a:t>Equate the gradient to </a:t>
            </a:r>
            <a:r>
              <a:rPr lang="en-US" sz="1400" dirty="0"/>
              <a:t>zero: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3970" y="298876"/>
            <a:ext cx="4021200" cy="650093"/>
            <a:chOff x="303970" y="298876"/>
            <a:chExt cx="4021200" cy="650093"/>
          </a:xfrm>
        </p:grpSpPr>
        <p:grpSp>
          <p:nvGrpSpPr>
            <p:cNvPr id="249" name="Group 248"/>
            <p:cNvGrpSpPr/>
            <p:nvPr/>
          </p:nvGrpSpPr>
          <p:grpSpPr>
            <a:xfrm>
              <a:off x="776240" y="298876"/>
              <a:ext cx="3423793" cy="316228"/>
              <a:chOff x="1112153" y="675067"/>
              <a:chExt cx="3423793" cy="316228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1112153" y="675067"/>
                <a:ext cx="3423793" cy="316228"/>
                <a:chOff x="1256583" y="675067"/>
                <a:chExt cx="3540723" cy="327028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273" name="Ink 272"/>
                    <p14:cNvContentPartPr/>
                    <p14:nvPr/>
                  </p14:nvContentPartPr>
                  <p14:xfrm>
                    <a:off x="1256583" y="788437"/>
                    <a:ext cx="25101" cy="155986"/>
                  </p14:xfrm>
                </p:contentPart>
              </mc:Choice>
              <mc:Fallback xmlns="">
                <p:pic>
                  <p:nvPicPr>
                    <p:cNvPr id="273" name="Ink 272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255459" y="786576"/>
                      <a:ext cx="26974" cy="16008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274" name="Ink 273"/>
                    <p14:cNvContentPartPr/>
                    <p14:nvPr/>
                  </p14:nvContentPartPr>
                  <p14:xfrm>
                    <a:off x="1268536" y="783656"/>
                    <a:ext cx="87854" cy="27193"/>
                  </p14:xfrm>
                </p:contentPart>
              </mc:Choice>
              <mc:Fallback xmlns="">
                <p:pic>
                  <p:nvPicPr>
                    <p:cNvPr id="274" name="Ink 273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267419" y="781048"/>
                      <a:ext cx="89715" cy="3054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275" name="Ink 274"/>
                    <p14:cNvContentPartPr/>
                    <p14:nvPr/>
                  </p14:nvContentPartPr>
                  <p14:xfrm>
                    <a:off x="1273317" y="854178"/>
                    <a:ext cx="78292" cy="13746"/>
                  </p14:xfrm>
                </p:contentPart>
              </mc:Choice>
              <mc:Fallback xmlns="">
                <p:pic>
                  <p:nvPicPr>
                    <p:cNvPr id="275" name="Ink 274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272199" y="853806"/>
                      <a:ext cx="79783" cy="1671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283" name="Ink 282"/>
                    <p14:cNvContentPartPr/>
                    <p14:nvPr/>
                  </p14:nvContentPartPr>
                  <p14:xfrm>
                    <a:off x="1372526" y="775587"/>
                    <a:ext cx="46318" cy="173915"/>
                  </p14:xfrm>
                </p:contentPart>
              </mc:Choice>
              <mc:Fallback xmlns="">
                <p:pic>
                  <p:nvPicPr>
                    <p:cNvPr id="283" name="Ink 282"/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371405" y="773353"/>
                      <a:ext cx="48186" cy="17801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4" name="Ink 283"/>
                    <p14:cNvContentPartPr/>
                    <p14:nvPr/>
                  </p14:nvContentPartPr>
                  <p14:xfrm>
                    <a:off x="1443049" y="835950"/>
                    <a:ext cx="98612" cy="80981"/>
                  </p14:xfrm>
                </p:contentPart>
              </mc:Choice>
              <mc:Fallback xmlns="">
                <p:pic>
                  <p:nvPicPr>
                    <p:cNvPr id="284" name="Ink 283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441928" y="833721"/>
                      <a:ext cx="101227" cy="8581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285" name="Ink 284"/>
                    <p14:cNvContentPartPr/>
                    <p14:nvPr/>
                  </p14:nvContentPartPr>
                  <p14:xfrm>
                    <a:off x="1572738" y="876291"/>
                    <a:ext cx="23607" cy="108174"/>
                  </p14:xfrm>
                </p:contentPart>
              </mc:Choice>
              <mc:Fallback xmlns="">
                <p:pic>
                  <p:nvPicPr>
                    <p:cNvPr id="285" name="Ink 284"/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571239" y="874426"/>
                      <a:ext cx="26230" cy="11265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286" name="Ink 285"/>
                    <p14:cNvContentPartPr/>
                    <p14:nvPr/>
                  </p14:nvContentPartPr>
                  <p14:xfrm>
                    <a:off x="1556602" y="932768"/>
                    <a:ext cx="46318" cy="19722"/>
                  </p14:xfrm>
                </p:contentPart>
              </mc:Choice>
              <mc:Fallback xmlns="">
                <p:pic>
                  <p:nvPicPr>
                    <p:cNvPr id="286" name="Ink 285"/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1555481" y="931652"/>
                      <a:ext cx="47812" cy="2344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288" name="Ink 287"/>
                    <p14:cNvContentPartPr/>
                    <p14:nvPr/>
                  </p14:nvContentPartPr>
                  <p14:xfrm>
                    <a:off x="1656707" y="740027"/>
                    <a:ext cx="39743" cy="187960"/>
                  </p14:xfrm>
                </p:contentPart>
              </mc:Choice>
              <mc:Fallback xmlns="">
                <p:pic>
                  <p:nvPicPr>
                    <p:cNvPr id="288" name="Ink 287"/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1656336" y="737794"/>
                      <a:ext cx="41600" cy="19131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289" name="Ink 288"/>
                    <p14:cNvContentPartPr/>
                    <p14:nvPr/>
                  </p14:nvContentPartPr>
                  <p14:xfrm>
                    <a:off x="1758307" y="852385"/>
                    <a:ext cx="83671" cy="4184"/>
                  </p14:xfrm>
                </p:contentPart>
              </mc:Choice>
              <mc:Fallback xmlns="">
                <p:pic>
                  <p:nvPicPr>
                    <p:cNvPr id="289" name="Ink 288"/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1757191" y="850990"/>
                      <a:ext cx="85530" cy="767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290" name="Ink 289"/>
                    <p14:cNvContentPartPr/>
                    <p14:nvPr/>
                  </p14:nvContentPartPr>
                  <p14:xfrm>
                    <a:off x="1795361" y="824295"/>
                    <a:ext cx="10160" cy="73212"/>
                  </p14:xfrm>
                </p:contentPart>
              </mc:Choice>
              <mc:Fallback xmlns="">
                <p:pic>
                  <p:nvPicPr>
                    <p:cNvPr id="290" name="Ink 289"/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1793910" y="822437"/>
                      <a:ext cx="12337" cy="7655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291" name="Ink 290"/>
                    <p14:cNvContentPartPr/>
                    <p14:nvPr/>
                  </p14:nvContentPartPr>
                  <p14:xfrm>
                    <a:off x="2634756" y="821606"/>
                    <a:ext cx="67833" cy="96819"/>
                  </p14:xfrm>
                </p:contentPart>
              </mc:Choice>
              <mc:Fallback xmlns="">
                <p:pic>
                  <p:nvPicPr>
                    <p:cNvPr id="291" name="Ink 290"/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2633638" y="820116"/>
                      <a:ext cx="70442" cy="10091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292" name="Ink 291"/>
                    <p14:cNvContentPartPr/>
                    <p14:nvPr/>
                  </p14:nvContentPartPr>
                  <p14:xfrm>
                    <a:off x="2733666" y="811147"/>
                    <a:ext cx="92635" cy="95324"/>
                  </p14:xfrm>
                </p:contentPart>
              </mc:Choice>
              <mc:Fallback xmlns="">
                <p:pic>
                  <p:nvPicPr>
                    <p:cNvPr id="292" name="Ink 291"/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732550" y="808913"/>
                      <a:ext cx="94867" cy="10053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293" name="Ink 292"/>
                    <p14:cNvContentPartPr/>
                    <p14:nvPr/>
                  </p14:nvContentPartPr>
                  <p14:xfrm>
                    <a:off x="2885767" y="858361"/>
                    <a:ext cx="68431" cy="12252"/>
                  </p14:xfrm>
                </p:contentPart>
              </mc:Choice>
              <mc:Fallback xmlns="">
                <p:pic>
                  <p:nvPicPr>
                    <p:cNvPr id="293" name="Ink 292"/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2884651" y="856064"/>
                      <a:ext cx="70662" cy="1684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294" name="Ink 293"/>
                    <p14:cNvContentPartPr/>
                    <p14:nvPr/>
                  </p14:nvContentPartPr>
                  <p14:xfrm>
                    <a:off x="2917741" y="829973"/>
                    <a:ext cx="21216" cy="97117"/>
                  </p14:xfrm>
                </p:contentPart>
              </mc:Choice>
              <mc:Fallback xmlns="">
                <p:pic>
                  <p:nvPicPr>
                    <p:cNvPr id="294" name="Ink 293"/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2916624" y="828113"/>
                      <a:ext cx="23077" cy="10083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295" name="Ink 294"/>
                    <p14:cNvContentPartPr/>
                    <p14:nvPr/>
                  </p14:nvContentPartPr>
                  <p14:xfrm>
                    <a:off x="3052511" y="703571"/>
                    <a:ext cx="60063" cy="126701"/>
                  </p14:xfrm>
                </p:contentPart>
              </mc:Choice>
              <mc:Fallback xmlns="">
                <p:pic>
                  <p:nvPicPr>
                    <p:cNvPr id="295" name="Ink 294"/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3051765" y="700970"/>
                      <a:ext cx="61928" cy="1315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296" name="Ink 295"/>
                    <p14:cNvContentPartPr/>
                    <p14:nvPr/>
                  </p14:nvContentPartPr>
                  <p14:xfrm>
                    <a:off x="3031294" y="855074"/>
                    <a:ext cx="90842" cy="16136"/>
                  </p14:xfrm>
                </p:contentPart>
              </mc:Choice>
              <mc:Fallback xmlns="">
                <p:pic>
                  <p:nvPicPr>
                    <p:cNvPr id="296" name="Ink 295"/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3030182" y="852507"/>
                      <a:ext cx="93437" cy="209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297" name="Ink 296"/>
                    <p14:cNvContentPartPr/>
                    <p14:nvPr/>
                  </p14:nvContentPartPr>
                  <p14:xfrm>
                    <a:off x="3050419" y="909759"/>
                    <a:ext cx="78292" cy="92336"/>
                  </p14:xfrm>
                </p:contentPart>
              </mc:Choice>
              <mc:Fallback xmlns="">
                <p:pic>
                  <p:nvPicPr>
                    <p:cNvPr id="297" name="Ink 296"/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3049301" y="907153"/>
                      <a:ext cx="80156" cy="9754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298" name="Ink 297"/>
                    <p14:cNvContentPartPr/>
                    <p14:nvPr/>
                  </p14:nvContentPartPr>
                  <p14:xfrm>
                    <a:off x="3196543" y="814733"/>
                    <a:ext cx="61558" cy="98910"/>
                  </p14:xfrm>
                </p:contentPart>
              </mc:Choice>
              <mc:Fallback xmlns="">
                <p:pic>
                  <p:nvPicPr>
                    <p:cNvPr id="298" name="Ink 297"/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3195424" y="812502"/>
                      <a:ext cx="63796" cy="10374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299" name="Ink 298"/>
                    <p14:cNvContentPartPr/>
                    <p14:nvPr/>
                  </p14:nvContentPartPr>
                  <p14:xfrm>
                    <a:off x="3300833" y="811745"/>
                    <a:ext cx="102198" cy="87854"/>
                  </p14:xfrm>
                </p:contentPart>
              </mc:Choice>
              <mc:Fallback xmlns="">
                <p:pic>
                  <p:nvPicPr>
                    <p:cNvPr id="299" name="Ink 298"/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3299718" y="810256"/>
                      <a:ext cx="104428" cy="9194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300" name="Ink 299"/>
                    <p14:cNvContentPartPr/>
                    <p14:nvPr/>
                  </p14:nvContentPartPr>
                  <p14:xfrm>
                    <a:off x="3406616" y="728672"/>
                    <a:ext cx="81280" cy="91141"/>
                  </p14:xfrm>
                </p:contentPart>
              </mc:Choice>
              <mc:Fallback xmlns="">
                <p:pic>
                  <p:nvPicPr>
                    <p:cNvPr id="300" name="Ink 299"/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3405503" y="728300"/>
                      <a:ext cx="83507" cy="9374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301" name="Ink 300"/>
                    <p14:cNvContentPartPr/>
                    <p14:nvPr/>
                  </p14:nvContentPartPr>
                  <p14:xfrm>
                    <a:off x="3529026" y="713947"/>
                    <a:ext cx="109080" cy="240120"/>
                  </p14:xfrm>
                </p:contentPart>
              </mc:Choice>
              <mc:Fallback xmlns="">
                <p:pic>
                  <p:nvPicPr>
                    <p:cNvPr id="301" name="Ink 300"/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3527909" y="711341"/>
                      <a:ext cx="111686" cy="24570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302" name="Ink 301"/>
                    <p14:cNvContentPartPr/>
                    <p14:nvPr/>
                  </p14:nvContentPartPr>
                  <p14:xfrm>
                    <a:off x="3681306" y="744187"/>
                    <a:ext cx="50040" cy="218520"/>
                  </p14:xfrm>
                </p:contentPart>
              </mc:Choice>
              <mc:Fallback xmlns="">
                <p:pic>
                  <p:nvPicPr>
                    <p:cNvPr id="302" name="Ink 301"/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3680194" y="741953"/>
                      <a:ext cx="52264" cy="22335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303" name="Ink 302"/>
                    <p14:cNvContentPartPr/>
                    <p14:nvPr/>
                  </p14:nvContentPartPr>
                  <p14:xfrm>
                    <a:off x="3749706" y="799627"/>
                    <a:ext cx="106200" cy="124200"/>
                  </p14:xfrm>
                </p:contentPart>
              </mc:Choice>
              <mc:Fallback xmlns="">
                <p:pic>
                  <p:nvPicPr>
                    <p:cNvPr id="303" name="Ink 302"/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3748215" y="797396"/>
                      <a:ext cx="108808" cy="12866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304" name="Ink 303"/>
                    <p14:cNvContentPartPr/>
                    <p14:nvPr/>
                  </p14:nvContentPartPr>
                  <p14:xfrm>
                    <a:off x="3886866" y="887107"/>
                    <a:ext cx="21600" cy="94680"/>
                  </p14:xfrm>
                </p:contentPart>
              </mc:Choice>
              <mc:Fallback xmlns="">
                <p:pic>
                  <p:nvPicPr>
                    <p:cNvPr id="304" name="Ink 303"/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3885749" y="884870"/>
                      <a:ext cx="23462" cy="991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305" name="Ink 304"/>
                    <p14:cNvContentPartPr/>
                    <p14:nvPr/>
                  </p14:nvContentPartPr>
                  <p14:xfrm>
                    <a:off x="3856986" y="935347"/>
                    <a:ext cx="58680" cy="18360"/>
                  </p14:xfrm>
                </p:contentPart>
              </mc:Choice>
              <mc:Fallback xmlns="">
                <p:pic>
                  <p:nvPicPr>
                    <p:cNvPr id="305" name="Ink 304"/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3855872" y="934245"/>
                      <a:ext cx="60537" cy="2203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306" name="Ink 305"/>
                    <p14:cNvContentPartPr/>
                    <p14:nvPr/>
                  </p14:nvContentPartPr>
                  <p14:xfrm>
                    <a:off x="3931866" y="711427"/>
                    <a:ext cx="43920" cy="221400"/>
                  </p14:xfrm>
                </p:contentPart>
              </mc:Choice>
              <mc:Fallback xmlns="">
                <p:pic>
                  <p:nvPicPr>
                    <p:cNvPr id="306" name="Ink 305"/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3930749" y="709566"/>
                      <a:ext cx="46525" cy="22400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307" name="Ink 306"/>
                    <p14:cNvContentPartPr/>
                    <p14:nvPr/>
                  </p14:nvContentPartPr>
                  <p14:xfrm>
                    <a:off x="4015746" y="694507"/>
                    <a:ext cx="7560" cy="65880"/>
                  </p14:xfrm>
                </p:contentPart>
              </mc:Choice>
              <mc:Fallback xmlns="">
                <p:pic>
                  <p:nvPicPr>
                    <p:cNvPr id="307" name="Ink 306"/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4014612" y="692261"/>
                      <a:ext cx="9828" cy="7037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308" name="Ink 307"/>
                    <p14:cNvContentPartPr/>
                    <p14:nvPr/>
                  </p14:nvContentPartPr>
                  <p14:xfrm>
                    <a:off x="3971106" y="679027"/>
                    <a:ext cx="81000" cy="17640"/>
                  </p14:xfrm>
                </p:contentPart>
              </mc:Choice>
              <mc:Fallback xmlns="">
                <p:pic>
                  <p:nvPicPr>
                    <p:cNvPr id="308" name="Ink 307"/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3969991" y="676400"/>
                      <a:ext cx="82858" cy="2101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309" name="Ink 308"/>
                    <p14:cNvContentPartPr/>
                    <p14:nvPr/>
                  </p14:nvContentPartPr>
                  <p14:xfrm>
                    <a:off x="4052106" y="715747"/>
                    <a:ext cx="84600" cy="216360"/>
                  </p14:xfrm>
                </p:contentPart>
              </mc:Choice>
              <mc:Fallback xmlns="">
                <p:pic>
                  <p:nvPicPr>
                    <p:cNvPr id="309" name="Ink 308"/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4050988" y="713145"/>
                      <a:ext cx="86836" cy="22119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310" name="Ink 309"/>
                    <p14:cNvContentPartPr/>
                    <p14:nvPr/>
                  </p14:nvContentPartPr>
                  <p14:xfrm>
                    <a:off x="4188186" y="710707"/>
                    <a:ext cx="46800" cy="218160"/>
                  </p14:xfrm>
                </p:contentPart>
              </mc:Choice>
              <mc:Fallback xmlns="">
                <p:pic>
                  <p:nvPicPr>
                    <p:cNvPr id="310" name="Ink 309"/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4186700" y="708473"/>
                      <a:ext cx="49029" cy="22262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311" name="Ink 310"/>
                    <p14:cNvContentPartPr/>
                    <p14:nvPr/>
                  </p14:nvContentPartPr>
                  <p14:xfrm>
                    <a:off x="4264146" y="769387"/>
                    <a:ext cx="90360" cy="113760"/>
                  </p14:xfrm>
                </p:contentPart>
              </mc:Choice>
              <mc:Fallback xmlns="">
                <p:pic>
                  <p:nvPicPr>
                    <p:cNvPr id="311" name="Ink 310"/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4262659" y="767522"/>
                      <a:ext cx="92963" cy="11823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312" name="Ink 311"/>
                    <p14:cNvContentPartPr/>
                    <p14:nvPr/>
                  </p14:nvContentPartPr>
                  <p14:xfrm>
                    <a:off x="4369626" y="860107"/>
                    <a:ext cx="23760" cy="106920"/>
                  </p14:xfrm>
                </p:contentPart>
              </mc:Choice>
              <mc:Fallback xmlns="">
                <p:pic>
                  <p:nvPicPr>
                    <p:cNvPr id="312" name="Ink 311"/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4368141" y="858244"/>
                      <a:ext cx="26359" cy="11101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313" name="Ink 312"/>
                    <p14:cNvContentPartPr/>
                    <p14:nvPr/>
                  </p14:nvContentPartPr>
                  <p14:xfrm>
                    <a:off x="4341906" y="906907"/>
                    <a:ext cx="66960" cy="24840"/>
                  </p14:xfrm>
                </p:contentPart>
              </mc:Choice>
              <mc:Fallback xmlns="">
                <p:pic>
                  <p:nvPicPr>
                    <p:cNvPr id="313" name="Ink 312"/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4340784" y="905795"/>
                      <a:ext cx="68456" cy="2780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314" name="Ink 313"/>
                    <p14:cNvContentPartPr/>
                    <p14:nvPr/>
                  </p14:nvContentPartPr>
                  <p14:xfrm>
                    <a:off x="4439466" y="675067"/>
                    <a:ext cx="51840" cy="279720"/>
                  </p14:xfrm>
                </p:contentPart>
              </mc:Choice>
              <mc:Fallback xmlns="">
                <p:pic>
                  <p:nvPicPr>
                    <p:cNvPr id="314" name="Ink 313"/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4439466" y="672463"/>
                      <a:ext cx="53332" cy="28269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0">
                  <p14:nvContentPartPr>
                    <p14:cNvPr id="315" name="Ink 314"/>
                    <p14:cNvContentPartPr/>
                    <p14:nvPr/>
                  </p14:nvContentPartPr>
                  <p14:xfrm>
                    <a:off x="4341906" y="906907"/>
                    <a:ext cx="66960" cy="23760"/>
                  </p14:xfrm>
                </p:contentPart>
              </mc:Choice>
              <mc:Fallback xmlns="">
                <p:pic>
                  <p:nvPicPr>
                    <p:cNvPr id="315" name="Ink 314"/>
                    <p:cNvPicPr/>
                    <p:nvPr/>
                  </p:nvPicPr>
                  <p:blipFill>
                    <a:blip r:embed="rId71"/>
                    <a:stretch>
                      <a:fillRect/>
                    </a:stretch>
                  </p:blipFill>
                  <p:spPr>
                    <a:xfrm>
                      <a:off x="4340784" y="905793"/>
                      <a:ext cx="68456" cy="2710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2">
                  <p14:nvContentPartPr>
                    <p14:cNvPr id="316" name="Ink 315"/>
                    <p14:cNvContentPartPr/>
                    <p14:nvPr/>
                  </p14:nvContentPartPr>
                  <p14:xfrm>
                    <a:off x="4439466" y="675067"/>
                    <a:ext cx="51840" cy="279720"/>
                  </p14:xfrm>
                </p:contentPart>
              </mc:Choice>
              <mc:Fallback xmlns="">
                <p:pic>
                  <p:nvPicPr>
                    <p:cNvPr id="316" name="Ink 315"/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4439466" y="672463"/>
                      <a:ext cx="53332" cy="28269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3">
                  <p14:nvContentPartPr>
                    <p14:cNvPr id="317" name="Ink 316"/>
                    <p14:cNvContentPartPr/>
                    <p14:nvPr/>
                  </p14:nvContentPartPr>
                  <p14:xfrm>
                    <a:off x="4551066" y="774067"/>
                    <a:ext cx="92520" cy="113040"/>
                  </p14:xfrm>
                </p:contentPart>
              </mc:Choice>
              <mc:Fallback xmlns="">
                <p:pic>
                  <p:nvPicPr>
                    <p:cNvPr id="317" name="Ink 316"/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4549951" y="771836"/>
                      <a:ext cx="94749" cy="11750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5">
                  <p14:nvContentPartPr>
                    <p14:cNvPr id="318" name="Ink 317"/>
                    <p14:cNvContentPartPr/>
                    <p14:nvPr/>
                  </p14:nvContentPartPr>
                  <p14:xfrm>
                    <a:off x="4689666" y="743827"/>
                    <a:ext cx="107640" cy="118440"/>
                  </p14:xfrm>
                </p:contentPart>
              </mc:Choice>
              <mc:Fallback xmlns="">
                <p:pic>
                  <p:nvPicPr>
                    <p:cNvPr id="318" name="Ink 317"/>
                    <p:cNvPicPr/>
                    <p:nvPr/>
                  </p:nvPicPr>
                  <p:blipFill>
                    <a:blip r:embed="rId76"/>
                    <a:stretch>
                      <a:fillRect/>
                    </a:stretch>
                  </p:blipFill>
                  <p:spPr>
                    <a:xfrm>
                      <a:off x="4688549" y="741592"/>
                      <a:ext cx="109875" cy="123282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251" name="Ink 250"/>
                  <p14:cNvContentPartPr/>
                  <p14:nvPr/>
                </p14:nvContentPartPr>
                <p14:xfrm>
                  <a:off x="1759086" y="781794"/>
                  <a:ext cx="115920" cy="157320"/>
                </p14:xfrm>
              </p:contentPart>
            </mc:Choice>
            <mc:Fallback xmlns="">
              <p:pic>
                <p:nvPicPr>
                  <p:cNvPr id="251" name="Ink 250"/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1758006" y="779274"/>
                    <a:ext cx="1180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252" name="Ink 251"/>
                  <p14:cNvContentPartPr/>
                  <p14:nvPr/>
                </p14:nvContentPartPr>
                <p14:xfrm>
                  <a:off x="1910286" y="747594"/>
                  <a:ext cx="26640" cy="188640"/>
                </p14:xfrm>
              </p:contentPart>
            </mc:Choice>
            <mc:Fallback xmlns="">
              <p:pic>
                <p:nvPicPr>
                  <p:cNvPr id="252" name="Ink 251"/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909206" y="745434"/>
                    <a:ext cx="29160" cy="19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253" name="Ink 252"/>
                  <p14:cNvContentPartPr/>
                  <p14:nvPr/>
                </p14:nvContentPartPr>
                <p14:xfrm>
                  <a:off x="1931526" y="747234"/>
                  <a:ext cx="66600" cy="19440"/>
                </p14:xfrm>
              </p:contentPart>
            </mc:Choice>
            <mc:Fallback xmlns="">
              <p:pic>
                <p:nvPicPr>
                  <p:cNvPr id="253" name="Ink 252"/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930086" y="745074"/>
                    <a:ext cx="6912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254" name="Ink 253"/>
                  <p14:cNvContentPartPr/>
                  <p14:nvPr/>
                </p14:nvContentPartPr>
                <p14:xfrm>
                  <a:off x="1921446" y="845874"/>
                  <a:ext cx="61560" cy="10440"/>
                </p14:xfrm>
              </p:contentPart>
            </mc:Choice>
            <mc:Fallback xmlns="">
              <p:pic>
                <p:nvPicPr>
                  <p:cNvPr id="254" name="Ink 253"/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920366" y="844434"/>
                    <a:ext cx="63360" cy="1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255" name="Ink 254"/>
                  <p14:cNvContentPartPr/>
                  <p14:nvPr/>
                </p14:nvContentPartPr>
                <p14:xfrm>
                  <a:off x="2026206" y="736074"/>
                  <a:ext cx="62640" cy="202320"/>
                </p14:xfrm>
              </p:contentPart>
            </mc:Choice>
            <mc:Fallback xmlns="">
              <p:pic>
                <p:nvPicPr>
                  <p:cNvPr id="255" name="Ink 254"/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2024766" y="733914"/>
                    <a:ext cx="65160" cy="20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268" name="Ink 267"/>
                  <p14:cNvContentPartPr/>
                  <p14:nvPr/>
                </p14:nvContentPartPr>
                <p14:xfrm>
                  <a:off x="2097846" y="817074"/>
                  <a:ext cx="79200" cy="95400"/>
                </p14:xfrm>
              </p:contentPart>
            </mc:Choice>
            <mc:Fallback xmlns="">
              <p:pic>
                <p:nvPicPr>
                  <p:cNvPr id="268" name="Ink 267"/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2096766" y="814914"/>
                    <a:ext cx="8136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269" name="Ink 268"/>
                  <p14:cNvContentPartPr/>
                  <p14:nvPr/>
                </p14:nvContentPartPr>
                <p14:xfrm>
                  <a:off x="2220246" y="874314"/>
                  <a:ext cx="32760" cy="96480"/>
                </p14:xfrm>
              </p:contentPart>
            </mc:Choice>
            <mc:Fallback xmlns="">
              <p:pic>
                <p:nvPicPr>
                  <p:cNvPr id="269" name="Ink 268"/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2219166" y="872154"/>
                    <a:ext cx="3456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270" name="Ink 269"/>
                  <p14:cNvContentPartPr/>
                  <p14:nvPr/>
                </p14:nvContentPartPr>
                <p14:xfrm>
                  <a:off x="2192526" y="911754"/>
                  <a:ext cx="75240" cy="29160"/>
                </p14:xfrm>
              </p:contentPart>
            </mc:Choice>
            <mc:Fallback xmlns="">
              <p:pic>
                <p:nvPicPr>
                  <p:cNvPr id="270" name="Ink 269"/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2191446" y="910674"/>
                    <a:ext cx="7668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271" name="Ink 270"/>
                  <p14:cNvContentPartPr/>
                  <p14:nvPr/>
                </p14:nvContentPartPr>
                <p14:xfrm>
                  <a:off x="2288646" y="728154"/>
                  <a:ext cx="43200" cy="214200"/>
                </p14:xfrm>
              </p:contentPart>
            </mc:Choice>
            <mc:Fallback xmlns="">
              <p:pic>
                <p:nvPicPr>
                  <p:cNvPr id="271" name="Ink 270"/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2287566" y="725634"/>
                    <a:ext cx="4572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272" name="Ink 271"/>
                  <p14:cNvContentPartPr/>
                  <p14:nvPr/>
                </p14:nvContentPartPr>
                <p14:xfrm>
                  <a:off x="2381886" y="842994"/>
                  <a:ext cx="6120" cy="14040"/>
                </p14:xfrm>
              </p:contentPart>
            </mc:Choice>
            <mc:Fallback xmlns="">
              <p:pic>
                <p:nvPicPr>
                  <p:cNvPr id="272" name="Ink 271"/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2380806" y="840834"/>
                    <a:ext cx="864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19" name="Ink 318"/>
                <p14:cNvContentPartPr/>
                <p14:nvPr/>
              </p14:nvContentPartPr>
              <p14:xfrm>
                <a:off x="303970" y="405369"/>
                <a:ext cx="141840" cy="99360"/>
              </p14:xfrm>
            </p:contentPart>
          </mc:Choice>
          <mc:Fallback xmlns="">
            <p:pic>
              <p:nvPicPr>
                <p:cNvPr id="319" name="Ink 318"/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2890" y="403209"/>
                  <a:ext cx="143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20" name="Ink 319"/>
                <p14:cNvContentPartPr/>
                <p14:nvPr/>
              </p14:nvContentPartPr>
              <p14:xfrm>
                <a:off x="496210" y="442809"/>
                <a:ext cx="14400" cy="40680"/>
              </p14:xfrm>
            </p:contentPart>
          </mc:Choice>
          <mc:Fallback xmlns="">
            <p:pic>
              <p:nvPicPr>
                <p:cNvPr id="320" name="Ink 319"/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94770" y="440649"/>
                  <a:ext cx="17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21" name="Ink 320"/>
                <p14:cNvContentPartPr/>
                <p14:nvPr/>
              </p14:nvContentPartPr>
              <p14:xfrm>
                <a:off x="524290" y="396009"/>
                <a:ext cx="3600" cy="2880"/>
              </p14:xfrm>
            </p:contentPart>
          </mc:Choice>
          <mc:Fallback xmlns="">
            <p:pic>
              <p:nvPicPr>
                <p:cNvPr id="321" name="Ink 320"/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23210" y="393849"/>
                  <a:ext cx="5400" cy="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22" name="Ink 321"/>
                <p14:cNvContentPartPr/>
                <p14:nvPr/>
              </p14:nvContentPartPr>
              <p14:xfrm>
                <a:off x="570730" y="405009"/>
                <a:ext cx="56160" cy="111600"/>
              </p14:xfrm>
            </p:contentPart>
          </mc:Choice>
          <mc:Fallback xmlns="">
            <p:pic>
              <p:nvPicPr>
                <p:cNvPr id="322" name="Ink 321"/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0010" y="403209"/>
                  <a:ext cx="58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23" name="Ink 322"/>
                <p14:cNvContentPartPr/>
                <p14:nvPr/>
              </p14:nvContentPartPr>
              <p14:xfrm>
                <a:off x="369850" y="567729"/>
                <a:ext cx="75240" cy="131040"/>
              </p14:xfrm>
            </p:contentPart>
          </mc:Choice>
          <mc:Fallback xmlns="">
            <p:pic>
              <p:nvPicPr>
                <p:cNvPr id="323" name="Ink 322"/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68410" y="565209"/>
                  <a:ext cx="78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24" name="Ink 323"/>
                <p14:cNvContentPartPr/>
                <p14:nvPr/>
              </p14:nvContentPartPr>
              <p14:xfrm>
                <a:off x="499450" y="570249"/>
                <a:ext cx="117720" cy="112680"/>
              </p14:xfrm>
            </p:contentPart>
          </mc:Choice>
          <mc:Fallback xmlns="">
            <p:pic>
              <p:nvPicPr>
                <p:cNvPr id="324" name="Ink 323"/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98010" y="567729"/>
                  <a:ext cx="120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25" name="Ink 324"/>
                <p14:cNvContentPartPr/>
                <p14:nvPr/>
              </p14:nvContentPartPr>
              <p14:xfrm>
                <a:off x="2964730" y="815769"/>
                <a:ext cx="149040" cy="16920"/>
              </p14:xfrm>
            </p:contentPart>
          </mc:Choice>
          <mc:Fallback xmlns="">
            <p:pic>
              <p:nvPicPr>
                <p:cNvPr id="325" name="Ink 324"/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63650" y="814689"/>
                  <a:ext cx="1512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26" name="Ink 325"/>
                <p14:cNvContentPartPr/>
                <p14:nvPr/>
              </p14:nvContentPartPr>
              <p14:xfrm>
                <a:off x="3056530" y="769329"/>
                <a:ext cx="11520" cy="112320"/>
              </p14:xfrm>
            </p:contentPart>
          </mc:Choice>
          <mc:Fallback xmlns="">
            <p:pic>
              <p:nvPicPr>
                <p:cNvPr id="326" name="Ink 325"/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055450" y="767169"/>
                  <a:ext cx="136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27" name="Ink 326"/>
                <p14:cNvContentPartPr/>
                <p14:nvPr/>
              </p14:nvContentPartPr>
              <p14:xfrm>
                <a:off x="3232210" y="645489"/>
                <a:ext cx="49680" cy="108000"/>
              </p14:xfrm>
            </p:contentPart>
          </mc:Choice>
          <mc:Fallback xmlns="">
            <p:pic>
              <p:nvPicPr>
                <p:cNvPr id="327" name="Ink 326"/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231130" y="642969"/>
                  <a:ext cx="51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28" name="Ink 327"/>
                <p14:cNvContentPartPr/>
                <p14:nvPr/>
              </p14:nvContentPartPr>
              <p14:xfrm>
                <a:off x="3210250" y="783369"/>
                <a:ext cx="102600" cy="23400"/>
              </p14:xfrm>
            </p:contentPart>
          </mc:Choice>
          <mc:Fallback xmlns="">
            <p:pic>
              <p:nvPicPr>
                <p:cNvPr id="328" name="Ink 327"/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209170" y="780489"/>
                  <a:ext cx="1047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29" name="Ink 328"/>
                <p14:cNvContentPartPr/>
                <p14:nvPr/>
              </p14:nvContentPartPr>
              <p14:xfrm>
                <a:off x="3239410" y="848889"/>
                <a:ext cx="79920" cy="100080"/>
              </p14:xfrm>
            </p:contentPart>
          </mc:Choice>
          <mc:Fallback xmlns="">
            <p:pic>
              <p:nvPicPr>
                <p:cNvPr id="329" name="Ink 328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237970" y="846369"/>
                  <a:ext cx="81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30" name="Ink 329"/>
                <p14:cNvContentPartPr/>
                <p14:nvPr/>
              </p14:nvContentPartPr>
              <p14:xfrm>
                <a:off x="3433810" y="667089"/>
                <a:ext cx="87840" cy="186480"/>
              </p14:xfrm>
            </p:contentPart>
          </mc:Choice>
          <mc:Fallback xmlns="">
            <p:pic>
              <p:nvPicPr>
                <p:cNvPr id="330" name="Ink 329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432730" y="664569"/>
                  <a:ext cx="90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31" name="Ink 330"/>
                <p14:cNvContentPartPr/>
                <p14:nvPr/>
              </p14:nvContentPartPr>
              <p14:xfrm>
                <a:off x="3416530" y="774009"/>
                <a:ext cx="87120" cy="89280"/>
              </p14:xfrm>
            </p:contentPart>
          </mc:Choice>
          <mc:Fallback xmlns="">
            <p:pic>
              <p:nvPicPr>
                <p:cNvPr id="331" name="Ink 330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415810" y="772209"/>
                  <a:ext cx="88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32" name="Ink 331"/>
                <p14:cNvContentPartPr/>
                <p14:nvPr/>
              </p14:nvContentPartPr>
              <p14:xfrm>
                <a:off x="3683650" y="668889"/>
                <a:ext cx="12600" cy="198360"/>
              </p14:xfrm>
            </p:contentPart>
          </mc:Choice>
          <mc:Fallback xmlns="">
            <p:pic>
              <p:nvPicPr>
                <p:cNvPr id="332" name="Ink 331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682570" y="666369"/>
                  <a:ext cx="14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39" name="Ink 338"/>
                <p14:cNvContentPartPr/>
                <p14:nvPr/>
              </p14:nvContentPartPr>
              <p14:xfrm>
                <a:off x="3730090" y="674649"/>
                <a:ext cx="15480" cy="183240"/>
              </p14:xfrm>
            </p:contentPart>
          </mc:Choice>
          <mc:Fallback xmlns="">
            <p:pic>
              <p:nvPicPr>
                <p:cNvPr id="339" name="Ink 338"/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29010" y="672489"/>
                  <a:ext cx="17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40" name="Ink 339"/>
                <p14:cNvContentPartPr/>
                <p14:nvPr/>
              </p14:nvContentPartPr>
              <p14:xfrm>
                <a:off x="3836650" y="721449"/>
                <a:ext cx="87120" cy="111600"/>
              </p14:xfrm>
            </p:contentPart>
          </mc:Choice>
          <mc:Fallback xmlns="">
            <p:pic>
              <p:nvPicPr>
                <p:cNvPr id="340" name="Ink 339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835210" y="718929"/>
                  <a:ext cx="89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41" name="Ink 340"/>
                <p14:cNvContentPartPr/>
                <p14:nvPr/>
              </p14:nvContentPartPr>
              <p14:xfrm>
                <a:off x="3982090" y="723969"/>
                <a:ext cx="109080" cy="113400"/>
              </p14:xfrm>
            </p:contentPart>
          </mc:Choice>
          <mc:Fallback xmlns="">
            <p:pic>
              <p:nvPicPr>
                <p:cNvPr id="341" name="Ink 340"/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80650" y="721449"/>
                  <a:ext cx="111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42" name="Ink 341"/>
                <p14:cNvContentPartPr/>
                <p14:nvPr/>
              </p14:nvContentPartPr>
              <p14:xfrm>
                <a:off x="4134010" y="648729"/>
                <a:ext cx="10440" cy="219600"/>
              </p14:xfrm>
            </p:contentPart>
          </mc:Choice>
          <mc:Fallback xmlns="">
            <p:pic>
              <p:nvPicPr>
                <p:cNvPr id="342" name="Ink 341"/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132570" y="646209"/>
                  <a:ext cx="129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43" name="Ink 342"/>
                <p14:cNvContentPartPr/>
                <p14:nvPr/>
              </p14:nvContentPartPr>
              <p14:xfrm>
                <a:off x="4172170" y="637569"/>
                <a:ext cx="7560" cy="223920"/>
              </p14:xfrm>
            </p:contentPart>
          </mc:Choice>
          <mc:Fallback xmlns="">
            <p:pic>
              <p:nvPicPr>
                <p:cNvPr id="343" name="Ink 342"/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171090" y="635049"/>
                  <a:ext cx="90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44" name="Ink 343"/>
                <p14:cNvContentPartPr/>
                <p14:nvPr/>
              </p14:nvContentPartPr>
              <p14:xfrm>
                <a:off x="4242730" y="596169"/>
                <a:ext cx="82440" cy="97920"/>
              </p14:xfrm>
            </p:contentPart>
          </mc:Choice>
          <mc:Fallback xmlns="">
            <p:pic>
              <p:nvPicPr>
                <p:cNvPr id="344" name="Ink 343"/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241650" y="593649"/>
                  <a:ext cx="8388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6" name="Ink 35"/>
              <p14:cNvContentPartPr/>
              <p14:nvPr/>
            </p14:nvContentPartPr>
            <p14:xfrm>
              <a:off x="5279886" y="3420874"/>
              <a:ext cx="9720" cy="388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278806" y="3419434"/>
                <a:ext cx="1152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/>
          <p:cNvGrpSpPr/>
          <p:nvPr/>
        </p:nvGrpSpPr>
        <p:grpSpPr>
          <a:xfrm>
            <a:off x="397353" y="1184463"/>
            <a:ext cx="3859888" cy="287839"/>
            <a:chOff x="397353" y="1224154"/>
            <a:chExt cx="3859888" cy="28783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87" name="Ink 386"/>
                <p14:cNvContentPartPr/>
                <p14:nvPr/>
              </p14:nvContentPartPr>
              <p14:xfrm>
                <a:off x="397353" y="1283399"/>
                <a:ext cx="99528" cy="196809"/>
              </p14:xfrm>
            </p:contentPart>
          </mc:Choice>
          <mc:Fallback xmlns="">
            <p:pic>
              <p:nvPicPr>
                <p:cNvPr id="387" name="Ink 386"/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96632" y="1281240"/>
                  <a:ext cx="101331" cy="2014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88" name="Ink 387"/>
                <p14:cNvContentPartPr/>
                <p14:nvPr/>
              </p14:nvContentPartPr>
              <p14:xfrm>
                <a:off x="551462" y="1305231"/>
                <a:ext cx="40775" cy="144477"/>
              </p14:xfrm>
            </p:contentPart>
          </mc:Choice>
          <mc:Fallback xmlns="">
            <p:pic>
              <p:nvPicPr>
                <p:cNvPr id="388" name="Ink 387"/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0379" y="1303430"/>
                  <a:ext cx="42579" cy="1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89" name="Ink 388"/>
                <p14:cNvContentPartPr/>
                <p14:nvPr/>
              </p14:nvContentPartPr>
              <p14:xfrm>
                <a:off x="620168" y="1337016"/>
                <a:ext cx="95355" cy="87328"/>
              </p14:xfrm>
            </p:contentPart>
          </mc:Choice>
          <mc:Fallback xmlns="">
            <p:pic>
              <p:nvPicPr>
                <p:cNvPr id="389" name="Ink 388"/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19089" y="1334860"/>
                  <a:ext cx="97874" cy="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90" name="Ink 389"/>
                <p14:cNvContentPartPr/>
                <p14:nvPr/>
              </p14:nvContentPartPr>
              <p14:xfrm>
                <a:off x="737676" y="1405401"/>
                <a:ext cx="21511" cy="106592"/>
              </p14:xfrm>
            </p:contentPart>
          </mc:Choice>
          <mc:Fallback xmlns="">
            <p:pic>
              <p:nvPicPr>
                <p:cNvPr id="390" name="Ink 389"/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36600" y="1403240"/>
                  <a:ext cx="22945" cy="1109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91" name="Ink 390"/>
                <p14:cNvContentPartPr/>
                <p14:nvPr/>
              </p14:nvContentPartPr>
              <p14:xfrm>
                <a:off x="718092" y="1432370"/>
                <a:ext cx="68707" cy="21190"/>
              </p14:xfrm>
            </p:contentPart>
          </mc:Choice>
          <mc:Fallback xmlns="">
            <p:pic>
              <p:nvPicPr>
                <p:cNvPr id="391" name="Ink 390"/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17013" y="1432011"/>
                  <a:ext cx="69786" cy="237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92" name="Ink 391"/>
                <p14:cNvContentPartPr/>
                <p14:nvPr/>
              </p14:nvContentPartPr>
              <p14:xfrm>
                <a:off x="797072" y="1303947"/>
                <a:ext cx="61001" cy="177546"/>
              </p14:xfrm>
            </p:contentPart>
          </mc:Choice>
          <mc:Fallback xmlns="">
            <p:pic>
              <p:nvPicPr>
                <p:cNvPr id="392" name="Ink 391"/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96354" y="1301786"/>
                  <a:ext cx="62795" cy="181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93" name="Ink 392"/>
                <p14:cNvContentPartPr/>
                <p14:nvPr/>
              </p14:nvContentPartPr>
              <p14:xfrm>
                <a:off x="859037" y="1240698"/>
                <a:ext cx="109160" cy="91181"/>
              </p14:xfrm>
            </p:contentPart>
          </mc:Choice>
          <mc:Fallback xmlns="">
            <p:pic>
              <p:nvPicPr>
                <p:cNvPr id="393" name="Ink 392"/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57956" y="1240338"/>
                  <a:ext cx="110961" cy="94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94" name="Ink 393"/>
                <p14:cNvContentPartPr/>
                <p14:nvPr/>
              </p14:nvContentPartPr>
              <p14:xfrm>
                <a:off x="1021814" y="1328989"/>
                <a:ext cx="85723" cy="101776"/>
              </p14:xfrm>
            </p:contentPart>
          </mc:Choice>
          <mc:Fallback xmlns="">
            <p:pic>
              <p:nvPicPr>
                <p:cNvPr id="394" name="Ink 393"/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20733" y="1326831"/>
                  <a:ext cx="88244" cy="106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95" name="Ink 394"/>
                <p14:cNvContentPartPr/>
                <p14:nvPr/>
              </p14:nvContentPartPr>
              <p14:xfrm>
                <a:off x="1157301" y="1281151"/>
                <a:ext cx="50406" cy="184609"/>
              </p14:xfrm>
            </p:contentPart>
          </mc:Choice>
          <mc:Fallback xmlns="">
            <p:pic>
              <p:nvPicPr>
                <p:cNvPr id="395" name="Ink 394"/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56221" y="1278992"/>
                  <a:ext cx="52566" cy="188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96" name="Ink 395"/>
                <p14:cNvContentPartPr/>
                <p14:nvPr/>
              </p14:nvContentPartPr>
              <p14:xfrm>
                <a:off x="1229539" y="1352106"/>
                <a:ext cx="77696" cy="87970"/>
              </p14:xfrm>
            </p:contentPart>
          </mc:Choice>
          <mc:Fallback xmlns="">
            <p:pic>
              <p:nvPicPr>
                <p:cNvPr id="396" name="Ink 395"/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228093" y="1349582"/>
                  <a:ext cx="80587" cy="93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97" name="Ink 396"/>
                <p14:cNvContentPartPr/>
                <p14:nvPr/>
              </p14:nvContentPartPr>
              <p14:xfrm>
                <a:off x="1344800" y="1389991"/>
                <a:ext cx="15732" cy="94712"/>
              </p14:xfrm>
            </p:contentPart>
          </mc:Choice>
          <mc:Fallback xmlns="">
            <p:pic>
              <p:nvPicPr>
                <p:cNvPr id="397" name="Ink 396"/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343702" y="1387830"/>
                  <a:ext cx="17561" cy="99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98" name="Ink 397"/>
                <p14:cNvContentPartPr/>
                <p14:nvPr/>
              </p14:nvContentPartPr>
              <p14:xfrm>
                <a:off x="1322326" y="1431407"/>
                <a:ext cx="59396" cy="16374"/>
              </p14:xfrm>
            </p:contentPart>
          </mc:Choice>
          <mc:Fallback xmlns="">
            <p:pic>
              <p:nvPicPr>
                <p:cNvPr id="398" name="Ink 397"/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21246" y="1430679"/>
                  <a:ext cx="60836" cy="19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99" name="Ink 398"/>
                <p14:cNvContentPartPr/>
                <p14:nvPr/>
              </p14:nvContentPartPr>
              <p14:xfrm>
                <a:off x="1384932" y="1284683"/>
                <a:ext cx="55543" cy="190067"/>
              </p14:xfrm>
            </p:contentPart>
          </mc:Choice>
          <mc:Fallback xmlns="">
            <p:pic>
              <p:nvPicPr>
                <p:cNvPr id="399" name="Ink 398"/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383850" y="1282523"/>
                  <a:ext cx="58068" cy="192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00" name="Ink 399"/>
                <p14:cNvContentPartPr/>
                <p14:nvPr/>
              </p14:nvContentPartPr>
              <p14:xfrm>
                <a:off x="1527483" y="1369122"/>
                <a:ext cx="99528" cy="11558"/>
              </p14:xfrm>
            </p:contentPart>
          </mc:Choice>
          <mc:Fallback xmlns="">
            <p:pic>
              <p:nvPicPr>
                <p:cNvPr id="400" name="Ink 399"/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26401" y="1368400"/>
                  <a:ext cx="101692" cy="14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01" name="Ink 400"/>
                <p14:cNvContentPartPr/>
                <p14:nvPr/>
              </p14:nvContentPartPr>
              <p14:xfrm>
                <a:off x="1569863" y="1338300"/>
                <a:ext cx="9311" cy="100170"/>
              </p14:xfrm>
            </p:contentPart>
          </mc:Choice>
          <mc:Fallback xmlns="">
            <p:pic>
              <p:nvPicPr>
                <p:cNvPr id="401" name="Ink 400"/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568789" y="1336146"/>
                  <a:ext cx="11460" cy="1044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02" name="Ink 401"/>
                <p14:cNvContentPartPr/>
                <p14:nvPr/>
              </p14:nvContentPartPr>
              <p14:xfrm>
                <a:off x="1707597" y="1286288"/>
                <a:ext cx="97602" cy="130029"/>
              </p14:xfrm>
            </p:contentPart>
          </mc:Choice>
          <mc:Fallback xmlns="">
            <p:pic>
              <p:nvPicPr>
                <p:cNvPr id="402" name="Ink 401"/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06877" y="1283767"/>
                  <a:ext cx="99763" cy="1350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15" name="Ink 414"/>
                <p14:cNvContentPartPr/>
                <p14:nvPr/>
              </p14:nvContentPartPr>
              <p14:xfrm>
                <a:off x="1837947" y="1289499"/>
                <a:ext cx="49764" cy="182683"/>
              </p14:xfrm>
            </p:contentPart>
          </mc:Choice>
          <mc:Fallback xmlns="">
            <p:pic>
              <p:nvPicPr>
                <p:cNvPr id="415" name="Ink 414"/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836505" y="1287341"/>
                  <a:ext cx="51928" cy="1866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16" name="Ink 415"/>
                <p14:cNvContentPartPr/>
                <p14:nvPr/>
              </p14:nvContentPartPr>
              <p14:xfrm>
                <a:off x="1904086" y="1344721"/>
                <a:ext cx="99207" cy="99207"/>
              </p14:xfrm>
            </p:contentPart>
          </mc:Choice>
          <mc:Fallback xmlns="">
            <p:pic>
              <p:nvPicPr>
                <p:cNvPr id="416" name="Ink 415"/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902643" y="1342556"/>
                  <a:ext cx="102093" cy="1038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17" name="Ink 416"/>
                <p14:cNvContentPartPr/>
                <p14:nvPr/>
              </p14:nvContentPartPr>
              <p14:xfrm>
                <a:off x="2023520" y="1385817"/>
                <a:ext cx="15411" cy="107555"/>
              </p14:xfrm>
            </p:contentPart>
          </mc:Choice>
          <mc:Fallback xmlns="">
            <p:pic>
              <p:nvPicPr>
                <p:cNvPr id="417" name="Ink 416"/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22086" y="1384012"/>
                  <a:ext cx="17561" cy="111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18" name="Ink 417"/>
                <p14:cNvContentPartPr/>
                <p14:nvPr/>
              </p14:nvContentPartPr>
              <p14:xfrm>
                <a:off x="2002972" y="1443928"/>
                <a:ext cx="49122" cy="18300"/>
              </p14:xfrm>
            </p:contentPart>
          </mc:Choice>
          <mc:Fallback xmlns="">
            <p:pic>
              <p:nvPicPr>
                <p:cNvPr id="418" name="Ink 417"/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001888" y="1443569"/>
                  <a:ext cx="50567" cy="21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19" name="Ink 418"/>
                <p14:cNvContentPartPr/>
                <p14:nvPr/>
              </p14:nvContentPartPr>
              <p14:xfrm>
                <a:off x="2072963" y="1300736"/>
                <a:ext cx="38206" cy="179793"/>
              </p14:xfrm>
            </p:contentPart>
          </mc:Choice>
          <mc:Fallback xmlns="">
            <p:pic>
              <p:nvPicPr>
                <p:cNvPr id="419" name="Ink 418"/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72249" y="1298574"/>
                  <a:ext cx="40348" cy="183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20" name="Ink 419"/>
                <p14:cNvContentPartPr/>
                <p14:nvPr/>
              </p14:nvContentPartPr>
              <p14:xfrm>
                <a:off x="2120801" y="1266062"/>
                <a:ext cx="87328" cy="76091"/>
              </p14:xfrm>
            </p:contentPart>
          </mc:Choice>
          <mc:Fallback xmlns="">
            <p:pic>
              <p:nvPicPr>
                <p:cNvPr id="420" name="Ink 419"/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19723" y="1263538"/>
                  <a:ext cx="89125" cy="81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21" name="Ink 420"/>
                <p14:cNvContentPartPr/>
                <p14:nvPr/>
              </p14:nvContentPartPr>
              <p14:xfrm>
                <a:off x="2238951" y="1285325"/>
                <a:ext cx="104986" cy="156035"/>
              </p14:xfrm>
            </p:contentPart>
          </mc:Choice>
          <mc:Fallback xmlns="">
            <p:pic>
              <p:nvPicPr>
                <p:cNvPr id="421" name="Ink 420"/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37872" y="1282802"/>
                  <a:ext cx="107143" cy="1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22" name="Ink 421"/>
                <p14:cNvContentPartPr/>
                <p14:nvPr/>
              </p14:nvContentPartPr>
              <p14:xfrm>
                <a:off x="2391454" y="1274730"/>
                <a:ext cx="44948" cy="181077"/>
              </p14:xfrm>
            </p:contentPart>
          </mc:Choice>
          <mc:Fallback xmlns="">
            <p:pic>
              <p:nvPicPr>
                <p:cNvPr id="422" name="Ink 421"/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390375" y="1272210"/>
                  <a:ext cx="47106" cy="185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23" name="Ink 422"/>
                <p14:cNvContentPartPr/>
                <p14:nvPr/>
              </p14:nvContentPartPr>
              <p14:xfrm>
                <a:off x="2451492" y="1322889"/>
                <a:ext cx="113655" cy="88933"/>
              </p14:xfrm>
            </p:contentPart>
          </mc:Choice>
          <mc:Fallback xmlns="">
            <p:pic>
              <p:nvPicPr>
                <p:cNvPr id="423" name="Ink 422"/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450053" y="1320729"/>
                  <a:ext cx="116532" cy="936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24" name="Ink 423"/>
                <p14:cNvContentPartPr/>
                <p14:nvPr/>
              </p14:nvContentPartPr>
              <p14:xfrm>
                <a:off x="2585053" y="1363985"/>
                <a:ext cx="27290" cy="111729"/>
              </p14:xfrm>
            </p:contentPart>
          </mc:Choice>
          <mc:Fallback xmlns="">
            <p:pic>
              <p:nvPicPr>
                <p:cNvPr id="424" name="Ink 423"/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583617" y="1361823"/>
                  <a:ext cx="29804" cy="116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25" name="Ink 424"/>
                <p14:cNvContentPartPr/>
                <p14:nvPr/>
              </p14:nvContentPartPr>
              <p14:xfrm>
                <a:off x="2564184" y="1413428"/>
                <a:ext cx="51370" cy="18300"/>
              </p14:xfrm>
            </p:contentPart>
          </mc:Choice>
          <mc:Fallback xmlns="">
            <p:pic>
              <p:nvPicPr>
                <p:cNvPr id="425" name="Ink 424"/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563099" y="1413069"/>
                  <a:ext cx="52455" cy="21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26" name="Ink 425"/>
                <p14:cNvContentPartPr/>
                <p14:nvPr/>
              </p14:nvContentPartPr>
              <p14:xfrm>
                <a:off x="2658897" y="1255467"/>
                <a:ext cx="59717" cy="198736"/>
              </p14:xfrm>
            </p:contentPart>
          </mc:Choice>
          <mc:Fallback xmlns="">
            <p:pic>
              <p:nvPicPr>
                <p:cNvPr id="426" name="Ink 425"/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58537" y="1253307"/>
                  <a:ext cx="61156" cy="201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27" name="Ink 426"/>
                <p14:cNvContentPartPr/>
                <p14:nvPr/>
              </p14:nvContentPartPr>
              <p14:xfrm>
                <a:off x="2785394" y="1335732"/>
                <a:ext cx="17658" cy="24722"/>
              </p14:xfrm>
            </p:contentPart>
          </mc:Choice>
          <mc:Fallback xmlns="">
            <p:pic>
              <p:nvPicPr>
                <p:cNvPr id="427" name="Ink 426"/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784313" y="1333551"/>
                  <a:ext cx="19820" cy="29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28" name="Ink 427"/>
                <p14:cNvContentPartPr/>
                <p14:nvPr/>
              </p14:nvContentPartPr>
              <p14:xfrm>
                <a:off x="2857633" y="1305552"/>
                <a:ext cx="83475" cy="123287"/>
              </p14:xfrm>
            </p:contentPart>
          </mc:Choice>
          <mc:Fallback xmlns="">
            <p:pic>
              <p:nvPicPr>
                <p:cNvPr id="428" name="Ink 427"/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56549" y="1303750"/>
                  <a:ext cx="86005" cy="127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29" name="Ink 428"/>
                <p14:cNvContentPartPr/>
                <p14:nvPr/>
              </p14:nvContentPartPr>
              <p14:xfrm>
                <a:off x="2993120" y="1302983"/>
                <a:ext cx="128103" cy="121039"/>
              </p14:xfrm>
            </p:contentPart>
          </mc:Choice>
          <mc:Fallback xmlns="">
            <p:pic>
              <p:nvPicPr>
                <p:cNvPr id="429" name="Ink 428"/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992040" y="1300461"/>
                  <a:ext cx="130262" cy="1260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30" name="Ink 429"/>
                <p14:cNvContentPartPr/>
                <p14:nvPr/>
              </p14:nvContentPartPr>
              <p14:xfrm>
                <a:off x="4006172" y="1308120"/>
                <a:ext cx="89897" cy="7384"/>
              </p14:xfrm>
            </p:contentPart>
          </mc:Choice>
          <mc:Fallback xmlns="">
            <p:pic>
              <p:nvPicPr>
                <p:cNvPr id="430" name="Ink 429"/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005453" y="1305536"/>
                  <a:ext cx="92055" cy="121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31" name="Ink 430"/>
                <p14:cNvContentPartPr/>
                <p14:nvPr/>
              </p14:nvContentPartPr>
              <p14:xfrm>
                <a:off x="4003283" y="1352105"/>
                <a:ext cx="87007" cy="6100"/>
              </p14:xfrm>
            </p:contentPart>
          </mc:Choice>
          <mc:Fallback xmlns="">
            <p:pic>
              <p:nvPicPr>
                <p:cNvPr id="431" name="Ink 430"/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002204" y="1351387"/>
                  <a:ext cx="88445" cy="9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32" name="Ink 431"/>
                <p14:cNvContentPartPr/>
                <p14:nvPr/>
              </p14:nvContentPartPr>
              <p14:xfrm>
                <a:off x="4160602" y="1290141"/>
                <a:ext cx="96639" cy="100170"/>
              </p14:xfrm>
            </p:contentPart>
          </mc:Choice>
          <mc:Fallback xmlns="">
            <p:pic>
              <p:nvPicPr>
                <p:cNvPr id="432" name="Ink 431"/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159165" y="1287619"/>
                  <a:ext cx="99513" cy="105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" name="Ink 3"/>
                <p14:cNvContentPartPr/>
                <p14:nvPr/>
              </p14:nvContentPartPr>
              <p14:xfrm>
                <a:off x="3199806" y="1353394"/>
                <a:ext cx="109440" cy="1224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98726" y="1351594"/>
                  <a:ext cx="111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5" name="Ink 4"/>
                <p14:cNvContentPartPr/>
                <p14:nvPr/>
              </p14:nvContentPartPr>
              <p14:xfrm>
                <a:off x="3252726" y="1319554"/>
                <a:ext cx="15840" cy="8784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251286" y="1317394"/>
                  <a:ext cx="17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" name="Ink 5"/>
                <p14:cNvContentPartPr/>
                <p14:nvPr/>
              </p14:nvContentPartPr>
              <p14:xfrm>
                <a:off x="3360006" y="1238914"/>
                <a:ext cx="87480" cy="17712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58926" y="1236394"/>
                  <a:ext cx="89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2" name="Ink 31"/>
                <p14:cNvContentPartPr/>
                <p14:nvPr/>
              </p14:nvContentPartPr>
              <p14:xfrm>
                <a:off x="3333726" y="1355194"/>
                <a:ext cx="97200" cy="7164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33006" y="1353034"/>
                  <a:ext cx="99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3" name="Ink 32"/>
                <p14:cNvContentPartPr/>
                <p14:nvPr/>
              </p14:nvContentPartPr>
              <p14:xfrm>
                <a:off x="3554046" y="1233514"/>
                <a:ext cx="24840" cy="16488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552966" y="1231354"/>
                  <a:ext cx="27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4" name="Ink 33"/>
                <p14:cNvContentPartPr/>
                <p14:nvPr/>
              </p14:nvContentPartPr>
              <p14:xfrm>
                <a:off x="3529566" y="1224154"/>
                <a:ext cx="101160" cy="2376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528486" y="1221634"/>
                  <a:ext cx="103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5" name="Ink 34"/>
                <p14:cNvContentPartPr/>
                <p14:nvPr/>
              </p14:nvContentPartPr>
              <p14:xfrm>
                <a:off x="3501846" y="1403074"/>
                <a:ext cx="89640" cy="1080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500766" y="1400554"/>
                  <a:ext cx="910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7" name="Ink 36"/>
                <p14:cNvContentPartPr/>
                <p14:nvPr/>
              </p14:nvContentPartPr>
              <p14:xfrm>
                <a:off x="3649806" y="1308034"/>
                <a:ext cx="98640" cy="9288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648726" y="1305514"/>
                  <a:ext cx="100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8" name="Ink 37"/>
                <p14:cNvContentPartPr/>
                <p14:nvPr/>
              </p14:nvContentPartPr>
              <p14:xfrm>
                <a:off x="3776886" y="1302994"/>
                <a:ext cx="113400" cy="9720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775806" y="1300834"/>
                  <a:ext cx="11556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06319" y="2061042"/>
            <a:ext cx="3859888" cy="271295"/>
            <a:chOff x="606319" y="2061042"/>
            <a:chExt cx="3859888" cy="2712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34" name="Ink 433"/>
                <p14:cNvContentPartPr/>
                <p14:nvPr/>
              </p14:nvContentPartPr>
              <p14:xfrm>
                <a:off x="606319" y="2103743"/>
                <a:ext cx="99528" cy="196809"/>
              </p14:xfrm>
            </p:contentPart>
          </mc:Choice>
          <mc:Fallback xmlns="">
            <p:pic>
              <p:nvPicPr>
                <p:cNvPr id="434" name="Ink 433"/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05598" y="2101580"/>
                  <a:ext cx="101331" cy="201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35" name="Ink 434"/>
                <p14:cNvContentPartPr/>
                <p14:nvPr/>
              </p14:nvContentPartPr>
              <p14:xfrm>
                <a:off x="760428" y="2125575"/>
                <a:ext cx="40775" cy="144477"/>
              </p14:xfrm>
            </p:contentPart>
          </mc:Choice>
          <mc:Fallback xmlns="">
            <p:pic>
              <p:nvPicPr>
                <p:cNvPr id="435" name="Ink 434"/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9355" y="2123778"/>
                  <a:ext cx="42563" cy="148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36" name="Ink 435"/>
                <p14:cNvContentPartPr/>
                <p14:nvPr/>
              </p14:nvContentPartPr>
              <p14:xfrm>
                <a:off x="829134" y="2157360"/>
                <a:ext cx="95355" cy="87328"/>
              </p14:xfrm>
            </p:contentPart>
          </mc:Choice>
          <mc:Fallback xmlns="">
            <p:pic>
              <p:nvPicPr>
                <p:cNvPr id="436" name="Ink 435"/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28055" y="2155195"/>
                  <a:ext cx="97874" cy="92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37" name="Ink 436"/>
                <p14:cNvContentPartPr/>
                <p14:nvPr/>
              </p14:nvContentPartPr>
              <p14:xfrm>
                <a:off x="946642" y="2225745"/>
                <a:ext cx="21511" cy="106592"/>
              </p14:xfrm>
            </p:contentPart>
          </mc:Choice>
          <mc:Fallback xmlns="">
            <p:pic>
              <p:nvPicPr>
                <p:cNvPr id="437" name="Ink 436"/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45548" y="2223584"/>
                  <a:ext cx="22969" cy="1109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438" name="Ink 437"/>
                <p14:cNvContentPartPr/>
                <p14:nvPr/>
              </p14:nvContentPartPr>
              <p14:xfrm>
                <a:off x="927058" y="2252714"/>
                <a:ext cx="68707" cy="21190"/>
              </p14:xfrm>
            </p:contentPart>
          </mc:Choice>
          <mc:Fallback xmlns="">
            <p:pic>
              <p:nvPicPr>
                <p:cNvPr id="438" name="Ink 437"/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25979" y="2252349"/>
                  <a:ext cx="69786" cy="23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39" name="Ink 438"/>
                <p14:cNvContentPartPr/>
                <p14:nvPr/>
              </p14:nvContentPartPr>
              <p14:xfrm>
                <a:off x="1006038" y="2124291"/>
                <a:ext cx="61001" cy="177546"/>
              </p14:xfrm>
            </p:contentPart>
          </mc:Choice>
          <mc:Fallback xmlns="">
            <p:pic>
              <p:nvPicPr>
                <p:cNvPr id="439" name="Ink 438"/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05316" y="2122130"/>
                  <a:ext cx="62806" cy="181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440" name="Ink 439"/>
                <p14:cNvContentPartPr/>
                <p14:nvPr/>
              </p14:nvContentPartPr>
              <p14:xfrm>
                <a:off x="1068003" y="2061042"/>
                <a:ext cx="109160" cy="91181"/>
              </p14:xfrm>
            </p:contentPart>
          </mc:Choice>
          <mc:Fallback xmlns="">
            <p:pic>
              <p:nvPicPr>
                <p:cNvPr id="440" name="Ink 439"/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66922" y="2060682"/>
                  <a:ext cx="110961" cy="94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41" name="Ink 440"/>
                <p14:cNvContentPartPr/>
                <p14:nvPr/>
              </p14:nvContentPartPr>
              <p14:xfrm>
                <a:off x="1230780" y="2149333"/>
                <a:ext cx="85723" cy="101776"/>
              </p14:xfrm>
            </p:contentPart>
          </mc:Choice>
          <mc:Fallback xmlns="">
            <p:pic>
              <p:nvPicPr>
                <p:cNvPr id="441" name="Ink 440"/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229699" y="2147175"/>
                  <a:ext cx="88244" cy="106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42" name="Ink 441"/>
                <p14:cNvContentPartPr/>
                <p14:nvPr/>
              </p14:nvContentPartPr>
              <p14:xfrm>
                <a:off x="1366267" y="2101495"/>
                <a:ext cx="50406" cy="184609"/>
              </p14:xfrm>
            </p:contentPart>
          </mc:Choice>
          <mc:Fallback xmlns="">
            <p:pic>
              <p:nvPicPr>
                <p:cNvPr id="442" name="Ink 441"/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365187" y="2099336"/>
                  <a:ext cx="52566" cy="188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43" name="Ink 442"/>
                <p14:cNvContentPartPr/>
                <p14:nvPr/>
              </p14:nvContentPartPr>
              <p14:xfrm>
                <a:off x="1438505" y="2172450"/>
                <a:ext cx="77696" cy="87970"/>
              </p14:xfrm>
            </p:contentPart>
          </mc:Choice>
          <mc:Fallback xmlns="">
            <p:pic>
              <p:nvPicPr>
                <p:cNvPr id="443" name="Ink 442"/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437059" y="2169926"/>
                  <a:ext cx="80587" cy="93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44" name="Ink 443"/>
                <p14:cNvContentPartPr/>
                <p14:nvPr/>
              </p14:nvContentPartPr>
              <p14:xfrm>
                <a:off x="1553766" y="2210335"/>
                <a:ext cx="15732" cy="94712"/>
              </p14:xfrm>
            </p:contentPart>
          </mc:Choice>
          <mc:Fallback xmlns="">
            <p:pic>
              <p:nvPicPr>
                <p:cNvPr id="444" name="Ink 443"/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552668" y="2208174"/>
                  <a:ext cx="17561" cy="99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45" name="Ink 444"/>
                <p14:cNvContentPartPr/>
                <p14:nvPr/>
              </p14:nvContentPartPr>
              <p14:xfrm>
                <a:off x="1531292" y="2251751"/>
                <a:ext cx="59396" cy="16374"/>
              </p14:xfrm>
            </p:contentPart>
          </mc:Choice>
          <mc:Fallback xmlns="">
            <p:pic>
              <p:nvPicPr>
                <p:cNvPr id="445" name="Ink 444"/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530212" y="2251023"/>
                  <a:ext cx="60836" cy="19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46" name="Ink 445"/>
                <p14:cNvContentPartPr/>
                <p14:nvPr/>
              </p14:nvContentPartPr>
              <p14:xfrm>
                <a:off x="1593898" y="2105027"/>
                <a:ext cx="55543" cy="190067"/>
              </p14:xfrm>
            </p:contentPart>
          </mc:Choice>
          <mc:Fallback xmlns="">
            <p:pic>
              <p:nvPicPr>
                <p:cNvPr id="446" name="Ink 445"/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592823" y="2102867"/>
                  <a:ext cx="58051" cy="192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47" name="Ink 446"/>
                <p14:cNvContentPartPr/>
                <p14:nvPr/>
              </p14:nvContentPartPr>
              <p14:xfrm>
                <a:off x="1736449" y="2189466"/>
                <a:ext cx="99528" cy="11558"/>
              </p14:xfrm>
            </p:contentPart>
          </mc:Choice>
          <mc:Fallback xmlns="">
            <p:pic>
              <p:nvPicPr>
                <p:cNvPr id="447" name="Ink 446"/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735371" y="2188744"/>
                  <a:ext cx="101684" cy="14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48" name="Ink 447"/>
                <p14:cNvContentPartPr/>
                <p14:nvPr/>
              </p14:nvContentPartPr>
              <p14:xfrm>
                <a:off x="1778829" y="2158644"/>
                <a:ext cx="9311" cy="100170"/>
              </p14:xfrm>
            </p:contentPart>
          </mc:Choice>
          <mc:Fallback xmlns="">
            <p:pic>
              <p:nvPicPr>
                <p:cNvPr id="448" name="Ink 447"/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777755" y="2156482"/>
                  <a:ext cx="11460" cy="104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49" name="Ink 448"/>
                <p14:cNvContentPartPr/>
                <p14:nvPr/>
              </p14:nvContentPartPr>
              <p14:xfrm>
                <a:off x="1916563" y="2106632"/>
                <a:ext cx="97602" cy="130029"/>
              </p14:xfrm>
            </p:contentPart>
          </mc:Choice>
          <mc:Fallback xmlns="">
            <p:pic>
              <p:nvPicPr>
                <p:cNvPr id="449" name="Ink 448"/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915843" y="2104111"/>
                  <a:ext cx="99763" cy="1350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50" name="Ink 449"/>
                <p14:cNvContentPartPr/>
                <p14:nvPr/>
              </p14:nvContentPartPr>
              <p14:xfrm>
                <a:off x="2046913" y="2109843"/>
                <a:ext cx="49764" cy="182683"/>
              </p14:xfrm>
            </p:contentPart>
          </mc:Choice>
          <mc:Fallback xmlns="">
            <p:pic>
              <p:nvPicPr>
                <p:cNvPr id="450" name="Ink 449"/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045471" y="2107681"/>
                  <a:ext cx="51928" cy="186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51" name="Ink 450"/>
                <p14:cNvContentPartPr/>
                <p14:nvPr/>
              </p14:nvContentPartPr>
              <p14:xfrm>
                <a:off x="2113052" y="2165065"/>
                <a:ext cx="99207" cy="99207"/>
              </p14:xfrm>
            </p:contentPart>
          </mc:Choice>
          <mc:Fallback xmlns="">
            <p:pic>
              <p:nvPicPr>
                <p:cNvPr id="451" name="Ink 450"/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111614" y="2162900"/>
                  <a:ext cx="102083" cy="1038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52" name="Ink 451"/>
                <p14:cNvContentPartPr/>
                <p14:nvPr/>
              </p14:nvContentPartPr>
              <p14:xfrm>
                <a:off x="2232486" y="2206161"/>
                <a:ext cx="15411" cy="107555"/>
              </p14:xfrm>
            </p:contentPart>
          </mc:Choice>
          <mc:Fallback xmlns="">
            <p:pic>
              <p:nvPicPr>
                <p:cNvPr id="452" name="Ink 451"/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231052" y="2204356"/>
                  <a:ext cx="17561" cy="111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53" name="Ink 452"/>
                <p14:cNvContentPartPr/>
                <p14:nvPr/>
              </p14:nvContentPartPr>
              <p14:xfrm>
                <a:off x="2211938" y="2264272"/>
                <a:ext cx="49122" cy="18300"/>
              </p14:xfrm>
            </p:contentPart>
          </mc:Choice>
          <mc:Fallback xmlns="">
            <p:pic>
              <p:nvPicPr>
                <p:cNvPr id="453" name="Ink 452"/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210862" y="2263906"/>
                  <a:ext cx="50556" cy="212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54" name="Ink 453"/>
                <p14:cNvContentPartPr/>
                <p14:nvPr/>
              </p14:nvContentPartPr>
              <p14:xfrm>
                <a:off x="2281929" y="2121080"/>
                <a:ext cx="38206" cy="179793"/>
              </p14:xfrm>
            </p:contentPart>
          </mc:Choice>
          <mc:Fallback xmlns="">
            <p:pic>
              <p:nvPicPr>
                <p:cNvPr id="454" name="Ink 453"/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281215" y="2118918"/>
                  <a:ext cx="40348" cy="183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55" name="Ink 454"/>
                <p14:cNvContentPartPr/>
                <p14:nvPr/>
              </p14:nvContentPartPr>
              <p14:xfrm>
                <a:off x="2329767" y="2086406"/>
                <a:ext cx="87328" cy="76091"/>
              </p14:xfrm>
            </p:contentPart>
          </mc:Choice>
          <mc:Fallback xmlns="">
            <p:pic>
              <p:nvPicPr>
                <p:cNvPr id="455" name="Ink 454"/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328684" y="2083882"/>
                  <a:ext cx="89132" cy="81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56" name="Ink 455"/>
                <p14:cNvContentPartPr/>
                <p14:nvPr/>
              </p14:nvContentPartPr>
              <p14:xfrm>
                <a:off x="2447917" y="2105669"/>
                <a:ext cx="104986" cy="156035"/>
              </p14:xfrm>
            </p:contentPart>
          </mc:Choice>
          <mc:Fallback xmlns="">
            <p:pic>
              <p:nvPicPr>
                <p:cNvPr id="456" name="Ink 455"/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446838" y="2103146"/>
                  <a:ext cx="107143" cy="1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57" name="Ink 456"/>
                <p14:cNvContentPartPr/>
                <p14:nvPr/>
              </p14:nvContentPartPr>
              <p14:xfrm>
                <a:off x="2600420" y="2095074"/>
                <a:ext cx="44948" cy="181077"/>
              </p14:xfrm>
            </p:contentPart>
          </mc:Choice>
          <mc:Fallback xmlns="">
            <p:pic>
              <p:nvPicPr>
                <p:cNvPr id="457" name="Ink 456"/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599341" y="2092554"/>
                  <a:ext cx="47106" cy="185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58" name="Ink 457"/>
                <p14:cNvContentPartPr/>
                <p14:nvPr/>
              </p14:nvContentPartPr>
              <p14:xfrm>
                <a:off x="2660458" y="2143233"/>
                <a:ext cx="113655" cy="88933"/>
              </p14:xfrm>
            </p:contentPart>
          </mc:Choice>
          <mc:Fallback xmlns="">
            <p:pic>
              <p:nvPicPr>
                <p:cNvPr id="458" name="Ink 457"/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659019" y="2141073"/>
                  <a:ext cx="116532" cy="936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59" name="Ink 458"/>
                <p14:cNvContentPartPr/>
                <p14:nvPr/>
              </p14:nvContentPartPr>
              <p14:xfrm>
                <a:off x="2794019" y="2184329"/>
                <a:ext cx="27290" cy="111729"/>
              </p14:xfrm>
            </p:contentPart>
          </mc:Choice>
          <mc:Fallback xmlns="">
            <p:pic>
              <p:nvPicPr>
                <p:cNvPr id="459" name="Ink 458"/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92583" y="2182167"/>
                  <a:ext cx="29804" cy="116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60" name="Ink 459"/>
                <p14:cNvContentPartPr/>
                <p14:nvPr/>
              </p14:nvContentPartPr>
              <p14:xfrm>
                <a:off x="2773150" y="2233772"/>
                <a:ext cx="51370" cy="18300"/>
              </p14:xfrm>
            </p:contentPart>
          </mc:Choice>
          <mc:Fallback xmlns="">
            <p:pic>
              <p:nvPicPr>
                <p:cNvPr id="460" name="Ink 459"/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772072" y="2233413"/>
                  <a:ext cx="52448" cy="21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61" name="Ink 460"/>
                <p14:cNvContentPartPr/>
                <p14:nvPr/>
              </p14:nvContentPartPr>
              <p14:xfrm>
                <a:off x="2867863" y="2075811"/>
                <a:ext cx="59717" cy="198736"/>
              </p14:xfrm>
            </p:contentPart>
          </mc:Choice>
          <mc:Fallback xmlns="">
            <p:pic>
              <p:nvPicPr>
                <p:cNvPr id="461" name="Ink 460"/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67503" y="2073651"/>
                  <a:ext cx="61156" cy="201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62" name="Ink 461"/>
                <p14:cNvContentPartPr/>
                <p14:nvPr/>
              </p14:nvContentPartPr>
              <p14:xfrm>
                <a:off x="2994360" y="2156076"/>
                <a:ext cx="17658" cy="24722"/>
              </p14:xfrm>
            </p:contentPart>
          </mc:Choice>
          <mc:Fallback xmlns="">
            <p:pic>
              <p:nvPicPr>
                <p:cNvPr id="462" name="Ink 461"/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993279" y="2153926"/>
                  <a:ext cx="19820" cy="29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63" name="Ink 462"/>
                <p14:cNvContentPartPr/>
                <p14:nvPr/>
              </p14:nvContentPartPr>
              <p14:xfrm>
                <a:off x="3066599" y="2125896"/>
                <a:ext cx="83475" cy="123287"/>
              </p14:xfrm>
            </p:contentPart>
          </mc:Choice>
          <mc:Fallback xmlns="">
            <p:pic>
              <p:nvPicPr>
                <p:cNvPr id="463" name="Ink 462"/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065520" y="2124094"/>
                  <a:ext cx="85994" cy="127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64" name="Ink 463"/>
                <p14:cNvContentPartPr/>
                <p14:nvPr/>
              </p14:nvContentPartPr>
              <p14:xfrm>
                <a:off x="3202086" y="2123327"/>
                <a:ext cx="128103" cy="121039"/>
              </p14:xfrm>
            </p:contentPart>
          </mc:Choice>
          <mc:Fallback xmlns="">
            <p:pic>
              <p:nvPicPr>
                <p:cNvPr id="464" name="Ink 463"/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201006" y="2120805"/>
                  <a:ext cx="130262" cy="1260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65" name="Ink 464"/>
                <p14:cNvContentPartPr/>
                <p14:nvPr/>
              </p14:nvContentPartPr>
              <p14:xfrm>
                <a:off x="4215138" y="2152216"/>
                <a:ext cx="89897" cy="7384"/>
              </p14:xfrm>
            </p:contentPart>
          </mc:Choice>
          <mc:Fallback xmlns="">
            <p:pic>
              <p:nvPicPr>
                <p:cNvPr id="465" name="Ink 464"/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214419" y="2149755"/>
                  <a:ext cx="92055" cy="11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66" name="Ink 465"/>
                <p14:cNvContentPartPr/>
                <p14:nvPr/>
              </p14:nvContentPartPr>
              <p14:xfrm>
                <a:off x="4212249" y="2196201"/>
                <a:ext cx="87007" cy="6100"/>
              </p14:xfrm>
            </p:contentPart>
          </mc:Choice>
          <mc:Fallback xmlns="">
            <p:pic>
              <p:nvPicPr>
                <p:cNvPr id="466" name="Ink 465"/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211166" y="2195483"/>
                  <a:ext cx="88451" cy="9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67" name="Ink 466"/>
                <p14:cNvContentPartPr/>
                <p14:nvPr/>
              </p14:nvContentPartPr>
              <p14:xfrm>
                <a:off x="4369568" y="2134237"/>
                <a:ext cx="96639" cy="100170"/>
              </p14:xfrm>
            </p:contentPart>
          </mc:Choice>
          <mc:Fallback xmlns="">
            <p:pic>
              <p:nvPicPr>
                <p:cNvPr id="467" name="Ink 466"/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368126" y="2131724"/>
                  <a:ext cx="99524" cy="1051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68" name="Ink 467"/>
                <p14:cNvContentPartPr/>
                <p14:nvPr/>
              </p14:nvContentPartPr>
              <p14:xfrm>
                <a:off x="3408772" y="2197490"/>
                <a:ext cx="109440" cy="12240"/>
              </p14:xfrm>
            </p:contentPart>
          </mc:Choice>
          <mc:Fallback xmlns="">
            <p:pic>
              <p:nvPicPr>
                <p:cNvPr id="468" name="Ink 467"/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407692" y="2195690"/>
                  <a:ext cx="111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69" name="Ink 468"/>
                <p14:cNvContentPartPr/>
                <p14:nvPr/>
              </p14:nvContentPartPr>
              <p14:xfrm>
                <a:off x="3461692" y="2163650"/>
                <a:ext cx="15840" cy="87840"/>
              </p14:xfrm>
            </p:contentPart>
          </mc:Choice>
          <mc:Fallback xmlns="">
            <p:pic>
              <p:nvPicPr>
                <p:cNvPr id="469" name="Ink 468"/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460252" y="2161490"/>
                  <a:ext cx="17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70" name="Ink 469"/>
                <p14:cNvContentPartPr/>
                <p14:nvPr/>
              </p14:nvContentPartPr>
              <p14:xfrm>
                <a:off x="3568972" y="2083010"/>
                <a:ext cx="87480" cy="177120"/>
              </p14:xfrm>
            </p:contentPart>
          </mc:Choice>
          <mc:Fallback xmlns="">
            <p:pic>
              <p:nvPicPr>
                <p:cNvPr id="470" name="Ink 469"/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567892" y="2080490"/>
                  <a:ext cx="89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71" name="Ink 470"/>
                <p14:cNvContentPartPr/>
                <p14:nvPr/>
              </p14:nvContentPartPr>
              <p14:xfrm>
                <a:off x="3542692" y="2199290"/>
                <a:ext cx="97200" cy="71640"/>
              </p14:xfrm>
            </p:contentPart>
          </mc:Choice>
          <mc:Fallback xmlns="">
            <p:pic>
              <p:nvPicPr>
                <p:cNvPr id="471" name="Ink 470"/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541972" y="2197130"/>
                  <a:ext cx="99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72" name="Ink 471"/>
                <p14:cNvContentPartPr/>
                <p14:nvPr/>
              </p14:nvContentPartPr>
              <p14:xfrm>
                <a:off x="3763012" y="2077610"/>
                <a:ext cx="24840" cy="164880"/>
              </p14:xfrm>
            </p:contentPart>
          </mc:Choice>
          <mc:Fallback xmlns="">
            <p:pic>
              <p:nvPicPr>
                <p:cNvPr id="472" name="Ink 471"/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761932" y="2075450"/>
                  <a:ext cx="27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73" name="Ink 472"/>
                <p14:cNvContentPartPr/>
                <p14:nvPr/>
              </p14:nvContentPartPr>
              <p14:xfrm>
                <a:off x="3738532" y="2068250"/>
                <a:ext cx="101160" cy="23760"/>
              </p14:xfrm>
            </p:contentPart>
          </mc:Choice>
          <mc:Fallback xmlns="">
            <p:pic>
              <p:nvPicPr>
                <p:cNvPr id="473" name="Ink 472"/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737452" y="2065730"/>
                  <a:ext cx="103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74" name="Ink 473"/>
                <p14:cNvContentPartPr/>
                <p14:nvPr/>
              </p14:nvContentPartPr>
              <p14:xfrm>
                <a:off x="3710812" y="2247170"/>
                <a:ext cx="89640" cy="10800"/>
              </p14:xfrm>
            </p:contentPart>
          </mc:Choice>
          <mc:Fallback xmlns="">
            <p:pic>
              <p:nvPicPr>
                <p:cNvPr id="474" name="Ink 473"/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709732" y="2244650"/>
                  <a:ext cx="910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75" name="Ink 474"/>
                <p14:cNvContentPartPr/>
                <p14:nvPr/>
              </p14:nvContentPartPr>
              <p14:xfrm>
                <a:off x="3858772" y="2152130"/>
                <a:ext cx="98640" cy="92880"/>
              </p14:xfrm>
            </p:contentPart>
          </mc:Choice>
          <mc:Fallback xmlns="">
            <p:pic>
              <p:nvPicPr>
                <p:cNvPr id="475" name="Ink 474"/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857692" y="2149610"/>
                  <a:ext cx="100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76" name="Ink 475"/>
                <p14:cNvContentPartPr/>
                <p14:nvPr/>
              </p14:nvContentPartPr>
              <p14:xfrm>
                <a:off x="3985852" y="2147090"/>
                <a:ext cx="113400" cy="97200"/>
              </p14:xfrm>
            </p:contentPart>
          </mc:Choice>
          <mc:Fallback xmlns="">
            <p:pic>
              <p:nvPicPr>
                <p:cNvPr id="476" name="Ink 475"/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984772" y="2144930"/>
                  <a:ext cx="11556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2597350" y="2453470"/>
            <a:ext cx="1725480" cy="232200"/>
            <a:chOff x="1301886" y="2211274"/>
            <a:chExt cx="172548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77" name="Ink 476"/>
                <p14:cNvContentPartPr/>
                <p14:nvPr/>
              </p14:nvContentPartPr>
              <p14:xfrm>
                <a:off x="1301886" y="2220274"/>
                <a:ext cx="172080" cy="139680"/>
              </p14:xfrm>
            </p:contentPart>
          </mc:Choice>
          <mc:Fallback xmlns="">
            <p:pic>
              <p:nvPicPr>
                <p:cNvPr id="477" name="Ink 476"/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300446" y="2218114"/>
                  <a:ext cx="174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78" name="Ink 477"/>
                <p14:cNvContentPartPr/>
                <p14:nvPr/>
              </p14:nvContentPartPr>
              <p14:xfrm>
                <a:off x="1535886" y="2314594"/>
                <a:ext cx="20520" cy="113040"/>
              </p14:xfrm>
            </p:contentPart>
          </mc:Choice>
          <mc:Fallback xmlns="">
            <p:pic>
              <p:nvPicPr>
                <p:cNvPr id="478" name="Ink 477"/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534806" y="2312434"/>
                  <a:ext cx="22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79" name="Ink 478"/>
                <p14:cNvContentPartPr/>
                <p14:nvPr/>
              </p14:nvContentPartPr>
              <p14:xfrm>
                <a:off x="1499526" y="2369314"/>
                <a:ext cx="99720" cy="10440"/>
              </p14:xfrm>
            </p:contentPart>
          </mc:Choice>
          <mc:Fallback xmlns="">
            <p:pic>
              <p:nvPicPr>
                <p:cNvPr id="479" name="Ink 478"/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498446" y="2367154"/>
                  <a:ext cx="1015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80" name="Ink 479"/>
                <p14:cNvContentPartPr/>
                <p14:nvPr/>
              </p14:nvContentPartPr>
              <p14:xfrm>
                <a:off x="1636686" y="2372554"/>
                <a:ext cx="71640" cy="16920"/>
              </p14:xfrm>
            </p:contentPart>
          </mc:Choice>
          <mc:Fallback xmlns="">
            <p:pic>
              <p:nvPicPr>
                <p:cNvPr id="480" name="Ink 479"/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635606" y="2372194"/>
                  <a:ext cx="73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81" name="Ink 480"/>
                <p14:cNvContentPartPr/>
                <p14:nvPr/>
              </p14:nvContentPartPr>
              <p14:xfrm>
                <a:off x="1674126" y="2340874"/>
                <a:ext cx="23040" cy="88920"/>
              </p14:xfrm>
            </p:contentPart>
          </mc:Choice>
          <mc:Fallback xmlns="">
            <p:pic>
              <p:nvPicPr>
                <p:cNvPr id="481" name="Ink 480"/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673046" y="2339074"/>
                  <a:ext cx="24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82" name="Ink 481"/>
                <p14:cNvContentPartPr/>
                <p14:nvPr/>
              </p14:nvContentPartPr>
              <p14:xfrm>
                <a:off x="1749006" y="2343034"/>
                <a:ext cx="13680" cy="100440"/>
              </p14:xfrm>
            </p:contentPart>
          </mc:Choice>
          <mc:Fallback xmlns="">
            <p:pic>
              <p:nvPicPr>
                <p:cNvPr id="482" name="Ink 481"/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747926" y="2340874"/>
                  <a:ext cx="15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83" name="Ink 482"/>
                <p14:cNvContentPartPr/>
                <p14:nvPr/>
              </p14:nvContentPartPr>
              <p14:xfrm>
                <a:off x="1925046" y="2250154"/>
                <a:ext cx="109440" cy="8280"/>
              </p14:xfrm>
            </p:contentPart>
          </mc:Choice>
          <mc:Fallback xmlns="">
            <p:pic>
              <p:nvPicPr>
                <p:cNvPr id="483" name="Ink 482"/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923966" y="2247634"/>
                  <a:ext cx="1119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84" name="Ink 483"/>
                <p14:cNvContentPartPr/>
                <p14:nvPr/>
              </p14:nvContentPartPr>
              <p14:xfrm>
                <a:off x="1939806" y="2297674"/>
                <a:ext cx="105840" cy="16560"/>
              </p14:xfrm>
            </p:contentPart>
          </mc:Choice>
          <mc:Fallback xmlns="">
            <p:pic>
              <p:nvPicPr>
                <p:cNvPr id="484" name="Ink 483"/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938366" y="2296594"/>
                  <a:ext cx="10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85" name="Ink 484"/>
                <p14:cNvContentPartPr/>
                <p14:nvPr/>
              </p14:nvContentPartPr>
              <p14:xfrm>
                <a:off x="2166246" y="2211274"/>
                <a:ext cx="143640" cy="127440"/>
              </p14:xfrm>
            </p:contentPart>
          </mc:Choice>
          <mc:Fallback xmlns="">
            <p:pic>
              <p:nvPicPr>
                <p:cNvPr id="485" name="Ink 484"/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164806" y="2209114"/>
                  <a:ext cx="146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86" name="Ink 485"/>
                <p14:cNvContentPartPr/>
                <p14:nvPr/>
              </p14:nvContentPartPr>
              <p14:xfrm>
                <a:off x="2351646" y="2314954"/>
                <a:ext cx="32040" cy="110160"/>
              </p14:xfrm>
            </p:contentPart>
          </mc:Choice>
          <mc:Fallback xmlns="">
            <p:pic>
              <p:nvPicPr>
                <p:cNvPr id="486" name="Ink 485"/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350566" y="2312794"/>
                  <a:ext cx="33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87" name="Ink 486"/>
                <p14:cNvContentPartPr/>
                <p14:nvPr/>
              </p14:nvContentPartPr>
              <p14:xfrm>
                <a:off x="2320326" y="2358514"/>
                <a:ext cx="77040" cy="14400"/>
              </p14:xfrm>
            </p:contentPart>
          </mc:Choice>
          <mc:Fallback xmlns="">
            <p:pic>
              <p:nvPicPr>
                <p:cNvPr id="487" name="Ink 486"/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319246" y="2357434"/>
                  <a:ext cx="78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88" name="Ink 487"/>
                <p14:cNvContentPartPr/>
                <p14:nvPr/>
              </p14:nvContentPartPr>
              <p14:xfrm>
                <a:off x="2486646" y="2283274"/>
                <a:ext cx="86040" cy="12960"/>
              </p14:xfrm>
            </p:contentPart>
          </mc:Choice>
          <mc:Fallback xmlns="">
            <p:pic>
              <p:nvPicPr>
                <p:cNvPr id="488" name="Ink 487"/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485206" y="2282194"/>
                  <a:ext cx="885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89" name="Ink 488"/>
                <p14:cNvContentPartPr/>
                <p14:nvPr/>
              </p14:nvContentPartPr>
              <p14:xfrm>
                <a:off x="2528406" y="2244394"/>
                <a:ext cx="13320" cy="91080"/>
              </p14:xfrm>
            </p:contentPart>
          </mc:Choice>
          <mc:Fallback xmlns="">
            <p:pic>
              <p:nvPicPr>
                <p:cNvPr id="489" name="Ink 488"/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527326" y="2242594"/>
                  <a:ext cx="15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90" name="Ink 489"/>
                <p14:cNvContentPartPr/>
                <p14:nvPr/>
              </p14:nvContentPartPr>
              <p14:xfrm>
                <a:off x="2708766" y="2226754"/>
                <a:ext cx="95040" cy="133560"/>
              </p14:xfrm>
            </p:contentPart>
          </mc:Choice>
          <mc:Fallback xmlns="">
            <p:pic>
              <p:nvPicPr>
                <p:cNvPr id="490" name="Ink 489"/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707686" y="2224594"/>
                  <a:ext cx="97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91" name="Ink 490"/>
                <p14:cNvContentPartPr/>
                <p14:nvPr/>
              </p14:nvContentPartPr>
              <p14:xfrm>
                <a:off x="2892006" y="2226034"/>
                <a:ext cx="135360" cy="116280"/>
              </p14:xfrm>
            </p:contentPart>
          </mc:Choice>
          <mc:Fallback xmlns="">
            <p:pic>
              <p:nvPicPr>
                <p:cNvPr id="491" name="Ink 490"/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890926" y="2223874"/>
                  <a:ext cx="13788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2" name="TextBox 491"/>
          <p:cNvSpPr txBox="1"/>
          <p:nvPr/>
        </p:nvSpPr>
        <p:spPr>
          <a:xfrm>
            <a:off x="145078" y="2797803"/>
            <a:ext cx="3890568" cy="477413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b="1" dirty="0" smtClean="0"/>
              <a:t>3. If the value is decreased “enough”, decrease </a:t>
            </a:r>
            <a:r>
              <a:rPr lang="el-GR" sz="1400" b="1" dirty="0" smtClean="0"/>
              <a:t>λ</a:t>
            </a:r>
            <a:r>
              <a:rPr lang="en-US" sz="1400" b="1" dirty="0" smtClean="0"/>
              <a:t>. </a:t>
            </a:r>
            <a:br>
              <a:rPr lang="en-US" sz="1400" b="1" dirty="0" smtClean="0"/>
            </a:br>
            <a:r>
              <a:rPr lang="en-US" sz="1400" b="1" dirty="0" smtClean="0"/>
              <a:t>        Otherwise, step back and increase it.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7285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55" grpId="0"/>
      <p:bldP spid="176" grpId="0"/>
      <p:bldP spid="266" grpId="0"/>
      <p:bldP spid="4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685" y="0"/>
            <a:ext cx="4137660" cy="577850"/>
          </a:xfrm>
        </p:spPr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l</a:t>
            </a:r>
            <a:r>
              <a:rPr lang="en-US" dirty="0" smtClean="0"/>
              <a:t>east squares setting</a:t>
            </a:r>
            <a:endParaRPr lang="en-US" dirty="0"/>
          </a:p>
        </p:txBody>
      </p:sp>
      <p:sp>
        <p:nvSpPr>
          <p:cNvPr id="318" name="TextBox 317"/>
          <p:cNvSpPr txBox="1"/>
          <p:nvPr/>
        </p:nvSpPr>
        <p:spPr>
          <a:xfrm>
            <a:off x="2293696" y="2411712"/>
            <a:ext cx="1835049" cy="477413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i="1" dirty="0"/>
              <a:t>Outcomes (dependent variables, response)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056" y="933767"/>
            <a:ext cx="1134932" cy="1464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056" y="1120629"/>
            <a:ext cx="1134932" cy="145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6" name="Group 455"/>
          <p:cNvGrpSpPr/>
          <p:nvPr/>
        </p:nvGrpSpPr>
        <p:grpSpPr>
          <a:xfrm>
            <a:off x="129708" y="566442"/>
            <a:ext cx="1684440" cy="292320"/>
            <a:chOff x="1601202" y="936721"/>
            <a:chExt cx="168444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/>
                <p14:cNvContentPartPr/>
                <p14:nvPr/>
              </p14:nvContentPartPr>
              <p14:xfrm>
                <a:off x="1601922" y="984601"/>
                <a:ext cx="108720" cy="21204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00482" y="982441"/>
                  <a:ext cx="111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/>
                <p14:cNvContentPartPr/>
                <p14:nvPr/>
              </p14:nvContentPartPr>
              <p14:xfrm>
                <a:off x="1601202" y="1007641"/>
                <a:ext cx="115200" cy="19440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9762" y="1005481"/>
                  <a:ext cx="117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/>
                <p14:cNvContentPartPr/>
                <p14:nvPr/>
              </p14:nvContentPartPr>
              <p14:xfrm>
                <a:off x="1772202" y="1074601"/>
                <a:ext cx="80280" cy="1584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1122" y="1071721"/>
                  <a:ext cx="824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/>
                <p14:cNvContentPartPr/>
                <p14:nvPr/>
              </p14:nvContentPartPr>
              <p14:xfrm>
                <a:off x="1766802" y="1130761"/>
                <a:ext cx="75960" cy="1368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5722" y="1129321"/>
                  <a:ext cx="78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/>
                <p14:cNvContentPartPr/>
                <p14:nvPr/>
              </p14:nvContentPartPr>
              <p14:xfrm>
                <a:off x="1950762" y="974881"/>
                <a:ext cx="103680" cy="22680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9682" y="972361"/>
                  <a:ext cx="105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/>
                <p14:cNvContentPartPr/>
                <p14:nvPr/>
              </p14:nvContentPartPr>
              <p14:xfrm>
                <a:off x="2084682" y="1031761"/>
                <a:ext cx="78120" cy="10836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83602" y="1029241"/>
                  <a:ext cx="80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/>
                <p14:cNvContentPartPr/>
                <p14:nvPr/>
              </p14:nvContentPartPr>
              <p14:xfrm>
                <a:off x="2066682" y="1020241"/>
                <a:ext cx="88920" cy="13104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5602" y="1017721"/>
                  <a:ext cx="91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/>
                <p14:cNvContentPartPr/>
                <p14:nvPr/>
              </p14:nvContentPartPr>
              <p14:xfrm>
                <a:off x="2195202" y="1099801"/>
                <a:ext cx="3600" cy="8064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4842" y="1098001"/>
                  <a:ext cx="5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/>
                <p14:cNvContentPartPr/>
                <p14:nvPr/>
              </p14:nvContentPartPr>
              <p14:xfrm>
                <a:off x="2388162" y="1029601"/>
                <a:ext cx="88200" cy="1123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87082" y="1027441"/>
                  <a:ext cx="90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/>
                <p14:cNvContentPartPr/>
                <p14:nvPr/>
              </p14:nvContentPartPr>
              <p14:xfrm>
                <a:off x="2396442" y="1025641"/>
                <a:ext cx="71640" cy="12744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95002" y="1023121"/>
                  <a:ext cx="73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/>
                <p14:cNvContentPartPr/>
                <p14:nvPr/>
              </p14:nvContentPartPr>
              <p14:xfrm>
                <a:off x="2509482" y="1102321"/>
                <a:ext cx="73440" cy="9540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08402" y="1100521"/>
                  <a:ext cx="74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/>
                <p14:cNvContentPartPr/>
                <p14:nvPr/>
              </p14:nvContentPartPr>
              <p14:xfrm>
                <a:off x="2650242" y="1144441"/>
                <a:ext cx="7560" cy="504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8802" y="1142281"/>
                  <a:ext cx="972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/>
                <p14:cNvContentPartPr/>
                <p14:nvPr/>
              </p14:nvContentPartPr>
              <p14:xfrm>
                <a:off x="2733402" y="1145161"/>
                <a:ext cx="14400" cy="1620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1962" y="1143361"/>
                  <a:ext cx="16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/>
                <p14:cNvContentPartPr/>
                <p14:nvPr/>
              </p14:nvContentPartPr>
              <p14:xfrm>
                <a:off x="2798202" y="1148401"/>
                <a:ext cx="16200" cy="936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7122" y="1146241"/>
                  <a:ext cx="176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/>
                <p14:cNvContentPartPr/>
                <p14:nvPr/>
              </p14:nvContentPartPr>
              <p14:xfrm>
                <a:off x="2873442" y="1139761"/>
                <a:ext cx="6120" cy="1296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2362" y="1137961"/>
                  <a:ext cx="8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/>
                <p14:cNvContentPartPr/>
                <p14:nvPr/>
              </p14:nvContentPartPr>
              <p14:xfrm>
                <a:off x="2964522" y="1017721"/>
                <a:ext cx="89640" cy="10692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63442" y="1015561"/>
                  <a:ext cx="91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Ink 47"/>
                <p14:cNvContentPartPr/>
                <p14:nvPr/>
              </p14:nvContentPartPr>
              <p14:xfrm>
                <a:off x="2971002" y="1028521"/>
                <a:ext cx="82440" cy="11268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69922" y="1026001"/>
                  <a:ext cx="84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/>
                <p14:cNvContentPartPr/>
                <p14:nvPr/>
              </p14:nvContentPartPr>
              <p14:xfrm>
                <a:off x="3066402" y="1158841"/>
                <a:ext cx="40680" cy="7020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65322" y="1156321"/>
                  <a:ext cx="42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/>
                <p14:cNvContentPartPr/>
                <p14:nvPr/>
              </p14:nvContentPartPr>
              <p14:xfrm>
                <a:off x="3206802" y="936721"/>
                <a:ext cx="78840" cy="27360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06082" y="934201"/>
                  <a:ext cx="8064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4" name="Ink 53"/>
              <p14:cNvContentPartPr/>
              <p14:nvPr/>
            </p14:nvContentPartPr>
            <p14:xfrm>
              <a:off x="1432172" y="1569380"/>
              <a:ext cx="91080" cy="946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31092" y="1567220"/>
                <a:ext cx="925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6" name="Ink 55"/>
              <p14:cNvContentPartPr/>
              <p14:nvPr/>
            </p14:nvContentPartPr>
            <p14:xfrm>
              <a:off x="734852" y="2470820"/>
              <a:ext cx="141120" cy="795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3772" y="2467940"/>
                <a:ext cx="1432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/>
              <p14:cNvContentPartPr/>
              <p14:nvPr/>
            </p14:nvContentPartPr>
            <p14:xfrm>
              <a:off x="757172" y="1155380"/>
              <a:ext cx="73440" cy="8820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6092" y="1153220"/>
                <a:ext cx="756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/>
              <p14:cNvContentPartPr/>
              <p14:nvPr/>
            </p14:nvContentPartPr>
            <p14:xfrm>
              <a:off x="771572" y="1168340"/>
              <a:ext cx="55080" cy="8352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0132" y="1165820"/>
                <a:ext cx="576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/>
              <p14:cNvContentPartPr/>
              <p14:nvPr/>
            </p14:nvContentPartPr>
            <p14:xfrm>
              <a:off x="872372" y="1210460"/>
              <a:ext cx="89280" cy="9360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0932" y="1207940"/>
                <a:ext cx="914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4" name="Ink 453"/>
              <p14:cNvContentPartPr/>
              <p14:nvPr/>
            </p14:nvContentPartPr>
            <p14:xfrm>
              <a:off x="705050" y="1547864"/>
              <a:ext cx="198720" cy="281880"/>
            </p14:xfrm>
          </p:contentPart>
        </mc:Choice>
        <mc:Fallback xmlns="">
          <p:pic>
            <p:nvPicPr>
              <p:cNvPr id="454" name="Ink 45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3970" y="1546064"/>
                <a:ext cx="2008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55" name="Ink 454"/>
              <p14:cNvContentPartPr/>
              <p14:nvPr/>
            </p14:nvContentPartPr>
            <p14:xfrm>
              <a:off x="745730" y="1518704"/>
              <a:ext cx="165600" cy="326160"/>
            </p14:xfrm>
          </p:contentPart>
        </mc:Choice>
        <mc:Fallback xmlns="">
          <p:pic>
            <p:nvPicPr>
              <p:cNvPr id="455" name="Ink 45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4290" y="1516544"/>
                <a:ext cx="168120" cy="330480"/>
              </a:xfrm>
              <a:prstGeom prst="rect">
                <a:avLst/>
              </a:prstGeom>
            </p:spPr>
          </p:pic>
        </mc:Fallback>
      </mc:AlternateContent>
      <p:sp>
        <p:nvSpPr>
          <p:cNvPr id="457" name="Right Arrow 456"/>
          <p:cNvSpPr/>
          <p:nvPr/>
        </p:nvSpPr>
        <p:spPr>
          <a:xfrm>
            <a:off x="1980127" y="1304060"/>
            <a:ext cx="661595" cy="52568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896878" y="956329"/>
            <a:ext cx="164393" cy="14649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902397" y="1111487"/>
            <a:ext cx="158874" cy="145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58" name="Ink 457"/>
              <p14:cNvContentPartPr/>
              <p14:nvPr/>
            </p14:nvContentPartPr>
            <p14:xfrm>
              <a:off x="3150678" y="1153398"/>
              <a:ext cx="76680" cy="172800"/>
            </p14:xfrm>
          </p:contentPart>
        </mc:Choice>
        <mc:Fallback xmlns="">
          <p:pic>
            <p:nvPicPr>
              <p:cNvPr id="458" name="Ink 457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49598" y="1150878"/>
                <a:ext cx="79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9" name="Ink 458"/>
              <p14:cNvContentPartPr/>
              <p14:nvPr/>
            </p14:nvContentPartPr>
            <p14:xfrm>
              <a:off x="3259038" y="1240878"/>
              <a:ext cx="73080" cy="65880"/>
            </p14:xfrm>
          </p:contentPart>
        </mc:Choice>
        <mc:Fallback xmlns="">
          <p:pic>
            <p:nvPicPr>
              <p:cNvPr id="459" name="Ink 45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58318" y="1238358"/>
                <a:ext cx="7416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4" name="Group 483"/>
          <p:cNvGrpSpPr/>
          <p:nvPr/>
        </p:nvGrpSpPr>
        <p:grpSpPr>
          <a:xfrm>
            <a:off x="2489037" y="589638"/>
            <a:ext cx="1846800" cy="339840"/>
            <a:chOff x="2590518" y="341958"/>
            <a:chExt cx="184680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1" name="Ink 460"/>
                <p14:cNvContentPartPr/>
                <p14:nvPr/>
              </p14:nvContentPartPr>
              <p14:xfrm>
                <a:off x="2590518" y="418998"/>
                <a:ext cx="96480" cy="262800"/>
              </p14:xfrm>
            </p:contentPart>
          </mc:Choice>
          <mc:Fallback xmlns="">
            <p:pic>
              <p:nvPicPr>
                <p:cNvPr id="461" name="Ink 460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89438" y="416478"/>
                  <a:ext cx="99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3" name="Ink 462"/>
                <p14:cNvContentPartPr/>
                <p14:nvPr/>
              </p14:nvContentPartPr>
              <p14:xfrm>
                <a:off x="2759718" y="452478"/>
                <a:ext cx="83160" cy="14040"/>
              </p14:xfrm>
            </p:contentPart>
          </mc:Choice>
          <mc:Fallback xmlns="">
            <p:pic>
              <p:nvPicPr>
                <p:cNvPr id="463" name="Ink 462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58638" y="449958"/>
                  <a:ext cx="85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4" name="Ink 463"/>
                <p14:cNvContentPartPr/>
                <p14:nvPr/>
              </p14:nvContentPartPr>
              <p14:xfrm>
                <a:off x="2761518" y="494598"/>
                <a:ext cx="85680" cy="9360"/>
              </p14:xfrm>
            </p:contentPart>
          </mc:Choice>
          <mc:Fallback xmlns="">
            <p:pic>
              <p:nvPicPr>
                <p:cNvPr id="464" name="Ink 463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60438" y="493158"/>
                  <a:ext cx="874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6" name="Ink 465"/>
                <p14:cNvContentPartPr/>
                <p14:nvPr/>
              </p14:nvContentPartPr>
              <p14:xfrm>
                <a:off x="2909838" y="359598"/>
                <a:ext cx="77040" cy="221760"/>
              </p14:xfrm>
            </p:contentPart>
          </mc:Choice>
          <mc:Fallback xmlns="">
            <p:pic>
              <p:nvPicPr>
                <p:cNvPr id="466" name="Ink 465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08758" y="357078"/>
                  <a:ext cx="79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7" name="Ink 466"/>
                <p14:cNvContentPartPr/>
                <p14:nvPr/>
              </p14:nvContentPartPr>
              <p14:xfrm>
                <a:off x="3015678" y="439878"/>
                <a:ext cx="66960" cy="143280"/>
              </p14:xfrm>
            </p:contentPart>
          </mc:Choice>
          <mc:Fallback xmlns="">
            <p:pic>
              <p:nvPicPr>
                <p:cNvPr id="467" name="Ink 466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14238" y="437358"/>
                  <a:ext cx="69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8" name="Ink 467"/>
                <p14:cNvContentPartPr/>
                <p14:nvPr/>
              </p14:nvContentPartPr>
              <p14:xfrm>
                <a:off x="3112878" y="519798"/>
                <a:ext cx="10800" cy="79920"/>
              </p14:xfrm>
            </p:contentPart>
          </mc:Choice>
          <mc:Fallback xmlns="">
            <p:pic>
              <p:nvPicPr>
                <p:cNvPr id="468" name="Ink 467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11798" y="517638"/>
                  <a:ext cx="12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0" name="Ink 469"/>
                <p14:cNvContentPartPr/>
                <p14:nvPr/>
              </p14:nvContentPartPr>
              <p14:xfrm>
                <a:off x="3249678" y="434838"/>
                <a:ext cx="68040" cy="161640"/>
              </p14:xfrm>
            </p:contentPart>
          </mc:Choice>
          <mc:Fallback xmlns="">
            <p:pic>
              <p:nvPicPr>
                <p:cNvPr id="470" name="Ink 469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48598" y="432678"/>
                  <a:ext cx="70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1" name="Ink 470"/>
                <p14:cNvContentPartPr/>
                <p14:nvPr/>
              </p14:nvContentPartPr>
              <p14:xfrm>
                <a:off x="3369918" y="508638"/>
                <a:ext cx="84240" cy="66960"/>
              </p14:xfrm>
            </p:contentPart>
          </mc:Choice>
          <mc:Fallback xmlns="">
            <p:pic>
              <p:nvPicPr>
                <p:cNvPr id="471" name="Ink 470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68478" y="506118"/>
                  <a:ext cx="86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2" name="Ink 471"/>
                <p14:cNvContentPartPr/>
                <p14:nvPr/>
              </p14:nvContentPartPr>
              <p14:xfrm>
                <a:off x="3518958" y="547518"/>
                <a:ext cx="18360" cy="5040"/>
              </p14:xfrm>
            </p:contentPart>
          </mc:Choice>
          <mc:Fallback xmlns="">
            <p:pic>
              <p:nvPicPr>
                <p:cNvPr id="472" name="Ink 471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17878" y="545358"/>
                  <a:ext cx="1980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3" name="Ink 472"/>
                <p14:cNvContentPartPr/>
                <p14:nvPr/>
              </p14:nvContentPartPr>
              <p14:xfrm>
                <a:off x="3575118" y="543918"/>
                <a:ext cx="15840" cy="7200"/>
              </p14:xfrm>
            </p:contentPart>
          </mc:Choice>
          <mc:Fallback xmlns="">
            <p:pic>
              <p:nvPicPr>
                <p:cNvPr id="473" name="Ink 472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74398" y="541758"/>
                  <a:ext cx="169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4" name="Ink 473"/>
                <p14:cNvContentPartPr/>
                <p14:nvPr/>
              </p14:nvContentPartPr>
              <p14:xfrm>
                <a:off x="3613638" y="535278"/>
                <a:ext cx="2160" cy="10800"/>
              </p14:xfrm>
            </p:contentPart>
          </mc:Choice>
          <mc:Fallback xmlns="">
            <p:pic>
              <p:nvPicPr>
                <p:cNvPr id="474" name="Ink 473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12558" y="533478"/>
                  <a:ext cx="43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5" name="Ink 474"/>
                <p14:cNvContentPartPr/>
                <p14:nvPr/>
              </p14:nvContentPartPr>
              <p14:xfrm>
                <a:off x="3687078" y="460398"/>
                <a:ext cx="105480" cy="162720"/>
              </p14:xfrm>
            </p:contentPart>
          </mc:Choice>
          <mc:Fallback xmlns="">
            <p:pic>
              <p:nvPicPr>
                <p:cNvPr id="475" name="Ink 474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86358" y="457878"/>
                  <a:ext cx="10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7" name="Ink 476"/>
                <p14:cNvContentPartPr/>
                <p14:nvPr/>
              </p14:nvContentPartPr>
              <p14:xfrm>
                <a:off x="3982278" y="351318"/>
                <a:ext cx="86040" cy="227520"/>
              </p14:xfrm>
            </p:contentPart>
          </mc:Choice>
          <mc:Fallback xmlns="">
            <p:pic>
              <p:nvPicPr>
                <p:cNvPr id="477" name="Ink 476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80838" y="348798"/>
                  <a:ext cx="88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8" name="Ink 477"/>
                <p14:cNvContentPartPr/>
                <p14:nvPr/>
              </p14:nvContentPartPr>
              <p14:xfrm>
                <a:off x="4139958" y="424398"/>
                <a:ext cx="95400" cy="79920"/>
              </p14:xfrm>
            </p:contentPart>
          </mc:Choice>
          <mc:Fallback xmlns="">
            <p:pic>
              <p:nvPicPr>
                <p:cNvPr id="478" name="Ink 477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38518" y="422238"/>
                  <a:ext cx="97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9" name="Ink 478"/>
                <p14:cNvContentPartPr/>
                <p14:nvPr/>
              </p14:nvContentPartPr>
              <p14:xfrm>
                <a:off x="4141758" y="452478"/>
                <a:ext cx="87840" cy="16920"/>
              </p14:xfrm>
            </p:contentPart>
          </mc:Choice>
          <mc:Fallback xmlns="">
            <p:pic>
              <p:nvPicPr>
                <p:cNvPr id="479" name="Ink 478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40678" y="452118"/>
                  <a:ext cx="89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0" name="Ink 479"/>
                <p14:cNvContentPartPr/>
                <p14:nvPr/>
              </p14:nvContentPartPr>
              <p14:xfrm>
                <a:off x="4303758" y="350598"/>
                <a:ext cx="44280" cy="178920"/>
              </p14:xfrm>
            </p:contentPart>
          </mc:Choice>
          <mc:Fallback xmlns="">
            <p:pic>
              <p:nvPicPr>
                <p:cNvPr id="480" name="Ink 479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02678" y="348438"/>
                  <a:ext cx="46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1" name="Ink 480"/>
                <p14:cNvContentPartPr/>
                <p14:nvPr/>
              </p14:nvContentPartPr>
              <p14:xfrm>
                <a:off x="4330398" y="341958"/>
                <a:ext cx="46440" cy="196920"/>
              </p14:xfrm>
            </p:contentPart>
          </mc:Choice>
          <mc:Fallback xmlns="">
            <p:pic>
              <p:nvPicPr>
                <p:cNvPr id="481" name="Ink 480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28958" y="339438"/>
                  <a:ext cx="49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2" name="Ink 481"/>
                <p14:cNvContentPartPr/>
                <p14:nvPr/>
              </p14:nvContentPartPr>
              <p14:xfrm>
                <a:off x="4365318" y="350238"/>
                <a:ext cx="72000" cy="189000"/>
              </p14:xfrm>
            </p:contentPart>
          </mc:Choice>
          <mc:Fallback xmlns="">
            <p:pic>
              <p:nvPicPr>
                <p:cNvPr id="482" name="Ink 481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64238" y="348078"/>
                  <a:ext cx="7416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85" name="Ink 484"/>
              <p14:cNvContentPartPr/>
              <p14:nvPr/>
            </p14:nvContentPartPr>
            <p14:xfrm>
              <a:off x="1828690" y="505480"/>
              <a:ext cx="130680" cy="122400"/>
            </p14:xfrm>
          </p:contentPart>
        </mc:Choice>
        <mc:Fallback xmlns="">
          <p:pic>
            <p:nvPicPr>
              <p:cNvPr id="485" name="Ink 484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827250" y="502960"/>
                <a:ext cx="1332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87" name="Ink 486"/>
              <p14:cNvContentPartPr/>
              <p14:nvPr/>
            </p14:nvContentPartPr>
            <p14:xfrm>
              <a:off x="3720490" y="803560"/>
              <a:ext cx="108720" cy="101880"/>
            </p14:xfrm>
          </p:contentPart>
        </mc:Choice>
        <mc:Fallback xmlns="">
          <p:pic>
            <p:nvPicPr>
              <p:cNvPr id="487" name="Ink 486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19410" y="801400"/>
                <a:ext cx="1112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88" name="Ink 487"/>
              <p14:cNvContentPartPr/>
              <p14:nvPr/>
            </p14:nvContentPartPr>
            <p14:xfrm>
              <a:off x="4412770" y="509440"/>
              <a:ext cx="93240" cy="90360"/>
            </p14:xfrm>
          </p:contentPart>
        </mc:Choice>
        <mc:Fallback xmlns="">
          <p:pic>
            <p:nvPicPr>
              <p:cNvPr id="488" name="Ink 487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11690" y="506920"/>
                <a:ext cx="957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89" name="Ink 488"/>
              <p14:cNvContentPartPr/>
              <p14:nvPr/>
            </p14:nvContentPartPr>
            <p14:xfrm>
              <a:off x="3202810" y="1594480"/>
              <a:ext cx="78480" cy="130680"/>
            </p14:xfrm>
          </p:contentPart>
        </mc:Choice>
        <mc:Fallback xmlns="">
          <p:pic>
            <p:nvPicPr>
              <p:cNvPr id="489" name="Ink 488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201370" y="1591960"/>
                <a:ext cx="806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" name="Ink 4"/>
              <p14:cNvContentPartPr/>
              <p14:nvPr/>
            </p14:nvContentPartPr>
            <p14:xfrm>
              <a:off x="2288960" y="2171840"/>
              <a:ext cx="48240" cy="23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287880" y="2170040"/>
                <a:ext cx="500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" name="Ink 6"/>
              <p14:cNvContentPartPr/>
              <p14:nvPr/>
            </p14:nvContentPartPr>
            <p14:xfrm>
              <a:off x="855440" y="1065200"/>
              <a:ext cx="70920" cy="8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4360" y="1063040"/>
                <a:ext cx="7344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" name="Ink 7"/>
              <p14:cNvContentPartPr/>
              <p14:nvPr/>
            </p14:nvContentPartPr>
            <p14:xfrm>
              <a:off x="879200" y="1072400"/>
              <a:ext cx="16920" cy="81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77760" y="1070240"/>
                <a:ext cx="194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" name="Ink 8"/>
              <p14:cNvContentPartPr/>
              <p14:nvPr/>
            </p14:nvContentPartPr>
            <p14:xfrm>
              <a:off x="5172560" y="196412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171840" y="1962320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" name="Ink 9"/>
              <p14:cNvContentPartPr/>
              <p14:nvPr/>
            </p14:nvContentPartPr>
            <p14:xfrm>
              <a:off x="4016600" y="501440"/>
              <a:ext cx="14040" cy="1000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15520" y="498920"/>
                <a:ext cx="162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" name="Ink 10"/>
              <p14:cNvContentPartPr/>
              <p14:nvPr/>
            </p14:nvContentPartPr>
            <p14:xfrm>
              <a:off x="3956840" y="489560"/>
              <a:ext cx="128520" cy="298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956120" y="487040"/>
                <a:ext cx="13032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00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63437" y="732887"/>
              <a:ext cx="87480" cy="2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2717" y="730727"/>
                <a:ext cx="89280" cy="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258757" y="783287"/>
              <a:ext cx="79560" cy="5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8037" y="781262"/>
                <a:ext cx="81000" cy="9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492397" y="584567"/>
              <a:ext cx="98640" cy="158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1317" y="582047"/>
                <a:ext cx="1008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1657637" y="590687"/>
              <a:ext cx="100440" cy="177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6553" y="588527"/>
                <a:ext cx="102608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1779677" y="611927"/>
              <a:ext cx="49320" cy="129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78597" y="609767"/>
                <a:ext cx="514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1847357" y="659087"/>
              <a:ext cx="71280" cy="67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6277" y="658007"/>
                <a:ext cx="734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/>
              <p14:cNvContentPartPr/>
              <p14:nvPr/>
            </p14:nvContentPartPr>
            <p14:xfrm>
              <a:off x="1946357" y="605807"/>
              <a:ext cx="45360" cy="1616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46000" y="603647"/>
                <a:ext cx="46789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/>
              <p14:cNvContentPartPr/>
              <p14:nvPr/>
            </p14:nvContentPartPr>
            <p14:xfrm>
              <a:off x="2007557" y="560807"/>
              <a:ext cx="97920" cy="792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06481" y="558287"/>
                <a:ext cx="99355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/>
              <p14:cNvContentPartPr/>
              <p14:nvPr/>
            </p14:nvContentPartPr>
            <p14:xfrm>
              <a:off x="1513637" y="764207"/>
              <a:ext cx="445320" cy="367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2917" y="763127"/>
                <a:ext cx="4471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/>
              <p14:cNvContentPartPr/>
              <p14:nvPr/>
            </p14:nvContentPartPr>
            <p14:xfrm>
              <a:off x="1672397" y="798767"/>
              <a:ext cx="95040" cy="1677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71317" y="796242"/>
                <a:ext cx="97200" cy="172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/>
              <p14:cNvContentPartPr/>
              <p14:nvPr/>
            </p14:nvContentPartPr>
            <p14:xfrm>
              <a:off x="1812797" y="845207"/>
              <a:ext cx="125280" cy="1018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11714" y="842678"/>
                <a:ext cx="127807" cy="106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/>
              <p14:cNvContentPartPr/>
              <p14:nvPr/>
            </p14:nvContentPartPr>
            <p14:xfrm>
              <a:off x="2098637" y="756287"/>
              <a:ext cx="17640" cy="252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97557" y="753802"/>
                <a:ext cx="19800" cy="29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/>
              <p14:cNvContentPartPr/>
              <p14:nvPr/>
            </p14:nvContentPartPr>
            <p14:xfrm>
              <a:off x="2172797" y="713447"/>
              <a:ext cx="116280" cy="118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71717" y="711294"/>
                <a:ext cx="118440" cy="12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/>
              <p14:cNvContentPartPr/>
              <p14:nvPr/>
            </p14:nvContentPartPr>
            <p14:xfrm>
              <a:off x="2329397" y="664127"/>
              <a:ext cx="48240" cy="1904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28325" y="661602"/>
                <a:ext cx="50384" cy="195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/>
              <p14:cNvContentPartPr/>
              <p14:nvPr/>
            </p14:nvContentPartPr>
            <p14:xfrm>
              <a:off x="2399957" y="717767"/>
              <a:ext cx="120960" cy="1065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98877" y="715247"/>
                <a:ext cx="1234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/>
              <p14:cNvContentPartPr/>
              <p14:nvPr/>
            </p14:nvContentPartPr>
            <p14:xfrm>
              <a:off x="2531357" y="660167"/>
              <a:ext cx="58320" cy="2181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30270" y="658003"/>
                <a:ext cx="60856" cy="221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/>
              <p14:cNvContentPartPr/>
              <p14:nvPr/>
            </p14:nvContentPartPr>
            <p14:xfrm>
              <a:off x="2679317" y="770687"/>
              <a:ext cx="99720" cy="39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78237" y="768707"/>
                <a:ext cx="101880" cy="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/>
              <p14:cNvContentPartPr/>
              <p14:nvPr/>
            </p14:nvContentPartPr>
            <p14:xfrm>
              <a:off x="2726117" y="712727"/>
              <a:ext cx="10080" cy="117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25037" y="710567"/>
                <a:ext cx="122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/>
              <p14:cNvContentPartPr/>
              <p14:nvPr/>
            </p14:nvContentPartPr>
            <p14:xfrm>
              <a:off x="2879837" y="665207"/>
              <a:ext cx="96120" cy="1929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79117" y="662687"/>
                <a:ext cx="979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/>
              <p14:cNvContentPartPr/>
              <p14:nvPr/>
            </p14:nvContentPartPr>
            <p14:xfrm>
              <a:off x="3028877" y="666647"/>
              <a:ext cx="52560" cy="2019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27797" y="664483"/>
                <a:ext cx="54720" cy="205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/>
              <p14:cNvContentPartPr/>
              <p14:nvPr/>
            </p14:nvContentPartPr>
            <p14:xfrm>
              <a:off x="3108797" y="738287"/>
              <a:ext cx="82440" cy="849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07717" y="736127"/>
                <a:ext cx="846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/>
              <p14:cNvContentPartPr/>
              <p14:nvPr/>
            </p14:nvContentPartPr>
            <p14:xfrm>
              <a:off x="3204197" y="671327"/>
              <a:ext cx="56520" cy="1886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03482" y="669171"/>
                <a:ext cx="58309" cy="192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/>
              <p14:cNvContentPartPr/>
              <p14:nvPr/>
            </p14:nvContentPartPr>
            <p14:xfrm>
              <a:off x="3274757" y="623447"/>
              <a:ext cx="105840" cy="957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73681" y="620927"/>
                <a:ext cx="107993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/>
              <p14:cNvContentPartPr/>
              <p14:nvPr/>
            </p14:nvContentPartPr>
            <p14:xfrm>
              <a:off x="3401477" y="662687"/>
              <a:ext cx="87840" cy="1742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00401" y="660162"/>
                <a:ext cx="89991" cy="17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/>
              <p14:cNvContentPartPr/>
              <p14:nvPr/>
            </p14:nvContentPartPr>
            <p14:xfrm>
              <a:off x="3529277" y="656567"/>
              <a:ext cx="53280" cy="1990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28197" y="654407"/>
                <a:ext cx="554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/>
              <p14:cNvContentPartPr/>
              <p14:nvPr/>
            </p14:nvContentPartPr>
            <p14:xfrm>
              <a:off x="3605597" y="714887"/>
              <a:ext cx="101160" cy="936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04513" y="712719"/>
                <a:ext cx="103689" cy="98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/>
              <p14:cNvContentPartPr/>
              <p14:nvPr/>
            </p14:nvContentPartPr>
            <p14:xfrm>
              <a:off x="3687317" y="652247"/>
              <a:ext cx="68040" cy="2192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86957" y="650087"/>
                <a:ext cx="69480" cy="222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Straight Connector 30"/>
          <p:cNvCxnSpPr/>
          <p:nvPr/>
        </p:nvCxnSpPr>
        <p:spPr>
          <a:xfrm flipV="1">
            <a:off x="1442548" y="510337"/>
            <a:ext cx="1147129" cy="50470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92397" y="510337"/>
            <a:ext cx="1097280" cy="436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/>
              <p14:cNvContentPartPr/>
              <p14:nvPr/>
            </p14:nvContentPartPr>
            <p14:xfrm>
              <a:off x="407552" y="674712"/>
              <a:ext cx="175320" cy="1666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6472" y="672552"/>
                <a:ext cx="177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/>
              <p14:cNvContentPartPr/>
              <p14:nvPr/>
            </p14:nvContentPartPr>
            <p14:xfrm>
              <a:off x="624272" y="624672"/>
              <a:ext cx="57600" cy="684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3199" y="622512"/>
                <a:ext cx="59031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/>
              <p14:cNvContentPartPr/>
              <p14:nvPr/>
            </p14:nvContentPartPr>
            <p14:xfrm>
              <a:off x="729392" y="626472"/>
              <a:ext cx="51120" cy="2026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8312" y="625035"/>
                <a:ext cx="53280" cy="206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/>
              <p14:cNvContentPartPr/>
              <p14:nvPr/>
            </p14:nvContentPartPr>
            <p14:xfrm>
              <a:off x="776552" y="642672"/>
              <a:ext cx="88920" cy="154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5472" y="640152"/>
                <a:ext cx="91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/>
              <p14:cNvContentPartPr/>
              <p14:nvPr/>
            </p14:nvContentPartPr>
            <p14:xfrm>
              <a:off x="772952" y="739512"/>
              <a:ext cx="65160" cy="219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1872" y="736992"/>
                <a:ext cx="666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/>
              <p14:cNvContentPartPr/>
              <p14:nvPr/>
            </p14:nvContentPartPr>
            <p14:xfrm>
              <a:off x="900032" y="635832"/>
              <a:ext cx="77760" cy="1879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8957" y="634032"/>
                <a:ext cx="79552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/>
              <p14:cNvContentPartPr/>
              <p14:nvPr/>
            </p14:nvContentPartPr>
            <p14:xfrm>
              <a:off x="984632" y="715032"/>
              <a:ext cx="105480" cy="932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3552" y="712872"/>
                <a:ext cx="1076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/>
              <p14:cNvContentPartPr/>
              <p14:nvPr/>
            </p14:nvContentPartPr>
            <p14:xfrm>
              <a:off x="1130072" y="625752"/>
              <a:ext cx="55080" cy="2401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29710" y="623592"/>
                <a:ext cx="56892" cy="243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/>
          <p:cNvSpPr txBox="1"/>
          <p:nvPr/>
        </p:nvSpPr>
        <p:spPr>
          <a:xfrm>
            <a:off x="166660" y="1015038"/>
            <a:ext cx="408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Easily computable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Easily invertible (when </a:t>
            </a:r>
            <a:r>
              <a:rPr lang="en-US" dirty="0" err="1" smtClean="0"/>
              <a:t>Jacobian</a:t>
            </a:r>
            <a:r>
              <a:rPr lang="en-US" dirty="0" smtClean="0"/>
              <a:t> is sparse)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Positive definite, well conditioned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407828" y="1799233"/>
            <a:ext cx="1885320" cy="292680"/>
            <a:chOff x="2930166" y="1377954"/>
            <a:chExt cx="188532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/>
                <p14:cNvContentPartPr/>
                <p14:nvPr/>
              </p14:nvContentPartPr>
              <p14:xfrm>
                <a:off x="2930166" y="1472634"/>
                <a:ext cx="151920" cy="15552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29086" y="1470474"/>
                  <a:ext cx="154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/>
                <p14:cNvContentPartPr/>
                <p14:nvPr/>
              </p14:nvContentPartPr>
              <p14:xfrm>
                <a:off x="3113766" y="1415394"/>
                <a:ext cx="60480" cy="10656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12686" y="1413234"/>
                  <a:ext cx="62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/>
                <p14:cNvContentPartPr/>
                <p14:nvPr/>
              </p14:nvContentPartPr>
              <p14:xfrm>
                <a:off x="3198366" y="1427634"/>
                <a:ext cx="42480" cy="19872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97286" y="1425474"/>
                  <a:ext cx="44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/>
                <p14:cNvContentPartPr/>
                <p14:nvPr/>
              </p14:nvContentPartPr>
              <p14:xfrm>
                <a:off x="3231486" y="1434114"/>
                <a:ext cx="99360" cy="1584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30406" y="1431594"/>
                  <a:ext cx="101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/>
                <p14:cNvContentPartPr/>
                <p14:nvPr/>
              </p14:nvContentPartPr>
              <p14:xfrm>
                <a:off x="3217806" y="1524114"/>
                <a:ext cx="91800" cy="2304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17086" y="1523754"/>
                  <a:ext cx="92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/>
                <p14:cNvContentPartPr/>
                <p14:nvPr/>
              </p14:nvContentPartPr>
              <p14:xfrm>
                <a:off x="3314646" y="1427634"/>
                <a:ext cx="67680" cy="19512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13566" y="1425474"/>
                  <a:ext cx="69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/>
                <p14:cNvContentPartPr/>
                <p14:nvPr/>
              </p14:nvContentPartPr>
              <p14:xfrm>
                <a:off x="3384126" y="1495674"/>
                <a:ext cx="108360" cy="9360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83046" y="1493514"/>
                  <a:ext cx="110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/>
                <p14:cNvContentPartPr/>
                <p14:nvPr/>
              </p14:nvContentPartPr>
              <p14:xfrm>
                <a:off x="3478806" y="1391634"/>
                <a:ext cx="72360" cy="27900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78446" y="1389474"/>
                  <a:ext cx="73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/>
                <p14:cNvContentPartPr/>
                <p14:nvPr/>
              </p14:nvContentPartPr>
              <p14:xfrm>
                <a:off x="3658086" y="1489914"/>
                <a:ext cx="87120" cy="11016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56646" y="1487394"/>
                  <a:ext cx="90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/>
                <p14:cNvContentPartPr/>
                <p14:nvPr/>
              </p14:nvContentPartPr>
              <p14:xfrm>
                <a:off x="3793806" y="1475514"/>
                <a:ext cx="130320" cy="11628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92726" y="1472994"/>
                  <a:ext cx="132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/>
                <p14:cNvContentPartPr/>
                <p14:nvPr/>
              </p14:nvContentPartPr>
              <p14:xfrm>
                <a:off x="3599406" y="1523754"/>
                <a:ext cx="16920" cy="2052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98326" y="1521594"/>
                  <a:ext cx="19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/>
                <p14:cNvContentPartPr/>
                <p14:nvPr/>
              </p14:nvContentPartPr>
              <p14:xfrm>
                <a:off x="3992886" y="1519074"/>
                <a:ext cx="77400" cy="360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91806" y="1516554"/>
                  <a:ext cx="79560" cy="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/>
                <p14:cNvContentPartPr/>
                <p14:nvPr/>
              </p14:nvContentPartPr>
              <p14:xfrm>
                <a:off x="3987126" y="1560474"/>
                <a:ext cx="95400" cy="504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86046" y="1559034"/>
                  <a:ext cx="97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/>
                <p14:cNvContentPartPr/>
                <p14:nvPr/>
              </p14:nvContentPartPr>
              <p14:xfrm>
                <a:off x="4147326" y="1533834"/>
                <a:ext cx="63000" cy="756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46246" y="1531674"/>
                  <a:ext cx="655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/>
                <p14:cNvContentPartPr/>
                <p14:nvPr/>
              </p14:nvContentPartPr>
              <p14:xfrm>
                <a:off x="4277646" y="1465074"/>
                <a:ext cx="133920" cy="12060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76566" y="1462554"/>
                  <a:ext cx="136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/>
                <p14:cNvContentPartPr/>
                <p14:nvPr/>
              </p14:nvContentPartPr>
              <p14:xfrm>
                <a:off x="4448646" y="1397034"/>
                <a:ext cx="18360" cy="16056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47566" y="1394874"/>
                  <a:ext cx="20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/>
                <p14:cNvContentPartPr/>
                <p14:nvPr/>
              </p14:nvContentPartPr>
              <p14:xfrm>
                <a:off x="4462326" y="1397754"/>
                <a:ext cx="102240" cy="1080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61246" y="1395234"/>
                  <a:ext cx="1044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/>
                <p14:cNvContentPartPr/>
                <p14:nvPr/>
              </p14:nvContentPartPr>
              <p14:xfrm>
                <a:off x="4456206" y="1488474"/>
                <a:ext cx="81360" cy="1944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55126" y="1488114"/>
                  <a:ext cx="82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/>
                <p14:cNvContentPartPr/>
                <p14:nvPr/>
              </p14:nvContentPartPr>
              <p14:xfrm>
                <a:off x="4561686" y="1398474"/>
                <a:ext cx="52200" cy="20592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60246" y="1395954"/>
                  <a:ext cx="54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/>
                <p14:cNvContentPartPr/>
                <p14:nvPr/>
              </p14:nvContentPartPr>
              <p14:xfrm>
                <a:off x="4631526" y="1481274"/>
                <a:ext cx="118080" cy="7740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30086" y="1480194"/>
                  <a:ext cx="120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/>
                <p14:cNvContentPartPr/>
                <p14:nvPr/>
              </p14:nvContentPartPr>
              <p14:xfrm>
                <a:off x="4733406" y="1377954"/>
                <a:ext cx="82080" cy="27000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33046" y="1375794"/>
                  <a:ext cx="8352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875166" y="627757"/>
            <a:ext cx="540000" cy="238320"/>
            <a:chOff x="3797406" y="373016"/>
            <a:chExt cx="54000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/>
                <p14:cNvContentPartPr/>
                <p14:nvPr/>
              </p14:nvContentPartPr>
              <p14:xfrm>
                <a:off x="3797406" y="516656"/>
                <a:ext cx="141840" cy="900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93086" y="507310"/>
                  <a:ext cx="151200" cy="280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/>
                <p14:cNvContentPartPr/>
                <p14:nvPr/>
              </p14:nvContentPartPr>
              <p14:xfrm>
                <a:off x="3870126" y="451136"/>
                <a:ext cx="27000" cy="12636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865446" y="441056"/>
                  <a:ext cx="36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/>
                <p14:cNvContentPartPr/>
                <p14:nvPr/>
              </p14:nvContentPartPr>
              <p14:xfrm>
                <a:off x="4036806" y="373016"/>
                <a:ext cx="82800" cy="23832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32846" y="362921"/>
                  <a:ext cx="91440" cy="258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/>
                <p14:cNvContentPartPr/>
                <p14:nvPr/>
              </p14:nvContentPartPr>
              <p14:xfrm>
                <a:off x="4026726" y="517376"/>
                <a:ext cx="62280" cy="6804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24206" y="508736"/>
                  <a:ext cx="68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Ink 68"/>
                <p14:cNvContentPartPr/>
                <p14:nvPr/>
              </p14:nvContentPartPr>
              <p14:xfrm>
                <a:off x="4235886" y="382016"/>
                <a:ext cx="39600" cy="20772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30846" y="373016"/>
                  <a:ext cx="49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Ink 69"/>
                <p14:cNvContentPartPr/>
                <p14:nvPr/>
              </p14:nvContentPartPr>
              <p14:xfrm>
                <a:off x="4222926" y="374456"/>
                <a:ext cx="114480" cy="2160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218246" y="364376"/>
                  <a:ext cx="1242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" name="Ink 70"/>
                <p14:cNvContentPartPr/>
                <p14:nvPr/>
              </p14:nvContentPartPr>
              <p14:xfrm>
                <a:off x="4190886" y="582176"/>
                <a:ext cx="110520" cy="1836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186206" y="577496"/>
                  <a:ext cx="119160" cy="3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31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761"/>
            <a:ext cx="4137660" cy="577850"/>
          </a:xfrm>
        </p:spPr>
        <p:txBody>
          <a:bodyPr>
            <a:normAutofit/>
          </a:bodyPr>
          <a:lstStyle/>
          <a:p>
            <a:r>
              <a:rPr lang="en-US" dirty="0" smtClean="0"/>
              <a:t>Interpretation 2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278185" y="381229"/>
            <a:ext cx="3859888" cy="287839"/>
            <a:chOff x="397353" y="1224154"/>
            <a:chExt cx="3859888" cy="28783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4" name="Ink 133"/>
                <p14:cNvContentPartPr/>
                <p14:nvPr/>
              </p14:nvContentPartPr>
              <p14:xfrm>
                <a:off x="397353" y="1283399"/>
                <a:ext cx="99528" cy="196809"/>
              </p14:xfrm>
            </p:contentPart>
          </mc:Choice>
          <mc:Fallback xmlns="">
            <p:pic>
              <p:nvPicPr>
                <p:cNvPr id="134" name="Ink 133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6632" y="1281236"/>
                  <a:ext cx="101331" cy="201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5" name="Ink 134"/>
                <p14:cNvContentPartPr/>
                <p14:nvPr/>
              </p14:nvContentPartPr>
              <p14:xfrm>
                <a:off x="551462" y="1305231"/>
                <a:ext cx="40775" cy="144477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379" y="1303434"/>
                  <a:ext cx="42579" cy="148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6" name="Ink 135"/>
                <p14:cNvContentPartPr/>
                <p14:nvPr/>
              </p14:nvContentPartPr>
              <p14:xfrm>
                <a:off x="620168" y="1337016"/>
                <a:ext cx="95355" cy="87328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9089" y="1334860"/>
                  <a:ext cx="97874" cy="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7" name="Ink 136"/>
                <p14:cNvContentPartPr/>
                <p14:nvPr/>
              </p14:nvContentPartPr>
              <p14:xfrm>
                <a:off x="737676" y="1405401"/>
                <a:ext cx="21511" cy="106592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6600" y="1403248"/>
                  <a:ext cx="22945" cy="110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9" name="Ink 138"/>
                <p14:cNvContentPartPr/>
                <p14:nvPr/>
              </p14:nvContentPartPr>
              <p14:xfrm>
                <a:off x="718092" y="1432370"/>
                <a:ext cx="68707" cy="2119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7013" y="1432011"/>
                  <a:ext cx="69786" cy="237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0" name="Ink 139"/>
                <p14:cNvContentPartPr/>
                <p14:nvPr/>
              </p14:nvContentPartPr>
              <p14:xfrm>
                <a:off x="797072" y="1303947"/>
                <a:ext cx="61001" cy="177546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6354" y="1301786"/>
                  <a:ext cx="62795" cy="181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1" name="Ink 140"/>
                <p14:cNvContentPartPr/>
                <p14:nvPr/>
              </p14:nvContentPartPr>
              <p14:xfrm>
                <a:off x="859037" y="1240698"/>
                <a:ext cx="109160" cy="91181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7956" y="1240338"/>
                  <a:ext cx="110961" cy="94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2" name="Ink 141"/>
                <p14:cNvContentPartPr/>
                <p14:nvPr/>
              </p14:nvContentPartPr>
              <p14:xfrm>
                <a:off x="1021814" y="1328989"/>
                <a:ext cx="85723" cy="101776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0733" y="1326831"/>
                  <a:ext cx="88244" cy="106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3" name="Ink 142"/>
                <p14:cNvContentPartPr/>
                <p14:nvPr/>
              </p14:nvContentPartPr>
              <p14:xfrm>
                <a:off x="1157301" y="1281151"/>
                <a:ext cx="50406" cy="184609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6221" y="1278992"/>
                  <a:ext cx="52566" cy="188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4" name="Ink 143"/>
                <p14:cNvContentPartPr/>
                <p14:nvPr/>
              </p14:nvContentPartPr>
              <p14:xfrm>
                <a:off x="1229539" y="1352106"/>
                <a:ext cx="77696" cy="87970"/>
              </p14:xfrm>
            </p:contentPart>
          </mc:Choice>
          <mc:Fallback xmlns="">
            <p:pic>
              <p:nvPicPr>
                <p:cNvPr id="144" name="Ink 143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28093" y="1349593"/>
                  <a:ext cx="80587" cy="9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5" name="Ink 144"/>
                <p14:cNvContentPartPr/>
                <p14:nvPr/>
              </p14:nvContentPartPr>
              <p14:xfrm>
                <a:off x="1344800" y="1389991"/>
                <a:ext cx="15732" cy="94712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43702" y="1387830"/>
                  <a:ext cx="17561" cy="99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6" name="Ink 145"/>
                <p14:cNvContentPartPr/>
                <p14:nvPr/>
              </p14:nvContentPartPr>
              <p14:xfrm>
                <a:off x="1322326" y="1431407"/>
                <a:ext cx="59396" cy="16374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21246" y="1430679"/>
                  <a:ext cx="60836" cy="19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7" name="Ink 146"/>
                <p14:cNvContentPartPr/>
                <p14:nvPr/>
              </p14:nvContentPartPr>
              <p14:xfrm>
                <a:off x="1384932" y="1284683"/>
                <a:ext cx="55543" cy="190067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83850" y="1282523"/>
                  <a:ext cx="58068" cy="192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48" name="Ink 147"/>
                <p14:cNvContentPartPr/>
                <p14:nvPr/>
              </p14:nvContentPartPr>
              <p14:xfrm>
                <a:off x="1527483" y="1369122"/>
                <a:ext cx="99528" cy="11558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526401" y="1368400"/>
                  <a:ext cx="101692" cy="14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49" name="Ink 148"/>
                <p14:cNvContentPartPr/>
                <p14:nvPr/>
              </p14:nvContentPartPr>
              <p14:xfrm>
                <a:off x="1569863" y="1338300"/>
                <a:ext cx="9311" cy="10017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68789" y="1336146"/>
                  <a:ext cx="11460" cy="1044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50" name="Ink 149"/>
                <p14:cNvContentPartPr/>
                <p14:nvPr/>
              </p14:nvContentPartPr>
              <p14:xfrm>
                <a:off x="1707597" y="1286288"/>
                <a:ext cx="97602" cy="130029"/>
              </p14:xfrm>
            </p:contentPart>
          </mc:Choice>
          <mc:Fallback xmlns="">
            <p:pic>
              <p:nvPicPr>
                <p:cNvPr id="150" name="Ink 149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06877" y="1283767"/>
                  <a:ext cx="99763" cy="1350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51" name="Ink 150"/>
                <p14:cNvContentPartPr/>
                <p14:nvPr/>
              </p14:nvContentPartPr>
              <p14:xfrm>
                <a:off x="1837947" y="1289499"/>
                <a:ext cx="49764" cy="182683"/>
              </p14:xfrm>
            </p:contentPart>
          </mc:Choice>
          <mc:Fallback xmlns="">
            <p:pic>
              <p:nvPicPr>
                <p:cNvPr id="151" name="Ink 150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36505" y="1287337"/>
                  <a:ext cx="51928" cy="186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52" name="Ink 151"/>
                <p14:cNvContentPartPr/>
                <p14:nvPr/>
              </p14:nvContentPartPr>
              <p14:xfrm>
                <a:off x="1904086" y="1344721"/>
                <a:ext cx="99207" cy="99207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02643" y="1342564"/>
                  <a:ext cx="102093" cy="1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53" name="Ink 152"/>
                <p14:cNvContentPartPr/>
                <p14:nvPr/>
              </p14:nvContentPartPr>
              <p14:xfrm>
                <a:off x="2023520" y="1385817"/>
                <a:ext cx="15411" cy="107555"/>
              </p14:xfrm>
            </p:contentPart>
          </mc:Choice>
          <mc:Fallback xmlns="">
            <p:pic>
              <p:nvPicPr>
                <p:cNvPr id="153" name="Ink 152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22086" y="1384012"/>
                  <a:ext cx="17561" cy="111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4" name="Ink 153"/>
                <p14:cNvContentPartPr/>
                <p14:nvPr/>
              </p14:nvContentPartPr>
              <p14:xfrm>
                <a:off x="2002972" y="1443928"/>
                <a:ext cx="49122" cy="1830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01888" y="1443569"/>
                  <a:ext cx="50567" cy="21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7" name="Ink 156"/>
                <p14:cNvContentPartPr/>
                <p14:nvPr/>
              </p14:nvContentPartPr>
              <p14:xfrm>
                <a:off x="2072963" y="1300736"/>
                <a:ext cx="38206" cy="179793"/>
              </p14:xfrm>
            </p:contentPart>
          </mc:Choice>
          <mc:Fallback xmlns="">
            <p:pic>
              <p:nvPicPr>
                <p:cNvPr id="157" name="Ink 156"/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72249" y="1298574"/>
                  <a:ext cx="40348" cy="183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8" name="Ink 157"/>
                <p14:cNvContentPartPr/>
                <p14:nvPr/>
              </p14:nvContentPartPr>
              <p14:xfrm>
                <a:off x="2120801" y="1266062"/>
                <a:ext cx="87328" cy="76091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19723" y="1263550"/>
                  <a:ext cx="89125" cy="81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9" name="Ink 158"/>
                <p14:cNvContentPartPr/>
                <p14:nvPr/>
              </p14:nvContentPartPr>
              <p14:xfrm>
                <a:off x="2238951" y="1285325"/>
                <a:ext cx="104986" cy="156035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37872" y="1282802"/>
                  <a:ext cx="107143" cy="1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24" name="Ink 223"/>
                <p14:cNvContentPartPr/>
                <p14:nvPr/>
              </p14:nvContentPartPr>
              <p14:xfrm>
                <a:off x="2391454" y="1274730"/>
                <a:ext cx="44948" cy="181077"/>
              </p14:xfrm>
            </p:contentPart>
          </mc:Choice>
          <mc:Fallback xmlns="">
            <p:pic>
              <p:nvPicPr>
                <p:cNvPr id="224" name="Ink 223"/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90375" y="1272210"/>
                  <a:ext cx="47106" cy="185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6" name="Ink 225"/>
                <p14:cNvContentPartPr/>
                <p14:nvPr/>
              </p14:nvContentPartPr>
              <p14:xfrm>
                <a:off x="2451492" y="1322889"/>
                <a:ext cx="113655" cy="88933"/>
              </p14:xfrm>
            </p:contentPart>
          </mc:Choice>
          <mc:Fallback xmlns="">
            <p:pic>
              <p:nvPicPr>
                <p:cNvPr id="226" name="Ink 225"/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50053" y="1320729"/>
                  <a:ext cx="116532" cy="936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27" name="Ink 226"/>
                <p14:cNvContentPartPr/>
                <p14:nvPr/>
              </p14:nvContentPartPr>
              <p14:xfrm>
                <a:off x="2585053" y="1363985"/>
                <a:ext cx="27290" cy="111729"/>
              </p14:xfrm>
            </p:contentPart>
          </mc:Choice>
          <mc:Fallback xmlns="">
            <p:pic>
              <p:nvPicPr>
                <p:cNvPr id="227" name="Ink 226"/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583598" y="1361829"/>
                  <a:ext cx="29837" cy="1163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0" name="Ink 229"/>
                <p14:cNvContentPartPr/>
                <p14:nvPr/>
              </p14:nvContentPartPr>
              <p14:xfrm>
                <a:off x="2564184" y="1413428"/>
                <a:ext cx="51370" cy="18300"/>
              </p14:xfrm>
            </p:contentPart>
          </mc:Choice>
          <mc:Fallback xmlns="">
            <p:pic>
              <p:nvPicPr>
                <p:cNvPr id="230" name="Ink 229"/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563099" y="1413069"/>
                  <a:ext cx="52455" cy="21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1" name="Ink 230"/>
                <p14:cNvContentPartPr/>
                <p14:nvPr/>
              </p14:nvContentPartPr>
              <p14:xfrm>
                <a:off x="2658897" y="1255467"/>
                <a:ext cx="59717" cy="198736"/>
              </p14:xfrm>
            </p:contentPart>
          </mc:Choice>
          <mc:Fallback xmlns="">
            <p:pic>
              <p:nvPicPr>
                <p:cNvPr id="231" name="Ink 230"/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58537" y="1253307"/>
                  <a:ext cx="61156" cy="201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2" name="Ink 231"/>
                <p14:cNvContentPartPr/>
                <p14:nvPr/>
              </p14:nvContentPartPr>
              <p14:xfrm>
                <a:off x="2785394" y="1335732"/>
                <a:ext cx="17658" cy="24722"/>
              </p14:xfrm>
            </p:contentPart>
          </mc:Choice>
          <mc:Fallback xmlns="">
            <p:pic>
              <p:nvPicPr>
                <p:cNvPr id="232" name="Ink 231"/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84313" y="1333582"/>
                  <a:ext cx="19820" cy="29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3" name="Ink 232"/>
                <p14:cNvContentPartPr/>
                <p14:nvPr/>
              </p14:nvContentPartPr>
              <p14:xfrm>
                <a:off x="2857633" y="1305552"/>
                <a:ext cx="83475" cy="123287"/>
              </p14:xfrm>
            </p:contentPart>
          </mc:Choice>
          <mc:Fallback xmlns="">
            <p:pic>
              <p:nvPicPr>
                <p:cNvPr id="233" name="Ink 232"/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56549" y="1303750"/>
                  <a:ext cx="86005" cy="127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4" name="Ink 233"/>
                <p14:cNvContentPartPr/>
                <p14:nvPr/>
              </p14:nvContentPartPr>
              <p14:xfrm>
                <a:off x="2993120" y="1302983"/>
                <a:ext cx="128103" cy="121039"/>
              </p14:xfrm>
            </p:contentPart>
          </mc:Choice>
          <mc:Fallback xmlns="">
            <p:pic>
              <p:nvPicPr>
                <p:cNvPr id="234" name="Ink 233"/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92040" y="1300461"/>
                  <a:ext cx="130262" cy="1260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" name="Ink 234"/>
                <p14:cNvContentPartPr/>
                <p14:nvPr/>
              </p14:nvContentPartPr>
              <p14:xfrm>
                <a:off x="4006172" y="1308120"/>
                <a:ext cx="89897" cy="7384"/>
              </p14:xfrm>
            </p:contentPart>
          </mc:Choice>
          <mc:Fallback xmlns="">
            <p:pic>
              <p:nvPicPr>
                <p:cNvPr id="235" name="Ink 234"/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05453" y="1305659"/>
                  <a:ext cx="92055" cy="123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6" name="Ink 235"/>
                <p14:cNvContentPartPr/>
                <p14:nvPr/>
              </p14:nvContentPartPr>
              <p14:xfrm>
                <a:off x="4003283" y="1352105"/>
                <a:ext cx="87007" cy="6100"/>
              </p14:xfrm>
            </p:contentPart>
          </mc:Choice>
          <mc:Fallback xmlns="">
            <p:pic>
              <p:nvPicPr>
                <p:cNvPr id="236" name="Ink 235"/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02204" y="1351387"/>
                  <a:ext cx="88445" cy="9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7" name="Ink 236"/>
                <p14:cNvContentPartPr/>
                <p14:nvPr/>
              </p14:nvContentPartPr>
              <p14:xfrm>
                <a:off x="4160602" y="1290141"/>
                <a:ext cx="96639" cy="100170"/>
              </p14:xfrm>
            </p:contentPart>
          </mc:Choice>
          <mc:Fallback xmlns="">
            <p:pic>
              <p:nvPicPr>
                <p:cNvPr id="237" name="Ink 236"/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159165" y="1287628"/>
                  <a:ext cx="99513" cy="1051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8" name="Ink 237"/>
                <p14:cNvContentPartPr/>
                <p14:nvPr/>
              </p14:nvContentPartPr>
              <p14:xfrm>
                <a:off x="3199806" y="1353394"/>
                <a:ext cx="109440" cy="12240"/>
              </p14:xfrm>
            </p:contentPart>
          </mc:Choice>
          <mc:Fallback xmlns="">
            <p:pic>
              <p:nvPicPr>
                <p:cNvPr id="238" name="Ink 237"/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98726" y="1351594"/>
                  <a:ext cx="111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9" name="Ink 238"/>
                <p14:cNvContentPartPr/>
                <p14:nvPr/>
              </p14:nvContentPartPr>
              <p14:xfrm>
                <a:off x="3252726" y="1319554"/>
                <a:ext cx="15840" cy="87840"/>
              </p14:xfrm>
            </p:contentPart>
          </mc:Choice>
          <mc:Fallback xmlns="">
            <p:pic>
              <p:nvPicPr>
                <p:cNvPr id="239" name="Ink 238"/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251286" y="1317394"/>
                  <a:ext cx="17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40" name="Ink 239"/>
                <p14:cNvContentPartPr/>
                <p14:nvPr/>
              </p14:nvContentPartPr>
              <p14:xfrm>
                <a:off x="3360006" y="1238914"/>
                <a:ext cx="87480" cy="177120"/>
              </p14:xfrm>
            </p:contentPart>
          </mc:Choice>
          <mc:Fallback xmlns="">
            <p:pic>
              <p:nvPicPr>
                <p:cNvPr id="240" name="Ink 239"/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358926" y="1236394"/>
                  <a:ext cx="89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1" name="Ink 240"/>
                <p14:cNvContentPartPr/>
                <p14:nvPr/>
              </p14:nvContentPartPr>
              <p14:xfrm>
                <a:off x="3333726" y="1355194"/>
                <a:ext cx="97200" cy="71640"/>
              </p14:xfrm>
            </p:contentPart>
          </mc:Choice>
          <mc:Fallback xmlns="">
            <p:pic>
              <p:nvPicPr>
                <p:cNvPr id="241" name="Ink 240"/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33006" y="1353034"/>
                  <a:ext cx="99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2" name="Ink 241"/>
                <p14:cNvContentPartPr/>
                <p14:nvPr/>
              </p14:nvContentPartPr>
              <p14:xfrm>
                <a:off x="3554046" y="1233514"/>
                <a:ext cx="24840" cy="164880"/>
              </p14:xfrm>
            </p:contentPart>
          </mc:Choice>
          <mc:Fallback xmlns="">
            <p:pic>
              <p:nvPicPr>
                <p:cNvPr id="242" name="Ink 241"/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52966" y="1231354"/>
                  <a:ext cx="27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3" name="Ink 242"/>
                <p14:cNvContentPartPr/>
                <p14:nvPr/>
              </p14:nvContentPartPr>
              <p14:xfrm>
                <a:off x="3529566" y="1224154"/>
                <a:ext cx="101160" cy="23760"/>
              </p14:xfrm>
            </p:contentPart>
          </mc:Choice>
          <mc:Fallback xmlns="">
            <p:pic>
              <p:nvPicPr>
                <p:cNvPr id="243" name="Ink 242"/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8486" y="1221634"/>
                  <a:ext cx="103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4" name="Ink 243"/>
                <p14:cNvContentPartPr/>
                <p14:nvPr/>
              </p14:nvContentPartPr>
              <p14:xfrm>
                <a:off x="3501846" y="1403074"/>
                <a:ext cx="89640" cy="10800"/>
              </p14:xfrm>
            </p:contentPart>
          </mc:Choice>
          <mc:Fallback xmlns="">
            <p:pic>
              <p:nvPicPr>
                <p:cNvPr id="244" name="Ink 243"/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500766" y="1400554"/>
                  <a:ext cx="910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45" name="Ink 244"/>
                <p14:cNvContentPartPr/>
                <p14:nvPr/>
              </p14:nvContentPartPr>
              <p14:xfrm>
                <a:off x="3649806" y="1308034"/>
                <a:ext cx="98640" cy="92880"/>
              </p14:xfrm>
            </p:contentPart>
          </mc:Choice>
          <mc:Fallback xmlns="">
            <p:pic>
              <p:nvPicPr>
                <p:cNvPr id="245" name="Ink 244"/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48726" y="1305514"/>
                  <a:ext cx="100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6" name="Ink 245"/>
                <p14:cNvContentPartPr/>
                <p14:nvPr/>
              </p14:nvContentPartPr>
              <p14:xfrm>
                <a:off x="3776886" y="1302994"/>
                <a:ext cx="113400" cy="97200"/>
              </p14:xfrm>
            </p:contentPart>
          </mc:Choice>
          <mc:Fallback xmlns="">
            <p:pic>
              <p:nvPicPr>
                <p:cNvPr id="246" name="Ink 245"/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775806" y="1300834"/>
                  <a:ext cx="11556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36" name="Ink 35"/>
              <p14:cNvContentPartPr/>
              <p14:nvPr/>
            </p14:nvContentPartPr>
            <p14:xfrm>
              <a:off x="3588246" y="2948096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587526" y="2946656"/>
                <a:ext cx="1800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0" name="Ink 49"/>
              <p14:cNvContentPartPr/>
              <p14:nvPr/>
            </p14:nvContentPartPr>
            <p14:xfrm>
              <a:off x="4183326" y="2990216"/>
              <a:ext cx="360" cy="3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182246" y="2988416"/>
                <a:ext cx="216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/>
          <p:cNvGrpSpPr/>
          <p:nvPr/>
        </p:nvGrpSpPr>
        <p:grpSpPr>
          <a:xfrm>
            <a:off x="331522" y="675640"/>
            <a:ext cx="3862800" cy="463320"/>
            <a:chOff x="697086" y="673976"/>
            <a:chExt cx="386280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" name="Ink 3"/>
                <p14:cNvContentPartPr/>
                <p14:nvPr/>
              </p14:nvContentPartPr>
              <p14:xfrm>
                <a:off x="697086" y="878096"/>
                <a:ext cx="118080" cy="16632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96006" y="875936"/>
                  <a:ext cx="120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" name="Ink 4"/>
                <p14:cNvContentPartPr/>
                <p14:nvPr/>
              </p14:nvContentPartPr>
              <p14:xfrm>
                <a:off x="873486" y="898256"/>
                <a:ext cx="118080" cy="13860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72406" y="895736"/>
                  <a:ext cx="120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" name="Ink 16"/>
                <p14:cNvContentPartPr/>
                <p14:nvPr/>
              </p14:nvContentPartPr>
              <p14:xfrm>
                <a:off x="1069686" y="931736"/>
                <a:ext cx="84600" cy="129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68246" y="929576"/>
                  <a:ext cx="874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2" name="Ink 31"/>
                <p14:cNvContentPartPr/>
                <p14:nvPr/>
              </p14:nvContentPartPr>
              <p14:xfrm>
                <a:off x="1066086" y="992936"/>
                <a:ext cx="72000" cy="1260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65006" y="990416"/>
                  <a:ext cx="741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3" name="Ink 32"/>
                <p14:cNvContentPartPr/>
                <p14:nvPr/>
              </p14:nvContentPartPr>
              <p14:xfrm>
                <a:off x="1223046" y="961616"/>
                <a:ext cx="120960" cy="972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21966" y="961256"/>
                  <a:ext cx="122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4" name="Ink 33"/>
                <p14:cNvContentPartPr/>
                <p14:nvPr/>
              </p14:nvContentPartPr>
              <p14:xfrm>
                <a:off x="1472886" y="782336"/>
                <a:ext cx="46080" cy="30204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71446" y="780176"/>
                  <a:ext cx="486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5" name="Ink 34"/>
                <p14:cNvContentPartPr/>
                <p14:nvPr/>
              </p14:nvContentPartPr>
              <p14:xfrm>
                <a:off x="1558206" y="821216"/>
                <a:ext cx="131400" cy="19296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57126" y="818696"/>
                  <a:ext cx="133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7" name="Ink 36"/>
                <p14:cNvContentPartPr/>
                <p14:nvPr/>
              </p14:nvContentPartPr>
              <p14:xfrm>
                <a:off x="1735326" y="828776"/>
                <a:ext cx="48960" cy="21744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734246" y="826976"/>
                  <a:ext cx="51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8" name="Ink 37"/>
                <p14:cNvContentPartPr/>
                <p14:nvPr/>
              </p14:nvContentPartPr>
              <p14:xfrm>
                <a:off x="1815606" y="910856"/>
                <a:ext cx="108360" cy="7560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814526" y="909056"/>
                  <a:ext cx="110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9" name="Ink 38"/>
                <p14:cNvContentPartPr/>
                <p14:nvPr/>
              </p14:nvContentPartPr>
              <p14:xfrm>
                <a:off x="1958526" y="973136"/>
                <a:ext cx="37080" cy="10800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57446" y="971336"/>
                  <a:ext cx="3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0" name="Ink 39"/>
                <p14:cNvContentPartPr/>
                <p14:nvPr/>
              </p14:nvContentPartPr>
              <p14:xfrm>
                <a:off x="1933686" y="1015256"/>
                <a:ext cx="81360" cy="4392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932606" y="1014896"/>
                  <a:ext cx="82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1" name="Ink 40"/>
                <p14:cNvContentPartPr/>
                <p14:nvPr/>
              </p14:nvContentPartPr>
              <p14:xfrm>
                <a:off x="2014686" y="830216"/>
                <a:ext cx="72360" cy="22356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013966" y="827696"/>
                  <a:ext cx="74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2" name="Ink 41"/>
                <p14:cNvContentPartPr/>
                <p14:nvPr/>
              </p14:nvContentPartPr>
              <p14:xfrm>
                <a:off x="2122326" y="767936"/>
                <a:ext cx="7560" cy="10656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121606" y="765776"/>
                  <a:ext cx="9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3" name="Ink 42"/>
                <p14:cNvContentPartPr/>
                <p14:nvPr/>
              </p14:nvContentPartPr>
              <p14:xfrm>
                <a:off x="2065806" y="752096"/>
                <a:ext cx="124560" cy="1656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64726" y="749576"/>
                  <a:ext cx="126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4" name="Ink 43"/>
                <p14:cNvContentPartPr/>
                <p14:nvPr/>
              </p14:nvContentPartPr>
              <p14:xfrm>
                <a:off x="2178846" y="799976"/>
                <a:ext cx="111600" cy="25308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78126" y="797456"/>
                  <a:ext cx="1137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5" name="Ink 44"/>
                <p14:cNvContentPartPr/>
                <p14:nvPr/>
              </p14:nvContentPartPr>
              <p14:xfrm>
                <a:off x="2313486" y="848576"/>
                <a:ext cx="79560" cy="21528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312406" y="846416"/>
                  <a:ext cx="81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6" name="Ink 45"/>
                <p14:cNvContentPartPr/>
                <p14:nvPr/>
              </p14:nvContentPartPr>
              <p14:xfrm>
                <a:off x="2400606" y="919496"/>
                <a:ext cx="115560" cy="8892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399166" y="917336"/>
                  <a:ext cx="118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7" name="Ink 46"/>
                <p14:cNvContentPartPr/>
                <p14:nvPr/>
              </p14:nvContentPartPr>
              <p14:xfrm>
                <a:off x="2529846" y="982496"/>
                <a:ext cx="15480" cy="10836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28406" y="980336"/>
                  <a:ext cx="18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8" name="Ink 47"/>
                <p14:cNvContentPartPr/>
                <p14:nvPr/>
              </p14:nvContentPartPr>
              <p14:xfrm>
                <a:off x="2484486" y="1048736"/>
                <a:ext cx="79200" cy="2520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483406" y="1047656"/>
                  <a:ext cx="80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9" name="Ink 48"/>
                <p14:cNvContentPartPr/>
                <p14:nvPr/>
              </p14:nvContentPartPr>
              <p14:xfrm>
                <a:off x="2595366" y="834176"/>
                <a:ext cx="77040" cy="24192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594286" y="832016"/>
                  <a:ext cx="792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1" name="Ink 50"/>
                <p14:cNvContentPartPr/>
                <p14:nvPr/>
              </p14:nvContentPartPr>
              <p14:xfrm>
                <a:off x="2754846" y="959816"/>
                <a:ext cx="90720" cy="432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753766" y="957656"/>
                  <a:ext cx="9288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2" name="Ink 51"/>
                <p14:cNvContentPartPr/>
                <p14:nvPr/>
              </p14:nvContentPartPr>
              <p14:xfrm>
                <a:off x="2796966" y="922736"/>
                <a:ext cx="16920" cy="9144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795886" y="920576"/>
                  <a:ext cx="187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3" name="Ink 52"/>
                <p14:cNvContentPartPr/>
                <p14:nvPr/>
              </p14:nvContentPartPr>
              <p14:xfrm>
                <a:off x="2938446" y="801776"/>
                <a:ext cx="137520" cy="25056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937366" y="799256"/>
                  <a:ext cx="1389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4" name="Ink 53"/>
                <p14:cNvContentPartPr/>
                <p14:nvPr/>
              </p14:nvContentPartPr>
              <p14:xfrm>
                <a:off x="2974806" y="955496"/>
                <a:ext cx="65880" cy="8208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974086" y="953696"/>
                  <a:ext cx="67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9" name="Ink 58"/>
                <p14:cNvContentPartPr/>
                <p14:nvPr/>
              </p14:nvContentPartPr>
              <p14:xfrm>
                <a:off x="3117006" y="997616"/>
                <a:ext cx="46440" cy="13968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115566" y="995096"/>
                  <a:ext cx="48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0" name="Ink 59"/>
                <p14:cNvContentPartPr/>
                <p14:nvPr/>
              </p14:nvContentPartPr>
              <p14:xfrm>
                <a:off x="3087486" y="1098056"/>
                <a:ext cx="74160" cy="432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086406" y="1097696"/>
                  <a:ext cx="75600" cy="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2" name="Ink 61"/>
                <p14:cNvContentPartPr/>
                <p14:nvPr/>
              </p14:nvContentPartPr>
              <p14:xfrm>
                <a:off x="3228246" y="819056"/>
                <a:ext cx="26280" cy="21060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227166" y="816896"/>
                  <a:ext cx="28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3" name="Ink 62"/>
                <p14:cNvContentPartPr/>
                <p14:nvPr/>
              </p14:nvContentPartPr>
              <p14:xfrm>
                <a:off x="3193326" y="809696"/>
                <a:ext cx="122400" cy="3744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192246" y="807176"/>
                  <a:ext cx="124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8" name="Ink 127"/>
                <p14:cNvContentPartPr/>
                <p14:nvPr/>
              </p14:nvContentPartPr>
              <p14:xfrm>
                <a:off x="3174606" y="1018496"/>
                <a:ext cx="128160" cy="1368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173526" y="1017776"/>
                  <a:ext cx="1299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9" name="Ink 128"/>
                <p14:cNvContentPartPr/>
                <p14:nvPr/>
              </p14:nvContentPartPr>
              <p14:xfrm>
                <a:off x="3388446" y="745256"/>
                <a:ext cx="91080" cy="37836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387726" y="742736"/>
                  <a:ext cx="928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0" name="Ink 129"/>
                <p14:cNvContentPartPr/>
                <p14:nvPr/>
              </p14:nvContentPartPr>
              <p14:xfrm>
                <a:off x="3503646" y="743816"/>
                <a:ext cx="100800" cy="1764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502566" y="742736"/>
                  <a:ext cx="102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1" name="Ink 130"/>
                <p14:cNvContentPartPr/>
                <p14:nvPr/>
              </p14:nvContentPartPr>
              <p14:xfrm>
                <a:off x="3627126" y="673976"/>
                <a:ext cx="29520" cy="16488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626406" y="671456"/>
                  <a:ext cx="31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2" name="Ink 131"/>
                <p14:cNvContentPartPr/>
                <p14:nvPr/>
              </p14:nvContentPartPr>
              <p14:xfrm>
                <a:off x="3746646" y="770096"/>
                <a:ext cx="110520" cy="28044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745926" y="767576"/>
                  <a:ext cx="1123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47" name="Ink 246"/>
                <p14:cNvContentPartPr/>
                <p14:nvPr/>
              </p14:nvContentPartPr>
              <p14:xfrm>
                <a:off x="3957246" y="737336"/>
                <a:ext cx="28440" cy="134640"/>
              </p14:xfrm>
            </p:contentPart>
          </mc:Choice>
          <mc:Fallback xmlns="">
            <p:pic>
              <p:nvPicPr>
                <p:cNvPr id="247" name="Ink 246"/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956166" y="735176"/>
                  <a:ext cx="30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48" name="Ink 247"/>
                <p14:cNvContentPartPr/>
                <p14:nvPr/>
              </p14:nvContentPartPr>
              <p14:xfrm>
                <a:off x="3911526" y="722216"/>
                <a:ext cx="128880" cy="7200"/>
              </p14:xfrm>
            </p:contentPart>
          </mc:Choice>
          <mc:Fallback xmlns="">
            <p:pic>
              <p:nvPicPr>
                <p:cNvPr id="248" name="Ink 247"/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910446" y="720056"/>
                  <a:ext cx="1310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50" name="Ink 249"/>
                <p14:cNvContentPartPr/>
                <p14:nvPr/>
              </p14:nvContentPartPr>
              <p14:xfrm>
                <a:off x="4015926" y="874136"/>
                <a:ext cx="132840" cy="126000"/>
              </p14:xfrm>
            </p:contentPart>
          </mc:Choice>
          <mc:Fallback xmlns="">
            <p:pic>
              <p:nvPicPr>
                <p:cNvPr id="250" name="Ink 249"/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014846" y="871976"/>
                  <a:ext cx="135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52" name="Ink 251"/>
                <p14:cNvContentPartPr/>
                <p14:nvPr/>
              </p14:nvContentPartPr>
              <p14:xfrm>
                <a:off x="4179726" y="795656"/>
                <a:ext cx="68040" cy="241560"/>
              </p14:xfrm>
            </p:contentPart>
          </mc:Choice>
          <mc:Fallback xmlns="">
            <p:pic>
              <p:nvPicPr>
                <p:cNvPr id="252" name="Ink 251"/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178286" y="793136"/>
                  <a:ext cx="70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53" name="Ink 252"/>
                <p14:cNvContentPartPr/>
                <p14:nvPr/>
              </p14:nvContentPartPr>
              <p14:xfrm>
                <a:off x="4266126" y="878816"/>
                <a:ext cx="129960" cy="109440"/>
              </p14:xfrm>
            </p:contentPart>
          </mc:Choice>
          <mc:Fallback xmlns="">
            <p:pic>
              <p:nvPicPr>
                <p:cNvPr id="253" name="Ink 252"/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265046" y="876296"/>
                  <a:ext cx="132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54" name="Ink 253"/>
                <p14:cNvContentPartPr/>
                <p14:nvPr/>
              </p14:nvContentPartPr>
              <p14:xfrm>
                <a:off x="4427766" y="940016"/>
                <a:ext cx="33840" cy="150120"/>
              </p14:xfrm>
            </p:contentPart>
          </mc:Choice>
          <mc:Fallback xmlns="">
            <p:pic>
              <p:nvPicPr>
                <p:cNvPr id="254" name="Ink 253"/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426686" y="937856"/>
                  <a:ext cx="3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55" name="Ink 254"/>
                <p14:cNvContentPartPr/>
                <p14:nvPr/>
              </p14:nvContentPartPr>
              <p14:xfrm>
                <a:off x="4403286" y="1007696"/>
                <a:ext cx="83160" cy="37440"/>
              </p14:xfrm>
            </p:contentPart>
          </mc:Choice>
          <mc:Fallback xmlns="">
            <p:pic>
              <p:nvPicPr>
                <p:cNvPr id="255" name="Ink 254"/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02206" y="1006976"/>
                  <a:ext cx="84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56" name="Ink 255"/>
                <p14:cNvContentPartPr/>
                <p14:nvPr/>
              </p14:nvContentPartPr>
              <p14:xfrm>
                <a:off x="4486086" y="771536"/>
                <a:ext cx="73800" cy="281520"/>
              </p14:xfrm>
            </p:contentPart>
          </mc:Choice>
          <mc:Fallback xmlns="">
            <p:pic>
              <p:nvPicPr>
                <p:cNvPr id="256" name="Ink 255"/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85006" y="769376"/>
                  <a:ext cx="7632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" name="Group 408"/>
          <p:cNvGrpSpPr/>
          <p:nvPr/>
        </p:nvGrpSpPr>
        <p:grpSpPr>
          <a:xfrm>
            <a:off x="1249203" y="2038443"/>
            <a:ext cx="1765080" cy="330480"/>
            <a:chOff x="1249203" y="2038443"/>
            <a:chExt cx="176508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09" name="Ink 308"/>
                <p14:cNvContentPartPr/>
                <p14:nvPr/>
              </p14:nvContentPartPr>
              <p14:xfrm>
                <a:off x="1249203" y="2128083"/>
                <a:ext cx="79200" cy="137880"/>
              </p14:xfrm>
            </p:contentPart>
          </mc:Choice>
          <mc:Fallback xmlns="">
            <p:pic>
              <p:nvPicPr>
                <p:cNvPr id="309" name="Ink 308"/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247763" y="2125923"/>
                  <a:ext cx="82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10" name="Ink 309"/>
                <p14:cNvContentPartPr/>
                <p14:nvPr/>
              </p14:nvContentPartPr>
              <p14:xfrm>
                <a:off x="1358643" y="2114403"/>
                <a:ext cx="132840" cy="128160"/>
              </p14:xfrm>
            </p:contentPart>
          </mc:Choice>
          <mc:Fallback xmlns="">
            <p:pic>
              <p:nvPicPr>
                <p:cNvPr id="310" name="Ink 309"/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357563" y="2112603"/>
                  <a:ext cx="135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11" name="Ink 310"/>
                <p14:cNvContentPartPr/>
                <p14:nvPr/>
              </p14:nvContentPartPr>
              <p14:xfrm>
                <a:off x="1559163" y="2130963"/>
                <a:ext cx="128160" cy="42480"/>
              </p14:xfrm>
            </p:contentPart>
          </mc:Choice>
          <mc:Fallback xmlns="">
            <p:pic>
              <p:nvPicPr>
                <p:cNvPr id="311" name="Ink 310"/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558083" y="2128821"/>
                  <a:ext cx="130320" cy="46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12" name="Ink 311"/>
                <p14:cNvContentPartPr/>
                <p14:nvPr/>
              </p14:nvContentPartPr>
              <p14:xfrm>
                <a:off x="1539363" y="2209803"/>
                <a:ext cx="157320" cy="24840"/>
              </p14:xfrm>
            </p:contentPart>
          </mc:Choice>
          <mc:Fallback xmlns="">
            <p:pic>
              <p:nvPicPr>
                <p:cNvPr id="312" name="Ink 311"/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539003" y="2207283"/>
                  <a:ext cx="158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15" name="Ink 314"/>
                <p14:cNvContentPartPr/>
                <p14:nvPr/>
              </p14:nvContentPartPr>
              <p14:xfrm>
                <a:off x="1760403" y="2192523"/>
                <a:ext cx="69480" cy="5400"/>
              </p14:xfrm>
            </p:contentPart>
          </mc:Choice>
          <mc:Fallback xmlns="">
            <p:pic>
              <p:nvPicPr>
                <p:cNvPr id="315" name="Ink 314"/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759323" y="2191443"/>
                  <a:ext cx="71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16" name="Ink 315"/>
                <p14:cNvContentPartPr/>
                <p14:nvPr/>
              </p14:nvContentPartPr>
              <p14:xfrm>
                <a:off x="1899003" y="2040243"/>
                <a:ext cx="40320" cy="131760"/>
              </p14:xfrm>
            </p:contentPart>
          </mc:Choice>
          <mc:Fallback xmlns="">
            <p:pic>
              <p:nvPicPr>
                <p:cNvPr id="316" name="Ink 315"/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898283" y="2037723"/>
                  <a:ext cx="42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17" name="Ink 316"/>
                <p14:cNvContentPartPr/>
                <p14:nvPr/>
              </p14:nvContentPartPr>
              <p14:xfrm>
                <a:off x="1869843" y="2200803"/>
                <a:ext cx="78840" cy="6840"/>
              </p14:xfrm>
            </p:contentPart>
          </mc:Choice>
          <mc:Fallback xmlns="">
            <p:pic>
              <p:nvPicPr>
                <p:cNvPr id="317" name="Ink 316"/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868763" y="2198283"/>
                  <a:ext cx="810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18" name="Ink 317"/>
                <p14:cNvContentPartPr/>
                <p14:nvPr/>
              </p14:nvContentPartPr>
              <p14:xfrm>
                <a:off x="1884243" y="2236083"/>
                <a:ext cx="64440" cy="113040"/>
              </p14:xfrm>
            </p:contentPart>
          </mc:Choice>
          <mc:Fallback xmlns="">
            <p:pic>
              <p:nvPicPr>
                <p:cNvPr id="318" name="Ink 317"/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883523" y="2233923"/>
                  <a:ext cx="66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19" name="Ink 318"/>
                <p14:cNvContentPartPr/>
                <p14:nvPr/>
              </p14:nvContentPartPr>
              <p14:xfrm>
                <a:off x="1873443" y="2317443"/>
                <a:ext cx="47880" cy="51480"/>
              </p14:xfrm>
            </p:contentPart>
          </mc:Choice>
          <mc:Fallback xmlns="">
            <p:pic>
              <p:nvPicPr>
                <p:cNvPr id="319" name="Ink 318"/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873083" y="2316003"/>
                  <a:ext cx="48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21" name="Ink 320"/>
                <p14:cNvContentPartPr/>
                <p14:nvPr/>
              </p14:nvContentPartPr>
              <p14:xfrm>
                <a:off x="2032563" y="2101803"/>
                <a:ext cx="98280" cy="182880"/>
              </p14:xfrm>
            </p:contentPart>
          </mc:Choice>
          <mc:Fallback xmlns="">
            <p:pic>
              <p:nvPicPr>
                <p:cNvPr id="321" name="Ink 320"/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31483" y="2099643"/>
                  <a:ext cx="100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24" name="Ink 323"/>
                <p14:cNvContentPartPr/>
                <p14:nvPr/>
              </p14:nvContentPartPr>
              <p14:xfrm>
                <a:off x="2183403" y="2115483"/>
                <a:ext cx="24480" cy="135360"/>
              </p14:xfrm>
            </p:contentPart>
          </mc:Choice>
          <mc:Fallback xmlns="">
            <p:pic>
              <p:nvPicPr>
                <p:cNvPr id="324" name="Ink 323"/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182323" y="2113323"/>
                  <a:ext cx="26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25" name="Ink 324"/>
                <p14:cNvContentPartPr/>
                <p14:nvPr/>
              </p14:nvContentPartPr>
              <p14:xfrm>
                <a:off x="2252523" y="2146803"/>
                <a:ext cx="101880" cy="79560"/>
              </p14:xfrm>
            </p:contentPart>
          </mc:Choice>
          <mc:Fallback xmlns="">
            <p:pic>
              <p:nvPicPr>
                <p:cNvPr id="325" name="Ink 324"/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251443" y="2145363"/>
                  <a:ext cx="104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26" name="Ink 325"/>
                <p14:cNvContentPartPr/>
                <p14:nvPr/>
              </p14:nvContentPartPr>
              <p14:xfrm>
                <a:off x="2368083" y="2199723"/>
                <a:ext cx="7920" cy="107640"/>
              </p14:xfrm>
            </p:contentPart>
          </mc:Choice>
          <mc:Fallback xmlns="">
            <p:pic>
              <p:nvPicPr>
                <p:cNvPr id="326" name="Ink 325"/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366643" y="2197923"/>
                  <a:ext cx="10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27" name="Ink 326"/>
                <p14:cNvContentPartPr/>
                <p14:nvPr/>
              </p14:nvContentPartPr>
              <p14:xfrm>
                <a:off x="2337483" y="2245443"/>
                <a:ext cx="59400" cy="20520"/>
              </p14:xfrm>
            </p:contentPart>
          </mc:Choice>
          <mc:Fallback xmlns="">
            <p:pic>
              <p:nvPicPr>
                <p:cNvPr id="327" name="Ink 326"/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336403" y="2244723"/>
                  <a:ext cx="60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28" name="Ink 327"/>
                <p14:cNvContentPartPr/>
                <p14:nvPr/>
              </p14:nvContentPartPr>
              <p14:xfrm>
                <a:off x="2417403" y="2079843"/>
                <a:ext cx="50760" cy="196560"/>
              </p14:xfrm>
            </p:contentPart>
          </mc:Choice>
          <mc:Fallback xmlns="">
            <p:pic>
              <p:nvPicPr>
                <p:cNvPr id="328" name="Ink 327"/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416323" y="2077683"/>
                  <a:ext cx="52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29" name="Ink 328"/>
                <p14:cNvContentPartPr/>
                <p14:nvPr/>
              </p14:nvContentPartPr>
              <p14:xfrm>
                <a:off x="2471763" y="2038443"/>
                <a:ext cx="106200" cy="97560"/>
              </p14:xfrm>
            </p:contentPart>
          </mc:Choice>
          <mc:Fallback xmlns="">
            <p:pic>
              <p:nvPicPr>
                <p:cNvPr id="329" name="Ink 328"/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470683" y="2035923"/>
                  <a:ext cx="108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30" name="Ink 329"/>
                <p14:cNvContentPartPr/>
                <p14:nvPr/>
              </p14:nvContentPartPr>
              <p14:xfrm>
                <a:off x="2576523" y="2134203"/>
                <a:ext cx="77760" cy="99720"/>
              </p14:xfrm>
            </p:contentPart>
          </mc:Choice>
          <mc:Fallback xmlns="">
            <p:pic>
              <p:nvPicPr>
                <p:cNvPr id="330" name="Ink 329"/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575443" y="2132043"/>
                  <a:ext cx="79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31" name="Ink 330"/>
                <p14:cNvContentPartPr/>
                <p14:nvPr/>
              </p14:nvContentPartPr>
              <p14:xfrm>
                <a:off x="2689923" y="2064723"/>
                <a:ext cx="47520" cy="224280"/>
              </p14:xfrm>
            </p:contentPart>
          </mc:Choice>
          <mc:Fallback xmlns="">
            <p:pic>
              <p:nvPicPr>
                <p:cNvPr id="331" name="Ink 330"/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688483" y="2062923"/>
                  <a:ext cx="49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32" name="Ink 331"/>
                <p14:cNvContentPartPr/>
                <p14:nvPr/>
              </p14:nvContentPartPr>
              <p14:xfrm>
                <a:off x="2758683" y="2132043"/>
                <a:ext cx="88560" cy="95400"/>
              </p14:xfrm>
            </p:contentPart>
          </mc:Choice>
          <mc:Fallback xmlns="">
            <p:pic>
              <p:nvPicPr>
                <p:cNvPr id="332" name="Ink 331"/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757603" y="2129523"/>
                  <a:ext cx="91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39" name="Ink 338"/>
                <p14:cNvContentPartPr/>
                <p14:nvPr/>
              </p14:nvContentPartPr>
              <p14:xfrm>
                <a:off x="2903043" y="2167683"/>
                <a:ext cx="16200" cy="130680"/>
              </p14:xfrm>
            </p:contentPart>
          </mc:Choice>
          <mc:Fallback xmlns="">
            <p:pic>
              <p:nvPicPr>
                <p:cNvPr id="339" name="Ink 338"/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901963" y="2165163"/>
                  <a:ext cx="18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40" name="Ink 339"/>
                <p14:cNvContentPartPr/>
                <p14:nvPr/>
              </p14:nvContentPartPr>
              <p14:xfrm>
                <a:off x="2870283" y="2231763"/>
                <a:ext cx="79920" cy="16200"/>
              </p14:xfrm>
            </p:contentPart>
          </mc:Choice>
          <mc:Fallback xmlns="">
            <p:pic>
              <p:nvPicPr>
                <p:cNvPr id="340" name="Ink 339"/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869203" y="2231043"/>
                  <a:ext cx="81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42" name="Ink 341"/>
                <p14:cNvContentPartPr/>
                <p14:nvPr/>
              </p14:nvContentPartPr>
              <p14:xfrm>
                <a:off x="2975043" y="2057523"/>
                <a:ext cx="39240" cy="232200"/>
              </p14:xfrm>
            </p:contentPart>
          </mc:Choice>
          <mc:Fallback xmlns="">
            <p:pic>
              <p:nvPicPr>
                <p:cNvPr id="342" name="Ink 341"/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973603" y="2055003"/>
                  <a:ext cx="4176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Group 409"/>
          <p:cNvGrpSpPr/>
          <p:nvPr/>
        </p:nvGrpSpPr>
        <p:grpSpPr>
          <a:xfrm>
            <a:off x="3118683" y="2032683"/>
            <a:ext cx="1116720" cy="331560"/>
            <a:chOff x="3118683" y="2032683"/>
            <a:chExt cx="11167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43" name="Ink 342"/>
                <p14:cNvContentPartPr/>
                <p14:nvPr/>
              </p14:nvContentPartPr>
              <p14:xfrm>
                <a:off x="3144243" y="2146083"/>
                <a:ext cx="88920" cy="11520"/>
              </p14:xfrm>
            </p:contentPart>
          </mc:Choice>
          <mc:Fallback xmlns="">
            <p:pic>
              <p:nvPicPr>
                <p:cNvPr id="343" name="Ink 342"/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143163" y="2143923"/>
                  <a:ext cx="910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45" name="Ink 344"/>
                <p14:cNvContentPartPr/>
                <p14:nvPr/>
              </p14:nvContentPartPr>
              <p14:xfrm>
                <a:off x="3118683" y="2206203"/>
                <a:ext cx="92880" cy="4680"/>
              </p14:xfrm>
            </p:contentPart>
          </mc:Choice>
          <mc:Fallback xmlns="">
            <p:pic>
              <p:nvPicPr>
                <p:cNvPr id="345" name="Ink 344"/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117603" y="2205123"/>
                  <a:ext cx="9504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46" name="Ink 345"/>
                <p14:cNvContentPartPr/>
                <p14:nvPr/>
              </p14:nvContentPartPr>
              <p14:xfrm>
                <a:off x="3261243" y="2177763"/>
                <a:ext cx="65160" cy="7920"/>
              </p14:xfrm>
            </p:contentPart>
          </mc:Choice>
          <mc:Fallback xmlns="">
            <p:pic>
              <p:nvPicPr>
                <p:cNvPr id="346" name="Ink 345"/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260163" y="2175603"/>
                  <a:ext cx="673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47" name="Ink 346"/>
                <p14:cNvContentPartPr/>
                <p14:nvPr/>
              </p14:nvContentPartPr>
              <p14:xfrm>
                <a:off x="3389763" y="2032683"/>
                <a:ext cx="63360" cy="136080"/>
              </p14:xfrm>
            </p:contentPart>
          </mc:Choice>
          <mc:Fallback xmlns="">
            <p:pic>
              <p:nvPicPr>
                <p:cNvPr id="347" name="Ink 346"/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389043" y="2030163"/>
                  <a:ext cx="65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48" name="Ink 347"/>
                <p14:cNvContentPartPr/>
                <p14:nvPr/>
              </p14:nvContentPartPr>
              <p14:xfrm>
                <a:off x="3383643" y="2194683"/>
                <a:ext cx="87120" cy="8640"/>
              </p14:xfrm>
            </p:contentPart>
          </mc:Choice>
          <mc:Fallback xmlns="">
            <p:pic>
              <p:nvPicPr>
                <p:cNvPr id="348" name="Ink 347"/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382563" y="2192523"/>
                  <a:ext cx="892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49" name="Ink 348"/>
                <p14:cNvContentPartPr/>
                <p14:nvPr/>
              </p14:nvContentPartPr>
              <p14:xfrm>
                <a:off x="3395163" y="2226003"/>
                <a:ext cx="58320" cy="121320"/>
              </p14:xfrm>
            </p:contentPart>
          </mc:Choice>
          <mc:Fallback xmlns="">
            <p:pic>
              <p:nvPicPr>
                <p:cNvPr id="349" name="Ink 348"/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394083" y="2223843"/>
                  <a:ext cx="60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50" name="Ink 349"/>
                <p14:cNvContentPartPr/>
                <p14:nvPr/>
              </p14:nvContentPartPr>
              <p14:xfrm>
                <a:off x="3377163" y="2289723"/>
                <a:ext cx="58680" cy="74520"/>
              </p14:xfrm>
            </p:contentPart>
          </mc:Choice>
          <mc:Fallback xmlns="">
            <p:pic>
              <p:nvPicPr>
                <p:cNvPr id="350" name="Ink 349"/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376803" y="2288283"/>
                  <a:ext cx="597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51" name="Ink 350"/>
                <p14:cNvContentPartPr/>
                <p14:nvPr/>
              </p14:nvContentPartPr>
              <p14:xfrm>
                <a:off x="3544203" y="2124483"/>
                <a:ext cx="119880" cy="107640"/>
              </p14:xfrm>
            </p:contentPart>
          </mc:Choice>
          <mc:Fallback xmlns="">
            <p:pic>
              <p:nvPicPr>
                <p:cNvPr id="351" name="Ink 350"/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543123" y="2123043"/>
                  <a:ext cx="122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52" name="Ink 351"/>
                <p14:cNvContentPartPr/>
                <p14:nvPr/>
              </p14:nvContentPartPr>
              <p14:xfrm>
                <a:off x="3720603" y="2065803"/>
                <a:ext cx="27360" cy="189360"/>
              </p14:xfrm>
            </p:contentPart>
          </mc:Choice>
          <mc:Fallback xmlns="">
            <p:pic>
              <p:nvPicPr>
                <p:cNvPr id="352" name="Ink 351"/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719523" y="2063643"/>
                  <a:ext cx="29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68" name="Ink 367"/>
                <p14:cNvContentPartPr/>
                <p14:nvPr/>
              </p14:nvContentPartPr>
              <p14:xfrm>
                <a:off x="3749403" y="2080563"/>
                <a:ext cx="80280" cy="23040"/>
              </p14:xfrm>
            </p:contentPart>
          </mc:Choice>
          <mc:Fallback xmlns="">
            <p:pic>
              <p:nvPicPr>
                <p:cNvPr id="368" name="Ink 367"/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748323" y="2078403"/>
                  <a:ext cx="82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69" name="Ink 368"/>
                <p14:cNvContentPartPr/>
                <p14:nvPr/>
              </p14:nvContentPartPr>
              <p14:xfrm>
                <a:off x="3735003" y="2161923"/>
                <a:ext cx="72360" cy="12240"/>
              </p14:xfrm>
            </p:contentPart>
          </mc:Choice>
          <mc:Fallback xmlns="">
            <p:pic>
              <p:nvPicPr>
                <p:cNvPr id="369" name="Ink 368"/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733923" y="2161203"/>
                  <a:ext cx="738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370" name="Ink 369"/>
                <p14:cNvContentPartPr/>
                <p14:nvPr/>
              </p14:nvContentPartPr>
              <p14:xfrm>
                <a:off x="3855243" y="2050683"/>
                <a:ext cx="73080" cy="193680"/>
              </p14:xfrm>
            </p:contentPart>
          </mc:Choice>
          <mc:Fallback xmlns="">
            <p:pic>
              <p:nvPicPr>
                <p:cNvPr id="370" name="Ink 369"/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854163" y="2048523"/>
                  <a:ext cx="75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71" name="Ink 370"/>
                <p14:cNvContentPartPr/>
                <p14:nvPr/>
              </p14:nvContentPartPr>
              <p14:xfrm>
                <a:off x="3949203" y="2133483"/>
                <a:ext cx="102600" cy="91080"/>
              </p14:xfrm>
            </p:contentPart>
          </mc:Choice>
          <mc:Fallback xmlns="">
            <p:pic>
              <p:nvPicPr>
                <p:cNvPr id="371" name="Ink 370"/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948123" y="2131323"/>
                  <a:ext cx="104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72" name="Ink 371"/>
                <p14:cNvContentPartPr/>
                <p14:nvPr/>
              </p14:nvContentPartPr>
              <p14:xfrm>
                <a:off x="4094643" y="2168763"/>
                <a:ext cx="35280" cy="99000"/>
              </p14:xfrm>
            </p:contentPart>
          </mc:Choice>
          <mc:Fallback xmlns="">
            <p:pic>
              <p:nvPicPr>
                <p:cNvPr id="372" name="Ink 371"/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093203" y="2166603"/>
                  <a:ext cx="37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73" name="Ink 372"/>
                <p14:cNvContentPartPr/>
                <p14:nvPr/>
              </p14:nvContentPartPr>
              <p14:xfrm>
                <a:off x="4073043" y="2197923"/>
                <a:ext cx="81360" cy="18000"/>
              </p14:xfrm>
            </p:contentPart>
          </mc:Choice>
          <mc:Fallback xmlns="">
            <p:pic>
              <p:nvPicPr>
                <p:cNvPr id="373" name="Ink 372"/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071603" y="2197203"/>
                  <a:ext cx="83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74" name="Ink 373"/>
                <p14:cNvContentPartPr/>
                <p14:nvPr/>
              </p14:nvContentPartPr>
              <p14:xfrm>
                <a:off x="4208763" y="2077323"/>
                <a:ext cx="26640" cy="165960"/>
              </p14:xfrm>
            </p:contentPart>
          </mc:Choice>
          <mc:Fallback xmlns="">
            <p:pic>
              <p:nvPicPr>
                <p:cNvPr id="374" name="Ink 373"/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208403" y="2075163"/>
                  <a:ext cx="2844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/>
          <p:cNvGrpSpPr/>
          <p:nvPr/>
        </p:nvGrpSpPr>
        <p:grpSpPr>
          <a:xfrm>
            <a:off x="1449805" y="1362668"/>
            <a:ext cx="2484280" cy="318425"/>
            <a:chOff x="1449805" y="1362668"/>
            <a:chExt cx="2484280" cy="3184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59" name="Ink 258"/>
                <p14:cNvContentPartPr/>
                <p14:nvPr/>
              </p14:nvContentPartPr>
              <p14:xfrm>
                <a:off x="1449805" y="1507221"/>
                <a:ext cx="83621" cy="117784"/>
              </p14:xfrm>
            </p:contentPart>
          </mc:Choice>
          <mc:Fallback xmlns="">
            <p:pic>
              <p:nvPicPr>
                <p:cNvPr id="259" name="Ink 258"/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448724" y="1505060"/>
                  <a:ext cx="86144" cy="122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60" name="Ink 259"/>
                <p14:cNvContentPartPr/>
                <p14:nvPr/>
              </p14:nvContentPartPr>
              <p14:xfrm>
                <a:off x="1574727" y="1521497"/>
                <a:ext cx="83621" cy="98153"/>
              </p14:xfrm>
            </p:contentPart>
          </mc:Choice>
          <mc:Fallback xmlns="">
            <p:pic>
              <p:nvPicPr>
                <p:cNvPr id="260" name="Ink 259"/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573646" y="1518971"/>
                  <a:ext cx="85784" cy="103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63" name="Ink 262"/>
                <p14:cNvContentPartPr/>
                <p14:nvPr/>
              </p14:nvContentPartPr>
              <p14:xfrm>
                <a:off x="1822277" y="1566368"/>
                <a:ext cx="85661" cy="6884"/>
              </p14:xfrm>
            </p:contentPart>
          </mc:Choice>
          <mc:Fallback xmlns="">
            <p:pic>
              <p:nvPicPr>
                <p:cNvPr id="263" name="Ink 262"/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821197" y="1566006"/>
                  <a:ext cx="87101" cy="9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64" name="Ink 263"/>
                <p14:cNvContentPartPr/>
                <p14:nvPr/>
              </p14:nvContentPartPr>
              <p14:xfrm>
                <a:off x="1999207" y="1439406"/>
                <a:ext cx="32633" cy="213897"/>
              </p14:xfrm>
            </p:contentPart>
          </mc:Choice>
          <mc:Fallback xmlns="">
            <p:pic>
              <p:nvPicPr>
                <p:cNvPr id="264" name="Ink 263"/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998131" y="1437249"/>
                  <a:ext cx="34785" cy="218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65" name="Ink 264"/>
                <p14:cNvContentPartPr/>
                <p14:nvPr/>
              </p14:nvContentPartPr>
              <p14:xfrm>
                <a:off x="2059629" y="1466939"/>
                <a:ext cx="93055" cy="136650"/>
              </p14:xfrm>
            </p:contentPart>
          </mc:Choice>
          <mc:Fallback xmlns="">
            <p:pic>
              <p:nvPicPr>
                <p:cNvPr id="265" name="Ink 264"/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058551" y="1464415"/>
                  <a:ext cx="95211" cy="141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67" name="Ink 266"/>
                <p14:cNvContentPartPr/>
                <p14:nvPr/>
              </p14:nvContentPartPr>
              <p14:xfrm>
                <a:off x="2185061" y="1472293"/>
                <a:ext cx="34673" cy="153986"/>
              </p14:xfrm>
            </p:contentPart>
          </mc:Choice>
          <mc:Fallback xmlns="">
            <p:pic>
              <p:nvPicPr>
                <p:cNvPr id="267" name="Ink 266"/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183616" y="1470129"/>
                  <a:ext cx="37201" cy="157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68" name="Ink 267"/>
                <p14:cNvContentPartPr/>
                <p14:nvPr/>
              </p14:nvContentPartPr>
              <p14:xfrm>
                <a:off x="2241914" y="1530421"/>
                <a:ext cx="76738" cy="53538"/>
              </p14:xfrm>
            </p:contentPart>
          </mc:Choice>
          <mc:Fallback xmlns="">
            <p:pic>
              <p:nvPicPr>
                <p:cNvPr id="268" name="Ink 267"/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240833" y="1528624"/>
                  <a:ext cx="79260" cy="578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69" name="Ink 268"/>
                <p14:cNvContentPartPr/>
                <p14:nvPr/>
              </p14:nvContentPartPr>
              <p14:xfrm>
                <a:off x="2343125" y="1574526"/>
                <a:ext cx="26259" cy="76483"/>
              </p14:xfrm>
            </p:contentPart>
          </mc:Choice>
          <mc:Fallback xmlns="">
            <p:pic>
              <p:nvPicPr>
                <p:cNvPr id="269" name="Ink 268"/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341686" y="1573083"/>
                  <a:ext cx="28417" cy="804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70" name="Ink 269"/>
                <p14:cNvContentPartPr/>
                <p14:nvPr/>
              </p14:nvContentPartPr>
              <p14:xfrm>
                <a:off x="2325535" y="1604354"/>
                <a:ext cx="57617" cy="31103"/>
              </p14:xfrm>
            </p:contentPart>
          </mc:Choice>
          <mc:Fallback xmlns="">
            <p:pic>
              <p:nvPicPr>
                <p:cNvPr id="270" name="Ink 269"/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324455" y="1603992"/>
                  <a:ext cx="59057" cy="33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71" name="Ink 270"/>
                <p14:cNvContentPartPr/>
                <p14:nvPr/>
              </p14:nvContentPartPr>
              <p14:xfrm>
                <a:off x="2382896" y="1473313"/>
                <a:ext cx="51244" cy="158319"/>
              </p14:xfrm>
            </p:contentPart>
          </mc:Choice>
          <mc:Fallback xmlns="">
            <p:pic>
              <p:nvPicPr>
                <p:cNvPr id="271" name="Ink 270"/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382179" y="1471149"/>
                  <a:ext cx="53394" cy="162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72" name="Ink 271"/>
                <p14:cNvContentPartPr/>
                <p14:nvPr/>
              </p14:nvContentPartPr>
              <p14:xfrm>
                <a:off x="2459125" y="1429208"/>
                <a:ext cx="5354" cy="75463"/>
              </p14:xfrm>
            </p:contentPart>
          </mc:Choice>
          <mc:Fallback xmlns="">
            <p:pic>
              <p:nvPicPr>
                <p:cNvPr id="272" name="Ink 271"/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458411" y="1427052"/>
                  <a:ext cx="7139" cy="80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73" name="Ink 272"/>
                <p14:cNvContentPartPr/>
                <p14:nvPr/>
              </p14:nvContentPartPr>
              <p14:xfrm>
                <a:off x="2419099" y="1417991"/>
                <a:ext cx="88210" cy="11728"/>
              </p14:xfrm>
            </p:contentPart>
          </mc:Choice>
          <mc:Fallback xmlns="">
            <p:pic>
              <p:nvPicPr>
                <p:cNvPr id="273" name="Ink 272"/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418019" y="1415792"/>
                  <a:ext cx="89650" cy="15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74" name="Ink 273"/>
                <p14:cNvContentPartPr/>
                <p14:nvPr/>
              </p14:nvContentPartPr>
              <p14:xfrm>
                <a:off x="2499151" y="1451898"/>
                <a:ext cx="79032" cy="179225"/>
              </p14:xfrm>
            </p:contentPart>
          </mc:Choice>
          <mc:Fallback xmlns="">
            <p:pic>
              <p:nvPicPr>
                <p:cNvPr id="274" name="Ink 273"/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498073" y="1449379"/>
                  <a:ext cx="81187" cy="184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75" name="Ink 274"/>
                <p14:cNvContentPartPr/>
                <p14:nvPr/>
              </p14:nvContentPartPr>
              <p14:xfrm>
                <a:off x="2594500" y="1486316"/>
                <a:ext cx="56342" cy="152456"/>
              </p14:xfrm>
            </p:contentPart>
          </mc:Choice>
          <mc:Fallback xmlns="">
            <p:pic>
              <p:nvPicPr>
                <p:cNvPr id="275" name="Ink 274"/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593423" y="1483793"/>
                  <a:ext cx="58495" cy="156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76" name="Ink 275"/>
                <p14:cNvContentPartPr/>
                <p14:nvPr/>
              </p14:nvContentPartPr>
              <p14:xfrm>
                <a:off x="2656196" y="1536539"/>
                <a:ext cx="81837" cy="62972"/>
              </p14:xfrm>
            </p:contentPart>
          </mc:Choice>
          <mc:Fallback xmlns="">
            <p:pic>
              <p:nvPicPr>
                <p:cNvPr id="276" name="Ink 275"/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654760" y="1534380"/>
                  <a:ext cx="84350" cy="67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77" name="Ink 276"/>
                <p14:cNvContentPartPr/>
                <p14:nvPr/>
              </p14:nvContentPartPr>
              <p14:xfrm>
                <a:off x="2747721" y="1581155"/>
                <a:ext cx="10962" cy="76738"/>
              </p14:xfrm>
            </p:contentPart>
          </mc:Choice>
          <mc:Fallback xmlns="">
            <p:pic>
              <p:nvPicPr>
                <p:cNvPr id="277" name="Ink 276"/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746259" y="1579354"/>
                  <a:ext cx="13520" cy="810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78" name="Ink 277"/>
                <p14:cNvContentPartPr/>
                <p14:nvPr/>
              </p14:nvContentPartPr>
              <p14:xfrm>
                <a:off x="2715598" y="1628064"/>
                <a:ext cx="56088" cy="17846"/>
              </p14:xfrm>
            </p:contentPart>
          </mc:Choice>
          <mc:Fallback xmlns="">
            <p:pic>
              <p:nvPicPr>
                <p:cNvPr id="278" name="Ink 277"/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714519" y="1627350"/>
                  <a:ext cx="57526" cy="210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79" name="Ink 278"/>
                <p14:cNvContentPartPr/>
                <p14:nvPr/>
              </p14:nvContentPartPr>
              <p14:xfrm>
                <a:off x="2794120" y="1476118"/>
                <a:ext cx="54558" cy="171321"/>
              </p14:xfrm>
            </p:contentPart>
          </mc:Choice>
          <mc:Fallback xmlns="">
            <p:pic>
              <p:nvPicPr>
                <p:cNvPr id="279" name="Ink 278"/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793043" y="1473958"/>
                  <a:ext cx="57071" cy="1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96" name="Ink 295"/>
                <p14:cNvContentPartPr/>
                <p14:nvPr/>
              </p14:nvContentPartPr>
              <p14:xfrm>
                <a:off x="2902608" y="1413147"/>
                <a:ext cx="64500" cy="267946"/>
              </p14:xfrm>
            </p:contentPart>
          </mc:Choice>
          <mc:Fallback xmlns="">
            <p:pic>
              <p:nvPicPr>
                <p:cNvPr id="296" name="Ink 295"/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901891" y="1410989"/>
                  <a:ext cx="66650" cy="272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97" name="Ink 296"/>
                <p14:cNvContentPartPr/>
                <p14:nvPr/>
              </p14:nvContentPartPr>
              <p14:xfrm>
                <a:off x="2984189" y="1412127"/>
                <a:ext cx="71384" cy="12492"/>
              </p14:xfrm>
            </p:contentPart>
          </mc:Choice>
          <mc:Fallback xmlns="">
            <p:pic>
              <p:nvPicPr>
                <p:cNvPr id="297" name="Ink 296"/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983113" y="1411025"/>
                  <a:ext cx="73178" cy="161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98" name="Ink 297"/>
                <p14:cNvContentPartPr/>
                <p14:nvPr/>
              </p14:nvContentPartPr>
              <p14:xfrm>
                <a:off x="3071636" y="1362668"/>
                <a:ext cx="20905" cy="116764"/>
              </p14:xfrm>
            </p:contentPart>
          </mc:Choice>
          <mc:Fallback xmlns="">
            <p:pic>
              <p:nvPicPr>
                <p:cNvPr id="298" name="Ink 297"/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070555" y="1360512"/>
                  <a:ext cx="23068" cy="119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99" name="Ink 298"/>
                <p14:cNvContentPartPr/>
                <p14:nvPr/>
              </p14:nvContentPartPr>
              <p14:xfrm>
                <a:off x="3156276" y="1430738"/>
                <a:ext cx="78268" cy="198600"/>
              </p14:xfrm>
            </p:contentPart>
          </mc:Choice>
          <mc:Fallback xmlns="">
            <p:pic>
              <p:nvPicPr>
                <p:cNvPr id="299" name="Ink 298"/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155558" y="1428220"/>
                  <a:ext cx="80422" cy="2036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00" name="Ink 299"/>
                <p14:cNvContentPartPr/>
                <p14:nvPr/>
              </p14:nvContentPartPr>
              <p14:xfrm>
                <a:off x="3507310" y="1407538"/>
                <a:ext cx="20141" cy="95349"/>
              </p14:xfrm>
            </p:contentPart>
          </mc:Choice>
          <mc:Fallback xmlns="">
            <p:pic>
              <p:nvPicPr>
                <p:cNvPr id="300" name="Ink 299"/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506211" y="1405379"/>
                  <a:ext cx="22338" cy="10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01" name="Ink 300"/>
                <p14:cNvContentPartPr/>
                <p14:nvPr/>
              </p14:nvContentPartPr>
              <p14:xfrm>
                <a:off x="3474932" y="1396831"/>
                <a:ext cx="91269" cy="5098"/>
              </p14:xfrm>
            </p:contentPart>
          </mc:Choice>
          <mc:Fallback xmlns="">
            <p:pic>
              <p:nvPicPr>
                <p:cNvPr id="301" name="Ink 300"/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473850" y="1394282"/>
                  <a:ext cx="93433" cy="9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02" name="Ink 301"/>
                <p14:cNvContentPartPr/>
                <p14:nvPr/>
              </p14:nvContentPartPr>
              <p14:xfrm>
                <a:off x="3548866" y="1504416"/>
                <a:ext cx="94074" cy="89230"/>
              </p14:xfrm>
            </p:contentPart>
          </mc:Choice>
          <mc:Fallback xmlns="">
            <p:pic>
              <p:nvPicPr>
                <p:cNvPr id="302" name="Ink 301"/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547785" y="1502248"/>
                  <a:ext cx="95876" cy="93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03" name="Ink 302"/>
                <p14:cNvContentPartPr/>
                <p14:nvPr/>
              </p14:nvContentPartPr>
              <p14:xfrm>
                <a:off x="3664865" y="1448839"/>
                <a:ext cx="48184" cy="171067"/>
              </p14:xfrm>
            </p:contentPart>
          </mc:Choice>
          <mc:Fallback xmlns="">
            <p:pic>
              <p:nvPicPr>
                <p:cNvPr id="303" name="Ink 302"/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663786" y="1446678"/>
                  <a:ext cx="50341" cy="1757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04" name="Ink 303"/>
                <p14:cNvContentPartPr/>
                <p14:nvPr/>
              </p14:nvContentPartPr>
              <p14:xfrm>
                <a:off x="3726051" y="1507731"/>
                <a:ext cx="92035" cy="77503"/>
              </p14:xfrm>
            </p:contentPart>
          </mc:Choice>
          <mc:Fallback xmlns="">
            <p:pic>
              <p:nvPicPr>
                <p:cNvPr id="304" name="Ink 303"/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724613" y="1505208"/>
                  <a:ext cx="94552" cy="825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05" name="Ink 304"/>
                <p14:cNvContentPartPr/>
                <p14:nvPr/>
              </p14:nvContentPartPr>
              <p14:xfrm>
                <a:off x="3840521" y="1551071"/>
                <a:ext cx="23965" cy="106311"/>
              </p14:xfrm>
            </p:contentPart>
          </mc:Choice>
          <mc:Fallback xmlns="">
            <p:pic>
              <p:nvPicPr>
                <p:cNvPr id="305" name="Ink 304"/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839090" y="1548909"/>
                  <a:ext cx="26469" cy="110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06" name="Ink 305"/>
                <p14:cNvContentPartPr/>
                <p14:nvPr/>
              </p14:nvContentPartPr>
              <p14:xfrm>
                <a:off x="3823184" y="1599001"/>
                <a:ext cx="58892" cy="26514"/>
              </p14:xfrm>
            </p:contentPart>
          </mc:Choice>
          <mc:Fallback xmlns="">
            <p:pic>
              <p:nvPicPr>
                <p:cNvPr id="306" name="Ink 305"/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822107" y="1598638"/>
                  <a:ext cx="60328" cy="29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07" name="Ink 306"/>
                <p14:cNvContentPartPr/>
                <p14:nvPr/>
              </p14:nvContentPartPr>
              <p14:xfrm>
                <a:off x="3881822" y="1431758"/>
                <a:ext cx="52263" cy="199366"/>
              </p14:xfrm>
            </p:contentPart>
          </mc:Choice>
          <mc:Fallback xmlns="">
            <p:pic>
              <p:nvPicPr>
                <p:cNvPr id="307" name="Ink 306"/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881101" y="1429599"/>
                  <a:ext cx="54426" cy="202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13" name="Ink 312"/>
                <p14:cNvContentPartPr/>
                <p14:nvPr/>
              </p14:nvContentPartPr>
              <p14:xfrm>
                <a:off x="1693017" y="1533856"/>
                <a:ext cx="105120" cy="34920"/>
              </p14:xfrm>
            </p:contentPart>
          </mc:Choice>
          <mc:Fallback xmlns="">
            <p:pic>
              <p:nvPicPr>
                <p:cNvPr id="313" name="Ink 312"/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691937" y="1531336"/>
                  <a:ext cx="106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14" name="Ink 313"/>
                <p14:cNvContentPartPr/>
                <p14:nvPr/>
              </p14:nvContentPartPr>
              <p14:xfrm>
                <a:off x="1694097" y="1570936"/>
                <a:ext cx="115200" cy="46440"/>
              </p14:xfrm>
            </p:contentPart>
          </mc:Choice>
          <mc:Fallback xmlns="">
            <p:pic>
              <p:nvPicPr>
                <p:cNvPr id="314" name="Ink 313"/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693017" y="1568416"/>
                  <a:ext cx="116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75" name="Ink 374"/>
                <p14:cNvContentPartPr/>
                <p14:nvPr/>
              </p14:nvContentPartPr>
              <p14:xfrm>
                <a:off x="3260401" y="1436656"/>
                <a:ext cx="43920" cy="216720"/>
              </p14:xfrm>
            </p:contentPart>
          </mc:Choice>
          <mc:Fallback xmlns="">
            <p:pic>
              <p:nvPicPr>
                <p:cNvPr id="375" name="Ink 374"/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259321" y="1434496"/>
                  <a:ext cx="46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76" name="Ink 375"/>
                <p14:cNvContentPartPr/>
                <p14:nvPr/>
              </p14:nvContentPartPr>
              <p14:xfrm>
                <a:off x="3316561" y="1516216"/>
                <a:ext cx="87480" cy="101520"/>
              </p14:xfrm>
            </p:contentPart>
          </mc:Choice>
          <mc:Fallback xmlns="">
            <p:pic>
              <p:nvPicPr>
                <p:cNvPr id="376" name="Ink 375"/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315121" y="1514056"/>
                  <a:ext cx="90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79" name="Ink 378"/>
                <p14:cNvContentPartPr/>
                <p14:nvPr/>
              </p14:nvContentPartPr>
              <p14:xfrm>
                <a:off x="3433193" y="1557976"/>
                <a:ext cx="12240" cy="122400"/>
              </p14:xfrm>
            </p:contentPart>
          </mc:Choice>
          <mc:Fallback xmlns="">
            <p:pic>
              <p:nvPicPr>
                <p:cNvPr id="379" name="Ink 378"/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431753" y="1555456"/>
                  <a:ext cx="14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81" name="Ink 380"/>
                <p14:cNvContentPartPr/>
                <p14:nvPr/>
              </p14:nvContentPartPr>
              <p14:xfrm>
                <a:off x="3415193" y="1610176"/>
                <a:ext cx="57600" cy="34560"/>
              </p14:xfrm>
            </p:contentPart>
          </mc:Choice>
          <mc:Fallback xmlns="">
            <p:pic>
              <p:nvPicPr>
                <p:cNvPr id="381" name="Ink 380"/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414113" y="1609456"/>
                  <a:ext cx="59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82" name="Ink 381"/>
                <p14:cNvContentPartPr/>
                <p14:nvPr/>
              </p14:nvContentPartPr>
              <p14:xfrm>
                <a:off x="3458029" y="1439536"/>
                <a:ext cx="36000" cy="211680"/>
              </p14:xfrm>
            </p:contentPart>
          </mc:Choice>
          <mc:Fallback xmlns="">
            <p:pic>
              <p:nvPicPr>
                <p:cNvPr id="382" name="Ink 381"/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457669" y="1438816"/>
                  <a:ext cx="3780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oup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199044" y="1445304"/>
            <a:ext cx="778494" cy="142994"/>
            <a:chOff x="3" y="1"/>
            <a:chExt cx="5009" cy="915"/>
          </a:xfrm>
        </p:grpSpPr>
        <p:sp>
          <p:nvSpPr>
            <p:cNvPr id="384" name="Freeform 5"/>
            <p:cNvSpPr>
              <a:spLocks noChangeAspect="1"/>
            </p:cNvSpPr>
            <p:nvPr/>
          </p:nvSpPr>
          <p:spPr bwMode="auto">
            <a:xfrm>
              <a:off x="3" y="121"/>
              <a:ext cx="553" cy="795"/>
            </a:xfrm>
            <a:custGeom>
              <a:avLst/>
              <a:gdLst>
                <a:gd name="T0" fmla="*/ 340 w 553"/>
                <a:gd name="T1" fmla="*/ 452 h 795"/>
                <a:gd name="T2" fmla="*/ 375 w 553"/>
                <a:gd name="T3" fmla="*/ 547 h 795"/>
                <a:gd name="T4" fmla="*/ 408 w 553"/>
                <a:gd name="T5" fmla="*/ 645 h 795"/>
                <a:gd name="T6" fmla="*/ 437 w 553"/>
                <a:gd name="T7" fmla="*/ 724 h 795"/>
                <a:gd name="T8" fmla="*/ 457 w 553"/>
                <a:gd name="T9" fmla="*/ 768 h 795"/>
                <a:gd name="T10" fmla="*/ 469 w 553"/>
                <a:gd name="T11" fmla="*/ 782 h 795"/>
                <a:gd name="T12" fmla="*/ 482 w 553"/>
                <a:gd name="T13" fmla="*/ 790 h 795"/>
                <a:gd name="T14" fmla="*/ 497 w 553"/>
                <a:gd name="T15" fmla="*/ 793 h 795"/>
                <a:gd name="T16" fmla="*/ 516 w 553"/>
                <a:gd name="T17" fmla="*/ 793 h 795"/>
                <a:gd name="T18" fmla="*/ 540 w 553"/>
                <a:gd name="T19" fmla="*/ 793 h 795"/>
                <a:gd name="T20" fmla="*/ 551 w 553"/>
                <a:gd name="T21" fmla="*/ 788 h 795"/>
                <a:gd name="T22" fmla="*/ 553 w 553"/>
                <a:gd name="T23" fmla="*/ 781 h 795"/>
                <a:gd name="T24" fmla="*/ 547 w 553"/>
                <a:gd name="T25" fmla="*/ 771 h 795"/>
                <a:gd name="T26" fmla="*/ 533 w 553"/>
                <a:gd name="T27" fmla="*/ 749 h 795"/>
                <a:gd name="T28" fmla="*/ 522 w 553"/>
                <a:gd name="T29" fmla="*/ 719 h 795"/>
                <a:gd name="T30" fmla="*/ 294 w 553"/>
                <a:gd name="T31" fmla="*/ 80 h 795"/>
                <a:gd name="T32" fmla="*/ 270 w 553"/>
                <a:gd name="T33" fmla="*/ 39 h 795"/>
                <a:gd name="T34" fmla="*/ 236 w 553"/>
                <a:gd name="T35" fmla="*/ 15 h 795"/>
                <a:gd name="T36" fmla="*/ 197 w 553"/>
                <a:gd name="T37" fmla="*/ 3 h 795"/>
                <a:gd name="T38" fmla="*/ 157 w 553"/>
                <a:gd name="T39" fmla="*/ 0 h 795"/>
                <a:gd name="T40" fmla="*/ 145 w 553"/>
                <a:gd name="T41" fmla="*/ 1 h 795"/>
                <a:gd name="T42" fmla="*/ 137 w 553"/>
                <a:gd name="T43" fmla="*/ 12 h 795"/>
                <a:gd name="T44" fmla="*/ 142 w 553"/>
                <a:gd name="T45" fmla="*/ 21 h 795"/>
                <a:gd name="T46" fmla="*/ 147 w 553"/>
                <a:gd name="T47" fmla="*/ 23 h 795"/>
                <a:gd name="T48" fmla="*/ 170 w 553"/>
                <a:gd name="T49" fmla="*/ 30 h 795"/>
                <a:gd name="T50" fmla="*/ 187 w 553"/>
                <a:gd name="T51" fmla="*/ 42 h 795"/>
                <a:gd name="T52" fmla="*/ 202 w 553"/>
                <a:gd name="T53" fmla="*/ 68 h 795"/>
                <a:gd name="T54" fmla="*/ 220 w 553"/>
                <a:gd name="T55" fmla="*/ 114 h 795"/>
                <a:gd name="T56" fmla="*/ 328 w 553"/>
                <a:gd name="T57" fmla="*/ 419 h 795"/>
                <a:gd name="T58" fmla="*/ 20 w 553"/>
                <a:gd name="T59" fmla="*/ 727 h 795"/>
                <a:gd name="T60" fmla="*/ 5 w 553"/>
                <a:gd name="T61" fmla="*/ 745 h 795"/>
                <a:gd name="T62" fmla="*/ 0 w 553"/>
                <a:gd name="T63" fmla="*/ 762 h 795"/>
                <a:gd name="T64" fmla="*/ 2 w 553"/>
                <a:gd name="T65" fmla="*/ 775 h 795"/>
                <a:gd name="T66" fmla="*/ 10 w 553"/>
                <a:gd name="T67" fmla="*/ 786 h 795"/>
                <a:gd name="T68" fmla="*/ 21 w 553"/>
                <a:gd name="T69" fmla="*/ 793 h 795"/>
                <a:gd name="T70" fmla="*/ 33 w 553"/>
                <a:gd name="T71" fmla="*/ 795 h 795"/>
                <a:gd name="T72" fmla="*/ 55 w 553"/>
                <a:gd name="T73" fmla="*/ 787 h 795"/>
                <a:gd name="T74" fmla="*/ 70 w 553"/>
                <a:gd name="T75" fmla="*/ 771 h 795"/>
                <a:gd name="T76" fmla="*/ 340 w 553"/>
                <a:gd name="T77" fmla="*/ 452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3" h="795">
                  <a:moveTo>
                    <a:pt x="340" y="452"/>
                  </a:moveTo>
                  <a:lnTo>
                    <a:pt x="375" y="547"/>
                  </a:lnTo>
                  <a:lnTo>
                    <a:pt x="408" y="645"/>
                  </a:lnTo>
                  <a:lnTo>
                    <a:pt x="437" y="724"/>
                  </a:lnTo>
                  <a:lnTo>
                    <a:pt x="457" y="768"/>
                  </a:lnTo>
                  <a:lnTo>
                    <a:pt x="469" y="782"/>
                  </a:lnTo>
                  <a:lnTo>
                    <a:pt x="482" y="790"/>
                  </a:lnTo>
                  <a:lnTo>
                    <a:pt x="497" y="793"/>
                  </a:lnTo>
                  <a:lnTo>
                    <a:pt x="516" y="793"/>
                  </a:lnTo>
                  <a:lnTo>
                    <a:pt x="540" y="793"/>
                  </a:lnTo>
                  <a:lnTo>
                    <a:pt x="551" y="788"/>
                  </a:lnTo>
                  <a:lnTo>
                    <a:pt x="553" y="781"/>
                  </a:lnTo>
                  <a:lnTo>
                    <a:pt x="547" y="771"/>
                  </a:lnTo>
                  <a:lnTo>
                    <a:pt x="533" y="749"/>
                  </a:lnTo>
                  <a:lnTo>
                    <a:pt x="522" y="719"/>
                  </a:lnTo>
                  <a:lnTo>
                    <a:pt x="294" y="80"/>
                  </a:lnTo>
                  <a:lnTo>
                    <a:pt x="270" y="39"/>
                  </a:lnTo>
                  <a:lnTo>
                    <a:pt x="236" y="15"/>
                  </a:lnTo>
                  <a:lnTo>
                    <a:pt x="197" y="3"/>
                  </a:lnTo>
                  <a:lnTo>
                    <a:pt x="157" y="0"/>
                  </a:lnTo>
                  <a:lnTo>
                    <a:pt x="145" y="1"/>
                  </a:lnTo>
                  <a:lnTo>
                    <a:pt x="137" y="12"/>
                  </a:lnTo>
                  <a:lnTo>
                    <a:pt x="142" y="21"/>
                  </a:lnTo>
                  <a:lnTo>
                    <a:pt x="147" y="23"/>
                  </a:lnTo>
                  <a:lnTo>
                    <a:pt x="170" y="30"/>
                  </a:lnTo>
                  <a:lnTo>
                    <a:pt x="187" y="42"/>
                  </a:lnTo>
                  <a:lnTo>
                    <a:pt x="202" y="68"/>
                  </a:lnTo>
                  <a:lnTo>
                    <a:pt x="220" y="114"/>
                  </a:lnTo>
                  <a:lnTo>
                    <a:pt x="328" y="419"/>
                  </a:lnTo>
                  <a:lnTo>
                    <a:pt x="20" y="727"/>
                  </a:lnTo>
                  <a:lnTo>
                    <a:pt x="5" y="745"/>
                  </a:lnTo>
                  <a:lnTo>
                    <a:pt x="0" y="762"/>
                  </a:lnTo>
                  <a:lnTo>
                    <a:pt x="2" y="775"/>
                  </a:lnTo>
                  <a:lnTo>
                    <a:pt x="10" y="786"/>
                  </a:lnTo>
                  <a:lnTo>
                    <a:pt x="21" y="793"/>
                  </a:lnTo>
                  <a:lnTo>
                    <a:pt x="33" y="795"/>
                  </a:lnTo>
                  <a:lnTo>
                    <a:pt x="55" y="787"/>
                  </a:lnTo>
                  <a:lnTo>
                    <a:pt x="70" y="771"/>
                  </a:lnTo>
                  <a:lnTo>
                    <a:pt x="340" y="4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85" name="Freeform 6"/>
            <p:cNvSpPr>
              <a:spLocks noChangeAspect="1"/>
            </p:cNvSpPr>
            <p:nvPr/>
          </p:nvSpPr>
          <p:spPr bwMode="auto">
            <a:xfrm>
              <a:off x="629" y="1"/>
              <a:ext cx="264" cy="500"/>
            </a:xfrm>
            <a:custGeom>
              <a:avLst/>
              <a:gdLst>
                <a:gd name="T0" fmla="*/ 159 w 264"/>
                <a:gd name="T1" fmla="*/ 180 h 500"/>
                <a:gd name="T2" fmla="*/ 239 w 264"/>
                <a:gd name="T3" fmla="*/ 180 h 500"/>
                <a:gd name="T4" fmla="*/ 257 w 264"/>
                <a:gd name="T5" fmla="*/ 178 h 500"/>
                <a:gd name="T6" fmla="*/ 264 w 264"/>
                <a:gd name="T7" fmla="*/ 163 h 500"/>
                <a:gd name="T8" fmla="*/ 257 w 264"/>
                <a:gd name="T9" fmla="*/ 153 h 500"/>
                <a:gd name="T10" fmla="*/ 241 w 264"/>
                <a:gd name="T11" fmla="*/ 152 h 500"/>
                <a:gd name="T12" fmla="*/ 167 w 264"/>
                <a:gd name="T13" fmla="*/ 152 h 500"/>
                <a:gd name="T14" fmla="*/ 195 w 264"/>
                <a:gd name="T15" fmla="*/ 36 h 500"/>
                <a:gd name="T16" fmla="*/ 198 w 264"/>
                <a:gd name="T17" fmla="*/ 25 h 500"/>
                <a:gd name="T18" fmla="*/ 190 w 264"/>
                <a:gd name="T19" fmla="*/ 7 h 500"/>
                <a:gd name="T20" fmla="*/ 171 w 264"/>
                <a:gd name="T21" fmla="*/ 0 h 500"/>
                <a:gd name="T22" fmla="*/ 147 w 264"/>
                <a:gd name="T23" fmla="*/ 9 h 500"/>
                <a:gd name="T24" fmla="*/ 135 w 264"/>
                <a:gd name="T25" fmla="*/ 33 h 500"/>
                <a:gd name="T26" fmla="*/ 133 w 264"/>
                <a:gd name="T27" fmla="*/ 38 h 500"/>
                <a:gd name="T28" fmla="*/ 132 w 264"/>
                <a:gd name="T29" fmla="*/ 41 h 500"/>
                <a:gd name="T30" fmla="*/ 131 w 264"/>
                <a:gd name="T31" fmla="*/ 44 h 500"/>
                <a:gd name="T32" fmla="*/ 130 w 264"/>
                <a:gd name="T33" fmla="*/ 49 h 500"/>
                <a:gd name="T34" fmla="*/ 128 w 264"/>
                <a:gd name="T35" fmla="*/ 60 h 500"/>
                <a:gd name="T36" fmla="*/ 123 w 264"/>
                <a:gd name="T37" fmla="*/ 79 h 500"/>
                <a:gd name="T38" fmla="*/ 115 w 264"/>
                <a:gd name="T39" fmla="*/ 109 h 500"/>
                <a:gd name="T40" fmla="*/ 105 w 264"/>
                <a:gd name="T41" fmla="*/ 152 h 500"/>
                <a:gd name="T42" fmla="*/ 25 w 264"/>
                <a:gd name="T43" fmla="*/ 152 h 500"/>
                <a:gd name="T44" fmla="*/ 7 w 264"/>
                <a:gd name="T45" fmla="*/ 155 h 500"/>
                <a:gd name="T46" fmla="*/ 0 w 264"/>
                <a:gd name="T47" fmla="*/ 170 h 500"/>
                <a:gd name="T48" fmla="*/ 6 w 264"/>
                <a:gd name="T49" fmla="*/ 179 h 500"/>
                <a:gd name="T50" fmla="*/ 23 w 264"/>
                <a:gd name="T51" fmla="*/ 180 h 500"/>
                <a:gd name="T52" fmla="*/ 98 w 264"/>
                <a:gd name="T53" fmla="*/ 180 h 500"/>
                <a:gd name="T54" fmla="*/ 51 w 264"/>
                <a:gd name="T55" fmla="*/ 366 h 500"/>
                <a:gd name="T56" fmla="*/ 44 w 264"/>
                <a:gd name="T57" fmla="*/ 399 h 500"/>
                <a:gd name="T58" fmla="*/ 39 w 264"/>
                <a:gd name="T59" fmla="*/ 425 h 500"/>
                <a:gd name="T60" fmla="*/ 46 w 264"/>
                <a:gd name="T61" fmla="*/ 456 h 500"/>
                <a:gd name="T62" fmla="*/ 65 w 264"/>
                <a:gd name="T63" fmla="*/ 479 h 500"/>
                <a:gd name="T64" fmla="*/ 91 w 264"/>
                <a:gd name="T65" fmla="*/ 495 h 500"/>
                <a:gd name="T66" fmla="*/ 123 w 264"/>
                <a:gd name="T67" fmla="*/ 500 h 500"/>
                <a:gd name="T68" fmla="*/ 154 w 264"/>
                <a:gd name="T69" fmla="*/ 495 h 500"/>
                <a:gd name="T70" fmla="*/ 181 w 264"/>
                <a:gd name="T71" fmla="*/ 482 h 500"/>
                <a:gd name="T72" fmla="*/ 205 w 264"/>
                <a:gd name="T73" fmla="*/ 464 h 500"/>
                <a:gd name="T74" fmla="*/ 224 w 264"/>
                <a:gd name="T75" fmla="*/ 443 h 500"/>
                <a:gd name="T76" fmla="*/ 239 w 264"/>
                <a:gd name="T77" fmla="*/ 422 h 500"/>
                <a:gd name="T78" fmla="*/ 250 w 264"/>
                <a:gd name="T79" fmla="*/ 403 h 500"/>
                <a:gd name="T80" fmla="*/ 257 w 264"/>
                <a:gd name="T81" fmla="*/ 387 h 500"/>
                <a:gd name="T82" fmla="*/ 260 w 264"/>
                <a:gd name="T83" fmla="*/ 379 h 500"/>
                <a:gd name="T84" fmla="*/ 254 w 264"/>
                <a:gd name="T85" fmla="*/ 370 h 500"/>
                <a:gd name="T86" fmla="*/ 247 w 264"/>
                <a:gd name="T87" fmla="*/ 369 h 500"/>
                <a:gd name="T88" fmla="*/ 238 w 264"/>
                <a:gd name="T89" fmla="*/ 371 h 500"/>
                <a:gd name="T90" fmla="*/ 231 w 264"/>
                <a:gd name="T91" fmla="*/ 384 h 500"/>
                <a:gd name="T92" fmla="*/ 211 w 264"/>
                <a:gd name="T93" fmla="*/ 419 h 500"/>
                <a:gd name="T94" fmla="*/ 186 w 264"/>
                <a:gd name="T95" fmla="*/ 449 h 500"/>
                <a:gd name="T96" fmla="*/ 157 w 264"/>
                <a:gd name="T97" fmla="*/ 470 h 500"/>
                <a:gd name="T98" fmla="*/ 125 w 264"/>
                <a:gd name="T99" fmla="*/ 478 h 500"/>
                <a:gd name="T100" fmla="*/ 114 w 264"/>
                <a:gd name="T101" fmla="*/ 476 h 500"/>
                <a:gd name="T102" fmla="*/ 106 w 264"/>
                <a:gd name="T103" fmla="*/ 469 h 500"/>
                <a:gd name="T104" fmla="*/ 100 w 264"/>
                <a:gd name="T105" fmla="*/ 457 h 500"/>
                <a:gd name="T106" fmla="*/ 98 w 264"/>
                <a:gd name="T107" fmla="*/ 439 h 500"/>
                <a:gd name="T108" fmla="*/ 100 w 264"/>
                <a:gd name="T109" fmla="*/ 423 h 500"/>
                <a:gd name="T110" fmla="*/ 103 w 264"/>
                <a:gd name="T111" fmla="*/ 407 h 500"/>
                <a:gd name="T112" fmla="*/ 159 w 264"/>
                <a:gd name="T113" fmla="*/ 18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4" h="500">
                  <a:moveTo>
                    <a:pt x="159" y="180"/>
                  </a:moveTo>
                  <a:lnTo>
                    <a:pt x="239" y="180"/>
                  </a:lnTo>
                  <a:lnTo>
                    <a:pt x="257" y="178"/>
                  </a:lnTo>
                  <a:lnTo>
                    <a:pt x="264" y="163"/>
                  </a:lnTo>
                  <a:lnTo>
                    <a:pt x="257" y="153"/>
                  </a:lnTo>
                  <a:lnTo>
                    <a:pt x="241" y="152"/>
                  </a:lnTo>
                  <a:lnTo>
                    <a:pt x="167" y="152"/>
                  </a:lnTo>
                  <a:lnTo>
                    <a:pt x="195" y="36"/>
                  </a:lnTo>
                  <a:lnTo>
                    <a:pt x="198" y="25"/>
                  </a:lnTo>
                  <a:lnTo>
                    <a:pt x="190" y="7"/>
                  </a:lnTo>
                  <a:lnTo>
                    <a:pt x="171" y="0"/>
                  </a:lnTo>
                  <a:lnTo>
                    <a:pt x="147" y="9"/>
                  </a:lnTo>
                  <a:lnTo>
                    <a:pt x="135" y="33"/>
                  </a:lnTo>
                  <a:lnTo>
                    <a:pt x="133" y="38"/>
                  </a:lnTo>
                  <a:lnTo>
                    <a:pt x="132" y="41"/>
                  </a:lnTo>
                  <a:lnTo>
                    <a:pt x="131" y="44"/>
                  </a:lnTo>
                  <a:lnTo>
                    <a:pt x="130" y="49"/>
                  </a:lnTo>
                  <a:lnTo>
                    <a:pt x="128" y="60"/>
                  </a:lnTo>
                  <a:lnTo>
                    <a:pt x="123" y="79"/>
                  </a:lnTo>
                  <a:lnTo>
                    <a:pt x="115" y="109"/>
                  </a:lnTo>
                  <a:lnTo>
                    <a:pt x="105" y="152"/>
                  </a:lnTo>
                  <a:lnTo>
                    <a:pt x="25" y="152"/>
                  </a:lnTo>
                  <a:lnTo>
                    <a:pt x="7" y="155"/>
                  </a:lnTo>
                  <a:lnTo>
                    <a:pt x="0" y="170"/>
                  </a:lnTo>
                  <a:lnTo>
                    <a:pt x="6" y="179"/>
                  </a:lnTo>
                  <a:lnTo>
                    <a:pt x="23" y="180"/>
                  </a:lnTo>
                  <a:lnTo>
                    <a:pt x="98" y="180"/>
                  </a:lnTo>
                  <a:lnTo>
                    <a:pt x="51" y="366"/>
                  </a:lnTo>
                  <a:lnTo>
                    <a:pt x="44" y="399"/>
                  </a:lnTo>
                  <a:lnTo>
                    <a:pt x="39" y="425"/>
                  </a:lnTo>
                  <a:lnTo>
                    <a:pt x="46" y="456"/>
                  </a:lnTo>
                  <a:lnTo>
                    <a:pt x="65" y="479"/>
                  </a:lnTo>
                  <a:lnTo>
                    <a:pt x="91" y="495"/>
                  </a:lnTo>
                  <a:lnTo>
                    <a:pt x="123" y="500"/>
                  </a:lnTo>
                  <a:lnTo>
                    <a:pt x="154" y="495"/>
                  </a:lnTo>
                  <a:lnTo>
                    <a:pt x="181" y="482"/>
                  </a:lnTo>
                  <a:lnTo>
                    <a:pt x="205" y="464"/>
                  </a:lnTo>
                  <a:lnTo>
                    <a:pt x="224" y="443"/>
                  </a:lnTo>
                  <a:lnTo>
                    <a:pt x="239" y="422"/>
                  </a:lnTo>
                  <a:lnTo>
                    <a:pt x="250" y="403"/>
                  </a:lnTo>
                  <a:lnTo>
                    <a:pt x="257" y="387"/>
                  </a:lnTo>
                  <a:lnTo>
                    <a:pt x="260" y="379"/>
                  </a:lnTo>
                  <a:lnTo>
                    <a:pt x="254" y="370"/>
                  </a:lnTo>
                  <a:lnTo>
                    <a:pt x="247" y="369"/>
                  </a:lnTo>
                  <a:lnTo>
                    <a:pt x="238" y="371"/>
                  </a:lnTo>
                  <a:lnTo>
                    <a:pt x="231" y="384"/>
                  </a:lnTo>
                  <a:lnTo>
                    <a:pt x="211" y="419"/>
                  </a:lnTo>
                  <a:lnTo>
                    <a:pt x="186" y="449"/>
                  </a:lnTo>
                  <a:lnTo>
                    <a:pt x="157" y="470"/>
                  </a:lnTo>
                  <a:lnTo>
                    <a:pt x="125" y="478"/>
                  </a:lnTo>
                  <a:lnTo>
                    <a:pt x="114" y="476"/>
                  </a:lnTo>
                  <a:lnTo>
                    <a:pt x="106" y="469"/>
                  </a:lnTo>
                  <a:lnTo>
                    <a:pt x="100" y="457"/>
                  </a:lnTo>
                  <a:lnTo>
                    <a:pt x="98" y="439"/>
                  </a:lnTo>
                  <a:lnTo>
                    <a:pt x="100" y="423"/>
                  </a:lnTo>
                  <a:lnTo>
                    <a:pt x="103" y="407"/>
                  </a:lnTo>
                  <a:lnTo>
                    <a:pt x="159" y="1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86" name="Freeform 7"/>
            <p:cNvSpPr>
              <a:spLocks noChangeAspect="1" noEditPoints="1"/>
            </p:cNvSpPr>
            <p:nvPr/>
          </p:nvSpPr>
          <p:spPr bwMode="auto">
            <a:xfrm>
              <a:off x="1398" y="149"/>
              <a:ext cx="239" cy="752"/>
            </a:xfrm>
            <a:custGeom>
              <a:avLst/>
              <a:gdLst>
                <a:gd name="T0" fmla="*/ 161 w 239"/>
                <a:gd name="T1" fmla="*/ 255 h 752"/>
                <a:gd name="T2" fmla="*/ 5 w 239"/>
                <a:gd name="T3" fmla="*/ 267 h 752"/>
                <a:gd name="T4" fmla="*/ 5 w 239"/>
                <a:gd name="T5" fmla="*/ 302 h 752"/>
                <a:gd name="T6" fmla="*/ 48 w 239"/>
                <a:gd name="T7" fmla="*/ 305 h 752"/>
                <a:gd name="T8" fmla="*/ 73 w 239"/>
                <a:gd name="T9" fmla="*/ 313 h 752"/>
                <a:gd name="T10" fmla="*/ 85 w 239"/>
                <a:gd name="T11" fmla="*/ 331 h 752"/>
                <a:gd name="T12" fmla="*/ 87 w 239"/>
                <a:gd name="T13" fmla="*/ 364 h 752"/>
                <a:gd name="T14" fmla="*/ 87 w 239"/>
                <a:gd name="T15" fmla="*/ 667 h 752"/>
                <a:gd name="T16" fmla="*/ 85 w 239"/>
                <a:gd name="T17" fmla="*/ 696 h 752"/>
                <a:gd name="T18" fmla="*/ 72 w 239"/>
                <a:gd name="T19" fmla="*/ 711 h 752"/>
                <a:gd name="T20" fmla="*/ 46 w 239"/>
                <a:gd name="T21" fmla="*/ 717 h 752"/>
                <a:gd name="T22" fmla="*/ 0 w 239"/>
                <a:gd name="T23" fmla="*/ 718 h 752"/>
                <a:gd name="T24" fmla="*/ 0 w 239"/>
                <a:gd name="T25" fmla="*/ 752 h 752"/>
                <a:gd name="T26" fmla="*/ 31 w 239"/>
                <a:gd name="T27" fmla="*/ 751 h 752"/>
                <a:gd name="T28" fmla="*/ 65 w 239"/>
                <a:gd name="T29" fmla="*/ 750 h 752"/>
                <a:gd name="T30" fmla="*/ 98 w 239"/>
                <a:gd name="T31" fmla="*/ 749 h 752"/>
                <a:gd name="T32" fmla="*/ 123 w 239"/>
                <a:gd name="T33" fmla="*/ 749 h 752"/>
                <a:gd name="T34" fmla="*/ 239 w 239"/>
                <a:gd name="T35" fmla="*/ 752 h 752"/>
                <a:gd name="T36" fmla="*/ 239 w 239"/>
                <a:gd name="T37" fmla="*/ 718 h 752"/>
                <a:gd name="T38" fmla="*/ 196 w 239"/>
                <a:gd name="T39" fmla="*/ 716 h 752"/>
                <a:gd name="T40" fmla="*/ 173 w 239"/>
                <a:gd name="T41" fmla="*/ 709 h 752"/>
                <a:gd name="T42" fmla="*/ 163 w 239"/>
                <a:gd name="T43" fmla="*/ 694 h 752"/>
                <a:gd name="T44" fmla="*/ 161 w 239"/>
                <a:gd name="T45" fmla="*/ 668 h 752"/>
                <a:gd name="T46" fmla="*/ 161 w 239"/>
                <a:gd name="T47" fmla="*/ 255 h 752"/>
                <a:gd name="T48" fmla="*/ 166 w 239"/>
                <a:gd name="T49" fmla="*/ 59 h 752"/>
                <a:gd name="T50" fmla="*/ 161 w 239"/>
                <a:gd name="T51" fmla="*/ 35 h 752"/>
                <a:gd name="T52" fmla="*/ 148 w 239"/>
                <a:gd name="T53" fmla="*/ 16 h 752"/>
                <a:gd name="T54" fmla="*/ 129 w 239"/>
                <a:gd name="T55" fmla="*/ 4 h 752"/>
                <a:gd name="T56" fmla="*/ 107 w 239"/>
                <a:gd name="T57" fmla="*/ 0 h 752"/>
                <a:gd name="T58" fmla="*/ 83 w 239"/>
                <a:gd name="T59" fmla="*/ 5 h 752"/>
                <a:gd name="T60" fmla="*/ 64 w 239"/>
                <a:gd name="T61" fmla="*/ 19 h 752"/>
                <a:gd name="T62" fmla="*/ 52 w 239"/>
                <a:gd name="T63" fmla="*/ 38 h 752"/>
                <a:gd name="T64" fmla="*/ 47 w 239"/>
                <a:gd name="T65" fmla="*/ 59 h 752"/>
                <a:gd name="T66" fmla="*/ 52 w 239"/>
                <a:gd name="T67" fmla="*/ 82 h 752"/>
                <a:gd name="T68" fmla="*/ 64 w 239"/>
                <a:gd name="T69" fmla="*/ 101 h 752"/>
                <a:gd name="T70" fmla="*/ 83 w 239"/>
                <a:gd name="T71" fmla="*/ 114 h 752"/>
                <a:gd name="T72" fmla="*/ 107 w 239"/>
                <a:gd name="T73" fmla="*/ 119 h 752"/>
                <a:gd name="T74" fmla="*/ 129 w 239"/>
                <a:gd name="T75" fmla="*/ 115 h 752"/>
                <a:gd name="T76" fmla="*/ 148 w 239"/>
                <a:gd name="T77" fmla="*/ 103 h 752"/>
                <a:gd name="T78" fmla="*/ 161 w 239"/>
                <a:gd name="T79" fmla="*/ 84 h 752"/>
                <a:gd name="T80" fmla="*/ 166 w 239"/>
                <a:gd name="T81" fmla="*/ 59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752">
                  <a:moveTo>
                    <a:pt x="161" y="255"/>
                  </a:moveTo>
                  <a:lnTo>
                    <a:pt x="5" y="267"/>
                  </a:lnTo>
                  <a:lnTo>
                    <a:pt x="5" y="302"/>
                  </a:lnTo>
                  <a:lnTo>
                    <a:pt x="48" y="305"/>
                  </a:lnTo>
                  <a:lnTo>
                    <a:pt x="73" y="313"/>
                  </a:lnTo>
                  <a:lnTo>
                    <a:pt x="85" y="331"/>
                  </a:lnTo>
                  <a:lnTo>
                    <a:pt x="87" y="364"/>
                  </a:lnTo>
                  <a:lnTo>
                    <a:pt x="87" y="667"/>
                  </a:lnTo>
                  <a:lnTo>
                    <a:pt x="85" y="696"/>
                  </a:lnTo>
                  <a:lnTo>
                    <a:pt x="72" y="711"/>
                  </a:lnTo>
                  <a:lnTo>
                    <a:pt x="46" y="717"/>
                  </a:lnTo>
                  <a:lnTo>
                    <a:pt x="0" y="718"/>
                  </a:lnTo>
                  <a:lnTo>
                    <a:pt x="0" y="752"/>
                  </a:lnTo>
                  <a:lnTo>
                    <a:pt x="31" y="751"/>
                  </a:lnTo>
                  <a:lnTo>
                    <a:pt x="65" y="750"/>
                  </a:lnTo>
                  <a:lnTo>
                    <a:pt x="98" y="749"/>
                  </a:lnTo>
                  <a:lnTo>
                    <a:pt x="123" y="749"/>
                  </a:lnTo>
                  <a:lnTo>
                    <a:pt x="239" y="752"/>
                  </a:lnTo>
                  <a:lnTo>
                    <a:pt x="239" y="718"/>
                  </a:lnTo>
                  <a:lnTo>
                    <a:pt x="196" y="716"/>
                  </a:lnTo>
                  <a:lnTo>
                    <a:pt x="173" y="709"/>
                  </a:lnTo>
                  <a:lnTo>
                    <a:pt x="163" y="694"/>
                  </a:lnTo>
                  <a:lnTo>
                    <a:pt x="161" y="668"/>
                  </a:lnTo>
                  <a:lnTo>
                    <a:pt x="161" y="255"/>
                  </a:lnTo>
                  <a:close/>
                  <a:moveTo>
                    <a:pt x="166" y="59"/>
                  </a:moveTo>
                  <a:lnTo>
                    <a:pt x="161" y="35"/>
                  </a:lnTo>
                  <a:lnTo>
                    <a:pt x="148" y="16"/>
                  </a:lnTo>
                  <a:lnTo>
                    <a:pt x="129" y="4"/>
                  </a:lnTo>
                  <a:lnTo>
                    <a:pt x="107" y="0"/>
                  </a:lnTo>
                  <a:lnTo>
                    <a:pt x="83" y="5"/>
                  </a:lnTo>
                  <a:lnTo>
                    <a:pt x="64" y="19"/>
                  </a:lnTo>
                  <a:lnTo>
                    <a:pt x="52" y="38"/>
                  </a:lnTo>
                  <a:lnTo>
                    <a:pt x="47" y="59"/>
                  </a:lnTo>
                  <a:lnTo>
                    <a:pt x="52" y="82"/>
                  </a:lnTo>
                  <a:lnTo>
                    <a:pt x="64" y="101"/>
                  </a:lnTo>
                  <a:lnTo>
                    <a:pt x="83" y="114"/>
                  </a:lnTo>
                  <a:lnTo>
                    <a:pt x="107" y="119"/>
                  </a:lnTo>
                  <a:lnTo>
                    <a:pt x="129" y="115"/>
                  </a:lnTo>
                  <a:lnTo>
                    <a:pt x="148" y="103"/>
                  </a:lnTo>
                  <a:lnTo>
                    <a:pt x="161" y="84"/>
                  </a:lnTo>
                  <a:lnTo>
                    <a:pt x="166" y="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87" name="Freeform 8"/>
            <p:cNvSpPr>
              <a:spLocks noChangeAspect="1"/>
            </p:cNvSpPr>
            <p:nvPr/>
          </p:nvSpPr>
          <p:spPr bwMode="auto">
            <a:xfrm>
              <a:off x="1709" y="398"/>
              <a:ext cx="365" cy="516"/>
            </a:xfrm>
            <a:custGeom>
              <a:avLst/>
              <a:gdLst>
                <a:gd name="T0" fmla="*/ 207 w 365"/>
                <a:gd name="T1" fmla="*/ 287 h 516"/>
                <a:gd name="T2" fmla="*/ 243 w 365"/>
                <a:gd name="T3" fmla="*/ 299 h 516"/>
                <a:gd name="T4" fmla="*/ 281 w 365"/>
                <a:gd name="T5" fmla="*/ 321 h 516"/>
                <a:gd name="T6" fmla="*/ 307 w 365"/>
                <a:gd name="T7" fmla="*/ 361 h 516"/>
                <a:gd name="T8" fmla="*/ 304 w 365"/>
                <a:gd name="T9" fmla="*/ 429 h 516"/>
                <a:gd name="T10" fmla="*/ 242 w 365"/>
                <a:gd name="T11" fmla="*/ 483 h 516"/>
                <a:gd name="T12" fmla="*/ 153 w 365"/>
                <a:gd name="T13" fmla="*/ 488 h 516"/>
                <a:gd name="T14" fmla="*/ 100 w 365"/>
                <a:gd name="T15" fmla="*/ 465 h 516"/>
                <a:gd name="T16" fmla="*/ 63 w 365"/>
                <a:gd name="T17" fmla="*/ 424 h 516"/>
                <a:gd name="T18" fmla="*/ 39 w 365"/>
                <a:gd name="T19" fmla="*/ 365 h 516"/>
                <a:gd name="T20" fmla="*/ 25 w 365"/>
                <a:gd name="T21" fmla="*/ 316 h 516"/>
                <a:gd name="T22" fmla="*/ 1 w 365"/>
                <a:gd name="T23" fmla="*/ 319 h 516"/>
                <a:gd name="T24" fmla="*/ 0 w 365"/>
                <a:gd name="T25" fmla="*/ 489 h 516"/>
                <a:gd name="T26" fmla="*/ 12 w 365"/>
                <a:gd name="T27" fmla="*/ 516 h 516"/>
                <a:gd name="T28" fmla="*/ 20 w 365"/>
                <a:gd name="T29" fmla="*/ 512 h 516"/>
                <a:gd name="T30" fmla="*/ 40 w 365"/>
                <a:gd name="T31" fmla="*/ 493 h 516"/>
                <a:gd name="T32" fmla="*/ 44 w 365"/>
                <a:gd name="T33" fmla="*/ 488 h 516"/>
                <a:gd name="T34" fmla="*/ 62 w 365"/>
                <a:gd name="T35" fmla="*/ 467 h 516"/>
                <a:gd name="T36" fmla="*/ 133 w 365"/>
                <a:gd name="T37" fmla="*/ 509 h 516"/>
                <a:gd name="T38" fmla="*/ 185 w 365"/>
                <a:gd name="T39" fmla="*/ 516 h 516"/>
                <a:gd name="T40" fmla="*/ 323 w 365"/>
                <a:gd name="T41" fmla="*/ 468 h 516"/>
                <a:gd name="T42" fmla="*/ 365 w 365"/>
                <a:gd name="T43" fmla="*/ 360 h 516"/>
                <a:gd name="T44" fmla="*/ 346 w 365"/>
                <a:gd name="T45" fmla="*/ 289 h 516"/>
                <a:gd name="T46" fmla="*/ 318 w 365"/>
                <a:gd name="T47" fmla="*/ 252 h 516"/>
                <a:gd name="T48" fmla="*/ 258 w 365"/>
                <a:gd name="T49" fmla="*/ 215 h 516"/>
                <a:gd name="T50" fmla="*/ 190 w 365"/>
                <a:gd name="T51" fmla="*/ 199 h 516"/>
                <a:gd name="T52" fmla="*/ 143 w 365"/>
                <a:gd name="T53" fmla="*/ 188 h 516"/>
                <a:gd name="T54" fmla="*/ 99 w 365"/>
                <a:gd name="T55" fmla="*/ 172 h 516"/>
                <a:gd name="T56" fmla="*/ 66 w 365"/>
                <a:gd name="T57" fmla="*/ 146 h 516"/>
                <a:gd name="T58" fmla="*/ 53 w 365"/>
                <a:gd name="T59" fmla="*/ 106 h 516"/>
                <a:gd name="T60" fmla="*/ 80 w 365"/>
                <a:gd name="T61" fmla="*/ 49 h 516"/>
                <a:gd name="T62" fmla="*/ 178 w 365"/>
                <a:gd name="T63" fmla="*/ 21 h 516"/>
                <a:gd name="T64" fmla="*/ 250 w 365"/>
                <a:gd name="T65" fmla="*/ 37 h 516"/>
                <a:gd name="T66" fmla="*/ 289 w 365"/>
                <a:gd name="T67" fmla="*/ 76 h 516"/>
                <a:gd name="T68" fmla="*/ 305 w 365"/>
                <a:gd name="T69" fmla="*/ 121 h 516"/>
                <a:gd name="T70" fmla="*/ 309 w 365"/>
                <a:gd name="T71" fmla="*/ 157 h 516"/>
                <a:gd name="T72" fmla="*/ 322 w 365"/>
                <a:gd name="T73" fmla="*/ 167 h 516"/>
                <a:gd name="T74" fmla="*/ 335 w 365"/>
                <a:gd name="T75" fmla="*/ 162 h 516"/>
                <a:gd name="T76" fmla="*/ 337 w 365"/>
                <a:gd name="T77" fmla="*/ 140 h 516"/>
                <a:gd name="T78" fmla="*/ 335 w 365"/>
                <a:gd name="T79" fmla="*/ 6 h 516"/>
                <a:gd name="T80" fmla="*/ 317 w 365"/>
                <a:gd name="T81" fmla="*/ 1 h 516"/>
                <a:gd name="T82" fmla="*/ 293 w 365"/>
                <a:gd name="T83" fmla="*/ 22 h 516"/>
                <a:gd name="T84" fmla="*/ 251 w 365"/>
                <a:gd name="T85" fmla="*/ 13 h 516"/>
                <a:gd name="T86" fmla="*/ 196 w 365"/>
                <a:gd name="T87" fmla="*/ 0 h 516"/>
                <a:gd name="T88" fmla="*/ 93 w 365"/>
                <a:gd name="T89" fmla="*/ 12 h 516"/>
                <a:gd name="T90" fmla="*/ 8 w 365"/>
                <a:gd name="T91" fmla="*/ 89 h 516"/>
                <a:gd name="T92" fmla="*/ 13 w 365"/>
                <a:gd name="T93" fmla="*/ 191 h 516"/>
                <a:gd name="T94" fmla="*/ 75 w 365"/>
                <a:gd name="T95" fmla="*/ 251 h 516"/>
                <a:gd name="T96" fmla="*/ 143 w 365"/>
                <a:gd name="T97" fmla="*/ 27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5" h="516">
                  <a:moveTo>
                    <a:pt x="195" y="285"/>
                  </a:moveTo>
                  <a:lnTo>
                    <a:pt x="207" y="287"/>
                  </a:lnTo>
                  <a:lnTo>
                    <a:pt x="224" y="292"/>
                  </a:lnTo>
                  <a:lnTo>
                    <a:pt x="243" y="299"/>
                  </a:lnTo>
                  <a:lnTo>
                    <a:pt x="263" y="308"/>
                  </a:lnTo>
                  <a:lnTo>
                    <a:pt x="281" y="321"/>
                  </a:lnTo>
                  <a:lnTo>
                    <a:pt x="297" y="339"/>
                  </a:lnTo>
                  <a:lnTo>
                    <a:pt x="307" y="361"/>
                  </a:lnTo>
                  <a:lnTo>
                    <a:pt x="311" y="389"/>
                  </a:lnTo>
                  <a:lnTo>
                    <a:pt x="304" y="429"/>
                  </a:lnTo>
                  <a:lnTo>
                    <a:pt x="281" y="461"/>
                  </a:lnTo>
                  <a:lnTo>
                    <a:pt x="242" y="483"/>
                  </a:lnTo>
                  <a:lnTo>
                    <a:pt x="185" y="491"/>
                  </a:lnTo>
                  <a:lnTo>
                    <a:pt x="153" y="488"/>
                  </a:lnTo>
                  <a:lnTo>
                    <a:pt x="124" y="479"/>
                  </a:lnTo>
                  <a:lnTo>
                    <a:pt x="100" y="465"/>
                  </a:lnTo>
                  <a:lnTo>
                    <a:pt x="80" y="447"/>
                  </a:lnTo>
                  <a:lnTo>
                    <a:pt x="63" y="424"/>
                  </a:lnTo>
                  <a:lnTo>
                    <a:pt x="50" y="397"/>
                  </a:lnTo>
                  <a:lnTo>
                    <a:pt x="39" y="365"/>
                  </a:lnTo>
                  <a:lnTo>
                    <a:pt x="30" y="331"/>
                  </a:lnTo>
                  <a:lnTo>
                    <a:pt x="25" y="316"/>
                  </a:lnTo>
                  <a:lnTo>
                    <a:pt x="14" y="312"/>
                  </a:lnTo>
                  <a:lnTo>
                    <a:pt x="1" y="319"/>
                  </a:lnTo>
                  <a:lnTo>
                    <a:pt x="0" y="340"/>
                  </a:lnTo>
                  <a:lnTo>
                    <a:pt x="0" y="489"/>
                  </a:lnTo>
                  <a:lnTo>
                    <a:pt x="1" y="510"/>
                  </a:lnTo>
                  <a:lnTo>
                    <a:pt x="12" y="516"/>
                  </a:lnTo>
                  <a:lnTo>
                    <a:pt x="16" y="515"/>
                  </a:lnTo>
                  <a:lnTo>
                    <a:pt x="20" y="512"/>
                  </a:lnTo>
                  <a:lnTo>
                    <a:pt x="28" y="506"/>
                  </a:lnTo>
                  <a:lnTo>
                    <a:pt x="40" y="493"/>
                  </a:lnTo>
                  <a:lnTo>
                    <a:pt x="41" y="491"/>
                  </a:lnTo>
                  <a:lnTo>
                    <a:pt x="44" y="488"/>
                  </a:lnTo>
                  <a:lnTo>
                    <a:pt x="50" y="480"/>
                  </a:lnTo>
                  <a:lnTo>
                    <a:pt x="62" y="467"/>
                  </a:lnTo>
                  <a:lnTo>
                    <a:pt x="99" y="495"/>
                  </a:lnTo>
                  <a:lnTo>
                    <a:pt x="133" y="509"/>
                  </a:lnTo>
                  <a:lnTo>
                    <a:pt x="163" y="515"/>
                  </a:lnTo>
                  <a:lnTo>
                    <a:pt x="185" y="516"/>
                  </a:lnTo>
                  <a:lnTo>
                    <a:pt x="267" y="503"/>
                  </a:lnTo>
                  <a:lnTo>
                    <a:pt x="323" y="468"/>
                  </a:lnTo>
                  <a:lnTo>
                    <a:pt x="355" y="418"/>
                  </a:lnTo>
                  <a:lnTo>
                    <a:pt x="365" y="360"/>
                  </a:lnTo>
                  <a:lnTo>
                    <a:pt x="359" y="319"/>
                  </a:lnTo>
                  <a:lnTo>
                    <a:pt x="346" y="289"/>
                  </a:lnTo>
                  <a:lnTo>
                    <a:pt x="331" y="266"/>
                  </a:lnTo>
                  <a:lnTo>
                    <a:pt x="318" y="252"/>
                  </a:lnTo>
                  <a:lnTo>
                    <a:pt x="289" y="230"/>
                  </a:lnTo>
                  <a:lnTo>
                    <a:pt x="258" y="215"/>
                  </a:lnTo>
                  <a:lnTo>
                    <a:pt x="225" y="206"/>
                  </a:lnTo>
                  <a:lnTo>
                    <a:pt x="190" y="199"/>
                  </a:lnTo>
                  <a:lnTo>
                    <a:pt x="167" y="194"/>
                  </a:lnTo>
                  <a:lnTo>
                    <a:pt x="143" y="188"/>
                  </a:lnTo>
                  <a:lnTo>
                    <a:pt x="120" y="181"/>
                  </a:lnTo>
                  <a:lnTo>
                    <a:pt x="99" y="172"/>
                  </a:lnTo>
                  <a:lnTo>
                    <a:pt x="80" y="161"/>
                  </a:lnTo>
                  <a:lnTo>
                    <a:pt x="66" y="146"/>
                  </a:lnTo>
                  <a:lnTo>
                    <a:pt x="56" y="128"/>
                  </a:lnTo>
                  <a:lnTo>
                    <a:pt x="53" y="106"/>
                  </a:lnTo>
                  <a:lnTo>
                    <a:pt x="60" y="76"/>
                  </a:lnTo>
                  <a:lnTo>
                    <a:pt x="80" y="49"/>
                  </a:lnTo>
                  <a:lnTo>
                    <a:pt x="118" y="29"/>
                  </a:lnTo>
                  <a:lnTo>
                    <a:pt x="178" y="21"/>
                  </a:lnTo>
                  <a:lnTo>
                    <a:pt x="219" y="25"/>
                  </a:lnTo>
                  <a:lnTo>
                    <a:pt x="250" y="37"/>
                  </a:lnTo>
                  <a:lnTo>
                    <a:pt x="273" y="54"/>
                  </a:lnTo>
                  <a:lnTo>
                    <a:pt x="289" y="76"/>
                  </a:lnTo>
                  <a:lnTo>
                    <a:pt x="299" y="99"/>
                  </a:lnTo>
                  <a:lnTo>
                    <a:pt x="305" y="121"/>
                  </a:lnTo>
                  <a:lnTo>
                    <a:pt x="308" y="141"/>
                  </a:lnTo>
                  <a:lnTo>
                    <a:pt x="309" y="157"/>
                  </a:lnTo>
                  <a:lnTo>
                    <a:pt x="315" y="166"/>
                  </a:lnTo>
                  <a:lnTo>
                    <a:pt x="322" y="167"/>
                  </a:lnTo>
                  <a:lnTo>
                    <a:pt x="331" y="166"/>
                  </a:lnTo>
                  <a:lnTo>
                    <a:pt x="335" y="162"/>
                  </a:lnTo>
                  <a:lnTo>
                    <a:pt x="337" y="153"/>
                  </a:lnTo>
                  <a:lnTo>
                    <a:pt x="337" y="140"/>
                  </a:lnTo>
                  <a:lnTo>
                    <a:pt x="337" y="27"/>
                  </a:lnTo>
                  <a:lnTo>
                    <a:pt x="335" y="6"/>
                  </a:lnTo>
                  <a:lnTo>
                    <a:pt x="325" y="0"/>
                  </a:lnTo>
                  <a:lnTo>
                    <a:pt x="317" y="1"/>
                  </a:lnTo>
                  <a:lnTo>
                    <a:pt x="303" y="13"/>
                  </a:lnTo>
                  <a:lnTo>
                    <a:pt x="293" y="22"/>
                  </a:lnTo>
                  <a:lnTo>
                    <a:pt x="283" y="31"/>
                  </a:lnTo>
                  <a:lnTo>
                    <a:pt x="251" y="13"/>
                  </a:lnTo>
                  <a:lnTo>
                    <a:pt x="221" y="3"/>
                  </a:lnTo>
                  <a:lnTo>
                    <a:pt x="196" y="0"/>
                  </a:lnTo>
                  <a:lnTo>
                    <a:pt x="178" y="0"/>
                  </a:lnTo>
                  <a:lnTo>
                    <a:pt x="93" y="12"/>
                  </a:lnTo>
                  <a:lnTo>
                    <a:pt x="38" y="45"/>
                  </a:lnTo>
                  <a:lnTo>
                    <a:pt x="8" y="89"/>
                  </a:lnTo>
                  <a:lnTo>
                    <a:pt x="0" y="138"/>
                  </a:lnTo>
                  <a:lnTo>
                    <a:pt x="13" y="191"/>
                  </a:lnTo>
                  <a:lnTo>
                    <a:pt x="48" y="233"/>
                  </a:lnTo>
                  <a:lnTo>
                    <a:pt x="75" y="251"/>
                  </a:lnTo>
                  <a:lnTo>
                    <a:pt x="104" y="264"/>
                  </a:lnTo>
                  <a:lnTo>
                    <a:pt x="143" y="275"/>
                  </a:lnTo>
                  <a:lnTo>
                    <a:pt x="195" y="28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88" name="Freeform 9"/>
            <p:cNvSpPr>
              <a:spLocks noChangeAspect="1"/>
            </p:cNvSpPr>
            <p:nvPr/>
          </p:nvSpPr>
          <p:spPr bwMode="auto">
            <a:xfrm>
              <a:off x="2522" y="398"/>
              <a:ext cx="365" cy="516"/>
            </a:xfrm>
            <a:custGeom>
              <a:avLst/>
              <a:gdLst>
                <a:gd name="T0" fmla="*/ 208 w 365"/>
                <a:gd name="T1" fmla="*/ 287 h 516"/>
                <a:gd name="T2" fmla="*/ 244 w 365"/>
                <a:gd name="T3" fmla="*/ 299 h 516"/>
                <a:gd name="T4" fmla="*/ 282 w 365"/>
                <a:gd name="T5" fmla="*/ 321 h 516"/>
                <a:gd name="T6" fmla="*/ 308 w 365"/>
                <a:gd name="T7" fmla="*/ 361 h 516"/>
                <a:gd name="T8" fmla="*/ 304 w 365"/>
                <a:gd name="T9" fmla="*/ 429 h 516"/>
                <a:gd name="T10" fmla="*/ 243 w 365"/>
                <a:gd name="T11" fmla="*/ 483 h 516"/>
                <a:gd name="T12" fmla="*/ 153 w 365"/>
                <a:gd name="T13" fmla="*/ 488 h 516"/>
                <a:gd name="T14" fmla="*/ 101 w 365"/>
                <a:gd name="T15" fmla="*/ 465 h 516"/>
                <a:gd name="T16" fmla="*/ 64 w 365"/>
                <a:gd name="T17" fmla="*/ 424 h 516"/>
                <a:gd name="T18" fmla="*/ 39 w 365"/>
                <a:gd name="T19" fmla="*/ 365 h 516"/>
                <a:gd name="T20" fmla="*/ 26 w 365"/>
                <a:gd name="T21" fmla="*/ 316 h 516"/>
                <a:gd name="T22" fmla="*/ 2 w 365"/>
                <a:gd name="T23" fmla="*/ 319 h 516"/>
                <a:gd name="T24" fmla="*/ 0 w 365"/>
                <a:gd name="T25" fmla="*/ 489 h 516"/>
                <a:gd name="T26" fmla="*/ 13 w 365"/>
                <a:gd name="T27" fmla="*/ 516 h 516"/>
                <a:gd name="T28" fmla="*/ 21 w 365"/>
                <a:gd name="T29" fmla="*/ 512 h 516"/>
                <a:gd name="T30" fmla="*/ 41 w 365"/>
                <a:gd name="T31" fmla="*/ 493 h 516"/>
                <a:gd name="T32" fmla="*/ 45 w 365"/>
                <a:gd name="T33" fmla="*/ 488 h 516"/>
                <a:gd name="T34" fmla="*/ 63 w 365"/>
                <a:gd name="T35" fmla="*/ 467 h 516"/>
                <a:gd name="T36" fmla="*/ 134 w 365"/>
                <a:gd name="T37" fmla="*/ 509 h 516"/>
                <a:gd name="T38" fmla="*/ 186 w 365"/>
                <a:gd name="T39" fmla="*/ 516 h 516"/>
                <a:gd name="T40" fmla="*/ 324 w 365"/>
                <a:gd name="T41" fmla="*/ 468 h 516"/>
                <a:gd name="T42" fmla="*/ 365 w 365"/>
                <a:gd name="T43" fmla="*/ 360 h 516"/>
                <a:gd name="T44" fmla="*/ 347 w 365"/>
                <a:gd name="T45" fmla="*/ 289 h 516"/>
                <a:gd name="T46" fmla="*/ 319 w 365"/>
                <a:gd name="T47" fmla="*/ 252 h 516"/>
                <a:gd name="T48" fmla="*/ 259 w 365"/>
                <a:gd name="T49" fmla="*/ 215 h 516"/>
                <a:gd name="T50" fmla="*/ 191 w 365"/>
                <a:gd name="T51" fmla="*/ 199 h 516"/>
                <a:gd name="T52" fmla="*/ 144 w 365"/>
                <a:gd name="T53" fmla="*/ 188 h 516"/>
                <a:gd name="T54" fmla="*/ 99 w 365"/>
                <a:gd name="T55" fmla="*/ 172 h 516"/>
                <a:gd name="T56" fmla="*/ 67 w 365"/>
                <a:gd name="T57" fmla="*/ 146 h 516"/>
                <a:gd name="T58" fmla="*/ 54 w 365"/>
                <a:gd name="T59" fmla="*/ 106 h 516"/>
                <a:gd name="T60" fmla="*/ 81 w 365"/>
                <a:gd name="T61" fmla="*/ 49 h 516"/>
                <a:gd name="T62" fmla="*/ 179 w 365"/>
                <a:gd name="T63" fmla="*/ 21 h 516"/>
                <a:gd name="T64" fmla="*/ 251 w 365"/>
                <a:gd name="T65" fmla="*/ 37 h 516"/>
                <a:gd name="T66" fmla="*/ 290 w 365"/>
                <a:gd name="T67" fmla="*/ 76 h 516"/>
                <a:gd name="T68" fmla="*/ 306 w 365"/>
                <a:gd name="T69" fmla="*/ 121 h 516"/>
                <a:gd name="T70" fmla="*/ 310 w 365"/>
                <a:gd name="T71" fmla="*/ 157 h 516"/>
                <a:gd name="T72" fmla="*/ 323 w 365"/>
                <a:gd name="T73" fmla="*/ 167 h 516"/>
                <a:gd name="T74" fmla="*/ 336 w 365"/>
                <a:gd name="T75" fmla="*/ 162 h 516"/>
                <a:gd name="T76" fmla="*/ 338 w 365"/>
                <a:gd name="T77" fmla="*/ 140 h 516"/>
                <a:gd name="T78" fmla="*/ 336 w 365"/>
                <a:gd name="T79" fmla="*/ 6 h 516"/>
                <a:gd name="T80" fmla="*/ 318 w 365"/>
                <a:gd name="T81" fmla="*/ 1 h 516"/>
                <a:gd name="T82" fmla="*/ 294 w 365"/>
                <a:gd name="T83" fmla="*/ 22 h 516"/>
                <a:gd name="T84" fmla="*/ 252 w 365"/>
                <a:gd name="T85" fmla="*/ 13 h 516"/>
                <a:gd name="T86" fmla="*/ 197 w 365"/>
                <a:gd name="T87" fmla="*/ 0 h 516"/>
                <a:gd name="T88" fmla="*/ 93 w 365"/>
                <a:gd name="T89" fmla="*/ 12 h 516"/>
                <a:gd name="T90" fmla="*/ 9 w 365"/>
                <a:gd name="T91" fmla="*/ 89 h 516"/>
                <a:gd name="T92" fmla="*/ 13 w 365"/>
                <a:gd name="T93" fmla="*/ 191 h 516"/>
                <a:gd name="T94" fmla="*/ 75 w 365"/>
                <a:gd name="T95" fmla="*/ 251 h 516"/>
                <a:gd name="T96" fmla="*/ 144 w 365"/>
                <a:gd name="T97" fmla="*/ 27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5" h="516">
                  <a:moveTo>
                    <a:pt x="196" y="285"/>
                  </a:moveTo>
                  <a:lnTo>
                    <a:pt x="208" y="287"/>
                  </a:lnTo>
                  <a:lnTo>
                    <a:pt x="224" y="292"/>
                  </a:lnTo>
                  <a:lnTo>
                    <a:pt x="244" y="299"/>
                  </a:lnTo>
                  <a:lnTo>
                    <a:pt x="263" y="308"/>
                  </a:lnTo>
                  <a:lnTo>
                    <a:pt x="282" y="321"/>
                  </a:lnTo>
                  <a:lnTo>
                    <a:pt x="298" y="339"/>
                  </a:lnTo>
                  <a:lnTo>
                    <a:pt x="308" y="361"/>
                  </a:lnTo>
                  <a:lnTo>
                    <a:pt x="312" y="389"/>
                  </a:lnTo>
                  <a:lnTo>
                    <a:pt x="304" y="429"/>
                  </a:lnTo>
                  <a:lnTo>
                    <a:pt x="282" y="461"/>
                  </a:lnTo>
                  <a:lnTo>
                    <a:pt x="243" y="483"/>
                  </a:lnTo>
                  <a:lnTo>
                    <a:pt x="186" y="491"/>
                  </a:lnTo>
                  <a:lnTo>
                    <a:pt x="153" y="488"/>
                  </a:lnTo>
                  <a:lnTo>
                    <a:pt x="125" y="479"/>
                  </a:lnTo>
                  <a:lnTo>
                    <a:pt x="101" y="465"/>
                  </a:lnTo>
                  <a:lnTo>
                    <a:pt x="81" y="447"/>
                  </a:lnTo>
                  <a:lnTo>
                    <a:pt x="64" y="424"/>
                  </a:lnTo>
                  <a:lnTo>
                    <a:pt x="51" y="397"/>
                  </a:lnTo>
                  <a:lnTo>
                    <a:pt x="39" y="365"/>
                  </a:lnTo>
                  <a:lnTo>
                    <a:pt x="30" y="331"/>
                  </a:lnTo>
                  <a:lnTo>
                    <a:pt x="26" y="316"/>
                  </a:lnTo>
                  <a:lnTo>
                    <a:pt x="15" y="312"/>
                  </a:lnTo>
                  <a:lnTo>
                    <a:pt x="2" y="319"/>
                  </a:lnTo>
                  <a:lnTo>
                    <a:pt x="0" y="340"/>
                  </a:lnTo>
                  <a:lnTo>
                    <a:pt x="0" y="489"/>
                  </a:lnTo>
                  <a:lnTo>
                    <a:pt x="2" y="510"/>
                  </a:lnTo>
                  <a:lnTo>
                    <a:pt x="13" y="516"/>
                  </a:lnTo>
                  <a:lnTo>
                    <a:pt x="16" y="515"/>
                  </a:lnTo>
                  <a:lnTo>
                    <a:pt x="21" y="512"/>
                  </a:lnTo>
                  <a:lnTo>
                    <a:pt x="28" y="506"/>
                  </a:lnTo>
                  <a:lnTo>
                    <a:pt x="41" y="493"/>
                  </a:lnTo>
                  <a:lnTo>
                    <a:pt x="42" y="491"/>
                  </a:lnTo>
                  <a:lnTo>
                    <a:pt x="45" y="488"/>
                  </a:lnTo>
                  <a:lnTo>
                    <a:pt x="51" y="480"/>
                  </a:lnTo>
                  <a:lnTo>
                    <a:pt x="63" y="467"/>
                  </a:lnTo>
                  <a:lnTo>
                    <a:pt x="99" y="495"/>
                  </a:lnTo>
                  <a:lnTo>
                    <a:pt x="134" y="509"/>
                  </a:lnTo>
                  <a:lnTo>
                    <a:pt x="163" y="515"/>
                  </a:lnTo>
                  <a:lnTo>
                    <a:pt x="186" y="516"/>
                  </a:lnTo>
                  <a:lnTo>
                    <a:pt x="268" y="503"/>
                  </a:lnTo>
                  <a:lnTo>
                    <a:pt x="324" y="468"/>
                  </a:lnTo>
                  <a:lnTo>
                    <a:pt x="356" y="418"/>
                  </a:lnTo>
                  <a:lnTo>
                    <a:pt x="365" y="360"/>
                  </a:lnTo>
                  <a:lnTo>
                    <a:pt x="360" y="319"/>
                  </a:lnTo>
                  <a:lnTo>
                    <a:pt x="347" y="289"/>
                  </a:lnTo>
                  <a:lnTo>
                    <a:pt x="332" y="266"/>
                  </a:lnTo>
                  <a:lnTo>
                    <a:pt x="319" y="252"/>
                  </a:lnTo>
                  <a:lnTo>
                    <a:pt x="290" y="230"/>
                  </a:lnTo>
                  <a:lnTo>
                    <a:pt x="259" y="215"/>
                  </a:lnTo>
                  <a:lnTo>
                    <a:pt x="226" y="206"/>
                  </a:lnTo>
                  <a:lnTo>
                    <a:pt x="191" y="199"/>
                  </a:lnTo>
                  <a:lnTo>
                    <a:pt x="168" y="194"/>
                  </a:lnTo>
                  <a:lnTo>
                    <a:pt x="144" y="188"/>
                  </a:lnTo>
                  <a:lnTo>
                    <a:pt x="121" y="181"/>
                  </a:lnTo>
                  <a:lnTo>
                    <a:pt x="99" y="172"/>
                  </a:lnTo>
                  <a:lnTo>
                    <a:pt x="81" y="161"/>
                  </a:lnTo>
                  <a:lnTo>
                    <a:pt x="67" y="146"/>
                  </a:lnTo>
                  <a:lnTo>
                    <a:pt x="57" y="128"/>
                  </a:lnTo>
                  <a:lnTo>
                    <a:pt x="54" y="106"/>
                  </a:lnTo>
                  <a:lnTo>
                    <a:pt x="60" y="76"/>
                  </a:lnTo>
                  <a:lnTo>
                    <a:pt x="81" y="49"/>
                  </a:lnTo>
                  <a:lnTo>
                    <a:pt x="119" y="29"/>
                  </a:lnTo>
                  <a:lnTo>
                    <a:pt x="179" y="21"/>
                  </a:lnTo>
                  <a:lnTo>
                    <a:pt x="220" y="25"/>
                  </a:lnTo>
                  <a:lnTo>
                    <a:pt x="251" y="37"/>
                  </a:lnTo>
                  <a:lnTo>
                    <a:pt x="274" y="54"/>
                  </a:lnTo>
                  <a:lnTo>
                    <a:pt x="290" y="76"/>
                  </a:lnTo>
                  <a:lnTo>
                    <a:pt x="300" y="99"/>
                  </a:lnTo>
                  <a:lnTo>
                    <a:pt x="306" y="121"/>
                  </a:lnTo>
                  <a:lnTo>
                    <a:pt x="309" y="141"/>
                  </a:lnTo>
                  <a:lnTo>
                    <a:pt x="310" y="157"/>
                  </a:lnTo>
                  <a:lnTo>
                    <a:pt x="316" y="166"/>
                  </a:lnTo>
                  <a:lnTo>
                    <a:pt x="323" y="167"/>
                  </a:lnTo>
                  <a:lnTo>
                    <a:pt x="332" y="166"/>
                  </a:lnTo>
                  <a:lnTo>
                    <a:pt x="336" y="162"/>
                  </a:lnTo>
                  <a:lnTo>
                    <a:pt x="338" y="153"/>
                  </a:lnTo>
                  <a:lnTo>
                    <a:pt x="338" y="140"/>
                  </a:lnTo>
                  <a:lnTo>
                    <a:pt x="338" y="27"/>
                  </a:lnTo>
                  <a:lnTo>
                    <a:pt x="336" y="6"/>
                  </a:lnTo>
                  <a:lnTo>
                    <a:pt x="325" y="0"/>
                  </a:lnTo>
                  <a:lnTo>
                    <a:pt x="318" y="1"/>
                  </a:lnTo>
                  <a:lnTo>
                    <a:pt x="303" y="13"/>
                  </a:lnTo>
                  <a:lnTo>
                    <a:pt x="294" y="22"/>
                  </a:lnTo>
                  <a:lnTo>
                    <a:pt x="284" y="31"/>
                  </a:lnTo>
                  <a:lnTo>
                    <a:pt x="252" y="13"/>
                  </a:lnTo>
                  <a:lnTo>
                    <a:pt x="222" y="3"/>
                  </a:lnTo>
                  <a:lnTo>
                    <a:pt x="197" y="0"/>
                  </a:lnTo>
                  <a:lnTo>
                    <a:pt x="179" y="0"/>
                  </a:lnTo>
                  <a:lnTo>
                    <a:pt x="93" y="12"/>
                  </a:lnTo>
                  <a:lnTo>
                    <a:pt x="38" y="45"/>
                  </a:lnTo>
                  <a:lnTo>
                    <a:pt x="9" y="89"/>
                  </a:lnTo>
                  <a:lnTo>
                    <a:pt x="0" y="138"/>
                  </a:lnTo>
                  <a:lnTo>
                    <a:pt x="13" y="191"/>
                  </a:lnTo>
                  <a:lnTo>
                    <a:pt x="49" y="233"/>
                  </a:lnTo>
                  <a:lnTo>
                    <a:pt x="75" y="251"/>
                  </a:lnTo>
                  <a:lnTo>
                    <a:pt x="105" y="264"/>
                  </a:lnTo>
                  <a:lnTo>
                    <a:pt x="144" y="275"/>
                  </a:lnTo>
                  <a:lnTo>
                    <a:pt x="196" y="28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89" name="Freeform 10"/>
            <p:cNvSpPr>
              <a:spLocks noChangeAspect="1"/>
            </p:cNvSpPr>
            <p:nvPr/>
          </p:nvSpPr>
          <p:spPr bwMode="auto">
            <a:xfrm>
              <a:off x="2962" y="404"/>
              <a:ext cx="873" cy="497"/>
            </a:xfrm>
            <a:custGeom>
              <a:avLst/>
              <a:gdLst>
                <a:gd name="T0" fmla="*/ 87 w 873"/>
                <a:gd name="T1" fmla="*/ 412 h 497"/>
                <a:gd name="T2" fmla="*/ 72 w 873"/>
                <a:gd name="T3" fmla="*/ 456 h 497"/>
                <a:gd name="T4" fmla="*/ 0 w 873"/>
                <a:gd name="T5" fmla="*/ 463 h 497"/>
                <a:gd name="T6" fmla="*/ 32 w 873"/>
                <a:gd name="T7" fmla="*/ 496 h 497"/>
                <a:gd name="T8" fmla="*/ 100 w 873"/>
                <a:gd name="T9" fmla="*/ 494 h 497"/>
                <a:gd name="T10" fmla="*/ 153 w 873"/>
                <a:gd name="T11" fmla="*/ 494 h 497"/>
                <a:gd name="T12" fmla="*/ 220 w 873"/>
                <a:gd name="T13" fmla="*/ 496 h 497"/>
                <a:gd name="T14" fmla="*/ 252 w 873"/>
                <a:gd name="T15" fmla="*/ 463 h 497"/>
                <a:gd name="T16" fmla="*/ 180 w 873"/>
                <a:gd name="T17" fmla="*/ 456 h 497"/>
                <a:gd name="T18" fmla="*/ 165 w 873"/>
                <a:gd name="T19" fmla="*/ 412 h 497"/>
                <a:gd name="T20" fmla="*/ 178 w 873"/>
                <a:gd name="T21" fmla="*/ 128 h 497"/>
                <a:gd name="T22" fmla="*/ 261 w 873"/>
                <a:gd name="T23" fmla="*/ 37 h 497"/>
                <a:gd name="T24" fmla="*/ 339 w 873"/>
                <a:gd name="T25" fmla="*/ 28 h 497"/>
                <a:gd name="T26" fmla="*/ 373 w 873"/>
                <a:gd name="T27" fmla="*/ 47 h 497"/>
                <a:gd name="T28" fmla="*/ 390 w 873"/>
                <a:gd name="T29" fmla="*/ 82 h 497"/>
                <a:gd name="T30" fmla="*/ 397 w 873"/>
                <a:gd name="T31" fmla="*/ 126 h 497"/>
                <a:gd name="T32" fmla="*/ 398 w 873"/>
                <a:gd name="T33" fmla="*/ 412 h 497"/>
                <a:gd name="T34" fmla="*/ 383 w 873"/>
                <a:gd name="T35" fmla="*/ 456 h 497"/>
                <a:gd name="T36" fmla="*/ 311 w 873"/>
                <a:gd name="T37" fmla="*/ 463 h 497"/>
                <a:gd name="T38" fmla="*/ 343 w 873"/>
                <a:gd name="T39" fmla="*/ 496 h 497"/>
                <a:gd name="T40" fmla="*/ 410 w 873"/>
                <a:gd name="T41" fmla="*/ 494 h 497"/>
                <a:gd name="T42" fmla="*/ 463 w 873"/>
                <a:gd name="T43" fmla="*/ 494 h 497"/>
                <a:gd name="T44" fmla="*/ 531 w 873"/>
                <a:gd name="T45" fmla="*/ 496 h 497"/>
                <a:gd name="T46" fmla="*/ 562 w 873"/>
                <a:gd name="T47" fmla="*/ 463 h 497"/>
                <a:gd name="T48" fmla="*/ 491 w 873"/>
                <a:gd name="T49" fmla="*/ 456 h 497"/>
                <a:gd name="T50" fmla="*/ 475 w 873"/>
                <a:gd name="T51" fmla="*/ 412 h 497"/>
                <a:gd name="T52" fmla="*/ 489 w 873"/>
                <a:gd name="T53" fmla="*/ 128 h 497"/>
                <a:gd name="T54" fmla="*/ 572 w 873"/>
                <a:gd name="T55" fmla="*/ 37 h 497"/>
                <a:gd name="T56" fmla="*/ 650 w 873"/>
                <a:gd name="T57" fmla="*/ 28 h 497"/>
                <a:gd name="T58" fmla="*/ 683 w 873"/>
                <a:gd name="T59" fmla="*/ 47 h 497"/>
                <a:gd name="T60" fmla="*/ 701 w 873"/>
                <a:gd name="T61" fmla="*/ 82 h 497"/>
                <a:gd name="T62" fmla="*/ 708 w 873"/>
                <a:gd name="T63" fmla="*/ 126 h 497"/>
                <a:gd name="T64" fmla="*/ 709 w 873"/>
                <a:gd name="T65" fmla="*/ 412 h 497"/>
                <a:gd name="T66" fmla="*/ 693 w 873"/>
                <a:gd name="T67" fmla="*/ 456 h 497"/>
                <a:gd name="T68" fmla="*/ 622 w 873"/>
                <a:gd name="T69" fmla="*/ 463 h 497"/>
                <a:gd name="T70" fmla="*/ 653 w 873"/>
                <a:gd name="T71" fmla="*/ 496 h 497"/>
                <a:gd name="T72" fmla="*/ 720 w 873"/>
                <a:gd name="T73" fmla="*/ 494 h 497"/>
                <a:gd name="T74" fmla="*/ 774 w 873"/>
                <a:gd name="T75" fmla="*/ 494 h 497"/>
                <a:gd name="T76" fmla="*/ 841 w 873"/>
                <a:gd name="T77" fmla="*/ 496 h 497"/>
                <a:gd name="T78" fmla="*/ 873 w 873"/>
                <a:gd name="T79" fmla="*/ 463 h 497"/>
                <a:gd name="T80" fmla="*/ 808 w 873"/>
                <a:gd name="T81" fmla="*/ 458 h 497"/>
                <a:gd name="T82" fmla="*/ 786 w 873"/>
                <a:gd name="T83" fmla="*/ 429 h 497"/>
                <a:gd name="T84" fmla="*/ 785 w 873"/>
                <a:gd name="T85" fmla="*/ 152 h 497"/>
                <a:gd name="T86" fmla="*/ 771 w 873"/>
                <a:gd name="T87" fmla="*/ 72 h 497"/>
                <a:gd name="T88" fmla="*/ 735 w 873"/>
                <a:gd name="T89" fmla="*/ 27 h 497"/>
                <a:gd name="T90" fmla="*/ 677 w 873"/>
                <a:gd name="T91" fmla="*/ 4 h 497"/>
                <a:gd name="T92" fmla="*/ 571 w 873"/>
                <a:gd name="T93" fmla="*/ 11 h 497"/>
                <a:gd name="T94" fmla="*/ 492 w 873"/>
                <a:gd name="T95" fmla="*/ 75 h 497"/>
                <a:gd name="T96" fmla="*/ 463 w 873"/>
                <a:gd name="T97" fmla="*/ 78 h 497"/>
                <a:gd name="T98" fmla="*/ 431 w 873"/>
                <a:gd name="T99" fmla="*/ 32 h 497"/>
                <a:gd name="T100" fmla="*/ 388 w 873"/>
                <a:gd name="T101" fmla="*/ 9 h 497"/>
                <a:gd name="T102" fmla="*/ 343 w 873"/>
                <a:gd name="T103" fmla="*/ 1 h 497"/>
                <a:gd name="T104" fmla="*/ 267 w 873"/>
                <a:gd name="T105" fmla="*/ 9 h 497"/>
                <a:gd name="T106" fmla="*/ 186 w 873"/>
                <a:gd name="T107" fmla="*/ 71 h 497"/>
                <a:gd name="T108" fmla="*/ 158 w 873"/>
                <a:gd name="T109" fmla="*/ 0 h 497"/>
                <a:gd name="T110" fmla="*/ 0 w 873"/>
                <a:gd name="T111" fmla="*/ 47 h 497"/>
                <a:gd name="T112" fmla="*/ 47 w 873"/>
                <a:gd name="T113" fmla="*/ 50 h 497"/>
                <a:gd name="T114" fmla="*/ 73 w 873"/>
                <a:gd name="T115" fmla="*/ 58 h 497"/>
                <a:gd name="T116" fmla="*/ 85 w 873"/>
                <a:gd name="T117" fmla="*/ 78 h 497"/>
                <a:gd name="T118" fmla="*/ 87 w 873"/>
                <a:gd name="T119" fmla="*/ 11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73" h="497">
                  <a:moveTo>
                    <a:pt x="87" y="110"/>
                  </a:moveTo>
                  <a:lnTo>
                    <a:pt x="87" y="412"/>
                  </a:lnTo>
                  <a:lnTo>
                    <a:pt x="84" y="441"/>
                  </a:lnTo>
                  <a:lnTo>
                    <a:pt x="72" y="456"/>
                  </a:lnTo>
                  <a:lnTo>
                    <a:pt x="46" y="462"/>
                  </a:lnTo>
                  <a:lnTo>
                    <a:pt x="0" y="463"/>
                  </a:lnTo>
                  <a:lnTo>
                    <a:pt x="0" y="497"/>
                  </a:lnTo>
                  <a:lnTo>
                    <a:pt x="32" y="496"/>
                  </a:lnTo>
                  <a:lnTo>
                    <a:pt x="67" y="495"/>
                  </a:lnTo>
                  <a:lnTo>
                    <a:pt x="100" y="494"/>
                  </a:lnTo>
                  <a:lnTo>
                    <a:pt x="126" y="494"/>
                  </a:lnTo>
                  <a:lnTo>
                    <a:pt x="153" y="494"/>
                  </a:lnTo>
                  <a:lnTo>
                    <a:pt x="186" y="495"/>
                  </a:lnTo>
                  <a:lnTo>
                    <a:pt x="220" y="496"/>
                  </a:lnTo>
                  <a:lnTo>
                    <a:pt x="252" y="497"/>
                  </a:lnTo>
                  <a:lnTo>
                    <a:pt x="252" y="463"/>
                  </a:lnTo>
                  <a:lnTo>
                    <a:pt x="206" y="462"/>
                  </a:lnTo>
                  <a:lnTo>
                    <a:pt x="180" y="456"/>
                  </a:lnTo>
                  <a:lnTo>
                    <a:pt x="167" y="441"/>
                  </a:lnTo>
                  <a:lnTo>
                    <a:pt x="165" y="412"/>
                  </a:lnTo>
                  <a:lnTo>
                    <a:pt x="165" y="205"/>
                  </a:lnTo>
                  <a:lnTo>
                    <a:pt x="178" y="128"/>
                  </a:lnTo>
                  <a:lnTo>
                    <a:pt x="213" y="71"/>
                  </a:lnTo>
                  <a:lnTo>
                    <a:pt x="261" y="37"/>
                  </a:lnTo>
                  <a:lnTo>
                    <a:pt x="315" y="25"/>
                  </a:lnTo>
                  <a:lnTo>
                    <a:pt x="339" y="28"/>
                  </a:lnTo>
                  <a:lnTo>
                    <a:pt x="358" y="36"/>
                  </a:lnTo>
                  <a:lnTo>
                    <a:pt x="373" y="47"/>
                  </a:lnTo>
                  <a:lnTo>
                    <a:pt x="383" y="63"/>
                  </a:lnTo>
                  <a:lnTo>
                    <a:pt x="390" y="82"/>
                  </a:lnTo>
                  <a:lnTo>
                    <a:pt x="395" y="103"/>
                  </a:lnTo>
                  <a:lnTo>
                    <a:pt x="397" y="126"/>
                  </a:lnTo>
                  <a:lnTo>
                    <a:pt x="398" y="150"/>
                  </a:lnTo>
                  <a:lnTo>
                    <a:pt x="398" y="412"/>
                  </a:lnTo>
                  <a:lnTo>
                    <a:pt x="395" y="441"/>
                  </a:lnTo>
                  <a:lnTo>
                    <a:pt x="383" y="456"/>
                  </a:lnTo>
                  <a:lnTo>
                    <a:pt x="356" y="462"/>
                  </a:lnTo>
                  <a:lnTo>
                    <a:pt x="311" y="463"/>
                  </a:lnTo>
                  <a:lnTo>
                    <a:pt x="311" y="497"/>
                  </a:lnTo>
                  <a:lnTo>
                    <a:pt x="343" y="496"/>
                  </a:lnTo>
                  <a:lnTo>
                    <a:pt x="377" y="495"/>
                  </a:lnTo>
                  <a:lnTo>
                    <a:pt x="410" y="494"/>
                  </a:lnTo>
                  <a:lnTo>
                    <a:pt x="437" y="494"/>
                  </a:lnTo>
                  <a:lnTo>
                    <a:pt x="463" y="494"/>
                  </a:lnTo>
                  <a:lnTo>
                    <a:pt x="496" y="495"/>
                  </a:lnTo>
                  <a:lnTo>
                    <a:pt x="531" y="496"/>
                  </a:lnTo>
                  <a:lnTo>
                    <a:pt x="562" y="497"/>
                  </a:lnTo>
                  <a:lnTo>
                    <a:pt x="562" y="463"/>
                  </a:lnTo>
                  <a:lnTo>
                    <a:pt x="517" y="462"/>
                  </a:lnTo>
                  <a:lnTo>
                    <a:pt x="491" y="456"/>
                  </a:lnTo>
                  <a:lnTo>
                    <a:pt x="478" y="441"/>
                  </a:lnTo>
                  <a:lnTo>
                    <a:pt x="475" y="412"/>
                  </a:lnTo>
                  <a:lnTo>
                    <a:pt x="475" y="205"/>
                  </a:lnTo>
                  <a:lnTo>
                    <a:pt x="489" y="128"/>
                  </a:lnTo>
                  <a:lnTo>
                    <a:pt x="524" y="71"/>
                  </a:lnTo>
                  <a:lnTo>
                    <a:pt x="572" y="37"/>
                  </a:lnTo>
                  <a:lnTo>
                    <a:pt x="626" y="25"/>
                  </a:lnTo>
                  <a:lnTo>
                    <a:pt x="650" y="28"/>
                  </a:lnTo>
                  <a:lnTo>
                    <a:pt x="669" y="36"/>
                  </a:lnTo>
                  <a:lnTo>
                    <a:pt x="683" y="47"/>
                  </a:lnTo>
                  <a:lnTo>
                    <a:pt x="694" y="63"/>
                  </a:lnTo>
                  <a:lnTo>
                    <a:pt x="701" y="82"/>
                  </a:lnTo>
                  <a:lnTo>
                    <a:pt x="705" y="103"/>
                  </a:lnTo>
                  <a:lnTo>
                    <a:pt x="708" y="126"/>
                  </a:lnTo>
                  <a:lnTo>
                    <a:pt x="709" y="150"/>
                  </a:lnTo>
                  <a:lnTo>
                    <a:pt x="709" y="412"/>
                  </a:lnTo>
                  <a:lnTo>
                    <a:pt x="705" y="441"/>
                  </a:lnTo>
                  <a:lnTo>
                    <a:pt x="693" y="456"/>
                  </a:lnTo>
                  <a:lnTo>
                    <a:pt x="666" y="462"/>
                  </a:lnTo>
                  <a:lnTo>
                    <a:pt x="622" y="463"/>
                  </a:lnTo>
                  <a:lnTo>
                    <a:pt x="622" y="497"/>
                  </a:lnTo>
                  <a:lnTo>
                    <a:pt x="653" y="496"/>
                  </a:lnTo>
                  <a:lnTo>
                    <a:pt x="688" y="495"/>
                  </a:lnTo>
                  <a:lnTo>
                    <a:pt x="720" y="494"/>
                  </a:lnTo>
                  <a:lnTo>
                    <a:pt x="748" y="494"/>
                  </a:lnTo>
                  <a:lnTo>
                    <a:pt x="774" y="494"/>
                  </a:lnTo>
                  <a:lnTo>
                    <a:pt x="807" y="495"/>
                  </a:lnTo>
                  <a:lnTo>
                    <a:pt x="841" y="496"/>
                  </a:lnTo>
                  <a:lnTo>
                    <a:pt x="873" y="497"/>
                  </a:lnTo>
                  <a:lnTo>
                    <a:pt x="873" y="463"/>
                  </a:lnTo>
                  <a:lnTo>
                    <a:pt x="835" y="462"/>
                  </a:lnTo>
                  <a:lnTo>
                    <a:pt x="808" y="458"/>
                  </a:lnTo>
                  <a:lnTo>
                    <a:pt x="791" y="448"/>
                  </a:lnTo>
                  <a:lnTo>
                    <a:pt x="786" y="429"/>
                  </a:lnTo>
                  <a:lnTo>
                    <a:pt x="786" y="214"/>
                  </a:lnTo>
                  <a:lnTo>
                    <a:pt x="785" y="152"/>
                  </a:lnTo>
                  <a:lnTo>
                    <a:pt x="781" y="107"/>
                  </a:lnTo>
                  <a:lnTo>
                    <a:pt x="771" y="72"/>
                  </a:lnTo>
                  <a:lnTo>
                    <a:pt x="751" y="41"/>
                  </a:lnTo>
                  <a:lnTo>
                    <a:pt x="735" y="27"/>
                  </a:lnTo>
                  <a:lnTo>
                    <a:pt x="711" y="14"/>
                  </a:lnTo>
                  <a:lnTo>
                    <a:pt x="677" y="4"/>
                  </a:lnTo>
                  <a:lnTo>
                    <a:pt x="634" y="0"/>
                  </a:lnTo>
                  <a:lnTo>
                    <a:pt x="571" y="11"/>
                  </a:lnTo>
                  <a:lnTo>
                    <a:pt x="524" y="39"/>
                  </a:lnTo>
                  <a:lnTo>
                    <a:pt x="492" y="75"/>
                  </a:lnTo>
                  <a:lnTo>
                    <a:pt x="471" y="110"/>
                  </a:lnTo>
                  <a:lnTo>
                    <a:pt x="463" y="78"/>
                  </a:lnTo>
                  <a:lnTo>
                    <a:pt x="449" y="52"/>
                  </a:lnTo>
                  <a:lnTo>
                    <a:pt x="431" y="32"/>
                  </a:lnTo>
                  <a:lnTo>
                    <a:pt x="411" y="19"/>
                  </a:lnTo>
                  <a:lnTo>
                    <a:pt x="388" y="9"/>
                  </a:lnTo>
                  <a:lnTo>
                    <a:pt x="366" y="4"/>
                  </a:lnTo>
                  <a:lnTo>
                    <a:pt x="343" y="1"/>
                  </a:lnTo>
                  <a:lnTo>
                    <a:pt x="323" y="0"/>
                  </a:lnTo>
                  <a:lnTo>
                    <a:pt x="267" y="9"/>
                  </a:lnTo>
                  <a:lnTo>
                    <a:pt x="221" y="33"/>
                  </a:lnTo>
                  <a:lnTo>
                    <a:pt x="186" y="71"/>
                  </a:lnTo>
                  <a:lnTo>
                    <a:pt x="158" y="118"/>
                  </a:lnTo>
                  <a:lnTo>
                    <a:pt x="158" y="0"/>
                  </a:lnTo>
                  <a:lnTo>
                    <a:pt x="0" y="12"/>
                  </a:lnTo>
                  <a:lnTo>
                    <a:pt x="0" y="47"/>
                  </a:lnTo>
                  <a:lnTo>
                    <a:pt x="26" y="48"/>
                  </a:lnTo>
                  <a:lnTo>
                    <a:pt x="47" y="50"/>
                  </a:lnTo>
                  <a:lnTo>
                    <a:pt x="62" y="53"/>
                  </a:lnTo>
                  <a:lnTo>
                    <a:pt x="73" y="58"/>
                  </a:lnTo>
                  <a:lnTo>
                    <a:pt x="80" y="66"/>
                  </a:lnTo>
                  <a:lnTo>
                    <a:pt x="85" y="78"/>
                  </a:lnTo>
                  <a:lnTo>
                    <a:pt x="87" y="92"/>
                  </a:lnTo>
                  <a:lnTo>
                    <a:pt x="87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90" name="Freeform 11"/>
            <p:cNvSpPr>
              <a:spLocks noChangeAspect="1" noEditPoints="1"/>
            </p:cNvSpPr>
            <p:nvPr/>
          </p:nvSpPr>
          <p:spPr bwMode="auto">
            <a:xfrm>
              <a:off x="3905" y="398"/>
              <a:ext cx="504" cy="516"/>
            </a:xfrm>
            <a:custGeom>
              <a:avLst/>
              <a:gdLst>
                <a:gd name="T0" fmla="*/ 333 w 504"/>
                <a:gd name="T1" fmla="*/ 451 h 516"/>
                <a:gd name="T2" fmla="*/ 377 w 504"/>
                <a:gd name="T3" fmla="*/ 502 h 516"/>
                <a:gd name="T4" fmla="*/ 423 w 504"/>
                <a:gd name="T5" fmla="*/ 509 h 516"/>
                <a:gd name="T6" fmla="*/ 452 w 504"/>
                <a:gd name="T7" fmla="*/ 500 h 516"/>
                <a:gd name="T8" fmla="*/ 481 w 504"/>
                <a:gd name="T9" fmla="*/ 477 h 516"/>
                <a:gd name="T10" fmla="*/ 501 w 504"/>
                <a:gd name="T11" fmla="*/ 434 h 516"/>
                <a:gd name="T12" fmla="*/ 504 w 504"/>
                <a:gd name="T13" fmla="*/ 340 h 516"/>
                <a:gd name="T14" fmla="*/ 476 w 504"/>
                <a:gd name="T15" fmla="*/ 403 h 516"/>
                <a:gd name="T16" fmla="*/ 461 w 504"/>
                <a:gd name="T17" fmla="*/ 464 h 516"/>
                <a:gd name="T18" fmla="*/ 436 w 504"/>
                <a:gd name="T19" fmla="*/ 475 h 516"/>
                <a:gd name="T20" fmla="*/ 402 w 504"/>
                <a:gd name="T21" fmla="*/ 449 h 516"/>
                <a:gd name="T22" fmla="*/ 395 w 504"/>
                <a:gd name="T23" fmla="*/ 419 h 516"/>
                <a:gd name="T24" fmla="*/ 394 w 504"/>
                <a:gd name="T25" fmla="*/ 159 h 516"/>
                <a:gd name="T26" fmla="*/ 377 w 504"/>
                <a:gd name="T27" fmla="*/ 93 h 516"/>
                <a:gd name="T28" fmla="*/ 320 w 504"/>
                <a:gd name="T29" fmla="*/ 33 h 516"/>
                <a:gd name="T30" fmla="*/ 242 w 504"/>
                <a:gd name="T31" fmla="*/ 3 h 516"/>
                <a:gd name="T32" fmla="*/ 167 w 504"/>
                <a:gd name="T33" fmla="*/ 2 h 516"/>
                <a:gd name="T34" fmla="*/ 108 w 504"/>
                <a:gd name="T35" fmla="*/ 20 h 516"/>
                <a:gd name="T36" fmla="*/ 62 w 504"/>
                <a:gd name="T37" fmla="*/ 54 h 516"/>
                <a:gd name="T38" fmla="*/ 36 w 504"/>
                <a:gd name="T39" fmla="*/ 100 h 516"/>
                <a:gd name="T40" fmla="*/ 37 w 504"/>
                <a:gd name="T41" fmla="*/ 149 h 516"/>
                <a:gd name="T42" fmla="*/ 64 w 504"/>
                <a:gd name="T43" fmla="*/ 176 h 516"/>
                <a:gd name="T44" fmla="*/ 105 w 504"/>
                <a:gd name="T45" fmla="*/ 176 h 516"/>
                <a:gd name="T46" fmla="*/ 132 w 504"/>
                <a:gd name="T47" fmla="*/ 148 h 516"/>
                <a:gd name="T48" fmla="*/ 134 w 504"/>
                <a:gd name="T49" fmla="*/ 114 h 516"/>
                <a:gd name="T50" fmla="*/ 109 w 504"/>
                <a:gd name="T51" fmla="*/ 82 h 516"/>
                <a:gd name="T52" fmla="*/ 105 w 504"/>
                <a:gd name="T53" fmla="*/ 51 h 516"/>
                <a:gd name="T54" fmla="*/ 169 w 504"/>
                <a:gd name="T55" fmla="*/ 27 h 516"/>
                <a:gd name="T56" fmla="*/ 220 w 504"/>
                <a:gd name="T57" fmla="*/ 26 h 516"/>
                <a:gd name="T58" fmla="*/ 260 w 504"/>
                <a:gd name="T59" fmla="*/ 43 h 516"/>
                <a:gd name="T60" fmla="*/ 295 w 504"/>
                <a:gd name="T61" fmla="*/ 79 h 516"/>
                <a:gd name="T62" fmla="*/ 314 w 504"/>
                <a:gd name="T63" fmla="*/ 133 h 516"/>
                <a:gd name="T64" fmla="*/ 318 w 504"/>
                <a:gd name="T65" fmla="*/ 210 h 516"/>
                <a:gd name="T66" fmla="*/ 112 w 504"/>
                <a:gd name="T67" fmla="*/ 250 h 516"/>
                <a:gd name="T68" fmla="*/ 25 w 504"/>
                <a:gd name="T69" fmla="*/ 319 h 516"/>
                <a:gd name="T70" fmla="*/ 0 w 504"/>
                <a:gd name="T71" fmla="*/ 397 h 516"/>
                <a:gd name="T72" fmla="*/ 63 w 504"/>
                <a:gd name="T73" fmla="*/ 490 h 516"/>
                <a:gd name="T74" fmla="*/ 179 w 504"/>
                <a:gd name="T75" fmla="*/ 516 h 516"/>
                <a:gd name="T76" fmla="*/ 272 w 504"/>
                <a:gd name="T77" fmla="*/ 486 h 516"/>
                <a:gd name="T78" fmla="*/ 325 w 504"/>
                <a:gd name="T79" fmla="*/ 418 h 516"/>
                <a:gd name="T80" fmla="*/ 318 w 504"/>
                <a:gd name="T81" fmla="*/ 346 h 516"/>
                <a:gd name="T82" fmla="*/ 304 w 504"/>
                <a:gd name="T83" fmla="*/ 413 h 516"/>
                <a:gd name="T84" fmla="*/ 271 w 504"/>
                <a:gd name="T85" fmla="*/ 459 h 516"/>
                <a:gd name="T86" fmla="*/ 228 w 504"/>
                <a:gd name="T87" fmla="*/ 483 h 516"/>
                <a:gd name="T88" fmla="*/ 187 w 504"/>
                <a:gd name="T89" fmla="*/ 491 h 516"/>
                <a:gd name="T90" fmla="*/ 116 w 504"/>
                <a:gd name="T91" fmla="*/ 464 h 516"/>
                <a:gd name="T92" fmla="*/ 86 w 504"/>
                <a:gd name="T93" fmla="*/ 396 h 516"/>
                <a:gd name="T94" fmla="*/ 133 w 504"/>
                <a:gd name="T95" fmla="*/ 294 h 516"/>
                <a:gd name="T96" fmla="*/ 318 w 504"/>
                <a:gd name="T97" fmla="*/ 233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4" h="516">
                  <a:moveTo>
                    <a:pt x="325" y="418"/>
                  </a:moveTo>
                  <a:lnTo>
                    <a:pt x="333" y="451"/>
                  </a:lnTo>
                  <a:lnTo>
                    <a:pt x="351" y="481"/>
                  </a:lnTo>
                  <a:lnTo>
                    <a:pt x="377" y="502"/>
                  </a:lnTo>
                  <a:lnTo>
                    <a:pt x="412" y="510"/>
                  </a:lnTo>
                  <a:lnTo>
                    <a:pt x="423" y="509"/>
                  </a:lnTo>
                  <a:lnTo>
                    <a:pt x="437" y="506"/>
                  </a:lnTo>
                  <a:lnTo>
                    <a:pt x="452" y="500"/>
                  </a:lnTo>
                  <a:lnTo>
                    <a:pt x="467" y="491"/>
                  </a:lnTo>
                  <a:lnTo>
                    <a:pt x="481" y="477"/>
                  </a:lnTo>
                  <a:lnTo>
                    <a:pt x="493" y="459"/>
                  </a:lnTo>
                  <a:lnTo>
                    <a:pt x="501" y="434"/>
                  </a:lnTo>
                  <a:lnTo>
                    <a:pt x="504" y="403"/>
                  </a:lnTo>
                  <a:lnTo>
                    <a:pt x="504" y="340"/>
                  </a:lnTo>
                  <a:lnTo>
                    <a:pt x="476" y="340"/>
                  </a:lnTo>
                  <a:lnTo>
                    <a:pt x="476" y="403"/>
                  </a:lnTo>
                  <a:lnTo>
                    <a:pt x="471" y="442"/>
                  </a:lnTo>
                  <a:lnTo>
                    <a:pt x="461" y="464"/>
                  </a:lnTo>
                  <a:lnTo>
                    <a:pt x="447" y="473"/>
                  </a:lnTo>
                  <a:lnTo>
                    <a:pt x="436" y="475"/>
                  </a:lnTo>
                  <a:lnTo>
                    <a:pt x="414" y="467"/>
                  </a:lnTo>
                  <a:lnTo>
                    <a:pt x="402" y="449"/>
                  </a:lnTo>
                  <a:lnTo>
                    <a:pt x="396" y="430"/>
                  </a:lnTo>
                  <a:lnTo>
                    <a:pt x="395" y="419"/>
                  </a:lnTo>
                  <a:lnTo>
                    <a:pt x="395" y="194"/>
                  </a:lnTo>
                  <a:lnTo>
                    <a:pt x="394" y="159"/>
                  </a:lnTo>
                  <a:lnTo>
                    <a:pt x="390" y="126"/>
                  </a:lnTo>
                  <a:lnTo>
                    <a:pt x="377" y="93"/>
                  </a:lnTo>
                  <a:lnTo>
                    <a:pt x="354" y="61"/>
                  </a:lnTo>
                  <a:lnTo>
                    <a:pt x="320" y="33"/>
                  </a:lnTo>
                  <a:lnTo>
                    <a:pt x="281" y="14"/>
                  </a:lnTo>
                  <a:lnTo>
                    <a:pt x="242" y="3"/>
                  </a:lnTo>
                  <a:lnTo>
                    <a:pt x="201" y="0"/>
                  </a:lnTo>
                  <a:lnTo>
                    <a:pt x="167" y="2"/>
                  </a:lnTo>
                  <a:lnTo>
                    <a:pt x="136" y="9"/>
                  </a:lnTo>
                  <a:lnTo>
                    <a:pt x="108" y="20"/>
                  </a:lnTo>
                  <a:lnTo>
                    <a:pt x="83" y="35"/>
                  </a:lnTo>
                  <a:lnTo>
                    <a:pt x="62" y="54"/>
                  </a:lnTo>
                  <a:lnTo>
                    <a:pt x="46" y="75"/>
                  </a:lnTo>
                  <a:lnTo>
                    <a:pt x="36" y="100"/>
                  </a:lnTo>
                  <a:lnTo>
                    <a:pt x="33" y="127"/>
                  </a:lnTo>
                  <a:lnTo>
                    <a:pt x="37" y="149"/>
                  </a:lnTo>
                  <a:lnTo>
                    <a:pt x="47" y="166"/>
                  </a:lnTo>
                  <a:lnTo>
                    <a:pt x="64" y="176"/>
                  </a:lnTo>
                  <a:lnTo>
                    <a:pt x="84" y="179"/>
                  </a:lnTo>
                  <a:lnTo>
                    <a:pt x="105" y="176"/>
                  </a:lnTo>
                  <a:lnTo>
                    <a:pt x="122" y="164"/>
                  </a:lnTo>
                  <a:lnTo>
                    <a:pt x="132" y="148"/>
                  </a:lnTo>
                  <a:lnTo>
                    <a:pt x="135" y="128"/>
                  </a:lnTo>
                  <a:lnTo>
                    <a:pt x="134" y="114"/>
                  </a:lnTo>
                  <a:lnTo>
                    <a:pt x="126" y="97"/>
                  </a:lnTo>
                  <a:lnTo>
                    <a:pt x="109" y="82"/>
                  </a:lnTo>
                  <a:lnTo>
                    <a:pt x="78" y="76"/>
                  </a:lnTo>
                  <a:lnTo>
                    <a:pt x="105" y="51"/>
                  </a:lnTo>
                  <a:lnTo>
                    <a:pt x="136" y="35"/>
                  </a:lnTo>
                  <a:lnTo>
                    <a:pt x="169" y="27"/>
                  </a:lnTo>
                  <a:lnTo>
                    <a:pt x="199" y="24"/>
                  </a:lnTo>
                  <a:lnTo>
                    <a:pt x="220" y="26"/>
                  </a:lnTo>
                  <a:lnTo>
                    <a:pt x="241" y="32"/>
                  </a:lnTo>
                  <a:lnTo>
                    <a:pt x="260" y="43"/>
                  </a:lnTo>
                  <a:lnTo>
                    <a:pt x="279" y="59"/>
                  </a:lnTo>
                  <a:lnTo>
                    <a:pt x="295" y="79"/>
                  </a:lnTo>
                  <a:lnTo>
                    <a:pt x="306" y="103"/>
                  </a:lnTo>
                  <a:lnTo>
                    <a:pt x="314" y="133"/>
                  </a:lnTo>
                  <a:lnTo>
                    <a:pt x="318" y="168"/>
                  </a:lnTo>
                  <a:lnTo>
                    <a:pt x="318" y="210"/>
                  </a:lnTo>
                  <a:lnTo>
                    <a:pt x="220" y="219"/>
                  </a:lnTo>
                  <a:lnTo>
                    <a:pt x="112" y="250"/>
                  </a:lnTo>
                  <a:lnTo>
                    <a:pt x="59" y="282"/>
                  </a:lnTo>
                  <a:lnTo>
                    <a:pt x="25" y="319"/>
                  </a:lnTo>
                  <a:lnTo>
                    <a:pt x="6" y="358"/>
                  </a:lnTo>
                  <a:lnTo>
                    <a:pt x="0" y="397"/>
                  </a:lnTo>
                  <a:lnTo>
                    <a:pt x="18" y="454"/>
                  </a:lnTo>
                  <a:lnTo>
                    <a:pt x="63" y="490"/>
                  </a:lnTo>
                  <a:lnTo>
                    <a:pt x="121" y="510"/>
                  </a:lnTo>
                  <a:lnTo>
                    <a:pt x="179" y="516"/>
                  </a:lnTo>
                  <a:lnTo>
                    <a:pt x="230" y="508"/>
                  </a:lnTo>
                  <a:lnTo>
                    <a:pt x="272" y="486"/>
                  </a:lnTo>
                  <a:lnTo>
                    <a:pt x="304" y="455"/>
                  </a:lnTo>
                  <a:lnTo>
                    <a:pt x="325" y="418"/>
                  </a:lnTo>
                  <a:close/>
                  <a:moveTo>
                    <a:pt x="318" y="233"/>
                  </a:moveTo>
                  <a:lnTo>
                    <a:pt x="318" y="346"/>
                  </a:lnTo>
                  <a:lnTo>
                    <a:pt x="314" y="383"/>
                  </a:lnTo>
                  <a:lnTo>
                    <a:pt x="304" y="413"/>
                  </a:lnTo>
                  <a:lnTo>
                    <a:pt x="289" y="439"/>
                  </a:lnTo>
                  <a:lnTo>
                    <a:pt x="271" y="459"/>
                  </a:lnTo>
                  <a:lnTo>
                    <a:pt x="250" y="473"/>
                  </a:lnTo>
                  <a:lnTo>
                    <a:pt x="228" y="483"/>
                  </a:lnTo>
                  <a:lnTo>
                    <a:pt x="206" y="489"/>
                  </a:lnTo>
                  <a:lnTo>
                    <a:pt x="187" y="491"/>
                  </a:lnTo>
                  <a:lnTo>
                    <a:pt x="148" y="484"/>
                  </a:lnTo>
                  <a:lnTo>
                    <a:pt x="116" y="464"/>
                  </a:lnTo>
                  <a:lnTo>
                    <a:pt x="94" y="434"/>
                  </a:lnTo>
                  <a:lnTo>
                    <a:pt x="86" y="396"/>
                  </a:lnTo>
                  <a:lnTo>
                    <a:pt x="96" y="345"/>
                  </a:lnTo>
                  <a:lnTo>
                    <a:pt x="133" y="294"/>
                  </a:lnTo>
                  <a:lnTo>
                    <a:pt x="203" y="253"/>
                  </a:lnTo>
                  <a:lnTo>
                    <a:pt x="318" y="23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91" name="Freeform 12"/>
            <p:cNvSpPr>
              <a:spLocks noChangeAspect="1"/>
            </p:cNvSpPr>
            <p:nvPr/>
          </p:nvSpPr>
          <p:spPr bwMode="auto">
            <a:xfrm>
              <a:off x="4454" y="121"/>
              <a:ext cx="248" cy="780"/>
            </a:xfrm>
            <a:custGeom>
              <a:avLst/>
              <a:gdLst>
                <a:gd name="T0" fmla="*/ 161 w 248"/>
                <a:gd name="T1" fmla="*/ 0 h 780"/>
                <a:gd name="T2" fmla="*/ 0 w 248"/>
                <a:gd name="T3" fmla="*/ 12 h 780"/>
                <a:gd name="T4" fmla="*/ 0 w 248"/>
                <a:gd name="T5" fmla="*/ 47 h 780"/>
                <a:gd name="T6" fmla="*/ 26 w 248"/>
                <a:gd name="T7" fmla="*/ 47 h 780"/>
                <a:gd name="T8" fmla="*/ 47 w 248"/>
                <a:gd name="T9" fmla="*/ 49 h 780"/>
                <a:gd name="T10" fmla="*/ 62 w 248"/>
                <a:gd name="T11" fmla="*/ 52 h 780"/>
                <a:gd name="T12" fmla="*/ 73 w 248"/>
                <a:gd name="T13" fmla="*/ 58 h 780"/>
                <a:gd name="T14" fmla="*/ 80 w 248"/>
                <a:gd name="T15" fmla="*/ 66 h 780"/>
                <a:gd name="T16" fmla="*/ 85 w 248"/>
                <a:gd name="T17" fmla="*/ 77 h 780"/>
                <a:gd name="T18" fmla="*/ 87 w 248"/>
                <a:gd name="T19" fmla="*/ 92 h 780"/>
                <a:gd name="T20" fmla="*/ 87 w 248"/>
                <a:gd name="T21" fmla="*/ 110 h 780"/>
                <a:gd name="T22" fmla="*/ 87 w 248"/>
                <a:gd name="T23" fmla="*/ 695 h 780"/>
                <a:gd name="T24" fmla="*/ 84 w 248"/>
                <a:gd name="T25" fmla="*/ 724 h 780"/>
                <a:gd name="T26" fmla="*/ 72 w 248"/>
                <a:gd name="T27" fmla="*/ 739 h 780"/>
                <a:gd name="T28" fmla="*/ 45 w 248"/>
                <a:gd name="T29" fmla="*/ 745 h 780"/>
                <a:gd name="T30" fmla="*/ 0 w 248"/>
                <a:gd name="T31" fmla="*/ 746 h 780"/>
                <a:gd name="T32" fmla="*/ 0 w 248"/>
                <a:gd name="T33" fmla="*/ 780 h 780"/>
                <a:gd name="T34" fmla="*/ 31 w 248"/>
                <a:gd name="T35" fmla="*/ 779 h 780"/>
                <a:gd name="T36" fmla="*/ 66 w 248"/>
                <a:gd name="T37" fmla="*/ 778 h 780"/>
                <a:gd name="T38" fmla="*/ 98 w 248"/>
                <a:gd name="T39" fmla="*/ 777 h 780"/>
                <a:gd name="T40" fmla="*/ 124 w 248"/>
                <a:gd name="T41" fmla="*/ 777 h 780"/>
                <a:gd name="T42" fmla="*/ 150 w 248"/>
                <a:gd name="T43" fmla="*/ 777 h 780"/>
                <a:gd name="T44" fmla="*/ 181 w 248"/>
                <a:gd name="T45" fmla="*/ 778 h 780"/>
                <a:gd name="T46" fmla="*/ 215 w 248"/>
                <a:gd name="T47" fmla="*/ 779 h 780"/>
                <a:gd name="T48" fmla="*/ 248 w 248"/>
                <a:gd name="T49" fmla="*/ 780 h 780"/>
                <a:gd name="T50" fmla="*/ 248 w 248"/>
                <a:gd name="T51" fmla="*/ 746 h 780"/>
                <a:gd name="T52" fmla="*/ 203 w 248"/>
                <a:gd name="T53" fmla="*/ 745 h 780"/>
                <a:gd name="T54" fmla="*/ 176 w 248"/>
                <a:gd name="T55" fmla="*/ 739 h 780"/>
                <a:gd name="T56" fmla="*/ 164 w 248"/>
                <a:gd name="T57" fmla="*/ 724 h 780"/>
                <a:gd name="T58" fmla="*/ 161 w 248"/>
                <a:gd name="T59" fmla="*/ 695 h 780"/>
                <a:gd name="T60" fmla="*/ 161 w 248"/>
                <a:gd name="T61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780">
                  <a:moveTo>
                    <a:pt x="161" y="0"/>
                  </a:moveTo>
                  <a:lnTo>
                    <a:pt x="0" y="12"/>
                  </a:lnTo>
                  <a:lnTo>
                    <a:pt x="0" y="47"/>
                  </a:lnTo>
                  <a:lnTo>
                    <a:pt x="26" y="47"/>
                  </a:lnTo>
                  <a:lnTo>
                    <a:pt x="47" y="49"/>
                  </a:lnTo>
                  <a:lnTo>
                    <a:pt x="62" y="52"/>
                  </a:lnTo>
                  <a:lnTo>
                    <a:pt x="73" y="58"/>
                  </a:lnTo>
                  <a:lnTo>
                    <a:pt x="80" y="66"/>
                  </a:lnTo>
                  <a:lnTo>
                    <a:pt x="85" y="77"/>
                  </a:lnTo>
                  <a:lnTo>
                    <a:pt x="87" y="92"/>
                  </a:lnTo>
                  <a:lnTo>
                    <a:pt x="87" y="110"/>
                  </a:lnTo>
                  <a:lnTo>
                    <a:pt x="87" y="695"/>
                  </a:lnTo>
                  <a:lnTo>
                    <a:pt x="84" y="724"/>
                  </a:lnTo>
                  <a:lnTo>
                    <a:pt x="72" y="739"/>
                  </a:lnTo>
                  <a:lnTo>
                    <a:pt x="45" y="745"/>
                  </a:lnTo>
                  <a:lnTo>
                    <a:pt x="0" y="746"/>
                  </a:lnTo>
                  <a:lnTo>
                    <a:pt x="0" y="780"/>
                  </a:lnTo>
                  <a:lnTo>
                    <a:pt x="31" y="779"/>
                  </a:lnTo>
                  <a:lnTo>
                    <a:pt x="66" y="778"/>
                  </a:lnTo>
                  <a:lnTo>
                    <a:pt x="98" y="777"/>
                  </a:lnTo>
                  <a:lnTo>
                    <a:pt x="124" y="777"/>
                  </a:lnTo>
                  <a:lnTo>
                    <a:pt x="150" y="777"/>
                  </a:lnTo>
                  <a:lnTo>
                    <a:pt x="181" y="778"/>
                  </a:lnTo>
                  <a:lnTo>
                    <a:pt x="215" y="779"/>
                  </a:lnTo>
                  <a:lnTo>
                    <a:pt x="248" y="780"/>
                  </a:lnTo>
                  <a:lnTo>
                    <a:pt x="248" y="746"/>
                  </a:lnTo>
                  <a:lnTo>
                    <a:pt x="203" y="745"/>
                  </a:lnTo>
                  <a:lnTo>
                    <a:pt x="176" y="739"/>
                  </a:lnTo>
                  <a:lnTo>
                    <a:pt x="164" y="724"/>
                  </a:lnTo>
                  <a:lnTo>
                    <a:pt x="161" y="69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92" name="Freeform 13"/>
            <p:cNvSpPr>
              <a:spLocks noChangeAspect="1"/>
            </p:cNvSpPr>
            <p:nvPr/>
          </p:nvSpPr>
          <p:spPr bwMode="auto">
            <a:xfrm>
              <a:off x="4764" y="121"/>
              <a:ext cx="248" cy="780"/>
            </a:xfrm>
            <a:custGeom>
              <a:avLst/>
              <a:gdLst>
                <a:gd name="T0" fmla="*/ 161 w 248"/>
                <a:gd name="T1" fmla="*/ 0 h 780"/>
                <a:gd name="T2" fmla="*/ 0 w 248"/>
                <a:gd name="T3" fmla="*/ 12 h 780"/>
                <a:gd name="T4" fmla="*/ 0 w 248"/>
                <a:gd name="T5" fmla="*/ 47 h 780"/>
                <a:gd name="T6" fmla="*/ 27 w 248"/>
                <a:gd name="T7" fmla="*/ 47 h 780"/>
                <a:gd name="T8" fmla="*/ 47 w 248"/>
                <a:gd name="T9" fmla="*/ 49 h 780"/>
                <a:gd name="T10" fmla="*/ 62 w 248"/>
                <a:gd name="T11" fmla="*/ 52 h 780"/>
                <a:gd name="T12" fmla="*/ 73 w 248"/>
                <a:gd name="T13" fmla="*/ 58 h 780"/>
                <a:gd name="T14" fmla="*/ 81 w 248"/>
                <a:gd name="T15" fmla="*/ 66 h 780"/>
                <a:gd name="T16" fmla="*/ 85 w 248"/>
                <a:gd name="T17" fmla="*/ 77 h 780"/>
                <a:gd name="T18" fmla="*/ 87 w 248"/>
                <a:gd name="T19" fmla="*/ 92 h 780"/>
                <a:gd name="T20" fmla="*/ 87 w 248"/>
                <a:gd name="T21" fmla="*/ 110 h 780"/>
                <a:gd name="T22" fmla="*/ 87 w 248"/>
                <a:gd name="T23" fmla="*/ 695 h 780"/>
                <a:gd name="T24" fmla="*/ 84 w 248"/>
                <a:gd name="T25" fmla="*/ 724 h 780"/>
                <a:gd name="T26" fmla="*/ 72 w 248"/>
                <a:gd name="T27" fmla="*/ 739 h 780"/>
                <a:gd name="T28" fmla="*/ 46 w 248"/>
                <a:gd name="T29" fmla="*/ 745 h 780"/>
                <a:gd name="T30" fmla="*/ 0 w 248"/>
                <a:gd name="T31" fmla="*/ 746 h 780"/>
                <a:gd name="T32" fmla="*/ 0 w 248"/>
                <a:gd name="T33" fmla="*/ 780 h 780"/>
                <a:gd name="T34" fmla="*/ 31 w 248"/>
                <a:gd name="T35" fmla="*/ 779 h 780"/>
                <a:gd name="T36" fmla="*/ 66 w 248"/>
                <a:gd name="T37" fmla="*/ 778 h 780"/>
                <a:gd name="T38" fmla="*/ 98 w 248"/>
                <a:gd name="T39" fmla="*/ 777 h 780"/>
                <a:gd name="T40" fmla="*/ 124 w 248"/>
                <a:gd name="T41" fmla="*/ 777 h 780"/>
                <a:gd name="T42" fmla="*/ 149 w 248"/>
                <a:gd name="T43" fmla="*/ 777 h 780"/>
                <a:gd name="T44" fmla="*/ 182 w 248"/>
                <a:gd name="T45" fmla="*/ 778 h 780"/>
                <a:gd name="T46" fmla="*/ 215 w 248"/>
                <a:gd name="T47" fmla="*/ 779 h 780"/>
                <a:gd name="T48" fmla="*/ 248 w 248"/>
                <a:gd name="T49" fmla="*/ 780 h 780"/>
                <a:gd name="T50" fmla="*/ 248 w 248"/>
                <a:gd name="T51" fmla="*/ 746 h 780"/>
                <a:gd name="T52" fmla="*/ 203 w 248"/>
                <a:gd name="T53" fmla="*/ 745 h 780"/>
                <a:gd name="T54" fmla="*/ 177 w 248"/>
                <a:gd name="T55" fmla="*/ 739 h 780"/>
                <a:gd name="T56" fmla="*/ 164 w 248"/>
                <a:gd name="T57" fmla="*/ 724 h 780"/>
                <a:gd name="T58" fmla="*/ 161 w 248"/>
                <a:gd name="T59" fmla="*/ 695 h 780"/>
                <a:gd name="T60" fmla="*/ 161 w 248"/>
                <a:gd name="T61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780">
                  <a:moveTo>
                    <a:pt x="161" y="0"/>
                  </a:moveTo>
                  <a:lnTo>
                    <a:pt x="0" y="12"/>
                  </a:lnTo>
                  <a:lnTo>
                    <a:pt x="0" y="47"/>
                  </a:lnTo>
                  <a:lnTo>
                    <a:pt x="27" y="47"/>
                  </a:lnTo>
                  <a:lnTo>
                    <a:pt x="47" y="49"/>
                  </a:lnTo>
                  <a:lnTo>
                    <a:pt x="62" y="52"/>
                  </a:lnTo>
                  <a:lnTo>
                    <a:pt x="73" y="58"/>
                  </a:lnTo>
                  <a:lnTo>
                    <a:pt x="81" y="66"/>
                  </a:lnTo>
                  <a:lnTo>
                    <a:pt x="85" y="77"/>
                  </a:lnTo>
                  <a:lnTo>
                    <a:pt x="87" y="92"/>
                  </a:lnTo>
                  <a:lnTo>
                    <a:pt x="87" y="110"/>
                  </a:lnTo>
                  <a:lnTo>
                    <a:pt x="87" y="695"/>
                  </a:lnTo>
                  <a:lnTo>
                    <a:pt x="84" y="724"/>
                  </a:lnTo>
                  <a:lnTo>
                    <a:pt x="72" y="739"/>
                  </a:lnTo>
                  <a:lnTo>
                    <a:pt x="46" y="745"/>
                  </a:lnTo>
                  <a:lnTo>
                    <a:pt x="0" y="746"/>
                  </a:lnTo>
                  <a:lnTo>
                    <a:pt x="0" y="780"/>
                  </a:lnTo>
                  <a:lnTo>
                    <a:pt x="31" y="779"/>
                  </a:lnTo>
                  <a:lnTo>
                    <a:pt x="66" y="778"/>
                  </a:lnTo>
                  <a:lnTo>
                    <a:pt x="98" y="777"/>
                  </a:lnTo>
                  <a:lnTo>
                    <a:pt x="124" y="777"/>
                  </a:lnTo>
                  <a:lnTo>
                    <a:pt x="149" y="777"/>
                  </a:lnTo>
                  <a:lnTo>
                    <a:pt x="182" y="778"/>
                  </a:lnTo>
                  <a:lnTo>
                    <a:pt x="215" y="779"/>
                  </a:lnTo>
                  <a:lnTo>
                    <a:pt x="248" y="780"/>
                  </a:lnTo>
                  <a:lnTo>
                    <a:pt x="248" y="746"/>
                  </a:lnTo>
                  <a:lnTo>
                    <a:pt x="203" y="745"/>
                  </a:lnTo>
                  <a:lnTo>
                    <a:pt x="177" y="739"/>
                  </a:lnTo>
                  <a:lnTo>
                    <a:pt x="164" y="724"/>
                  </a:lnTo>
                  <a:lnTo>
                    <a:pt x="161" y="69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393" name="Group 16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216793" y="2086633"/>
            <a:ext cx="803680" cy="189770"/>
            <a:chOff x="3" y="1"/>
            <a:chExt cx="4812" cy="1130"/>
          </a:xfrm>
        </p:grpSpPr>
        <p:sp>
          <p:nvSpPr>
            <p:cNvPr id="394" name="Freeform 17"/>
            <p:cNvSpPr>
              <a:spLocks noChangeAspect="1"/>
            </p:cNvSpPr>
            <p:nvPr/>
          </p:nvSpPr>
          <p:spPr bwMode="auto">
            <a:xfrm>
              <a:off x="3" y="120"/>
              <a:ext cx="553" cy="794"/>
            </a:xfrm>
            <a:custGeom>
              <a:avLst/>
              <a:gdLst>
                <a:gd name="T0" fmla="*/ 340 w 553"/>
                <a:gd name="T1" fmla="*/ 452 h 794"/>
                <a:gd name="T2" fmla="*/ 375 w 553"/>
                <a:gd name="T3" fmla="*/ 547 h 794"/>
                <a:gd name="T4" fmla="*/ 408 w 553"/>
                <a:gd name="T5" fmla="*/ 644 h 794"/>
                <a:gd name="T6" fmla="*/ 437 w 553"/>
                <a:gd name="T7" fmla="*/ 724 h 794"/>
                <a:gd name="T8" fmla="*/ 457 w 553"/>
                <a:gd name="T9" fmla="*/ 767 h 794"/>
                <a:gd name="T10" fmla="*/ 469 w 553"/>
                <a:gd name="T11" fmla="*/ 782 h 794"/>
                <a:gd name="T12" fmla="*/ 482 w 553"/>
                <a:gd name="T13" fmla="*/ 789 h 794"/>
                <a:gd name="T14" fmla="*/ 497 w 553"/>
                <a:gd name="T15" fmla="*/ 792 h 794"/>
                <a:gd name="T16" fmla="*/ 516 w 553"/>
                <a:gd name="T17" fmla="*/ 792 h 794"/>
                <a:gd name="T18" fmla="*/ 540 w 553"/>
                <a:gd name="T19" fmla="*/ 792 h 794"/>
                <a:gd name="T20" fmla="*/ 551 w 553"/>
                <a:gd name="T21" fmla="*/ 787 h 794"/>
                <a:gd name="T22" fmla="*/ 553 w 553"/>
                <a:gd name="T23" fmla="*/ 781 h 794"/>
                <a:gd name="T24" fmla="*/ 547 w 553"/>
                <a:gd name="T25" fmla="*/ 771 h 794"/>
                <a:gd name="T26" fmla="*/ 533 w 553"/>
                <a:gd name="T27" fmla="*/ 749 h 794"/>
                <a:gd name="T28" fmla="*/ 522 w 553"/>
                <a:gd name="T29" fmla="*/ 719 h 794"/>
                <a:gd name="T30" fmla="*/ 294 w 553"/>
                <a:gd name="T31" fmla="*/ 80 h 794"/>
                <a:gd name="T32" fmla="*/ 270 w 553"/>
                <a:gd name="T33" fmla="*/ 40 h 794"/>
                <a:gd name="T34" fmla="*/ 236 w 553"/>
                <a:gd name="T35" fmla="*/ 16 h 794"/>
                <a:gd name="T36" fmla="*/ 197 w 553"/>
                <a:gd name="T37" fmla="*/ 4 h 794"/>
                <a:gd name="T38" fmla="*/ 157 w 553"/>
                <a:gd name="T39" fmla="*/ 0 h 794"/>
                <a:gd name="T40" fmla="*/ 145 w 553"/>
                <a:gd name="T41" fmla="*/ 2 h 794"/>
                <a:gd name="T42" fmla="*/ 137 w 553"/>
                <a:gd name="T43" fmla="*/ 13 h 794"/>
                <a:gd name="T44" fmla="*/ 142 w 553"/>
                <a:gd name="T45" fmla="*/ 22 h 794"/>
                <a:gd name="T46" fmla="*/ 147 w 553"/>
                <a:gd name="T47" fmla="*/ 24 h 794"/>
                <a:gd name="T48" fmla="*/ 170 w 553"/>
                <a:gd name="T49" fmla="*/ 30 h 794"/>
                <a:gd name="T50" fmla="*/ 187 w 553"/>
                <a:gd name="T51" fmla="*/ 43 h 794"/>
                <a:gd name="T52" fmla="*/ 202 w 553"/>
                <a:gd name="T53" fmla="*/ 69 h 794"/>
                <a:gd name="T54" fmla="*/ 220 w 553"/>
                <a:gd name="T55" fmla="*/ 114 h 794"/>
                <a:gd name="T56" fmla="*/ 328 w 553"/>
                <a:gd name="T57" fmla="*/ 419 h 794"/>
                <a:gd name="T58" fmla="*/ 20 w 553"/>
                <a:gd name="T59" fmla="*/ 727 h 794"/>
                <a:gd name="T60" fmla="*/ 5 w 553"/>
                <a:gd name="T61" fmla="*/ 744 h 794"/>
                <a:gd name="T62" fmla="*/ 0 w 553"/>
                <a:gd name="T63" fmla="*/ 762 h 794"/>
                <a:gd name="T64" fmla="*/ 2 w 553"/>
                <a:gd name="T65" fmla="*/ 775 h 794"/>
                <a:gd name="T66" fmla="*/ 10 w 553"/>
                <a:gd name="T67" fmla="*/ 786 h 794"/>
                <a:gd name="T68" fmla="*/ 21 w 553"/>
                <a:gd name="T69" fmla="*/ 792 h 794"/>
                <a:gd name="T70" fmla="*/ 33 w 553"/>
                <a:gd name="T71" fmla="*/ 794 h 794"/>
                <a:gd name="T72" fmla="*/ 55 w 553"/>
                <a:gd name="T73" fmla="*/ 787 h 794"/>
                <a:gd name="T74" fmla="*/ 70 w 553"/>
                <a:gd name="T75" fmla="*/ 771 h 794"/>
                <a:gd name="T76" fmla="*/ 340 w 553"/>
                <a:gd name="T77" fmla="*/ 452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3" h="794">
                  <a:moveTo>
                    <a:pt x="340" y="452"/>
                  </a:moveTo>
                  <a:lnTo>
                    <a:pt x="375" y="547"/>
                  </a:lnTo>
                  <a:lnTo>
                    <a:pt x="408" y="644"/>
                  </a:lnTo>
                  <a:lnTo>
                    <a:pt x="437" y="724"/>
                  </a:lnTo>
                  <a:lnTo>
                    <a:pt x="457" y="767"/>
                  </a:lnTo>
                  <a:lnTo>
                    <a:pt x="469" y="782"/>
                  </a:lnTo>
                  <a:lnTo>
                    <a:pt x="482" y="789"/>
                  </a:lnTo>
                  <a:lnTo>
                    <a:pt x="497" y="792"/>
                  </a:lnTo>
                  <a:lnTo>
                    <a:pt x="516" y="792"/>
                  </a:lnTo>
                  <a:lnTo>
                    <a:pt x="540" y="792"/>
                  </a:lnTo>
                  <a:lnTo>
                    <a:pt x="551" y="787"/>
                  </a:lnTo>
                  <a:lnTo>
                    <a:pt x="553" y="781"/>
                  </a:lnTo>
                  <a:lnTo>
                    <a:pt x="547" y="771"/>
                  </a:lnTo>
                  <a:lnTo>
                    <a:pt x="533" y="749"/>
                  </a:lnTo>
                  <a:lnTo>
                    <a:pt x="522" y="719"/>
                  </a:lnTo>
                  <a:lnTo>
                    <a:pt x="294" y="80"/>
                  </a:lnTo>
                  <a:lnTo>
                    <a:pt x="270" y="40"/>
                  </a:lnTo>
                  <a:lnTo>
                    <a:pt x="236" y="16"/>
                  </a:lnTo>
                  <a:lnTo>
                    <a:pt x="197" y="4"/>
                  </a:lnTo>
                  <a:lnTo>
                    <a:pt x="157" y="0"/>
                  </a:lnTo>
                  <a:lnTo>
                    <a:pt x="145" y="2"/>
                  </a:lnTo>
                  <a:lnTo>
                    <a:pt x="137" y="13"/>
                  </a:lnTo>
                  <a:lnTo>
                    <a:pt x="142" y="22"/>
                  </a:lnTo>
                  <a:lnTo>
                    <a:pt x="147" y="24"/>
                  </a:lnTo>
                  <a:lnTo>
                    <a:pt x="170" y="30"/>
                  </a:lnTo>
                  <a:lnTo>
                    <a:pt x="187" y="43"/>
                  </a:lnTo>
                  <a:lnTo>
                    <a:pt x="202" y="69"/>
                  </a:lnTo>
                  <a:lnTo>
                    <a:pt x="220" y="114"/>
                  </a:lnTo>
                  <a:lnTo>
                    <a:pt x="328" y="419"/>
                  </a:lnTo>
                  <a:lnTo>
                    <a:pt x="20" y="727"/>
                  </a:lnTo>
                  <a:lnTo>
                    <a:pt x="5" y="744"/>
                  </a:lnTo>
                  <a:lnTo>
                    <a:pt x="0" y="762"/>
                  </a:lnTo>
                  <a:lnTo>
                    <a:pt x="2" y="775"/>
                  </a:lnTo>
                  <a:lnTo>
                    <a:pt x="10" y="786"/>
                  </a:lnTo>
                  <a:lnTo>
                    <a:pt x="21" y="792"/>
                  </a:lnTo>
                  <a:lnTo>
                    <a:pt x="33" y="794"/>
                  </a:lnTo>
                  <a:lnTo>
                    <a:pt x="55" y="787"/>
                  </a:lnTo>
                  <a:lnTo>
                    <a:pt x="70" y="771"/>
                  </a:lnTo>
                  <a:lnTo>
                    <a:pt x="340" y="4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i="1"/>
            </a:p>
          </p:txBody>
        </p:sp>
        <p:sp>
          <p:nvSpPr>
            <p:cNvPr id="395" name="Freeform 18"/>
            <p:cNvSpPr>
              <a:spLocks noChangeAspect="1"/>
            </p:cNvSpPr>
            <p:nvPr/>
          </p:nvSpPr>
          <p:spPr bwMode="auto">
            <a:xfrm>
              <a:off x="629" y="1"/>
              <a:ext cx="264" cy="499"/>
            </a:xfrm>
            <a:custGeom>
              <a:avLst/>
              <a:gdLst>
                <a:gd name="T0" fmla="*/ 159 w 264"/>
                <a:gd name="T1" fmla="*/ 180 h 499"/>
                <a:gd name="T2" fmla="*/ 239 w 264"/>
                <a:gd name="T3" fmla="*/ 180 h 499"/>
                <a:gd name="T4" fmla="*/ 257 w 264"/>
                <a:gd name="T5" fmla="*/ 178 h 499"/>
                <a:gd name="T6" fmla="*/ 264 w 264"/>
                <a:gd name="T7" fmla="*/ 163 h 499"/>
                <a:gd name="T8" fmla="*/ 257 w 264"/>
                <a:gd name="T9" fmla="*/ 153 h 499"/>
                <a:gd name="T10" fmla="*/ 241 w 264"/>
                <a:gd name="T11" fmla="*/ 152 h 499"/>
                <a:gd name="T12" fmla="*/ 167 w 264"/>
                <a:gd name="T13" fmla="*/ 152 h 499"/>
                <a:gd name="T14" fmla="*/ 195 w 264"/>
                <a:gd name="T15" fmla="*/ 36 h 499"/>
                <a:gd name="T16" fmla="*/ 198 w 264"/>
                <a:gd name="T17" fmla="*/ 25 h 499"/>
                <a:gd name="T18" fmla="*/ 190 w 264"/>
                <a:gd name="T19" fmla="*/ 7 h 499"/>
                <a:gd name="T20" fmla="*/ 171 w 264"/>
                <a:gd name="T21" fmla="*/ 0 h 499"/>
                <a:gd name="T22" fmla="*/ 147 w 264"/>
                <a:gd name="T23" fmla="*/ 9 h 499"/>
                <a:gd name="T24" fmla="*/ 135 w 264"/>
                <a:gd name="T25" fmla="*/ 33 h 499"/>
                <a:gd name="T26" fmla="*/ 133 w 264"/>
                <a:gd name="T27" fmla="*/ 38 h 499"/>
                <a:gd name="T28" fmla="*/ 132 w 264"/>
                <a:gd name="T29" fmla="*/ 41 h 499"/>
                <a:gd name="T30" fmla="*/ 131 w 264"/>
                <a:gd name="T31" fmla="*/ 44 h 499"/>
                <a:gd name="T32" fmla="*/ 130 w 264"/>
                <a:gd name="T33" fmla="*/ 49 h 499"/>
                <a:gd name="T34" fmla="*/ 128 w 264"/>
                <a:gd name="T35" fmla="*/ 60 h 499"/>
                <a:gd name="T36" fmla="*/ 123 w 264"/>
                <a:gd name="T37" fmla="*/ 79 h 499"/>
                <a:gd name="T38" fmla="*/ 115 w 264"/>
                <a:gd name="T39" fmla="*/ 109 h 499"/>
                <a:gd name="T40" fmla="*/ 105 w 264"/>
                <a:gd name="T41" fmla="*/ 152 h 499"/>
                <a:gd name="T42" fmla="*/ 25 w 264"/>
                <a:gd name="T43" fmla="*/ 152 h 499"/>
                <a:gd name="T44" fmla="*/ 7 w 264"/>
                <a:gd name="T45" fmla="*/ 154 h 499"/>
                <a:gd name="T46" fmla="*/ 0 w 264"/>
                <a:gd name="T47" fmla="*/ 169 h 499"/>
                <a:gd name="T48" fmla="*/ 6 w 264"/>
                <a:gd name="T49" fmla="*/ 179 h 499"/>
                <a:gd name="T50" fmla="*/ 23 w 264"/>
                <a:gd name="T51" fmla="*/ 180 h 499"/>
                <a:gd name="T52" fmla="*/ 98 w 264"/>
                <a:gd name="T53" fmla="*/ 180 h 499"/>
                <a:gd name="T54" fmla="*/ 51 w 264"/>
                <a:gd name="T55" fmla="*/ 366 h 499"/>
                <a:gd name="T56" fmla="*/ 44 w 264"/>
                <a:gd name="T57" fmla="*/ 399 h 499"/>
                <a:gd name="T58" fmla="*/ 39 w 264"/>
                <a:gd name="T59" fmla="*/ 424 h 499"/>
                <a:gd name="T60" fmla="*/ 46 w 264"/>
                <a:gd name="T61" fmla="*/ 456 h 499"/>
                <a:gd name="T62" fmla="*/ 65 w 264"/>
                <a:gd name="T63" fmla="*/ 479 h 499"/>
                <a:gd name="T64" fmla="*/ 91 w 264"/>
                <a:gd name="T65" fmla="*/ 494 h 499"/>
                <a:gd name="T66" fmla="*/ 123 w 264"/>
                <a:gd name="T67" fmla="*/ 499 h 499"/>
                <a:gd name="T68" fmla="*/ 154 w 264"/>
                <a:gd name="T69" fmla="*/ 494 h 499"/>
                <a:gd name="T70" fmla="*/ 181 w 264"/>
                <a:gd name="T71" fmla="*/ 481 h 499"/>
                <a:gd name="T72" fmla="*/ 205 w 264"/>
                <a:gd name="T73" fmla="*/ 464 h 499"/>
                <a:gd name="T74" fmla="*/ 224 w 264"/>
                <a:gd name="T75" fmla="*/ 443 h 499"/>
                <a:gd name="T76" fmla="*/ 239 w 264"/>
                <a:gd name="T77" fmla="*/ 421 h 499"/>
                <a:gd name="T78" fmla="*/ 250 w 264"/>
                <a:gd name="T79" fmla="*/ 402 h 499"/>
                <a:gd name="T80" fmla="*/ 257 w 264"/>
                <a:gd name="T81" fmla="*/ 387 h 499"/>
                <a:gd name="T82" fmla="*/ 260 w 264"/>
                <a:gd name="T83" fmla="*/ 379 h 499"/>
                <a:gd name="T84" fmla="*/ 254 w 264"/>
                <a:gd name="T85" fmla="*/ 370 h 499"/>
                <a:gd name="T86" fmla="*/ 247 w 264"/>
                <a:gd name="T87" fmla="*/ 368 h 499"/>
                <a:gd name="T88" fmla="*/ 238 w 264"/>
                <a:gd name="T89" fmla="*/ 371 h 499"/>
                <a:gd name="T90" fmla="*/ 231 w 264"/>
                <a:gd name="T91" fmla="*/ 383 h 499"/>
                <a:gd name="T92" fmla="*/ 211 w 264"/>
                <a:gd name="T93" fmla="*/ 419 h 499"/>
                <a:gd name="T94" fmla="*/ 186 w 264"/>
                <a:gd name="T95" fmla="*/ 449 h 499"/>
                <a:gd name="T96" fmla="*/ 157 w 264"/>
                <a:gd name="T97" fmla="*/ 469 h 499"/>
                <a:gd name="T98" fmla="*/ 125 w 264"/>
                <a:gd name="T99" fmla="*/ 477 h 499"/>
                <a:gd name="T100" fmla="*/ 114 w 264"/>
                <a:gd name="T101" fmla="*/ 475 h 499"/>
                <a:gd name="T102" fmla="*/ 106 w 264"/>
                <a:gd name="T103" fmla="*/ 468 h 499"/>
                <a:gd name="T104" fmla="*/ 100 w 264"/>
                <a:gd name="T105" fmla="*/ 456 h 499"/>
                <a:gd name="T106" fmla="*/ 98 w 264"/>
                <a:gd name="T107" fmla="*/ 438 h 499"/>
                <a:gd name="T108" fmla="*/ 100 w 264"/>
                <a:gd name="T109" fmla="*/ 422 h 499"/>
                <a:gd name="T110" fmla="*/ 103 w 264"/>
                <a:gd name="T111" fmla="*/ 406 h 499"/>
                <a:gd name="T112" fmla="*/ 159 w 264"/>
                <a:gd name="T113" fmla="*/ 18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4" h="499">
                  <a:moveTo>
                    <a:pt x="159" y="180"/>
                  </a:moveTo>
                  <a:lnTo>
                    <a:pt x="239" y="180"/>
                  </a:lnTo>
                  <a:lnTo>
                    <a:pt x="257" y="178"/>
                  </a:lnTo>
                  <a:lnTo>
                    <a:pt x="264" y="163"/>
                  </a:lnTo>
                  <a:lnTo>
                    <a:pt x="257" y="153"/>
                  </a:lnTo>
                  <a:lnTo>
                    <a:pt x="241" y="152"/>
                  </a:lnTo>
                  <a:lnTo>
                    <a:pt x="167" y="152"/>
                  </a:lnTo>
                  <a:lnTo>
                    <a:pt x="195" y="36"/>
                  </a:lnTo>
                  <a:lnTo>
                    <a:pt x="198" y="25"/>
                  </a:lnTo>
                  <a:lnTo>
                    <a:pt x="190" y="7"/>
                  </a:lnTo>
                  <a:lnTo>
                    <a:pt x="171" y="0"/>
                  </a:lnTo>
                  <a:lnTo>
                    <a:pt x="147" y="9"/>
                  </a:lnTo>
                  <a:lnTo>
                    <a:pt x="135" y="33"/>
                  </a:lnTo>
                  <a:lnTo>
                    <a:pt x="133" y="38"/>
                  </a:lnTo>
                  <a:lnTo>
                    <a:pt x="132" y="41"/>
                  </a:lnTo>
                  <a:lnTo>
                    <a:pt x="131" y="44"/>
                  </a:lnTo>
                  <a:lnTo>
                    <a:pt x="130" y="49"/>
                  </a:lnTo>
                  <a:lnTo>
                    <a:pt x="128" y="60"/>
                  </a:lnTo>
                  <a:lnTo>
                    <a:pt x="123" y="79"/>
                  </a:lnTo>
                  <a:lnTo>
                    <a:pt x="115" y="109"/>
                  </a:lnTo>
                  <a:lnTo>
                    <a:pt x="105" y="152"/>
                  </a:lnTo>
                  <a:lnTo>
                    <a:pt x="25" y="152"/>
                  </a:lnTo>
                  <a:lnTo>
                    <a:pt x="7" y="154"/>
                  </a:lnTo>
                  <a:lnTo>
                    <a:pt x="0" y="169"/>
                  </a:lnTo>
                  <a:lnTo>
                    <a:pt x="6" y="179"/>
                  </a:lnTo>
                  <a:lnTo>
                    <a:pt x="23" y="180"/>
                  </a:lnTo>
                  <a:lnTo>
                    <a:pt x="98" y="180"/>
                  </a:lnTo>
                  <a:lnTo>
                    <a:pt x="51" y="366"/>
                  </a:lnTo>
                  <a:lnTo>
                    <a:pt x="44" y="399"/>
                  </a:lnTo>
                  <a:lnTo>
                    <a:pt x="39" y="424"/>
                  </a:lnTo>
                  <a:lnTo>
                    <a:pt x="46" y="456"/>
                  </a:lnTo>
                  <a:lnTo>
                    <a:pt x="65" y="479"/>
                  </a:lnTo>
                  <a:lnTo>
                    <a:pt x="91" y="494"/>
                  </a:lnTo>
                  <a:lnTo>
                    <a:pt x="123" y="499"/>
                  </a:lnTo>
                  <a:lnTo>
                    <a:pt x="154" y="494"/>
                  </a:lnTo>
                  <a:lnTo>
                    <a:pt x="181" y="481"/>
                  </a:lnTo>
                  <a:lnTo>
                    <a:pt x="205" y="464"/>
                  </a:lnTo>
                  <a:lnTo>
                    <a:pt x="224" y="443"/>
                  </a:lnTo>
                  <a:lnTo>
                    <a:pt x="239" y="421"/>
                  </a:lnTo>
                  <a:lnTo>
                    <a:pt x="250" y="402"/>
                  </a:lnTo>
                  <a:lnTo>
                    <a:pt x="257" y="387"/>
                  </a:lnTo>
                  <a:lnTo>
                    <a:pt x="260" y="379"/>
                  </a:lnTo>
                  <a:lnTo>
                    <a:pt x="254" y="370"/>
                  </a:lnTo>
                  <a:lnTo>
                    <a:pt x="247" y="368"/>
                  </a:lnTo>
                  <a:lnTo>
                    <a:pt x="238" y="371"/>
                  </a:lnTo>
                  <a:lnTo>
                    <a:pt x="231" y="383"/>
                  </a:lnTo>
                  <a:lnTo>
                    <a:pt x="211" y="419"/>
                  </a:lnTo>
                  <a:lnTo>
                    <a:pt x="186" y="449"/>
                  </a:lnTo>
                  <a:lnTo>
                    <a:pt x="157" y="469"/>
                  </a:lnTo>
                  <a:lnTo>
                    <a:pt x="125" y="477"/>
                  </a:lnTo>
                  <a:lnTo>
                    <a:pt x="114" y="475"/>
                  </a:lnTo>
                  <a:lnTo>
                    <a:pt x="106" y="468"/>
                  </a:lnTo>
                  <a:lnTo>
                    <a:pt x="100" y="456"/>
                  </a:lnTo>
                  <a:lnTo>
                    <a:pt x="98" y="438"/>
                  </a:lnTo>
                  <a:lnTo>
                    <a:pt x="100" y="422"/>
                  </a:lnTo>
                  <a:lnTo>
                    <a:pt x="103" y="406"/>
                  </a:lnTo>
                  <a:lnTo>
                    <a:pt x="159" y="1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i="1"/>
            </a:p>
          </p:txBody>
        </p:sp>
        <p:sp>
          <p:nvSpPr>
            <p:cNvPr id="396" name="Freeform 19"/>
            <p:cNvSpPr>
              <a:spLocks noChangeAspect="1" noEditPoints="1"/>
            </p:cNvSpPr>
            <p:nvPr/>
          </p:nvSpPr>
          <p:spPr bwMode="auto">
            <a:xfrm>
              <a:off x="1398" y="149"/>
              <a:ext cx="239" cy="751"/>
            </a:xfrm>
            <a:custGeom>
              <a:avLst/>
              <a:gdLst>
                <a:gd name="T0" fmla="*/ 161 w 239"/>
                <a:gd name="T1" fmla="*/ 254 h 751"/>
                <a:gd name="T2" fmla="*/ 5 w 239"/>
                <a:gd name="T3" fmla="*/ 267 h 751"/>
                <a:gd name="T4" fmla="*/ 5 w 239"/>
                <a:gd name="T5" fmla="*/ 302 h 751"/>
                <a:gd name="T6" fmla="*/ 48 w 239"/>
                <a:gd name="T7" fmla="*/ 304 h 751"/>
                <a:gd name="T8" fmla="*/ 74 w 239"/>
                <a:gd name="T9" fmla="*/ 312 h 751"/>
                <a:gd name="T10" fmla="*/ 85 w 239"/>
                <a:gd name="T11" fmla="*/ 331 h 751"/>
                <a:gd name="T12" fmla="*/ 87 w 239"/>
                <a:gd name="T13" fmla="*/ 363 h 751"/>
                <a:gd name="T14" fmla="*/ 87 w 239"/>
                <a:gd name="T15" fmla="*/ 666 h 751"/>
                <a:gd name="T16" fmla="*/ 85 w 239"/>
                <a:gd name="T17" fmla="*/ 695 h 751"/>
                <a:gd name="T18" fmla="*/ 72 w 239"/>
                <a:gd name="T19" fmla="*/ 710 h 751"/>
                <a:gd name="T20" fmla="*/ 46 w 239"/>
                <a:gd name="T21" fmla="*/ 715 h 751"/>
                <a:gd name="T22" fmla="*/ 0 w 239"/>
                <a:gd name="T23" fmla="*/ 716 h 751"/>
                <a:gd name="T24" fmla="*/ 0 w 239"/>
                <a:gd name="T25" fmla="*/ 751 h 751"/>
                <a:gd name="T26" fmla="*/ 31 w 239"/>
                <a:gd name="T27" fmla="*/ 750 h 751"/>
                <a:gd name="T28" fmla="*/ 65 w 239"/>
                <a:gd name="T29" fmla="*/ 749 h 751"/>
                <a:gd name="T30" fmla="*/ 98 w 239"/>
                <a:gd name="T31" fmla="*/ 748 h 751"/>
                <a:gd name="T32" fmla="*/ 123 w 239"/>
                <a:gd name="T33" fmla="*/ 748 h 751"/>
                <a:gd name="T34" fmla="*/ 239 w 239"/>
                <a:gd name="T35" fmla="*/ 751 h 751"/>
                <a:gd name="T36" fmla="*/ 239 w 239"/>
                <a:gd name="T37" fmla="*/ 716 h 751"/>
                <a:gd name="T38" fmla="*/ 196 w 239"/>
                <a:gd name="T39" fmla="*/ 715 h 751"/>
                <a:gd name="T40" fmla="*/ 173 w 239"/>
                <a:gd name="T41" fmla="*/ 708 h 751"/>
                <a:gd name="T42" fmla="*/ 163 w 239"/>
                <a:gd name="T43" fmla="*/ 693 h 751"/>
                <a:gd name="T44" fmla="*/ 161 w 239"/>
                <a:gd name="T45" fmla="*/ 666 h 751"/>
                <a:gd name="T46" fmla="*/ 161 w 239"/>
                <a:gd name="T47" fmla="*/ 254 h 751"/>
                <a:gd name="T48" fmla="*/ 166 w 239"/>
                <a:gd name="T49" fmla="*/ 59 h 751"/>
                <a:gd name="T50" fmla="*/ 161 w 239"/>
                <a:gd name="T51" fmla="*/ 35 h 751"/>
                <a:gd name="T52" fmla="*/ 148 w 239"/>
                <a:gd name="T53" fmla="*/ 16 h 751"/>
                <a:gd name="T54" fmla="*/ 129 w 239"/>
                <a:gd name="T55" fmla="*/ 4 h 751"/>
                <a:gd name="T56" fmla="*/ 107 w 239"/>
                <a:gd name="T57" fmla="*/ 0 h 751"/>
                <a:gd name="T58" fmla="*/ 83 w 239"/>
                <a:gd name="T59" fmla="*/ 5 h 751"/>
                <a:gd name="T60" fmla="*/ 64 w 239"/>
                <a:gd name="T61" fmla="*/ 19 h 751"/>
                <a:gd name="T62" fmla="*/ 52 w 239"/>
                <a:gd name="T63" fmla="*/ 37 h 751"/>
                <a:gd name="T64" fmla="*/ 47 w 239"/>
                <a:gd name="T65" fmla="*/ 59 h 751"/>
                <a:gd name="T66" fmla="*/ 52 w 239"/>
                <a:gd name="T67" fmla="*/ 81 h 751"/>
                <a:gd name="T68" fmla="*/ 64 w 239"/>
                <a:gd name="T69" fmla="*/ 100 h 751"/>
                <a:gd name="T70" fmla="*/ 83 w 239"/>
                <a:gd name="T71" fmla="*/ 114 h 751"/>
                <a:gd name="T72" fmla="*/ 107 w 239"/>
                <a:gd name="T73" fmla="*/ 119 h 751"/>
                <a:gd name="T74" fmla="*/ 129 w 239"/>
                <a:gd name="T75" fmla="*/ 114 h 751"/>
                <a:gd name="T76" fmla="*/ 148 w 239"/>
                <a:gd name="T77" fmla="*/ 102 h 751"/>
                <a:gd name="T78" fmla="*/ 161 w 239"/>
                <a:gd name="T79" fmla="*/ 84 h 751"/>
                <a:gd name="T80" fmla="*/ 166 w 239"/>
                <a:gd name="T81" fmla="*/ 5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751">
                  <a:moveTo>
                    <a:pt x="161" y="254"/>
                  </a:moveTo>
                  <a:lnTo>
                    <a:pt x="5" y="267"/>
                  </a:lnTo>
                  <a:lnTo>
                    <a:pt x="5" y="302"/>
                  </a:lnTo>
                  <a:lnTo>
                    <a:pt x="48" y="304"/>
                  </a:lnTo>
                  <a:lnTo>
                    <a:pt x="74" y="312"/>
                  </a:lnTo>
                  <a:lnTo>
                    <a:pt x="85" y="331"/>
                  </a:lnTo>
                  <a:lnTo>
                    <a:pt x="87" y="363"/>
                  </a:lnTo>
                  <a:lnTo>
                    <a:pt x="87" y="666"/>
                  </a:lnTo>
                  <a:lnTo>
                    <a:pt x="85" y="695"/>
                  </a:lnTo>
                  <a:lnTo>
                    <a:pt x="72" y="710"/>
                  </a:lnTo>
                  <a:lnTo>
                    <a:pt x="46" y="715"/>
                  </a:lnTo>
                  <a:lnTo>
                    <a:pt x="0" y="716"/>
                  </a:lnTo>
                  <a:lnTo>
                    <a:pt x="0" y="751"/>
                  </a:lnTo>
                  <a:lnTo>
                    <a:pt x="31" y="750"/>
                  </a:lnTo>
                  <a:lnTo>
                    <a:pt x="65" y="749"/>
                  </a:lnTo>
                  <a:lnTo>
                    <a:pt x="98" y="748"/>
                  </a:lnTo>
                  <a:lnTo>
                    <a:pt x="123" y="748"/>
                  </a:lnTo>
                  <a:lnTo>
                    <a:pt x="239" y="751"/>
                  </a:lnTo>
                  <a:lnTo>
                    <a:pt x="239" y="716"/>
                  </a:lnTo>
                  <a:lnTo>
                    <a:pt x="196" y="715"/>
                  </a:lnTo>
                  <a:lnTo>
                    <a:pt x="173" y="708"/>
                  </a:lnTo>
                  <a:lnTo>
                    <a:pt x="163" y="693"/>
                  </a:lnTo>
                  <a:lnTo>
                    <a:pt x="161" y="666"/>
                  </a:lnTo>
                  <a:lnTo>
                    <a:pt x="161" y="254"/>
                  </a:lnTo>
                  <a:close/>
                  <a:moveTo>
                    <a:pt x="166" y="59"/>
                  </a:moveTo>
                  <a:lnTo>
                    <a:pt x="161" y="35"/>
                  </a:lnTo>
                  <a:lnTo>
                    <a:pt x="148" y="16"/>
                  </a:lnTo>
                  <a:lnTo>
                    <a:pt x="129" y="4"/>
                  </a:lnTo>
                  <a:lnTo>
                    <a:pt x="107" y="0"/>
                  </a:lnTo>
                  <a:lnTo>
                    <a:pt x="83" y="5"/>
                  </a:lnTo>
                  <a:lnTo>
                    <a:pt x="64" y="19"/>
                  </a:lnTo>
                  <a:lnTo>
                    <a:pt x="52" y="37"/>
                  </a:lnTo>
                  <a:lnTo>
                    <a:pt x="47" y="59"/>
                  </a:lnTo>
                  <a:lnTo>
                    <a:pt x="52" y="81"/>
                  </a:lnTo>
                  <a:lnTo>
                    <a:pt x="64" y="100"/>
                  </a:lnTo>
                  <a:lnTo>
                    <a:pt x="83" y="114"/>
                  </a:lnTo>
                  <a:lnTo>
                    <a:pt x="107" y="119"/>
                  </a:lnTo>
                  <a:lnTo>
                    <a:pt x="129" y="114"/>
                  </a:lnTo>
                  <a:lnTo>
                    <a:pt x="148" y="102"/>
                  </a:lnTo>
                  <a:lnTo>
                    <a:pt x="161" y="84"/>
                  </a:lnTo>
                  <a:lnTo>
                    <a:pt x="166" y="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i="1"/>
            </a:p>
          </p:txBody>
        </p:sp>
        <p:sp>
          <p:nvSpPr>
            <p:cNvPr id="397" name="Freeform 20"/>
            <p:cNvSpPr>
              <a:spLocks noChangeAspect="1"/>
            </p:cNvSpPr>
            <p:nvPr/>
          </p:nvSpPr>
          <p:spPr bwMode="auto">
            <a:xfrm>
              <a:off x="1709" y="397"/>
              <a:ext cx="365" cy="515"/>
            </a:xfrm>
            <a:custGeom>
              <a:avLst/>
              <a:gdLst>
                <a:gd name="T0" fmla="*/ 207 w 365"/>
                <a:gd name="T1" fmla="*/ 287 h 515"/>
                <a:gd name="T2" fmla="*/ 243 w 365"/>
                <a:gd name="T3" fmla="*/ 299 h 515"/>
                <a:gd name="T4" fmla="*/ 281 w 365"/>
                <a:gd name="T5" fmla="*/ 321 h 515"/>
                <a:gd name="T6" fmla="*/ 308 w 365"/>
                <a:gd name="T7" fmla="*/ 361 h 515"/>
                <a:gd name="T8" fmla="*/ 304 w 365"/>
                <a:gd name="T9" fmla="*/ 429 h 515"/>
                <a:gd name="T10" fmla="*/ 242 w 365"/>
                <a:gd name="T11" fmla="*/ 482 h 515"/>
                <a:gd name="T12" fmla="*/ 153 w 365"/>
                <a:gd name="T13" fmla="*/ 488 h 515"/>
                <a:gd name="T14" fmla="*/ 100 w 365"/>
                <a:gd name="T15" fmla="*/ 465 h 515"/>
                <a:gd name="T16" fmla="*/ 63 w 365"/>
                <a:gd name="T17" fmla="*/ 423 h 515"/>
                <a:gd name="T18" fmla="*/ 39 w 365"/>
                <a:gd name="T19" fmla="*/ 365 h 515"/>
                <a:gd name="T20" fmla="*/ 25 w 365"/>
                <a:gd name="T21" fmla="*/ 316 h 515"/>
                <a:gd name="T22" fmla="*/ 1 w 365"/>
                <a:gd name="T23" fmla="*/ 319 h 515"/>
                <a:gd name="T24" fmla="*/ 0 w 365"/>
                <a:gd name="T25" fmla="*/ 488 h 515"/>
                <a:gd name="T26" fmla="*/ 12 w 365"/>
                <a:gd name="T27" fmla="*/ 515 h 515"/>
                <a:gd name="T28" fmla="*/ 20 w 365"/>
                <a:gd name="T29" fmla="*/ 512 h 515"/>
                <a:gd name="T30" fmla="*/ 40 w 365"/>
                <a:gd name="T31" fmla="*/ 493 h 515"/>
                <a:gd name="T32" fmla="*/ 44 w 365"/>
                <a:gd name="T33" fmla="*/ 487 h 515"/>
                <a:gd name="T34" fmla="*/ 62 w 365"/>
                <a:gd name="T35" fmla="*/ 467 h 515"/>
                <a:gd name="T36" fmla="*/ 133 w 365"/>
                <a:gd name="T37" fmla="*/ 509 h 515"/>
                <a:gd name="T38" fmla="*/ 185 w 365"/>
                <a:gd name="T39" fmla="*/ 515 h 515"/>
                <a:gd name="T40" fmla="*/ 323 w 365"/>
                <a:gd name="T41" fmla="*/ 467 h 515"/>
                <a:gd name="T42" fmla="*/ 365 w 365"/>
                <a:gd name="T43" fmla="*/ 359 h 515"/>
                <a:gd name="T44" fmla="*/ 347 w 365"/>
                <a:gd name="T45" fmla="*/ 288 h 515"/>
                <a:gd name="T46" fmla="*/ 318 w 365"/>
                <a:gd name="T47" fmla="*/ 252 h 515"/>
                <a:gd name="T48" fmla="*/ 258 w 365"/>
                <a:gd name="T49" fmla="*/ 215 h 515"/>
                <a:gd name="T50" fmla="*/ 191 w 365"/>
                <a:gd name="T51" fmla="*/ 199 h 515"/>
                <a:gd name="T52" fmla="*/ 143 w 365"/>
                <a:gd name="T53" fmla="*/ 188 h 515"/>
                <a:gd name="T54" fmla="*/ 99 w 365"/>
                <a:gd name="T55" fmla="*/ 172 h 515"/>
                <a:gd name="T56" fmla="*/ 66 w 365"/>
                <a:gd name="T57" fmla="*/ 147 h 515"/>
                <a:gd name="T58" fmla="*/ 53 w 365"/>
                <a:gd name="T59" fmla="*/ 106 h 515"/>
                <a:gd name="T60" fmla="*/ 80 w 365"/>
                <a:gd name="T61" fmla="*/ 49 h 515"/>
                <a:gd name="T62" fmla="*/ 178 w 365"/>
                <a:gd name="T63" fmla="*/ 21 h 515"/>
                <a:gd name="T64" fmla="*/ 250 w 365"/>
                <a:gd name="T65" fmla="*/ 38 h 515"/>
                <a:gd name="T66" fmla="*/ 289 w 365"/>
                <a:gd name="T67" fmla="*/ 76 h 515"/>
                <a:gd name="T68" fmla="*/ 305 w 365"/>
                <a:gd name="T69" fmla="*/ 121 h 515"/>
                <a:gd name="T70" fmla="*/ 309 w 365"/>
                <a:gd name="T71" fmla="*/ 157 h 515"/>
                <a:gd name="T72" fmla="*/ 322 w 365"/>
                <a:gd name="T73" fmla="*/ 167 h 515"/>
                <a:gd name="T74" fmla="*/ 335 w 365"/>
                <a:gd name="T75" fmla="*/ 162 h 515"/>
                <a:gd name="T76" fmla="*/ 337 w 365"/>
                <a:gd name="T77" fmla="*/ 140 h 515"/>
                <a:gd name="T78" fmla="*/ 335 w 365"/>
                <a:gd name="T79" fmla="*/ 6 h 515"/>
                <a:gd name="T80" fmla="*/ 317 w 365"/>
                <a:gd name="T81" fmla="*/ 2 h 515"/>
                <a:gd name="T82" fmla="*/ 293 w 365"/>
                <a:gd name="T83" fmla="*/ 23 h 515"/>
                <a:gd name="T84" fmla="*/ 251 w 365"/>
                <a:gd name="T85" fmla="*/ 13 h 515"/>
                <a:gd name="T86" fmla="*/ 196 w 365"/>
                <a:gd name="T87" fmla="*/ 1 h 515"/>
                <a:gd name="T88" fmla="*/ 93 w 365"/>
                <a:gd name="T89" fmla="*/ 12 h 515"/>
                <a:gd name="T90" fmla="*/ 8 w 365"/>
                <a:gd name="T91" fmla="*/ 90 h 515"/>
                <a:gd name="T92" fmla="*/ 13 w 365"/>
                <a:gd name="T93" fmla="*/ 191 h 515"/>
                <a:gd name="T94" fmla="*/ 75 w 365"/>
                <a:gd name="T95" fmla="*/ 251 h 515"/>
                <a:gd name="T96" fmla="*/ 143 w 365"/>
                <a:gd name="T97" fmla="*/ 274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5" h="515">
                  <a:moveTo>
                    <a:pt x="195" y="285"/>
                  </a:moveTo>
                  <a:lnTo>
                    <a:pt x="207" y="287"/>
                  </a:lnTo>
                  <a:lnTo>
                    <a:pt x="224" y="292"/>
                  </a:lnTo>
                  <a:lnTo>
                    <a:pt x="243" y="299"/>
                  </a:lnTo>
                  <a:lnTo>
                    <a:pt x="263" y="308"/>
                  </a:lnTo>
                  <a:lnTo>
                    <a:pt x="281" y="321"/>
                  </a:lnTo>
                  <a:lnTo>
                    <a:pt x="297" y="339"/>
                  </a:lnTo>
                  <a:lnTo>
                    <a:pt x="308" y="361"/>
                  </a:lnTo>
                  <a:lnTo>
                    <a:pt x="311" y="388"/>
                  </a:lnTo>
                  <a:lnTo>
                    <a:pt x="304" y="429"/>
                  </a:lnTo>
                  <a:lnTo>
                    <a:pt x="281" y="461"/>
                  </a:lnTo>
                  <a:lnTo>
                    <a:pt x="242" y="482"/>
                  </a:lnTo>
                  <a:lnTo>
                    <a:pt x="185" y="490"/>
                  </a:lnTo>
                  <a:lnTo>
                    <a:pt x="153" y="488"/>
                  </a:lnTo>
                  <a:lnTo>
                    <a:pt x="124" y="479"/>
                  </a:lnTo>
                  <a:lnTo>
                    <a:pt x="100" y="465"/>
                  </a:lnTo>
                  <a:lnTo>
                    <a:pt x="80" y="446"/>
                  </a:lnTo>
                  <a:lnTo>
                    <a:pt x="63" y="423"/>
                  </a:lnTo>
                  <a:lnTo>
                    <a:pt x="50" y="396"/>
                  </a:lnTo>
                  <a:lnTo>
                    <a:pt x="39" y="365"/>
                  </a:lnTo>
                  <a:lnTo>
                    <a:pt x="30" y="331"/>
                  </a:lnTo>
                  <a:lnTo>
                    <a:pt x="25" y="316"/>
                  </a:lnTo>
                  <a:lnTo>
                    <a:pt x="14" y="312"/>
                  </a:lnTo>
                  <a:lnTo>
                    <a:pt x="1" y="319"/>
                  </a:lnTo>
                  <a:lnTo>
                    <a:pt x="0" y="340"/>
                  </a:lnTo>
                  <a:lnTo>
                    <a:pt x="0" y="488"/>
                  </a:lnTo>
                  <a:lnTo>
                    <a:pt x="1" y="509"/>
                  </a:lnTo>
                  <a:lnTo>
                    <a:pt x="12" y="515"/>
                  </a:lnTo>
                  <a:lnTo>
                    <a:pt x="16" y="515"/>
                  </a:lnTo>
                  <a:lnTo>
                    <a:pt x="20" y="512"/>
                  </a:lnTo>
                  <a:lnTo>
                    <a:pt x="28" y="505"/>
                  </a:lnTo>
                  <a:lnTo>
                    <a:pt x="40" y="493"/>
                  </a:lnTo>
                  <a:lnTo>
                    <a:pt x="41" y="491"/>
                  </a:lnTo>
                  <a:lnTo>
                    <a:pt x="44" y="487"/>
                  </a:lnTo>
                  <a:lnTo>
                    <a:pt x="51" y="480"/>
                  </a:lnTo>
                  <a:lnTo>
                    <a:pt x="62" y="467"/>
                  </a:lnTo>
                  <a:lnTo>
                    <a:pt x="99" y="495"/>
                  </a:lnTo>
                  <a:lnTo>
                    <a:pt x="133" y="509"/>
                  </a:lnTo>
                  <a:lnTo>
                    <a:pt x="163" y="515"/>
                  </a:lnTo>
                  <a:lnTo>
                    <a:pt x="185" y="515"/>
                  </a:lnTo>
                  <a:lnTo>
                    <a:pt x="267" y="502"/>
                  </a:lnTo>
                  <a:lnTo>
                    <a:pt x="323" y="467"/>
                  </a:lnTo>
                  <a:lnTo>
                    <a:pt x="355" y="418"/>
                  </a:lnTo>
                  <a:lnTo>
                    <a:pt x="365" y="359"/>
                  </a:lnTo>
                  <a:lnTo>
                    <a:pt x="359" y="319"/>
                  </a:lnTo>
                  <a:lnTo>
                    <a:pt x="347" y="288"/>
                  </a:lnTo>
                  <a:lnTo>
                    <a:pt x="331" y="266"/>
                  </a:lnTo>
                  <a:lnTo>
                    <a:pt x="318" y="252"/>
                  </a:lnTo>
                  <a:lnTo>
                    <a:pt x="289" y="230"/>
                  </a:lnTo>
                  <a:lnTo>
                    <a:pt x="258" y="215"/>
                  </a:lnTo>
                  <a:lnTo>
                    <a:pt x="225" y="206"/>
                  </a:lnTo>
                  <a:lnTo>
                    <a:pt x="191" y="199"/>
                  </a:lnTo>
                  <a:lnTo>
                    <a:pt x="167" y="194"/>
                  </a:lnTo>
                  <a:lnTo>
                    <a:pt x="143" y="188"/>
                  </a:lnTo>
                  <a:lnTo>
                    <a:pt x="120" y="181"/>
                  </a:lnTo>
                  <a:lnTo>
                    <a:pt x="99" y="172"/>
                  </a:lnTo>
                  <a:lnTo>
                    <a:pt x="80" y="161"/>
                  </a:lnTo>
                  <a:lnTo>
                    <a:pt x="66" y="147"/>
                  </a:lnTo>
                  <a:lnTo>
                    <a:pt x="56" y="128"/>
                  </a:lnTo>
                  <a:lnTo>
                    <a:pt x="53" y="106"/>
                  </a:lnTo>
                  <a:lnTo>
                    <a:pt x="60" y="76"/>
                  </a:lnTo>
                  <a:lnTo>
                    <a:pt x="80" y="49"/>
                  </a:lnTo>
                  <a:lnTo>
                    <a:pt x="118" y="29"/>
                  </a:lnTo>
                  <a:lnTo>
                    <a:pt x="178" y="21"/>
                  </a:lnTo>
                  <a:lnTo>
                    <a:pt x="219" y="26"/>
                  </a:lnTo>
                  <a:lnTo>
                    <a:pt x="250" y="38"/>
                  </a:lnTo>
                  <a:lnTo>
                    <a:pt x="273" y="55"/>
                  </a:lnTo>
                  <a:lnTo>
                    <a:pt x="289" y="76"/>
                  </a:lnTo>
                  <a:lnTo>
                    <a:pt x="299" y="99"/>
                  </a:lnTo>
                  <a:lnTo>
                    <a:pt x="305" y="121"/>
                  </a:lnTo>
                  <a:lnTo>
                    <a:pt x="308" y="141"/>
                  </a:lnTo>
                  <a:lnTo>
                    <a:pt x="309" y="157"/>
                  </a:lnTo>
                  <a:lnTo>
                    <a:pt x="316" y="166"/>
                  </a:lnTo>
                  <a:lnTo>
                    <a:pt x="322" y="167"/>
                  </a:lnTo>
                  <a:lnTo>
                    <a:pt x="331" y="166"/>
                  </a:lnTo>
                  <a:lnTo>
                    <a:pt x="335" y="162"/>
                  </a:lnTo>
                  <a:lnTo>
                    <a:pt x="337" y="154"/>
                  </a:lnTo>
                  <a:lnTo>
                    <a:pt x="337" y="140"/>
                  </a:lnTo>
                  <a:lnTo>
                    <a:pt x="337" y="27"/>
                  </a:lnTo>
                  <a:lnTo>
                    <a:pt x="335" y="6"/>
                  </a:lnTo>
                  <a:lnTo>
                    <a:pt x="325" y="0"/>
                  </a:lnTo>
                  <a:lnTo>
                    <a:pt x="317" y="2"/>
                  </a:lnTo>
                  <a:lnTo>
                    <a:pt x="303" y="13"/>
                  </a:lnTo>
                  <a:lnTo>
                    <a:pt x="293" y="23"/>
                  </a:lnTo>
                  <a:lnTo>
                    <a:pt x="283" y="31"/>
                  </a:lnTo>
                  <a:lnTo>
                    <a:pt x="251" y="13"/>
                  </a:lnTo>
                  <a:lnTo>
                    <a:pt x="222" y="4"/>
                  </a:lnTo>
                  <a:lnTo>
                    <a:pt x="196" y="1"/>
                  </a:lnTo>
                  <a:lnTo>
                    <a:pt x="178" y="0"/>
                  </a:lnTo>
                  <a:lnTo>
                    <a:pt x="93" y="12"/>
                  </a:lnTo>
                  <a:lnTo>
                    <a:pt x="38" y="45"/>
                  </a:lnTo>
                  <a:lnTo>
                    <a:pt x="8" y="90"/>
                  </a:lnTo>
                  <a:lnTo>
                    <a:pt x="0" y="138"/>
                  </a:lnTo>
                  <a:lnTo>
                    <a:pt x="13" y="191"/>
                  </a:lnTo>
                  <a:lnTo>
                    <a:pt x="48" y="233"/>
                  </a:lnTo>
                  <a:lnTo>
                    <a:pt x="75" y="251"/>
                  </a:lnTo>
                  <a:lnTo>
                    <a:pt x="104" y="264"/>
                  </a:lnTo>
                  <a:lnTo>
                    <a:pt x="143" y="274"/>
                  </a:lnTo>
                  <a:lnTo>
                    <a:pt x="195" y="28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i="1"/>
            </a:p>
          </p:txBody>
        </p:sp>
        <p:sp>
          <p:nvSpPr>
            <p:cNvPr id="398" name="Freeform 21"/>
            <p:cNvSpPr>
              <a:spLocks noChangeAspect="1"/>
            </p:cNvSpPr>
            <p:nvPr/>
          </p:nvSpPr>
          <p:spPr bwMode="auto">
            <a:xfrm>
              <a:off x="2523" y="120"/>
              <a:ext cx="247" cy="780"/>
            </a:xfrm>
            <a:custGeom>
              <a:avLst/>
              <a:gdLst>
                <a:gd name="T0" fmla="*/ 160 w 247"/>
                <a:gd name="T1" fmla="*/ 0 h 780"/>
                <a:gd name="T2" fmla="*/ 0 w 247"/>
                <a:gd name="T3" fmla="*/ 13 h 780"/>
                <a:gd name="T4" fmla="*/ 0 w 247"/>
                <a:gd name="T5" fmla="*/ 48 h 780"/>
                <a:gd name="T6" fmla="*/ 26 w 247"/>
                <a:gd name="T7" fmla="*/ 48 h 780"/>
                <a:gd name="T8" fmla="*/ 46 w 247"/>
                <a:gd name="T9" fmla="*/ 50 h 780"/>
                <a:gd name="T10" fmla="*/ 62 w 247"/>
                <a:gd name="T11" fmla="*/ 53 h 780"/>
                <a:gd name="T12" fmla="*/ 72 w 247"/>
                <a:gd name="T13" fmla="*/ 58 h 780"/>
                <a:gd name="T14" fmla="*/ 80 w 247"/>
                <a:gd name="T15" fmla="*/ 66 h 780"/>
                <a:gd name="T16" fmla="*/ 84 w 247"/>
                <a:gd name="T17" fmla="*/ 78 h 780"/>
                <a:gd name="T18" fmla="*/ 86 w 247"/>
                <a:gd name="T19" fmla="*/ 92 h 780"/>
                <a:gd name="T20" fmla="*/ 87 w 247"/>
                <a:gd name="T21" fmla="*/ 110 h 780"/>
                <a:gd name="T22" fmla="*/ 87 w 247"/>
                <a:gd name="T23" fmla="*/ 695 h 780"/>
                <a:gd name="T24" fmla="*/ 83 w 247"/>
                <a:gd name="T25" fmla="*/ 724 h 780"/>
                <a:gd name="T26" fmla="*/ 71 w 247"/>
                <a:gd name="T27" fmla="*/ 739 h 780"/>
                <a:gd name="T28" fmla="*/ 44 w 247"/>
                <a:gd name="T29" fmla="*/ 744 h 780"/>
                <a:gd name="T30" fmla="*/ 0 w 247"/>
                <a:gd name="T31" fmla="*/ 745 h 780"/>
                <a:gd name="T32" fmla="*/ 0 w 247"/>
                <a:gd name="T33" fmla="*/ 780 h 780"/>
                <a:gd name="T34" fmla="*/ 31 w 247"/>
                <a:gd name="T35" fmla="*/ 779 h 780"/>
                <a:gd name="T36" fmla="*/ 65 w 247"/>
                <a:gd name="T37" fmla="*/ 778 h 780"/>
                <a:gd name="T38" fmla="*/ 97 w 247"/>
                <a:gd name="T39" fmla="*/ 777 h 780"/>
                <a:gd name="T40" fmla="*/ 123 w 247"/>
                <a:gd name="T41" fmla="*/ 777 h 780"/>
                <a:gd name="T42" fmla="*/ 149 w 247"/>
                <a:gd name="T43" fmla="*/ 777 h 780"/>
                <a:gd name="T44" fmla="*/ 181 w 247"/>
                <a:gd name="T45" fmla="*/ 778 h 780"/>
                <a:gd name="T46" fmla="*/ 214 w 247"/>
                <a:gd name="T47" fmla="*/ 779 h 780"/>
                <a:gd name="T48" fmla="*/ 247 w 247"/>
                <a:gd name="T49" fmla="*/ 780 h 780"/>
                <a:gd name="T50" fmla="*/ 247 w 247"/>
                <a:gd name="T51" fmla="*/ 745 h 780"/>
                <a:gd name="T52" fmla="*/ 202 w 247"/>
                <a:gd name="T53" fmla="*/ 744 h 780"/>
                <a:gd name="T54" fmla="*/ 176 w 247"/>
                <a:gd name="T55" fmla="*/ 739 h 780"/>
                <a:gd name="T56" fmla="*/ 164 w 247"/>
                <a:gd name="T57" fmla="*/ 724 h 780"/>
                <a:gd name="T58" fmla="*/ 160 w 247"/>
                <a:gd name="T59" fmla="*/ 695 h 780"/>
                <a:gd name="T60" fmla="*/ 160 w 247"/>
                <a:gd name="T61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7" h="780">
                  <a:moveTo>
                    <a:pt x="160" y="0"/>
                  </a:moveTo>
                  <a:lnTo>
                    <a:pt x="0" y="13"/>
                  </a:lnTo>
                  <a:lnTo>
                    <a:pt x="0" y="48"/>
                  </a:lnTo>
                  <a:lnTo>
                    <a:pt x="26" y="48"/>
                  </a:lnTo>
                  <a:lnTo>
                    <a:pt x="46" y="50"/>
                  </a:lnTo>
                  <a:lnTo>
                    <a:pt x="62" y="53"/>
                  </a:lnTo>
                  <a:lnTo>
                    <a:pt x="72" y="58"/>
                  </a:lnTo>
                  <a:lnTo>
                    <a:pt x="80" y="66"/>
                  </a:lnTo>
                  <a:lnTo>
                    <a:pt x="84" y="78"/>
                  </a:lnTo>
                  <a:lnTo>
                    <a:pt x="86" y="92"/>
                  </a:lnTo>
                  <a:lnTo>
                    <a:pt x="87" y="110"/>
                  </a:lnTo>
                  <a:lnTo>
                    <a:pt x="87" y="695"/>
                  </a:lnTo>
                  <a:lnTo>
                    <a:pt x="83" y="724"/>
                  </a:lnTo>
                  <a:lnTo>
                    <a:pt x="71" y="739"/>
                  </a:lnTo>
                  <a:lnTo>
                    <a:pt x="44" y="744"/>
                  </a:lnTo>
                  <a:lnTo>
                    <a:pt x="0" y="745"/>
                  </a:lnTo>
                  <a:lnTo>
                    <a:pt x="0" y="780"/>
                  </a:lnTo>
                  <a:lnTo>
                    <a:pt x="31" y="779"/>
                  </a:lnTo>
                  <a:lnTo>
                    <a:pt x="65" y="778"/>
                  </a:lnTo>
                  <a:lnTo>
                    <a:pt x="97" y="777"/>
                  </a:lnTo>
                  <a:lnTo>
                    <a:pt x="123" y="777"/>
                  </a:lnTo>
                  <a:lnTo>
                    <a:pt x="149" y="777"/>
                  </a:lnTo>
                  <a:lnTo>
                    <a:pt x="181" y="778"/>
                  </a:lnTo>
                  <a:lnTo>
                    <a:pt x="214" y="779"/>
                  </a:lnTo>
                  <a:lnTo>
                    <a:pt x="247" y="780"/>
                  </a:lnTo>
                  <a:lnTo>
                    <a:pt x="247" y="745"/>
                  </a:lnTo>
                  <a:lnTo>
                    <a:pt x="202" y="744"/>
                  </a:lnTo>
                  <a:lnTo>
                    <a:pt x="176" y="739"/>
                  </a:lnTo>
                  <a:lnTo>
                    <a:pt x="164" y="724"/>
                  </a:lnTo>
                  <a:lnTo>
                    <a:pt x="160" y="69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i="1"/>
            </a:p>
          </p:txBody>
        </p:sp>
        <p:sp>
          <p:nvSpPr>
            <p:cNvPr id="399" name="Freeform 22"/>
            <p:cNvSpPr>
              <a:spLocks noChangeAspect="1" noEditPoints="1"/>
            </p:cNvSpPr>
            <p:nvPr/>
          </p:nvSpPr>
          <p:spPr bwMode="auto">
            <a:xfrm>
              <a:off x="2843" y="397"/>
              <a:ext cx="503" cy="515"/>
            </a:xfrm>
            <a:custGeom>
              <a:avLst/>
              <a:gdLst>
                <a:gd name="T0" fmla="*/ 333 w 503"/>
                <a:gd name="T1" fmla="*/ 451 h 515"/>
                <a:gd name="T2" fmla="*/ 377 w 503"/>
                <a:gd name="T3" fmla="*/ 502 h 515"/>
                <a:gd name="T4" fmla="*/ 423 w 503"/>
                <a:gd name="T5" fmla="*/ 509 h 515"/>
                <a:gd name="T6" fmla="*/ 451 w 503"/>
                <a:gd name="T7" fmla="*/ 500 h 515"/>
                <a:gd name="T8" fmla="*/ 481 w 503"/>
                <a:gd name="T9" fmla="*/ 476 h 515"/>
                <a:gd name="T10" fmla="*/ 501 w 503"/>
                <a:gd name="T11" fmla="*/ 433 h 515"/>
                <a:gd name="T12" fmla="*/ 503 w 503"/>
                <a:gd name="T13" fmla="*/ 340 h 515"/>
                <a:gd name="T14" fmla="*/ 476 w 503"/>
                <a:gd name="T15" fmla="*/ 403 h 515"/>
                <a:gd name="T16" fmla="*/ 460 w 503"/>
                <a:gd name="T17" fmla="*/ 464 h 515"/>
                <a:gd name="T18" fmla="*/ 436 w 503"/>
                <a:gd name="T19" fmla="*/ 475 h 515"/>
                <a:gd name="T20" fmla="*/ 401 w 503"/>
                <a:gd name="T21" fmla="*/ 449 h 515"/>
                <a:gd name="T22" fmla="*/ 394 w 503"/>
                <a:gd name="T23" fmla="*/ 418 h 515"/>
                <a:gd name="T24" fmla="*/ 393 w 503"/>
                <a:gd name="T25" fmla="*/ 160 h 515"/>
                <a:gd name="T26" fmla="*/ 377 w 503"/>
                <a:gd name="T27" fmla="*/ 93 h 515"/>
                <a:gd name="T28" fmla="*/ 319 w 503"/>
                <a:gd name="T29" fmla="*/ 33 h 515"/>
                <a:gd name="T30" fmla="*/ 241 w 503"/>
                <a:gd name="T31" fmla="*/ 3 h 515"/>
                <a:gd name="T32" fmla="*/ 167 w 503"/>
                <a:gd name="T33" fmla="*/ 2 h 515"/>
                <a:gd name="T34" fmla="*/ 107 w 503"/>
                <a:gd name="T35" fmla="*/ 20 h 515"/>
                <a:gd name="T36" fmla="*/ 62 w 503"/>
                <a:gd name="T37" fmla="*/ 54 h 515"/>
                <a:gd name="T38" fmla="*/ 35 w 503"/>
                <a:gd name="T39" fmla="*/ 100 h 515"/>
                <a:gd name="T40" fmla="*/ 36 w 503"/>
                <a:gd name="T41" fmla="*/ 149 h 515"/>
                <a:gd name="T42" fmla="*/ 63 w 503"/>
                <a:gd name="T43" fmla="*/ 176 h 515"/>
                <a:gd name="T44" fmla="*/ 105 w 503"/>
                <a:gd name="T45" fmla="*/ 176 h 515"/>
                <a:gd name="T46" fmla="*/ 131 w 503"/>
                <a:gd name="T47" fmla="*/ 148 h 515"/>
                <a:gd name="T48" fmla="*/ 133 w 503"/>
                <a:gd name="T49" fmla="*/ 114 h 515"/>
                <a:gd name="T50" fmla="*/ 109 w 503"/>
                <a:gd name="T51" fmla="*/ 83 h 515"/>
                <a:gd name="T52" fmla="*/ 104 w 503"/>
                <a:gd name="T53" fmla="*/ 52 h 515"/>
                <a:gd name="T54" fmla="*/ 169 w 503"/>
                <a:gd name="T55" fmla="*/ 27 h 515"/>
                <a:gd name="T56" fmla="*/ 219 w 503"/>
                <a:gd name="T57" fmla="*/ 26 h 515"/>
                <a:gd name="T58" fmla="*/ 260 w 503"/>
                <a:gd name="T59" fmla="*/ 43 h 515"/>
                <a:gd name="T60" fmla="*/ 294 w 503"/>
                <a:gd name="T61" fmla="*/ 79 h 515"/>
                <a:gd name="T62" fmla="*/ 314 w 503"/>
                <a:gd name="T63" fmla="*/ 133 h 515"/>
                <a:gd name="T64" fmla="*/ 317 w 503"/>
                <a:gd name="T65" fmla="*/ 210 h 515"/>
                <a:gd name="T66" fmla="*/ 111 w 503"/>
                <a:gd name="T67" fmla="*/ 250 h 515"/>
                <a:gd name="T68" fmla="*/ 24 w 503"/>
                <a:gd name="T69" fmla="*/ 319 h 515"/>
                <a:gd name="T70" fmla="*/ 0 w 503"/>
                <a:gd name="T71" fmla="*/ 396 h 515"/>
                <a:gd name="T72" fmla="*/ 63 w 503"/>
                <a:gd name="T73" fmla="*/ 490 h 515"/>
                <a:gd name="T74" fmla="*/ 179 w 503"/>
                <a:gd name="T75" fmla="*/ 515 h 515"/>
                <a:gd name="T76" fmla="*/ 272 w 503"/>
                <a:gd name="T77" fmla="*/ 486 h 515"/>
                <a:gd name="T78" fmla="*/ 325 w 503"/>
                <a:gd name="T79" fmla="*/ 418 h 515"/>
                <a:gd name="T80" fmla="*/ 317 w 503"/>
                <a:gd name="T81" fmla="*/ 345 h 515"/>
                <a:gd name="T82" fmla="*/ 304 w 503"/>
                <a:gd name="T83" fmla="*/ 413 h 515"/>
                <a:gd name="T84" fmla="*/ 270 w 503"/>
                <a:gd name="T85" fmla="*/ 458 h 515"/>
                <a:gd name="T86" fmla="*/ 228 w 503"/>
                <a:gd name="T87" fmla="*/ 483 h 515"/>
                <a:gd name="T88" fmla="*/ 186 w 503"/>
                <a:gd name="T89" fmla="*/ 490 h 515"/>
                <a:gd name="T90" fmla="*/ 116 w 503"/>
                <a:gd name="T91" fmla="*/ 464 h 515"/>
                <a:gd name="T92" fmla="*/ 86 w 503"/>
                <a:gd name="T93" fmla="*/ 395 h 515"/>
                <a:gd name="T94" fmla="*/ 132 w 503"/>
                <a:gd name="T95" fmla="*/ 294 h 515"/>
                <a:gd name="T96" fmla="*/ 317 w 503"/>
                <a:gd name="T97" fmla="*/ 233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3" h="515">
                  <a:moveTo>
                    <a:pt x="325" y="418"/>
                  </a:moveTo>
                  <a:lnTo>
                    <a:pt x="333" y="451"/>
                  </a:lnTo>
                  <a:lnTo>
                    <a:pt x="351" y="480"/>
                  </a:lnTo>
                  <a:lnTo>
                    <a:pt x="377" y="502"/>
                  </a:lnTo>
                  <a:lnTo>
                    <a:pt x="412" y="510"/>
                  </a:lnTo>
                  <a:lnTo>
                    <a:pt x="423" y="509"/>
                  </a:lnTo>
                  <a:lnTo>
                    <a:pt x="436" y="506"/>
                  </a:lnTo>
                  <a:lnTo>
                    <a:pt x="451" y="500"/>
                  </a:lnTo>
                  <a:lnTo>
                    <a:pt x="467" y="490"/>
                  </a:lnTo>
                  <a:lnTo>
                    <a:pt x="481" y="476"/>
                  </a:lnTo>
                  <a:lnTo>
                    <a:pt x="493" y="458"/>
                  </a:lnTo>
                  <a:lnTo>
                    <a:pt x="501" y="433"/>
                  </a:lnTo>
                  <a:lnTo>
                    <a:pt x="503" y="403"/>
                  </a:lnTo>
                  <a:lnTo>
                    <a:pt x="503" y="340"/>
                  </a:lnTo>
                  <a:lnTo>
                    <a:pt x="476" y="340"/>
                  </a:lnTo>
                  <a:lnTo>
                    <a:pt x="476" y="403"/>
                  </a:lnTo>
                  <a:lnTo>
                    <a:pt x="471" y="442"/>
                  </a:lnTo>
                  <a:lnTo>
                    <a:pt x="460" y="464"/>
                  </a:lnTo>
                  <a:lnTo>
                    <a:pt x="447" y="473"/>
                  </a:lnTo>
                  <a:lnTo>
                    <a:pt x="436" y="475"/>
                  </a:lnTo>
                  <a:lnTo>
                    <a:pt x="413" y="467"/>
                  </a:lnTo>
                  <a:lnTo>
                    <a:pt x="401" y="449"/>
                  </a:lnTo>
                  <a:lnTo>
                    <a:pt x="396" y="430"/>
                  </a:lnTo>
                  <a:lnTo>
                    <a:pt x="394" y="418"/>
                  </a:lnTo>
                  <a:lnTo>
                    <a:pt x="394" y="194"/>
                  </a:lnTo>
                  <a:lnTo>
                    <a:pt x="393" y="160"/>
                  </a:lnTo>
                  <a:lnTo>
                    <a:pt x="389" y="126"/>
                  </a:lnTo>
                  <a:lnTo>
                    <a:pt x="377" y="93"/>
                  </a:lnTo>
                  <a:lnTo>
                    <a:pt x="354" y="62"/>
                  </a:lnTo>
                  <a:lnTo>
                    <a:pt x="319" y="33"/>
                  </a:lnTo>
                  <a:lnTo>
                    <a:pt x="281" y="14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7" y="2"/>
                  </a:lnTo>
                  <a:lnTo>
                    <a:pt x="136" y="9"/>
                  </a:lnTo>
                  <a:lnTo>
                    <a:pt x="107" y="20"/>
                  </a:lnTo>
                  <a:lnTo>
                    <a:pt x="82" y="35"/>
                  </a:lnTo>
                  <a:lnTo>
                    <a:pt x="62" y="54"/>
                  </a:lnTo>
                  <a:lnTo>
                    <a:pt x="46" y="76"/>
                  </a:lnTo>
                  <a:lnTo>
                    <a:pt x="35" y="100"/>
                  </a:lnTo>
                  <a:lnTo>
                    <a:pt x="32" y="127"/>
                  </a:lnTo>
                  <a:lnTo>
                    <a:pt x="36" y="149"/>
                  </a:lnTo>
                  <a:lnTo>
                    <a:pt x="47" y="166"/>
                  </a:lnTo>
                  <a:lnTo>
                    <a:pt x="63" y="176"/>
                  </a:lnTo>
                  <a:lnTo>
                    <a:pt x="83" y="179"/>
                  </a:lnTo>
                  <a:lnTo>
                    <a:pt x="105" y="176"/>
                  </a:lnTo>
                  <a:lnTo>
                    <a:pt x="121" y="164"/>
                  </a:lnTo>
                  <a:lnTo>
                    <a:pt x="131" y="148"/>
                  </a:lnTo>
                  <a:lnTo>
                    <a:pt x="135" y="128"/>
                  </a:lnTo>
                  <a:lnTo>
                    <a:pt x="133" y="114"/>
                  </a:lnTo>
                  <a:lnTo>
                    <a:pt x="126" y="97"/>
                  </a:lnTo>
                  <a:lnTo>
                    <a:pt x="109" y="83"/>
                  </a:lnTo>
                  <a:lnTo>
                    <a:pt x="78" y="76"/>
                  </a:lnTo>
                  <a:lnTo>
                    <a:pt x="104" y="52"/>
                  </a:lnTo>
                  <a:lnTo>
                    <a:pt x="136" y="35"/>
                  </a:lnTo>
                  <a:lnTo>
                    <a:pt x="169" y="27"/>
                  </a:lnTo>
                  <a:lnTo>
                    <a:pt x="199" y="25"/>
                  </a:lnTo>
                  <a:lnTo>
                    <a:pt x="219" y="26"/>
                  </a:lnTo>
                  <a:lnTo>
                    <a:pt x="240" y="33"/>
                  </a:lnTo>
                  <a:lnTo>
                    <a:pt x="260" y="43"/>
                  </a:lnTo>
                  <a:lnTo>
                    <a:pt x="279" y="59"/>
                  </a:lnTo>
                  <a:lnTo>
                    <a:pt x="294" y="79"/>
                  </a:lnTo>
                  <a:lnTo>
                    <a:pt x="306" y="104"/>
                  </a:lnTo>
                  <a:lnTo>
                    <a:pt x="314" y="133"/>
                  </a:lnTo>
                  <a:lnTo>
                    <a:pt x="317" y="168"/>
                  </a:lnTo>
                  <a:lnTo>
                    <a:pt x="317" y="210"/>
                  </a:lnTo>
                  <a:lnTo>
                    <a:pt x="219" y="219"/>
                  </a:lnTo>
                  <a:lnTo>
                    <a:pt x="111" y="250"/>
                  </a:lnTo>
                  <a:lnTo>
                    <a:pt x="59" y="282"/>
                  </a:lnTo>
                  <a:lnTo>
                    <a:pt x="24" y="319"/>
                  </a:lnTo>
                  <a:lnTo>
                    <a:pt x="5" y="358"/>
                  </a:lnTo>
                  <a:lnTo>
                    <a:pt x="0" y="396"/>
                  </a:lnTo>
                  <a:lnTo>
                    <a:pt x="18" y="453"/>
                  </a:lnTo>
                  <a:lnTo>
                    <a:pt x="63" y="490"/>
                  </a:lnTo>
                  <a:lnTo>
                    <a:pt x="121" y="510"/>
                  </a:lnTo>
                  <a:lnTo>
                    <a:pt x="179" y="515"/>
                  </a:lnTo>
                  <a:lnTo>
                    <a:pt x="229" y="508"/>
                  </a:lnTo>
                  <a:lnTo>
                    <a:pt x="272" y="486"/>
                  </a:lnTo>
                  <a:lnTo>
                    <a:pt x="304" y="455"/>
                  </a:lnTo>
                  <a:lnTo>
                    <a:pt x="325" y="418"/>
                  </a:lnTo>
                  <a:close/>
                  <a:moveTo>
                    <a:pt x="317" y="233"/>
                  </a:moveTo>
                  <a:lnTo>
                    <a:pt x="317" y="345"/>
                  </a:lnTo>
                  <a:lnTo>
                    <a:pt x="313" y="382"/>
                  </a:lnTo>
                  <a:lnTo>
                    <a:pt x="304" y="413"/>
                  </a:lnTo>
                  <a:lnTo>
                    <a:pt x="289" y="438"/>
                  </a:lnTo>
                  <a:lnTo>
                    <a:pt x="270" y="458"/>
                  </a:lnTo>
                  <a:lnTo>
                    <a:pt x="250" y="473"/>
                  </a:lnTo>
                  <a:lnTo>
                    <a:pt x="228" y="483"/>
                  </a:lnTo>
                  <a:lnTo>
                    <a:pt x="206" y="489"/>
                  </a:lnTo>
                  <a:lnTo>
                    <a:pt x="186" y="490"/>
                  </a:lnTo>
                  <a:lnTo>
                    <a:pt x="148" y="483"/>
                  </a:lnTo>
                  <a:lnTo>
                    <a:pt x="116" y="464"/>
                  </a:lnTo>
                  <a:lnTo>
                    <a:pt x="94" y="433"/>
                  </a:lnTo>
                  <a:lnTo>
                    <a:pt x="86" y="395"/>
                  </a:lnTo>
                  <a:lnTo>
                    <a:pt x="96" y="345"/>
                  </a:lnTo>
                  <a:lnTo>
                    <a:pt x="132" y="294"/>
                  </a:lnTo>
                  <a:lnTo>
                    <a:pt x="203" y="253"/>
                  </a:lnTo>
                  <a:lnTo>
                    <a:pt x="317" y="23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i="1"/>
            </a:p>
          </p:txBody>
        </p:sp>
        <p:sp>
          <p:nvSpPr>
            <p:cNvPr id="400" name="Freeform 23"/>
            <p:cNvSpPr>
              <a:spLocks noChangeAspect="1"/>
            </p:cNvSpPr>
            <p:nvPr/>
          </p:nvSpPr>
          <p:spPr bwMode="auto">
            <a:xfrm>
              <a:off x="3386" y="403"/>
              <a:ext cx="376" cy="497"/>
            </a:xfrm>
            <a:custGeom>
              <a:avLst/>
              <a:gdLst>
                <a:gd name="T0" fmla="*/ 155 w 376"/>
                <a:gd name="T1" fmla="*/ 124 h 497"/>
                <a:gd name="T2" fmla="*/ 155 w 376"/>
                <a:gd name="T3" fmla="*/ 0 h 497"/>
                <a:gd name="T4" fmla="*/ 0 w 376"/>
                <a:gd name="T5" fmla="*/ 13 h 497"/>
                <a:gd name="T6" fmla="*/ 0 w 376"/>
                <a:gd name="T7" fmla="*/ 48 h 497"/>
                <a:gd name="T8" fmla="*/ 26 w 376"/>
                <a:gd name="T9" fmla="*/ 48 h 497"/>
                <a:gd name="T10" fmla="*/ 46 w 376"/>
                <a:gd name="T11" fmla="*/ 50 h 497"/>
                <a:gd name="T12" fmla="*/ 62 w 376"/>
                <a:gd name="T13" fmla="*/ 53 h 497"/>
                <a:gd name="T14" fmla="*/ 73 w 376"/>
                <a:gd name="T15" fmla="*/ 58 h 497"/>
                <a:gd name="T16" fmla="*/ 80 w 376"/>
                <a:gd name="T17" fmla="*/ 66 h 497"/>
                <a:gd name="T18" fmla="*/ 84 w 376"/>
                <a:gd name="T19" fmla="*/ 78 h 497"/>
                <a:gd name="T20" fmla="*/ 87 w 376"/>
                <a:gd name="T21" fmla="*/ 92 h 497"/>
                <a:gd name="T22" fmla="*/ 87 w 376"/>
                <a:gd name="T23" fmla="*/ 111 h 497"/>
                <a:gd name="T24" fmla="*/ 87 w 376"/>
                <a:gd name="T25" fmla="*/ 412 h 497"/>
                <a:gd name="T26" fmla="*/ 84 w 376"/>
                <a:gd name="T27" fmla="*/ 441 h 497"/>
                <a:gd name="T28" fmla="*/ 72 w 376"/>
                <a:gd name="T29" fmla="*/ 456 h 497"/>
                <a:gd name="T30" fmla="*/ 45 w 376"/>
                <a:gd name="T31" fmla="*/ 461 h 497"/>
                <a:gd name="T32" fmla="*/ 0 w 376"/>
                <a:gd name="T33" fmla="*/ 462 h 497"/>
                <a:gd name="T34" fmla="*/ 0 w 376"/>
                <a:gd name="T35" fmla="*/ 497 h 497"/>
                <a:gd name="T36" fmla="*/ 68 w 376"/>
                <a:gd name="T37" fmla="*/ 495 h 497"/>
                <a:gd name="T38" fmla="*/ 128 w 376"/>
                <a:gd name="T39" fmla="*/ 494 h 497"/>
                <a:gd name="T40" fmla="*/ 198 w 376"/>
                <a:gd name="T41" fmla="*/ 494 h 497"/>
                <a:gd name="T42" fmla="*/ 269 w 376"/>
                <a:gd name="T43" fmla="*/ 497 h 497"/>
                <a:gd name="T44" fmla="*/ 269 w 376"/>
                <a:gd name="T45" fmla="*/ 462 h 497"/>
                <a:gd name="T46" fmla="*/ 246 w 376"/>
                <a:gd name="T47" fmla="*/ 462 h 497"/>
                <a:gd name="T48" fmla="*/ 198 w 376"/>
                <a:gd name="T49" fmla="*/ 460 h 497"/>
                <a:gd name="T50" fmla="*/ 173 w 376"/>
                <a:gd name="T51" fmla="*/ 451 h 497"/>
                <a:gd name="T52" fmla="*/ 162 w 376"/>
                <a:gd name="T53" fmla="*/ 434 h 497"/>
                <a:gd name="T54" fmla="*/ 161 w 376"/>
                <a:gd name="T55" fmla="*/ 409 h 497"/>
                <a:gd name="T56" fmla="*/ 161 w 376"/>
                <a:gd name="T57" fmla="*/ 236 h 497"/>
                <a:gd name="T58" fmla="*/ 170 w 376"/>
                <a:gd name="T59" fmla="*/ 157 h 497"/>
                <a:gd name="T60" fmla="*/ 195 w 376"/>
                <a:gd name="T61" fmla="*/ 89 h 497"/>
                <a:gd name="T62" fmla="*/ 236 w 376"/>
                <a:gd name="T63" fmla="*/ 42 h 497"/>
                <a:gd name="T64" fmla="*/ 293 w 376"/>
                <a:gd name="T65" fmla="*/ 25 h 497"/>
                <a:gd name="T66" fmla="*/ 305 w 376"/>
                <a:gd name="T67" fmla="*/ 26 h 497"/>
                <a:gd name="T68" fmla="*/ 300 w 376"/>
                <a:gd name="T69" fmla="*/ 29 h 497"/>
                <a:gd name="T70" fmla="*/ 291 w 376"/>
                <a:gd name="T71" fmla="*/ 38 h 497"/>
                <a:gd name="T72" fmla="*/ 283 w 376"/>
                <a:gd name="T73" fmla="*/ 51 h 497"/>
                <a:gd name="T74" fmla="*/ 279 w 376"/>
                <a:gd name="T75" fmla="*/ 70 h 497"/>
                <a:gd name="T76" fmla="*/ 283 w 376"/>
                <a:gd name="T77" fmla="*/ 91 h 497"/>
                <a:gd name="T78" fmla="*/ 294 w 376"/>
                <a:gd name="T79" fmla="*/ 106 h 497"/>
                <a:gd name="T80" fmla="*/ 309 w 376"/>
                <a:gd name="T81" fmla="*/ 115 h 497"/>
                <a:gd name="T82" fmla="*/ 328 w 376"/>
                <a:gd name="T83" fmla="*/ 119 h 497"/>
                <a:gd name="T84" fmla="*/ 344 w 376"/>
                <a:gd name="T85" fmla="*/ 116 h 497"/>
                <a:gd name="T86" fmla="*/ 359 w 376"/>
                <a:gd name="T87" fmla="*/ 107 h 497"/>
                <a:gd name="T88" fmla="*/ 371 w 376"/>
                <a:gd name="T89" fmla="*/ 92 h 497"/>
                <a:gd name="T90" fmla="*/ 376 w 376"/>
                <a:gd name="T91" fmla="*/ 69 h 497"/>
                <a:gd name="T92" fmla="*/ 369 w 376"/>
                <a:gd name="T93" fmla="*/ 43 h 497"/>
                <a:gd name="T94" fmla="*/ 352 w 376"/>
                <a:gd name="T95" fmla="*/ 21 h 497"/>
                <a:gd name="T96" fmla="*/ 326 w 376"/>
                <a:gd name="T97" fmla="*/ 6 h 497"/>
                <a:gd name="T98" fmla="*/ 293 w 376"/>
                <a:gd name="T99" fmla="*/ 0 h 497"/>
                <a:gd name="T100" fmla="*/ 264 w 376"/>
                <a:gd name="T101" fmla="*/ 4 h 497"/>
                <a:gd name="T102" fmla="*/ 239 w 376"/>
                <a:gd name="T103" fmla="*/ 13 h 497"/>
                <a:gd name="T104" fmla="*/ 217 w 376"/>
                <a:gd name="T105" fmla="*/ 27 h 497"/>
                <a:gd name="T106" fmla="*/ 199 w 376"/>
                <a:gd name="T107" fmla="*/ 44 h 497"/>
                <a:gd name="T108" fmla="*/ 184 w 376"/>
                <a:gd name="T109" fmla="*/ 64 h 497"/>
                <a:gd name="T110" fmla="*/ 172 w 376"/>
                <a:gd name="T111" fmla="*/ 84 h 497"/>
                <a:gd name="T112" fmla="*/ 162 w 376"/>
                <a:gd name="T113" fmla="*/ 105 h 497"/>
                <a:gd name="T114" fmla="*/ 155 w 376"/>
                <a:gd name="T115" fmla="*/ 12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6" h="497">
                  <a:moveTo>
                    <a:pt x="155" y="124"/>
                  </a:moveTo>
                  <a:lnTo>
                    <a:pt x="155" y="0"/>
                  </a:lnTo>
                  <a:lnTo>
                    <a:pt x="0" y="13"/>
                  </a:lnTo>
                  <a:lnTo>
                    <a:pt x="0" y="48"/>
                  </a:lnTo>
                  <a:lnTo>
                    <a:pt x="26" y="48"/>
                  </a:lnTo>
                  <a:lnTo>
                    <a:pt x="46" y="50"/>
                  </a:lnTo>
                  <a:lnTo>
                    <a:pt x="62" y="53"/>
                  </a:lnTo>
                  <a:lnTo>
                    <a:pt x="73" y="58"/>
                  </a:lnTo>
                  <a:lnTo>
                    <a:pt x="80" y="66"/>
                  </a:lnTo>
                  <a:lnTo>
                    <a:pt x="84" y="78"/>
                  </a:lnTo>
                  <a:lnTo>
                    <a:pt x="87" y="92"/>
                  </a:lnTo>
                  <a:lnTo>
                    <a:pt x="87" y="111"/>
                  </a:lnTo>
                  <a:lnTo>
                    <a:pt x="87" y="412"/>
                  </a:lnTo>
                  <a:lnTo>
                    <a:pt x="84" y="441"/>
                  </a:lnTo>
                  <a:lnTo>
                    <a:pt x="72" y="456"/>
                  </a:lnTo>
                  <a:lnTo>
                    <a:pt x="45" y="461"/>
                  </a:lnTo>
                  <a:lnTo>
                    <a:pt x="0" y="462"/>
                  </a:lnTo>
                  <a:lnTo>
                    <a:pt x="0" y="497"/>
                  </a:lnTo>
                  <a:lnTo>
                    <a:pt x="68" y="495"/>
                  </a:lnTo>
                  <a:lnTo>
                    <a:pt x="128" y="494"/>
                  </a:lnTo>
                  <a:lnTo>
                    <a:pt x="198" y="494"/>
                  </a:lnTo>
                  <a:lnTo>
                    <a:pt x="269" y="497"/>
                  </a:lnTo>
                  <a:lnTo>
                    <a:pt x="269" y="462"/>
                  </a:lnTo>
                  <a:lnTo>
                    <a:pt x="246" y="462"/>
                  </a:lnTo>
                  <a:lnTo>
                    <a:pt x="198" y="460"/>
                  </a:lnTo>
                  <a:lnTo>
                    <a:pt x="173" y="451"/>
                  </a:lnTo>
                  <a:lnTo>
                    <a:pt x="162" y="434"/>
                  </a:lnTo>
                  <a:lnTo>
                    <a:pt x="161" y="409"/>
                  </a:lnTo>
                  <a:lnTo>
                    <a:pt x="161" y="236"/>
                  </a:lnTo>
                  <a:lnTo>
                    <a:pt x="170" y="157"/>
                  </a:lnTo>
                  <a:lnTo>
                    <a:pt x="195" y="89"/>
                  </a:lnTo>
                  <a:lnTo>
                    <a:pt x="236" y="42"/>
                  </a:lnTo>
                  <a:lnTo>
                    <a:pt x="293" y="25"/>
                  </a:lnTo>
                  <a:lnTo>
                    <a:pt x="305" y="26"/>
                  </a:lnTo>
                  <a:lnTo>
                    <a:pt x="300" y="29"/>
                  </a:lnTo>
                  <a:lnTo>
                    <a:pt x="291" y="38"/>
                  </a:lnTo>
                  <a:lnTo>
                    <a:pt x="283" y="51"/>
                  </a:lnTo>
                  <a:lnTo>
                    <a:pt x="279" y="70"/>
                  </a:lnTo>
                  <a:lnTo>
                    <a:pt x="283" y="91"/>
                  </a:lnTo>
                  <a:lnTo>
                    <a:pt x="294" y="106"/>
                  </a:lnTo>
                  <a:lnTo>
                    <a:pt x="309" y="115"/>
                  </a:lnTo>
                  <a:lnTo>
                    <a:pt x="328" y="119"/>
                  </a:lnTo>
                  <a:lnTo>
                    <a:pt x="344" y="116"/>
                  </a:lnTo>
                  <a:lnTo>
                    <a:pt x="359" y="107"/>
                  </a:lnTo>
                  <a:lnTo>
                    <a:pt x="371" y="92"/>
                  </a:lnTo>
                  <a:lnTo>
                    <a:pt x="376" y="69"/>
                  </a:lnTo>
                  <a:lnTo>
                    <a:pt x="369" y="43"/>
                  </a:lnTo>
                  <a:lnTo>
                    <a:pt x="352" y="21"/>
                  </a:lnTo>
                  <a:lnTo>
                    <a:pt x="326" y="6"/>
                  </a:lnTo>
                  <a:lnTo>
                    <a:pt x="293" y="0"/>
                  </a:lnTo>
                  <a:lnTo>
                    <a:pt x="264" y="4"/>
                  </a:lnTo>
                  <a:lnTo>
                    <a:pt x="239" y="13"/>
                  </a:lnTo>
                  <a:lnTo>
                    <a:pt x="217" y="27"/>
                  </a:lnTo>
                  <a:lnTo>
                    <a:pt x="199" y="44"/>
                  </a:lnTo>
                  <a:lnTo>
                    <a:pt x="184" y="64"/>
                  </a:lnTo>
                  <a:lnTo>
                    <a:pt x="172" y="84"/>
                  </a:lnTo>
                  <a:lnTo>
                    <a:pt x="162" y="105"/>
                  </a:lnTo>
                  <a:lnTo>
                    <a:pt x="155" y="12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i="1"/>
            </a:p>
          </p:txBody>
        </p:sp>
        <p:sp>
          <p:nvSpPr>
            <p:cNvPr id="401" name="Freeform 24"/>
            <p:cNvSpPr>
              <a:spLocks noChangeAspect="1" noEditPoints="1"/>
            </p:cNvSpPr>
            <p:nvPr/>
          </p:nvSpPr>
          <p:spPr bwMode="auto">
            <a:xfrm>
              <a:off x="3824" y="391"/>
              <a:ext cx="511" cy="740"/>
            </a:xfrm>
            <a:custGeom>
              <a:avLst/>
              <a:gdLst>
                <a:gd name="T0" fmla="*/ 160 w 511"/>
                <a:gd name="T1" fmla="*/ 298 h 740"/>
                <a:gd name="T2" fmla="*/ 125 w 511"/>
                <a:gd name="T3" fmla="*/ 233 h 740"/>
                <a:gd name="T4" fmla="*/ 120 w 511"/>
                <a:gd name="T5" fmla="*/ 177 h 740"/>
                <a:gd name="T6" fmla="*/ 148 w 511"/>
                <a:gd name="T7" fmla="*/ 70 h 740"/>
                <a:gd name="T8" fmla="*/ 217 w 511"/>
                <a:gd name="T9" fmla="*/ 38 h 740"/>
                <a:gd name="T10" fmla="*/ 290 w 511"/>
                <a:gd name="T11" fmla="*/ 75 h 740"/>
                <a:gd name="T12" fmla="*/ 313 w 511"/>
                <a:gd name="T13" fmla="*/ 144 h 740"/>
                <a:gd name="T14" fmla="*/ 312 w 511"/>
                <a:gd name="T15" fmla="*/ 225 h 740"/>
                <a:gd name="T16" fmla="*/ 270 w 511"/>
                <a:gd name="T17" fmla="*/ 298 h 740"/>
                <a:gd name="T18" fmla="*/ 87 w 511"/>
                <a:gd name="T19" fmla="*/ 359 h 740"/>
                <a:gd name="T20" fmla="*/ 95 w 511"/>
                <a:gd name="T21" fmla="*/ 324 h 740"/>
                <a:gd name="T22" fmla="*/ 170 w 511"/>
                <a:gd name="T23" fmla="*/ 336 h 740"/>
                <a:gd name="T24" fmla="*/ 289 w 511"/>
                <a:gd name="T25" fmla="*/ 328 h 740"/>
                <a:gd name="T26" fmla="*/ 398 w 511"/>
                <a:gd name="T27" fmla="*/ 177 h 740"/>
                <a:gd name="T28" fmla="*/ 371 w 511"/>
                <a:gd name="T29" fmla="*/ 91 h 740"/>
                <a:gd name="T30" fmla="*/ 410 w 511"/>
                <a:gd name="T31" fmla="*/ 32 h 740"/>
                <a:gd name="T32" fmla="*/ 464 w 511"/>
                <a:gd name="T33" fmla="*/ 26 h 740"/>
                <a:gd name="T34" fmla="*/ 455 w 511"/>
                <a:gd name="T35" fmla="*/ 80 h 740"/>
                <a:gd name="T36" fmla="*/ 499 w 511"/>
                <a:gd name="T37" fmla="*/ 82 h 740"/>
                <a:gd name="T38" fmla="*/ 508 w 511"/>
                <a:gd name="T39" fmla="*/ 39 h 740"/>
                <a:gd name="T40" fmla="*/ 454 w 511"/>
                <a:gd name="T41" fmla="*/ 0 h 740"/>
                <a:gd name="T42" fmla="*/ 370 w 511"/>
                <a:gd name="T43" fmla="*/ 25 h 740"/>
                <a:gd name="T44" fmla="*/ 268 w 511"/>
                <a:gd name="T45" fmla="*/ 19 h 740"/>
                <a:gd name="T46" fmla="*/ 145 w 511"/>
                <a:gd name="T47" fmla="*/ 26 h 740"/>
                <a:gd name="T48" fmla="*/ 36 w 511"/>
                <a:gd name="T49" fmla="*/ 177 h 740"/>
                <a:gd name="T50" fmla="*/ 69 w 511"/>
                <a:gd name="T51" fmla="*/ 271 h 740"/>
                <a:gd name="T52" fmla="*/ 66 w 511"/>
                <a:gd name="T53" fmla="*/ 330 h 740"/>
                <a:gd name="T54" fmla="*/ 57 w 511"/>
                <a:gd name="T55" fmla="*/ 413 h 740"/>
                <a:gd name="T56" fmla="*/ 103 w 511"/>
                <a:gd name="T57" fmla="*/ 486 h 740"/>
                <a:gd name="T58" fmla="*/ 7 w 511"/>
                <a:gd name="T59" fmla="*/ 564 h 740"/>
                <a:gd name="T60" fmla="*/ 72 w 511"/>
                <a:gd name="T61" fmla="*/ 699 h 740"/>
                <a:gd name="T62" fmla="*/ 342 w 511"/>
                <a:gd name="T63" fmla="*/ 730 h 740"/>
                <a:gd name="T64" fmla="*/ 495 w 511"/>
                <a:gd name="T65" fmla="*/ 595 h 740"/>
                <a:gd name="T66" fmla="*/ 458 w 511"/>
                <a:gd name="T67" fmla="*/ 495 h 740"/>
                <a:gd name="T68" fmla="*/ 230 w 511"/>
                <a:gd name="T69" fmla="*/ 436 h 740"/>
                <a:gd name="T70" fmla="*/ 159 w 511"/>
                <a:gd name="T71" fmla="*/ 435 h 740"/>
                <a:gd name="T72" fmla="*/ 104 w 511"/>
                <a:gd name="T73" fmla="*/ 409 h 740"/>
                <a:gd name="T74" fmla="*/ 248 w 511"/>
                <a:gd name="T75" fmla="*/ 714 h 740"/>
                <a:gd name="T76" fmla="*/ 72 w 511"/>
                <a:gd name="T77" fmla="*/ 641 h 740"/>
                <a:gd name="T78" fmla="*/ 86 w 511"/>
                <a:gd name="T79" fmla="*/ 531 h 740"/>
                <a:gd name="T80" fmla="*/ 216 w 511"/>
                <a:gd name="T81" fmla="*/ 501 h 740"/>
                <a:gd name="T82" fmla="*/ 416 w 511"/>
                <a:gd name="T83" fmla="*/ 542 h 740"/>
                <a:gd name="T84" fmla="*/ 384 w 511"/>
                <a:gd name="T85" fmla="*/ 678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1" h="740">
                  <a:moveTo>
                    <a:pt x="217" y="316"/>
                  </a:moveTo>
                  <a:lnTo>
                    <a:pt x="185" y="311"/>
                  </a:lnTo>
                  <a:lnTo>
                    <a:pt x="160" y="298"/>
                  </a:lnTo>
                  <a:lnTo>
                    <a:pt x="143" y="279"/>
                  </a:lnTo>
                  <a:lnTo>
                    <a:pt x="132" y="256"/>
                  </a:lnTo>
                  <a:lnTo>
                    <a:pt x="125" y="233"/>
                  </a:lnTo>
                  <a:lnTo>
                    <a:pt x="121" y="210"/>
                  </a:lnTo>
                  <a:lnTo>
                    <a:pt x="120" y="191"/>
                  </a:lnTo>
                  <a:lnTo>
                    <a:pt x="120" y="177"/>
                  </a:lnTo>
                  <a:lnTo>
                    <a:pt x="123" y="130"/>
                  </a:lnTo>
                  <a:lnTo>
                    <a:pt x="137" y="83"/>
                  </a:lnTo>
                  <a:lnTo>
                    <a:pt x="148" y="70"/>
                  </a:lnTo>
                  <a:lnTo>
                    <a:pt x="164" y="56"/>
                  </a:lnTo>
                  <a:lnTo>
                    <a:pt x="187" y="44"/>
                  </a:lnTo>
                  <a:lnTo>
                    <a:pt x="217" y="38"/>
                  </a:lnTo>
                  <a:lnTo>
                    <a:pt x="249" y="43"/>
                  </a:lnTo>
                  <a:lnTo>
                    <a:pt x="273" y="56"/>
                  </a:lnTo>
                  <a:lnTo>
                    <a:pt x="290" y="75"/>
                  </a:lnTo>
                  <a:lnTo>
                    <a:pt x="302" y="98"/>
                  </a:lnTo>
                  <a:lnTo>
                    <a:pt x="309" y="121"/>
                  </a:lnTo>
                  <a:lnTo>
                    <a:pt x="313" y="144"/>
                  </a:lnTo>
                  <a:lnTo>
                    <a:pt x="314" y="163"/>
                  </a:lnTo>
                  <a:lnTo>
                    <a:pt x="314" y="177"/>
                  </a:lnTo>
                  <a:lnTo>
                    <a:pt x="312" y="225"/>
                  </a:lnTo>
                  <a:lnTo>
                    <a:pt x="296" y="271"/>
                  </a:lnTo>
                  <a:lnTo>
                    <a:pt x="287" y="284"/>
                  </a:lnTo>
                  <a:lnTo>
                    <a:pt x="270" y="298"/>
                  </a:lnTo>
                  <a:lnTo>
                    <a:pt x="247" y="311"/>
                  </a:lnTo>
                  <a:lnTo>
                    <a:pt x="217" y="316"/>
                  </a:lnTo>
                  <a:close/>
                  <a:moveTo>
                    <a:pt x="87" y="359"/>
                  </a:moveTo>
                  <a:lnTo>
                    <a:pt x="88" y="352"/>
                  </a:lnTo>
                  <a:lnTo>
                    <a:pt x="90" y="340"/>
                  </a:lnTo>
                  <a:lnTo>
                    <a:pt x="95" y="324"/>
                  </a:lnTo>
                  <a:lnTo>
                    <a:pt x="106" y="307"/>
                  </a:lnTo>
                  <a:lnTo>
                    <a:pt x="139" y="326"/>
                  </a:lnTo>
                  <a:lnTo>
                    <a:pt x="170" y="336"/>
                  </a:lnTo>
                  <a:lnTo>
                    <a:pt x="197" y="341"/>
                  </a:lnTo>
                  <a:lnTo>
                    <a:pt x="217" y="342"/>
                  </a:lnTo>
                  <a:lnTo>
                    <a:pt x="289" y="328"/>
                  </a:lnTo>
                  <a:lnTo>
                    <a:pt x="346" y="292"/>
                  </a:lnTo>
                  <a:lnTo>
                    <a:pt x="384" y="240"/>
                  </a:lnTo>
                  <a:lnTo>
                    <a:pt x="398" y="177"/>
                  </a:lnTo>
                  <a:lnTo>
                    <a:pt x="394" y="147"/>
                  </a:lnTo>
                  <a:lnTo>
                    <a:pt x="385" y="117"/>
                  </a:lnTo>
                  <a:lnTo>
                    <a:pt x="371" y="91"/>
                  </a:lnTo>
                  <a:lnTo>
                    <a:pt x="352" y="69"/>
                  </a:lnTo>
                  <a:lnTo>
                    <a:pt x="382" y="46"/>
                  </a:lnTo>
                  <a:lnTo>
                    <a:pt x="410" y="32"/>
                  </a:lnTo>
                  <a:lnTo>
                    <a:pt x="434" y="26"/>
                  </a:lnTo>
                  <a:lnTo>
                    <a:pt x="453" y="25"/>
                  </a:lnTo>
                  <a:lnTo>
                    <a:pt x="464" y="26"/>
                  </a:lnTo>
                  <a:lnTo>
                    <a:pt x="450" y="38"/>
                  </a:lnTo>
                  <a:lnTo>
                    <a:pt x="446" y="56"/>
                  </a:lnTo>
                  <a:lnTo>
                    <a:pt x="455" y="80"/>
                  </a:lnTo>
                  <a:lnTo>
                    <a:pt x="478" y="89"/>
                  </a:lnTo>
                  <a:lnTo>
                    <a:pt x="488" y="87"/>
                  </a:lnTo>
                  <a:lnTo>
                    <a:pt x="499" y="82"/>
                  </a:lnTo>
                  <a:lnTo>
                    <a:pt x="507" y="72"/>
                  </a:lnTo>
                  <a:lnTo>
                    <a:pt x="511" y="55"/>
                  </a:lnTo>
                  <a:lnTo>
                    <a:pt x="508" y="39"/>
                  </a:lnTo>
                  <a:lnTo>
                    <a:pt x="499" y="20"/>
                  </a:lnTo>
                  <a:lnTo>
                    <a:pt x="481" y="6"/>
                  </a:lnTo>
                  <a:lnTo>
                    <a:pt x="454" y="0"/>
                  </a:lnTo>
                  <a:lnTo>
                    <a:pt x="432" y="2"/>
                  </a:lnTo>
                  <a:lnTo>
                    <a:pt x="404" y="9"/>
                  </a:lnTo>
                  <a:lnTo>
                    <a:pt x="370" y="25"/>
                  </a:lnTo>
                  <a:lnTo>
                    <a:pt x="335" y="53"/>
                  </a:lnTo>
                  <a:lnTo>
                    <a:pt x="300" y="31"/>
                  </a:lnTo>
                  <a:lnTo>
                    <a:pt x="268" y="19"/>
                  </a:lnTo>
                  <a:lnTo>
                    <a:pt x="239" y="14"/>
                  </a:lnTo>
                  <a:lnTo>
                    <a:pt x="217" y="12"/>
                  </a:lnTo>
                  <a:lnTo>
                    <a:pt x="145" y="26"/>
                  </a:lnTo>
                  <a:lnTo>
                    <a:pt x="87" y="62"/>
                  </a:lnTo>
                  <a:lnTo>
                    <a:pt x="49" y="114"/>
                  </a:lnTo>
                  <a:lnTo>
                    <a:pt x="36" y="177"/>
                  </a:lnTo>
                  <a:lnTo>
                    <a:pt x="40" y="212"/>
                  </a:lnTo>
                  <a:lnTo>
                    <a:pt x="52" y="244"/>
                  </a:lnTo>
                  <a:lnTo>
                    <a:pt x="69" y="271"/>
                  </a:lnTo>
                  <a:lnTo>
                    <a:pt x="88" y="292"/>
                  </a:lnTo>
                  <a:lnTo>
                    <a:pt x="77" y="308"/>
                  </a:lnTo>
                  <a:lnTo>
                    <a:pt x="66" y="330"/>
                  </a:lnTo>
                  <a:lnTo>
                    <a:pt x="57" y="357"/>
                  </a:lnTo>
                  <a:lnTo>
                    <a:pt x="54" y="385"/>
                  </a:lnTo>
                  <a:lnTo>
                    <a:pt x="57" y="413"/>
                  </a:lnTo>
                  <a:lnTo>
                    <a:pt x="65" y="440"/>
                  </a:lnTo>
                  <a:lnTo>
                    <a:pt x="81" y="465"/>
                  </a:lnTo>
                  <a:lnTo>
                    <a:pt x="103" y="486"/>
                  </a:lnTo>
                  <a:lnTo>
                    <a:pt x="58" y="504"/>
                  </a:lnTo>
                  <a:lnTo>
                    <a:pt x="26" y="532"/>
                  </a:lnTo>
                  <a:lnTo>
                    <a:pt x="7" y="564"/>
                  </a:lnTo>
                  <a:lnTo>
                    <a:pt x="0" y="598"/>
                  </a:lnTo>
                  <a:lnTo>
                    <a:pt x="19" y="654"/>
                  </a:lnTo>
                  <a:lnTo>
                    <a:pt x="72" y="699"/>
                  </a:lnTo>
                  <a:lnTo>
                    <a:pt x="151" y="730"/>
                  </a:lnTo>
                  <a:lnTo>
                    <a:pt x="247" y="740"/>
                  </a:lnTo>
                  <a:lnTo>
                    <a:pt x="342" y="730"/>
                  </a:lnTo>
                  <a:lnTo>
                    <a:pt x="421" y="701"/>
                  </a:lnTo>
                  <a:lnTo>
                    <a:pt x="475" y="655"/>
                  </a:lnTo>
                  <a:lnTo>
                    <a:pt x="495" y="595"/>
                  </a:lnTo>
                  <a:lnTo>
                    <a:pt x="492" y="563"/>
                  </a:lnTo>
                  <a:lnTo>
                    <a:pt x="480" y="529"/>
                  </a:lnTo>
                  <a:lnTo>
                    <a:pt x="458" y="495"/>
                  </a:lnTo>
                  <a:lnTo>
                    <a:pt x="422" y="467"/>
                  </a:lnTo>
                  <a:lnTo>
                    <a:pt x="330" y="440"/>
                  </a:lnTo>
                  <a:lnTo>
                    <a:pt x="230" y="436"/>
                  </a:lnTo>
                  <a:lnTo>
                    <a:pt x="206" y="436"/>
                  </a:lnTo>
                  <a:lnTo>
                    <a:pt x="181" y="436"/>
                  </a:lnTo>
                  <a:lnTo>
                    <a:pt x="159" y="435"/>
                  </a:lnTo>
                  <a:lnTo>
                    <a:pt x="147" y="435"/>
                  </a:lnTo>
                  <a:lnTo>
                    <a:pt x="123" y="426"/>
                  </a:lnTo>
                  <a:lnTo>
                    <a:pt x="104" y="409"/>
                  </a:lnTo>
                  <a:lnTo>
                    <a:pt x="92" y="386"/>
                  </a:lnTo>
                  <a:lnTo>
                    <a:pt x="87" y="359"/>
                  </a:lnTo>
                  <a:close/>
                  <a:moveTo>
                    <a:pt x="248" y="714"/>
                  </a:moveTo>
                  <a:lnTo>
                    <a:pt x="171" y="704"/>
                  </a:lnTo>
                  <a:lnTo>
                    <a:pt x="111" y="678"/>
                  </a:lnTo>
                  <a:lnTo>
                    <a:pt x="72" y="641"/>
                  </a:lnTo>
                  <a:lnTo>
                    <a:pt x="58" y="598"/>
                  </a:lnTo>
                  <a:lnTo>
                    <a:pt x="66" y="561"/>
                  </a:lnTo>
                  <a:lnTo>
                    <a:pt x="86" y="531"/>
                  </a:lnTo>
                  <a:lnTo>
                    <a:pt x="115" y="510"/>
                  </a:lnTo>
                  <a:lnTo>
                    <a:pt x="150" y="501"/>
                  </a:lnTo>
                  <a:lnTo>
                    <a:pt x="216" y="501"/>
                  </a:lnTo>
                  <a:lnTo>
                    <a:pt x="291" y="502"/>
                  </a:lnTo>
                  <a:lnTo>
                    <a:pt x="362" y="513"/>
                  </a:lnTo>
                  <a:lnTo>
                    <a:pt x="416" y="542"/>
                  </a:lnTo>
                  <a:lnTo>
                    <a:pt x="437" y="598"/>
                  </a:lnTo>
                  <a:lnTo>
                    <a:pt x="423" y="641"/>
                  </a:lnTo>
                  <a:lnTo>
                    <a:pt x="384" y="678"/>
                  </a:lnTo>
                  <a:lnTo>
                    <a:pt x="324" y="705"/>
                  </a:lnTo>
                  <a:lnTo>
                    <a:pt x="248" y="7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i="1"/>
            </a:p>
          </p:txBody>
        </p:sp>
        <p:sp>
          <p:nvSpPr>
            <p:cNvPr id="402" name="Freeform 25"/>
            <p:cNvSpPr>
              <a:spLocks noChangeAspect="1" noEditPoints="1"/>
            </p:cNvSpPr>
            <p:nvPr/>
          </p:nvSpPr>
          <p:spPr bwMode="auto">
            <a:xfrm>
              <a:off x="4383" y="397"/>
              <a:ext cx="432" cy="515"/>
            </a:xfrm>
            <a:custGeom>
              <a:avLst/>
              <a:gdLst>
                <a:gd name="T0" fmla="*/ 94 w 432"/>
                <a:gd name="T1" fmla="*/ 220 h 515"/>
                <a:gd name="T2" fmla="*/ 113 w 432"/>
                <a:gd name="T3" fmla="*/ 119 h 515"/>
                <a:gd name="T4" fmla="*/ 151 w 432"/>
                <a:gd name="T5" fmla="*/ 60 h 515"/>
                <a:gd name="T6" fmla="*/ 196 w 432"/>
                <a:gd name="T7" fmla="*/ 32 h 515"/>
                <a:gd name="T8" fmla="*/ 232 w 432"/>
                <a:gd name="T9" fmla="*/ 25 h 515"/>
                <a:gd name="T10" fmla="*/ 271 w 432"/>
                <a:gd name="T11" fmla="*/ 31 h 515"/>
                <a:gd name="T12" fmla="*/ 301 w 432"/>
                <a:gd name="T13" fmla="*/ 49 h 515"/>
                <a:gd name="T14" fmla="*/ 323 w 432"/>
                <a:gd name="T15" fmla="*/ 75 h 515"/>
                <a:gd name="T16" fmla="*/ 339 w 432"/>
                <a:gd name="T17" fmla="*/ 106 h 515"/>
                <a:gd name="T18" fmla="*/ 349 w 432"/>
                <a:gd name="T19" fmla="*/ 139 h 515"/>
                <a:gd name="T20" fmla="*/ 355 w 432"/>
                <a:gd name="T21" fmla="*/ 171 h 515"/>
                <a:gd name="T22" fmla="*/ 358 w 432"/>
                <a:gd name="T23" fmla="*/ 199 h 515"/>
                <a:gd name="T24" fmla="*/ 359 w 432"/>
                <a:gd name="T25" fmla="*/ 220 h 515"/>
                <a:gd name="T26" fmla="*/ 94 w 432"/>
                <a:gd name="T27" fmla="*/ 220 h 515"/>
                <a:gd name="T28" fmla="*/ 93 w 432"/>
                <a:gd name="T29" fmla="*/ 243 h 515"/>
                <a:gd name="T30" fmla="*/ 405 w 432"/>
                <a:gd name="T31" fmla="*/ 243 h 515"/>
                <a:gd name="T32" fmla="*/ 419 w 432"/>
                <a:gd name="T33" fmla="*/ 243 h 515"/>
                <a:gd name="T34" fmla="*/ 428 w 432"/>
                <a:gd name="T35" fmla="*/ 241 h 515"/>
                <a:gd name="T36" fmla="*/ 432 w 432"/>
                <a:gd name="T37" fmla="*/ 234 h 515"/>
                <a:gd name="T38" fmla="*/ 432 w 432"/>
                <a:gd name="T39" fmla="*/ 220 h 515"/>
                <a:gd name="T40" fmla="*/ 421 w 432"/>
                <a:gd name="T41" fmla="*/ 139 h 515"/>
                <a:gd name="T42" fmla="*/ 385 w 432"/>
                <a:gd name="T43" fmla="*/ 68 h 515"/>
                <a:gd name="T44" fmla="*/ 323 w 432"/>
                <a:gd name="T45" fmla="*/ 19 h 515"/>
                <a:gd name="T46" fmla="*/ 232 w 432"/>
                <a:gd name="T47" fmla="*/ 0 h 515"/>
                <a:gd name="T48" fmla="*/ 142 w 432"/>
                <a:gd name="T49" fmla="*/ 20 h 515"/>
                <a:gd name="T50" fmla="*/ 68 w 432"/>
                <a:gd name="T51" fmla="*/ 75 h 515"/>
                <a:gd name="T52" fmla="*/ 18 w 432"/>
                <a:gd name="T53" fmla="*/ 157 h 515"/>
                <a:gd name="T54" fmla="*/ 0 w 432"/>
                <a:gd name="T55" fmla="*/ 256 h 515"/>
                <a:gd name="T56" fmla="*/ 20 w 432"/>
                <a:gd name="T57" fmla="*/ 360 h 515"/>
                <a:gd name="T58" fmla="*/ 75 w 432"/>
                <a:gd name="T59" fmla="*/ 442 h 515"/>
                <a:gd name="T60" fmla="*/ 153 w 432"/>
                <a:gd name="T61" fmla="*/ 496 h 515"/>
                <a:gd name="T62" fmla="*/ 246 w 432"/>
                <a:gd name="T63" fmla="*/ 515 h 515"/>
                <a:gd name="T64" fmla="*/ 332 w 432"/>
                <a:gd name="T65" fmla="*/ 495 h 515"/>
                <a:gd name="T66" fmla="*/ 390 w 432"/>
                <a:gd name="T67" fmla="*/ 450 h 515"/>
                <a:gd name="T68" fmla="*/ 423 w 432"/>
                <a:gd name="T69" fmla="*/ 401 h 515"/>
                <a:gd name="T70" fmla="*/ 432 w 432"/>
                <a:gd name="T71" fmla="*/ 370 h 515"/>
                <a:gd name="T72" fmla="*/ 428 w 432"/>
                <a:gd name="T73" fmla="*/ 358 h 515"/>
                <a:gd name="T74" fmla="*/ 418 w 432"/>
                <a:gd name="T75" fmla="*/ 356 h 515"/>
                <a:gd name="T76" fmla="*/ 408 w 432"/>
                <a:gd name="T77" fmla="*/ 360 h 515"/>
                <a:gd name="T78" fmla="*/ 403 w 432"/>
                <a:gd name="T79" fmla="*/ 372 h 515"/>
                <a:gd name="T80" fmla="*/ 386 w 432"/>
                <a:gd name="T81" fmla="*/ 410 h 515"/>
                <a:gd name="T82" fmla="*/ 365 w 432"/>
                <a:gd name="T83" fmla="*/ 438 h 515"/>
                <a:gd name="T84" fmla="*/ 341 w 432"/>
                <a:gd name="T85" fmla="*/ 459 h 515"/>
                <a:gd name="T86" fmla="*/ 317 w 432"/>
                <a:gd name="T87" fmla="*/ 473 h 515"/>
                <a:gd name="T88" fmla="*/ 295 w 432"/>
                <a:gd name="T89" fmla="*/ 481 h 515"/>
                <a:gd name="T90" fmla="*/ 275 w 432"/>
                <a:gd name="T91" fmla="*/ 485 h 515"/>
                <a:gd name="T92" fmla="*/ 261 w 432"/>
                <a:gd name="T93" fmla="*/ 487 h 515"/>
                <a:gd name="T94" fmla="*/ 253 w 432"/>
                <a:gd name="T95" fmla="*/ 487 h 515"/>
                <a:gd name="T96" fmla="*/ 213 w 432"/>
                <a:gd name="T97" fmla="*/ 481 h 515"/>
                <a:gd name="T98" fmla="*/ 178 w 432"/>
                <a:gd name="T99" fmla="*/ 465 h 515"/>
                <a:gd name="T100" fmla="*/ 149 w 432"/>
                <a:gd name="T101" fmla="*/ 441 h 515"/>
                <a:gd name="T102" fmla="*/ 126 w 432"/>
                <a:gd name="T103" fmla="*/ 412 h 515"/>
                <a:gd name="T104" fmla="*/ 107 w 432"/>
                <a:gd name="T105" fmla="*/ 368 h 515"/>
                <a:gd name="T106" fmla="*/ 97 w 432"/>
                <a:gd name="T107" fmla="*/ 323 h 515"/>
                <a:gd name="T108" fmla="*/ 94 w 432"/>
                <a:gd name="T109" fmla="*/ 279 h 515"/>
                <a:gd name="T110" fmla="*/ 93 w 432"/>
                <a:gd name="T111" fmla="*/ 243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2" h="515">
                  <a:moveTo>
                    <a:pt x="94" y="220"/>
                  </a:moveTo>
                  <a:lnTo>
                    <a:pt x="113" y="119"/>
                  </a:lnTo>
                  <a:lnTo>
                    <a:pt x="151" y="60"/>
                  </a:lnTo>
                  <a:lnTo>
                    <a:pt x="196" y="32"/>
                  </a:lnTo>
                  <a:lnTo>
                    <a:pt x="232" y="25"/>
                  </a:lnTo>
                  <a:lnTo>
                    <a:pt x="271" y="31"/>
                  </a:lnTo>
                  <a:lnTo>
                    <a:pt x="301" y="49"/>
                  </a:lnTo>
                  <a:lnTo>
                    <a:pt x="323" y="75"/>
                  </a:lnTo>
                  <a:lnTo>
                    <a:pt x="339" y="106"/>
                  </a:lnTo>
                  <a:lnTo>
                    <a:pt x="349" y="139"/>
                  </a:lnTo>
                  <a:lnTo>
                    <a:pt x="355" y="171"/>
                  </a:lnTo>
                  <a:lnTo>
                    <a:pt x="358" y="199"/>
                  </a:lnTo>
                  <a:lnTo>
                    <a:pt x="359" y="220"/>
                  </a:lnTo>
                  <a:lnTo>
                    <a:pt x="94" y="220"/>
                  </a:lnTo>
                  <a:close/>
                  <a:moveTo>
                    <a:pt x="93" y="243"/>
                  </a:moveTo>
                  <a:lnTo>
                    <a:pt x="405" y="243"/>
                  </a:lnTo>
                  <a:lnTo>
                    <a:pt x="419" y="243"/>
                  </a:lnTo>
                  <a:lnTo>
                    <a:pt x="428" y="241"/>
                  </a:lnTo>
                  <a:lnTo>
                    <a:pt x="432" y="234"/>
                  </a:lnTo>
                  <a:lnTo>
                    <a:pt x="432" y="220"/>
                  </a:lnTo>
                  <a:lnTo>
                    <a:pt x="421" y="139"/>
                  </a:lnTo>
                  <a:lnTo>
                    <a:pt x="385" y="68"/>
                  </a:lnTo>
                  <a:lnTo>
                    <a:pt x="323" y="19"/>
                  </a:lnTo>
                  <a:lnTo>
                    <a:pt x="232" y="0"/>
                  </a:lnTo>
                  <a:lnTo>
                    <a:pt x="142" y="20"/>
                  </a:lnTo>
                  <a:lnTo>
                    <a:pt x="68" y="75"/>
                  </a:lnTo>
                  <a:lnTo>
                    <a:pt x="18" y="157"/>
                  </a:lnTo>
                  <a:lnTo>
                    <a:pt x="0" y="256"/>
                  </a:lnTo>
                  <a:lnTo>
                    <a:pt x="20" y="360"/>
                  </a:lnTo>
                  <a:lnTo>
                    <a:pt x="75" y="442"/>
                  </a:lnTo>
                  <a:lnTo>
                    <a:pt x="153" y="496"/>
                  </a:lnTo>
                  <a:lnTo>
                    <a:pt x="246" y="515"/>
                  </a:lnTo>
                  <a:lnTo>
                    <a:pt x="332" y="495"/>
                  </a:lnTo>
                  <a:lnTo>
                    <a:pt x="390" y="450"/>
                  </a:lnTo>
                  <a:lnTo>
                    <a:pt x="423" y="401"/>
                  </a:lnTo>
                  <a:lnTo>
                    <a:pt x="432" y="370"/>
                  </a:lnTo>
                  <a:lnTo>
                    <a:pt x="428" y="358"/>
                  </a:lnTo>
                  <a:lnTo>
                    <a:pt x="418" y="356"/>
                  </a:lnTo>
                  <a:lnTo>
                    <a:pt x="408" y="360"/>
                  </a:lnTo>
                  <a:lnTo>
                    <a:pt x="403" y="372"/>
                  </a:lnTo>
                  <a:lnTo>
                    <a:pt x="386" y="410"/>
                  </a:lnTo>
                  <a:lnTo>
                    <a:pt x="365" y="438"/>
                  </a:lnTo>
                  <a:lnTo>
                    <a:pt x="341" y="459"/>
                  </a:lnTo>
                  <a:lnTo>
                    <a:pt x="317" y="473"/>
                  </a:lnTo>
                  <a:lnTo>
                    <a:pt x="295" y="481"/>
                  </a:lnTo>
                  <a:lnTo>
                    <a:pt x="275" y="485"/>
                  </a:lnTo>
                  <a:lnTo>
                    <a:pt x="261" y="487"/>
                  </a:lnTo>
                  <a:lnTo>
                    <a:pt x="253" y="487"/>
                  </a:lnTo>
                  <a:lnTo>
                    <a:pt x="213" y="481"/>
                  </a:lnTo>
                  <a:lnTo>
                    <a:pt x="178" y="465"/>
                  </a:lnTo>
                  <a:lnTo>
                    <a:pt x="149" y="441"/>
                  </a:lnTo>
                  <a:lnTo>
                    <a:pt x="126" y="412"/>
                  </a:lnTo>
                  <a:lnTo>
                    <a:pt x="107" y="368"/>
                  </a:lnTo>
                  <a:lnTo>
                    <a:pt x="97" y="323"/>
                  </a:lnTo>
                  <a:lnTo>
                    <a:pt x="94" y="279"/>
                  </a:lnTo>
                  <a:lnTo>
                    <a:pt x="93" y="24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i="1"/>
            </a:p>
          </p:txBody>
        </p:sp>
      </p:grpSp>
      <p:sp>
        <p:nvSpPr>
          <p:cNvPr id="403" name="TextBox 402"/>
          <p:cNvSpPr txBox="1"/>
          <p:nvPr/>
        </p:nvSpPr>
        <p:spPr>
          <a:xfrm>
            <a:off x="197580" y="1146679"/>
            <a:ext cx="3740144" cy="233397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200" dirty="0"/>
              <a:t>How does the size of the extra term affects the algorithm?</a:t>
            </a:r>
          </a:p>
        </p:txBody>
      </p:sp>
      <p:sp>
        <p:nvSpPr>
          <p:cNvPr id="404" name="TextBox 403"/>
          <p:cNvSpPr txBox="1"/>
          <p:nvPr/>
        </p:nvSpPr>
        <p:spPr>
          <a:xfrm>
            <a:off x="1036631" y="1717191"/>
            <a:ext cx="1561789" cy="231192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200" b="1" dirty="0"/>
              <a:t>This is Gauss-Newton!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1126294" y="2414437"/>
            <a:ext cx="1700866" cy="231192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200" b="1" dirty="0"/>
              <a:t>This is gradient descent!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171644" y="2647834"/>
            <a:ext cx="4336048" cy="600524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200" b="1" dirty="0" smtClean="0"/>
              <a:t>Depending </a:t>
            </a:r>
            <a:r>
              <a:rPr lang="en-US" sz="1200" b="1" dirty="0"/>
              <a:t>on the size of the extra term, </a:t>
            </a:r>
            <a:r>
              <a:rPr lang="en-US" sz="1200" b="1" dirty="0" err="1"/>
              <a:t>Levenberg</a:t>
            </a:r>
            <a:r>
              <a:rPr lang="en-US" sz="1200" b="1" dirty="0"/>
              <a:t>-Marquardt switches between gradient descent like </a:t>
            </a:r>
            <a:r>
              <a:rPr lang="en-US" sz="1200" b="1" dirty="0" err="1"/>
              <a:t>behaviour</a:t>
            </a:r>
            <a:r>
              <a:rPr lang="en-US" sz="1200" b="1" dirty="0"/>
              <a:t> and Newton method-like </a:t>
            </a:r>
            <a:r>
              <a:rPr lang="en-US" sz="1200" b="1" dirty="0" err="1"/>
              <a:t>behaviour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1376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/>
      <p:bldP spid="405" grpId="0"/>
      <p:bldP spid="4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685" y="0"/>
            <a:ext cx="4137660" cy="577850"/>
          </a:xfrm>
        </p:spPr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l</a:t>
            </a:r>
            <a:r>
              <a:rPr lang="en-US" dirty="0" smtClean="0"/>
              <a:t>east squares setting</a:t>
            </a:r>
            <a:endParaRPr lang="en-US" dirty="0"/>
          </a:p>
        </p:txBody>
      </p:sp>
      <p:sp>
        <p:nvSpPr>
          <p:cNvPr id="315" name="TextBox 314"/>
          <p:cNvSpPr txBox="1"/>
          <p:nvPr/>
        </p:nvSpPr>
        <p:spPr>
          <a:xfrm>
            <a:off x="1439291" y="2239675"/>
            <a:ext cx="3074148" cy="261970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Model </a:t>
            </a:r>
            <a:r>
              <a:rPr lang="en-US" sz="1400" dirty="0" smtClean="0">
                <a:solidFill>
                  <a:schemeClr val="accent2"/>
                </a:solidFill>
              </a:rPr>
              <a:t>to </a:t>
            </a:r>
            <a:r>
              <a:rPr lang="en-US" sz="1400" dirty="0">
                <a:solidFill>
                  <a:schemeClr val="accent2"/>
                </a:solidFill>
              </a:rPr>
              <a:t>be recovered by </a:t>
            </a:r>
            <a:r>
              <a:rPr lang="en-US" sz="1400" dirty="0" smtClean="0">
                <a:solidFill>
                  <a:schemeClr val="accent2"/>
                </a:solidFill>
              </a:rPr>
              <a:t>optimization.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24" y="774726"/>
            <a:ext cx="1134932" cy="1464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6524" y="961588"/>
            <a:ext cx="1134932" cy="145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Ink 53"/>
              <p14:cNvContentPartPr/>
              <p14:nvPr/>
            </p14:nvContentPartPr>
            <p14:xfrm>
              <a:off x="1410640" y="1410339"/>
              <a:ext cx="91080" cy="946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9560" y="1408179"/>
                <a:ext cx="925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/>
              <p14:cNvContentPartPr/>
              <p14:nvPr/>
            </p14:nvContentPartPr>
            <p14:xfrm>
              <a:off x="713320" y="2275316"/>
              <a:ext cx="141120" cy="795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237" y="2272807"/>
                <a:ext cx="143646" cy="84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Ink 56"/>
              <p14:cNvContentPartPr/>
              <p14:nvPr/>
            </p14:nvContentPartPr>
            <p14:xfrm>
              <a:off x="735640" y="996339"/>
              <a:ext cx="73440" cy="8820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560" y="994179"/>
                <a:ext cx="756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Ink 57"/>
              <p14:cNvContentPartPr/>
              <p14:nvPr/>
            </p14:nvContentPartPr>
            <p14:xfrm>
              <a:off x="750040" y="1009299"/>
              <a:ext cx="55080" cy="8352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8600" y="1006779"/>
                <a:ext cx="576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/>
              <p14:cNvContentPartPr/>
              <p14:nvPr/>
            </p14:nvContentPartPr>
            <p14:xfrm>
              <a:off x="850840" y="1051419"/>
              <a:ext cx="89280" cy="9360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400" y="1048899"/>
                <a:ext cx="914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4" name="Ink 453"/>
              <p14:cNvContentPartPr/>
              <p14:nvPr/>
            </p14:nvContentPartPr>
            <p14:xfrm>
              <a:off x="683518" y="1388823"/>
              <a:ext cx="198720" cy="281880"/>
            </p14:xfrm>
          </p:contentPart>
        </mc:Choice>
        <mc:Fallback xmlns="">
          <p:pic>
            <p:nvPicPr>
              <p:cNvPr id="454" name="Ink 45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2438" y="1387023"/>
                <a:ext cx="2008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5" name="Ink 454"/>
              <p14:cNvContentPartPr/>
              <p14:nvPr/>
            </p14:nvContentPartPr>
            <p14:xfrm>
              <a:off x="724198" y="1359663"/>
              <a:ext cx="165600" cy="326160"/>
            </p14:xfrm>
          </p:contentPart>
        </mc:Choice>
        <mc:Fallback xmlns="">
          <p:pic>
            <p:nvPicPr>
              <p:cNvPr id="455" name="Ink 45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2758" y="1357503"/>
                <a:ext cx="168120" cy="330480"/>
              </a:xfrm>
              <a:prstGeom prst="rect">
                <a:avLst/>
              </a:prstGeom>
            </p:spPr>
          </p:pic>
        </mc:Fallback>
      </mc:AlternateContent>
      <p:sp>
        <p:nvSpPr>
          <p:cNvPr id="168" name="Rectangle 167"/>
          <p:cNvSpPr/>
          <p:nvPr/>
        </p:nvSpPr>
        <p:spPr>
          <a:xfrm>
            <a:off x="2875346" y="797288"/>
            <a:ext cx="164393" cy="14649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880865" y="952446"/>
            <a:ext cx="158874" cy="145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8" name="Ink 457"/>
              <p14:cNvContentPartPr/>
              <p14:nvPr/>
            </p14:nvContentPartPr>
            <p14:xfrm>
              <a:off x="3129146" y="994357"/>
              <a:ext cx="76680" cy="172800"/>
            </p14:xfrm>
          </p:contentPart>
        </mc:Choice>
        <mc:Fallback xmlns="">
          <p:pic>
            <p:nvPicPr>
              <p:cNvPr id="458" name="Ink 45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28066" y="991837"/>
                <a:ext cx="79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9" name="Ink 458"/>
              <p14:cNvContentPartPr/>
              <p14:nvPr/>
            </p14:nvContentPartPr>
            <p14:xfrm>
              <a:off x="3237506" y="1081837"/>
              <a:ext cx="73080" cy="65880"/>
            </p14:xfrm>
          </p:contentPart>
        </mc:Choice>
        <mc:Fallback xmlns="">
          <p:pic>
            <p:nvPicPr>
              <p:cNvPr id="459" name="Ink 45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36786" y="1079317"/>
                <a:ext cx="74160" cy="7092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Right Arrow 81"/>
          <p:cNvSpPr/>
          <p:nvPr/>
        </p:nvSpPr>
        <p:spPr>
          <a:xfrm>
            <a:off x="2228270" y="1296163"/>
            <a:ext cx="453075" cy="360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5400000">
            <a:off x="1297764" y="1292140"/>
            <a:ext cx="1134932" cy="1452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" name="Ink 6"/>
              <p14:cNvContentPartPr/>
              <p14:nvPr/>
            </p14:nvContentPartPr>
            <p14:xfrm>
              <a:off x="1718958" y="2012519"/>
              <a:ext cx="225720" cy="192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17878" y="2010359"/>
                <a:ext cx="2282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Ink 7"/>
              <p14:cNvContentPartPr/>
              <p14:nvPr/>
            </p14:nvContentPartPr>
            <p14:xfrm>
              <a:off x="2009838" y="1292159"/>
              <a:ext cx="125280" cy="138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08758" y="1289999"/>
                <a:ext cx="126720" cy="14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/>
          <p:cNvGrpSpPr/>
          <p:nvPr/>
        </p:nvGrpSpPr>
        <p:grpSpPr>
          <a:xfrm>
            <a:off x="108176" y="407401"/>
            <a:ext cx="1684440" cy="292320"/>
            <a:chOff x="1601202" y="936721"/>
            <a:chExt cx="168444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8" name="Ink 87"/>
                <p14:cNvContentPartPr/>
                <p14:nvPr/>
              </p14:nvContentPartPr>
              <p14:xfrm>
                <a:off x="1601922" y="984601"/>
                <a:ext cx="108720" cy="212040"/>
              </p14:xfrm>
            </p:contentPart>
          </mc:Choice>
          <mc:Fallback xmlns="">
            <p:pic>
              <p:nvPicPr>
                <p:cNvPr id="88" name="Ink 87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00482" y="982441"/>
                  <a:ext cx="111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9" name="Ink 88"/>
                <p14:cNvContentPartPr/>
                <p14:nvPr/>
              </p14:nvContentPartPr>
              <p14:xfrm>
                <a:off x="1601202" y="1007641"/>
                <a:ext cx="115200" cy="194400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99762" y="1005481"/>
                  <a:ext cx="117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0" name="Ink 89"/>
                <p14:cNvContentPartPr/>
                <p14:nvPr/>
              </p14:nvContentPartPr>
              <p14:xfrm>
                <a:off x="1772202" y="1074601"/>
                <a:ext cx="80280" cy="15840"/>
              </p14:xfrm>
            </p:contentPart>
          </mc:Choice>
          <mc:Fallback xmlns="">
            <p:pic>
              <p:nvPicPr>
                <p:cNvPr id="90" name="Ink 89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71122" y="1071721"/>
                  <a:ext cx="824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1" name="Ink 90"/>
                <p14:cNvContentPartPr/>
                <p14:nvPr/>
              </p14:nvContentPartPr>
              <p14:xfrm>
                <a:off x="1766802" y="1130761"/>
                <a:ext cx="75960" cy="13680"/>
              </p14:xfrm>
            </p:contentPart>
          </mc:Choice>
          <mc:Fallback xmlns="">
            <p:pic>
              <p:nvPicPr>
                <p:cNvPr id="91" name="Ink 90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65722" y="1129321"/>
                  <a:ext cx="78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2" name="Ink 91"/>
                <p14:cNvContentPartPr/>
                <p14:nvPr/>
              </p14:nvContentPartPr>
              <p14:xfrm>
                <a:off x="1950762" y="974881"/>
                <a:ext cx="103680" cy="226800"/>
              </p14:xfrm>
            </p:contentPart>
          </mc:Choice>
          <mc:Fallback xmlns="">
            <p:pic>
              <p:nvPicPr>
                <p:cNvPr id="92" name="Ink 91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9682" y="972361"/>
                  <a:ext cx="105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3" name="Ink 92"/>
                <p14:cNvContentPartPr/>
                <p14:nvPr/>
              </p14:nvContentPartPr>
              <p14:xfrm>
                <a:off x="2084682" y="1031761"/>
                <a:ext cx="78120" cy="10836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83602" y="1029241"/>
                  <a:ext cx="80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4" name="Ink 93"/>
                <p14:cNvContentPartPr/>
                <p14:nvPr/>
              </p14:nvContentPartPr>
              <p14:xfrm>
                <a:off x="2066682" y="1020241"/>
                <a:ext cx="88920" cy="13104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65602" y="1017721"/>
                  <a:ext cx="91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5" name="Ink 94"/>
                <p14:cNvContentPartPr/>
                <p14:nvPr/>
              </p14:nvContentPartPr>
              <p14:xfrm>
                <a:off x="2195202" y="1099801"/>
                <a:ext cx="3600" cy="8064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94842" y="1098001"/>
                  <a:ext cx="5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6" name="Ink 95"/>
                <p14:cNvContentPartPr/>
                <p14:nvPr/>
              </p14:nvContentPartPr>
              <p14:xfrm>
                <a:off x="2388162" y="1029601"/>
                <a:ext cx="88200" cy="112320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87082" y="1027441"/>
                  <a:ext cx="90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7" name="Ink 96"/>
                <p14:cNvContentPartPr/>
                <p14:nvPr/>
              </p14:nvContentPartPr>
              <p14:xfrm>
                <a:off x="2396442" y="1025641"/>
                <a:ext cx="71640" cy="127440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95002" y="1023121"/>
                  <a:ext cx="73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8" name="Ink 97"/>
                <p14:cNvContentPartPr/>
                <p14:nvPr/>
              </p14:nvContentPartPr>
              <p14:xfrm>
                <a:off x="2509482" y="1102321"/>
                <a:ext cx="73440" cy="95400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08402" y="1100521"/>
                  <a:ext cx="74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9" name="Ink 98"/>
                <p14:cNvContentPartPr/>
                <p14:nvPr/>
              </p14:nvContentPartPr>
              <p14:xfrm>
                <a:off x="2650242" y="1144441"/>
                <a:ext cx="7560" cy="504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48802" y="1142281"/>
                  <a:ext cx="972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0" name="Ink 99"/>
                <p14:cNvContentPartPr/>
                <p14:nvPr/>
              </p14:nvContentPartPr>
              <p14:xfrm>
                <a:off x="2733402" y="1145161"/>
                <a:ext cx="14400" cy="1620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31962" y="1143361"/>
                  <a:ext cx="16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1" name="Ink 100"/>
                <p14:cNvContentPartPr/>
                <p14:nvPr/>
              </p14:nvContentPartPr>
              <p14:xfrm>
                <a:off x="2798202" y="1148401"/>
                <a:ext cx="16200" cy="936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97122" y="1146241"/>
                  <a:ext cx="176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2" name="Ink 101"/>
                <p14:cNvContentPartPr/>
                <p14:nvPr/>
              </p14:nvContentPartPr>
              <p14:xfrm>
                <a:off x="2873442" y="1139761"/>
                <a:ext cx="6120" cy="1296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72362" y="1137961"/>
                  <a:ext cx="8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3" name="Ink 102"/>
                <p14:cNvContentPartPr/>
                <p14:nvPr/>
              </p14:nvContentPartPr>
              <p14:xfrm>
                <a:off x="2964522" y="1017721"/>
                <a:ext cx="89640" cy="10692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63442" y="1015561"/>
                  <a:ext cx="91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4" name="Ink 103"/>
                <p14:cNvContentPartPr/>
                <p14:nvPr/>
              </p14:nvContentPartPr>
              <p14:xfrm>
                <a:off x="2971002" y="1028521"/>
                <a:ext cx="82440" cy="112680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69922" y="1026001"/>
                  <a:ext cx="84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5" name="Ink 104"/>
                <p14:cNvContentPartPr/>
                <p14:nvPr/>
              </p14:nvContentPartPr>
              <p14:xfrm>
                <a:off x="3066402" y="1158841"/>
                <a:ext cx="40680" cy="70200"/>
              </p14:xfrm>
            </p:contentPart>
          </mc:Choice>
          <mc:Fallback xmlns="">
            <p:pic>
              <p:nvPicPr>
                <p:cNvPr id="105" name="Ink 104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65322" y="1156321"/>
                  <a:ext cx="42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6" name="Ink 105"/>
                <p14:cNvContentPartPr/>
                <p14:nvPr/>
              </p14:nvContentPartPr>
              <p14:xfrm>
                <a:off x="3206802" y="936721"/>
                <a:ext cx="78840" cy="273600"/>
              </p14:xfrm>
            </p:contentPart>
          </mc:Choice>
          <mc:Fallback xmlns="">
            <p:pic>
              <p:nvPicPr>
                <p:cNvPr id="106" name="Ink 105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06082" y="934201"/>
                  <a:ext cx="8064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467505" y="430597"/>
            <a:ext cx="1846800" cy="339840"/>
            <a:chOff x="2590518" y="341958"/>
            <a:chExt cx="184680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8" name="Ink 107"/>
                <p14:cNvContentPartPr/>
                <p14:nvPr/>
              </p14:nvContentPartPr>
              <p14:xfrm>
                <a:off x="2590518" y="418998"/>
                <a:ext cx="96480" cy="26280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89438" y="416478"/>
                  <a:ext cx="99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9" name="Ink 108"/>
                <p14:cNvContentPartPr/>
                <p14:nvPr/>
              </p14:nvContentPartPr>
              <p14:xfrm>
                <a:off x="2759718" y="452478"/>
                <a:ext cx="83160" cy="1404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58638" y="449958"/>
                  <a:ext cx="85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0" name="Ink 109"/>
                <p14:cNvContentPartPr/>
                <p14:nvPr/>
              </p14:nvContentPartPr>
              <p14:xfrm>
                <a:off x="2761518" y="494598"/>
                <a:ext cx="85680" cy="936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60438" y="493158"/>
                  <a:ext cx="874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1" name="Ink 110"/>
                <p14:cNvContentPartPr/>
                <p14:nvPr/>
              </p14:nvContentPartPr>
              <p14:xfrm>
                <a:off x="2909838" y="359598"/>
                <a:ext cx="77040" cy="22176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08758" y="357078"/>
                  <a:ext cx="79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2" name="Ink 111"/>
                <p14:cNvContentPartPr/>
                <p14:nvPr/>
              </p14:nvContentPartPr>
              <p14:xfrm>
                <a:off x="3015678" y="439878"/>
                <a:ext cx="66960" cy="14328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14238" y="437358"/>
                  <a:ext cx="69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3" name="Ink 112"/>
                <p14:cNvContentPartPr/>
                <p14:nvPr/>
              </p14:nvContentPartPr>
              <p14:xfrm>
                <a:off x="3112878" y="519798"/>
                <a:ext cx="10800" cy="7992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11798" y="517638"/>
                  <a:ext cx="12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4" name="Ink 113"/>
                <p14:cNvContentPartPr/>
                <p14:nvPr/>
              </p14:nvContentPartPr>
              <p14:xfrm>
                <a:off x="3249678" y="434838"/>
                <a:ext cx="68040" cy="16164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48598" y="432678"/>
                  <a:ext cx="70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5" name="Ink 114"/>
                <p14:cNvContentPartPr/>
                <p14:nvPr/>
              </p14:nvContentPartPr>
              <p14:xfrm>
                <a:off x="3369918" y="508638"/>
                <a:ext cx="84240" cy="6696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68478" y="506118"/>
                  <a:ext cx="86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6" name="Ink 115"/>
                <p14:cNvContentPartPr/>
                <p14:nvPr/>
              </p14:nvContentPartPr>
              <p14:xfrm>
                <a:off x="3518958" y="547518"/>
                <a:ext cx="18360" cy="504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17878" y="545358"/>
                  <a:ext cx="1980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7" name="Ink 116"/>
                <p14:cNvContentPartPr/>
                <p14:nvPr/>
              </p14:nvContentPartPr>
              <p14:xfrm>
                <a:off x="3575118" y="543918"/>
                <a:ext cx="15840" cy="7200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74398" y="541758"/>
                  <a:ext cx="169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8" name="Ink 117"/>
                <p14:cNvContentPartPr/>
                <p14:nvPr/>
              </p14:nvContentPartPr>
              <p14:xfrm>
                <a:off x="3613638" y="535278"/>
                <a:ext cx="2160" cy="1080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12558" y="533478"/>
                  <a:ext cx="43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9" name="Ink 118"/>
                <p14:cNvContentPartPr/>
                <p14:nvPr/>
              </p14:nvContentPartPr>
              <p14:xfrm>
                <a:off x="3687078" y="460398"/>
                <a:ext cx="105480" cy="16272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86358" y="457878"/>
                  <a:ext cx="10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0" name="Ink 119"/>
                <p14:cNvContentPartPr/>
                <p14:nvPr/>
              </p14:nvContentPartPr>
              <p14:xfrm>
                <a:off x="3982278" y="351318"/>
                <a:ext cx="86040" cy="22752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80838" y="348798"/>
                  <a:ext cx="88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1" name="Ink 120"/>
                <p14:cNvContentPartPr/>
                <p14:nvPr/>
              </p14:nvContentPartPr>
              <p14:xfrm>
                <a:off x="4139958" y="424398"/>
                <a:ext cx="95400" cy="7992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38518" y="422238"/>
                  <a:ext cx="97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2" name="Ink 121"/>
                <p14:cNvContentPartPr/>
                <p14:nvPr/>
              </p14:nvContentPartPr>
              <p14:xfrm>
                <a:off x="4141758" y="452478"/>
                <a:ext cx="87840" cy="1692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40678" y="452118"/>
                  <a:ext cx="89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3" name="Ink 122"/>
                <p14:cNvContentPartPr/>
                <p14:nvPr/>
              </p14:nvContentPartPr>
              <p14:xfrm>
                <a:off x="4303758" y="350598"/>
                <a:ext cx="44280" cy="17892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02678" y="348438"/>
                  <a:ext cx="46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4" name="Ink 123"/>
                <p14:cNvContentPartPr/>
                <p14:nvPr/>
              </p14:nvContentPartPr>
              <p14:xfrm>
                <a:off x="4330398" y="341958"/>
                <a:ext cx="46440" cy="19692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28958" y="339438"/>
                  <a:ext cx="49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5" name="Ink 124"/>
                <p14:cNvContentPartPr/>
                <p14:nvPr/>
              </p14:nvContentPartPr>
              <p14:xfrm>
                <a:off x="4365318" y="350238"/>
                <a:ext cx="72000" cy="18900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64238" y="348078"/>
                  <a:ext cx="7416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6" name="Ink 125"/>
              <p14:cNvContentPartPr/>
              <p14:nvPr/>
            </p14:nvContentPartPr>
            <p14:xfrm>
              <a:off x="1807158" y="346439"/>
              <a:ext cx="130680" cy="12240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05718" y="343919"/>
                <a:ext cx="1332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7" name="Ink 126"/>
              <p14:cNvContentPartPr/>
              <p14:nvPr/>
            </p14:nvContentPartPr>
            <p14:xfrm>
              <a:off x="3698958" y="644519"/>
              <a:ext cx="108720" cy="10188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697878" y="642359"/>
                <a:ext cx="1112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8" name="Ink 127"/>
              <p14:cNvContentPartPr/>
              <p14:nvPr/>
            </p14:nvContentPartPr>
            <p14:xfrm>
              <a:off x="4391238" y="350399"/>
              <a:ext cx="93240" cy="903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390158" y="347879"/>
                <a:ext cx="957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9" name="Ink 128"/>
              <p14:cNvContentPartPr/>
              <p14:nvPr/>
            </p14:nvContentPartPr>
            <p14:xfrm>
              <a:off x="3181278" y="1435439"/>
              <a:ext cx="78480" cy="13068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179838" y="1432919"/>
                <a:ext cx="806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" name="Ink 8"/>
              <p14:cNvContentPartPr/>
              <p14:nvPr/>
            </p14:nvContentPartPr>
            <p14:xfrm>
              <a:off x="1568478" y="1340759"/>
              <a:ext cx="45720" cy="514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67398" y="1338959"/>
                <a:ext cx="482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" name="Ink 5"/>
              <p14:cNvContentPartPr/>
              <p14:nvPr/>
            </p14:nvContentPartPr>
            <p14:xfrm>
              <a:off x="5224400" y="178088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23680" y="1779080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" name="Ink 17"/>
              <p14:cNvContentPartPr/>
              <p14:nvPr/>
            </p14:nvContentPartPr>
            <p14:xfrm>
              <a:off x="4023440" y="351320"/>
              <a:ext cx="15480" cy="874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022360" y="349160"/>
                <a:ext cx="176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2" name="Ink 21"/>
              <p14:cNvContentPartPr/>
              <p14:nvPr/>
            </p14:nvContentPartPr>
            <p14:xfrm>
              <a:off x="3979880" y="320360"/>
              <a:ext cx="120240" cy="27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978800" y="317840"/>
                <a:ext cx="12240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/>
          <p:cNvGrpSpPr/>
          <p:nvPr/>
        </p:nvGrpSpPr>
        <p:grpSpPr>
          <a:xfrm>
            <a:off x="1442875" y="2594159"/>
            <a:ext cx="2801410" cy="533880"/>
            <a:chOff x="1442875" y="2594159"/>
            <a:chExt cx="2801410" cy="5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" name="Ink 9"/>
                <p14:cNvContentPartPr/>
                <p14:nvPr/>
              </p14:nvContentPartPr>
              <p14:xfrm>
                <a:off x="1442875" y="2594159"/>
                <a:ext cx="294480" cy="41904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37835" y="2586599"/>
                  <a:ext cx="30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" name="Ink 10"/>
                <p14:cNvContentPartPr/>
                <p14:nvPr/>
              </p14:nvContentPartPr>
              <p14:xfrm>
                <a:off x="1468075" y="2627639"/>
                <a:ext cx="242640" cy="3913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62675" y="2617928"/>
                  <a:ext cx="252360" cy="411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" name="Ink 11"/>
                <p14:cNvContentPartPr/>
                <p14:nvPr/>
              </p14:nvContentPartPr>
              <p14:xfrm>
                <a:off x="1970275" y="2747519"/>
                <a:ext cx="250200" cy="2408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65242" y="2738892"/>
                  <a:ext cx="260625" cy="2598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" name="Ink 12"/>
                <p14:cNvContentPartPr/>
                <p14:nvPr/>
              </p14:nvContentPartPr>
              <p14:xfrm>
                <a:off x="2444035" y="2770439"/>
                <a:ext cx="210960" cy="2880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38995" y="2759639"/>
                  <a:ext cx="221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" name="Ink 13"/>
                <p14:cNvContentPartPr/>
                <p14:nvPr/>
              </p14:nvContentPartPr>
              <p14:xfrm>
                <a:off x="2415955" y="2868359"/>
                <a:ext cx="243000" cy="3276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10555" y="2857559"/>
                  <a:ext cx="253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5" name="Ink 14"/>
                <p14:cNvContentPartPr/>
                <p14:nvPr/>
              </p14:nvContentPartPr>
              <p14:xfrm>
                <a:off x="2825202" y="2680199"/>
                <a:ext cx="203760" cy="44784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19802" y="2669759"/>
                  <a:ext cx="2145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" name="Ink 15"/>
                <p14:cNvContentPartPr/>
                <p14:nvPr/>
              </p14:nvContentPartPr>
              <p14:xfrm>
                <a:off x="3169722" y="2825279"/>
                <a:ext cx="135720" cy="1080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65030" y="2814851"/>
                  <a:ext cx="145466" cy="297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7" name="Ink 16"/>
                <p14:cNvContentPartPr/>
                <p14:nvPr/>
              </p14:nvContentPartPr>
              <p14:xfrm>
                <a:off x="3210762" y="2719439"/>
                <a:ext cx="34560" cy="19728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05362" y="2709701"/>
                  <a:ext cx="43920" cy="21675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3378342" y="2630215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“noise”</a:t>
              </a:r>
              <a:endParaRPr 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3" name="Ink 22"/>
                <p14:cNvContentPartPr/>
                <p14:nvPr/>
              </p14:nvContentPartPr>
              <p14:xfrm>
                <a:off x="3477357" y="2886320"/>
                <a:ext cx="360" cy="3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76637" y="2884880"/>
                  <a:ext cx="1800" cy="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5" name="Ink 24"/>
              <p14:cNvContentPartPr/>
              <p14:nvPr/>
            </p14:nvContentPartPr>
            <p14:xfrm>
              <a:off x="871280" y="922280"/>
              <a:ext cx="16920" cy="802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70200" y="920840"/>
                <a:ext cx="190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6" name="Ink 25"/>
              <p14:cNvContentPartPr/>
              <p14:nvPr/>
            </p14:nvContentPartPr>
            <p14:xfrm>
              <a:off x="840680" y="898520"/>
              <a:ext cx="99000" cy="9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39600" y="896000"/>
                <a:ext cx="101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0" name="Ink 29"/>
              <p14:cNvContentPartPr/>
              <p14:nvPr/>
            </p14:nvContentPartPr>
            <p14:xfrm>
              <a:off x="1818080" y="3596000"/>
              <a:ext cx="36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817360" y="3594200"/>
                <a:ext cx="180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1" name="Group 450"/>
          <p:cNvGrpSpPr/>
          <p:nvPr/>
        </p:nvGrpSpPr>
        <p:grpSpPr>
          <a:xfrm>
            <a:off x="180536" y="2393420"/>
            <a:ext cx="875160" cy="911160"/>
            <a:chOff x="116720" y="2381360"/>
            <a:chExt cx="875160" cy="91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7" name="Ink 26"/>
                <p14:cNvContentPartPr/>
                <p14:nvPr/>
              </p14:nvContentPartPr>
              <p14:xfrm>
                <a:off x="126080" y="2492240"/>
                <a:ext cx="69840" cy="11592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4640" y="2489720"/>
                  <a:ext cx="72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8" name="Ink 27"/>
                <p14:cNvContentPartPr/>
                <p14:nvPr/>
              </p14:nvContentPartPr>
              <p14:xfrm>
                <a:off x="122120" y="2494040"/>
                <a:ext cx="96120" cy="11664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0680" y="2491520"/>
                  <a:ext cx="98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9" name="Ink 28"/>
                <p14:cNvContentPartPr/>
                <p14:nvPr/>
              </p14:nvContentPartPr>
              <p14:xfrm>
                <a:off x="258560" y="2571800"/>
                <a:ext cx="7200" cy="10404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7480" y="2569640"/>
                  <a:ext cx="9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1" name="Ink 30"/>
                <p14:cNvContentPartPr/>
                <p14:nvPr/>
              </p14:nvContentPartPr>
              <p14:xfrm>
                <a:off x="293480" y="2415920"/>
                <a:ext cx="10080" cy="6228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3120" y="2413400"/>
                  <a:ext cx="11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2" name="Ink 31"/>
                <p14:cNvContentPartPr/>
                <p14:nvPr/>
              </p14:nvContentPartPr>
              <p14:xfrm>
                <a:off x="244880" y="2381360"/>
                <a:ext cx="150840" cy="2484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3440" y="2378840"/>
                  <a:ext cx="153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3" name="Ink 32"/>
                <p14:cNvContentPartPr/>
                <p14:nvPr/>
              </p14:nvContentPartPr>
              <p14:xfrm>
                <a:off x="402200" y="2467760"/>
                <a:ext cx="104400" cy="11700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1120" y="2465600"/>
                  <a:ext cx="106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4" name="Ink 33"/>
                <p14:cNvContentPartPr/>
                <p14:nvPr/>
              </p14:nvContentPartPr>
              <p14:xfrm>
                <a:off x="588680" y="2504840"/>
                <a:ext cx="58680" cy="828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7960" y="2502680"/>
                  <a:ext cx="60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5" name="Ink 34"/>
                <p14:cNvContentPartPr/>
                <p14:nvPr/>
              </p14:nvContentPartPr>
              <p14:xfrm>
                <a:off x="591560" y="2547320"/>
                <a:ext cx="70560" cy="1044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0480" y="2544800"/>
                  <a:ext cx="723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6" name="Ink 35"/>
                <p14:cNvContentPartPr/>
                <p14:nvPr/>
              </p14:nvContentPartPr>
              <p14:xfrm>
                <a:off x="707480" y="2480720"/>
                <a:ext cx="98640" cy="17100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6760" y="2478560"/>
                  <a:ext cx="100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7" name="Ink 36"/>
                <p14:cNvContentPartPr/>
                <p14:nvPr/>
              </p14:nvContentPartPr>
              <p14:xfrm>
                <a:off x="853280" y="2571080"/>
                <a:ext cx="2880" cy="7776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1840" y="2568560"/>
                  <a:ext cx="5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9" name="Ink 38"/>
                <p14:cNvContentPartPr/>
                <p14:nvPr/>
              </p14:nvContentPartPr>
              <p14:xfrm>
                <a:off x="116720" y="2801840"/>
                <a:ext cx="80280" cy="11592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640" y="2800040"/>
                  <a:ext cx="82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0" name="Ink 39"/>
                <p14:cNvContentPartPr/>
                <p14:nvPr/>
              </p14:nvContentPartPr>
              <p14:xfrm>
                <a:off x="137960" y="2822720"/>
                <a:ext cx="72720" cy="10296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7240" y="2820560"/>
                  <a:ext cx="74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1" name="Ink 40"/>
                <p14:cNvContentPartPr/>
                <p14:nvPr/>
              </p14:nvContentPartPr>
              <p14:xfrm>
                <a:off x="238040" y="2890040"/>
                <a:ext cx="73440" cy="7416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6960" y="2887520"/>
                  <a:ext cx="74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2" name="Ink 41"/>
                <p14:cNvContentPartPr/>
                <p14:nvPr/>
              </p14:nvContentPartPr>
              <p14:xfrm>
                <a:off x="287360" y="2771600"/>
                <a:ext cx="2160" cy="5076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6280" y="2769440"/>
                  <a:ext cx="4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3" name="Ink 42"/>
                <p14:cNvContentPartPr/>
                <p14:nvPr/>
              </p14:nvContentPartPr>
              <p14:xfrm>
                <a:off x="238760" y="2755400"/>
                <a:ext cx="115200" cy="1404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80" y="2753240"/>
                  <a:ext cx="11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4" name="Ink 43"/>
                <p14:cNvContentPartPr/>
                <p14:nvPr/>
              </p14:nvContentPartPr>
              <p14:xfrm>
                <a:off x="387800" y="2797520"/>
                <a:ext cx="111240" cy="9036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6720" y="2796440"/>
                  <a:ext cx="113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5" name="Ink 44"/>
                <p14:cNvContentPartPr/>
                <p14:nvPr/>
              </p14:nvContentPartPr>
              <p14:xfrm>
                <a:off x="611360" y="2809400"/>
                <a:ext cx="69480" cy="864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0280" y="2806880"/>
                  <a:ext cx="720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6" name="Ink 45"/>
                <p14:cNvContentPartPr/>
                <p14:nvPr/>
              </p14:nvContentPartPr>
              <p14:xfrm>
                <a:off x="622880" y="2838200"/>
                <a:ext cx="96480" cy="1044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21800" y="2837840"/>
                  <a:ext cx="979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7" name="Ink 46"/>
                <p14:cNvContentPartPr/>
                <p14:nvPr/>
              </p14:nvContentPartPr>
              <p14:xfrm>
                <a:off x="757880" y="2785280"/>
                <a:ext cx="91080" cy="15588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6800" y="2782760"/>
                  <a:ext cx="93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8" name="Ink 47"/>
                <p14:cNvContentPartPr/>
                <p14:nvPr/>
              </p14:nvContentPartPr>
              <p14:xfrm>
                <a:off x="901160" y="2829560"/>
                <a:ext cx="90720" cy="8712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0440" y="2827040"/>
                  <a:ext cx="92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9" name="Ink 48"/>
                <p14:cNvContentPartPr/>
                <p14:nvPr/>
              </p14:nvContentPartPr>
              <p14:xfrm>
                <a:off x="375200" y="3023600"/>
                <a:ext cx="7200" cy="216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73760" y="3021080"/>
                  <a:ext cx="9360" cy="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0" name="Ink 49"/>
                <p14:cNvContentPartPr/>
                <p14:nvPr/>
              </p14:nvContentPartPr>
              <p14:xfrm>
                <a:off x="464480" y="3003800"/>
                <a:ext cx="34560" cy="864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3040" y="3001280"/>
                  <a:ext cx="363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1" name="Ink 50"/>
                <p14:cNvContentPartPr/>
                <p14:nvPr/>
              </p14:nvContentPartPr>
              <p14:xfrm>
                <a:off x="589400" y="3006680"/>
                <a:ext cx="13680" cy="1440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8320" y="3003800"/>
                  <a:ext cx="15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2" name="Ink 51"/>
                <p14:cNvContentPartPr/>
                <p14:nvPr/>
              </p14:nvContentPartPr>
              <p14:xfrm>
                <a:off x="119600" y="3159680"/>
                <a:ext cx="100080" cy="11268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8520" y="3157160"/>
                  <a:ext cx="101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3" name="Ink 52"/>
                <p14:cNvContentPartPr/>
                <p14:nvPr/>
              </p14:nvContentPartPr>
              <p14:xfrm>
                <a:off x="120320" y="3161840"/>
                <a:ext cx="108720" cy="12564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9240" y="3160040"/>
                  <a:ext cx="110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5" name="Ink 54"/>
                <p14:cNvContentPartPr/>
                <p14:nvPr/>
              </p14:nvContentPartPr>
              <p14:xfrm>
                <a:off x="247760" y="3237080"/>
                <a:ext cx="82080" cy="5544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6680" y="3235280"/>
                  <a:ext cx="83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0" name="Ink 59"/>
                <p14:cNvContentPartPr/>
                <p14:nvPr/>
              </p14:nvContentPartPr>
              <p14:xfrm>
                <a:off x="248840" y="3094520"/>
                <a:ext cx="103680" cy="8460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47400" y="3092000"/>
                  <a:ext cx="105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1" name="Ink 60"/>
                <p14:cNvContentPartPr/>
                <p14:nvPr/>
              </p14:nvContentPartPr>
              <p14:xfrm>
                <a:off x="408680" y="3156080"/>
                <a:ext cx="128520" cy="9468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7600" y="3153920"/>
                  <a:ext cx="130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2" name="Ink 61"/>
                <p14:cNvContentPartPr/>
                <p14:nvPr/>
              </p14:nvContentPartPr>
              <p14:xfrm>
                <a:off x="652760" y="3157880"/>
                <a:ext cx="64080" cy="900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1320" y="3155360"/>
                  <a:ext cx="666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3" name="Ink 62"/>
                <p14:cNvContentPartPr/>
                <p14:nvPr/>
              </p14:nvContentPartPr>
              <p14:xfrm>
                <a:off x="657080" y="3193160"/>
                <a:ext cx="75240" cy="1764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6000" y="3192440"/>
                  <a:ext cx="76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48" name="Ink 447"/>
                <p14:cNvContentPartPr/>
                <p14:nvPr/>
              </p14:nvContentPartPr>
              <p14:xfrm>
                <a:off x="800360" y="3109280"/>
                <a:ext cx="69840" cy="151200"/>
              </p14:xfrm>
            </p:contentPart>
          </mc:Choice>
          <mc:Fallback xmlns="">
            <p:pic>
              <p:nvPicPr>
                <p:cNvPr id="448" name="Ink 447"/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99640" y="3107120"/>
                  <a:ext cx="72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49" name="Ink 448"/>
                <p14:cNvContentPartPr/>
                <p14:nvPr/>
              </p14:nvContentPartPr>
              <p14:xfrm>
                <a:off x="910160" y="3198200"/>
                <a:ext cx="81000" cy="60840"/>
              </p14:xfrm>
            </p:contentPart>
          </mc:Choice>
          <mc:Fallback xmlns="">
            <p:pic>
              <p:nvPicPr>
                <p:cNvPr id="449" name="Ink 448"/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9080" y="3195320"/>
                  <a:ext cx="83160" cy="6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02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685" y="0"/>
            <a:ext cx="4137660" cy="577850"/>
          </a:xfrm>
        </p:spPr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l</a:t>
            </a:r>
            <a:r>
              <a:rPr lang="en-US" dirty="0" smtClean="0"/>
              <a:t>east squares setting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944000" y="341204"/>
            <a:ext cx="2822050" cy="369332"/>
            <a:chOff x="981889" y="303511"/>
            <a:chExt cx="3523980" cy="6978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6" name="Ink 115"/>
                <p14:cNvContentPartPr/>
                <p14:nvPr/>
              </p14:nvContentPartPr>
              <p14:xfrm>
                <a:off x="981889" y="410539"/>
                <a:ext cx="294480" cy="41904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5595" y="396254"/>
                  <a:ext cx="307518" cy="453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7" name="Ink 116"/>
                <p14:cNvContentPartPr/>
                <p14:nvPr/>
              </p14:nvContentPartPr>
              <p14:xfrm>
                <a:off x="1007089" y="444019"/>
                <a:ext cx="242640" cy="391320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0798" y="425676"/>
                  <a:ext cx="254323" cy="4293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8" name="Ink 117"/>
                <p14:cNvContentPartPr/>
                <p14:nvPr/>
              </p14:nvContentPartPr>
              <p14:xfrm>
                <a:off x="1509289" y="563899"/>
                <a:ext cx="250200" cy="24084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3000" y="546210"/>
                  <a:ext cx="263676" cy="278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9" name="Ink 118"/>
                <p14:cNvContentPartPr/>
                <p14:nvPr/>
              </p14:nvContentPartPr>
              <p14:xfrm>
                <a:off x="1983049" y="586819"/>
                <a:ext cx="210960" cy="2880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6752" y="565562"/>
                  <a:ext cx="224004" cy="61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0" name="Ink 119"/>
                <p14:cNvContentPartPr/>
                <p14:nvPr/>
              </p14:nvContentPartPr>
              <p14:xfrm>
                <a:off x="1954969" y="684739"/>
                <a:ext cx="243000" cy="3276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8681" y="664682"/>
                  <a:ext cx="256026" cy="72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1" name="Ink 120"/>
                <p14:cNvContentPartPr/>
                <p14:nvPr/>
              </p14:nvContentPartPr>
              <p14:xfrm>
                <a:off x="2364216" y="496579"/>
                <a:ext cx="203760" cy="44784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7469" y="476871"/>
                  <a:ext cx="217254" cy="4879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2" name="Ink 121"/>
                <p14:cNvContentPartPr/>
                <p14:nvPr/>
              </p14:nvContentPartPr>
              <p14:xfrm>
                <a:off x="2708736" y="641659"/>
                <a:ext cx="135720" cy="1080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02874" y="621499"/>
                  <a:ext cx="147894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3" name="Ink 122"/>
                <p14:cNvContentPartPr/>
                <p14:nvPr/>
              </p14:nvContentPartPr>
              <p14:xfrm>
                <a:off x="2749776" y="535819"/>
                <a:ext cx="34560" cy="19728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42955" y="517515"/>
                  <a:ext cx="46383" cy="23388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4" name="TextBox 123"/>
            <p:cNvSpPr txBox="1"/>
            <p:nvPr/>
          </p:nvSpPr>
          <p:spPr>
            <a:xfrm>
              <a:off x="2927582" y="303511"/>
              <a:ext cx="1578287" cy="6978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“noise”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1072" y="661521"/>
            <a:ext cx="4160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w </a:t>
            </a:r>
            <a:r>
              <a:rPr lang="en-US" sz="1600" dirty="0" smtClean="0"/>
              <a:t>that gives the best fit (in the </a:t>
            </a:r>
            <a:r>
              <a:rPr lang="en-US" sz="1600" i="1" dirty="0" smtClean="0"/>
              <a:t>least-quadratic sense</a:t>
            </a:r>
            <a:r>
              <a:rPr lang="en-US" sz="1600" dirty="0" smtClean="0"/>
              <a:t>) is then recovered by:</a:t>
            </a:r>
            <a:endParaRPr lang="en-US" sz="1600" dirty="0"/>
          </a:p>
        </p:txBody>
      </p:sp>
      <p:grpSp>
        <p:nvGrpSpPr>
          <p:cNvPr id="572" name="Group 571"/>
          <p:cNvGrpSpPr/>
          <p:nvPr/>
        </p:nvGrpSpPr>
        <p:grpSpPr>
          <a:xfrm>
            <a:off x="698580" y="1199340"/>
            <a:ext cx="2459520" cy="546120"/>
            <a:chOff x="698580" y="1199340"/>
            <a:chExt cx="2459520" cy="54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/>
                <p14:cNvContentPartPr/>
                <p14:nvPr/>
              </p14:nvContentPartPr>
              <p14:xfrm>
                <a:off x="698580" y="1409220"/>
                <a:ext cx="225720" cy="16272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7140" y="1406700"/>
                  <a:ext cx="227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" name="Ink 5"/>
                <p14:cNvContentPartPr/>
                <p14:nvPr/>
              </p14:nvContentPartPr>
              <p14:xfrm>
                <a:off x="968580" y="1471140"/>
                <a:ext cx="13680" cy="6264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7500" y="1468980"/>
                  <a:ext cx="14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/>
                <p14:cNvContentPartPr/>
                <p14:nvPr/>
              </p14:nvContentPartPr>
              <p14:xfrm>
                <a:off x="983340" y="1414260"/>
                <a:ext cx="13680" cy="612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1900" y="1411740"/>
                  <a:ext cx="158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/>
                <p14:cNvContentPartPr/>
                <p14:nvPr/>
              </p14:nvContentPartPr>
              <p14:xfrm>
                <a:off x="1037700" y="1421460"/>
                <a:ext cx="116640" cy="13500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6980" y="1419660"/>
                  <a:ext cx="118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/>
                <p14:cNvContentPartPr/>
                <p14:nvPr/>
              </p14:nvContentPartPr>
              <p14:xfrm>
                <a:off x="843770" y="1633140"/>
                <a:ext cx="175320" cy="11232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2690" y="1630620"/>
                  <a:ext cx="177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/>
                <p14:cNvContentPartPr/>
                <p14:nvPr/>
              </p14:nvContentPartPr>
              <p14:xfrm>
                <a:off x="1359900" y="1201860"/>
                <a:ext cx="75600" cy="18432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58820" y="1199340"/>
                  <a:ext cx="77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/>
                <p14:cNvContentPartPr/>
                <p14:nvPr/>
              </p14:nvContentPartPr>
              <p14:xfrm>
                <a:off x="1320660" y="1443420"/>
                <a:ext cx="155880" cy="1836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19580" y="1441260"/>
                  <a:ext cx="158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/>
                <p14:cNvContentPartPr/>
                <p14:nvPr/>
              </p14:nvContentPartPr>
              <p14:xfrm>
                <a:off x="1396260" y="1500300"/>
                <a:ext cx="108720" cy="13284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5180" y="1497780"/>
                  <a:ext cx="110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/>
                <p14:cNvContentPartPr/>
                <p14:nvPr/>
              </p14:nvContentPartPr>
              <p14:xfrm>
                <a:off x="1660140" y="1311660"/>
                <a:ext cx="24840" cy="27612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9060" y="1309500"/>
                  <a:ext cx="27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/>
                <p14:cNvContentPartPr/>
                <p14:nvPr/>
              </p14:nvContentPartPr>
              <p14:xfrm>
                <a:off x="1729980" y="1327500"/>
                <a:ext cx="38880" cy="27360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28900" y="1324980"/>
                  <a:ext cx="40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/>
                <p14:cNvContentPartPr/>
                <p14:nvPr/>
              </p14:nvContentPartPr>
              <p14:xfrm>
                <a:off x="1911780" y="1311300"/>
                <a:ext cx="115560" cy="22500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10700" y="1309140"/>
                  <a:ext cx="117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/>
                <p14:cNvContentPartPr/>
                <p14:nvPr/>
              </p14:nvContentPartPr>
              <p14:xfrm>
                <a:off x="1893780" y="1319220"/>
                <a:ext cx="165240" cy="24372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92700" y="1317060"/>
                  <a:ext cx="167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/>
                <p14:cNvContentPartPr/>
                <p14:nvPr/>
              </p14:nvContentPartPr>
              <p14:xfrm>
                <a:off x="2100780" y="1398780"/>
                <a:ext cx="180000" cy="14796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99700" y="1396980"/>
                  <a:ext cx="182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/>
                <p14:cNvContentPartPr/>
                <p14:nvPr/>
              </p14:nvContentPartPr>
              <p14:xfrm>
                <a:off x="2396700" y="1444500"/>
                <a:ext cx="141480" cy="1476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95260" y="1441980"/>
                  <a:ext cx="14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/>
                <p14:cNvContentPartPr/>
                <p14:nvPr/>
              </p14:nvContentPartPr>
              <p14:xfrm>
                <a:off x="2638260" y="1367460"/>
                <a:ext cx="128520" cy="26604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37180" y="1365300"/>
                  <a:ext cx="130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/>
                <p14:cNvContentPartPr/>
                <p14:nvPr/>
              </p14:nvContentPartPr>
              <p14:xfrm>
                <a:off x="2875140" y="1261260"/>
                <a:ext cx="39240" cy="28944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73700" y="1258740"/>
                  <a:ext cx="41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/>
                <p14:cNvContentPartPr/>
                <p14:nvPr/>
              </p14:nvContentPartPr>
              <p14:xfrm>
                <a:off x="2934180" y="1252620"/>
                <a:ext cx="38520" cy="32148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32740" y="1250460"/>
                  <a:ext cx="410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/>
                <p14:cNvContentPartPr/>
                <p14:nvPr/>
              </p14:nvContentPartPr>
              <p14:xfrm>
                <a:off x="3002220" y="1513980"/>
                <a:ext cx="115920" cy="15444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01140" y="1511460"/>
                  <a:ext cx="118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/>
                <p14:cNvContentPartPr/>
                <p14:nvPr/>
              </p14:nvContentPartPr>
              <p14:xfrm>
                <a:off x="3045780" y="1199340"/>
                <a:ext cx="112320" cy="11520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44340" y="1196820"/>
                  <a:ext cx="11448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3306060" y="1212660"/>
            <a:ext cx="825840" cy="393480"/>
            <a:chOff x="3306060" y="1212660"/>
            <a:chExt cx="82584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/>
                <p14:cNvContentPartPr/>
                <p14:nvPr/>
              </p14:nvContentPartPr>
              <p14:xfrm>
                <a:off x="3306060" y="1400580"/>
                <a:ext cx="117360" cy="3132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04980" y="1398060"/>
                  <a:ext cx="119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/>
                <p14:cNvContentPartPr/>
                <p14:nvPr/>
              </p14:nvContentPartPr>
              <p14:xfrm>
                <a:off x="3315780" y="1448100"/>
                <a:ext cx="120240" cy="3672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14700" y="1445580"/>
                  <a:ext cx="121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/>
                <p14:cNvContentPartPr/>
                <p14:nvPr/>
              </p14:nvContentPartPr>
              <p14:xfrm>
                <a:off x="3556620" y="1268820"/>
                <a:ext cx="29160" cy="28512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55540" y="1266660"/>
                  <a:ext cx="316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/>
                <p14:cNvContentPartPr/>
                <p14:nvPr/>
              </p14:nvContentPartPr>
              <p14:xfrm>
                <a:off x="3597300" y="1255500"/>
                <a:ext cx="102960" cy="2736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96220" y="1252980"/>
                  <a:ext cx="105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/>
                <p14:cNvContentPartPr/>
                <p14:nvPr/>
              </p14:nvContentPartPr>
              <p14:xfrm>
                <a:off x="3561660" y="1405620"/>
                <a:ext cx="95040" cy="2196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60580" y="1404900"/>
                  <a:ext cx="96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/>
                <p14:cNvContentPartPr/>
                <p14:nvPr/>
              </p14:nvContentPartPr>
              <p14:xfrm>
                <a:off x="3731220" y="1234260"/>
                <a:ext cx="84240" cy="29376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29780" y="1231740"/>
                  <a:ext cx="86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/>
                <p14:cNvContentPartPr/>
                <p14:nvPr/>
              </p14:nvContentPartPr>
              <p14:xfrm>
                <a:off x="3859740" y="1340460"/>
                <a:ext cx="183960" cy="14040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58300" y="1339380"/>
                  <a:ext cx="186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/>
                <p14:cNvContentPartPr/>
                <p14:nvPr/>
              </p14:nvContentPartPr>
              <p14:xfrm>
                <a:off x="4040100" y="1212660"/>
                <a:ext cx="91800" cy="39348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39740" y="1210500"/>
                  <a:ext cx="9360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567980" y="1685430"/>
            <a:ext cx="2652480" cy="583560"/>
            <a:chOff x="1567980" y="1685430"/>
            <a:chExt cx="265248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5" name="Ink 454"/>
                <p14:cNvContentPartPr/>
                <p14:nvPr/>
              </p14:nvContentPartPr>
              <p14:xfrm>
                <a:off x="1567980" y="1910790"/>
                <a:ext cx="194400" cy="140760"/>
              </p14:xfrm>
            </p:contentPart>
          </mc:Choice>
          <mc:Fallback xmlns="">
            <p:pic>
              <p:nvPicPr>
                <p:cNvPr id="455" name="Ink 454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66900" y="1908270"/>
                  <a:ext cx="195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6" name="Ink 455"/>
                <p14:cNvContentPartPr/>
                <p14:nvPr/>
              </p14:nvContentPartPr>
              <p14:xfrm>
                <a:off x="1809900" y="1999710"/>
                <a:ext cx="26280" cy="48240"/>
              </p14:xfrm>
            </p:contentPart>
          </mc:Choice>
          <mc:Fallback xmlns="">
            <p:pic>
              <p:nvPicPr>
                <p:cNvPr id="456" name="Ink 455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08820" y="1997190"/>
                  <a:ext cx="27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7" name="Ink 456"/>
                <p14:cNvContentPartPr/>
                <p14:nvPr/>
              </p14:nvContentPartPr>
              <p14:xfrm>
                <a:off x="1826100" y="1931310"/>
                <a:ext cx="24480" cy="20880"/>
              </p14:xfrm>
            </p:contentPart>
          </mc:Choice>
          <mc:Fallback xmlns="">
            <p:pic>
              <p:nvPicPr>
                <p:cNvPr id="457" name="Ink 456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24660" y="1928790"/>
                  <a:ext cx="26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8" name="Ink 457"/>
                <p14:cNvContentPartPr/>
                <p14:nvPr/>
              </p14:nvContentPartPr>
              <p14:xfrm>
                <a:off x="1912860" y="1944990"/>
                <a:ext cx="123840" cy="108720"/>
              </p14:xfrm>
            </p:contentPart>
          </mc:Choice>
          <mc:Fallback xmlns="">
            <p:pic>
              <p:nvPicPr>
                <p:cNvPr id="458" name="Ink 457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11780" y="1942470"/>
                  <a:ext cx="126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9" name="Ink 458"/>
                <p14:cNvContentPartPr/>
                <p14:nvPr/>
              </p14:nvContentPartPr>
              <p14:xfrm>
                <a:off x="1755540" y="2153430"/>
                <a:ext cx="184680" cy="115560"/>
              </p14:xfrm>
            </p:contentPart>
          </mc:Choice>
          <mc:Fallback xmlns="">
            <p:pic>
              <p:nvPicPr>
                <p:cNvPr id="459" name="Ink 458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54460" y="2152350"/>
                  <a:ext cx="187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0" name="Ink 459"/>
                <p14:cNvContentPartPr/>
                <p14:nvPr/>
              </p14:nvContentPartPr>
              <p14:xfrm>
                <a:off x="2229300" y="1803510"/>
                <a:ext cx="68760" cy="138240"/>
              </p14:xfrm>
            </p:contentPart>
          </mc:Choice>
          <mc:Fallback xmlns="">
            <p:pic>
              <p:nvPicPr>
                <p:cNvPr id="460" name="Ink 459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28580" y="1800990"/>
                  <a:ext cx="70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1" name="Ink 460"/>
                <p14:cNvContentPartPr/>
                <p14:nvPr/>
              </p14:nvContentPartPr>
              <p14:xfrm>
                <a:off x="2213100" y="1975950"/>
                <a:ext cx="138240" cy="13320"/>
              </p14:xfrm>
            </p:contentPart>
          </mc:Choice>
          <mc:Fallback xmlns="">
            <p:pic>
              <p:nvPicPr>
                <p:cNvPr id="461" name="Ink 460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12020" y="1973430"/>
                  <a:ext cx="1404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2" name="Ink 461"/>
                <p14:cNvContentPartPr/>
                <p14:nvPr/>
              </p14:nvContentPartPr>
              <p14:xfrm>
                <a:off x="2240460" y="2034630"/>
                <a:ext cx="111240" cy="101520"/>
              </p14:xfrm>
            </p:contentPart>
          </mc:Choice>
          <mc:Fallback xmlns="">
            <p:pic>
              <p:nvPicPr>
                <p:cNvPr id="462" name="Ink 461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39020" y="2032110"/>
                  <a:ext cx="113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63" name="Ink 462"/>
                <p14:cNvContentPartPr/>
                <p14:nvPr/>
              </p14:nvContentPartPr>
              <p14:xfrm>
                <a:off x="2527020" y="1828710"/>
                <a:ext cx="213840" cy="224640"/>
              </p14:xfrm>
            </p:contentPart>
          </mc:Choice>
          <mc:Fallback xmlns="">
            <p:pic>
              <p:nvPicPr>
                <p:cNvPr id="463" name="Ink 462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25940" y="1826190"/>
                  <a:ext cx="216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64" name="Ink 463"/>
                <p14:cNvContentPartPr/>
                <p14:nvPr/>
              </p14:nvContentPartPr>
              <p14:xfrm>
                <a:off x="2884860" y="1897110"/>
                <a:ext cx="109080" cy="118080"/>
              </p14:xfrm>
            </p:contentPart>
          </mc:Choice>
          <mc:Fallback xmlns="">
            <p:pic>
              <p:nvPicPr>
                <p:cNvPr id="464" name="Ink 463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83780" y="1894950"/>
                  <a:ext cx="111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65" name="Ink 464"/>
                <p14:cNvContentPartPr/>
                <p14:nvPr/>
              </p14:nvContentPartPr>
              <p14:xfrm>
                <a:off x="2876580" y="1898910"/>
                <a:ext cx="115200" cy="134280"/>
              </p14:xfrm>
            </p:contentPart>
          </mc:Choice>
          <mc:Fallback xmlns="">
            <p:pic>
              <p:nvPicPr>
                <p:cNvPr id="465" name="Ink 464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75140" y="1896750"/>
                  <a:ext cx="117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66" name="Ink 465"/>
                <p14:cNvContentPartPr/>
                <p14:nvPr/>
              </p14:nvContentPartPr>
              <p14:xfrm>
                <a:off x="3031740" y="2038950"/>
                <a:ext cx="55800" cy="43920"/>
              </p14:xfrm>
            </p:contentPart>
          </mc:Choice>
          <mc:Fallback xmlns="">
            <p:pic>
              <p:nvPicPr>
                <p:cNvPr id="466" name="Ink 465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30300" y="2036790"/>
                  <a:ext cx="57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67" name="Ink 466"/>
                <p14:cNvContentPartPr/>
                <p14:nvPr/>
              </p14:nvContentPartPr>
              <p14:xfrm>
                <a:off x="3044700" y="1972350"/>
                <a:ext cx="15840" cy="17280"/>
              </p14:xfrm>
            </p:contentPart>
          </mc:Choice>
          <mc:Fallback xmlns="">
            <p:pic>
              <p:nvPicPr>
                <p:cNvPr id="467" name="Ink 466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43620" y="1969830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68" name="Ink 467"/>
                <p14:cNvContentPartPr/>
                <p14:nvPr/>
              </p14:nvContentPartPr>
              <p14:xfrm>
                <a:off x="3024540" y="1792350"/>
                <a:ext cx="141120" cy="78120"/>
              </p14:xfrm>
            </p:contentPart>
          </mc:Choice>
          <mc:Fallback xmlns="">
            <p:pic>
              <p:nvPicPr>
                <p:cNvPr id="468" name="Ink 467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23100" y="1789470"/>
                  <a:ext cx="143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9" name="Ink 468"/>
                <p14:cNvContentPartPr/>
                <p14:nvPr/>
              </p14:nvContentPartPr>
              <p14:xfrm>
                <a:off x="3189420" y="1925910"/>
                <a:ext cx="10440" cy="21240"/>
              </p14:xfrm>
            </p:contentPart>
          </mc:Choice>
          <mc:Fallback xmlns="">
            <p:pic>
              <p:nvPicPr>
                <p:cNvPr id="469" name="Ink 468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88340" y="1924110"/>
                  <a:ext cx="12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71" name="Ink 470"/>
                <p14:cNvContentPartPr/>
                <p14:nvPr/>
              </p14:nvContentPartPr>
              <p14:xfrm>
                <a:off x="3283020" y="1884150"/>
                <a:ext cx="180000" cy="131400"/>
              </p14:xfrm>
            </p:contentPart>
          </mc:Choice>
          <mc:Fallback xmlns="">
            <p:pic>
              <p:nvPicPr>
                <p:cNvPr id="471" name="Ink 470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81580" y="1881630"/>
                  <a:ext cx="182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72" name="Ink 471"/>
                <p14:cNvContentPartPr/>
                <p14:nvPr/>
              </p14:nvContentPartPr>
              <p14:xfrm>
                <a:off x="2518740" y="2133270"/>
                <a:ext cx="49320" cy="96120"/>
              </p14:xfrm>
            </p:contentPart>
          </mc:Choice>
          <mc:Fallback xmlns="">
            <p:pic>
              <p:nvPicPr>
                <p:cNvPr id="472" name="Ink 471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17300" y="2130750"/>
                  <a:ext cx="51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73" name="Ink 472"/>
                <p14:cNvContentPartPr/>
                <p14:nvPr/>
              </p14:nvContentPartPr>
              <p14:xfrm>
                <a:off x="2536740" y="2068110"/>
                <a:ext cx="9000" cy="16920"/>
              </p14:xfrm>
            </p:contentPart>
          </mc:Choice>
          <mc:Fallback xmlns="">
            <p:pic>
              <p:nvPicPr>
                <p:cNvPr id="473" name="Ink 472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35300" y="2065590"/>
                  <a:ext cx="11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4" name="Ink 473"/>
                <p14:cNvContentPartPr/>
                <p14:nvPr/>
              </p14:nvContentPartPr>
              <p14:xfrm>
                <a:off x="2613420" y="2117070"/>
                <a:ext cx="61200" cy="8640"/>
              </p14:xfrm>
            </p:contentPart>
          </mc:Choice>
          <mc:Fallback xmlns="">
            <p:pic>
              <p:nvPicPr>
                <p:cNvPr id="474" name="Ink 473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12340" y="2114910"/>
                  <a:ext cx="633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75" name="Ink 474"/>
                <p14:cNvContentPartPr/>
                <p14:nvPr/>
              </p14:nvContentPartPr>
              <p14:xfrm>
                <a:off x="2615940" y="2143710"/>
                <a:ext cx="73440" cy="18720"/>
              </p14:xfrm>
            </p:contentPart>
          </mc:Choice>
          <mc:Fallback xmlns="">
            <p:pic>
              <p:nvPicPr>
                <p:cNvPr id="475" name="Ink 474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14500" y="2142630"/>
                  <a:ext cx="75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76" name="Ink 475"/>
                <p14:cNvContentPartPr/>
                <p14:nvPr/>
              </p14:nvContentPartPr>
              <p14:xfrm>
                <a:off x="2738340" y="2109510"/>
                <a:ext cx="7200" cy="120240"/>
              </p14:xfrm>
            </p:contentPart>
          </mc:Choice>
          <mc:Fallback xmlns="">
            <p:pic>
              <p:nvPicPr>
                <p:cNvPr id="476" name="Ink 475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736900" y="2106990"/>
                  <a:ext cx="9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77" name="Ink 476"/>
                <p14:cNvContentPartPr/>
                <p14:nvPr/>
              </p14:nvContentPartPr>
              <p14:xfrm>
                <a:off x="2613060" y="1685430"/>
                <a:ext cx="105840" cy="96840"/>
              </p14:xfrm>
            </p:contentPart>
          </mc:Choice>
          <mc:Fallback xmlns="">
            <p:pic>
              <p:nvPicPr>
                <p:cNvPr id="477" name="Ink 476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11980" y="1682910"/>
                  <a:ext cx="1072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78" name="Ink 477"/>
                <p14:cNvContentPartPr/>
                <p14:nvPr/>
              </p14:nvContentPartPr>
              <p14:xfrm>
                <a:off x="3553380" y="1934190"/>
                <a:ext cx="105480" cy="5040"/>
              </p14:xfrm>
            </p:contentPart>
          </mc:Choice>
          <mc:Fallback xmlns="">
            <p:pic>
              <p:nvPicPr>
                <p:cNvPr id="478" name="Ink 477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52300" y="1931670"/>
                  <a:ext cx="1080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79" name="Ink 478"/>
                <p14:cNvContentPartPr/>
                <p14:nvPr/>
              </p14:nvContentPartPr>
              <p14:xfrm>
                <a:off x="3721500" y="1861110"/>
                <a:ext cx="115200" cy="253800"/>
              </p14:xfrm>
            </p:contentPart>
          </mc:Choice>
          <mc:Fallback xmlns="">
            <p:pic>
              <p:nvPicPr>
                <p:cNvPr id="479" name="Ink 478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20780" y="1858950"/>
                  <a:ext cx="117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80" name="Ink 479"/>
                <p14:cNvContentPartPr/>
                <p14:nvPr/>
              </p14:nvContentPartPr>
              <p14:xfrm>
                <a:off x="3890700" y="2028510"/>
                <a:ext cx="45000" cy="72000"/>
              </p14:xfrm>
            </p:contentPart>
          </mc:Choice>
          <mc:Fallback xmlns="">
            <p:pic>
              <p:nvPicPr>
                <p:cNvPr id="480" name="Ink 479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89620" y="2025990"/>
                  <a:ext cx="46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81" name="Ink 480"/>
                <p14:cNvContentPartPr/>
                <p14:nvPr/>
              </p14:nvContentPartPr>
              <p14:xfrm>
                <a:off x="3895740" y="1951110"/>
                <a:ext cx="14760" cy="9720"/>
              </p14:xfrm>
            </p:contentPart>
          </mc:Choice>
          <mc:Fallback xmlns="">
            <p:pic>
              <p:nvPicPr>
                <p:cNvPr id="481" name="Ink 480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94300" y="1948590"/>
                  <a:ext cx="172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82" name="Ink 481"/>
                <p14:cNvContentPartPr/>
                <p14:nvPr/>
              </p14:nvContentPartPr>
              <p14:xfrm>
                <a:off x="2780820" y="1815750"/>
                <a:ext cx="62280" cy="249480"/>
              </p14:xfrm>
            </p:contentPart>
          </mc:Choice>
          <mc:Fallback xmlns="">
            <p:pic>
              <p:nvPicPr>
                <p:cNvPr id="482" name="Ink 481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79740" y="1813230"/>
                  <a:ext cx="64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83" name="Ink 482"/>
                <p14:cNvContentPartPr/>
                <p14:nvPr/>
              </p14:nvContentPartPr>
              <p14:xfrm>
                <a:off x="3967740" y="1795590"/>
                <a:ext cx="79920" cy="263160"/>
              </p14:xfrm>
            </p:contentPart>
          </mc:Choice>
          <mc:Fallback xmlns="">
            <p:pic>
              <p:nvPicPr>
                <p:cNvPr id="483" name="Ink 482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66300" y="1793430"/>
                  <a:ext cx="82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84" name="Ink 483"/>
                <p14:cNvContentPartPr/>
                <p14:nvPr/>
              </p14:nvContentPartPr>
              <p14:xfrm>
                <a:off x="4080420" y="1727190"/>
                <a:ext cx="140040" cy="104040"/>
              </p14:xfrm>
            </p:contentPart>
          </mc:Choice>
          <mc:Fallback xmlns="">
            <p:pic>
              <p:nvPicPr>
                <p:cNvPr id="484" name="Ink 483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79340" y="1724670"/>
                  <a:ext cx="1414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40170" y="2447860"/>
            <a:ext cx="1690456" cy="828360"/>
            <a:chOff x="440170" y="2447860"/>
            <a:chExt cx="1690456" cy="82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40" name="Ink 539"/>
                <p14:cNvContentPartPr/>
                <p14:nvPr/>
              </p14:nvContentPartPr>
              <p14:xfrm>
                <a:off x="1159740" y="2481700"/>
                <a:ext cx="143280" cy="761400"/>
              </p14:xfrm>
            </p:contentPart>
          </mc:Choice>
          <mc:Fallback xmlns="">
            <p:pic>
              <p:nvPicPr>
                <p:cNvPr id="540" name="Ink 539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58660" y="2479180"/>
                  <a:ext cx="14580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41" name="Ink 540"/>
                <p14:cNvContentPartPr/>
                <p14:nvPr/>
              </p14:nvContentPartPr>
              <p14:xfrm>
                <a:off x="1329300" y="2554780"/>
                <a:ext cx="60480" cy="114120"/>
              </p14:xfrm>
            </p:contentPart>
          </mc:Choice>
          <mc:Fallback xmlns="">
            <p:pic>
              <p:nvPicPr>
                <p:cNvPr id="541" name="Ink 540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28220" y="2552620"/>
                  <a:ext cx="62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42" name="Ink 541"/>
                <p14:cNvContentPartPr/>
                <p14:nvPr/>
              </p14:nvContentPartPr>
              <p14:xfrm>
                <a:off x="1317420" y="2574580"/>
                <a:ext cx="84240" cy="108360"/>
              </p14:xfrm>
            </p:contentPart>
          </mc:Choice>
          <mc:Fallback xmlns="">
            <p:pic>
              <p:nvPicPr>
                <p:cNvPr id="542" name="Ink 541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16340" y="2572420"/>
                  <a:ext cx="86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45" name="Ink 544"/>
                <p14:cNvContentPartPr/>
                <p14:nvPr/>
              </p14:nvContentPartPr>
              <p14:xfrm>
                <a:off x="1391940" y="2631820"/>
                <a:ext cx="87480" cy="116280"/>
              </p14:xfrm>
            </p:contentPart>
          </mc:Choice>
          <mc:Fallback xmlns="">
            <p:pic>
              <p:nvPicPr>
                <p:cNvPr id="545" name="Ink 544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90860" y="2629300"/>
                  <a:ext cx="89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6" name="Ink 545"/>
                <p14:cNvContentPartPr/>
                <p14:nvPr/>
              </p14:nvContentPartPr>
              <p14:xfrm>
                <a:off x="1434780" y="2447860"/>
                <a:ext cx="104040" cy="94680"/>
              </p14:xfrm>
            </p:contentPart>
          </mc:Choice>
          <mc:Fallback xmlns="">
            <p:pic>
              <p:nvPicPr>
                <p:cNvPr id="546" name="Ink 545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433700" y="2445340"/>
                  <a:ext cx="106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47" name="Ink 546"/>
                <p14:cNvContentPartPr/>
                <p14:nvPr/>
              </p14:nvContentPartPr>
              <p14:xfrm>
                <a:off x="1541340" y="2554420"/>
                <a:ext cx="122760" cy="95760"/>
              </p14:xfrm>
            </p:contentPart>
          </mc:Choice>
          <mc:Fallback xmlns="">
            <p:pic>
              <p:nvPicPr>
                <p:cNvPr id="547" name="Ink 546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39900" y="2552260"/>
                  <a:ext cx="125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48" name="Ink 547"/>
                <p14:cNvContentPartPr/>
                <p14:nvPr/>
              </p14:nvContentPartPr>
              <p14:xfrm>
                <a:off x="1743660" y="2586460"/>
                <a:ext cx="70920" cy="15480"/>
              </p14:xfrm>
            </p:contentPart>
          </mc:Choice>
          <mc:Fallback xmlns="">
            <p:pic>
              <p:nvPicPr>
                <p:cNvPr id="548" name="Ink 547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42580" y="2583940"/>
                  <a:ext cx="73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49" name="Ink 548"/>
                <p14:cNvContentPartPr/>
                <p14:nvPr/>
              </p14:nvContentPartPr>
              <p14:xfrm>
                <a:off x="1845540" y="2547940"/>
                <a:ext cx="96480" cy="204120"/>
              </p14:xfrm>
            </p:contentPart>
          </mc:Choice>
          <mc:Fallback xmlns="">
            <p:pic>
              <p:nvPicPr>
                <p:cNvPr id="549" name="Ink 548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844820" y="2545420"/>
                  <a:ext cx="98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50" name="Ink 549"/>
                <p14:cNvContentPartPr/>
                <p14:nvPr/>
              </p14:nvContentPartPr>
              <p14:xfrm>
                <a:off x="1977660" y="2646580"/>
                <a:ext cx="10080" cy="57960"/>
              </p14:xfrm>
            </p:contentPart>
          </mc:Choice>
          <mc:Fallback xmlns="">
            <p:pic>
              <p:nvPicPr>
                <p:cNvPr id="550" name="Ink 549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76580" y="2644060"/>
                  <a:ext cx="12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51" name="Ink 550"/>
                <p14:cNvContentPartPr/>
                <p14:nvPr/>
              </p14:nvContentPartPr>
              <p14:xfrm>
                <a:off x="2024786" y="2481160"/>
                <a:ext cx="105840" cy="762480"/>
              </p14:xfrm>
            </p:contentPart>
          </mc:Choice>
          <mc:Fallback xmlns="">
            <p:pic>
              <p:nvPicPr>
                <p:cNvPr id="551" name="Ink 550"/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024426" y="2478640"/>
                  <a:ext cx="107280" cy="7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52" name="Ink 551"/>
                <p14:cNvContentPartPr/>
                <p14:nvPr/>
              </p14:nvContentPartPr>
              <p14:xfrm>
                <a:off x="1652940" y="2752420"/>
                <a:ext cx="18360" cy="23760"/>
              </p14:xfrm>
            </p:contentPart>
          </mc:Choice>
          <mc:Fallback xmlns="">
            <p:pic>
              <p:nvPicPr>
                <p:cNvPr id="552" name="Ink 551"/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51860" y="2749900"/>
                  <a:ext cx="20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3" name="Ink 552"/>
                <p14:cNvContentPartPr/>
                <p14:nvPr/>
              </p14:nvContentPartPr>
              <p14:xfrm>
                <a:off x="1657260" y="2841700"/>
                <a:ext cx="11160" cy="14760"/>
              </p14:xfrm>
            </p:contentPart>
          </mc:Choice>
          <mc:Fallback xmlns="">
            <p:pic>
              <p:nvPicPr>
                <p:cNvPr id="553" name="Ink 552"/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6900" y="2839540"/>
                  <a:ext cx="126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54" name="Ink 553"/>
                <p14:cNvContentPartPr/>
                <p14:nvPr/>
              </p14:nvContentPartPr>
              <p14:xfrm>
                <a:off x="1650420" y="2943580"/>
                <a:ext cx="9000" cy="25560"/>
              </p14:xfrm>
            </p:contentPart>
          </mc:Choice>
          <mc:Fallback xmlns="">
            <p:pic>
              <p:nvPicPr>
                <p:cNvPr id="554" name="Ink 553"/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49700" y="2941420"/>
                  <a:ext cx="10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55" name="Ink 554"/>
                <p14:cNvContentPartPr/>
                <p14:nvPr/>
              </p14:nvContentPartPr>
              <p14:xfrm>
                <a:off x="1651860" y="3049420"/>
                <a:ext cx="6840" cy="9360"/>
              </p14:xfrm>
            </p:contentPart>
          </mc:Choice>
          <mc:Fallback xmlns="">
            <p:pic>
              <p:nvPicPr>
                <p:cNvPr id="555" name="Ink 554"/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50780" y="3047620"/>
                  <a:ext cx="90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56" name="Ink 555"/>
                <p14:cNvContentPartPr/>
                <p14:nvPr/>
              </p14:nvContentPartPr>
              <p14:xfrm>
                <a:off x="1316700" y="3104860"/>
                <a:ext cx="75240" cy="96120"/>
              </p14:xfrm>
            </p:contentPart>
          </mc:Choice>
          <mc:Fallback xmlns="">
            <p:pic>
              <p:nvPicPr>
                <p:cNvPr id="556" name="Ink 555"/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15620" y="3102340"/>
                  <a:ext cx="77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57" name="Ink 556"/>
                <p14:cNvContentPartPr/>
                <p14:nvPr/>
              </p14:nvContentPartPr>
              <p14:xfrm>
                <a:off x="1318140" y="3089020"/>
                <a:ext cx="90000" cy="119520"/>
              </p14:xfrm>
            </p:contentPart>
          </mc:Choice>
          <mc:Fallback xmlns="">
            <p:pic>
              <p:nvPicPr>
                <p:cNvPr id="557" name="Ink 556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17060" y="3086860"/>
                  <a:ext cx="92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58" name="Ink 557"/>
                <p14:cNvContentPartPr/>
                <p14:nvPr/>
              </p14:nvContentPartPr>
              <p14:xfrm>
                <a:off x="1426500" y="3177940"/>
                <a:ext cx="74520" cy="84240"/>
              </p14:xfrm>
            </p:contentPart>
          </mc:Choice>
          <mc:Fallback xmlns="">
            <p:pic>
              <p:nvPicPr>
                <p:cNvPr id="558" name="Ink 557"/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25420" y="3175780"/>
                  <a:ext cx="76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59" name="Ink 558"/>
                <p14:cNvContentPartPr/>
                <p14:nvPr/>
              </p14:nvContentPartPr>
              <p14:xfrm>
                <a:off x="1466100" y="3005500"/>
                <a:ext cx="81000" cy="86040"/>
              </p14:xfrm>
            </p:contentPart>
          </mc:Choice>
          <mc:Fallback xmlns="">
            <p:pic>
              <p:nvPicPr>
                <p:cNvPr id="559" name="Ink 558"/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465020" y="3002980"/>
                  <a:ext cx="82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60" name="Ink 559"/>
                <p14:cNvContentPartPr/>
                <p14:nvPr/>
              </p14:nvContentPartPr>
              <p14:xfrm>
                <a:off x="1543500" y="3112780"/>
                <a:ext cx="129240" cy="108360"/>
              </p14:xfrm>
            </p:contentPart>
          </mc:Choice>
          <mc:Fallback xmlns="">
            <p:pic>
              <p:nvPicPr>
                <p:cNvPr id="560" name="Ink 559"/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542420" y="3110620"/>
                  <a:ext cx="131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61" name="Ink 560"/>
                <p14:cNvContentPartPr/>
                <p14:nvPr/>
              </p14:nvContentPartPr>
              <p14:xfrm>
                <a:off x="1732140" y="3156340"/>
                <a:ext cx="61560" cy="6480"/>
              </p14:xfrm>
            </p:contentPart>
          </mc:Choice>
          <mc:Fallback xmlns="">
            <p:pic>
              <p:nvPicPr>
                <p:cNvPr id="561" name="Ink 560"/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731060" y="3153820"/>
                  <a:ext cx="637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62" name="Ink 561"/>
                <p14:cNvContentPartPr/>
                <p14:nvPr/>
              </p14:nvContentPartPr>
              <p14:xfrm>
                <a:off x="1844820" y="3097660"/>
                <a:ext cx="99720" cy="178560"/>
              </p14:xfrm>
            </p:contentPart>
          </mc:Choice>
          <mc:Fallback xmlns="">
            <p:pic>
              <p:nvPicPr>
                <p:cNvPr id="562" name="Ink 561"/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43740" y="3095140"/>
                  <a:ext cx="101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63" name="Ink 562"/>
                <p14:cNvContentPartPr/>
                <p14:nvPr/>
              </p14:nvContentPartPr>
              <p14:xfrm>
                <a:off x="1952100" y="3184780"/>
                <a:ext cx="61560" cy="75240"/>
              </p14:xfrm>
            </p:contentPart>
          </mc:Choice>
          <mc:Fallback xmlns="">
            <p:pic>
              <p:nvPicPr>
                <p:cNvPr id="563" name="Ink 562"/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951020" y="3182620"/>
                  <a:ext cx="63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64" name="Ink 563"/>
                <p14:cNvContentPartPr/>
                <p14:nvPr/>
              </p14:nvContentPartPr>
              <p14:xfrm>
                <a:off x="440170" y="2776360"/>
                <a:ext cx="135360" cy="157680"/>
              </p14:xfrm>
            </p:contentPart>
          </mc:Choice>
          <mc:Fallback xmlns="">
            <p:pic>
              <p:nvPicPr>
                <p:cNvPr id="564" name="Ink 563"/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8730" y="2774200"/>
                  <a:ext cx="137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65" name="Ink 564"/>
                <p14:cNvContentPartPr/>
                <p14:nvPr/>
              </p14:nvContentPartPr>
              <p14:xfrm>
                <a:off x="612970" y="2722360"/>
                <a:ext cx="65880" cy="214920"/>
              </p14:xfrm>
            </p:contentPart>
          </mc:Choice>
          <mc:Fallback xmlns="">
            <p:pic>
              <p:nvPicPr>
                <p:cNvPr id="565" name="Ink 564"/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1530" y="2719840"/>
                  <a:ext cx="68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66" name="Ink 565"/>
                <p14:cNvContentPartPr/>
                <p14:nvPr/>
              </p14:nvContentPartPr>
              <p14:xfrm>
                <a:off x="687130" y="2811640"/>
                <a:ext cx="115920" cy="91440"/>
              </p14:xfrm>
            </p:contentPart>
          </mc:Choice>
          <mc:Fallback xmlns="">
            <p:pic>
              <p:nvPicPr>
                <p:cNvPr id="566" name="Ink 565"/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6050" y="2809120"/>
                  <a:ext cx="118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67" name="Ink 566"/>
                <p14:cNvContentPartPr/>
                <p14:nvPr/>
              </p14:nvContentPartPr>
              <p14:xfrm>
                <a:off x="847330" y="2715880"/>
                <a:ext cx="54720" cy="241920"/>
              </p14:xfrm>
            </p:contentPart>
          </mc:Choice>
          <mc:Fallback xmlns="">
            <p:pic>
              <p:nvPicPr>
                <p:cNvPr id="567" name="Ink 566"/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45890" y="2713720"/>
                  <a:ext cx="57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68" name="Ink 567"/>
                <p14:cNvContentPartPr/>
                <p14:nvPr/>
              </p14:nvContentPartPr>
              <p14:xfrm>
                <a:off x="982330" y="2806960"/>
                <a:ext cx="110160" cy="16920"/>
              </p14:xfrm>
            </p:contentPart>
          </mc:Choice>
          <mc:Fallback xmlns="">
            <p:pic>
              <p:nvPicPr>
                <p:cNvPr id="568" name="Ink 567"/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81250" y="2804080"/>
                  <a:ext cx="112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69" name="Ink 568"/>
                <p14:cNvContentPartPr/>
                <p14:nvPr/>
              </p14:nvContentPartPr>
              <p14:xfrm>
                <a:off x="995290" y="2873560"/>
                <a:ext cx="106200" cy="17640"/>
              </p14:xfrm>
            </p:contentPart>
          </mc:Choice>
          <mc:Fallback xmlns="">
            <p:pic>
              <p:nvPicPr>
                <p:cNvPr id="569" name="Ink 568"/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4210" y="2871040"/>
                  <a:ext cx="108360" cy="2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0" name="TextBox 569"/>
          <p:cNvSpPr txBox="1"/>
          <p:nvPr/>
        </p:nvSpPr>
        <p:spPr>
          <a:xfrm>
            <a:off x="166050" y="2051550"/>
            <a:ext cx="98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Residual vector: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1" name="TextBox 570"/>
          <p:cNvSpPr txBox="1"/>
          <p:nvPr/>
        </p:nvSpPr>
        <p:spPr>
          <a:xfrm>
            <a:off x="2467440" y="2363274"/>
            <a:ext cx="16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rewrite: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23660" y="2784920"/>
            <a:ext cx="1761970" cy="455190"/>
            <a:chOff x="2623660" y="2784920"/>
            <a:chExt cx="1761970" cy="45519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85" name="Ink 484"/>
                <p14:cNvContentPartPr/>
                <p14:nvPr/>
              </p14:nvContentPartPr>
              <p14:xfrm>
                <a:off x="2624380" y="2903870"/>
                <a:ext cx="20520" cy="116280"/>
              </p14:xfrm>
            </p:contentPart>
          </mc:Choice>
          <mc:Fallback xmlns="">
            <p:pic>
              <p:nvPicPr>
                <p:cNvPr id="485" name="Ink 484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23300" y="2901350"/>
                  <a:ext cx="22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86" name="Ink 485"/>
                <p14:cNvContentPartPr/>
                <p14:nvPr/>
              </p14:nvContentPartPr>
              <p14:xfrm>
                <a:off x="2623660" y="2903870"/>
                <a:ext cx="175320" cy="130680"/>
              </p14:xfrm>
            </p:contentPart>
          </mc:Choice>
          <mc:Fallback xmlns="">
            <p:pic>
              <p:nvPicPr>
                <p:cNvPr id="486" name="Ink 485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22580" y="2901350"/>
                  <a:ext cx="177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87" name="Ink 486"/>
                <p14:cNvContentPartPr/>
                <p14:nvPr/>
              </p14:nvContentPartPr>
              <p14:xfrm>
                <a:off x="2896540" y="2971550"/>
                <a:ext cx="6120" cy="53640"/>
              </p14:xfrm>
            </p:contentPart>
          </mc:Choice>
          <mc:Fallback xmlns="">
            <p:pic>
              <p:nvPicPr>
                <p:cNvPr id="487" name="Ink 486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95460" y="2969390"/>
                  <a:ext cx="8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88" name="Ink 487"/>
                <p14:cNvContentPartPr/>
                <p14:nvPr/>
              </p14:nvContentPartPr>
              <p14:xfrm>
                <a:off x="2889340" y="2897030"/>
                <a:ext cx="7920" cy="17280"/>
              </p14:xfrm>
            </p:contentPart>
          </mc:Choice>
          <mc:Fallback xmlns="">
            <p:pic>
              <p:nvPicPr>
                <p:cNvPr id="488" name="Ink 487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88260" y="2894510"/>
                  <a:ext cx="10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89" name="Ink 488"/>
                <p14:cNvContentPartPr/>
                <p14:nvPr/>
              </p14:nvContentPartPr>
              <p14:xfrm>
                <a:off x="2965300" y="2930870"/>
                <a:ext cx="87840" cy="105840"/>
              </p14:xfrm>
            </p:contentPart>
          </mc:Choice>
          <mc:Fallback xmlns="">
            <p:pic>
              <p:nvPicPr>
                <p:cNvPr id="489" name="Ink 488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63860" y="2927990"/>
                  <a:ext cx="90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90" name="Ink 489"/>
                <p14:cNvContentPartPr/>
                <p14:nvPr/>
              </p14:nvContentPartPr>
              <p14:xfrm>
                <a:off x="2747500" y="3123470"/>
                <a:ext cx="197280" cy="116640"/>
              </p14:xfrm>
            </p:contentPart>
          </mc:Choice>
          <mc:Fallback xmlns="">
            <p:pic>
              <p:nvPicPr>
                <p:cNvPr id="490" name="Ink 489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46420" y="3120950"/>
                  <a:ext cx="199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91" name="Ink 490"/>
                <p14:cNvContentPartPr/>
                <p14:nvPr/>
              </p14:nvContentPartPr>
              <p14:xfrm>
                <a:off x="3312650" y="2835830"/>
                <a:ext cx="58320" cy="252000"/>
              </p14:xfrm>
            </p:contentPart>
          </mc:Choice>
          <mc:Fallback xmlns="">
            <p:pic>
              <p:nvPicPr>
                <p:cNvPr id="491" name="Ink 490"/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311570" y="2833670"/>
                  <a:ext cx="60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92" name="Ink 491"/>
                <p14:cNvContentPartPr/>
                <p14:nvPr/>
              </p14:nvContentPartPr>
              <p14:xfrm>
                <a:off x="3388970" y="2835110"/>
                <a:ext cx="52920" cy="235440"/>
              </p14:xfrm>
            </p:contentPart>
          </mc:Choice>
          <mc:Fallback xmlns="">
            <p:pic>
              <p:nvPicPr>
                <p:cNvPr id="492" name="Ink 491"/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387890" y="2832950"/>
                  <a:ext cx="55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94" name="Ink 493"/>
                <p14:cNvContentPartPr/>
                <p14:nvPr/>
              </p14:nvContentPartPr>
              <p14:xfrm>
                <a:off x="3459170" y="2900630"/>
                <a:ext cx="108360" cy="143280"/>
              </p14:xfrm>
            </p:contentPart>
          </mc:Choice>
          <mc:Fallback xmlns="">
            <p:pic>
              <p:nvPicPr>
                <p:cNvPr id="494" name="Ink 493"/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58094" y="2898470"/>
                  <a:ext cx="110513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32" name="Ink 531"/>
                <p14:cNvContentPartPr/>
                <p14:nvPr/>
              </p14:nvContentPartPr>
              <p14:xfrm>
                <a:off x="3612890" y="2841590"/>
                <a:ext cx="102960" cy="220680"/>
              </p14:xfrm>
            </p:contentPart>
          </mc:Choice>
          <mc:Fallback xmlns="">
            <p:pic>
              <p:nvPicPr>
                <p:cNvPr id="532" name="Ink 531"/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611450" y="2839430"/>
                  <a:ext cx="105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34" name="Ink 533"/>
                <p14:cNvContentPartPr/>
                <p14:nvPr/>
              </p14:nvContentPartPr>
              <p14:xfrm>
                <a:off x="3761930" y="2894510"/>
                <a:ext cx="194760" cy="132840"/>
              </p14:xfrm>
            </p:contentPart>
          </mc:Choice>
          <mc:Fallback xmlns="">
            <p:pic>
              <p:nvPicPr>
                <p:cNvPr id="534" name="Ink 533"/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760850" y="2891990"/>
                  <a:ext cx="197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35" name="Ink 534"/>
                <p14:cNvContentPartPr/>
                <p14:nvPr/>
              </p14:nvContentPartPr>
              <p14:xfrm>
                <a:off x="3981170" y="2813510"/>
                <a:ext cx="84600" cy="309240"/>
              </p14:xfrm>
            </p:contentPart>
          </mc:Choice>
          <mc:Fallback xmlns="">
            <p:pic>
              <p:nvPicPr>
                <p:cNvPr id="535" name="Ink 534"/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80808" y="2810987"/>
                  <a:ext cx="86408" cy="3124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36" name="Ink 535"/>
                <p14:cNvContentPartPr/>
                <p14:nvPr/>
              </p14:nvContentPartPr>
              <p14:xfrm>
                <a:off x="4116350" y="2851490"/>
                <a:ext cx="28080" cy="232200"/>
              </p14:xfrm>
            </p:contentPart>
          </mc:Choice>
          <mc:Fallback xmlns="">
            <p:pic>
              <p:nvPicPr>
                <p:cNvPr id="536" name="Ink 535"/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15284" y="2849330"/>
                  <a:ext cx="30213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37" name="Ink 536"/>
                <p14:cNvContentPartPr/>
                <p14:nvPr/>
              </p14:nvContentPartPr>
              <p14:xfrm>
                <a:off x="4199150" y="2846450"/>
                <a:ext cx="42840" cy="237960"/>
              </p14:xfrm>
            </p:contentPart>
          </mc:Choice>
          <mc:Fallback xmlns="">
            <p:pic>
              <p:nvPicPr>
                <p:cNvPr id="537" name="Ink 536"/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198079" y="2844293"/>
                  <a:ext cx="44982" cy="242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38" name="Ink 537"/>
                <p14:cNvContentPartPr/>
                <p14:nvPr/>
              </p14:nvContentPartPr>
              <p14:xfrm>
                <a:off x="4248110" y="3008810"/>
                <a:ext cx="73440" cy="126360"/>
              </p14:xfrm>
            </p:contentPart>
          </mc:Choice>
          <mc:Fallback xmlns="">
            <p:pic>
              <p:nvPicPr>
                <p:cNvPr id="538" name="Ink 537"/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47030" y="3006283"/>
                  <a:ext cx="74880" cy="131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539" name="Ink 538"/>
                <p14:cNvContentPartPr/>
                <p14:nvPr/>
              </p14:nvContentPartPr>
              <p14:xfrm>
                <a:off x="4280510" y="2788490"/>
                <a:ext cx="105120" cy="148320"/>
              </p14:xfrm>
            </p:contentPart>
          </mc:Choice>
          <mc:Fallback xmlns="">
            <p:pic>
              <p:nvPicPr>
                <p:cNvPr id="539" name="Ink 538"/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279070" y="2785976"/>
                  <a:ext cx="106920" cy="152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" name="Ink 6"/>
                <p14:cNvContentPartPr/>
                <p14:nvPr/>
              </p14:nvContentPartPr>
              <p14:xfrm>
                <a:off x="3180320" y="2784920"/>
                <a:ext cx="45360" cy="12816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79240" y="2782400"/>
                  <a:ext cx="47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" name="Ink 7"/>
                <p14:cNvContentPartPr/>
                <p14:nvPr/>
              </p14:nvContentPartPr>
              <p14:xfrm>
                <a:off x="3129920" y="2960960"/>
                <a:ext cx="131400" cy="1656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128840" y="2958440"/>
                  <a:ext cx="133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0" name="Ink 9"/>
                <p14:cNvContentPartPr/>
                <p14:nvPr/>
              </p14:nvContentPartPr>
              <p14:xfrm>
                <a:off x="3129200" y="3026120"/>
                <a:ext cx="131400" cy="12744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127760" y="3023600"/>
                  <a:ext cx="133200" cy="13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895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" grpId="0"/>
      <p:bldP spid="5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tomography</a:t>
            </a:r>
            <a:endParaRPr lang="en-US" dirty="0"/>
          </a:p>
        </p:txBody>
      </p:sp>
      <p:pic>
        <p:nvPicPr>
          <p:cNvPr id="2050" name="Picture 2" descr="File:Ct-workstation-ne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" y="346074"/>
            <a:ext cx="2713038" cy="27130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01849" y="299720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Image from </a:t>
            </a:r>
            <a:r>
              <a:rPr lang="en-US" i="1" dirty="0" err="1" smtClean="0"/>
              <a:t>wikipedia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628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tomography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850" y="292100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Image from </a:t>
            </a:r>
            <a:r>
              <a:rPr lang="en-US" i="1" dirty="0" err="1" smtClean="0"/>
              <a:t>wikipedia</a:t>
            </a:r>
            <a:endParaRPr lang="en-US" i="1" dirty="0"/>
          </a:p>
        </p:txBody>
      </p:sp>
      <p:pic>
        <p:nvPicPr>
          <p:cNvPr id="2052" name="Picture 4" descr="File:Ct-interna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3" y="370154"/>
            <a:ext cx="2576355" cy="25508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22" y="1042414"/>
            <a:ext cx="1357657" cy="136515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pSp>
        <p:nvGrpSpPr>
          <p:cNvPr id="2" name="Group 1"/>
          <p:cNvGrpSpPr/>
          <p:nvPr/>
        </p:nvGrpSpPr>
        <p:grpSpPr>
          <a:xfrm>
            <a:off x="235071" y="308499"/>
            <a:ext cx="3398834" cy="3463678"/>
            <a:chOff x="235071" y="308499"/>
            <a:chExt cx="3398834" cy="3463678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926974" y="354564"/>
              <a:ext cx="2706931" cy="2755723"/>
              <a:chOff x="1948076" y="188640"/>
              <a:chExt cx="5792276" cy="5864284"/>
            </a:xfrm>
          </p:grpSpPr>
          <p:cxnSp>
            <p:nvCxnSpPr>
              <p:cNvPr id="9" name="Прямая со стрелкой 8"/>
              <p:cNvCxnSpPr/>
              <p:nvPr/>
            </p:nvCxnSpPr>
            <p:spPr>
              <a:xfrm flipV="1">
                <a:off x="1948076" y="188640"/>
                <a:ext cx="2683777" cy="586428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 flipH="1">
                <a:off x="1948076" y="188640"/>
                <a:ext cx="2166724" cy="586428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/>
              <p:nvPr/>
            </p:nvCxnSpPr>
            <p:spPr>
              <a:xfrm flipV="1">
                <a:off x="1948076" y="238332"/>
                <a:ext cx="2896138" cy="581459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/>
              <p:nvPr/>
            </p:nvCxnSpPr>
            <p:spPr>
              <a:xfrm flipV="1">
                <a:off x="1948076" y="346842"/>
                <a:ext cx="3162750" cy="570608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/>
              <p:nvPr/>
            </p:nvCxnSpPr>
            <p:spPr>
              <a:xfrm flipV="1">
                <a:off x="1948076" y="425302"/>
                <a:ext cx="3467550" cy="562762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V="1">
                <a:off x="1948076" y="520996"/>
                <a:ext cx="3696150" cy="553192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V="1">
                <a:off x="1948076" y="648586"/>
                <a:ext cx="3910464" cy="540433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/>
              <p:nvPr/>
            </p:nvCxnSpPr>
            <p:spPr>
              <a:xfrm flipV="1">
                <a:off x="1948076" y="779514"/>
                <a:ext cx="4112482" cy="52734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/>
              <p:nvPr/>
            </p:nvCxnSpPr>
            <p:spPr>
              <a:xfrm flipV="1">
                <a:off x="1948076" y="914400"/>
                <a:ext cx="4335766" cy="513852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/>
              <p:nvPr/>
            </p:nvCxnSpPr>
            <p:spPr>
              <a:xfrm flipV="1">
                <a:off x="1948076" y="1084522"/>
                <a:ext cx="4537784" cy="496840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/>
              <p:nvPr/>
            </p:nvCxnSpPr>
            <p:spPr>
              <a:xfrm flipV="1">
                <a:off x="1948076" y="1254642"/>
                <a:ext cx="4718538" cy="479828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24"/>
              <p:cNvCxnSpPr/>
              <p:nvPr/>
            </p:nvCxnSpPr>
            <p:spPr>
              <a:xfrm flipV="1">
                <a:off x="1948076" y="1435396"/>
                <a:ext cx="4888659" cy="461752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/>
              <p:nvPr/>
            </p:nvCxnSpPr>
            <p:spPr>
              <a:xfrm flipV="1">
                <a:off x="1948076" y="1664898"/>
                <a:ext cx="5056573" cy="438802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/>
              <p:cNvCxnSpPr/>
              <p:nvPr/>
            </p:nvCxnSpPr>
            <p:spPr>
              <a:xfrm flipV="1">
                <a:off x="1948076" y="1860698"/>
                <a:ext cx="5207636" cy="419222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 стрелкой 27"/>
              <p:cNvCxnSpPr/>
              <p:nvPr/>
            </p:nvCxnSpPr>
            <p:spPr>
              <a:xfrm flipV="1">
                <a:off x="1948076" y="188640"/>
                <a:ext cx="2450503" cy="586428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 стрелкой 61"/>
              <p:cNvCxnSpPr/>
              <p:nvPr/>
            </p:nvCxnSpPr>
            <p:spPr>
              <a:xfrm flipV="1">
                <a:off x="1948076" y="2013098"/>
                <a:ext cx="5360036" cy="403982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 стрелкой 62"/>
              <p:cNvCxnSpPr/>
              <p:nvPr/>
            </p:nvCxnSpPr>
            <p:spPr>
              <a:xfrm flipV="1">
                <a:off x="1948076" y="2251494"/>
                <a:ext cx="5427509" cy="380143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 стрелкой 63"/>
              <p:cNvCxnSpPr/>
              <p:nvPr/>
            </p:nvCxnSpPr>
            <p:spPr>
              <a:xfrm flipV="1">
                <a:off x="1948076" y="2470298"/>
                <a:ext cx="5558510" cy="358262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 стрелкой 64"/>
              <p:cNvCxnSpPr/>
              <p:nvPr/>
            </p:nvCxnSpPr>
            <p:spPr>
              <a:xfrm flipV="1">
                <a:off x="1948076" y="2775098"/>
                <a:ext cx="5632938" cy="327782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 стрелкой 65"/>
              <p:cNvCxnSpPr/>
              <p:nvPr/>
            </p:nvCxnSpPr>
            <p:spPr>
              <a:xfrm flipV="1">
                <a:off x="1948076" y="3030279"/>
                <a:ext cx="5632938" cy="302264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 стрелкой 66"/>
              <p:cNvCxnSpPr/>
              <p:nvPr/>
            </p:nvCxnSpPr>
            <p:spPr>
              <a:xfrm flipV="1">
                <a:off x="1948076" y="3271141"/>
                <a:ext cx="5792276" cy="278178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 стрелкой 88"/>
              <p:cNvCxnSpPr/>
              <p:nvPr/>
            </p:nvCxnSpPr>
            <p:spPr>
              <a:xfrm flipV="1">
                <a:off x="1948076" y="3568722"/>
                <a:ext cx="5792276" cy="248420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Прямая со стрелкой 89"/>
              <p:cNvCxnSpPr>
                <a:endCxn id="6" idx="2"/>
              </p:cNvCxnSpPr>
              <p:nvPr/>
            </p:nvCxnSpPr>
            <p:spPr>
              <a:xfrm flipV="1">
                <a:off x="1948076" y="3825058"/>
                <a:ext cx="5792276" cy="222786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Группа 125"/>
            <p:cNvGrpSpPr/>
            <p:nvPr/>
          </p:nvGrpSpPr>
          <p:grpSpPr>
            <a:xfrm>
              <a:off x="876497" y="3044664"/>
              <a:ext cx="1516256" cy="338554"/>
              <a:chOff x="1840064" y="5913276"/>
              <a:chExt cx="3244478" cy="7204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267745" y="5913276"/>
                <a:ext cx="2816797" cy="7204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/>
                    </a:solidFill>
                  </a:rPr>
                  <a:t>X-ray emitter</a:t>
                </a:r>
              </a:p>
            </p:txBody>
          </p:sp>
          <p:sp>
            <p:nvSpPr>
              <p:cNvPr id="118" name="Овал 117"/>
              <p:cNvSpPr/>
              <p:nvPr/>
            </p:nvSpPr>
            <p:spPr>
              <a:xfrm>
                <a:off x="1840064" y="5913276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Группа 126"/>
            <p:cNvGrpSpPr/>
            <p:nvPr/>
          </p:nvGrpSpPr>
          <p:grpSpPr>
            <a:xfrm>
              <a:off x="235071" y="308499"/>
              <a:ext cx="3398834" cy="3463678"/>
              <a:chOff x="467544" y="90612"/>
              <a:chExt cx="7272808" cy="7370836"/>
            </a:xfrm>
          </p:grpSpPr>
          <p:sp>
            <p:nvSpPr>
              <p:cNvPr id="6" name="Дуга 5"/>
              <p:cNvSpPr/>
              <p:nvPr/>
            </p:nvSpPr>
            <p:spPr>
              <a:xfrm>
                <a:off x="467544" y="188640"/>
                <a:ext cx="7272808" cy="7272808"/>
              </a:xfrm>
              <a:prstGeom prst="arc">
                <a:avLst>
                  <a:gd name="adj1" fmla="val 16240218"/>
                  <a:gd name="adj2" fmla="val 13"/>
                </a:avLst>
              </a:prstGeom>
              <a:ln w="123825" cap="rnd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2905106">
                <a:off x="6298124" y="654368"/>
                <a:ext cx="1917807" cy="790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sensors</a:t>
                </a:r>
              </a:p>
            </p:txBody>
          </p:sp>
          <p:sp>
            <p:nvSpPr>
              <p:cNvPr id="119" name="Дуга 118"/>
              <p:cNvSpPr/>
              <p:nvPr/>
            </p:nvSpPr>
            <p:spPr>
              <a:xfrm>
                <a:off x="467544" y="185407"/>
                <a:ext cx="7272808" cy="7272808"/>
              </a:xfrm>
              <a:prstGeom prst="arc">
                <a:avLst>
                  <a:gd name="adj1" fmla="val 16240218"/>
                  <a:gd name="adj2" fmla="val 13"/>
                </a:avLst>
              </a:prstGeom>
              <a:ln w="57150" cap="rnd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88900" y="0"/>
            <a:ext cx="4508500" cy="228882"/>
          </a:xfrm>
        </p:spPr>
        <p:txBody>
          <a:bodyPr/>
          <a:lstStyle/>
          <a:p>
            <a:r>
              <a:rPr lang="en-US" dirty="0" smtClean="0"/>
              <a:t>Computer tomography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0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lambda^t$ is sma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lambda^t$ is large"/>
</p:tagLst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11221</TotalTime>
  <Words>970</Words>
  <Application>Microsoft Office PowerPoint</Application>
  <PresentationFormat>Custom</PresentationFormat>
  <Paragraphs>166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Lecture 10: Least Squares</vt:lpstr>
      <vt:lpstr>Textbook</vt:lpstr>
      <vt:lpstr>Linear least squares setting</vt:lpstr>
      <vt:lpstr>Linear least squares setting</vt:lpstr>
      <vt:lpstr>Linear least squares setting</vt:lpstr>
      <vt:lpstr>Linear least squares setting</vt:lpstr>
      <vt:lpstr>Computer tomography</vt:lpstr>
      <vt:lpstr>Computer tomography</vt:lpstr>
      <vt:lpstr>Computer tomography</vt:lpstr>
      <vt:lpstr>Computer tomography</vt:lpstr>
      <vt:lpstr>Computer tomography</vt:lpstr>
      <vt:lpstr>A sinogram</vt:lpstr>
      <vt:lpstr>The least squares model</vt:lpstr>
      <vt:lpstr>Finding the minimum</vt:lpstr>
      <vt:lpstr>Adding non-linearity</vt:lpstr>
      <vt:lpstr>Example fitting the data</vt:lpstr>
      <vt:lpstr>Example fitting the data</vt:lpstr>
      <vt:lpstr>Example fitting the data</vt:lpstr>
      <vt:lpstr>Example fitting the data</vt:lpstr>
      <vt:lpstr>Choosing the right model</vt:lpstr>
      <vt:lpstr>Overfitting in computer tomography</vt:lpstr>
      <vt:lpstr>(Not fully) Bayesian approach</vt:lpstr>
      <vt:lpstr>(Not fully) Bayesian approach</vt:lpstr>
      <vt:lpstr>Tikhonov-regularized least-squares</vt:lpstr>
      <vt:lpstr>Finding the minimum</vt:lpstr>
      <vt:lpstr>Fitting with regularization</vt:lpstr>
      <vt:lpstr>Tomography with regularization</vt:lpstr>
      <vt:lpstr>Non-linear least squares</vt:lpstr>
      <vt:lpstr>Nonlinear curve fitting</vt:lpstr>
      <vt:lpstr>Nonlinear curve fitting</vt:lpstr>
      <vt:lpstr>Non-linear least squares</vt:lpstr>
      <vt:lpstr>Non-linear LS : gradient descent</vt:lpstr>
      <vt:lpstr>Non-linear LS: second-order method</vt:lpstr>
      <vt:lpstr>Simplifying the second-order term</vt:lpstr>
      <vt:lpstr>Properties of the approximate Hessian</vt:lpstr>
      <vt:lpstr>Non-linear LS: Gauss-Newton method</vt:lpstr>
      <vt:lpstr>Non-linear LS: Gauss-Newton method</vt:lpstr>
      <vt:lpstr>Levenberg-Marquardt method</vt:lpstr>
      <vt:lpstr>Levenberg-Marquardt method</vt:lpstr>
      <vt:lpstr>Interpretation 1</vt:lpstr>
      <vt:lpstr>Interpretation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victo_000</dc:creator>
  <cp:lastModifiedBy>Victor Lempitsky</cp:lastModifiedBy>
  <cp:revision>89</cp:revision>
  <cp:lastPrinted>2013-09-10T12:57:42Z</cp:lastPrinted>
  <dcterms:created xsi:type="dcterms:W3CDTF">2013-09-10T15:31:12Z</dcterms:created>
  <dcterms:modified xsi:type="dcterms:W3CDTF">2015-11-16T19:42:17Z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2013-02-08T00:00:00Z</vt:filetime>
  </property>
  <property fmtid="{D5CDD505-2E9C-101B-9397-08002B2CF9AE}" pid="3" name="LastSaved">
    <vt:filetime>2013-09-10T00:00:00Z</vt:filetime>
  </property>
</Properties>
</file>