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72" r:id="rId4"/>
    <p:sldId id="259" r:id="rId5"/>
    <p:sldId id="273" r:id="rId6"/>
    <p:sldId id="258" r:id="rId7"/>
    <p:sldId id="274" r:id="rId8"/>
    <p:sldId id="262" r:id="rId9"/>
    <p:sldId id="264" r:id="rId10"/>
    <p:sldId id="276" r:id="rId11"/>
    <p:sldId id="260" r:id="rId12"/>
    <p:sldId id="296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312" r:id="rId32"/>
    <p:sldId id="313" r:id="rId33"/>
    <p:sldId id="314" r:id="rId34"/>
    <p:sldId id="315" r:id="rId35"/>
    <p:sldId id="316" r:id="rId36"/>
    <p:sldId id="317" r:id="rId37"/>
    <p:sldId id="319" r:id="rId38"/>
    <p:sldId id="318" r:id="rId39"/>
    <p:sldId id="320" r:id="rId40"/>
    <p:sldId id="321" r:id="rId41"/>
    <p:sldId id="322" r:id="rId42"/>
    <p:sldId id="323" r:id="rId43"/>
    <p:sldId id="324" r:id="rId44"/>
    <p:sldId id="326" r:id="rId45"/>
    <p:sldId id="305" r:id="rId46"/>
    <p:sldId id="308" r:id="rId47"/>
    <p:sldId id="297" r:id="rId48"/>
    <p:sldId id="298" r:id="rId49"/>
    <p:sldId id="299" r:id="rId50"/>
    <p:sldId id="266" r:id="rId51"/>
    <p:sldId id="300" r:id="rId52"/>
    <p:sldId id="301" r:id="rId53"/>
    <p:sldId id="265" r:id="rId54"/>
    <p:sldId id="303" r:id="rId55"/>
    <p:sldId id="304" r:id="rId56"/>
    <p:sldId id="302" r:id="rId57"/>
    <p:sldId id="328" r:id="rId58"/>
    <p:sldId id="327" r:id="rId59"/>
  </p:sldIdLst>
  <p:sldSz cx="4597400" cy="3467100"/>
  <p:notesSz cx="10233025" cy="7102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D13B"/>
    <a:srgbClr val="C7D0E9"/>
    <a:srgbClr val="B4BCCA"/>
    <a:srgbClr val="FFFFFF"/>
    <a:srgbClr val="000000"/>
    <a:srgbClr val="B2E389"/>
    <a:srgbClr val="C5F3FF"/>
    <a:srgbClr val="FFE39D"/>
    <a:srgbClr val="FBD0E4"/>
    <a:srgbClr val="EA1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9204" autoAdjust="0"/>
    <p:restoredTop sz="86812" autoAdjust="0"/>
  </p:normalViewPr>
  <p:slideViewPr>
    <p:cSldViewPr snapToGrid="0" snapToObjects="1">
      <p:cViewPr>
        <p:scale>
          <a:sx n="200" d="100"/>
          <a:sy n="200" d="100"/>
        </p:scale>
        <p:origin x="-894" y="-720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650" cy="354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6684" y="1"/>
            <a:ext cx="4434650" cy="354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22399-464A-4C55-838D-317A488DF76A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428"/>
            <a:ext cx="4434650" cy="3545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6684" y="6746428"/>
            <a:ext cx="4434650" cy="3545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EA542-51F1-45EF-B6DC-A5B0B58F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44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0.2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24 94,'0'0'43,"0"-7"-18,0 7-9,2-8-6,-2 8-1,1-8-3,-1 8 0,0 0-2,0 0 0,0 0 1,0 0-2,3 5-1,-3 6 0,0-2 0,-4 6 0,-3 0-1,4 4 0,-1-3 0,-4 3 0,4 0-1,-1-1 1,-4 1-1,9-4 0,-2 0 1,2-6-1,0 0 0,2 1 1,-2-10-1,15 7 0,-1-7 1,-2 0 0,4-2-1,0-2 1,0-4 0,0-1-1,-1 0 1,1 1-1,-5-2 0,1 3 1,-3 2-2,-4-4 0,-5 9-1,6-11-2,-6 11-7,0 0-10,0 0-3,0-6-12,0 6-31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5.3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13 156,'-13'-7'27,"13"7"-7,-14-6-13,14 6-2,0 0-4,0 0-2,0 3-3,0-3-15,4 6-4,1 3-12,1-1-30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2:28.4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43 102 90,'0'0'48,"0"0"-22,2-9-10,-2 9-5,0 0-3,0 0-2,0 0-2,0 0-1,0 8 0,-1 2-2,0 2 1,-4 5-1,0 0 0,0 2 1,3 3-1,-6-1-1,4 1 1,1-1-1,-4 0 0,4-5 0,2-2 1,0-3-1,1-11 0,0 11 0,0-11 0,11-7 0,-5-6 0,4-1 0,-5-3 1,5-4-1,-4 0 0,4-3 0,-7 2-1,-1-3 1,4 0 0,-4 3 1,-2 2-1,0 2 0,0 5 0,0 6 1,0 7 0,0 0-1,0 0 1,0 10 0,0 3 0,2 2 0,1 6 0,7-2 0,-4 1 0,4 0-1,1-3 1,-4-1-1,5 1 1,-2-7-1,-5-4 1,2 3-1,0-7 1,-7-2-1,13-1 1,-13 1 0,14-13-1,-9 2 0,5-3 0,-6-5 0,6 0 0,-4-1 0,4-3 0,-6 0 0,4 2 0,-3 0 0,-1 3 0,1 4-1,-2 2-1,-3 0-2,0 12-11,6-10-6,-6 10-6,6-10-18,-6 10-41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27 189,'1'-12'22,"-1"12"-3,7-15-15,-7 15-1,0 0-1,0 0-1,0 0-1,0 0-1,0 0-1,0 0-3,2 7-12,-2-7-4,1 7-4,-1-7-20,9 2-31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0 0 163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113 0 234,'-3'23'2,"-1"2"-1,-2 0 1,2-2-1,-6 5 0,1-5 0,-1 1-1,2-2 0,1-6 1,-3-2-1,4-2 0,-2-5 1,8-7-1,-10 1-1,10-1 0,-9-2-2,3-8-3,6 4-12,-4-10-3,4 2-7,2-8-20,6 1-37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27 189,'1'-12'22,"-1"12"-3,7-15-15,-7 15-1,0 0-1,0 0-1,0 0-1,0 0-1,0 0-1,0 0-3,2 7-12,-2-7-4,1 7-4,-1-7-20,9 2-31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3 163,'-2'-6'25,"2"6"-7,0 0-11,0 0-1,0 0-2,0 0 0,0 0-2,2 6 2,-2-6-2,-2 11 0,1-2 0,-3-1-1,0-1 1,-2 3-1,3 2 0,-4 0 0,3 1-1,2 2 1,2-2-1,0-2 0,0 1 0,4-2 0,5-1 0,-3-2 0,4-1 1,-5-5-2,5-1 1,-1 0 0,-1 0-1,1-6-2,4 2-5,-8-9-10,8 2-4,-7-4-6,5 0-20,-4-5-37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9 48,'0'0'40,"0"0"-18,0 0-8,0 0-4,0 0 0,0 0-2,0 0 0,0 0 1,0 0-2,-6-4 1,6 4-2,0 0-1,0 0-1,0 0 0,0 0-1,0 0 0,0 0 0,-6-7-1,6 7 0,0 0 0,0 0 0,0 0 1,0 0-2,0 0 0,-4 4 0,4-4 1,0 0-2,0 0 1,-7 8 0,7-8 0,0 0 0,0 8-1,0-8 0,0 0 0,0 0 0,7 1 0,-7-1 1,0 0-1,0 0 0,0 0 1,0 0-1,0 0 0,0 0 1,0 0-1,0 0 1,0 0-1,0 0 0,0 0 0,0 0 0,0 0 0,0 0 1,0 0-1,0 0 0,0 0 1,0-3-2,0 3-1,0 0-8,0 0-9,0 0-3,0 0-12,6-9-31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172 2 88,'0'0'54,"-11"-4"-26,11 4-14,-8 1-4,8-1-2,-8 5-2,8 4-1,-7 0-1,4 4-1,-1 1 0,4 5-1,-3 1 0,0 4 0,-1 3-1,0 1 1,1 1-1,-4 1 0,1 1 0,-3 2 0,1 0 0,-4 0-1,4 1 1,-1-2 0,-2-1-1,3-1 1,0-3-1,0-3 0,2-4 0,1-1 1,0-6-1,2-3 0,2-3 0,1-7 0,0 0 1,0 0-1,0 0-1,4-5 0,-1-4 0,-1-3-3,3 3-2,-3-9-11,8 3-5,-6-4-8,4 2-26,2-4-30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32 116,'0'0'43,"5"-11"-16,0 2-15,8 8-3,-4-6-3,5 7 0,-1-3-1,4 3-2,-2 0-1,5 6 1,-4 1-2,-1 4 1,4 1-1,-3 0 0,-4 3 0,-2 0-1,-1 1 1,-4-1 0,-5-1 0,0 3 0,-2-1 0,-10 0-1,-2 1 1,-2-1 0,-3 0-1,-3-1 0,1 0 0,-3-4 1,4 1-1,0-4 0,2-2 0,2-1 0,2-3 0,1-2-1,4 0 1,2-1-2,7 1-1,-8-4-2,8 4-10,0 0-6,0 0-6,0 0-17,7-3-39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12 157,'0'0'29,"-13"-11"-7,13 11-12,0 0-3,0 0-2,0 0-1,0 0-2,0 0-2,0 4 0,0-4-2,0 0-4,13 3-13,-13-3-3,8 0-9,-8 0-29,20-9-28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21 100,'-9'-1'50,"9"1"-22,-10-2-15,10 2-4,0 0-2,0 0-1,0 0-2,0 0 1,0 0-2,5 0 0,2 0 0,8 0 0,2 0-1,5 0-1,1-1 1,1 1-1,3-2 0,-1 1-1,-3 0 0,-4 0 1,0-2-1,-8 3 0,1-1 0,-8 0 0,-4 1-1,0 0 0,0 0-2,0 0-2,-3-3-10,-7 1-6,2 2-6,-4-3-19,1 3-37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48:09.610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128 75 23,'0'0'20,"6"-5"-1,-6 5 0,0 0-2,6-8 1,-6 8-3,0 0-4,8-5 0,-8 5-1,0 0-2,3-9-1,-3 9-1,0 0-1,0 0 0,1-9-1,-1 9 0,0 0 0,0-7-1,0 7 0,-3-8 0,3 8-1,-8-8 0,1 3-1,7 5 2,-14-6-2,8 5 0,-3-1 0,1 2 0,-1-1-1,1 1 1,1 0-1,7 0 0,-12 5 0,12-5 0,-13 9 0,13-9 0,-10 13 0,7-7 0,0 3 0,-2-1 0,5 3 0,0-2 0,0 0 0,6 1 1,0-2-1,3 1 0,-1-1 0,3-1 0,-1-1 0,1 1 0,0-1 0,-1 1 0,0-1 0,0 1 0,1 1 1,-3 1-1,-1-2 0,-1 0 0,0 3 0,0-5 0,-2 4 1,-4-9-1,4 13 0,-4-13 1,0 10-1,0-10 0,-1 12 1,1-12-1,-8 12 1,8-12-1,-11 9 1,11-9 0,-15 10-1,4-6 1,1 0 0,-4-4-1,0 2 0,-1-2 0,1 0-1,-1 0 0,3 1-2,-2-1-3,14 0-14,-14 0-3,14 0-10,-12 4-30,12-4-25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75 3 168,'0'0'25,"-6"-8"-8,6 8-10,0 0-1,-4 9-2,0-1 0,2 5-1,-3 1-1,2 2-1,-1 4 1,2 1-1,-5-2 1,1 2-1,2 2-1,-3-2 1,1-4 0,-1 1-1,4-6 1,-1-1-1,3-1-1,1-10-1,1 8-4,-1-8-13,6 0-2,-2-9-8,2 0-23,-1-3-41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206 112 38,'0'0'56,"0"0"-13,7 0-24,-7 0-4,0 0-4,9-4-4,-9 4-1,8-5-2,-8 5-1,10-8 0,-10 8-1,10-13 0,-6 7 0,-1-4-1,1 1 1,-4 0 0,0-2-1,0 4 0,-5-2 0,-1-1 0,-3 5 1,-2 1-1,1 3-1,-7 1 1,1 4-1,-5 3 1,3 5-1,-6 1 1,4 5-1,-3 0 1,3 3 0,4-1-1,-1 2 1,3 0 0,7 2-1,3-4 2,2 2-2,2-3 0,10-2 1,0-6-1,6 2 1,7-7-1,-3-3 1,5-1-1,1-3 0,1-2 0,-3-4 0,0 1-2,-6-4 0,4 5-5,-8-5-12,2 2-4,-5-3-10,2 2-33,-1-2-17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0 144,'0'0'30,"-7"5"-14,7-5-10,-7 12 0,3-3-1,2 4-2,-1 1 0,3 1-1,-5 3 0,3 0-1,1-3 1,-1-1-2,0-2 2,0-2-2,2-4 0,0-6 0,0 10-3,0-10-4,0 0-11,0 0-7,0-10-12,0 3-30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17 153,'0'0'28,"-11"0"-7,11 0-18,0 0 1,0 0-1,9 0 1,3 0-2,3 0 0,3 0 1,8 0-2,1 0 0,5-2 0,0 1 0,-1 0 0,0-1-2,-4 2-1,-10-3-13,-1 3-5,-6-1-8,-10 1-22,0-7-37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50 155,'-10'-6'28,"10"6"-8,0-6-16,0 6-1,16-9 0,-2 6 0,4 1-1,5-1 0,1 2 0,0-3-1,2 2-1,0-3 0,-4 1-1,1 4-9,-7-2-10,-4 0-4,-6 1-20,-6 1-32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509-4 35,'11'0'55,"-11"0"-16,0 0-16,0 0-7,0 0-6,0 0-2,0 0-2,0 0-1,0 0-1,0 0 0,-2 0-1,2 0 0,0 0-1,-13 4 0,4-1 0,4 0 0,-8 0-1,0 0 1,-1 0-1,-5 3 0,-3 0 0,-1-2-1,-6 2 1,0-1 0,-8-1-1,0 3 1,-2-1 0,4 1-1,-3 0 1,5 1-1,3-2 1,3 2 0,10 0-1,3 1 1,1 1-1,9-2 0,-1 2 1,5-1-1,8 0 0,-1 2 1,4 0-1,5 0 0,1 0 1,4 2-1,2 0 0,2 2 1,4 1-1,-1-3 0,-1 1 0,2 0 0,-8-1 0,0-4 0,-7 1 0,-8-2 0,-5 0 1,-1 1-1,-7-1 0,-7 0 1,-7 1 0,1 2-1,-6 2 0,1-2 1,2 5-1,-2-4 0,0 3 0,6-2 0,1 0 0,3 0 0,1-1 1,2 2-2,7-3 1,-4-1 1,6-1-1,2 1 0,1-3 0,0 1 0,3-1 0,-3-7 1,14 10-1,-3-5 0,-4-2 0,6 0 0,1 1 0,5-4 0,2 0 1,2 0-1,5 0 0,2 0 0,6 0 0,-2-1 0,4-2 0,-1 3 0,1-1 0,-2 1 0,-1 0 1,-5 0-2,0 0 1,-2 0 0,-8 0 0,3 0 1,-7 0-1,-2 0 0,-6-2 0,2 2 0,-10 0-1,10-2-1,-10 2-5,0 0-11,0 0-3,0 0-7,-10 0-24,6-4-41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32 35,'7'-7'41,"-7"7"-5,7-10-11,-7 10-6,3-7-6,-3 7-3,0 0-2,3-9-1,-3 9-1,0 0-1,0 10 0,-5-4-2,5 10 0,-5-1-2,2 7 1,-3 2-1,5 7 1,-6 0-2,1 1 1,3 0-1,-3-3 1,4-3 0,-3-2-1,2-5 0,1-5 1,0-2 0,2-12-1,0 6 1,0-6-1,7-3 1,-2-4-1,-1-5 0,3-1 0,3-3 0,-4-4-1,6-3 1,0-1 0,2-2 0,-3-2-1,5 3 2,1 2-1,-1 2 0,-1 4 0,-1 6 0,1 4 0,-5 4 0,2 3 1,-3 10-1,-1 0 1,-2 4-1,1 5 1,-3 1 0,-2 2-1,-2 0 0,0 0 0,-2-3 1,0-1-1,-1-5 0,1-1 0,2-12 0,-3 5 0,3-5 1,3-3-1,2-6 0,2-4 0,3-4 0,0 0 0,-1-2 0,6-3 0,-1-2 0,3 1 0,-4 2 0,4 5 0,-2 4 0,0 0 0,-1 8 0,-4 4 1,-2 4-1,-1 8 1,0 2-1,-2 3 1,-2 2 0,-3 3-1,0 2 1,0 0-1,0-2 0,0 0 1,0-4-1,0 0 0,-3-2 0,3-4 0,-3-2 1,1-4-1,2-6 0,0 7-1,0-7 0,0 0-1,0 0-5,0-7-10,0 7-4,6-16-9,1 6-22,2-4-35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0 166,'0'0'26,"0"0"-6,0 0-14,-4-1 0,4 6-3,-3 2 0,3 2-1,-2 3 0,2 0-1,-3 1 0,1-1 0,0-2 0,-1-3-1,3-7 0,-1 8-2,1-8 0,0 0-3,0 0-5,1-12-10,2 2-4,-1-2-17,2-2-28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22 134,'1'-9'37,"-1"1"-13,0 8-13,3-5-4,-3 5-1,0 0-2,0 0-1,0 0-2,0 0-1,7 0-1,-7 0-2,6 6-11,-6-6-7,0 0-5,8 6-22,-8-6-31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31 158,'0'0'28,"0"7"-7,0-7-13,0 7-3,2 2 0,-2-9-2,4 15-1,-4-4 0,1 0-1,-1 2 0,0-4 0,0 2 0,0-5-1,0-6 0,0 9 1,0-9-1,0 0 0,6-5 0,1-2 1,0-4-1,5-3 0,-1-3 0,3 1 0,2 1 0,1-3 0,0 4 0,0 3 0,-1 4 0,-2 4 0,-3 3 0,-1 5 0,-4 4 1,-3 4-1,-1 3 2,-2 4-2,0 1 1,0 2 0,-1-3 0,0 2 0,-5-3-1,4-1 1,2-4-2,-1-5 0,1 2-3,0-11-9,0 0-8,0 0-4,-7-9-14,4-1-41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48:09.611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23 53,'0'0'51,"0"0"-11,-5-8-19,5 8-8,0 0-5,0 0 0,-1-8-3,1 8-1,0 0 0,0 0 0,0-7-2,0 7 0,0 0 0,0 0-1,0 0 0,0 0 0,0 0 1,0 0-1,1 5 0,-1-5 0,0 13 0,2-2-1,-2 0 1,0 0-1,0 4 1,0-1-1,-2 0 0,2 2 0,-1 1 0,-4-2 0,3 1 0,-1 4 0,3-4 0,-3 5 0,2-6 0,-1 3 0,2 0 0,0-4 0,0 2 0,0-2 0,3-1 0,0-3 0,5-1 0,-2 1 0,0-1 0,2-3 0,-3 1 0,-5-7 0,12 11 0,-12-11 0,8 7 0,-8-7 0,0 0 0,9 8 0,-9-8 0,9 0 0,-9 0 0,10 0 0,-3-1 0,-7 1-1,13-7 1,-6 5-2,1-1-1,-2-4-5,2 2-10,-8 5-5,11-9-12,-11 9-29,6-11-10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119 100 72,'0'0'56,"0"0"-29,0 0-10,0 9-4,0-9-4,0 0-2,0 0-1,0 0-2,0 0 0,10-3-1,-8-3 1,4-1-3,1-5 0,-3 3 0,0-3 0,2 0-1,-5 1 1,1-2-1,-2 4 1,-2 2 0,-5 1-1,0 4 1,-7 2 0,4 1 0,-3 6 0,-1 4-1,4 3 1,-3 3 0,3 5-1,3-1 1,1 3 0,1 2 0,2-2-1,-1 1 1,1 0 0,-1-1-1,2 1 1,-2-2-1,1-1 0,0 1 1,-1-5-1,1-1 0,-1-3 1,2-2-1,1-2 0,-2-3 0,3-7-1,0 8 0,0-8-1,0 0-3,6 1-9,-6-1-6,4-8-5,-4 0-16,0-3-36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40 171,'-8'-4'25,"8"4"-5,0 0-14,-6-7-3,6 7-1,0 0 0,6-1 1,-6 1-2,14 0-1,-6 0 1,1 0 0,5 0-1,-3 0 1,0 0 0,4-1-1,0 0-1,0-3-6,6 2-12,-5-1-3,-1 0-10,2-4-32,-3-1-28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4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177 0 3,'0'0'64,"0"0"-10,0 0-29,0 0-8,0 0-4,0 0-4,0 0-2,-5 5-2,5 2 0,0-7-1,-9 12 0,3-5-1,2 7-1,-2-1 1,-1 7-1,0 0 0,-1 7-1,2-1 0,-2 6 1,0 1-2,0 1 1,1 3 0,-5-3-1,4-4 0,-2 0 0,-3-4 1,2-2-1,5-2 0,-5-4 0,5-6 0,-1 2 0,6-2 1,-1-2-1,2 0 1,0-3 0,0-7-1,0 0 0,0 0 0,3 0 0,-3 0-2,10-9-1,-3 4-7,-4-9-11,3 3-6,-4-3-18,4 2-36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4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87 35 85,'-1'-6'55,"1"6"-23,-5-11-21,5 11-2,0 0-1,7-5-3,-7 5-2,10-7 1,-10 7-1,12-6-1,-12 6 0,12 0 1,-12 0-2,13 2 1,-13-2-1,10 7 1,-10-7-1,9 15 0,-5-6 0,2 3 0,-3 2 0,1 3 0,-3-3 0,2 3 0,-3 1-1,0-2 1,-1 1 0,-5-3 0,3-4-1,-5 1 1,-2-7-1,0 3 0,-3-6 1,2 2-1,-6-3 0,2 0 1,-2 0-1,3 0-1,0 0 1,-2 0-2,8 0 0,-4-2-5,12 2-11,0 0-5,0 0-8,0 0-31,6-2-29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4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147 0 148,'0'0'31,"-15"3"-8,5-3-14,10 0-4,-14 3-1,14-3 0,-17 7-1,10-3-2,1-1 0,6-3 0,-7 9 0,7-9 0,0 11-1,0-11 1,9 12-1,-1-7 1,2 1-1,2 1 0,-4 1 1,4-1-1,-5 2 1,-3 3-1,-3-4 1,-1 3 0,-2-5 0,-7-1 0,-5-2 0,-2 2-1,-4 1 0,0-6 0,2 7-1,-2-7-2,10 2-5,-3-2-11,13 0-5,0-10-10,9-5-30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4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 33 152,'0'0'29,"-3"-7"-8,3 7-13,0 0-3,3-11-1,5 9 0,1-1-1,4 2-1,-2 0 0,6 0 0,-1 0 0,2 1-1,1-1 0,-4-1 0,0 0 0,-1 1-1,-6 0 0,-1 1-2,-7 0-2,0 0-9,2 4-7,-5 0-5,-6 4-17,-1-4-35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4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-2 11 149,'-2'7'32,"2"-7"-10,0 0-10,9 5-5,1-4-3,3-1-1,6-1 0,-2-2-2,3 1 0,1 0 0,-4 1-1,1-2-2,-6-1-5,3 4-13,-3 0-2,-5-1-11,-7 1-33,13-8-19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4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31 45,'0'0'57,"0"0"-11,0 0-25,0 0-7,0 0-4,0 0-3,0 0-1,8 7-1,-8-7 0,17 1-2,-5-1 1,4 0-1,0 0-1,4 0 0,-5-1 0,4 1-1,-4-4 0,-1 4-1,-1-2 1,-3 0-1,-3-1 0,-7 3-1,0 0-2,2-11-2,-2 11-8,0 0-7,-6-11-5,-2 6-19,8 5-30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4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58 9 100,'0'0'49,"-7"-6"-20,7 6-14,-9-3-5,9 3-2,0 0-3,-5 6 1,5-6-3,-9 17 1,8-3-1,-4 3 0,0 0-1,2 4 0,-3-1 0,3-1-1,1-1-1,-1-3 1,3-5-3,0-2 0,0 2-6,0-10-12,13-2-2,-6-3-8,4-5-29,0-3-31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5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169 24 118,'3'-7'40,"-2"-2"-14,-1 9-12,0-8-5,0 8-2,0 0-1,0 0-1,-6 1-2,1 7 1,-3 2-1,0 5-1,1 2 0,-3 7-1,-1 3 1,2 9-1,-4-1 0,2 4 0,0 3-1,2 0 1,-4-1 0,3-4-1,0-5 1,0-9-1,2 0 0,2-5 0,2-6 0,0-4 0,4-8-1,0 0-1,0 0-4,0-8-9,4-6-6,0-2-4,2-1-13,2-4-40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48:09.612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47 119,'0'0'36,"0"0"-17,0-10-8,0 10-3,0 0-2,0 0 0,0-7-3,0 7 1,0 0-1,0 0 0,0 0-2,0 0 2,5-3-1,-5 3-1,12 0 0,-6-1 0,6 0 0,0 0-1,2 1 1,-2-3 0,5 1-1,-3 1 0,-1-2 1,1 1-2,-2-2 0,1 0-2,-1 4-9,-3-3-6,2 2-6,-11 1-13,10-2-31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5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57 43 175,'0'-7'23,"1"-2"-4,9 1-12,-4-1-4,7 4 2,1 1-3,0 4 0,-2 0 0,3 5-1,-1 5 0,-4 4 0,2 6 0,-1-3-1,-5 6 1,2-4-1,-8 2 1,0 0 0,0-4 0,-7 0 0,0-4 0,-8 1 0,-3-5 0,-1 1-1,-1-2 1,-3-1-1,3-2 0,3-2 1,-4-1-3,7-2 0,6 3-5,-6-5-9,14 2-5,0 0-5,0-8-15,4 2-41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5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0 114,'0'0'41,"0"0"-18,0 0-9,0 0-4,0 0-2,0 0-2,0 0-2,9 0 1,2 1-2,-1-1-1,4 1 1,2 2-1,2-1 0,1-2-1,-2 2 0,1-1 0,-3 2-1,-1-2 0,-3-1 1,1 0-2,-12 0-1,8 0-2,-8 0-11,0 0-5,-4 0-4,4 0-13,-13 0-36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5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10 7 184,'-10'10'22,"10"-10"-2,0 0-13,7 3-3,5-3-1,5 0-1,1 0 0,5 0-1,-2-1 0,2 1-1,-4 0-1,-1-2-1,2 1-2,-10-5-8,4 5-9,-4-3-2,3 3-11,-2-3-32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5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15 161,'-4'2'27,"4"-2"-9,0 0-9,0 0-2,0 0-2,0 0 0,0 0-2,0 0 0,7 0-1,3 0-1,-1-1 0,2 0 0,3-1 0,-1 1-1,0 0 1,0-2-1,-6 2-1,3-1 0,-10 2-3,14 0-10,-14 0-6,0 0-4,7-4-11,-7 4-35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5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59 216 179,'7'-7'23,"0"-2"-3,-1 6-14,2-6-2,-1 4-1,2-3 0,4-1-1,-6-1 0,3-3-1,-3-1 0,4-2 0,-1-4-1,-3 0 1,2 1-1,-2 3 1,0 1-1,-1 1 0,-5 6 1,-1 8-1,0 0 1,0 0-1,-4 12 1,0 2-1,-5 9 0,3 3 0,-2 2 1,2 1-1,-2 0 0,2 1 0,3-2-1,-4 0 1,1-9 0,1 1 0,2-5 0,0-2 0,0-2 0,2-2 1,1-9-1,-7 12 0,7-12 1,-3 6-1,3-6 0,0 0-1,-6 6 1,6-6 0,-13 5 0,5-4 0,2 0-1,-7 0 1,0 0 1,1 2-1,0 0 0,4-1 0,-1-2 0,9 0 0,-7 0 0,7 0 0,0 0 0,0 0-1,0 0 1,0 0 0,3 0 0,-3 0 0,14 0 0,-2 0 0,-4 0 0,3 0 0,2 0 0,1 0 1,1 1-1,2 0 0,-3 0 0,3 0 0,-3 0 0,2 0 0,-5-1 0,2 0 0,-2 0-1,-6 0 1,-5 0-2,7-2-4,-7 2-6,0 0-9,0 0-4,0 0-11,-6-3-43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20 60,'0'0'58,"0"0"-23,0 0-19,0 0-4,0 0-5,0 0-2,0 0-1,0 0-1,0 0 0,4-3 1,5 3-1,1 3 0,0 0-1,1-2 0,3 2 0,2-1-1,1 0 1,-2-1-2,5-1 1,-4 0-1,0 0 0,-4-1 0,-3-2-1,1 2-2,-10 1-3,8-11-10,-8 11-7,-4-7-11,-2 3-27,-2-1-18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14 92,'0'0'50,"0"-8"-18,0 1-17,0 7-5,0 0-2,7 0-3,-7 0 0,2 7-2,-2 1 1,4 5-2,-4 1 0,0 2-1,-4 3 0,-1 1 0,3-1-1,-1 1 1,-6-2-1,6-2 0,0 0-1,-4-5 0,6 1-1,1-12-1,-4 13-8,4-13-9,0 0-5,0 0-15,0 0-32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296 36 72,'0'0'54,"0"0"-24,0-7-13,0 7-6,0 0-4,-3 7-1,-7-3-2,5 5 0,-8-2-2,-1 4 2,-2-1-2,-5 2 0,0-2 0,-2 0 0,2-2-1,-6-1 2,2-4-3,4 0 1,-2-3 0,5 0-1,4-4 1,1 1-1,7-8 0,6 2 1,0-2-1,3-1 0,10-1 0,-5 1 0,7 0 1,3 0-1,-2 2 0,-1 2 0,1 0 1,0 5-1,-2 2 0,1 1 0,1 0 1,-2 4-1,-1 3 0,0 2 0,0 1 0,-3 0 0,1 2 0,0-1 1,1 1-1,-4-1 0,3 1 0,2 0 1,0 0-1,0-5 0,1 1 0,2 0 0,1-4 0,1-2 0,5-1 0,-5-1 1,7-2-1,-6-3 0,1-2 0,2-2 0,-8-1 0,0-3 0,-7 0 0,0 0 0,-4 0 0,-4 0 0,-9 0 0,-5 2 0,0 5 1,-5 0-1,-6 2 1,1 1-1,-4 3 1,5 0-1,-3 3 1,0 3-1,3 2 0,4 0 0,2 4-1,-5-5-2,7 6-5,-2-3-12,4-1-3,0-5-10,4-3-31,10-1-21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5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95 40 119,'0'0'41,"0"0"-17,1-14-11,-1 14-4,0 0-2,0 0-2,0 0 0,0 0-2,0 0 0,0 11 0,-3-1-2,0 4 2,-4 0-2,3 6 0,-2 2 0,-1 1 0,0 0 0,0 3 0,1 0-1,-1-1 0,0 1 0,0-1 0,3-8 1,-2 3-2,0-5 2,2-2-1,0-2 0,3-4 0,1-7 0,0 0 0,0 0 0,0 0 0,7-8 0,-3-4 0,3-4 0,0-3 0,3-6 0,-1-2 0,-1-4 0,3-1 0,-1-4 1,3 1-1,-3 0 0,1 4 1,-1 4 0,0 6-1,-3 5 1,-7 16-1,12-3 1,-9 10 0,0 11-1,-2 6 0,2 6 0,0 3 1,1 3-1,0 3 0,-1-6 0,3 2 0,1-2 0,3-5 0,-5-3 0,4-6 0,-2-4 0,2-4 0,-2-6 0,1-5 1,2-7-1,-1-4 0,2-8 0,2-1 0,-2-8 0,2-6 0,1 0 1,-3-1-1,4 0 0,-4 5 0,0 2 0,-5 7 1,3 6-2,-8 4 2,-1 11-1,1-8-1,-1 8 0,-2 5-1,2 3-3,0-8-6,-10 20-10,5-8-3,5 4-8,-2-3-34,2-2-24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6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 0 83,'-7'7'58,"7"-7"-26,0 0-15,0 0-5,0 0-3,4 5-3,3-5 1,-7 0-3,15 0-1,-11 0 0,6 0 0,0 0-1,0 0 0,0 0-1,1 0 0,-1 0 0,0-2 0,-2 2-1,0 0 0,-1 2 0,-7-2-1,7 0 0,-7 0-1,0 0-3,0 0-9,0 0-7,0 0-5,0 0-14,0 0-35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5T18:52:56.4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6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38 11 156,'0'0'30,"3"-11"-9,-3 11-6,0 0-9,0 0-1,0 5-1,0 4-2,0-1 1,0 1-2,0 4 0,-1-1 0,-1 2 0,-1 0-1,1 2 0,-1-3 1,1 2-1,1 1-1,-2-2 2,3 1-1,-3 0-1,-1-2 1,3-2 0,1 0 0,-2-2 0,2-9 0,0 8 0,0-8-1,0 11 1,0-11-1,0 11-1,0-11-1,2 8-8,-2-8-10,-5 11-2,5-11-12,-10 2-35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6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38 0 79,'0'0'42,"0"0"-18,0 0-7,0 0-7,0 0-2,0 0-2,0 0-2,0 0 1,0 0 0,0 4 0,0-4-2,0 0 2,0 0-1,-3 7-1,3-7 2,-3 7-3,3-7 1,-9 11-1,6-4-1,2 4 0,0 0 0,-4 3-1,3 0 1,-1 6-1,1-5 0,1 4 0,-1-4 0,1-2-1,1-1 2,0 2-1,0-4 0,0-3 1,0-7-1,4 2 1,-4-2 0,14 2-1,-2 0 0,-4-2 1,4-2-2,1-3 1,-1 0 0,1 2 0,0-1 0,-6-3 0,3 2-1,-3 0-1,2 3-2,-9 2-10,0 0-7,5-10-5,-5 10-16,0 0-34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6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44 14 81,'-8'-3'45,"8"3"-22,0 0-11,0 0-4,0 0-1,-6 0-1,6 0-2,0 0 1,0 0-2,0 0 2,0 0-2,0 0-1,-2 9 1,2-9-2,0 0 1,0 0 0,0 0-1,-2 7 0,2-7 0,0 0 0,0 0-1,0 0 1,0 0-1,0 0 1,-3-4 0,3 4-1,-3-9 1,3 9-1,0 0 0,0 0 2,0 0-2,-6 0 0,6 0 0,0 4 0,0-4 0,2 7 1,-2-7-1,5 9 0,-5-9 0,9 4 1,-9-4 0,7 3-1,-7-3 1,0 0 0,8-3-1,-8 3 1,0-8 0,0 8-1,-7-13 0,7 13 0,-10-8 1,2 0-1,8 8 0,-13-1 1,13 1-1,-7 2 1,7-2-2,-1 12 0,1-12 0,0 16-3,0-16-13,1 12-3,-1-12-9,3 11-26,-3-11-26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6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17 8 114,'0'0'42,"0"-9"-16,0 9-14,0 0-3,0 0-3,0 0-1,-4 0-1,4 5 1,0-5-2,-5 19-1,4-5 1,1 11-1,-1 2 0,1 7-1,0 3 0,0 4 0,0 3 0,-2 2-1,2-4 0,0-3 0,-1 0 0,1-6 0,-2-5 1,2-4-1,0-8 0,0-4 0,2-2 1,-2-10-1,0 0 0,11 0 1,-5-6-2,2-7 3,1-3-2,4-4 1,1-6-1,0 1 1,3-7-1,3-3 1,-3-3-1,3 1 0,-3-3 1,3 4-1,-3-2 0,0 1 0,-4 8 0,-1 0 0,0 8 0,-7 1 0,3 6-1,-4 3-1,-4 11-1,0 0-2,8 0-6,-8 0-9,0 17-5,-4-3-10,0 6-31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6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24 9 149,'-10'0'29,"5"0"-8,-5 0-13,10 0-1,0 0-3,0 0 1,7 0-1,1 0-1,7-6 0,6 6 0,0-1-1,5 1 0,-1 0-1,2 0-1,-4 0 0,1 0 0,-5 1-1,-4-1-1,-2 4-2,-13-4-8,10 5-8,-10-5-5,0 8-12,0-8-34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6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40-2 159,'7'0'27,"-7"0"-7,0 0-13,0 0-1,0 0-1,0 0-2,0 0-1,1 10 1,-2-3 0,-4 5-1,-3 3-1,1 1 0,-2-1 0,-1-1-1,5 3 1,2-4-1,3-1-1,0-2 0,0-10 1,8 1-1,2-1-2,4-5-2,-1-11-9,3 2-6,0-3-5,-1-7-15,-1 2-34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6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9 6 150,'0'0'29,"-9"-6"-7,9 6-12,0 0-4,0 0-1,0 4-3,0-4-2,6 9-2,2 0-8,-8-9-8,7 14-7,-7-14-13,7 11-33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6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6 173,'10'0'23,"-3"0"-3,3-2-14,5 2-2,1 0-2,5 0-1,-5 0 1,2 0-1,0 0-1,-4 0 0,0 0-2,-4 0 0,-3 4-8,-7-4-8,0 0-5,-7 5-13,-3-1-26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6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 23 145,'-5'8'33,"5"-8"-11,13 8-10,-3-8-5,7 2-1,-1-2-3,1 0-1,3 0-1,-6-4-3,-3 3-2,-2-2-15,2-2-1,-5-4-10,2 2-24,-2-4-28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7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109 1 174,'-8'9'25,"0"5"-5,-5-2-12,9 9-2,-6-6-3,3 8-1,-5 0-1,3 0 0,0-1-1,-2-1-1,6-3-1,-6-4-3,11 1-11,0-15-5,-1 7-6,1-7-20,2-9-36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2:42.2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7 48,'0'0'48,"0"0"-15,0 0-10,0-12-9,0 12-4,0 0-3,0 16-2,0-16 0,-2 21-1,0-7-1,2 5 0,0 0 0,0 5-1,-2 3 0,2-2-1,0-4 0,0 2-1,-4-1 1,4-5 0,-2-2-1,2-6 1,0-9-1,0 11 0,0-11 1,0 0-1,0 0 1,0-5-1,2-4 1,2-5-1,0-2 0,-1-4 1,9-4-1,-7 2 0,4-4 0,1 1 0,1-2 0,0 9 0,2-2 1,0 7-1,-4 2 0,6 3 2,-4 7-2,1 1 0,-1 9 1,0 5 0,0 0-1,-7 7 1,5 1 0,-3 2-1,-3 1 1,-1-2 0,0-2-1,0-5 0,2-2 1,-4-4-1,0-10 0,0 0 0,0 0 0,7 0 1,-1-10-1,-1-3 0,3-3 0,-4-3 0,5-4 0,1 0 0,3 3-1,-6 1 1,6 4 0,-5 0 0,3 4 0,2 7-1,-4 2 1,6 2 0,-8 4 1,6 5-1,-1 2 0,-1 4 1,0 3-1,-2 0 1,0 3 0,-3-3-1,-2 1 1,-2-5-1,-2 1 0,0-3 1,0-3-2,0-9 1,0 11-3,0-11-1,0 0-5,0 0-11,14 0-4,-2-6-15,4-3-33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7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251 5 169,'8'-2'23,"0"-1"-8,1 3-9,-9 0-2,10 0-1,-10 0 1,0 0-1,-5 7-1,5-7 1,-17 9-1,2-2 0,-3-1-1,2 4 0,-8-2 0,5 3 0,2 3-1,-1-1 1,8-2-1,3 2 1,7 2-1,1-3 0,9 1 1,4-2-1,2-3 0,2 2 0,4-2 0,-8 1 0,1 1 0,-7-5 0,-1 5 0,-5-3 0,-2-7 1,-15 14-1,-2-10 1,-6-1-1,-5-3-1,-2 3-1,2 3-1,-5-6-11,8 2-6,3-2-5,3 0-15,11 0-35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4:59.9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152 5 12,'0'0'18,"0"0"-2,0 0 1,0 0-3,0 0 0,0 0-2,0 0-2,0 0-2,0 0-1,0 0-2,0-6 0,0 6 0,0 0-1,0 0-1,0 0-1,0 0-1,0 0 1,0 0-1,0 0 1,0 0-1,0 0 1,0 0-1,0 0 1,0 0-1,0 0 0,-1 3 0,1-3 0,0 8 1,0-8-1,-1 8 0,1-8 0,0 13 1,0-13-1,-1 12 0,1-4 0,-2-1 1,1 0-2,0 3 2,0-3-1,0 3 0,0 2-1,-1-1 1,0 2 0,2 0 0,-2-1-1,1 0 1,-1 3-1,0-4 0,1 1 1,-1-1-1,-2-1 2,2 0-1,-3-3 0,2 1 0,-2-1 0,5-7 1,-8 10-1,8-10 0,-13 7 1,13-7-1,-14 3 0,7-3 0,-1 0-1,-2 0 1,0-2-1,0 0-1,2 0-2,-2-3-7,10 5-22,-9-4-2,9 4-2,0 0-4,-2-12-1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092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128 75 23,'0'0'20,"6"-5"-1,-6 5 0,0 0-2,6-8 1,-6 8-3,0 0-4,8-5 0,-8 5-1,0 0-2,3-9-1,-3 9-1,0 0-1,0 0 0,1-9-1,-1 9 0,0 0 0,0-7-1,0 7 0,-3-8 0,3 8-1,-8-8 0,1 3-1,7 5 2,-14-6-2,8 5 0,-3-1 0,1 2 0,-1-1-1,1 1 1,1 0-1,7 0 0,-12 5 0,12-5 0,-13 9 0,13-9 0,-10 13 0,7-7 0,0 3 0,-2-1 0,5 3 0,0-2 0,0 0 0,6 1 1,0-2-1,3 1 0,-1-1 0,3-1 0,-1-1 0,1 1 0,0-1 0,-1 1 0,0-1 0,0 1 0,1 1 1,-3 1-1,-1-2 0,-1 0 0,0 3 0,0-5 0,-2 4 1,-4-9-1,4 13 0,-4-13 1,0 10-1,0-10 0,-1 12 1,1-12-1,-8 12 1,8-12-1,-11 9 1,11-9 0,-15 10-1,4-6 1,1 0 0,-4-4-1,0 2 0,-1-2 0,1 0-1,-1 0 0,3 1-2,-2-1-3,14 0-14,-14 0-3,14 0-10,-12 4-30,12-4-25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093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23 53,'0'0'51,"0"0"-11,-5-8-19,5 8-8,0 0-5,0 0 0,-1-8-3,1 8-1,0 0 0,0 0 0,0-7-2,0 7 0,0 0 0,0 0-1,0 0 0,0 0 0,0 0 1,0 0-1,1 5 0,-1-5 0,0 13 0,2-2-1,-2 0 1,0 0-1,0 4 1,0-1-1,-2 0 0,2 2 0,-1 1 0,-4-2 0,3 1 0,-1 4 0,3-4 0,-3 5 0,2-6 0,-1 3 0,2 0 0,0-4 0,0 2 0,0-2 0,3-1 0,0-3 0,5-1 0,-2 1 0,0-1 0,2-3 0,-3 1 0,-5-7 0,12 11 0,-12-11 0,8 7 0,-8-7 0,0 0 0,9 8 0,-9-8 0,9 0 0,-9 0 0,10 0 0,-3-1 0,-7 1-1,13-7 1,-6 5-2,1-1-1,-2-4-5,2 2-10,-8 5-5,11-9-12,-11 9-29,6-11-10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094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47 119,'0'0'36,"0"0"-17,0-10-8,0 10-3,0 0-2,0 0 0,0-7-3,0 7 1,0 0-1,0 0 0,0 0-2,0 0 2,5-3-1,-5 3-1,12 0 0,-6-1 0,6 0 0,0 0-1,2 1 1,-2-3 0,5 1-1,-3 1 0,-1-2 1,1 1-2,-2-2 0,1 0-2,-1 4-9,-3-3-6,2 2-6,-11 1-13,10-2-31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7 48,'0'0'48,"0"0"-15,0 0-10,0-12-9,0 12-4,0 0-3,0 16-2,0-16 0,-2 21-1,0-7-1,2 5 0,0 0 0,0 5-1,-2 3 0,2-2-1,0-4 0,0 2-1,-4-1 1,4-5 0,-2-2-1,2-6 1,0-9-1,0 11 0,0-11 1,0 0-1,0 0 1,0-5-1,2-4 1,2-5-1,0-2 0,-1-4 1,9-4-1,-7 2 0,4-4 0,1 1 0,1-2 0,0 9 0,2-2 1,0 7-1,-4 2 0,6 3 2,-4 7-2,1 1 0,-1 9 1,0 5 0,0 0-1,-7 7 1,5 1 0,-3 2-1,-3 1 1,-1-2 0,0-2-1,0-5 0,2-2 1,-4-4-1,0-10 0,0 0 0,0 0 0,7 0 1,-1-10-1,-1-3 0,3-3 0,-4-3 0,5-4 0,1 0 0,3 3-1,-6 1 1,6 4 0,-5 0 0,3 4 0,2 7-1,-4 2 1,6 2 0,-8 4 1,6 5-1,-1 2 0,-1 4 1,0 3-1,-2 0 1,0 3 0,-3-3-1,-2 1 1,-2-5-1,-2 1 0,0-3 1,0-3-2,0-9 1,0 11-3,0-11-1,0 0-5,0 0-11,14 0-4,-2-6-15,4-3-33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105 100 112,'0'0'45,"13"-19"-19,-2 11-13,-9-9-4,-2 17-3,3-21-2,-1 12-1,-2-1 1,0 10-3,-5-16 1,5 16-1,-17 0 0,6 6 0,0 7 0,-6 4-1,0 3 0,0 2 1,5 3 0,-1 0 0,2-1-1,7-3 0,4-3 0,0-4 0,9-1 1,4-7-1,4-3 0,1-3 0,0 0 0,4-7 1,-2-3-1,-4-2 0,3-4 0,-5 3 0,-3-7-1,-1 2 1,-7 2 0,1 3 0,0 0 0,-4 13 0,0-9 0,0 9 0,-10 5 0,9 8 0,-5 3 1,4 1-2,0 0 2,2 1-1,2-3 1,6-1-1,-1-4 0,4-5 0,-4 1 0,6-3-1,4-3-1,-10 0-3,18-1-10,-12-7-7,5 0-6,-1-8-22,5 3-32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11-1 160,'-12'-1'26,"12"1"-6,0 0-14,0 0-1,0 13 0,4-3-3,5 6 0,6-3 0,0 7-1,2 0 0,3 0 1,1 1-2,-2-4 1,2-1-2,-4-3 0,1 1-2,-7-12-8,6-1-9,-2-1-3,-6-3-16,2-9-34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279 2 140,'-11'5'35,"0"1"-12,-4-1-10,10 9-7,-14-3 0,8 4-3,-4 2 0,0 3-1,-2-3 0,-2 7-1,1-6-1,-3 3 0,3 1-2,-3-10-7,4 7-11,-3-7-4,5-1-13,5-3-31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0 74,'0'0'45,"0"0"-16,0 0-11,0 0-6,0 0-2,-11 0-4,11 0 0,-5 7-2,3 2 0,-2 2-1,0 6-1,-1-1 1,5 9-2,-2 3 1,0 7-1,2 2 1,0 5 0,0-5-2,0 5 1,2-2 0,0-2 0,0-5-1,1-4 1,-3-4-1,0-1 1,0-5 0,0-5-1,0 1 1,0-8 0,0-7-1,0 10 0,0-10 0,0 0-3,0 0-1,6-16-11,-4 6-6,0-3-6,1 2-21,3-7-31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2:42.8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105 100 112,'0'0'45,"13"-19"-19,-2 11-13,-9-9-4,-2 17-3,3-21-2,-1 12-1,-2-1 1,0 10-3,-5-16 1,5 16-1,-17 0 0,6 6 0,0 7 0,-6 4-1,0 3 0,0 2 1,5 3 0,-1 0 0,2-1-1,7-3 0,4-3 0,0-4 0,9-1 1,4-7-1,4-3 0,1-3 0,0 0 0,4-7 1,-2-3-1,-4-2 0,3-4 0,-5 3 0,-3-7-1,-1 2 1,-7 2 0,1 3 0,0 0 0,-4 13 0,0-9 0,0 9 0,-10 5 0,9 8 0,-5 3 1,4 1-2,0 0 2,2 1-1,2-3 1,6-1-1,-1-4 0,4-5 0,-4 1 0,6-3-1,4-3-1,-10 0-3,18-1-10,-12-7-7,5 0-6,-1-8-22,5 3-32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46 79,'0'0'53,"-11"-9"-20,11 9-18,0 0-5,0-9-2,0 9-3,0 0-1,11-15-1,0 11 0,-1-2 0,6 4-1,-6 1-1,6 1 2,1 0-2,2 3 0,-2 7 0,1 4 0,1 0 0,-6 1-1,-2 3 1,4 3-1,-9-4 1,3 1 0,-5 3 0,-4-4 0,0-1 0,0-2 0,-2 0 0,-9-2 0,3-3 0,-6 2 1,0-5-2,-2-1 1,-3-3-1,-3 0 0,1 0-1,-1-2-2,5 3-13,-4-3-5,4-1-4,6-6-20,0 1-36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9 25,'0'-10'58,"0"10"-9,0 0-26,0 0-9,0 0-3,0 0-4,-5 6-2,5 6-1,0 2-1,0 10 0,0 0 0,0 11 0,0-1-1,3 1 0,-1 3 1,4 2-2,-6-8 0,3-1 1,-3-6-2,4-4 1,-4-5-1,0-3 0,0-13 0,0 11-1,0-11-1,0 0-5,0 0-12,4-7-6,-4 7-15,9-21-31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59 10 121,'0'0'39,"0"0"-14,-2-12-16,2 12-3,8 6 0,1 4-2,0-2-1,2 6 0,0-3-1,0 6 0,3-5 1,-6 3-2,3-2 0,-6-2 0,1-2 0,-6-9 0,0 14 0,0-14 0,-7 8 0,-3-5 0,-3-2-1,-4 0 0,-2-1 0,-1 0 0,2 2-2,-2-2 0,9 0-3,-6-2-4,17 2-11,-9 0-5,9 0-18,0 0-30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0 126,'11'10'38,"-11"-10"-18,3 6-9,3 8-3,-6-14-4,0 17 0,0-17-1,-8 15-1,3-4-1,-2-2-2,0 0 0,-2-5-6,9-4-12,-9 10-6,9-10-15,0 0-31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85 152 100,'0'0'46,"4"-18"-21,-4 18-12,9-20-4,-9 20-2,3-20-3,1 9-1,-4-3 0,0 5 0,-2-6 0,-1 6-1,-5 1-1,8 8 2,-16-20-2,16 20 1,-15-7-1,15 7-1,-17-1 1,17 1 0,-11 0-1,7 8 0,-1 1 1,3 7-1,-4 1 0,1 3 1,1 4-1,2 5 1,1 0 0,-3-3-1,4 4 1,0-3-1,0 2 0,0-5 1,0 1-1,5 0 1,-3-6-1,2 3 0,3-3 1,-1 0-1,-2-2 0,1-1 0,-1-1 1,1-3-2,-3-4 1,-2-8-1,0 15 0,0-15-3,0 0-7,0 0-9,0 0-5,0-8-15,0 8-34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34 158,'0'0'28,"0"0"-8,-13-14-13,13 14-2,0 0 0,13-5-2,-13 5-1,20-4-1,-9 0 0,6 4 1,-2-2-1,3 2-1,0 0 0,-3-3-3,9 3-12,-8 0-6,-1 0-5,-2 0-21,0-2-39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0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55 92,'9'-6'42,"-8"-1"-17,-1 7-9,6-12-5,-6 12-2,4-11-3,-4 11-1,0-9 0,0 9-2,-11-6 0,1 5 0,-3-1-1,0 2 0,-4 1-2,2 3 1,-1 2 0,2 1-1,-3 1 0,5 0 0,1 2 0,7 0 0,1 0 0,3 2 0,3 0 0,1-1 0,7 2 0,1-1 0,5 2 1,-6-2-2,2 1 2,1-2-1,-5 0 1,2-4 0,-7 1 0,-4-8 0,7 11 0,-7-11 0,-5 7 0,-1-3 0,-7-2-1,0-1 0,-1 0 1,0 1-1,-2-1-1,2-1-1,4 0-3,-1-6-8,11 6-9,0 0-6,3-6-23,7-1-38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0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0-1 169,'7'10'27,"-7"-10"-6,0 8-15,0-8-3,-3 8-1,3-8 0,0 9-2,0-9-1,0 7-1,0-7-3,9 7-16,-3-7-2,-6 0-14,11-13-35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0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0 174,'0'0'24,"0"0"-4,0 0-15,0 12-2,0 1 0,0 7-1,0 2 0,3 4-1,-3 1 1,0 3-1,-3 2-1,-3 1 1,3 0 0,-4-5-1,1 2 0,4-5 0,2-1 1,0-7-1,0-1 0,8-6 0,2-2 0,1-4 0,5-3 0,-2-1 0,2-2-2,0-5 0,1-2-2,-6-4-10,2 1-8,-8-3-5,0 1-21,-5-3-35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0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36 170,'-9'-7'26,"9"7"-6,1-11-14,12 8-2,1-4-1,5 4-1,5 0-1,0 1 0,3 2-2,-4 0-1,4 1-3,-11-1-13,6 3-5,-6-2-10,-1 2-28,-2-1-29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2:43.1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11-1 160,'-12'-1'26,"12"1"-6,0 0-14,0 0-1,0 13 0,4-3-3,5 6 0,6-3 0,0 7-1,2 0 0,3 0 1,1 1-2,-2-4 1,2-1-2,-4-3 0,1 1-2,-7-12-8,6-1-9,-2-1-3,-6-3-16,2-9-34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0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2 177,'0'0'25,"0"0"-4,0 0-16,-6-2-1,6 2-1,0 0-2,0 0 0,0 0-1,0 0-1,0 0-1,0 0-1,-1 4-2,4 4-13,-3-8-4,0 17-8,-2-9-30,1 5-26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0 170,'0'0'27,"1"11"-6,-1-11-13,0 0-2,0 0-2,0 0-2,0 0-1,0 0 0,0 0-3,0 0-4,0 0-15,0 0-2,0 0-12,9 0-33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25 148 45,'0'0'55,"-5"-6"-17,5 6-16,0 0-7,0 0-4,0 0-3,0 0-2,0 0-1,-6 2-1,6 4-1,-7 2 0,6 2-1,-2 4 0,1 0 1,2 3-2,0 1 0,0-1 0,0 2 0,5 1-1,3-4 1,-2-2-1,5-3 0,2-4 1,-5-3 0,10-2-1,-4-2 2,1-3-1,4-4 0,-4-4 0,2 0 0,-1-4-1,1 0 1,-3-5-1,1 0 1,-3-2-1,0 0 0,-9-3 0,-1 0 1,-2 0-1,-4-3 0,-6 5 0,2 0 1,-7 5-1,0 6 0,-2 1 1,-3 7-1,3 5 0,0 9 1,-3 3-1,1 6 0,2 1 0,2 2 0,1 1-1,1-4-1,9 2-1,-5-6-9,9 3-9,1-9-4,8 0-15,4-4-37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5 69,'10'-6'55,"-10"6"-18,0 0-21,0 0-4,0 0-4,0 0-1,0 0-2,0 0-1,0 0 0,0 0-1,0 0 1,0 0-2,-11 0 0,2 0-1,0 7 0,-3 1 1,-2 1-1,0 1-1,-2 1 0,3-1 0,1 2 0,0-3 0,5 2 0,-1-4 0,2 0 0,6-7 0,-2 12 0,2-12 1,0 9-1,0-9 0,5 7 0,-5-7 0,12 7 1,0-3-1,-4-2 1,4 0-1,1 3 1,1-1 0,-1 1-1,-1-3 0,-3 1 1,2 0-1,1 1 0,-8 0 0,-4-4 0,11 6-2,-11-6-1,0 0-8,6 8-9,-6-8-4,0 0-13,-6 8-31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-1-1 163,'0'0'25,"0"0"-6,0 6-14,0-6 0,5 7 0,-5-7-3,16 8 1,-6-7-1,0 6 1,0-4-1,1 1-1,2-1 1,-2 2-1,-1-2-1,2 0 1,-1 1-1,2-4-2,-6 4-3,-7-4-14,14 6-3,-14-6-7,10 4-29,-10-4-33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90 218 114,'0'0'38,"0"0"-17,12 2-8,-12-2-3,10 0-2,-5-7-2,3 3-2,-1-9 0,5 0-2,-7-4 1,7-2-2,-2-1 0,-6-1-1,0-1 1,-2 1 0,-2 2 0,-5 5 0,0 1 0,-5 4 1,-5 3-1,3 5 0,-1 1 0,0 4 0,5 5-1,-4 3 1,4 4-1,1 4 1,1 4-1,-1 3 1,4 1-1,-4 4 1,3 0-1,1 1 1,-4 4-1,2-5 1,3-3 0,-4 4-1,2-5 1,1 1-1,1-1 1,1-2-1,-3-1 0,1-3 1,1 2-1,1-6 0,-2 0 0,3-4 0,0-4-1,0-4-1,0-6-1,0 0-1,2 8-10,-2-8-7,7-10-5,-4-4-14,-1 1-35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53 175,'0'0'24,"-8"-5"-4,8 5-14,8-7-1,5 3-1,3-1-1,1 0-1,7 0-1,-4 0 1,5 2-2,-6 0 1,-1 1 0,2-2-2,-10 3 0,2-3-1,0 4-4,-12 0-13,13 0-2,-13 0-8,7 4-22,-7-4-38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0 175,'0'0'24,"0"0"-5,0 9-13,0-2-2,0-7 0,0 17-1,4-5-1,-3 3-1,1-2 0,-1 0 0,2 2-1,3-2 0,-1-2 0,1-7-1,4 0-1,0-5-2,7-2-13,-9-7-3,7-1-7,-3-8-18,3 2-36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20 165,'-16'-10'27,"8"6"-7,-4-3-9,12 7-7,0 0-1,0 0 0,0 0-3,0 0-3,10 8-11,-4-4-6,5 3-6,-4-5-16,6 3-36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98-1 180,'-1'0'23,"1"0"-3,-6 7-15,6-7-1,-1 16-1,-1-3-1,2 2 0,0 1-1,0 5 1,0 2-1,-1 5 0,-2 2 0,2 1 0,-2 0 0,-4 3-1,4-2 1,0-1 0,-4-5-1,3-5 0,-1-3 0,-2-6 0,3-2 0,-3-8-1,7-2-2,-16-9-2,13-1-7,-1-11-9,-3-2-3,3-9-13,4-4-33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2:43.3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279 2 140,'-11'5'35,"0"1"-12,-4-1-10,10 9-7,-14-3 0,8 4-3,-4 2 0,0 3-1,-2-3 0,-2 7-1,1-6-1,-3 3 0,3 1-2,-3-10-7,4 7-11,-3-7-4,5-1-13,5-3-31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7 181,'0'0'25,"0"-7"-4,0 7-13,0 0-4,0 0-1,0 0 0,0 0-2,0 0-1,0 0-2,10 0-3,-10 0-15,5 4-2,-5-4-6,15 0-23,-6 0-42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140 9 121,'5'-4'40,"4"0"-15,-9 4-14,10-4-2,-10 4-3,0 0-1,0 0 0,0 0-2,0 3 0,-4 5-1,-6-3 0,1 6-1,-5-1 0,-3 1 0,-4 0-1,4 0 1,0-2-1,0 1 0,3 0 1,4-1-1,5-3 1,-3 3-1,8-9 1,0 12-1,5-5 1,-1-1-1,6 0 1,-2-1-1,4 1 0,3 0 1,-1-2-1,0 1 0,1-3 0,-1 1 0,0 0 0,-6 1 0,2-1-1,-10-3-2,13 5-3,-13-5-13,0 0-2,0 0-9,-3 6-22,-7-6-38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0 187,'0'0'23,"0"0"-6,7 6-11,8-4-3,4 0 0,-1 0-1,2 0-1,3 1 0,-5 2 0,-1 1-1,-1-3-1,-2 0-1,-1 4-3,-13-7-15,14 9-2,-14-9-7,13 2-24,-13-2-39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12 163,'0'0'29,"0"-14"-9,0 14-9,0 0-6,0 0 0,0 7-2,-4 5-1,1 6-1,2-2 1,-2 3-1,0 4-1,-3-2 1,5 1 0,1-3-1,1-5 1,8-3-1,-3-4 0,5-2 1,2-4-1,1-1 0,2-6 0,1-1 0,0-5 1,3 0-1,-5-3 0,2-5 0,-2-2 0,-1-1 0,-3 2 0,-2 4 0,1-2-1,-8 6 2,0 5-1,-2 8 0,0 0 1,-2 15-1,0-1 1,-7 5 0,3 5 0,-2 3-1,2-1 1,3-2-1,-4 0 1,4-2-1,2-2-1,1-4 0,0-6-2,1 2-4,-1-12-9,0 0-7,10 2-4,-4-3-22,4-7-39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0 142,'0'0'36,"0"0"-12,0 0-10,-3 0-6,3 0-4,-2 9 0,2-2-1,0 0-1,-2 4-1,2-4 0,0 5 0,0-3 0,3-1-1,0-1 0,-3-7 0,11 9-2,-11-9-1,14 0-4,-9-6-9,5-2-7,-5-3-7,4-2-28,-5-1-29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34 157,'-7'-12'30,"-3"5"-7,3-1-14,7 8-2,-10-7-4,10 7 0,0 0-2,0 0-1,0 0-4,0 0-9,0 8-7,0-8-7,13 7-16,-4-2-40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146 0 173,'0'0'26,"0"0"-5,0 0-11,3 7-6,-2 4-2,-1 3 0,0 4 0,0 1-1,0 5 0,-2 3 0,0-2 0,1 0 0,-2-1 0,-1 5 0,2-5 0,1-2-1,-1-2 1,2-2-1,-1 0 0,-6-5 1,3 1-1,1-5 0,-7-2 0,3-2 0,-5-3 0,0 0 0,-1-1 0,-1-1 0,-1-2-1,5-3 0,0-2-2,10 7-5,-14-16-11,14-1-3,3-5-9,10-5-28,1-6-34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20 175,'-5'-11'27,"5"11"-6,0-9-12,0 9-5,0 0-1,5 0-1,-5 0-1,0 0-1,0 0-1,0 7-1,-2 2-7,2-9-11,-4 6-4,4-6-10,0 0-33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1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69 0 67,'0'0'45,"0"0"-16,0 0-11,0 0-6,0 0-4,0 0-1,0 0-3,0 0 0,0 6-1,0 2 0,-2 0 0,1 3-1,-1 0 0,2 2-1,-4 3 1,3 0 0,-1-1-1,-1 5 1,2 1-1,-1 2 0,1 1 0,0 2 0,1 0 0,-5 0 1,1-1-1,1-1-1,0-1 1,-1-3-1,-1-2 1,0-2 0,1-3-1,0-1 1,1-2-1,0-2 0,0-1 0,2 1 1,1-8-1,0 0 0,-3 7 0,3-7 0,0 0 0,0 0-2,0 0 0,0 0-2,0 0-6,4-7-12,-4 7-6,7-13-28,0 7-25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1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 12 141,'0'0'32,"0"-8"-16,0 8-9,0 0-3,8 0 1,-8 0-2,12-2-1,-5 0 1,4 2-1,-4 0 0,6 3 0,-6 0-1,5 6 2,-1 3-2,0 0 0,-2 0 0,1 3 0,-2-2 0,-1 2 0,1-2 0,-6-1-1,1 0 1,-3-3 0,0 0-1,-5 0 1,-4-2-1,-1 0 0,-1-3 0,-4-2 0,1 1 0,-4 1 0,2-4 0,1 2 0,2 0-1,1-2-1,4 0-1,2-3-6,6 3-12,0-10-5,9 2-19,4-4-36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2:45.3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0 74,'0'0'45,"0"0"-16,0 0-11,0 0-6,0 0-2,-11 0-4,11 0 0,-5 7-2,3 2 0,-2 2-1,0 6-1,-1-1 1,5 9-2,-2 3 1,0 7-1,2 2 1,0 5 0,0-5-2,0 5 1,2-2 0,0-2 0,0-5-1,1-4 1,-3-4-1,0-1 1,0-5 0,0-5-1,0 1 1,0-8 0,0-7-1,0 10 0,0-10 0,0 0-3,0 0-1,6-16-11,-4 6-6,0-3-6,1 2-21,3-7-31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1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 22 57,'-9'3'62,"9"-3"-24,-7 7-20,7-7-8,0 0-1,0 0-4,0 0 1,0 0-3,0 0 1,0 0 0,9-4-2,-9 4 2,16-3-2,-7-1 0,4 3-1,3-1 1,2 2-1,2-1 0,-3 1 0,2 0 0,-1 0 0,-1 0-1,-1 0 0,-5 0 0,-2-1-1,2 1-2,-11 0-1,13-3-13,-13 3-5,0 0-9,3-12-27,-3 12-30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2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 7 149,'-8'-8'32,"8"8"-10,0 0-11,0 0-6,0 7 0,0-1-1,3 6-2,-2 4 0,2 2-1,-2 1 1,-1 0-1,0-2 0,0 3-1,0-4 1,0-1-1,0 0-1,0-4-1,0 1-3,0-12-13,0 10-4,0-10-10,0 0-28,6-3-35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2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429 7 57,'8'-3'55,"-1"2"-26,3 1-9,-10 0-6,7 0-4,-7 0-2,0 0-2,0 0-1,0 0-1,0 0 0,-4-3-1,-10 3 0,1 0-1,-4 0 1,-6 0-1,1 0 0,-5 2-1,-3 0 0,-1 2 1,-2-2-1,-1 1 0,4 0 0,3 2-1,6 0 0,-1-1 0,14 3 0,8-7 0,-3 11 0,7-3 0,11-2 0,0 2 0,6 0 0,2 3 1,1 1-1,-2-1 0,-1 0 0,-3 0 1,-3 2-1,-8 0 0,-3 2 1,-4 4-1,-9-3 1,-5 6-1,-6 0 0,-5 1 0,-8 3 1,-1 0-1,1-3 0,1-2 0,0 0 0,8-5 0,7 2 0,4-4 0,8-1 0,5-5 1,8-1-1,12-3 1,1 0 0,8-2 0,1-2-1,2 0 1,8-3-1,-4-1 0,1 0 0,2 0 0,-5 1 1,3 1-2,-2-2 1,-6 1 0,-7 3 0,0 0 0,-5 0-2,-4-2-2,1 2-10,-14 0-7,0 0-4,0 0-18,0-5-37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2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24 0 159,'0'0'28,"0"0"-7,0 0-16,0 0 0,0 8-1,0-8-1,-6 18-1,2-8-1,1 4 1,0-2-1,2 0 0,-3 2 0,1-1 0,3 0 0,0-6-1,3 1 0,-3-8-2,11 7 0,-11-7-4,21-3-13,-12-6-6,4 0-8,-3-5-36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2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41 4 159,'-12'-1'29,"5"1"-9,-5-3-12,12 3-2,-10 0-3,10 0-1,0 0-1,0 0-3,10 5-2,-10-5-15,7 6-4,3 0-11,3 0-31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2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103 0 150,'-5'5'29,"5"-5"-9,0 0-13,-7-3-2,7 3-1,-9 0-1,9 0-1,-11 8 1,2-2-2,-2 3 0,-1 4 1,5-4-2,-4 5 1,2-2 0,1 2-1,7-2 1,-1-1-1,2-1 0,2-2 0,0 1 1,10-1 0,-5-2-1,4-3 0,2-1 0,1 0 0,-4 1-2,0-3-1,4 0-8,-5-1-9,-2-3-6,-7 4-16,10-6-36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2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16 162,'0'0'28,"0"0"-6,5 0-15,5 0-2,-1-3-2,6 3-1,1-2 0,3 2-1,-4 0-4,2-4-3,-1 4-14,-2 0-3,0-2-13,-4-3-32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2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88-1 176,'0'0'25,"0"0"-4,0 0-15,0 6-2,-1 6-1,-2 3 0,-1 4-2,-6 5 1,0-1-1,3 3 0,-6-2-1,1 1 0,5-3 0,-3-7 0,6 2-1,-2-9-2,6 1-3,0-9-13,0 0-3,13-7-9,-1-4-28,-2-5-30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2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20 176,'0'0'24,"0"0"-4,4-3-13,-4 3-2,20-5-1,-6 0-2,5 3 0,-2-3 0,3 5-1,1 0 0,-4 0-1,1 0 0,-4 0 0,-3 0 0,0 4-2,-3 3-1,-8-7-1,8 11-9,-8-2-9,0 2-4,-10 2-17,3 5-40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2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34 172,'0'0'26,"0"0"-5,0 0-14,15 3-1,-2-3-3,1 0-1,2 0 0,0 0-1,-2 0 0,0 0-1,0 0-1,-5-5-1,5 5-5,-4-1-13,4-4-3,-1-1-8,2 0-30,0-8-30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6.3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101 0 92,'0'0'53,"0"0"-23,0 0-17,-4 2-4,4-2-1,0 10-4,3-2 0,-3 0-1,6 4-1,-4-3 0,1 6 1,0 0-1,0 4-1,-3 0 1,6 2-1,-5 3 0,1 0 0,-2 1 0,0 2 0,-6-1 0,1-2-1,-2 0 1,-3-2-1,0-1 0,1-5 1,-4 2-1,1-9 0,2 1 0,-1-5 0,0-2 0,4-3-1,-1 0-1,2-11-2,6 3-8,0-10-8,0-1-5,3-7-15,0-2-35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2:45.8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46 79,'0'0'53,"-11"-9"-20,11 9-18,0 0-5,0-9-2,0 9-3,0 0-1,11-15-1,0 11 0,-1-2 0,6 4-1,-6 1-1,6 1 2,1 0-2,2 3 0,-2 7 0,1 4 0,1 0 0,-6 1-1,-2 3 1,4 3-1,-9-4 1,3 1 0,-5 3 0,-4-4 0,0-1 0,0-2 0,-2 0 0,-9-2 0,3-3 0,-6 2 1,0-5-2,-2-1 1,-3-3-1,-3 0 0,1 0-1,-1-2-2,5 3-13,-4-3-5,4-1-4,6-6-20,0 1-36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2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139 15 158,'0'0'30,"5"-9"-8,-5 3-7,0 6-10,0 0 0,-10 9-2,1 0-1,-4 5 0,-1-1-1,0 5 0,-2 6 0,2-3 0,0 1-1,0 3 1,2-1-1,7 0 0,-2 2 0,5-3 0,2-1 0,0-4 0,7 2-3,-2-7 0,9 1-11,-1-11-8,1 1-4,1-8-13,2-4-41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3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91 26 144,'-2'-14'34,"2"14"-10,-4-6-10,4 6-6,0 0-4,0 0 0,-8-7-1,8 7-1,-15 1 0,6 5 0,0-2-1,-2 1-1,-1 2 1,4 0-1,-1 5 1,6-1-1,3-3 0,0 2 0,3-1 0,3 0 0,2 0 0,4-2 1,-5 4-1,3-2 0,-6-4 0,-4-5 1,10 10-1,-10-10 1,0 9-1,0-9 0,-14 0 0,5 0 0,2 0-1,-4-4-3,11 4-7,-13-8-10,12 1-3,-1-2-11,4 0-33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3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 2 184,'13'-1'24,"-8"-3"-4,9 9-14,-2 1-2,3 6-2,0 0 1,-3 4-1,1-1-1,0 4 1,-7 2-1,-2-1-1,-1-1 1,-3 1 0,-9 0-1,-2-1 0,-3 1 0,-3-3-1,0-3 0,-3-1-6,7-1-13,-3-6-2,5-3-8,2-3-21,8-4-43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3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71 216 90,'6'-12'54,"-6"12"-24,7-16-16,-3 9-4,0-8-3,6 4-2,-5-10-2,5 6 0,-8-5 0,1 3 0,-1-2-1,-2 2 0,-3 0 0,-1 5-1,-6 3 1,3 4 0,-5 2-1,1 3 0,-1 2 0,5 8-1,-4 6 1,2 4 0,1 1 0,5 3 0,-5 5 0,5 5 0,0 1-1,1 1 0,2-1 1,-4-1-1,4 1 0,-1-3 1,1-5-1,-2-1 0,1-6 0,-2-6 1,3 1-2,-1-6 0,1-9-1,0 0-3,0 8-11,0-12-5,0-2-5,0-5-21,0-5-34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3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49 176,'0'0'24,"0"-9"-4,10 5-13,-4-1-2,8 0-2,0-2-1,5 1 0,2 0-1,-4 3-1,3 2 0,1-1-3,-2 2-6,-2 0-11,-2 4-3,-2-4-11,1 3-34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3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65 3 148,'0'0'31,"0"-6"-10,0 6-13,0 0-3,0 0 0,-10 2-3,4 6 1,-2 2-1,4 1 0,-8 4-1,8 1 1,-6-3-1,7 1 1,-1 1-1,0-7-1,4 3 1,4-6 0,-4-5-1,10 4-1,3-4-4,-3-6-12,5 3-4,1-11-6,-1 0-22,0-4-37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3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 8 184,'-10'-1'23,"4"-2"-4,6 3-16,0 0 0,0 0-5,3-2-11,7 0-7,0 2-5,4 0-16,5 3-37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3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176 20 132,'0'0'37,"-3"-9"-14,3 9-13,0 0-4,-2-6-1,2 6-1,-4-4-1,4 4 1,-13 0-2,3-1 0,5 1 0,-9 1 0,4 1 0,-3 1-1,6 1 0,-5 0 0,8 1 0,-4 2-1,6 3 1,2-4-1,0 6 1,9-2-1,-5-1 0,7 3 0,-4-1 0,3-1 0,3-2 0,-7-1 0,4 1 0,-6 0 0,5 0-1,-7 2 2,0 0-1,-2-10 1,1 12-1,-1-12 2,-3 10-1,-1-6 0,-6-3 0,-3 1 1,-1-2-2,-1 0 1,-2 0-1,1-3 0,-1 2-2,3-2-4,-6-3-11,14-2-6,-2-3-5,8 0-22,5-7-45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3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20 6 60,'-10'0'63,"10"0"-23,0 0-22,-10 0-6,10 0-3,0 0-3,0 0-1,7 0-1,-1 1-1,4-1 1,4 0-2,0 0 0,4 0 0,-1-1 0,5 1-1,-3-1 0,1 1-1,0 0 1,-5-3-1,-1 3 0,-7 0-2,3 0 0,-10 0-3,15 0-13,-15 0-4,0 0-11,-12 4-28,5-1-26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3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23 165,'0'0'27,"0"0"-6,5-2-14,7 2-1,0-2-3,5 2 0,0-5-2,6 5 0,-3 0 0,3 0-1,-3 0 0,2 0-2,-3 0-3,-4 0-15,4 0-3,1-4-10,-3-1-34,0-1-18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2:48.5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9 25,'0'-10'58,"0"10"-9,0 0-26,0 0-9,0 0-3,0 0-4,-5 6-2,5 6-1,0 2-1,0 10 0,0 0 0,0 11 0,0-1-1,3 1 0,-1 3 1,4 2-2,-6-8 0,3-1 1,-3-6-2,4-4 1,-4-5-1,0-3 0,0-13 0,0 11-1,0-11-1,0 0-5,0 0-12,4-7-6,-4 7-15,9-21-31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3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443-1 76,'0'0'58,"9"0"-22,-9 0-19,0 0-7,0 0-2,0 0-2,-6 2-1,6-2-2,-17 3 1,8 0-2,-5-1 0,-4 1 0,-5-2 0,-1 2-1,-6 0 0,-1 0-1,-1 0 1,1 2-1,-3 1 1,3 1-1,7 1 0,0 2 0,8-5 0,3 3 1,7 1-2,1-2 2,5 0-1,5-1 0,3 3-1,4-2 1,4-1 1,4 2-1,1-1 0,2 3 0,-2-1 0,-1 3 0,-3-3 0,-3 4 0,-7 1 0,-5 1 1,-4 0-1,-9 0 0,-7 3 0,-5-4 1,-1 4-1,-6-1 0,1-2 1,1 2-1,1-3 1,4-2-1,8-3 0,3-1 0,4-1 0,8-7 1,0 10-2,0-10 1,11 7 0,-2-6 1,5 3-1,2-2 0,5-2 0,-3 1 0,8 0 1,1 0-1,0 0 0,4 0 0,-1-1 0,1 1 0,0-1 0,-1 0 0,0 0 0,-3 0 0,-4 0 0,-3 0 0,-6 0 0,-1 0 0,-8 1-1,-5-1-2,13 3-5,-13-3-11,0 0-5,-7-4-12,0-2-34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4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39-2 129,'0'0'39,"-7"0"-14,7 0-16,-4 5-3,4-5-2,-6 17-1,0-9 0,3 5-1,1 0 1,-4-1-2,3 1 1,2 0 0,1-1-1,0-2 0,1-1-1,6-3 2,-7-6-2,10 5-1,0-5-1,0-5-5,4-2-14,-4-8-5,4 3-14,-2-9-38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4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31 2 166,'-8'0'28,"-4"-3"-6,12 3-15,-10 5-3,10-5-2,0 9-2,0-9-2,7 7-6,-7-7-12,13 11-5,-6-11-17,6 3-37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4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186 12 166,'-3'-3'28,"-7"-5"-7,10 8-17,-16-3 1,5 5-2,-5 0-1,2 8 0,-4 1-1,2 5 1,-4-3-2,0 0 1,6 2 0,1 1-1,6 0 1,0-4-1,7 1 1,0-2-1,8 0 0,4 0 1,-2-2-1,3 0 0,1 1-1,1-2 1,0-4 0,-3-1-1,3 1 1,-3-4-2,3 0-1,-4-7-4,5 4-12,-9-3-6,4-3-11,-1 0-40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4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12 131,'0'0'39,"0"0"-15,0-10-12,2 10-6,-2 0-2,14 6-1,-4-6 1,-2 2-1,4-2 0,1 0-2,-1 0 1,3 0 0,-7 0-2,5-2 0,0 2-2,-2-2-7,5 2-14,-2 0-3,0-1-19,-1-4-36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4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67 68 100,'0'0'52,"0"-10"-21,0 10-20,0 0-5,0 0-1,-4 4-2,4-4 0,-4 15-2,-1 0 1,-3 2 0,5 6-1,-6 0 1,5 2-1,0 1 1,-2-1-2,3 1 1,2-4 0,1-2 0,0-4-1,4-1 0,5-7 0,-4-2 1,7-1-1,1-5 0,1 0 0,3-7 1,3-3-1,0-1 1,0-3-1,2-2 1,-2-2-1,3-6 0,-6 0 1,-1-3-1,-2 2 0,-6-8 1,-2 8 0,-6-2-1,-9 2 0,-2 5 1,-9 3 0,0 7-1,-7 0 1,-1 5 0,-1 5-1,1 0 1,1 4 0,7 7-1,0 0 0,3-1 0,6 6-2,4-2 0,4-4-3,4 9-11,4-7-7,5-5-8,4-6-30,3 8-34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4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144 9 131,'0'0'39,"12"-9"-15,-12 9-16,0 0-3,0 0 0,-11 0-2,0 4 1,-1 9-1,-5 1-1,2 3 0,-4 2 1,5 6-2,-2 0 1,2 6-1,1-4 0,6 1-1,3 0 1,2-5-1,2 2 0,0-7 0,5-1-1,0-6-1,0-1-1,0-2-3,4-5-14,1-2-6,0-1-14,0-5-40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4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164 17 148,'-6'-6'33,"-1"-1"-9,7 7-17,-17-4-1,5 4-1,-2 2-2,1 3-1,1 0 0,0 6 0,4 0-1,1 3 0,2-3 0,5 0-1,0 5 1,9-3-1,-3 4-1,4-6 2,-3-2 0,1 0-1,-4 5 1,-2-3-1,-2-4 1,-3 3-1,-6-5 1,0 1-1,-6 4-1,0-5 0,-2-1 0,5-4 0,1 0-3,4-9-6,7 1-12,6-7-6,6-3-18,0-6-37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4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109-1 157,'0'0'31,"12"0"-9,-12 0-14,4 2-3,-4-2-1,14 16-1,-5-5 0,-2 3-1,3 3 0,-3 6 0,-4-2-1,2 7 0,-5 1 0,-1 1-1,-6 0 1,-7 0-1,-3-4 0,-2-3 0,-4 0 0,1-9-3,2 3-7,-3-9-11,7 0-4,4-8-15,5 0-39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4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130 142 85,'0'0'59,"8"0"-26,-1 0-18,-7-5-5,12 2-3,-8-6-3,10 2 0,-6-5-2,2-2 1,2-1-1,-4 4-1,-2-3 0,-3 1 1,-3 0-1,-5 2 0,-6 4 0,-2 2 0,-2 3 0,-3 2 0,2 0-1,-1 8 1,0 2-1,1 5 1,3 3 0,3 1 0,-2 2-1,6 4 1,-4 1 0,8 3 0,-3 4-1,3 3 0,-3-4 0,4-1 0,1 2 0,-2 0 1,1-2-1,-3-5 0,-1-3 0,3-5 1,-1 1-1,-3-4 0,2-2-1,2-5 1,2-8-2,0 0-1,0 0-4,0 0-11,3-11-5,4-2-10,-2-1-29,-4-6-32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2:48.9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59 10 121,'0'0'39,"0"0"-14,-2-12-16,2 12-3,8 6 0,1 4-2,0-2-1,2 6 0,0-3-1,0 6 0,3-5 1,-6 3-2,3-2 0,-6-2 0,1-2 0,-6-9 0,0 14 0,0-14 0,-7 8 0,-3-5 0,-3-2-1,-4 0 0,-2-1 0,-1 0 0,2 2-2,-2-2 0,9 0-3,-6-2-4,17 2-11,-9 0-5,9 0-18,0 0-30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4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31 159,'0'0'31,"3"-8"-9,8 8-14,1-4-1,5 0-4,0 1 0,5 1-1,-2 0-1,6-1-1,-6 3 0,0-4-4,4 4-11,-7 0-7,-3 0-6,-4-1-23,3 0-42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5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217 27 85,'0'0'59,"7"-3"-27,-7 3-20,8-5-3,-8 5-3,0 0-1,8-9-1,-8 9-1,0 0-1,-3-6 1,-8 2 0,-1 4-1,-3 0 0,-1 0 0,-2 0-1,-2 2 1,0 0 0,3 2-2,3-1 1,2 3-1,7-2 1,5-4-1,-6 13 0,6-5 0,6-2 0,-1 3 1,5-1-1,-1 2 0,1-1 1,3 1-1,-2 1 0,-1 0 1,-2-2-1,2 0 0,-4-3 1,-6-6-1,4 12 1,-4-12-1,-10 8 1,-1-6 0,-3 1-1,-6 1 1,-1-4-1,2 1 0,-5 0 0,7-1 0,1 1-1,2-1 0,7 0-3,7 0-1,0 0-13,7-10-5,9 4-10,4-3-32,8 0-29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5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15 4 145,'10'-4'33,"-10"4"-9,0 0-17,4 0-1,-4 0-1,0 0-1,0 9-1,0-9 0,-3 11 0,-1-1-1,-2-2 0,4 3-1,-4 1 0,3-2-1,-1 1 1,4 0-1,0-1 1,0-2-1,5-1 0,-5-7 0,15 2-1,-8-2-1,6-1-2,-8-7-10,8 2-9,0-6-5,1 3-18,-3-4-42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5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43 36 142,'-9'-14'38,"9"14"-13,-14-17-11,14 17-7,-6-6-1,6 6-2,0 0-2,-2 4 0,-1 5-1,3-9-1,-9 10 0,9-10-3,0 14-8,0-14-11,6 6-3,-6-6-17,14-2-41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5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480 14 20,'0'0'37,"7"-2"-6,-7 2-1,9-2-11,-9 2-4,7-3-2,-7 3-3,7-1-4,-7 1 1,7-3-2,-7 3-1,0 0 1,8 0-2,-8 0 0,0 0 0,0 0 0,0 0 0,-4-1-1,4 1 1,-13-1-2,5 1 1,-5 0 0,-1 0-1,-2 0 1,-4 0 0,2-1-1,-5 1 1,-1 0-1,1 0-1,-2 1 1,1 1-1,1 1 1,0-1-1,2 2 0,5 1 0,1-3 0,2 1 0,4-3 1,4 2-2,5-2 1,0 0 0,0 0 1,0 0-1,0 0 0,0 9 0,7-2 1,4-1-1,5 2 0,-1-1 1,5 6-1,1 1 1,-2-2-1,2 0 0,-7 1 1,1-1-1,-10 2 1,-5 1-1,-1-1 0,-13 5 0,-6 2 0,-9 0 1,-5 4-1,-4 1 0,-2 0 0,0 0 0,3-2 0,8-2 0,0-2 1,12-4-1,6-2 0,11-1 0,6-4 0,9-3 1,6 1-1,6-1 0,3-3 0,3 0 1,4-1-1,1-2 0,2 0 1,-2 0-1,4 0 0,-1 0 0,-3 0 0,-1 0 0,-3 0 0,-4 0 0,-6 0 0,-3 0 0,-8 0 0,-4 0 0,-9 0-1,0 0-1,0 0-2,0 0-5,-6-3-11,-4 0-2,0 3-9,-4-1-27,4 1-31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5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55 5 148,'0'-8'30,"0"8"-8,0 0-14,0 0-2,0 5-1,0-5-1,0 13-2,-4-4 0,0 6 0,-2 0 0,0 3 0,-2 4-1,1-1 0,-1 4-1,1-3 1,5 0-1,-1 0 1,3-6-1,3-3 0,4-4 0,3 0 0,2-8-2,4-1-1,5-1-7,-4-10-10,5 0-4,-1-5-12,-1-2-32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5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14 34 171,'-7'-6'25,"7"6"-6,-7-14-12,7 14-4,0-8 0,0 8-2,0 0-2,7-6-2,0 6-14,-7 0-3,8 3-9,-8-3-24,15 6-30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56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183 6 141,'0'0'34,"-10"-5"-11,3 5-12,-6-1-4,5 1 0,-6 1-4,0 3 0,-1 0 0,0 3-2,-1-1 1,2 6-1,-2-3 0,3 3-1,1 2 1,5 1-1,-1 2 0,7-2 0,1 2 0,0-4 0,6 1 0,2-5 0,6 1 0,-1-1 0,1-3 0,1-3 0,0 1-1,-3-3-1,2 0-2,-4-1-9,0 0-7,-2-5-5,-1-2-16,-1 0-31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5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17 1 167,'-9'0'25,"1"-1"-5,8 1-10,0 0-6,13 0 0,1 0-1,5 0-1,4 0-1,1 0 0,0 0-1,-3 0-1,2 4-3,-7-4-14,-2 0-2,-1 0-8,-4 1-19,-1-1-37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5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68 9 168,'0'0'24,"-4"-7"-6,1 1-11,3 6-1,0 0-2,0 0-1,0 0 0,0 13-1,0 2 0,-3 7 0,0 5-1,-4 4 1,0 2-2,0 1 1,-2 0 0,2-5-1,0-3 0,2-4 0,2-5 0,1-8-2,2-3 1,0-6-3,10 1-2,-10-6-12,9-3-3,-5-7-7,2 1-20,-5-7-33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2:49.2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0 126,'11'10'38,"-11"-10"-18,3 6-9,3 8-3,-6-14-4,0 17 0,0-17-1,-8 15-1,3-4-1,-2-2-2,0 0 0,-2-5-6,9-4-12,-9 10-6,9-10-15,0 0-31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5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-1 8 173,'0'0'23,"0"0"-4,0 0-14,0-7 0,8 6-2,1 0-1,3 1 0,1 0 0,1 1-2,2 0 1,0 3 0,-2-1-1,0 2-1,-1-2-2,-5 0-4,2 3-12,-10-6-3,6 16-10,-6-7-26,-7 5-26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6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37 178,'0'0'23,"0"0"-4,9 4-14,2-4-2,-1-1 0,6 0-1,-2 0-2,0-1 0,2 0-1,-3-3-4,2 2-12,-3-1-4,-1-2-6,0-2-21,1 0-33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6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104 121 55,'0'0'41,"0"0"-5,0 0-15,0 0-5,0 0-7,3-6-1,-3 6-3,0 0 0,0 0-1,0 0 0,8-7-1,-8 7 1,9-6-2,-9 6 1,10-12-2,-3 4 0,-2 1 1,1-3-2,-2 2 2,-1-2-2,-3 0 1,0 3 0,-3-3 0,-1 2 1,-4 3-1,-4 1 0,4 1 0,-2 3-1,-2 1 2,2 6-2,0 1 0,-1 7 1,1 0 0,0 3 0,2 2 0,1 3 0,-1 2 0,4 2 0,0 4 0,0 1-1,2 1 1,1 0-1,1-1 0,0-2 0,0 1 0,1-2 1,1-4-1,-1-2 0,2-6 0,-3 0 0,0 1 1,0-3-1,0-1 0,-3-1 0,0-3-1,2-1 0,-5-1-2,6-1-7,0-7-9,-7 0-3,6-5-9,1-4-27,0-5-27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6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9 24 173,'0'0'23,"-9"-12"-3,9 12-13,2-7-3,8 5-1,0-2 0,4 4-2,3 0 0,0 0 0,1 0 0,1 2-1,-1-1 0,-2-1-2,1 4-6,-6-4-10,3 0-3,-4 1-8,0 2-24,-3 2-28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6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27 1 167,'0'0'25,"0"0"-6,0 0-11,-4 4-2,4-4-2,-7 14 0,5-3-2,-2-2 0,2 2-1,-2-1 1,3 3-1,-1-2-1,2-1 1,0-1-2,0-9 1,7 10-1,-7-10-3,19 3-7,-9-6-8,1-3-4,2-7-9,3 0-27,-4-4-25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6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32 4 187,'-11'-2'21,"1"0"-2,10 2-14,-10 0-3,10 0-3,2 6-9,-2-6-9,12 7-4,-3-7-10,-1 0-30,5-3-22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6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47 3,'0'0'32,"0"0"-2,3-9-5,-3 9-3,0 0-6,7-6-6,-7 6-2,0 0-2,8-11-1,-8 11-1,0 0-1,5-8 0,-5 8-1,0 0 1,2-7-1,-2 7-1,0 0 0,0 0-1,0 0 0,0 0-1,-5-5 0,5 5-4,0 0-1,0 0-9,0 0-19,0 0-13,0 0-7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66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176 20 104,'3'-9'48,"-3"9"-19,1-10-14,-1 10-6,0 0-1,0 0-3,0 0 0,-7 4-2,-1 4 0,-2 8-1,-3 2 0,-1 9 0,-5 2-1,2 6-1,0 4 1,-1 3 0,2 0-1,2 0 0,4-2 0,3-4 0,0-6 0,5-6-1,4-2-2,2-12-4,13-3-13,-3-7-1,5-5-9,0-7-28,6-6-25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6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51 12 178,'0'0'22,"-3"-12"-3,3 12-13,0 0-2,0 12-1,0-1-1,0 5-1,-1 2 0,1 6 0,-4 2 0,-2 3 0,0 1-1,-2-3 1,2 3-1,0-5 0,1-2 0,2-3 0,0-4 0,3-4-2,4-2-2,-4-10-11,10 2-5,-4-2-4,3-5-16,-4-6-33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6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 72 178,'-7'0'24,"7"0"-4,0 0-15,10 0-1,4-2-1,3-2-2,2 0 0,1-1-2,1 2-4,-5-6-13,1 2-2,-3-6-6,0 3-17,-5-5-37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2:49.9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85 152 100,'0'0'46,"4"-18"-21,-4 18-12,9-20-4,-9 20-2,3-20-3,1 9-1,-4-3 0,0 5 0,-2-6 0,-1 6-1,-5 1-1,8 8 2,-16-20-2,16 20 1,-15-7-1,15 7-1,-17-1 1,17 1 0,-11 0-1,7 8 0,-1 1 1,3 7-1,-4 1 0,1 3 1,1 4-1,2 5 1,1 0 0,-3-3-1,4 4 1,0-3-1,0 2 0,0-5 1,0 1-1,5 0 1,-3-6-1,2 3 0,3-3 1,-1 0-1,-2-2 0,1-1 0,-1-1 1,1-3-2,-3-4 1,-2-8-1,0 15 0,0-15-3,0 0-7,0 0-9,0 0-5,0-8-15,0 8-34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6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85 0 185,'0'0'22,"0"0"-2,0 0-14,0 4-2,6 9 0,0 3-2,2 7-1,-2 5 1,1 4-1,-7 5 0,0 1 0,-7 3-1,-4 1-1,-5-1 0,-2-7-4,2 4-9,-4-11-7,4-5-4,2-12-13,14-10-39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7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44 0 33,'0'0'34,"0"0"-1,0 0-2,0 0-11,0 0-3,0 0-6,0 0-2,0 0-1,0 0-2,0 0 0,0 0-2,0 0 0,-4 4-1,4 3 1,0-7-2,-6 14 0,4-3-1,0 3 1,-1 2-1,0 3 0,0 0 0,-1 0 0,0 1-1,1 2 1,0-2 0,3 1-1,-4-5 1,1 0-1,3-2 1,0-2-1,0-3 1,3 0-1,1-2 0,-4-7 0,11 6 1,-4-6-1,2 0 0,-2 0 0,3-5 0,0-2-2,-2 1-1,-2-5-4,3 4-12,-5-3-2,0 1-8,-4 0-24,0-1-25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7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30 34 145,'-9'-2'31,"-1"-2"-10,10 4-12,-11-4-2,11 4-2,0 0-1,0 0-1,10-3 0,1 3-1,4-2 0,3 1 0,1 0-1,2 1 0,-3 0-1,1 0 1,1 0-3,-6-2-5,2 2-11,-7-3-3,3 2-7,-4-4-23,-1-1-34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7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11 34 85,'0'0'52,"0"0"-21,0 0-15,-11-1-5,11 1-3,0 0-1,4 0-2,-4 0-1,12-4 0,-4 1-1,6 1-1,0-2 0,4 2-1,-1-2 1,1 2-2,-1-3 1,2 3-1,-5-1 0,-3 2 0,-1 1 0,-3 0-2,-7 0-1,7 0-4,-7 0-12,3 10-2,-3-10-10,0 7-26,0-7-22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7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7 20 150,'-8'3'28,"8"-3"-7,0 0-13,7 0-3,0-3 0,8 2-2,0 0 0,2-1-2,5 1 0,-5 1 0,3 0-2,-3-4-5,2 4-11,-2-1-3,-3-1-10,-1 0-24,1-4-24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7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446 0 69,'0'0'55,"0"0"-29,0 0-8,0 0-8,0 0-1,0 0-3,-4 1-1,4-1-1,-12 0 0,7 0-1,-5 0 0,-2 0 0,2 0-1,-4 0 0,3 2-1,-11 0 2,4 2-2,-6-3 1,1 3-1,-7 0 0,3-1 0,-1 1-1,1 1 1,1-1-1,5 1 0,4-1 0,3-1 1,4 1-1,10-4 0,-4 10 1,4-10-1,4 7 1,9-1-1,2 0 1,4 3-1,3-4 1,5 3-1,-4 0-1,3 0 1,-1 1 0,-5 1 0,-4-1 0,-2 1 0,-5 0 0,-9 4 0,0 0 0,-12 3 0,-3 1 0,-5 3 0,-6 1 1,-4 0-1,-2 2 0,-1-1 0,3-1 0,0-2 1,6 1-1,3-5 0,5 1 0,5-4 0,5-2 1,2-1-1,4-3 0,0-7 0,6 12 0,5-8 0,-3-2 1,7-1-1,3-1 0,2 0 0,4 0 1,2 0-1,4-2 1,5-2-1,-4 3 0,5 0 0,-1 0 1,1 1-1,1 0 0,-7 0 0,-1 0 0,0 0 0,-8 0 1,2 0-1,-6 0 0,-4 0 0,0 0-1,-5 0-1,1 0-8,-9 0-8,0 0-3,0 0-9,0-6-26,-3 2-33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7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55 0 30,'0'0'51,"0"0"-11,0 0-15,0 0-8,0 0-5,0 0-3,0 0-1,0 0-1,0 0-1,0 0-1,0 0-1,0 0-1,0 0 0,-7 6 1,4 1-2,-1-1 0,-3 7-1,3-2 0,-1 3 1,-3-2 0,2 2-2,0 0 1,4-3 0,0-1-1,2 0 1,0-2-1,0-8 0,7 11 1,0-9-1,3-2 0,-4 0 0,4 0 0,0-5 0,-2-2-1,2 0-3,-1 2-11,-2-5-4,0 1-5,-1-3-14,-3-1-32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76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40 1 137,'0'0'32,"-10"0"-11,10 0-11,0 0-3,0 0-2,0 0-1,-7-1-1,7 1 0,-9 0 0,9 0-2,-8 4 1,8-4-1,0 0 0,-7 8 0,7-8 0,0 0-1,0 0 0,4 2 0,-4-2 1,0 0-1,8 0 0,-8 0 0,0 0 0,0 0 1,0 0-2,0 0-2,-5 1-10,5-1-5,0 0-5,0 0-13,0 0-30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7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162 3 55,'0'0'49,"0"0"-8,0 0-22,0 0-7,0 0-4,-6-2-2,6 2 0,0 0-2,0 0 1,-6 0-2,6 0 0,0 0-1,-10 0 0,10 0-1,-4 0 0,4 0 0,-10 0 0,10 0 0,-11 0 1,5 0-1,6 0 0,-16 3 0,9 0 0,-1 2 0,-2 0-1,1 2 1,1 0 0,-2 1-1,3-1 1,-3 1-1,6-1 1,-5 1 0,5-1-1,2 0 0,1 2 1,-2-2-1,3 1 0,0 2 0,0-1 0,3 0 0,-2-1 0,4 0 0,3-1 0,-4 1 0,5-1 0,-1-4 1,2 0-1,3 1 0,1 1 0,-4-5 0,5 1 1,-3-1-1,1 0 0,-1 0 0,0 0-1,-3 0-1,-2-6-5,6 3-10,-13 3-3,5-5-7,-5 5-22,3-8-28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7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-1 36 149,'0'0'29,"0"0"-8,0 0-12,5 0-2,7 0-3,-1 0 0,0-1-1,-1-2-1,5 1-1,-1 0 0,0 0-1,2 1-1,-4-6-6,3 4-11,-1 0-4,0 0-8,-1-3-26,1 2-27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2:50.2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34 158,'0'0'28,"0"0"-8,-13-14-13,13 14-2,0 0 0,13-5-2,-13 5-1,20-4-1,-9 0 0,6 4 1,-2-2-1,3 2-1,0 0 0,-3-3-3,9 3-12,-8 0-6,-1 0-5,-2 0-21,0-2-39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7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15 68 118,'0'0'39,"0"0"-14,-5 0-13,5 0-4,-5 10-2,2-1-2,3 4-1,-1 4-1,1 2 0,0-1 1,0 1-2,0 1 0,1-2 0,4-3 0,3-3 0,-4-4 0,8-3 1,-4-4-1,5-1 1,1-4-1,2-5 0,0-3 0,1 0-1,-3-6 1,3 1 0,-9-4-1,4-3 0,-5 1 0,-3-1 0,-4 1 0,-7 0 1,-3 5-1,-4 5 1,-7 5-1,2 7 1,-5 2 0,4 12-1,3 1 1,1 7-2,5 2 0,3 0-3,8 2-7,5-5-8,4-3-4,4-10-9,6-1-26,1-6-26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8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149 17 177,'-6'-12'23,"6"12"-3,-9-6-10,3 7-5,-6 6-2,7 5-1,-8 6-1,-1 3 0,1 6 0,-3 4-1,2 2 1,0 0-1,3-1 1,5-1-1,-3-4 0,8-5-1,2-2 0,9-8-3,9-1-8,-2-9-7,8-2-3,1-6-9,4-3-28,-2-6-24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8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115 1 188,'-13'-5'22,"13"5"-4,-15 6-12,10 10-2,-5 0-1,5 5-2,-5 4 0,4 3 0,-4 1 0,0 0 0,5 0-1,-4-4 1,3 0-1,3-5 0,-2-3-1,3-8 0,2 0-3,0-9-7,10 0-8,-10 0-4,13-8-6,-9-2-26,1-2-29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8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58 188,'0'0'20,"0"0"0,0 0-14,16 1-3,2-1-1,1-1-1,0-1-2,4-5-2,0 4-11,-3-9-6,0 3-4,-6-5-10,3 3-31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8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88 0 188,'0'0'22,"0"0"-3,0 0-12,12 9-3,-6 4-1,3 4-1,-4 5 0,3 3 0,-6 7-1,-2 3-1,0 3 1,-3 1 0,-9 0-1,1-2 1,-5 0-2,1-6 0,-1-3-1,1-7-7,0-3-12,3-9 0,2-3-8,10-6-21,-5-7-41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8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139 161 85,'0'0'46,"0"0"-21,7-2-12,-7 2-2,10-5-3,-7-2-2,9 2 0,-8-5-1,7 4-2,-4-8 1,3 3-1,0-4-1,-6 4 0,-2-4 1,-2 3-1,-2 0 0,0 3 0,-10-1 0,2 4 0,2 2 0,-5-1-1,2 3 0,1 2 0,1 1-1,-2 6 1,1 0 0,3 5-1,-3 2 1,3 5 0,-3 3 0,4 3 0,-2 3 0,3 5 0,-2 0 0,3 1 0,1 4-1,2-7 1,-5 3-1,2-2 1,1-5-1,-4-2 0,2-4 0,3-2 0,-5-8-2,1 1 0,3-6-1,3-6-3,-1 9-8,1-9-7,0 0-3,-9-6-13,8 0-31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8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 76 174,'-4'-12'23,"4"12"-3,0-11-11,9 7-3,4-4-2,9 2-1,-3 1-1,7-2-1,2 0 0,-5 0 0,4 3-2,-3 0-1,-2 4-5,-7-2-10,1 2-4,-5 0-5,-1 4-18,-1-2-37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86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99 0 179,'0'0'23,"0"0"-2,0 0-11,0 12-6,-2 1-2,-3 5 1,1 2-1,-2 0-1,-7 5 0,3 1 0,-4-4-1,3 1 1,2-1-1,-2-3 1,2-1-1,6-2 0,2-3 0,1-3 0,3-3 0,4-3-2,6 0-1,-8-4-5,11 0-10,-5-7-3,2 0-6,-6-7-17,2 3-32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8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13 13 186,'-10'5'23,"4"-5"-4,6 0-12,6 0-2,8 0-2,5-4-1,-2 3 0,1-2-1,5-1-1,-6 1 0,0 1-2,1 2-1,-5-1-6,1 1-10,-2 0-2,-1 5-7,-11-5-20,10 12-32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8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78 0 165,'0'0'25,"-10"9"-5,1 0-8,-1-2-7,5 5-1,-5-2-1,1 5 0,1-2-1,3 1 0,-2 0 0,3-1-1,3 0 0,1-1 0,0-2-1,4-4 0,3 0-1,0-3-2,7 1-5,-2-5-11,2-5-2,0-5-6,2 0-21,-2-5-33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2:57.5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55 92,'9'-6'42,"-8"-1"-17,-1 7-9,6-12-5,-6 12-2,4-11-3,-4 11-1,0-9 0,0 9-2,-11-6 0,1 5 0,-3-1-1,0 2 0,-4 1-2,2 3 1,-1 2 0,2 1-1,-3 1 0,5 0 0,1 2 0,7 0 0,1 0 0,3 2 0,3 0 0,1-1 0,7 2 0,1-1 0,5 2 1,-6-2-2,2 1 2,1-2-1,-5 0 1,2-4 0,-7 1 0,-4-8 0,7 11 0,-7-11 0,-5 7 0,-1-3 0,-7-2-1,0-1 0,-1 0 1,0 1-1,-2-1-1,2-1-1,4 0-3,-1-6-8,11 6-9,0 0-6,3-6-23,7-1-38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8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21 4 197,'-11'-4'20,"11"4"0,-10 0-16,10 0-2,0 0-1,1 8-2,6 1-3,-7-9-10,15 7-6,-7-4-3,6 0-11,-1-3-35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9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-1 37 150,'0'0'28,"0"0"-7,0 0-10,0 0-5,0 0 0,3-5-2,4 5-1,3-2 0,3 2-1,-1 0 0,4 0 0,0 0 0,1-1-1,-3 1 0,3 0 0,-3 0-1,0 0 1,-2-1-1,-1 0-1,-5-1-2,-6 2-5,12-9-11,-12 9-2,8-10-6,-8 4-20,0 6-33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9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48-1 184,'-5'0'22,"5"0"-3,-12 6-12,12 4-2,0 4-1,0 2-2,-1 5 0,1 5 0,-6-2-1,2-2-1,0 1 1,-4-2-2,6-2-1,-3-6-1,5 1-6,0-14-11,0 0-2,13 0-6,-3-4-22,1-7-34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9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138 0 157,'0'0'28,"0"0"-7,0 0-10,-9-6-3,9 6-3,-10 9-1,6 2-1,-4 3 0,2 6-1,-3-1 0,4 7 0,-5 1 0,6 1-1,-5 4 0,3 5 0,1-4 0,-4 5-1,3-5 1,-1-1-1,3 0 0,-4-6 0,3-4 2,-2-7-4,3-3 2,1-4-1,3-8 0,0 0-1,0 0-3,0-8-4,3-3-10,0-3-3,5-1-5,-3-6-21,3 5-31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9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24 184,'0'0'21,"3"-13"-2,7 11-13,-10 2-2,12-7-1,-12 7-1,15-2-1,-11 2 1,4 0-1,-1 1 0,5 2 1,-5 3-1,3-1 0,3 3 0,1 2-1,-1 0 1,-2 2 0,-1 1-1,0 4 0,-2 1 1,-2-2-1,-6 3 0,0 0 1,0-1-1,-6 0 0,-4-4 2,-1 1-2,-3-4 0,-2 1 0,-1-4 0,2-1 0,-5-1 0,3 1 0,1-3 0,3-1 0,8 1-8,-7-4-6,12 0-7,0-7-3,10 0-12,1-6-35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37 28,'0'0'37,"-3"-9"-6,3 9-3,0 0-10,0-7-3,0 7-4,0 0-2,-4-8-1,4 8-2,0 0 0,0 0-1,0 0 0,0 0-1,0 0-1,0 0 0,0 0-1,0 0-1,0 0 1,0 0-1,-7 7 0,7 3 0,0 2 0,0 0 0,4 5 0,0 4 0,2 2 0,3 4 1,-1 1-1,5 3 0,-2 0 1,-1 3-1,3-4 0,-3 4 0,1-7-1,-2-1 0,-1-2 1,-1-6-2,0-4 1,-2-4 1,-5-10-1,10 2 1,-10-2-1,7-8 0,-4-6 1,2-2-1,1-2 1,1-7-1,0 2 0,0-8 0,0 1 0,2-2 0,-3-1 0,2 0 0,-5 2 0,4-2 0,-1 4 0,-2 6 0,-1 0 0,1 4 1,-2 6-1,-1 3 0,-1 10-1,1-8 0,-1 8-1,0 0-1,0 15-4,0-7-8,0 4-7,0 3-7,0-1-21,0 0-36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25 155,'-8'-1'27,"2"-1"-6,6 2-14,0 0-1,0 0-2,0 0 0,5-1-2,3-1 1,2 2 0,1-2-1,5 1 0,0-1-1,1 0 0,1 0 0,-2 0 0,4 0-1,-3 0-1,1 1 0,-7-4-3,9 5-10,-11 0-6,2 0-5,-11 0-16,14 0-40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 0 102,'0'0'51,"9"7"-20,-2 3-16,-7-10-4,13 17-3,-12-9-2,8 8-2,-4 0 0,0 0-2,-3 2 0,0-4 0,-2 3-1,0-3 0,-7 0-1,2-2 1,-6-4-1,3 2 1,-5-2-1,-1-5-1,-1 0 0,0-3 0,5 0-2,-3-6-3,13 6-10,-7-20-6,11 2-8,0-3-22,13-8-33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2 165,'-9'0'28,"-5"-1"-7,4 1-11,-1 0-5,11 0-2,-10 6-1,10-6 0,0 0-2,0 0 0,0 8-3,0-8-7,0 0-10,13 2-4,-8-1-13,5-1-33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48,'0'0'35,"0"0"-8,0 0-9,-8 4-6,8-4-3,0 0 0,0 0-2,0 0 1,-10 5-1,10-5-1,0 0 0,0 0-1,-5 6 0,5-6-2,0 0 0,0 0 1,0 0-1,0 0-1,0 0 1,7 7-1,1-7 0,5 1 0,-1-1 0,5 1-1,-2 0 0,2 0 0,-1-1 0,2 2 0,-3-1-1,-1 0 0,-4-1 1,1 0-1,-7 1-1,-4-1 0,0 0-2,0 0-2,3 7-10,-8-6-5,-7 5-8,1-3-19,-2 3-32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2:57.7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0-1 169,'7'10'27,"-7"-10"-6,0 8-15,0-8-3,-3 8-1,3-8 0,0 9-2,0-9-1,0 7-1,0-7-3,9 7-16,-3-7-2,-6 0-14,11-13-35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1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45 85,'0'0'56,"-10"6"-23,10-6-16,0 0-5,6 7-3,-6-7-3,21-2 0,-6-3-2,2 3-2,1 0 0,-2 0 0,2-1-1,-2 2-1,-1-1 0,-5-1-1,3 1-4,-13 2-9,9-10-6,-9 10-6,4-13-17,-4 2-35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90 0 155,'0'0'29,"-12"0"-7,12 5-8,0-5-8,-1 17-2,1-3-1,-1 3-1,-2 6-1,-1-2 1,-2 1-1,-3 6-1,-2-5 0,1-1 0,-3 2-1,3-7 0,5 1-2,-4-11-6,9-7-11,0 0-3,7 0-11,2-10-31,6-5-18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20,'0'0'23,"0"0"1,0 0-6,0 0 1,0 0-2,7-7-4,-7 7-3,0 0-4,0 0-3,0 0 0,0 0-3,9-3 1,-9 3 0,0 0 0,0 0-1,0 0 1,0 0 0,0 0-1,5 0-1,-5 0-1,0 0-1,0 0-2,10 0 0,-10 0 0,0 0-1,0 0 1,9-3-3,-9 3-13,0 0-17,0 0-1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503 10 3,'0'0'27,"0"0"3,0 0-5,0 0 2,0 0-8,0 0-4,5-3-2,-5 3-3,0 0-2,0 0-2,9-3-1,-9 3-1,0 0 0,0 0 0,0 0 0,0 0 0,7-3-1,-7 3 0,0 0 0,0 0-1,0 0 1,0 0-2,0 0 1,0 0-1,0 0 0,-6-1 0,6 1 1,-10 0-1,10 0 0,-14 0 1,6 0-1,-4 0 0,-1 1 0,-2 0 0,-1 0 0,-7-1 0,2 1 0,-7-1 0,-2 0 0,-3 1 0,-4 1-1,5 1 1,-5-1-1,5 3 1,4-1-1,5 2 0,3 1 0,10-1-1,2 1 2,8-7-1,-4 12 0,4-12 0,3 10 0,2-3 0,7 1 0,0-1 0,4 0 0,4 3 0,4 1 0,3 2 0,1 0 0,-1-3 0,2 3 0,-6-2 0,1 1 0,-10-1 0,-7 1 0,-3 0 1,-4 1-1,-11 1 0,-6 2 1,-7 0-1,-5 3 0,-2 1 1,-3 2-1,-2-4 1,1 6 0,5-2-1,2-2 0,5 0 0,6-2 0,4-1 0,6-5 0,3 4 0,4-7 0,0-1 0,5 1 0,4-3 0,2 0 0,2-3 0,6 1 1,2-4-1,3 0 1,6-2-1,3 0 0,2-1 0,3-1 2,-1-1-2,2 0 0,0 2 0,-4-1 0,-1 0 0,-3 4 0,0-4 0,-4 2 0,-1 2 0,-2 0 0,-7 2 0,-1 0 0,-4 0-3,-3-2 0,-1 8-6,-8-8-7,0 0-6,0 0-5,-8-2-20,-2-4-43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90,'0'0'51,"0"0"-23,0 0-13,0 0-3,0 0-5,0 0-1,0 0-1,-5 0-1,5 0 0,0 0-2,0 0 0,-2 5 0,2-5-1,-2 11 0,2-11-1,-3 13 2,0-5-2,-1 0 1,2 1 0,1 1-1,1 0 0,0 0 1,0-2-1,3 0 1,4 0-1,-7-8 0,11 7 0,-5-6 0,2-1-1,1 0-1,-9 0-4,15-11-12,-6 1-3,1 1-8,-4-4-20,1 2-33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14 174,'0'0'22,"-2"-8"-3,2 8-12,0 0-3,6-6-1,-6 6 0,0 0-2,0 0-1,6 6-1,-6-6-2,0 7-10,0-7-7,0 7-4,0-7-14,0 0-36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145 12 123,'0'0'38,"0"0"-15,0 0-9,3-5-7,-3 5-1,0 0-1,4-7-2,-4 7 1,-4 0-1,-3 0-1,-3 3 0,-4 1 1,-2 4-2,-3 1 0,2 1 1,-2 0-2,3 2 1,2 1 0,5-2-1,2 1 1,7 0-1,0-4 0,7 2 1,3-4-1,3 2 0,3-2 0,-2-1 0,1 1 0,2-5 0,2 4 0,-6-3-1,4-2 1,-6 0-2,6 0-1,-6-4-5,4-1-11,-7-2-2,2 2-8,-6-5-27,-4 10-23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20 169,'-7'0'24,"7"0"-6,0 0-12,6-9 0,6 9-3,-2-5-1,3 5 0,1-2 0,1 2-1,-1 0-1,-1 0 0,-1 1-1,0-1-5,2 2-12,-3-2-2,1 0-9,-2-2-24,4-3-28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 6 145,'0'0'31,"1"-8"-9,-1 8-13,0 0-2,0 0-3,0 9 1,0-1-2,0 7-1,0-2 1,-1 4-1,-2 1 0,0 2-1,-2 0 0,-1 1 0,2-2 0,-3 0-1,1-3 1,0-2-1,2-4 0,1 0 0,-3-2 1,6-8-1,-4 7 0,4-7-1,0 0 0,0 0 0,0 0-3,0 0-11,0-4-4,0-5-5,3-1-12,1-4-35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3 169,'0'0'23,"-8"-3"-3,8 3-13,4 0-1,5 2-2,1-2-1,2 3 0,3-2-1,6-1 0,-3 0-1,8 0 0,-6 0 0,5-3 0,-5 2 0,2 0-1,-5 0 0,-5 1-1,0 3-1,-12-3-2,10 13-4,-12-5-12,-1 5-2,-8-1-9,-2 3-27,-4 0-22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2:58.1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0 174,'0'0'24,"0"0"-4,0 0-15,0 12-2,0 1 0,0 7-1,0 2 0,3 4-1,-3 1 1,0 3-1,-3 2-1,-3 1 1,3 0 0,-4-5-1,1 2 0,4-5 0,2-1 1,0-7-1,0-1 0,8-6 0,2-2 0,1-4 0,5-3 0,-2-1 0,2-2-2,0-5 0,1-2-2,-6-4-10,2 1-8,-8-3-5,0 1-21,-5-3-35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28 162,'0'0'27,"3"1"-6,6 3-6,-2-4-11,6-1 0,1-2-1,3 3-1,1-4-1,1 2 0,-5 1-1,2-4 1,-1 3-2,-2 0-2,1 2-4,-10-1-12,8 0-2,-2-2-8,-2-1-26,2 0-28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82 6 145,'3'-9'30,"-3"9"-8,0 0-12,0 0-3,0 0-2,-3 12 0,-3-2-2,-1 7 0,0 1 0,-3 2-1,-1 1-1,4-1 1,-5 1-1,5 0-1,0-5 1,3-1 0,1-1-1,3-3-1,0 0 0,3-2-3,8-1-11,-4-7-5,8 2-3,-4-4-14,4-2-34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144 0 178,'0'0'24,"-5"10"-4,5-10-12,-5 19-2,3-7-3,0 1-1,-3 5 0,2 1-1,1 0 0,-1 1 0,-6-1 0,4 3-1,-7 2 0,2 2 1,0-4 0,-1 1-1,-2-6 0,2-1 1,2 0-1,-1-7-1,5-4-1,-4-6-1,9 1-6,-3-13-11,3 0-3,2-12-7,3 0-28,5-3-28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23 194,'-3'-16'21,"3"16"-2,3-8-14,-3 8-2,7 0-1,-7 0 0,11 3-1,-11-3-3,10 11-1,-10-11-12,0 10-5,0-10-3,0 9-12,0-9-35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5 142,'-5'-6'32,"5"6"-10,0 0-12,3 0-3,-3 0-1,7 11-1,-2-2-1,2 5-1,0 0 0,1 3-1,-1-1 0,3 3 0,-2-3-1,1 4 0,-6-3 0,2 1 0,-3 2 0,-2 0-1,0 2-1,-1-2 1,-5-2 0,-2 1 0,-1 1 0,-2-4-1,1 6 1,1-10 0,-3 1 0,3-1-1,3 0-3,-4-9-6,10-3-10,0 0-3,0 0-10,-1-4-31,4-5-24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157 162 15,'0'0'35,"0"0"-2,0 0 0,0 0-9,8-1-7,-8 1-3,0 0-4,0 0-1,0 0-2,0 0-1,5-7-2,-5 7 0,8-6 0,-8 6-1,6-12-1,2 1 1,-3 1-2,0-3 1,2 0-1,-2-1 0,-3-1-1,-2 3 2,0 0-1,-2 1 1,-3 2-1,-5 0 1,3 5-1,-5 2 0,-1 2 0,1 2 0,0 5 0,-1 5-1,4 4 1,-3 1 0,-1 6-1,3 3 1,1 1-1,-2 2 1,2-1 0,4 2-1,2-2 1,-4 0 0,5-3-1,1-4 1,1 2-1,0-2 1,0-1-1,0 2 1,0-4-1,-1-1 0,-1 1 0,-1 0 1,0-2-2,-2 0 1,0-5 0,3 2-1,-7-4 0,6-2-1,3-7-2,-3 8-4,3-8-10,-5-8-3,5-1-6,1-5-16,5-3-35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52 180,'-1'-7'22,"1"7"-4,8-7-11,1 5-3,5-3-1,3 2-1,3 1 0,0 0-1,3 0 0,-6 0-1,0 0-1,-2 0-2,2 2-14,-4-4-2,-3 1-5,0-1-15,0 0-36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5 94,'0'0'47,"0"0"-22,0 0-10,0 0-4,0-9-3,0 9-1,0 0-3,0 0 1,0 0-2,0 0 1,0 0-2,-6 9 0,-1 0 0,4 1 0,0 5 0,-4 0 0,3 1-1,0 0 0,2 2 0,-3-4 0,5 0-1,0-3 1,1-3-1,5-1 0,-6-7 0,11 5 0,-4-5 0,3 0-2,-1-3-2,-2-6-11,1 1-4,-1-6-6,6 2-12,-9-5-34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4 185,'-10'-4'22,"10"4"-3,-15-1-14,15 1-1,0 0-2,3 5-2,-3-5 0,10 9-1,-10-9-1,7 9-4,2 0-12,-9-9-3,4 14-7,-4-14-19,9 12-34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182 0 171,'0'0'25,"0"11"-6,0-11-12,-4 16-1,3-6-2,1 5 0,0 0-2,-2 4 1,1 1-2,-2 2 1,1-1-1,-3 3 1,1-2-1,-1 2-1,-2-6 1,0 3 0,-2 0-1,3-3 1,-6 0-1,-1-4 0,2-4 0,-2-2 0,-1-1 0,-1-5 0,2-2-1,0-1 0,3-5-2,0-4-4,10 10-9,-2-22-6,4 6-4,7-4-17,8-5-34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2:58.3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36 170,'-9'-7'26,"9"7"-6,1-11-14,12 8-2,1-4-1,5 4-1,5 0-1,0 1 0,3 2-2,-4 0-1,4 1-3,-11-1-13,6 3-5,-6-2-10,-1 2-28,-2-1-29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17 180,'-1'-8'23,"1"8"-4,-6-12-13,6 12-2,0 0-1,0 0-1,0 0 0,0 0-1,0 0-1,0 0-1,0 11-1,0-11-12,-4 11-6,4-11-3,0 0-12,0 0-34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13 174,'-6'0'23,"6"0"-4,0 0-11,0 0-4,0 0 0,6-8-2,5 6 0,2 2-1,1-1 1,3 1-1,-1-1 0,1 1 0,1 0 0,-2 0 0,2 0-1,-8-1 1,3 1-2,-3 0 0,-3 0-2,-7 0-3,10 2-11,-10-2-3,0 0-5,-3 8-18,3-8-31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12 186,'0'0'22,"0"0"-2,0 0-14,9-1-2,2-2-2,5 2-1,-2 1 0,2 0-1,-1 0 0,-1 0-2,2 2-4,-6-2-13,3 0-3,-6-1-5,4-2-21,1-2-40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494 18 83,'0'0'46,"11"-4"-19,-11 4-12,9-1-4,0 1-3,-9 0-2,11-1 0,-11 1-1,0 0-1,0 0 0,6-5 0,-6 5-1,0 0 0,-12-4-1,5 4-1,-6-2 1,1 2 0,-7 0-1,3 0 0,-8-1 0,2 1 0,-4 0 0,-2 1 0,-2 1-1,-6 7 1,4-2-1,-1 3 1,3 2-1,2 1 0,4 0 0,6-1 0,7 2 0,7-3 0,4 0 0,6 1 1,6 0-1,11-2 1,-3 2-1,5 0 0,4-1 1,1 0-1,0 4 0,-1-1 0,-3 1 0,-8-2 1,-2 1-1,-6 1 0,-9 2 0,-2 1 0,-10 2 1,-8 0-1,-8 1 0,-3 2 0,-8-1 1,1 1-1,-4-2 0,0-1 0,2-1 0,8 2 0,3-3 0,8-5 0,4 0-1,8-3 1,5 0 0,3-2 0,8-1 0,2-3 0,6-2 1,4-1-1,1 1 0,7 0 0,2-2 0,7 0 0,-3 0 0,5 0 0,-2 0 0,2 0 0,-2 0 0,-1-2 0,-4 1 0,0 0 0,-2-2 0,-2 3 0,-2 0 0,-2 0 0,-3 0 0,2 0 0,-8 0 0,1 1-1,-2 2 0,-2-3-4,-4 7-6,-8-7-9,9 2-3,-9-2-12,0 0-36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32-1 137,'0'0'33,"0"0"-11,0 0-12,-11 2-4,11-2-1,0 0-2,0 0 0,0 0 0,0 9-1,0-9 0,-3 12-1,2-5 1,-3 3-1,1 1 0,1-1 0,-2-1 0,4 6-1,-1-4 1,-1 0-1,2-11 1,0 11-1,0-11 0,2 9 1,-2-9-1,5 0-1,-5 0 0,13-8-1,0 8-8,-5-8-9,5-3-5,-2-2-10,3 0-30,-1-3-17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25 176,'-11'-10'23,"11"10"-4,-6-10-13,6 10-2,0 0-1,5-5-1,-5 5-1,0 0-1,8 0-2,-8 0-1,4 10-9,-4-10-8,6 11-3,-6-11-16,11 8-29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159 0 169,'0'0'23,"0"0"-4,0 0-12,-8 1-2,0 0-1,-3 3-1,-2 1-1,-3 3 0,1-2-1,-1 4 1,0-2-1,2 1 1,0 1-1,1 2-1,5-1 0,3-1 1,5 0-1,0-3 0,5 0 0,4 0-1,4 0 2,0-3-1,1 2 0,0-4-1,1 0 1,-7 1-2,5-3 0,-3 0-2,4 0-13,-4-3-3,1-2-6,-2-4-16,-2 3-36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25 176,'0'0'23,"0"0"-4,-8 0-11,18 0-4,-2 0-1,11 0-1,-4 0-1,4-1 0,-1-1-1,2-1 0,-3 3-2,-4-5-3,3 3-13,-3 1-3,-5-3-6,2-1-21,3 3-30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74 170,'0'0'24,"7"-4"-3,-7 4-12,0 0-5,-1 6 0,-2 4-2,-2 3 0,-3-2 0,1 7-1,-5-1 0,3 1 0,1-1 0,-2-3 0,6 1 0,4-2-1,0 0 0,0-1 1,4-3-2,8 0 1,1-3 0,-3-6 0,9 0 0,-3-4 0,1-3 0,2-6 0,2-2 0,-5-1 0,1-4 0,-2 0 0,-2-2 1,-2 2-2,-6-5 1,-4 2 0,-1 0 0,-6 0 0,-6 6 0,-3 3 0,-6 7 1,1 4-1,2 3 0,-4 8-1,4 2-1,2 6-3,1-4-7,6 6-9,2-8-4,7 1-12,4-4-36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141 6 181,'0'0'24,"-5"-9"-5,5 9-14,0 0-1,-7 4-1,-2 1-1,3 5-1,-5 3 1,-2 0-1,-1 3 0,0 0 1,0 1-1,-1 2-1,4 2 1,1 1-1,3-2 1,4 2-1,2-3 0,1-3-1,4 2-1,3-5-2,7 1-9,-5-9-8,5-4-3,-1-3-11,5-2-37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6.5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13 123,'-5'-7'41,"5"7"-17,0 0-12,-7-9-5,7 9-3,0 0-1,0 0-2,0 0-3,0 0-8,0 5-9,0-5-9,0 10-22,0-10-23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2:59.0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2 177,'0'0'25,"0"0"-4,0 0-16,-6-2-1,6 2-1,0 0-2,0 0 0,0 0-1,0 0-1,0 0-1,0 0-1,-1 4-2,4 4-13,-3-8-4,0 17-8,-2-9-30,1 5-26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189 0 190,'-3'2'22,"3"5"-1,0-7-15,-3 13-3,3-1 0,0 1-1,0 4-1,0 3 0,0-4 1,-1 6-2,-8-5 1,4 6 0,-7 1 1,4 0-2,-7-2 0,1-1 0,-1-4 0,0-1 0,-2 4 0,3-12 0,4-3 0,-3-1 0,2-4-2,1-1 2,4-2-1,1-5 0,2-3-1,3-6-1,0 7-7,6-11-7,1-2-5,4-7-6,6 5-20,-1-5-38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8 158,'0'0'28,"3"-8"-8,-3 8-9,0 0-4,0 0-3,0 0-2,3 9 1,-3-2-2,0-7 0,0 8-1,0-8-1,0 9-4,0-9-11,0 0-4,0 0-7,11-1-18,-4-3-33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0 189,'-3'9'21,"3"-2"-2,4 7-14,-2 1-2,5 3-1,-2 1-1,1 2 1,3 0-2,-4-1 2,-2 0-1,4-1 0,-7 1 0,0 0 0,-2-1-1,-6-3 0,-1-2-1,-3 2-3,1 8-7,-4-11-10,3 1-3,-5-7-10,8-1-34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167 208 23,'0'0'27,"0"0"-1,0 0 0,0 0-4,0 0-5,0 0-3,0 0-3,0 0-2,0 0-1,0 0-2,0 0 0,-6-3-1,6 3-1,0 0 0,0 0-1,0 0 0,0 0 0,0 0-1,0 0 1,2-9-1,-2 9 0,7-12-1,-2 5 0,0-3 1,3 0-2,-3-2 1,-1-1 0,3-2-1,-6 2 1,1-3-1,-1 1 1,-1 1 0,-1-1 0,-2 3 0,-4-1 0,0 5-1,0 1 1,-1 4 0,-1 3-1,0 0 1,-1 4-1,-1 3 1,-1 6-1,5 0 0,-4 6 1,2 3-1,1 2 0,-4 2 1,8 4-1,-4-2 1,3 1-1,3 0 0,-3-2 1,2-2-1,2 1 1,1-1-1,0-2 0,0 1 1,-1 2-1,-1-1 0,-1 0 0,-1-3 1,-3 2-1,4-3 0,-5-3 0,3-2 0,4-4 0,-6 1 0,4-5 0,0 0-1,3-8 0,0 0-1,0 0-2,-1 9-5,-1-15-10,4-3-3,-1-5-6,5-1-23,1-3-36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36 183,'-4'-8'21,"4"8"-2,9-7-14,3 3 0,4 1-3,4-1 0,1 3-1,-1-2 0,3 3 0,-3-2 0,-5 0-1,2 2-1,-5-2-2,0 2-5,-3 0-11,-2 0-2,2 0-8,-5 0-21,-4 0-35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95 7 132,'2'-7'33,"-2"7"-13,0 0-9,0 0-4,7 3-2,-7-3-1,7 10 0,-7-10-1,3 18 2,-3-7-3,1 2 0,-1 4 0,0 1 1,-1 3-2,-2 2 1,-1 2-1,-2 0 1,2-2-1,-6 5 0,1-5 0,-1 1-1,2-2 0,1-6 1,-3-2-1,4-2 0,-2-5 1,8-7-1,-10 1-1,10-1 0,-9-2-2,3-8-3,6 4-12,-4-10-3,4 2-7,2-8-20,6 1-37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27 189,'1'-12'22,"-1"12"-3,7-15-15,-7 15-1,0 0-1,0 0-1,0 0-1,0 0-1,0 0-1,0 0-3,2 7-12,-2-7-4,1 7-4,-1-7-20,9 2-31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0 0 163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113 0 234,'-3'23'2,"-1"2"-1,-2 0 1,2-2-1,-6 5 0,1-5 0,-1 1-1,2-2 0,1-6 1,-3-2-1,4-2 0,-2-5 1,8-7-1,-10 1-1,10-1 0,-9-2-2,3-8-3,6 4-12,-4-10-3,4 2-7,2-8-20,6 1-37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27 189,'1'-12'22,"-1"12"-3,7-15-15,-7 15-1,0 0-1,0 0-1,0 0-1,0 0-1,0 0-1,0 0-3,2 7-12,-2-7-4,1 7-4,-1-7-20,9 2-31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2:59.2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0 170,'0'0'27,"1"11"-6,-1-11-13,0 0-2,0 0-2,0 0-2,0 0-1,0 0 0,0 0-3,0 0-4,0 0-15,0 0-2,0 0-12,9 0-33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3 163,'-2'-6'25,"2"6"-7,0 0-11,0 0-1,0 0-2,0 0 0,0 0-2,2 6 2,-2-6-2,-2 11 0,1-2 0,-3-1-1,0-1 1,-2 3-1,3 2 0,-4 0 0,3 1-1,2 2 1,2-2-1,0-2 0,0 1 0,4-2 0,5-1 0,-3-2 0,4-1 1,-5-5-2,5-1 1,-1 0 0,-1 0-1,1-6-2,4 2-5,-8-9-10,8 2-4,-7-4-6,5 0-20,-4-5-37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9 48,'0'0'40,"0"0"-18,0 0-8,0 0-4,0 0 0,0 0-2,0 0 0,0 0 1,0 0-2,-6-4 1,6 4-2,0 0-1,0 0-1,0 0 0,0 0-1,0 0 0,0 0 0,-6-7-1,6 7 0,0 0 0,0 0 0,0 0 1,0 0-2,0 0 0,-4 4 0,4-4 1,0 0-2,0 0 1,-7 8 0,7-8 0,0 0 0,0 8-1,0-8 0,0 0 0,0 0 0,7 1 0,-7-1 1,0 0-1,0 0 0,0 0 1,0 0-1,0 0 0,0 0 1,0 0-1,0 0 1,0 0-1,0 0 0,0 0 0,0 0 0,0 0 0,0 0 1,0 0-1,0 0 0,0 0 1,0-3-2,0 3-1,0 0-8,0 0-9,0 0-3,0 0-12,6-9-31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138 42 55,'0'0'59,"7"-4"-23,1 4-16,-8-8-6,10 8-4,-10 0-2,11-6-2,-11 6-1,10-4-1,-10 4-1,9-7 1,-9 7-2,0 0 0,0-9-1,0 9 0,-12-4 1,1 4-1,-5 0-1,0 5 1,-3 0 0,4 3 0,-2-3-1,-2 4 1,5 1-1,3 1 1,0 0-1,6-5 0,0 3 0,1 1 1,4-3-1,0 4 0,2-3 1,3 0-1,0 2 0,1 0 0,3 2 1,-3-1-1,3 3 0,-2-2 0,0 2 1,-4-4 0,1 2-1,-3-2 1,-1 0 0,0-3 0,-5 0-1,5-7 1,-13 10 0,6-6 0,-5-2-1,3-1 0,0-1 0,0 0-1,9 0-1,-12-4 1,12 4-3,-6-10-2,6 10-6,0 0-11,9-9-2,-9 9-19,14-3-32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27-1 159,'0'0'29,"10"0"-7,-10 0-12,7 1-4,-7-1 0,2 12-3,-2-5 0,0 4-1,0 0 0,-2 1-1,0 0 0,-5 0 0,-1 3-1,-2-5-1,3 0 0,-1-5-1,6 4-3,2-9-5,0 0-11,-1-6-4,7-2-14,4-7-33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14 137,'3'-8'34,"-3"8"-10,8-6-13,-8 6-3,0 0-2,0 0 0,3 4-2,-3 3-1,-3 3 0,0 0 0,2 5-1,0-2 0,-2 1-1,3 3 1,0 2-1,0 1 0,0-1 0,0 3-1,0-2 1,0-1-1,0 0 0,0-1 0,0 0 0,-2-1 0,2-1 0,0-2 0,-1-2 0,1-1-1,0-2 2,0 1-1,0-10 0,8 7 0,-8-7 0,16 0 0,-9 0 1,5-2-2,-4-4-1,2 2-1,-3-4-4,6 4-8,-5-4-7,-2 4-4,-3-6-18,3 1-34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08T22:56:52.2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19 138,'-7'0'34,"7"0"-11,0 0-12,0 0-5,0 0 0,0 0-1,0 0-2,0 0 1,0 0-1,4-1-1,-4 1 0,12 0 0,-7-2 0,4 2-1,-2-4 1,3 1-2,1-1 1,-1 3 0,3 0-1,-3 0 0,1 1-1,-2-2-3,4 6-11,-13-4-6,10 5-4,-10-5-15,0 0-40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1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55 92,'9'-6'42,"-8"-1"-17,-1 7-9,6-12-5,-6 12-2,4-11-3,-4 11-1,0-9 0,0 9-2,-11-6 0,1 5 0,-3-1-1,0 2 0,-4 1-2,2 3 1,-1 2 0,2 1-1,-3 1 0,5 0 0,1 2 0,7 0 0,1 0 0,3 2 0,3 0 0,1-1 0,7 2 0,1-1 0,5 2 1,-6-2-2,2 1 2,1-2-1,-5 0 1,2-4 0,-7 1 0,-4-8 0,7 11 0,-7-11 0,-5 7 0,-1-3 0,-7-2-1,0-1 0,-1 0 1,0 1-1,-2-1-1,2-1-1,4 0-3,-1-6-8,11 6-9,0 0-6,3-6-23,7-1-38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1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0-1 169,'7'10'27,"-7"-10"-6,0 8-15,0-8-3,-3 8-1,3-8 0,0 9-2,0-9-1,0 7-1,0-7-3,9 7-16,-3-7-2,-6 0-14,11-13-35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1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0 174,'0'0'24,"0"0"-4,0 0-15,0 12-2,0 1 0,0 7-1,0 2 0,3 4-1,-3 1 1,0 3-1,-3 2-1,-3 1 1,3 0 0,-4-5-1,1 2 0,4-5 0,2-1 1,0-7-1,0-1 0,8-6 0,2-2 0,1-4 0,5-3 0,-2-1 0,2-2-2,0-5 0,1-2-2,-6-4-10,2 1-8,-8-3-5,0 1-21,-5-3-35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1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36 170,'-9'-7'26,"9"7"-6,1-11-14,12 8-2,1-4-1,5 4-1,5 0-1,0 1 0,3 2-2,-4 0-1,4 1-3,-11-1-13,6 3-5,-6-2-10,-1 2-28,-2-1-29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3:09.1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25 148 45,'0'0'55,"-5"-6"-17,5 6-16,0 0-7,0 0-4,0 0-3,0 0-2,0 0-1,-6 2-1,6 4-1,-7 2 0,6 2-1,-2 4 0,1 0 1,2 3-2,0 1 0,0-1 0,0 2 0,5 1-1,3-4 1,-2-2-1,5-3 0,2-4 1,-5-3 0,10-2-1,-4-2 2,1-3-1,4-4 0,-4-4 0,2 0 0,-1-4-1,1 0 1,-3-5-1,1 0 1,-3-2-1,0 0 0,-9-3 0,-1 0 1,-2 0-1,-4-3 0,-6 5 0,2 0 1,-7 5-1,0 6 0,-2 1 1,-3 7-1,3 5 0,0 9 1,-3 3-1,1 6 0,2 1 0,2 2 0,1 1-1,1-4-1,9 2-1,-5-6-9,9 3-9,1-9-4,8 0-15,4-4-37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1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2 177,'0'0'25,"0"0"-4,0 0-16,-6-2-1,6 2-1,0 0-2,0 0 0,0 0-1,0 0-1,0 0-1,0 0-1,-1 4-2,4 4-13,-3-8-4,0 17-8,-2-9-30,1 5-26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1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0 170,'0'0'27,"1"11"-6,-1-11-13,0 0-2,0 0-2,0 0-2,0 0-1,0 0 0,0 0-3,0 0-4,0 0-15,0 0-2,0 0-12,9 0-33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206 112 38,'0'0'56,"0"0"-13,7 0-24,-7 0-4,0 0-4,9-4-4,-9 4-1,8-5-2,-8 5-1,10-8 0,-10 8-1,10-13 0,-6 7 0,-1-4-1,1 1 1,-4 0 0,0-2-1,0 4 0,-5-2 0,-1-1 0,-3 5 1,-2 1-1,1 3-1,-7 1 1,1 4-1,-5 3 1,3 5-1,-6 1 1,4 5-1,-3 0 1,3 3 0,4-1-1,-1 2 1,3 0 0,7 2-1,3-4 2,2 2-2,2-3 0,10-2 1,0-6-1,6 2 1,7-7-1,-3-3 1,5-1-1,1-3 0,1-2 0,-3-4 0,0 1-2,-6-4 0,4 5-5,-8-5-12,2 2-4,-5-3-10,2 2-33,-1-2-17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0 144,'0'0'30,"-7"5"-14,7-5-10,-7 12 0,3-3-1,2 4-2,-1 1 0,3 1-1,-5 3 0,3 0-1,1-3 1,-1-1-2,0-2 2,0-2-2,2-4 0,0-6 0,0 10-3,0-10-4,0 0-11,0 0-7,0-10-12,0 3-30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17 153,'0'0'28,"-11"0"-7,11 0-18,0 0 1,0 0-1,9 0 1,3 0-2,3 0 0,3 0 1,8 0-2,1 0 0,5-2 0,0 1 0,-1 0 0,0-1-2,-4 2-1,-10-3-13,-1 3-5,-6-1-8,-10 1-22,0-7-37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201 228 25,'0'0'63,"0"0"-14,0 0-27,7-5-8,-7 5-3,8-8-4,-5 2-1,7 2-2,-4-8 0,4 1-1,0-2 0,-2 2-1,2-6 0,-3 3 0,0-2 0,-4-2-1,-1 2 1,-2 1-1,-2-3 0,-1 6 0,-7 0 0,0 3-1,2 1 1,-6 5 0,1 3-1,0 2 0,0 9 1,-1 1-1,0 4 1,1 6-1,2 2 0,1 4 1,0 2-1,3 3 1,-3 0-1,6 3 0,-4-1 0,4 1 1,1 0-1,-1 0-1,-2-1 1,2 2 1,-4-2-1,2 0 0,-3-2-1,2 0 2,-3-3-1,3-1 0,-3-5 0,2-2 0,4-6 0,-1-1 1,0-3-1,2-4-1,3-8 0,-3 6-1,3-6-2,0 0-8,4-6-8,3-6-6,-4 1-19,1-3-35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50 155,'-10'-6'28,"10"6"-8,0-6-16,0 6-1,16-9 0,-2 6 0,4 1-1,5-1 0,1 2 0,0-3-1,2 2-1,0-3 0,-4 1-1,1 4-9,-7-2-10,-4 0-4,-6 1-20,-6 1-32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6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0 165 94,'0'0'50,"0"0"-27,0 0-11,0 0-1,0 0-4,0 0-1,0 0-2,0 0-1,0 0 0,0 0 0,0 0-1,7 0-1,2-2 2,-1-3-1,2-1-1,6-4 0,-1 1 0,9-3 0,-4-2 0,6 0 0,1 1-1,1-1 2,-5 3-2,1-1 0,-3 2 1,-1 1-1,-6 1 0,-1 3 0,-7 0 1,-6 5-2,11-6 1,-11 6-3,0 0 0,0 0-6,0 0-9,0 0-6,-10 3-11,5 0-32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6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-1 167 137,'0'0'32,"0"0"-9,0 0-16,0-5-1,8 0-1,1-5-2,5 5 0,0-3-1,4-4 0,2 1 1,2 0-2,-2 2 0,2 0 0,-2-2 0,3 4-1,-6 0 1,-1-1-1,-4 5 0,1-2-2,-6 3-2,-7 2-15,13-11-3,-13 11-10,9-15-29,-8 2-22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6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637 24 38,'0'0'54,"10"0"-18,0 0-11,-10 0-9,10 0-4,-10 0-3,8 0-2,-8 0-2,0 0 0,0 0-1,0 0-1,0 0 0,0-3-1,-3-1 1,-6 2-2,-4-1 0,0 1 0,-4 0 0,-3 0 0,-6 0 0,-1 2 0,-4-1-1,-2 1 1,-7 0 0,-3 3 0,-2 3-1,1 1 0,-3-1 0,4 2 1,3 2-1,5-3 0,7 2 1,7-1-1,9-2 0,4-2 0,8-4 1,1 11-1,11-5 0,5-3 0,7 2 1,-2 1-1,14 0 0,-5 0 0,4 3 0,2 1 0,-1-1 0,-5 4 0,-4 0 0,-3 3 0,-10 3 0,-9 1 0,-7 1 0,-11 4 0,-7 1 0,-9 1 1,-10 2-2,-2-1 2,-4 0-1,-1-1-1,3 3 1,1-5 0,8 0 0,4-2 0,8-2 0,6-3-1,10 0 1,6-2 0,3-5 1,13 0-1,8-4 1,7-2-1,9-3 1,4-1-1,4-1 1,2-1-1,5-4 1,-1-1-1,-3 0 1,2 1-1,-5 2 1,-6-1-1,-3 2 0,-10 1 0,-7 0 1,-5 1-2,-7 0 1,-10 0-2,0 0-2,-10 0-5,1 2-11,-12-2-3,1 3-12,-3-1-35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3:09.9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5 69,'10'-6'55,"-10"6"-18,0 0-21,0 0-4,0 0-4,0 0-1,0 0-2,0 0-1,0 0 0,0 0-1,0 0 1,0 0-2,-11 0 0,2 0-1,0 7 0,-3 1 1,-2 1-1,0 1-1,-2 1 0,3-1 0,1 2 0,0-3 0,5 2 0,-1-4 0,2 0 0,6-7 0,-2 12 0,2-12 1,0 9-1,0-9 0,5 7 0,-5-7 0,12 7 1,0-3-1,-4-2 1,4 0-1,1 3 1,1-1 0,-1 1-1,-1-3 0,-3 1 1,2 0-1,1 1 0,-8 0 0,-4-4 0,11 6-2,-11-6-1,0 0-8,6 8-9,-6-8-4,0 0-13,-6 8-31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6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16-1 124,'0'0'41,"-7"0"-17,7 0-16,0 0 0,-1 10-2,1-10-1,-2 17-2,-2-6 0,4 3-1,-2-2-1,2 1 0,0 0 0,0-3-1,2-3 0,-2-7 0,7 9-1,-7-9-1,13 0-2,-10-7-5,9-1-12,-6-3-5,4-3-17,-3-3-33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6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34 3 176,'-12'-3'23,"5"4"-9,-5 1-11,12-2 0,-4 9 0,4-9-3,1 6-2,-1-6 0,15 14-4,-10-8-12,5 0-7,2 1-13,-5 3-31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6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65 0 162,'-9'8'26,"9"-8"-6,0 6-16,0-6 0,6 11 0,-3-4 0,2 3-2,-3-2-1,2 2 0,-4 0 0,0 0-1,-2 1-1,-3-2-1,-4 0-2,-7-3-11,4 0-7,-1-5-7,4-1-29,0-2-25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6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102 3 168,'0'-8'25,"0"8"-6,0 0-15,0 0-2,0 0 2,0 0-3,0 0 1,3 10-1,1 0 0,4 4 0,-6 1-1,3 2 1,2 2 0,-6 2 0,2 3 0,-2-2-1,-1 4 1,0-1-1,0 1 0,-5 0 0,-2 0 1,0-3-1,-5-2 0,1-3 0,2-5 0,-4-3 0,1-2 0,-1-7 0,2-1-2,3-5-1,-4-7-2,9 1-12,-6-9-5,8-2-11,-1-6-27,2-2-24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6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46 31 167,'-8'-10'25,"-1"6"-5,2-1-15,-3 3-3,2-1 1,8 3-3,-6 0-4,6 0-14,0 0-5,0 0-10,3-7-32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6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197 122 102,'0'0'48,"9"-4"-20,-9-7-17,7 7-3,-7-7 0,7 2-5,-5-3 1,0 1-1,-2-2-1,-2-2-1,-7 3 0,-1 2 0,-7 4 1,-1 3-1,-2 3 0,-3 2 1,2 6-1,1 11 0,-3 4 0,6 3-1,1 1 1,4 4 1,0 3-2,8-4 1,4-1 0,1-3-1,12-3 1,-1-3-1,6-4 1,-1-4-1,6-5 1,-2-1-1,-1-3 0,3-3 0,-5 0-1,-2-4-1,-1 1-3,-5-6-10,3 3-6,-1 2-7,-7-2-19,2 0-38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70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25 0 167,'0'0'25,"-10"10"-6,6-2-14,0-1-2,1 4 1,0-1-3,3 2 0,0-3 0,0-1-1,6 3 0,-6-11 0,8 11-1,-8-11-4,14 0-5,-14 0-10,12-7-6,-5-3-19,0-5-31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7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44-1 165,'-12'0'25,"-1"0"-5,6 5-12,-3-1-6,10-4 0,-2 13-4,2-13-3,3 9-14,7-2-3,-4 3-14,2-4-30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7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87-1 169,'0'12'25,"0"-12"-4,2 17-16,0-6-2,5 5-1,-3 4 0,2 4 0,0 0-1,-4 7 1,-2 2-2,0 0 1,-1-1 0,-5 1-1,-4-4 1,-1-4-1,-2-4 0,3-7 1,0-2-1,-2-6 0,0-1 0,5-5-1,-1-5-1,2-1-2,3-2-8,-3-5-9,6-2-5,0-4-18,3-5-34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7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33 28 176,'-12'-5'24,"8"2"-4,-6 0-12,10 3-6,-7-7 0,7 7-2,0 0-3,4-5-13,2 5-4,-6 0-7,11-5-20,-11 5-37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3:10.3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-1-1 163,'0'0'25,"0"0"-6,0 6-14,0-6 0,5 7 0,-5-7-3,16 8 1,-6-7-1,0 6 1,0-4-1,1 1-1,2-1 1,-2 2-1,-1-2-1,2 0 1,-1 1-1,2-4-2,-6 4-3,-7-4-14,14 6-3,-14-6-7,10 4-29,-10-4-33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7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288 215 83,'0'0'55,"0"0"-23,0 0-19,6-10-3,-6 10-1,8-14-4,-3 7-1,0-7-1,1 4 0,-3-7-1,1 2 1,-3-5-2,-1 1 1,-1-2-1,-5 3 0,-2 0 0,-1 5 0,-5 1 1,1 5-1,1 7 0,-3 0-1,3 13 1,0 2-1,1 7 1,-1 3-1,1 5 1,5 8-1,-4 4 0,5 4 1,-5 4-1,3-1 0,-2 1 0,2 1 0,-3-3 0,2-1 1,2-4-1,-5-4 0,2-4 0,1 0 1,-1-1-1,2-5 0,3-4 0,-2-4 0,2-2 0,4-9 0,-2-1-1,2-9 0,0 0-3,-11-4-3,10-2-11,-9-7-5,4-3-10,-7-1-27,3-4-27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7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48 167,'0'0'25,"10"-10"-4,3 7-16,1-3 1,5 3-3,5 0 0,-1 0-1,4-1 0,0-1-1,-2 2-1,-4-2-1,2 3-1,-11 0-3,5 2-11,-17 0-6,7 0-7,-7 0-25,0 0-29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7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 0 161,'0'0'27,"0"0"-7,0 0-15,0 0-1,0 0 1,0 9-3,0-9 0,0 12 0,0-1-1,0-1-1,0 1 1,0 1-1,-3 2 1,3-5 0,-2 0-2,2-9 0,0 10-1,0-10-3,0 0-11,10-4-6,-3-9-8,1 1-27,2-6-23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7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9 0 174,'0'0'23,"-10"0"-3,10 0-17,0 0 1,0 0-2,0 8-1,0-8-1,0 0-1,4 9-2,-4-9-6,1 9-11,-1-9-5,0 10-15,0-10-34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7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176 0 176,'0'0'23,"0"0"-4,0 0-17,0 10 2,0 3-2,0-1-1,3 6 1,-3 0-1,0 6 1,0 0-1,-2 4 0,1 2 0,-3 1 0,-4-2-1,4 0 1,-4 1-1,2-3 0,-4-2 1,2-5-1,-2-2 0,-2-3 0,2-5 0,-3 0 0,4-4 0,-1-3 1,1-2-1,-1-1 0,3 0 0,-1-4 0,-1-3 0,3-2-1,2 1-1,-3-8-1,6 6-6,-2-9-11,3 0-4,3-5-12,9 2-34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7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31 173,'4'-14'23,"-4"14"-3,13-12-16,-9 9-1,-4 3 0,11-2-2,-11 2 0,0 0-3,5 9-5,-5-9-12,-5 10-4,-5-4-13,1-3-31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32 35,'7'-7'41,"-7"7"-5,7-10-11,-7 10-6,3-7-6,-3 7-3,0 0-2,3-9-1,-3 9-1,0 0-1,0 10 0,-5-4-2,5 10 0,-5-1-2,2 7 1,-3 2-1,5 7 1,-6 0-2,1 1 1,3 0-1,-3-3 1,4-3 0,-3-2-1,2-5 0,1-5 1,0-2 0,2-12-1,0 6 1,0-6-1,7-3 1,-2-4-1,-1-5 0,3-1 0,3-3 0,-4-4-1,6-3 1,0-1 0,2-2 0,-3-2-1,5 3 2,1 2-1,-1 2 0,-1 4 0,-1 6 0,1 4 0,-5 4 0,2 3 1,-3 10-1,-1 0 1,-2 4-1,1 5 1,-3 1 0,-2 2-1,-2 0 0,0 0 0,-2-3 1,0-1-1,-1-5 0,1-1 0,2-12 0,-3 5 0,3-5 1,3-3-1,2-6 0,2-4 0,3-4 0,0 0 0,-1-2 0,6-3 0,-1-2 0,3 1 0,-4 2 0,4 5 0,-2 4 0,0 0 0,-1 8 0,-4 4 1,-2 4-1,-1 8 1,0 2-1,-2 3 1,-2 2 0,-3 3-1,0 2 1,0 0-1,0-2 0,0 0 1,0-4-1,0 0 0,-3-2 0,3-4 0,-3-2 1,1-4-1,2-6 0,0 7-1,0-7 0,0 0-1,0 0-5,0-7-10,0 7-4,6-16-9,1 6-22,2-4-35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0 166,'0'0'26,"0"0"-6,0 0-14,-4-1 0,4 6-3,-3 2 0,3 2-1,-2 3 0,2 0-1,-3 1 0,1-1 0,0-2 0,-1-3-1,3-7 0,-1 8-2,1-8 0,0 0-3,0 0-5,1-12-10,2 2-4,-1-2-17,2-2-28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22 134,'1'-9'37,"-1"1"-13,0 8-13,3-5-4,-3 5-1,0 0-2,0 0-1,0 0-2,0 0-1,7 0-1,-7 0-2,6 6-11,-6-6-7,0 0-5,8 6-22,-8-6-31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31 158,'0'0'28,"0"7"-7,0-7-13,0 7-3,2 2 0,-2-9-2,4 15-1,-4-4 0,1 0-1,-1 2 0,0-4 0,0 2 0,0-5-1,0-6 0,0 9 1,0-9-1,0 0 0,6-5 0,1-2 1,0-4-1,5-3 0,-1-3 0,3 1 0,2 1 0,1-3 0,0 4 0,0 3 0,-1 4 0,-2 4 0,-3 3 0,-1 5 0,-4 4 1,-3 4-1,-1 3 2,-2 4-2,0 1 1,0 2 0,-1-3 0,0 2 0,-5-3-1,4-1 1,2-4-2,-1-5 0,1 2-3,0-11-9,0 0-8,0 0-4,-7-9-14,4-1-41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3:11.5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90 218 114,'0'0'38,"0"0"-17,12 2-8,-12-2-3,10 0-2,-5-7-2,3 3-2,-1-9 0,5 0-2,-7-4 1,7-2-2,-2-1 0,-6-1-1,0-1 1,-2 1 0,-2 2 0,-5 5 0,0 1 0,-5 4 1,-5 3-1,3 5 0,-1 1 0,0 4 0,5 5-1,-4 3 1,4 4-1,1 4 1,1 4-1,-1 3 1,4 1-1,-4 4 1,3 0-1,1 1 1,-4 4-1,2-5 1,3-3 0,-4 4-1,2-5 1,1 1-1,1-1 1,1-2-1,-3-1 0,1-3 1,1 2-1,1-6 0,-2 0 0,3-4 0,0-4-1,0-4-1,0-6-1,0 0-1,2 8-10,-2-8-7,7-10-5,-4-4-14,-1 1-35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119 100 72,'0'0'56,"0"0"-29,0 0-10,0 9-4,0-9-4,0 0-2,0 0-1,0 0-2,0 0 0,10-3-1,-8-3 1,4-1-3,1-5 0,-3 3 0,0-3 0,2 0-1,-5 1 1,1-2-1,-2 4 1,-2 2 0,-5 1-1,0 4 1,-7 2 0,4 1 0,-3 6 0,-1 4-1,4 3 1,-3 3 0,3 5-1,3-1 1,1 3 0,1 2 0,2-2-1,-1 1 1,1 0 0,-1-1-1,2 1 1,-2-2-1,1-1 0,0 1 1,-1-5-1,1-1 0,-1-3 1,2-2-1,1-2 0,-2-3 0,3-7-1,0 8 0,0-8-1,0 0-3,6 1-9,-6-1-6,4-8-5,-4 0-16,0-3-36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40 171,'-8'-4'25,"8"4"-5,0 0-14,-6-7-3,6 7-1,0 0 0,6-1 1,-6 1-2,14 0-1,-6 0 1,1 0 0,5 0-1,-3 0 1,0 0 0,4-1-1,0 0-1,0-3-6,6 2-12,-5-1-3,-1 0-10,2-4-32,-3-1-28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08.4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250 0 45,'0'0'33,"0"0"-10,0 0-5,0 0-4,-7 0-4,7 0-2,-7 8-2,4 1-1,-5 0 0,2 4 1,-4 3-1,1 6-1,-1 0 0,-1 8 2,0 2-3,0 4 0,-3 0 0,3 3-1,-3 0 0,2-2 0,-1 0 0,0-4 1,1-1-1,-1-3-1,1-3 1,2-6 0,0-1 0,2-3-2,1-4 0,3-4 0,4-8 0,-5 8-3,5-8-1,0 0-5,4-4-23,-1-6-5,3-2-4,0-6-1,2 1-3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08.8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11-3 88,'-9'-2'33,"9"2"-9,0 0-16,0 0 0,0 0-2,-3 9 0,3 2-2,2 2 0,1 4 1,-3 5 0,3 1-1,-1 4 0,0 2-1,0 3-1,-2 0 0,3 0 0,0 4-1,-2-1 0,3 1 2,-2-2-1,-1-1 0,3-3 0,-3 0-1,0-3 1,2-5-1,-1-4 1,-1-3-3,2-1 0,0-7 0,1 0-4,-4-7-3,7 1-19,-7-1-10,4-7-4,-4-2 0,0-2-4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09.1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10 78,'-10'1'36,"3"-1"-1,7 0-24,-8 0-4,8 0 0,0 0-3,0 0 0,0 0-1,6-1-1,3 1 2,3-1-2,3 0 0,1-1 0,4 2 0,2 0-2,0-2-5,4 1-30,-4 0-1,-2 0-3,-3 0-6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10.1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95 151 27,'0'0'35,"7"-11"-2,-7 11-13,10-20-3,0 13-2,-5-8-5,6 6-2,-6-4 0,3 2-1,-4-1-1,1 3 0,-5-3-2,0 6 0,-2-1-1,2 7 2,-11-12-3,4 8 1,-2 3-2,0 0 1,-1 1 0,-1 3-2,1 4 1,0 1-2,1 3 2,0 1-1,2 4 0,0 2-1,0 3 1,4 6 0,-2 4 1,3 2-1,1 2 0,0 1 1,1 1-1,0 0 0,0-1 0,-2-1 1,1-2 1,-1-1-1,1-3 1,-2 1-1,0-3 0,1 1 1,-2-1-1,1-4 0,0-1-1,0-2 1,2-3-2,0-4 0,1-1-3,0-12-2,0 11-8,0-11-26,0 0 1,0-13-4,2 0-3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10.4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32 73,'-6'-7'40,"6"7"-4,0 0-11,-12-4-17,12 4-1,0 0-1,0 0-2,7-1-1,1 1-1,2-1 0,1 0 1,4 0-1,2-1-1,-1 0 0,2 0-2,2 2-10,-4-1-27,-1-1 0,-3-2-4,-3 0-4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11.7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2 46,'-8'4'38,"8"-4"-3,0 0-18,0 0-3,-7 1-6,7-1-3,0 0-1,3 2-1,-3-2-1,12 0 0,-4 0 0,1 0 0,4 0 0,-1 0 0,3 0 0,-2 0 0,-1 0-1,2 0 1,-1 0 0,-1-1-1,-3-2-1,1 1 1,-3 1-1,-7 1 1,11-1-1,-11 1-3,0 0-3,0 0-21,0 0-9,0 0-2,0 0-5,-5 3 3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12.1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13 72,'0'0'35,"0"0"-2,0 0-22,0 0-2,0 0-3,14 0 0,-4-1-2,4-1 0,0-2 0,3 3-1,0-3 1,-1 4-3,-1-1 1,0 1-1,-2 0 0,-2 0-4,2 5-32,-5-4-2,-8-1-3,10 1-3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13.1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82 21 41,'0'-13'38,"0"13"-2,0-6-15,0 6-6,0 0-2,0 0-3,0 0-4,-10-2-1,10 8-2,-1 3 1,-1 7-2,1 4 0,0 7-1,-2 5 1,1 7-1,0 3 1,0 3-1,-1 1 1,0 0-1,-3-3 0,3-1 1,-2-3 1,0-8-1,0-3 0,-1-5 0,1-3-1,1-5 1,-1-2-1,2-5 0,3-8-2,-3 6-3,3-6-4,-3-3-20,3-5-10,0-3-2,0-1-4,0-4-3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3:11.8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53 175,'0'0'24,"-8"-5"-4,8 5-14,8-7-1,5 3-1,3-1-1,1 0-1,7 0-1,-4 0 1,5 2-2,-6 0 1,-1 1 0,2-2-2,-10 3 0,2-3-1,0 4-4,-12 0-13,13 0-2,-13 0-8,7 4-22,-7-4-38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13.5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70 25 86,'0'0'38,"7"-14"-3,0 10-26,-7 4 1,16-6-3,-5 5-1,3 3-2,-1 6-1,3 2 0,0 4-2,-1 2 2,0 0-2,2 0 1,-5-1-1,-1 0 1,-2-3 0,-3 1-1,-4-5 2,-2 3-1,-4 0 1,-7 1-1,-3-1 1,-2-2-1,-4 1 0,-3-2 1,0 0-2,-3-2 0,3-3-1,1-2-3,2 3-9,1-4-27,5-2-3,2-6-2,5-5-5,5-7 2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30.3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97 130 38,'0'7'24,"0"-7"-3,0 0-3,0 0-4,0 0 0,0 0-4,7 5 1,-7-5-3,0 0-1,5-7-1,-5 7 0,8-10-2,-4 3 0,0-2-1,1 0 0,0-1-1,0-1 0,-1 0 0,-2-2 0,-2 2-1,0 0 2,0 2-2,-2 1 1,-2 0 0,4 8-1,-10-7 0,10 7 0,-12-1 0,5 2-1,7-1 1,-13 12-1,5 0 1,2 1 0,-1 4 0,0 5 0,3 2 1,-1 3-1,1 5 1,1 5-1,1 3 0,0 0-1,2 5 1,0 0-1,0 2 2,0-3-1,2 1 0,-2-5 0,-2-3 0,2 2 1,0-6-1,-3 0 1,-1-3-2,-1 0 1,-1-4 0,1-3-1,-1-2 0,0-5-1,2-4-1,4-12-4,-6 12-9,3-16-23,3-5-1,-2-7-3,2-6-3,0-2 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30.6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15 108,'-11'2'35,"11"-2"0,-8 0-26,8 0-2,0 0-1,6 0-2,-6 0-1,16 0 0,-5-1 0,2-1-1,2 0 0,2-1 0,-1 1 0,2-2-1,-1 3-2,-2-2-1,0 5-11,-2 1-23,-5 2-2,-8-5-5,3 11-1,-4-4-1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32.8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5 43,'-9'-6'34,"9"6"-10,0 0-5,0 0-4,0 0-3,0 0-4,0 6-2,0-6-1,5 11 0,3-6-2,2 4 0,3-1 0,3 2 0,-1-3 0,4 2-2,-3-3 1,-1 3 0,1-2-1,-3 0 0,-2-3 0,-2 1 0,-9-5 0,10 9 0,-10-9 1,0 13 0,-4-6-1,-4 4 1,-5 0 0,-1 5-1,0 0 0,-2 2 1,-2-1-1,0 0 0,1 3 0,1-4 0,4 1 0,0-3-1,2-2 0,1-2-3,7 0-4,2-10-9,-4 8-20,4-8 0,6 0-5,3-7-1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33.1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155 0 78,'0'0'35,"-6"13"2,-4-11-23,4 8-1,-7-1-3,3 2-2,-3-1-2,0 4-1,-1-2-2,0 3 0,2-1-2,-1 0 1,4-4-2,-1 0-2,4 0-5,0-8-12,6-2-17,0 0-2,0 0-2,0 0-3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33.6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61 146 86,'0'0'38,"-5"1"-3,0 7-17,-4-4-11,2 7 0,0 1-1,2 3-2,1 2-1,2 1 0,2 1-1,0-1 1,5-1-1,3 0 0,4-2-2,0-4 1,1-2 0,2-4-1,1-3 1,2-2 0,1-2-1,-1-5 1,0-4 0,0-3-2,-2-5 1,-1-2 0,-4-4 0,-1-2 0,-4-4 0,-5-2 0,-1-1 0,-4 1 1,-5 5 0,-4 4-1,-4 2 1,-3 12 0,-3 6 0,-3 9 0,-1 10 0,2 6-1,0 6 0,0 1-4,12 7-27,0-5-8,4-5-1,8-3-3,2-11-4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4-08-27T10:41:54.004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0,0 0,0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56.421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710 20 7,'8'-3'8,"-8"3"1,0 0 0,8-1 1,-8 1 1,0 0 0,9-2 2,-9 2 0,0 0-1,0 0 0,0 0-1,0 0 0,0 0-1,0 0-2,0 0 0,0 0 0,0 0-2,0 0 0,0 0-1,0 0 0,0 0 0,0 0-2,0 0 0,0 0 0,0 0-1,-9-7 1,9 7-1,-15-1 0,4-1 0,-4 1-1,0-1 1,-7 2 0,0 0-1,-4-1 1,1 1-1,-5 0-1,1 0 1,-1 1 0,0 0-1,1 1 0,0 0 1,0-1-1,0 1 0,2 1 1,1-1-1,2 3 1,2-3-1,2 1 0,3 0 0,3 0 1,2-1-1,3-2 0,9 0 0,-9 2-1,9-2 1,0 0 0,4 2-1,5 1 1,5 0 0,3 3 0,3 1 0,5 1 0,-1 2 1,3 0-2,0 0 2,-3 0-1,-3 0 0,-3 0 0,-4-1 0,-4 0 0,-3 2 0,-1 0 1,-5 2-1,-3 0 1,-5 4 0,-6 0-1,-1 3 0,-3 4 1,-3-1-1,-5 3-1,-1-1 2,-2 1-1,-5-1-1,2-3 2,-1 0-1,1 1 1,-1-3 0,7-3 0,-2 0-1,7-2 1,4-3 0,3-2 0,5-3 0,8-7-2,-8 10 1,8-10 0,0 0-1,0 0 1,9 9 1,2-7-2,4 3 2,2-3-2,8 3 2,4-2-1,4-1 1,5-1-1,0-1 0,4 1 0,1-1 1,-3 0-1,1-2 0,-2 0 1,-1 0-1,-1-1 0,0 0 0,-4 1 0,-1-2 1,-2 1-1,-2 0 1,-6 2-1,-2 0 1,-6 1-1,-6-1 1,-1 1 0,-7 0-1,0 0 0,0 0-3,0 0-2,0 0-18,0 0-18,0 0-1,0 0-5,-6-7-3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58.439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43 0 6,'0'0'17,"0"0"-3,0 0 1,0 0-1,0 0 0,0 0 1,0 0-1,0 0-2,0 0 0,0 0-1,0 0-3,0 0 0,0 0-2,0 0 0,0 0-1,0 0-1,-7 6-1,6 1 0,-3 2-1,2 3 1,-3 0-2,1 2 1,-1 1 0,1 1-1,0 1 0,2-2 0,-1-2 0,3 1 0,-1-2-1,1-1 1,0-1-1,0-3 0,0-7 1,5 12-1,-5-12 1,7 8 0,-7-8-1,8 3 1,-8-3-1,11-1 0,-3-4-2,-1-3-5,6-2-28,-3-2-2,1 0-2,-2-4-4,0-1 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58.679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10 4 96,'0'0'38,"0"0"-4,-11-6-25,11 6-2,0 0-3,0 0-1,0 0-3,0 0-5,4 2-14,-4-2-14,8 9-5,-8-9 0,12 8-3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3:12.1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0 175,'0'0'24,"0"0"-5,0 9-13,0-2-2,0-7 0,0 17-1,4-5-1,-3 3-1,1-2 0,-1 0 0,2 2-1,3-2 0,-1-2 0,1-7-1,4 0-1,0-5-2,7-2-13,-9-7-3,7-1-7,-3-8-18,3 2-36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00.476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146 17 47,'0'0'32,"4"-9"-7,-4 9-5,0 0-4,0 0-2,2-8-5,-2 8 0,0 0-2,0 0-2,-9 0 0,9 0 0,-13 6-2,4 2 0,0-1-1,-3 5 0,-2 1-1,1 2 1,1 1-1,0 1-1,-2 1 0,5-2 0,-2-1 1,3 1-1,5-2 1,-1-1-1,4-1 1,0-1-1,6 0 1,1-1 0,5 0 0,-2-2 0,4-1 0,2-2-1,0 0 1,-1-2 0,1-2 0,-2 2-1,-3-3 0,0 0 1,1 0-2,-4 0 0,1-2-5,-6-5-11,-3 7-21,4-10-1,-4 10-2,0-12-4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00.731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 29 78,'0'0'37,"0"0"-1,4 7-20,5-7-6,6 0-2,-4-4-1,6 4-2,-1-4-1,0 1-2,-2-1 0,0-1-3,-1 4-4,-6-6-19,2 5-12,-1-1-2,-1 0-3,-7 3-2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01.271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26 129 109,'0'0'38,"0"0"-1,-7 0-27,7 0-3,-5 10-2,3 3-2,0 2-1,-2 2 0,2 3-1,0 3 1,1 1-1,1 1 1,0-4-2,4-1 0,1-3 1,4-1-1,0-5 0,4-2 0,1-4 0,4-3 1,1-2-1,2-3 2,0-4-1,4-3 0,-4-4 1,0-2-1,0-2-1,-6-4 1,-4-2 0,-1-1-1,-5-6 1,-3-2-1,-1 2 0,-6-1 0,-2 3 1,-4 2-1,-1 7 0,-1 1 0,-3 6 0,2 9 0,-3 4 0,0 4 0,0 8-1,-1 2 2,2 3-2,0 8 0,3 4-6,-5-2-25,9 0-7,0 0-3,4-6-2,3-3-4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02.427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106 8 38,'0'0'38,"0"0"-6,0-10-8,0 10-5,0 0-7,0 0-1,0 0-3,-6 0-2,6 0 0,-11 7-2,3 0-1,1 4 0,-4 3-1,2 5 1,-2 4-1,2 7 0,-1 0 0,4 4 0,-2 0-1,4 3 1,0-1-1,2-2 0,2-4 0,0-2-1,0-5 0,2-1 0,2-4-1,0-5-2,4-3-3,-8-10-16,13 6-17,-4-8-1,3-3-2,-2-7-3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02.776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132 0 92,'5'6'38,"-5"2"-2,5 7-23,-5-1-4,2 7-1,-2 1-1,3 3-3,-1 4 0,-1 2-1,0 1-1,0 2 0,-1-1 0,0 4-1,-6 0 0,2-1 1,-4-3-1,-1-2 0,-1-3 0,0-3-1,-3-2 1,3-7 0,-2-6 0,0 0-1,2-6 0,-3-6-3,4 2-5,-4-12-18,7-4-14,-1-7-1,6-4-4,1-7-1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03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14 13 108,'0'0'40,"1"-14"-2,-1 14-25,0 0-5,0 0-2,0 0-3,-4 7-2,2 2-6,-5-2-26,7 4-6,-2-2-4,2 2-3,0-11-1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03.359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29 0 91,'9'5'38,"-4"3"-2,3 2-26,-3 0-1,6 8 1,-2-2-3,3 5 0,-4 2-3,4 6 0,-4 1 0,-1 7-1,-3 0-1,-1 4 0,-3 1-1,-6 1-1,-1-1 0,-7-2-1,-1-4-2,-3-7-12,-1-1-24,-1-7-1,4-4-4,1-8-3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08.168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137 99 11,'0'0'32,"0"0"2,0 0-12,7-4-4,-7 4-3,7-11-3,-7 11-3,9-11-1,-4 3-2,-3-1-1,2 1 0,-2-2-1,-2 10-1,3-13 0,-3 13 2,0-13-3,0 13 0,-3-9 0,3 9 0,-9-3-2,9 3 2,-13 0-1,6 3-1,-1 2 2,-2 6-2,-1 0 1,2 4-1,-3 1 1,1 6 0,1 2 0,0 5 0,1 4-1,0 1 1,4 3-1,-2-1 1,4 2 0,0-3 0,2 0-1,1-2 2,-1-3-1,0 0 1,1-5-1,-1 3 1,-1-4-1,-1-2 1,0 0-1,-1-4-1,1-1 0,0-3 1,1-4-2,0-3-1,2-7-4,0 0-12,0 0-20,-2-3-1,2-8-4,0-6-3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08.443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8 37 87,'0'0'36,"-8"-2"-1,8 2-25,0 0-1,7 0-3,0-4-1,7 3 1,0 0-2,3-3 0,4 0-1,2 2 0,-1-1-1,2 0 0,-2 1-1,-2-3-3,0 5-7,-7-2-28,-1 0 0,-5 0-5,-7 2-3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09.924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151-1 38,'0'0'33,"0"0"-10,0 0-3,0 0-4,0 0-3,4-5-2,-4 5-2,0 0 0,0 0-1,0 0-2,2 7 1,0 1-2,-2 3-1,2 3 0,-1 5 0,-1 5-1,0 3 0,0 4 0,0 2-2,-4 0 1,0 1-1,-1-2 1,-3-1-1,1-5 0,-1-3 0,-1-4-1,-1-3 1,1 1-1,-1-7 1,-1 1-1,1-6 1,-3-4-2,2-1 0,-1-2-2,3-5-6,-4-10-24,8-1-6,3-8-3,2-2-3,1-6-1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3:12.3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20 165,'-16'-10'27,"8"6"-7,-4-3-9,12 7-7,0 0-1,0 0 0,0 0-3,0 0-3,10 8-11,-4-4-6,5 3-6,-4-5-16,6 3-36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10.151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6 8 117,'0'0'38,"0"0"-1,-6-8-30,6 8-2,0 0-2,0 0-2,0 5-4,0-5-9,0 6-24,1 2-2,2 3-3,-1 0-3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11.212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33 0 63,'0'0'33,"0"0"-10,0 0-7,0 0-5,0 0-4,0 0-1,-4 8 0,4-8 0,-5 11-1,-2-3-1,4 2 0,-1-1 0,0 3 1,1 0-2,2 3 0,-1-2-1,2 5 0,0-5 0,1 0 0,2-1-1,2-1 0,-1-1 0,3-3 0,0-5 0,2-2-1,0 0 0,0-3-4,4-1-5,-8-5-28,6-2 0,-4-3-4,2 2-3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11.435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20 9 102,'-11'-6'39,"11"6"-1,-10-5-28,10 5-1,0 0-3,0 0-3,0 0-1,0 0-4,0 5-10,0-5-25,0 0-1,2 9-3,-2-9-2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12.795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6 3 27,'0'0'33,"0"0"-6,0 0-4,-7 2-7,7-2-2,0 0-3,0 0-3,0 0-2,0 0 1,0 0-3,5 0 0,-5 0 0,10 0-1,-2-2 1,1 2-2,2 0 1,-1 1-1,3-1 0,1 2-1,0-1 0,1 2 1,1 0-1,2-2 0,-3-1 0,1 0-1,2 0 1,-3 2-1,-1-4 0,-2 2 1,-3-2-1,0 1 0,-9 1 1,9-1 0,-9 1 0,0 0 0,0 0 0,0 0 0,0 0 0,-11-5-1,0 4 1,-2-1-1,-2 1 0,-3 0 0,-2 1 0,-1 0 0,-1 0 0,2 2 0,0 1 0,3-1 0,2 2 1,2-1-1,2 1 1,3-2-1,8-2 0,-9 3 0,9-3 0,0 0 0,0 0 0,0 0-1,9 4 1,-1-4 0,2 0 0,4 0 1,0 0-1,1 0 0,0 0 0,0-1 0,-2 1 0,-2 0 0,-2 0 0,-9 0 1,10-1-1,-10 1 0,0 0 1,0 0 0,0 0 0,-4-2-1,-3 2 0,-4 0-2,0 4-8,-6-1-28,-1 2-2,-1-3-2,-1 0-5,2-2 3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27.891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22 5 21,'0'0'32,"-12"-6"0,12 6-15,0 0-6,-7-1-3,7 1-5,0 0-2,-4 5-3,4-5-13,0 10-16,0-10-2,0 9 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28.631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46 2 9,'0'0'34,"0"0"0,0 0-12,0 0-4,0 0-4,0 0-5,-6-5-1,6 5-3,0 0-1,0 0-1,-6 5-1,6-5 1,-6 13-2,3-5 0,-2 4 0,0 4 1,-1 1-1,3 3 0,-1 0 0,2 0-1,2-1 0,0 1 1,0-3-2,1-3 2,4-3-1,0-2 0,2-3 0,2-1-1,2-3 1,1-2-2,3 0-8,-1-4-23,1-5-2,0-3-2,0-4-4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28.891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0 0 50,'0'0'31,"0"0"-1,0 0-24,0 6-3,0-6-6,0 0-26,0 12-1,0-12-2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29.580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112 5 9,'0'0'32,"0"0"1,-9-3-14,9 3-2,0 0-5,0 0-1,-11-2-3,11 2-1,-8 0-2,8 0-1,-9 6 0,2 1-1,-3-1-1,1 4 0,0 1 0,-1 3 0,1-1-2,1 2 1,2 0-1,3 3 0,0-1 1,3 0-1,0 0 0,3-2 0,3 0 0,1-1 1,2-4-1,1 0 0,3-2 1,0-3-1,1-2 0,0-2 1,1-1-1,-1 0-1,0 0-1,-2-7-4,-1 5-9,0-1-19,-11 3-4,7-11 0,-7 11-1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29.827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3 52 73,'0'0'35,"0"0"-11,-3-8-11,9 7-5,2-5-3,5 3-2,1-2 0,2 3-1,3-2-2,-3-2-6,1 1-26,1 0-3,-5 2-2,0 0-2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31.360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40 0 70,'-8'8'35,"8"-8"-1,-7 16-25,1-7-1,5 6-3,-4 0-1,4 6 1,1 1-2,0 3 0,-2 2-1,2 3 0,0 0-1,-1-1 1,0 1-1,0-4 0,0-1 0,0-3-1,-2-7 1,2-3 0,-1-2-1,2-10-1,0 11-2,0-11-6,0 0-21,0 0-6,0-5-3,0-7-3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3:12.7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98-1 180,'-1'0'23,"1"0"-3,-6 7-15,6-7-1,-1 16-1,-1-3-1,2 2 0,0 1-1,0 5 1,0 2-1,-1 5 0,-2 2 0,2 1 0,-2 0 0,-4 3-1,4-2 1,0-1 0,-4-5-1,3-5 0,-1-3 0,-2-6 0,3-2 0,-3-8-1,7-2-2,-16-9-2,13-1-7,-1-11-9,-3-2-3,3-9-13,4-4-33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31.642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0 33 66,'0'0'36,"5"-6"-2,8 6-20,-4-3-5,8 1-2,0 0-1,4-2-2,-1 0-1,2 1-1,-2 0-1,-1 1 0,-4-1-1,-1 1-1,-2 2-2,-12 0-11,8 2-19,-8 6-5,0 3 0,-7 2-5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31.919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 84 79,'0'0'36,"0"0"0,0 0-27,7 0-1,6-4-2,3-1-2,2-3 0,4-1-1,0 1-1,-1 1-2,0 1-1,-5-5-7,1 3-26,-4 3-3,0-2-3,-4 1-2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32.279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101-2 88,'-7'-1'38,"0"2"-4,3 7-26,-5 1-1,2 3-4,-1 4 0,-2 3-1,1 1 0,2 3-1,-2 3 1,2 1-1,1 2 1,-1-1-1,5 3-1,1-4 0,0 3 0,1-6-1,2 3-4,1-10-8,6 1-23,0-6-1,4-4-3,-4-4-2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32.606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158 0 85,'1'9'37,"-1"3"-1,0 3-23,0 1-7,0 6-1,-1 2-1,1 4 1,-1 0-3,1 2 0,-2 0-1,-1 1 1,-3 1 0,-1-1 0,-4-1-1,0-2 1,-2-2 0,2-3 0,-4-4 0,1-2-1,1-5 0,0-5-3,4-2-4,-4-5-27,13 0-6,-13-21-2,12 1-4,0-9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32.799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10 1 99,'0'0'37,"0"0"-1,0 0-27,0 0-6,-5 0-9,5 0-28,-4 8-3,4-8-4,-1 8-1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33.139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21 0 87,'6'6'37,"-4"4"-2,2 0-28,1 6 1,1 1-3,3 6 1,1 0 0,-1 5-2,0 0 0,1 2-1,-3 2 0,-4 2-1,2 0 1,-6 4-2,-3 3-1,-4-2 0,-2-1-2,-6-1-2,4 1-14,-3-8-20,-2-6-2,3-9-4,5-6-1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34.596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122 127 27,'0'0'36,"0"0"-4,7-9-13,-7 9-5,7-13-5,0 7-1,-1-4-3,-1 2 0,0-3 0,2 3-1,-4-3 0,2 3 0,-5-1 0,0 2-1,0-2 1,0 9-2,-7-10 0,7 10 0,-14-7 1,6 6-3,-1 1 1,0 1-1,-1 2 1,-2 4-1,2 2 0,-3 3 0,3 1 0,-1 5 1,1 3-1,2 3 1,2 7-1,1 1 1,0 3 0,5 4 0,-1 1 0,1 1 0,0-5 0,0 0 0,-1-5 0,1-2-1,0-5 1,0-3 0,-1-3-1,-1-3 0,-1-2 0,1-2-1,-1-1-2,3-10-5,-4 14-21,4-14-8,0 0-4,-11 7-2,11-7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34.852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0 52 81,'0'-7'37,"2"-1"-6,8 6-19,-4-6-2,9 5-4,-1-2-2,7 0-1,1 1 0,1 0-2,3 2 0,-2 0-2,0 2-11,-4 1-24,-1-2-1,-4 1-3,-4-2-3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36.936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30 4 18,'0'0'32,"0"0"1,-1-7-16,1 7-4,0 0-4,0 0-2,0 0-3,0 0-1,0 0 0,0 0-1,-7 5 2,7-5-2,-4 11 1,2-4 0,-1 0 0,-1 4-1,2-1 1,1 1 0,-1-1-2,0 0 1,0-1-1,2-1 1,-1 0-1,1-8 0,0 9-1,0-9 1,0 0-1,0 0 0,6 7-1,-6-7-5,11 0-23,-11 0-6,13-9-2,-13 9-3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37.164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10 7 72,'0'0'38,"0"0"-3,-9-7-25,9 7-4,0 0-4,0 4-2,0 3-13,0-7-22,3 12 0,-1-3-4,0 0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04.6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6 144 8,'0'0'30,"0"0"1,0 0-2,0-9-3,0 9-8,0 0-3,0 0-5,0 0-2,0 0-2,0 0 0,0 0-1,0 0-1,0 0 0,0 0-1,0 0-1,0 0 0,-2 6 0,2-6-1,-2 11 1,2-2-1,0 5 1,0-1-1,4 3 0,-1-1-1,1 2 2,4-2-2,0 0 1,0-3 1,0-3-1,1-2-1,0 0 1,2-5 0,0 1 0,0-3 0,2 0-1,-1-3 1,2-1 0,0-3-1,0-4 1,-1-1-1,2-2 1,-2-1-1,1-2 0,-2-2 1,-3-1-1,1 0 0,-4 1 1,0-2-1,-3 2 0,-3-1 0,0 2 1,-1 3-1,-4-2 0,-3 7 0,1 0 1,-3 3-1,-2 2 0,-1 3 1,2 2-1,-3 0 0,-1 4 0,-1 4 0,1 0 0,-1-2 0,0 5 0,-1 0 0,3 0 0,2 1 0,-2 1 0,3 2-1,0-2-1,5 4-3,-7-2-9,10 1-6,-3-1-7,6-1-19,1-4-35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3:12.9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7 181,'0'0'25,"0"-7"-4,0 7-13,0 0-4,0 0-1,0 0 0,0 0-2,0 0-1,0 0-2,10 0-3,-10 0-15,5 4-2,-5-4-6,15 0-23,-6 0-42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40.328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125 0 17,'0'0'35,"0"0"-1,0 0-12,0 0-7,0 0-3,0 0-3,0 0-4,0 0-1,0 0-1,0 0-1,1 3 1,-1-3-1,1 11 1,-1-4 1,4 4-1,-4 0 0,-1 5 0,1 1 0,0 0 0,0 2 0,0 2 1,-4 1-3,2 0 2,-5-1-2,-1-1 1,-2 0-1,1-2 1,-3-4-1,1-2 0,-1-4 0,2-1 0,-1-4-1,4-1 1,0-2-1,-1-4-2,4-4-3,-2-8-10,6-2-22,-2-1-3,4-3-3,-1-3-2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40.531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20 0 85,'0'0'39,"0"0"-3,0 0-24,-9-3-6,9 3-4,-4 3-8,4-3-29,-4 11-2,4-11-3,-3 8-2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41.635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0 19 53,'0'0'35,"0"0"-12,0 0-9,-1 4-3,1-4-3,8 1-2,-1-4 0,4 3 0,0-3-1,3 2-1,-1-3 0,1 2-2,1 0 1,0 0-1,-2-1 0,-2 3 0,-2-2 0,0 2-1,-1-1 1,-8 1-1,8 0-1,-8 0-1,0 0-3,7-3-12,-7 3-21,0 6-2,0-6-3,-4 13-2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41.963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0 13 49,'0'0'37,"0"0"-3,-3 7-21,3-7-3,0 0-3,0 0-2,10 0 0,-10 0-1,16 2 0,-6-2 2,4 0-2,-1 0-1,2 0 1,-1-4-2,-2 1 0,0-1 1,1 1-3,-5 1 0,0-4-10,1 5-25,-9 1-4,0 0-3,8 0-3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5:16.501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187 33 8,'0'0'22,"4"-11"-3,-4 11-2,0-7-2,0 7-1,0 0-1,7-8-2,-7 8-2,0 0-1,0 0 1,0 0-3,0-7-1,0 7 0,0 0-1,0 0-1,-5 5 1,5-5-1,-4 13-1,3-3 1,-1 1 0,-1 3-1,1 1 0,-2 1 0,0 3 1,-1 0-1,1 4-1,-1 2 0,-3-2 0,1 3 0,-3 3 0,3-1 0,-2 1-1,0 2 1,1-1 0,-1 0 0,1-1 0,1 1 0,0-5 0,-2 0 0,1-2 0,0-3 0,1-2 0,0 0 0,0-4 0,1-1 0,0-2 0,4-2 0,0-1 0,2-8-1,-5 11 0,5-11 0,0 0 0,-4 8-1,4-8-3,0 0-5,0 0-29,0 0-1,2-5-5,0-1-3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5:19.838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213-1 17,'0'0'30,"0"0"-5,0 0-5,0 0-4,0 0-4,0 0-1,0 0-4,0 0 1,0 0-1,0 0-2,0 0 0,0 0-2,-4 7 2,4-7-2,-5 11-1,4-2 1,-4-1-1,5 5 1,-7-1 0,-1 3 1,4 1-2,-1 2 0,-7 0 0,4 0 0,-2 2-1,-2 0 1,3-1-1,1 0 1,-3-4-1,2-1 1,0-1 0,2 1 0,-1-8-1,0 1 1,1-5-1,-1-2 0,1 0 1,7 0-2,-11-12 1,4-1-2,1-2 1,1-2-3,-1 1-1,2-3-6,4 4-29,-2-2-2,2 6-3,0 0-3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5:20.643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55 18 38,'0'0'35,"0"0"-15,0 0-4,-5-4-4,5 4-3,0 0-2,0 0 0,0 0-2,0 0 0,0 0-1,0 0 0,-7-3-1,7 3 0,0 0 1,-8-8-1,8 8-1,0 0 0,-10-3 0,10 3-1,-9 6 0,9-6 0,-5 10 0,5-10-1,-4 13 0,4-13 0,-3 9 1,3-9-1,0 0 1,0 0-1,0 0 1,5 3 0,-5-3 1,0 0-1,0 0 0,1-6 0,-1 6-1,0 0 0,-4-3-7,-3 2-30,7 1-2,0 0-3,0 0-3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5:32.418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131 1 15,'0'0'19,"0"0"-1,0 0-4,0 0-2,-7 0-3,7 0 0,0 0-1,0 0-1,0 0-1,0 0 0,-8-1-1,8 1-1,0 0 0,0 0-2,0 0 0,-8 2-1,8-2-1,0 0 2,-8 5-2,8-5 0,0 0 0,0 0 0,-6 8 0,6-8 0,0 0 0,0 0 0,0 0 0,0 0 1,-1 8-1,1-8 1,0 0 1,0 0 0,0 0 0,0 0 0,0 0 0,1-3 1,-1 3-2,7-3 1,-7 3 0,10-2-1,-10 2-1,12 0 1,-12 0 0,11 0-1,-11 0 1,12 2-1,-12-2 1,10 3-1,-3-1 2,-7-2-1,12 7-1,-12-7 0,12 8 1,-12-8-1,13 14 1,-6-8-1,-2 3 1,1-2-1,-1 1 1,-3 1-1,2-1 1,-2 0-1,0-1 1,-2 0 0,0 1 0,0-8-1,0 14 1,-1-6 0,-3-1 0,2 0-1,-3 2 1,0 0 0,-2-1-1,1 1 1,0-1-1,2-1 1,-1 0-1,-3 1 1,8-8 0,-9 12-1,9-12 1,-8 11 1,1-7-1,7-4 0,-11 11 1,11-11-1,-10 6 0,10-6 0,-14 6 0,5-2-1,2-1 1,-4-2-1,1 2 0,0-1 0,-1 0-1,1 2-4,-3-4-15,3 0-19,1 1-3,-1-1-4,-1 0 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6:00.974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568 5 1,'0'0'8,"13"-2"0,-13 2 0,13-3 0,-13 3-1,13 0-1,-5 0 2,0 0 1,1 0 1,-9 0 2,15 1 2,-15-1-1,10 1 1,-10-1-1,0 0 0,0 0-3,0 0-1,0 0-2,0 0-1,-3 0-1,3 0 0,-15 0-2,5 0-1,-2 0 0,-5-1-1,-4 0 1,-2 1-1,-3 0 0,-4 0 1,-4 0-1,-2 2 0,-7 1 0,-1 2 0,-3 1 0,0 3 0,2-4 0,1 2-1,3 0 2,6 0-2,7 0 0,4-3 0,9-1 0,5 1-1,10-4 2,-7 7-2,7-7 1,6 12 0,5-4 0,4 2 0,4 2 0,5 4 1,2-3-1,4 7 0,-2-4 1,0 2-1,-2-2 0,-3 2 0,-4-1 0,-7 0 1,-3 0-1,-5 0 0,-4 0 0,0 2 1,-7 1 0,-3 0-1,-3 2 1,-3-1 0,-4 1 0,-2-1 0,-1-2-1,0 0 1,0-4-1,3-2 1,3-1-1,-1-2 1,8-3-1,-2-2 0,12-5 0,-10 9-1,10-9 1,-5 8 0,5-8 0,0 0-1,2 13 0,-2-13 1,11 8 1,-1-4-1,2-2 1,4 1-1,4 1 1,6-4 0,5 0 0,3 0 0,6-3 0,-1-1-1,4 0 1,2 0-1,-2-1 0,-2 1 1,-2 1-1,-3-2 0,-4 1 0,-4 1 0,-4 2-1,-7-2-1,-3 3-3,-7-6-12,-7 6-22,8 0-2,-8 0-4,0 0-5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4-08-27T10:41:54.004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0,0 0,0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3:13.6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140 9 121,'5'-4'40,"4"0"-15,-9 4-14,10-4-2,-10 4-3,0 0-1,0 0 0,0 0-2,0 3 0,-4 5-1,-6-3 0,1 6-1,-5-1 0,-3 1 0,-4 0-1,4 0 1,0-2-1,0 1 0,3 0 1,4-1-1,5-3 1,-3 3-1,8-9 1,0 12-1,5-5 1,-1-1-1,6 0 1,-2-1-1,4 1 0,3 0 1,-1-2-1,0 1 0,1-3 0,-1 1 0,0 0 0,-6 1 0,2-1-1,-10-3-2,13 5-3,-13-5-13,0 0-2,0 0-9,-3 6-22,-7-6-38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1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107 44 92,'7'-5'42,"-6"0"-17,-1 5-9,5-10-5,-5 10-2,3-9-3,-3 9-1,0-7 0,0 7-2,-9-5 0,1 5 0,-2-2-1,0 2 0,-3 1-2,1 2 1,-1 2 0,2 0-1,-2 2 0,3-1 0,1 2 0,6 0 0,1 0 0,2 1 0,2 1 0,1-1 0,6 1 0,1-1 0,3 3 1,-5-3-2,3 1 2,0-1-1,-4 0 1,2-4 0,-6 2 0,-3-7 0,6 9 0,-6-9 0,-4 5 0,-1-2 0,-5-1-1,-1-1 0,0-1 1,0 2-1,-1-1-1,1-1-1,3 0-3,-1-5-8,9 5-9,0 0-6,2-5-23,6 0-38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1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0-1 169,'6'8'27,"-6"-8"-6,0 6-15,0-6-3,-3 6-1,3-6 0,0 7-2,0-7-1,0 6-1,0-6-3,8 5-16,-4-5-2,-4 0-14,9-10-35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1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0 174,'0'0'24,"0"0"-4,0 0-15,0 10-2,0 0 0,0 6-1,0 1 0,2 4-1,-2 0 1,0 2-1,-2 3-1,-3 0 1,3 1 0,-4-5-1,1 2 0,4-5 0,1 0 1,0-6-1,0 0 0,6-5 0,2-2 0,1-2 0,4-4 0,-2 0 0,3-1-2,-2-5 0,2-1-2,-5-3-10,1 0-8,-6-2-5,0 1-21,-4-2-35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1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28 170,'-7'-5'26,"7"5"-6,1-9-14,9 7-2,1-4-1,4 4-1,5 0-1,-1 0 0,2 2-2,-3 0-1,4 1-3,-9-1-13,4 2-5,-4-1-10,-1 1-28,-2 0-29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1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2 177,'0'0'25,"0"0"-4,0 0-16,-4-2-1,4 2-1,0 0-2,0 0 0,0 0-1,0 0-1,0 0-1,0 0-1,-1 3-2,3 3-13,-2-6-4,0 13-8,-1-7-30,0 4-26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1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0 170,'0'0'27,"1"9"-6,-1-9-13,0 0-2,0 0-2,0 0-2,0 0-1,0 0 0,0 0-3,0 0-4,0 0-15,0 0-2,0 0-12,7 0-33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165 89 38,'0'0'56,"0"0"-13,5 0-24,-5 0-4,0 0-4,8-3-4,-8 3-1,6-4-2,-6 4-1,8-7 0,-8 7-1,8-10 0,-5 5 0,-1-2-1,2 0 1,-4 0 0,0-2-1,0 3 0,-4-1 0,-1-1 0,-2 4 1,-2 1-1,1 2-1,-6 1 1,2 3-1,-5 3 1,2 3-1,-4 2 1,3 3-1,-2 1 1,2 0 0,3 1-1,0 2 1,1 0 0,7 1-1,2-3 2,1 1-2,2-2 0,8-2 1,0-4-1,5 2 1,5-7-1,-2-1 1,4-2-1,1-1 0,0-3 0,-1-2 0,-1 0-2,-5-3 0,4 4-5,-7-4-12,2 1-4,-5-1-10,3 0-33,-2 1-17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0 144,'0'0'30,"-6"4"-14,6-4-10,-5 9 0,2-1-1,2 2-2,-2 1 0,3 1-1,-4 2 0,2 0-1,2-2 1,-2-1-2,0-2 2,1-1-2,1-3 0,0-5 0,0 8-3,0-8-4,0 0-11,0 0-7,0-8-12,0 2-30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14 153,'0'0'28,"-9"0"-7,9 0-18,0 0 1,0 0-1,7 0 1,3 0-2,2 0 0,2 0 1,7 0-2,0 0 0,5-2 0,-1 2 0,0-1 0,-1-1-2,-2 2-1,-9-2-13,0 2-5,-5-1-8,-8 1-22,0-6-37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163 183 25,'0'0'63,"0"0"-14,0 0-27,5-4-8,-5 4-3,7-7-4,-5 3-1,6 0-2,-3-5 0,3 0-1,0-1 0,-1 1-1,1-5 0,-2 3 0,-1-2 0,-2-1-1,-2 1 1,-1 1-1,-1-3 0,-2 6 0,-5-1 0,0 3-1,2 0 1,-6 5 0,2 2-1,-1 2 0,1 6 1,-2 2-1,1 3 1,1 5-1,1 1 0,1 3 1,-1 2-1,4 3 1,-3-1-1,4 3 0,-2-1 0,3 1 1,0 0-1,0 0-1,-2-1 1,2 1 1,-4 0-1,3-1 0,-4-2-1,3 1 2,-3-3-1,2-1 0,-2-4 0,1-1 0,4-5 0,-1-1 1,0-3-1,1-2-1,3-7 0,-2 4-1,2-4-2,0 0-8,3-4-8,3-6-6,-4 1-19,2-2-35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3:13.8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0 187,'0'0'23,"0"0"-6,7 6-11,8-4-3,4 0 0,-1 0-1,2 0-1,3 1 0,-5 2 0,-1 1-1,-1-3-1,-2 0-1,-1 4-3,-13-7-15,14 9-2,-14-9-7,13 2-24,-13-2-39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40 155,'-8'-5'28,"8"5"-8,0-4-16,0 4-1,13-8 0,-2 6 0,3 0-1,4 0 0,1 1 0,0-2-1,2 1-1,0-2 0,-4 1-1,1 3-9,-5-2-10,-4 1-4,-4 0-20,-5 1-32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6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0 131 94,'0'0'50,"0"0"-27,0 0-11,0 0-1,0 0-4,0 0-1,0 0-2,0 0-1,0 0 0,0 0 0,0 0-1,6 0-1,1-1 2,-1-3-1,2-1-1,5-3 0,-1 1 0,7-3 0,-3-1 0,4 0 0,2 1-1,0-2 2,-4 4-2,1-2 0,-2 2 1,-1 1-1,-5 1 0,-1 2 0,-5 0 1,-5 4-2,9-5 1,-9 5-3,0 0 0,0 0-6,0 0-9,0 0-6,-8 2-11,4 1-32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6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-1 132 137,'0'0'32,"0"0"-9,0 0-16,0-4-1,6 0-1,1-4-2,5 4 0,-1-2-1,3-4 0,2 2 1,1-1-2,-1 2 0,1 0 0,-1-2 0,2 4-1,-4-1 1,-2 0-1,-2 3 0,0-1-2,-4 3-2,-6 1-15,10-9-3,-10 9-10,7-12-29,-6 2-22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6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506 19 38,'0'0'54,"8"0"-18,0 0-11,-8 0-9,8 0-4,-8 0-3,7 0-2,-7 0-2,0 0 0,0 0-1,0 0-1,0 0 0,0-2-1,-3-1 1,-4 1-2,-3 0 0,-1 0 0,-2 0 0,-3 1 0,-5-1 0,0 2 0,-4-1-1,-1 1 1,-6 0 0,-2 3 0,-2 2-1,1 0 0,-2 0 0,3 1 1,2 2-1,5-2 0,4 1 1,7-1-1,6-1 0,4-2 0,6-3 1,0 9-1,10-4 0,3-3 0,7 2 1,-3 1-1,11 0 0,-3-1 0,3 4 0,1 0 0,0-1 0,-4 3 0,-4-1 0,-2 4 0,-8 2 0,-7 1 0,-5 1 0,-10 3 0,-5 0 0,-7 2 1,-8 1-2,-1-1 2,-4 1-1,-1-2-1,4 3 1,-1-5 0,7 1 0,3-2 0,7-1 0,4-3-1,8 0 1,5-1 0,2-4 1,11-1-1,6-2 1,6-2-1,7-2 1,3-2-1,2 0 1,3 0-1,4-4 1,-1-1-1,-2 0 1,1 1-1,-5 2 1,-3-1-1,-3 1 0,-8 1 0,-5 0 1,-5 1-2,-5 0 1,-8 0-2,0 0-2,-8 0-5,1 2-11,-10-2-3,1 2-12,-2 0-35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6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13-1 124,'0'0'41,"-6"0"-17,6 0-16,0 0 0,-1 8-2,1-8-1,-1 14-2,-2-6 0,3 3-1,-2-1-1,2 0 0,0 1 0,0-3-1,2-3 0,-2-5 0,5 7-1,-5-7-1,10 0-2,-7-5-5,6-2-12,-4-1-5,3-4-17,-3-1-33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6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26 2 176,'-9'-2'23,"3"3"-9,-3 0-11,9-1 0,-3 8 0,3-8-3,1 5-2,-1-5 0,11 11-4,-7-6-12,4 0-7,2 0-13,-5 3-31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6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52 0 162,'-6'6'26,"6"-6"-6,0 5-16,0-5 0,4 9 0,-2-4 0,2 3-2,-2-2-1,1 2 0,-3 0 0,0 0-1,-1 1-1,-4-2-1,-2 0-2,-5-2-11,2-1-7,0-3-7,2-1-29,1-1-25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6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82 2 168,'0'-6'25,"0"6"-6,0 0-15,0 0-2,0 0 2,0 0-3,0 0 1,2 8-1,1 0 0,4 3 0,-6 1-1,3 2 1,2 1 0,-5 2 0,1 2 0,-1-1-1,-1 3 1,0-1-1,0 1 0,-4 0 0,-2 0 1,1-3-1,-5-1 0,1-2 0,2-5 0,-3-2 0,0-2 0,0-5 0,1-1-2,3-4-1,-4-5-2,8 0-12,-6-7-5,8-2-11,-2-5-27,2-1-24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6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36 24 167,'-6'-8'25,"-1"5"-5,1-1-15,-2 3-3,2-2 1,6 3-3,-5 0-4,5 0-14,0 0-5,0 0-10,3-5-32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6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157 97 102,'0'0'48,"7"-3"-20,-7-6-17,6 6-3,-6-6 0,5 2-5,-3-2 1,-1 0-1,-1-2-1,-1 0-1,-6 1 0,-1 2 0,-6 3 1,0 3-1,-2 2 0,-3 1 1,3 6-1,0 8 0,-2 3 0,4 3-1,1 0 1,4 4 1,-1 2-2,7-3 1,3-1 0,1-2-1,9-3 1,0-2-1,4-3 1,0-3-1,4-5 1,-1 0-1,-2-3 0,4-2 0,-5 0-1,-1-3-1,-1 1-3,-4-5-10,2 2-6,0 2-7,-6-2-19,1 0-38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3:14.5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12 163,'0'0'29,"0"-14"-9,0 14-9,0 0-6,0 0 0,0 7-2,-4 5-1,1 6-1,2-2 1,-2 3-1,0 4-1,-3-2 1,5 1 0,1-3-1,1-5 1,8-3-1,-3-4 0,5-2 1,2-4-1,1-1 0,2-6 0,1-1 0,0-5 1,3 0-1,-5-3 0,2-5 0,-2-2 0,-1-1 0,-3 2 0,-2 4 0,1-2-1,-8 6 2,0 5-1,-2 8 0,0 0 1,-2 15-1,0-1 1,-7 5 0,3 5 0,-2 3-1,2-1 1,3-2-1,-4 0 1,4-2-1,2-2-1,1-4 0,0-6-2,1 2-4,-1-12-9,0 0-7,10 2-4,-4-3-22,4-7-39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70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20 0 167,'0'0'25,"-8"8"-6,5-2-14,-1 0-2,2 3 1,0-1-3,2 1 0,0-2 0,0 0-1,4 1 0,-4-8 0,7 9-1,-7-9-4,11 0-5,-11 0-10,10-6-6,-5-1-19,1-5-31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7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35-1 165,'-9'0'25,"-2"0"-5,6 4-12,-3-1-6,8-3 0,-2 10-4,2-10-3,2 7-14,6-1-3,-3 2-14,2-4-30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7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71-1 169,'0'10'25,"0"-10"-4,1 13-16,1-4-2,4 3-1,-3 4 0,2 3 0,0 0-1,-4 6 1,-1 1-2,0 0 1,0 0 0,-5 0-1,-3-3 1,-1-3-1,-2-3 0,3-6 1,0-2-1,-2-4 0,0-1 0,5-4-1,-2-4-1,2-1-2,3-1-8,-3-4-9,5-2-5,0-3-18,2-4-34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7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27 22 176,'-9'-4'24,"5"2"-4,-4-1-12,8 3-6,-6-5 0,6 5-2,0 0-3,3-4-13,2 4-4,-5 0-7,10-4-20,-10 4-37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7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229 171 83,'0'0'55,"0"0"-23,0 0-19,5-8-3,-5 8-1,6-11-4,-2 5-1,0-5-1,1 3 0,-3-5-1,2 1 1,-4-4-2,0 1 1,0-2-1,-5 3 0,-2-1 0,0 5 0,-4 1 1,1 3-1,0 6 0,-2 0-1,3 10 1,-1 2-1,2 6 1,-2 2-1,1 3 1,5 8-1,-4 2 0,4 3 1,-4 4-1,2-1 0,-1 1 0,1 0 0,-2-2 0,2 0 1,1-4-1,-3-3 0,0-3 0,2-1 1,-1 0-1,1-4 0,3-3 0,-2-3 0,2-2 0,3-7 0,-1-1-1,1-7 0,0 0-3,-9-3-3,8-2-11,-7-5-5,3-3-10,-5 0-27,2-4-27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7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37 167,'0'0'25,"8"-8"-4,2 6-16,2-3 1,3 3-3,4 0 0,-1-1-1,4 0 0,-1 0-1,-1 0-1,-3-1-1,2 3-1,-10-1-3,5 2-11,-14 0-6,5 0-7,-5 0-25,0 0-29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7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 0 161,'0'0'27,"0"0"-7,0 0-15,0 0-1,0 0 1,0 7-3,0-7 0,0 10 0,0-2-1,0 0-1,0 1 1,0 1-1,-2 1 1,2-4 0,-2 0-2,2-7 0,0 8-1,0-8-3,0 0-11,9-3-6,-4-7-8,1 0-27,2-4-23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7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6 0 174,'0'0'23,"-7"0"-3,7 0-17,0 0 1,0 0-2,0 6-1,0-6-1,0 0-1,3 8-2,-3-8-6,1 6-11,-1-6-5,0 8-15,0-8-34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7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142 0 176,'0'0'23,"0"0"-4,0 0-17,0 8 2,0 2-2,0 0-1,2 4 1,-2 1-1,0 4 1,0 0-1,-1 3 0,0 2 0,-2 1 0,-4-2-1,4 0 1,-3 1-1,1-3 0,-3-1 1,1-4-1,-1-2 0,-2-2 0,2-4 0,-2 0 0,3-3 0,-2-3 1,2-1-1,-1-1 0,2 0 0,0-3 0,-1-3 0,2-1-1,2 1-1,-3-7-1,5 5-6,-1-7-11,2 0-4,2-4-12,8 1-34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7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25 173,'4'-11'23,"-4"11"-3,12-10-16,-9 8-1,-3 2 0,10-2-2,-10 2 0,0 0-3,4 7-5,-4-7-12,-4 9-4,-6-4-13,3-3-31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3:14.9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0 142,'0'0'36,"0"0"-12,0 0-10,-3 0-6,3 0-4,-2 9 0,2-2-1,0 0-1,-2 4-1,2-4 0,0 5 0,0-3 0,3-1-1,0-1 0,-3-7 0,11 9-2,-11-9-1,14 0-4,-9-6-9,5-2-7,-5-3-7,4-2-28,-5-1-29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25 35,'5'-5'41,"-5"5"-5,6-8-11,-6 8-6,2-6-6,-2 6-3,0 0-2,3-7-1,-3 7-1,0 0-1,0 8 0,-4-3-2,4 7 0,-4 0-2,1 6 1,-2 1-1,5 5 1,-6 1-2,1 0 1,3 0-1,-3-2 1,4-2 0,-3-2-1,1-4 0,2-4 1,-1-2 0,2-9-1,0 5 1,0-5-1,6-2 1,-2-4-1,-1-3 0,2-2 0,3-1 0,-3-4-1,5-2 1,-1-1 0,2-2 0,-2-1-1,4 2 2,0 2-1,0 1 0,-1 4 0,-1 4 0,1 4 0,-4 2 0,2 3 1,-3 8-1,-1 0 1,-1 3-1,1 4 1,-3 1 0,-2 1-1,-1 1 0,0-1 0,-1-2 1,-1 0-1,0-5 0,0-1 0,2-9 0,-2 4 0,2-4 1,2-2-1,2-5 0,2-3 0,2-4 0,0 1 0,-1-2 0,5-3 0,-1-1 0,2 1 0,-2 1 0,2 5 0,-1 2 0,0 1 0,-1 6 0,-3 3 1,-1 3-1,-2 6 1,1 2-1,-2 3 1,-2 1 0,-2 2-1,0 2 1,0 0-1,0-1 0,0-1 1,0-3-1,0 0 0,-2-1 0,2-3 0,-3-3 1,2-2-1,1-5 0,0 6-1,0-6 0,0 0-1,0 0-5,0-6-10,0 6-4,5-12-9,0 4-22,2-3-35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0 166,'0'0'26,"0"0"-6,0 0-14,-3-1 0,3 5-3,-2 2 0,2 1-1,-2 2 0,2 1-1,-2 0 0,0-1 0,0-1 0,0-2-1,2-6 0,-1 6-2,1-6 0,0 0-3,0 0-5,1-9-10,1 1-4,0-2-17,1-1-28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17 134,'1'-7'37,"-1"1"-13,0 6-13,2-4-4,-2 4-1,0 0-2,0 0-1,0 0-2,0 0-1,6 0-1,-6 0-2,4 5-11,-4-5-7,0 0-5,6 4-22,-6-4-31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25 158,'0'0'28,"0"5"-7,0-5-13,0 6-3,2 1 0,-2-7-2,3 12-1,-3-3 0,1 0-1,-1 1 0,0-2 0,0 0 0,0-3-1,0-5 0,0 7 1,0-7-1,0 0 0,4-4 0,2-1 1,-1-4-1,5-2 0,-2-3 0,3 1 0,2 1 0,1-2 0,-1 3 0,0 2 0,0 3 0,-2 4 0,-2 2 0,-1 4 0,-4 3 1,-1 3-1,-2 3 2,-1 3-2,0 1 1,0 2 0,-1-3 0,1 1 0,-5-2-1,3 0 1,2-4-2,0-4 0,0 2-3,0-9-9,0 0-8,0 0-4,-6-7-14,4-1-41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95 79 72,'0'0'56,"0"0"-29,0 0-10,0 7-4,0-7-4,0 0-2,0 0-1,0 0-2,0 0 0,8-2-1,-7-3 1,4 0-3,1-5 0,-3 3 0,0-2 0,2-1-1,-4 1 1,0-1-1,-1 3 1,-1 1 0,-5 2-1,1 2 1,-7 2 0,5 1 0,-4 4 0,0 4-1,3 2 1,-2 3 0,2 3-1,2 0 1,1 2 0,1 1 0,2-1-1,-1 1 1,0 0 0,0-1-1,2 1 1,-3-2-1,2 0 0,0 0 1,-2-4-1,2 0 0,-1-3 1,1-2-1,1-1 0,-1-2 0,2-6-1,0 6 0,0-6-1,0 0-3,5 1-9,-5-1-6,3-6-5,-3-1-16,0-1-36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4-08-27T10:39:59.2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31 171,'-6'-3'25,"6"3"-5,0 0-14,-5-5-3,5 5-1,0 0 0,5-1 1,-5 1-2,11 0-1,-5 0 1,2 0 0,2 0-1,-1 0 1,0 0 0,3-1-1,0 0-1,0-2-6,4 1-12,-4 0-3,0 0-10,2-4-32,-3 0-28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08.4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198 0 45,'0'0'33,"0"0"-10,0 0-5,0 0-4,-5 0-4,5 0-2,-6 7-2,4-1-1,-5 1 0,3 4 1,-4 1-1,1 6-1,-1 0 0,-1 6 2,0 1-3,0 3 0,-1 1 0,0 2-1,-1 0 0,2-2 0,-1 1 0,-1-4 1,2-1-1,-2-1-1,2-4 1,1-4 0,0-1 0,2-2-2,1-4 0,1-2 0,4-7 0,-4 6-3,4-6-1,0 0-5,4-3-23,-3-5-5,4-1-4,0-6-1,1 1-3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08.8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8-3 88,'-7'-1'33,"7"1"-9,0 0-16,0 0 0,0 0-2,-2 7 0,2 2-2,2 1 0,0 4 1,-2 3 0,3 1-1,-2 3 0,1 3-1,-1 1-1,-1 0 0,3 1 0,-1 2-1,-1 1 0,2-1 2,-2-1-1,0-1 0,2-2 0,-2-1-1,0-1 1,2-5-1,-2-2 1,0-3-3,1-1 0,0-6 0,1 1-4,-3-6-3,6 0-19,-6 0-10,4-6-4,-4 0 0,0-3-4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09.1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8 78,'-8'1'36,"3"-1"-1,5 0-24,-7 0-4,7 0 0,0 0-3,0 0 0,0 0-1,5-1-1,2 1 2,2-1-2,3 1 0,1-2 0,3 2 0,2 0-2,-1-2-5,4 1-30,-4 1-1,-1-1-3,-3 0-6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10.1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76 121 27,'0'0'35,"5"-9"-2,-5 9-13,8-16-3,0 10-2,-4-5-5,4 3-2,-3-2 0,1 1-1,-3-1-1,1 3 0,-4-2-2,0 3 0,-1 1-1,1 5 2,-9-10-3,4 8 1,-3 0-2,1 2 1,-1 0 0,-1 2-2,1 4 1,0 0-2,1 3 2,0 0-1,1 4 0,1 2-1,-1 2 1,4 4 0,-2 4 1,3 1-1,-1 2 0,2 1 1,-1 1-1,1-1 0,0 0 0,-1-1 1,0-2 1,0-1-1,0-1 1,-1 0-1,-1-3 0,1 2 1,0-2-1,-1-2 0,1-2-1,-1-1 1,2-3-2,1-2 0,0-1-3,0-10-2,0 8-8,0-8-26,0 0 1,0-10-4,1 0-3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3:15.0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34 157,'-7'-12'30,"-3"5"-7,3-1-14,7 8-2,-10-7-4,10 7 0,0 0-2,0 0-1,0 0-4,0 0-9,0 8-7,0-8-7,13 7-16,-4-2-40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10.4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25 73,'-5'-5'40,"5"5"-4,0 0-11,-10-3-17,10 3-1,0 0-1,0 0-2,5-1-1,2 1-1,1-1 0,1 0 1,3 0-1,1 0-1,0-1 0,1 1-2,2 1-10,-4-1-27,0-1 0,-2-1-4,-3 0-4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11.7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 46,'-6'5'38,"6"-5"-3,0 0-18,0 0-3,-6 1-6,6-1-3,0 0-1,2 1-1,-2-1-1,10 0 0,-3 0 0,1 0 0,2 1 0,0-1 0,3 0 0,-2 0 0,-2-1-1,4 1 1,-3 0 0,0-1-1,-2-1-1,0-1 1,-2 3-1,-6 0 1,9-2-1,-9 2-3,0 0-3,0 0-21,0 0-9,0 0-2,0 0-5,-4 3 3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12.1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10 72,'0'0'35,"0"0"-2,0 0-22,0 0-2,0 0-3,11 0 0,-3 0-2,3-2 0,1-1 0,1 2-1,0-2 1,1 2-3,-3 1 1,1 0-1,-1 0 0,-3 0-4,3 4-32,-5-3-2,-6-1-3,8 1-3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13.1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63 17 41,'0'-10'38,"0"10"-2,0-6-15,0 6-6,0 0-2,0 0-3,0 0-4,-8-1-1,8 5-2,-1 4 1,0 5-2,0 3 0,1 5-1,-3 4 1,2 6-1,-1 3 1,0 1-1,0 2 1,0 0-1,-2-2 0,1-2 1,-1-2 1,0-6-1,0-3 0,-1-4 0,2-2-1,0-4 1,-1-2-1,2-3 0,2-7-2,-2 5-3,2-5-4,-3-4-20,3-1-10,0-4-2,0-1-4,0-2-3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13.5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56 20 86,'0'0'38,"5"-11"-3,1 7-26,-6 4 1,12-4-3,-2 3-1,1 3-2,-1 4-1,3 2 0,-1 3-2,1 2 2,-1 0-2,2 0 1,-5-2-1,0 1 1,-3-2 0,-1 0-1,-3-3 2,-2 2-1,-3-1 1,-6 1-1,-2 0 1,-2-1-1,-3-1 0,-2 0 1,0 0-2,-3-3 0,2-2-1,2-1-3,1 2-9,1-3-27,4-1-3,1-5-2,5-5-5,3-5 2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30.3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75 103 38,'0'6'24,"0"-6"-3,0 0-3,0 0-4,0 0 0,0 0-4,6 4 1,-6-4-3,0 0-1,4-6-1,-4 6 0,6-8-2,-3 3 0,0-3-1,1 2 0,0-3-1,0 1 0,-1-1 0,-1-1 0,-2 1-1,0 0 2,0 2-2,-2 1 1,-1-1 0,3 7-1,-8-6 0,8 6 0,-9 0 0,4 0-1,5 0 1,-11 11-1,5-2 1,1 1 0,0 4 0,0 3 0,1 2 1,0 3-1,1 3 1,1 5-1,1 1 0,-1 1-1,2 4 1,0-1-1,0 3 2,0-3-1,1 0 0,-1-3 0,-1-2 0,1 0 1,0-3-1,-3-1 1,0-2-2,-1 0 1,0-4 0,0-1-1,0-2 0,-1-4-1,1-5-1,4-8-4,-4 10-9,1-13-23,3-4-1,-1-6-3,1-4-3,0-3 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30.6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12 108,'-9'1'35,"9"-1"0,-6 0-26,6 0-2,0 0-1,5 0-2,-5 0-1,12 0 0,-3 0 0,2-2-1,0 0 0,3 0 0,-1 0 0,2 0-1,-2 0-2,-1 0-1,0 3-11,-2 2-23,-3 1-2,-7-4-5,2 9-1,-3-4-1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32.8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4 43,'-7'-5'34,"7"5"-10,0 0-5,0 0-4,0 0-3,0 0-4,0 5-2,0-5-1,4 8 0,2-4-2,2 4 0,3-2 0,1 2 0,1-2 0,1 1-2,-1-2 1,0 2 0,-1-2-1,-1 0 0,-3-1 0,-1 0 0,-7-4 0,8 7 0,-8-7 1,0 10 0,-3-5-1,-4 4 1,-2 0 0,-2 4-1,-1-1 0,-1 2 1,-1 0-1,0-1 0,0 3 0,2-3 0,2 0 0,0-2-1,3-1 0,-1-2-3,6 0-4,2-8-9,-3 6-20,3-6 0,5 0-5,3-6-1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33.1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123 0 78,'0'0'35,"-5"10"2,-4-8-23,5 6-1,-6-1-3,2 2-2,-3-2-2,1 5-1,-1-3-2,0 3 0,2-1-2,-1 0 1,2-3-2,0-1-2,4 1-5,-1-5-12,5-3-17,0 0-2,0 0-2,0 0-3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33.6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47 116 86,'0'0'38,"-4"0"-3,0 6-17,-3-2-11,3 4 0,-2 1-1,2 3-2,1 2-1,2 0 0,0 1-1,1-1 1,4 0-1,3-1 0,1-1-2,1-3 1,2-3 0,2-1-1,-1-3 1,2-2 0,0-2-1,0-4 1,0-3 0,1-2-2,-3-4 1,-1-2 0,-2-2 0,-1-2 0,-3-4 0,-4-1 0,-1 0 0,-4 0 1,-3 3 0,-3 4-1,-3 2 1,-3 9 0,-2 5 0,-2 7 0,0 8 0,0 5-1,-1 4 0,3 1-4,7 6-27,1-5-8,3-3-1,6-4-3,2-7-4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3:15.5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146 0 173,'0'0'26,"0"0"-5,0 0-11,3 7-6,-2 4-2,-1 3 0,0 4 0,0 1-1,0 5 0,-2 3 0,0-2 0,1 0 0,-2-1 0,-1 5 0,2-5 0,1-2-1,-1-2 1,2-2-1,-1 0 0,-6-5 1,3 1-1,1-5 0,-7-2 0,3-2 0,-5-3 0,0 0 0,-1-1 0,-1-1 0,-1-2-1,5-3 0,0-2-2,10 7-5,-14-16-11,14-1-3,3-5-9,10-5-28,1-6-34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56.421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565 16 7,'6'-2'8,"-6"2"1,0 0 0,6-2 1,-6 2 1,0 0 0,7-1 2,-7 1 0,0 0-1,0 0 0,0 0-1,0 0 0,0 0-1,0 0-2,0 0 0,0 0 0,0 0-2,0 0 0,0 0-1,0 0 0,0 0 0,0 0-2,0 0 0,0 0 0,0 0-1,-7-5 1,7 5-1,-12-1 0,3-1 0,-2 1-1,-2 0 1,-4 1 0,-1 0-1,-2-1 1,0 1-1,-3 0-1,-1 0 1,0 1 0,1 0-1,-1 0 0,1 1 1,0-1-1,0 0 0,2 1 1,0 0-1,2 2 1,2-2-1,0 0 0,4 1 0,2-1 1,1-1-1,4 0 0,6-1 0,-8 1-1,8-1 1,0 0 0,3 1-1,5 2 1,2 0 0,4 1 0,2 2 0,4 0 0,-1 2 1,3 0-2,-1 0 2,-2 0-1,-3 0 0,-1 0 0,-4-1 0,-3 0 0,-2 2 0,-2-1 1,-3 3-1,-3-1 1,-3 4 0,-5-1-1,-1 3 0,-3 3 1,-2 0-1,-4 1-1,-1 0 2,-1 0-1,-4 0-1,2-2 2,-2 0-1,2-1 1,-2-1 0,6-2 0,-1-1-1,4 0 1,5-4 0,2-1 0,4-3 0,6-5-2,-7 8 1,7-8 0,0 0-1,0 0 1,7 7 1,2-5-2,3 2 2,1-2-2,7 2 2,3-2-1,3 0 1,5-2-1,-1 1 0,3 0 0,1-1 1,-1 0-1,-1-2 0,-1 0 1,-1 1-1,-1-2 0,1 0 0,-4 2 0,0-2 1,-2 0-1,-2 1 1,-5 1-1,-1 1 1,-5 0-1,-4-1 1,-2 1 0,-5 0-1,0 0 0,0 0-3,0 0-2,0 0-18,0 0-18,0 0-1,0 0-5,-5-6-3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58.439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34 0 6,'0'0'17,"0"0"-3,0 0 1,0 0-1,0 0 0,0 0 1,0 0-1,0 0-2,0 0 0,0 0-1,0 0-3,0 0 0,0 0-2,0 0 0,0 0-1,0 0-1,-5 5-1,4 0 0,-2 2-1,1 3 1,-2-1-2,1 3 1,-1 0 0,1 0-1,0 2 0,1-2 0,0-2 0,1 1 0,1-1-1,0-1 1,0-2-1,0-1 0,0-6 1,4 10-1,-4-10 1,5 6 0,-5-6-1,7 2 1,-7-2-1,9-1 0,-3-2-2,0-4-5,4-1-28,-2-1-2,1-1-2,-2-3-4,0 0 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1:58.679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8 3 96,'0'0'38,"0"0"-4,-9-5-25,9 5-2,0 0-3,0 0-1,0 0-3,0 0-5,3 2-14,-3-2-14,7 6-5,-7-6 0,9 6-3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00.476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114 14 47,'0'0'32,"4"-7"-7,-4 7-5,0 0-4,0 0-2,1-7-5,-1 7 0,0 0-2,0 0-2,-7 0 0,7 0 0,-11 5-2,5 1 0,-1 0-1,-3 3 0,-1 1-1,1 2 1,1 1-1,-1 1-1,0 0 0,3-1 0,-3-1 1,5 1-1,2-3 1,0 1-1,3-1 1,0-1-1,5-1 1,0 0 0,5 0 0,-2-2 0,3 0 0,0-2-1,2 0 1,-1-2 0,0-1 0,-1 1-1,-2-2 0,0 0 1,0 0-2,-2 0 0,-1-1-5,-3-5-11,-3 6-21,3-8-1,-3 8-2,0-10-4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00.731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 23 78,'0'0'37,"0"0"-1,3 5-20,4-5-6,5 0-2,-3-3-1,5 3-2,-2-3-1,1 1-2,-2-1 0,0-1-3,0 2-4,-6-3-19,2 3-12,-1 1-2,0-2-3,-6 3-2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01.271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21 102 109,'0'0'38,"0"0"-1,-6 0-27,6 0-3,-4 8-2,2 2-2,1 2-1,-2 2 0,1 2-1,1 1 1,0 3-1,1-1 1,0-2-2,3-1 0,1-3 1,3 0-1,0-4 0,3-2 0,1-3 0,4-3 1,0-1-1,2-2 2,0-4-1,2-2 0,-2-3 1,-1-1-1,1-3-1,-5-2 1,-3-2 0,-1-1-1,-5-4 1,0-3-1,-3 3 0,-4-1 0,-2 2 1,-3 2-1,1 5 0,-3 0 0,-1 7 0,0 5 0,-2 4 0,1 4 0,0 5-1,-1 2 2,1 3-2,0 5 0,3 4-6,-4-1-25,6-1-7,1 0-3,3-4-2,2-3-4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02.427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84 6 38,'0'0'38,"0"0"-6,0-8-8,0 8-5,0 0-7,0 0-1,0 0-3,-5 0-2,5 0 0,-8 6-2,2 0-1,0 2 0,-3 4-1,2 2 1,-2 5-1,2 5 0,-1-1 0,3 4 0,-1 0-1,3 2 1,-1-1-1,3 0 0,1-5 0,0-1-1,0-3 0,2-2 0,1-3-1,0-3-2,3-3-3,-6-8-16,10 4-17,-2-5-1,1-4-2,-1-4-3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02.776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103 0 92,'5'5'38,"-5"1"-2,3 6-23,-3-1-4,2 6-1,-2 0-1,2 3-3,-1 3 0,1 2-1,-2 1-1,1 1 0,-1-1 0,0 3-1,-4 0 0,0 0 1,-2-3-1,-1-1 0,-1-3 0,0-2-1,-2-2 1,2-5 0,0-5 0,-2 0-1,2-5 0,-2-4-3,3 1-5,-3-10-18,4-3-14,1-5-1,4-3-4,1-7-1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03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11 10 108,'0'0'40,"0"-11"-2,0 11-25,0 0-5,0 0-2,0 0-3,-3 5-2,1 3-6,-2-2-26,3 3-6,0-2-4,1 1-3,0-8-1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03.359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23 0 91,'7'4'38,"-3"2"-2,2 3-26,-1-2-1,3 7 1,-1-1-3,2 4 0,-2 1-3,2 5 0,-2 1 0,-1 5-1,-3 0-1,-1 3 0,-2 2-1,-4 0-1,-2-1 0,-5-1-1,-1-3-2,-3-7-12,0 1-24,0-7-1,2-2-4,1-7-3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3:15.7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20 175,'-5'-11'27,"5"11"-6,0-9-12,0 9-5,0 0-1,5 0-1,-5 0-1,0 0-1,0 0-1,0 7-1,-2 2-7,2-9-11,-4 6-4,4-6-10,0 0-33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08.168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109 79 11,'0'0'32,"0"0"2,0 0-12,5-3-4,-5 3-3,6-9-3,-6 9-3,7-9-1,-2 2-2,-4 1-1,2-1 0,-1 0-1,-2 7-1,2-11 0,-2 11 2,0-10-3,0 10 0,-2-7 0,2 7 0,-7-3-2,7 3 2,-11 0-1,5 3-1,0 0 2,-1 6-2,-2 0 1,2 3-1,-3 1 1,1 4 0,1 2 0,0 4 0,1 3-1,0 1 1,3 3-1,-1-1 1,2 1 0,1-2 0,1-1-1,1 0 2,-1-3-1,0-1 1,1-3-1,-1 2 1,0-2-1,-2-3 1,1 0-1,-1-2-1,0-1 0,1-4 1,0-2-2,1-2-1,1-6-4,0 0-12,0 0-20,-2-3-1,2-5-4,0-5-3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08.443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6 30 87,'0'0'36,"-6"-1"-1,6 1-25,0 0-1,5 0-3,1-4-1,5 4 1,0-2-2,2-1 0,4 0-1,2 2 0,-2-2-1,2 1 0,-2 0-1,-1-2-3,0 4-7,-6-2-28,0 1 0,-5-1-5,-5 2-3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09.924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122-1 38,'0'0'33,"0"0"-10,0 0-3,0 0-4,0 0-3,3-4-2,-3 4-2,0 0 0,0 0-1,0 0-2,1 6 1,1 0-2,-2 3-1,1 2 0,0 4 0,0 4-1,-2 2 0,1 4 0,0 1-2,-3 0 1,0 2-1,-1-3 1,-3-1-1,2-3 0,-2-3 0,0-2-1,-1-3 1,1 0-1,-1-5 1,-1 1-1,1-6 1,-3-2-2,3-1 0,-2-2-2,2-3-6,-2-8-24,7-2-6,0-5-3,4-2-3,-1-6-1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10.151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5 6 117,'0'0'38,"0"0"-1,-5-6-30,5 6-2,0 0-2,0 0-2,0 4-4,0-4-9,0 5-24,0 1-2,3 2-3,-1 1-3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11.212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26 0 63,'0'0'33,"0"0"-10,0 0-7,0 0-5,0 0-4,0 0-1,-3 6 0,3-6 0,-5 9-1,0-3-1,4 3 0,-3-2 0,1 2 1,0 1-2,3 2 0,-2-2-1,2 4 0,0-4 0,1 1 0,1-2-1,2 0 0,0-1 0,1-2 0,0-5 0,3-1-1,-1 0 0,0-2-4,3-1-5,-6-5-28,5 0 0,-4-3-4,2 1-3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11.435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16 7 102,'-9'-5'39,"9"5"-1,-8-4-28,8 4-1,0 0-3,0 0-3,0 0-1,0 0-4,0 4-10,0-4-25,0 0-1,2 7-3,-2-7-2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12.795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5 2 27,'0'0'33,"0"0"-6,0 0-4,-5 2-7,5-2-2,0 0-3,0 0-3,0 0-2,0 0 1,0 0-3,3 0 0,-3 0 0,8 0-1,-2-2 1,2 2-2,1 0 1,-1 1-1,3-1 0,0 2-1,0-1 0,2 1 1,-1 0-1,2 0 0,-2-2 0,2 0-1,0 0 1,-2 0-1,-1 0 0,-1 0 1,-2-2-1,-2 0 0,-6 2 1,8 0 0,-8 0 0,0 0 0,0 0 0,0 0 0,0 0 0,-9-4-1,0 3 1,-1 0-1,-3 0 0,-1 0 0,-3 1 0,0 0 0,1 0 0,-1 2 0,1 0 0,2 0 0,2 0 1,2 2-1,1-2 1,3 0-1,6-2 0,-8 3 0,8-3 0,0 0 0,0 0 0,0 0-1,7 3 1,0-3 0,1 0 0,3 0 1,1 0-1,0 0 0,0 0 0,0-1 0,-2 1 0,-2 0 0,0 0 0,-8 0 1,8-1-1,-8 1 0,0 0 1,0 0 0,0 0 0,-3-1-1,-3 1 0,-3 0-2,1 3-8,-6-1-28,0 2-2,-2-2-2,0-1-5,2-1 3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27.891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18 4 21,'0'0'32,"-9"-5"0,9 5-15,0 0-6,-7-1-3,7 1-5,0 0-2,-3 4-3,3-4-13,0 9-16,0-9-2,0 7 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28.631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37 2 9,'0'0'34,"0"0"0,0 0-12,0 0-4,0 0-4,0 0-5,-5-4-1,5 4-3,0 0-1,0 0-1,-5 3-1,5-3 1,-5 11-2,3-5 0,-2 4 0,0 2 1,-1 2-1,3 2 0,-2 0 0,3 0-1,1-1 0,0 1 1,0-3-2,1-1 2,3-3-1,0-3 0,2-1 0,1 0-1,1-4 1,2-1-2,2 0-8,-1-3-23,1-5-2,0-1-2,0-4-4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28.891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0 0 50,'0'0'31,"0"0"-1,0 0-24,0 5-3,0-5-6,0 0-26,0 9-1,0-9-2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3:43.83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69 0 67,'0'0'45,"0"0"-16,0 0-11,0 0-6,0 0-4,0 0-1,0 0-3,0 0 0,0 6-1,0 2 0,-2 0 0,1 3-1,-1 0 0,2 2-1,-4 3 1,3 0 0,-1-1-1,-1 5 1,2 1-1,-1 2 0,1 1 0,0 2 0,1 0 0,-5 0 1,1-1-1,1-1-1,0-1 1,-1-3-1,-1-2 1,0-2 0,1-3-1,0-1 1,1-2-1,0-2 0,0-1 0,2 1 1,1-8-1,0 0 0,-3 7 0,3-7 0,0 0 0,0 0-2,0 0 0,0 0-2,0 0-6,4-7-12,-4 7-6,7-13-28,0 7-25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29.580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90 4 9,'0'0'32,"0"0"1,-7-3-14,7 3-2,0 0-5,0 0-1,-9-1-3,9 1-1,-7 0-2,7 0-1,-7 5 0,2 0-1,-4 0-1,3 3 0,-2 0 0,0 3 0,1 0-2,1 1 1,1 0-1,2 2 0,1-1 1,2 1-1,0-1 0,3-1 0,1 0 0,1-1 1,3-3-1,-1 0 0,4-2 1,0-2-1,0-1 0,0-3 1,1 0-1,0 0-1,-2 0-1,0-5-4,-1 3-9,-1 0-19,-8 2-4,6-8 0,-6 8-1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29.827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2 41 73,'0'0'35,"0"0"-11,-2-6-11,7 5-5,1-3-3,4 1-2,1-1 0,2 2-1,2-1-2,-2-2-6,1 2-26,-1-1-3,-2 2-2,-1-1-2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31.360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32 0 70,'-7'6'35,"7"-6"-1,-6 13-25,3-6-1,2 5-3,-3 0-1,3 5 1,1 0-2,0 3 0,-2 2-1,2 2 0,0 0-1,-1-1 1,1 1-1,-1-3 0,0-2 0,0-1-1,-1-5 1,1-4 0,-1-1-1,2-8-1,0 8-2,0-8-6,0 0-21,0 0-6,0-3-3,0-7-3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31.642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0 26 66,'0'0'36,"4"-5"-2,7 5-20,-4-2-5,6 1-2,0-1-1,4-2-2,-1 1-1,2 2-1,-3-2-1,0 1 0,-3-1-1,-1 2-1,-1 1-2,-10 0-11,6 2-19,-6 4-5,0 3 0,-5 1-5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31.919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 66 79,'0'0'36,"0"0"0,0 0-27,6 0-1,4-3-2,3-1-2,1-3 0,3 0-1,1 1-1,-1 1-2,0 0-1,-5-3-7,2 2-26,-3 1-3,-1 0-3,-3 0-2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32.279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79-2 88,'-5'0'38,"0"0"-4,1 7-26,-3 0-1,2 2-4,-2 5 0,0 1-1,0 1 0,1 2-1,-1 2 1,2 2-1,0 1 1,-1 0-1,5 1-1,0-2 0,0 2 0,1-5-1,2 3-4,0-9-8,5 1-23,0-4-1,3-4-3,-3-3-2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32.606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126 0 85,'2'7'37,"-2"3"-1,0 2-23,-1 1-7,1 4-1,-1 2-1,1 3 1,0 1-3,-1 0 0,0 1-1,-1 0 1,-3 1 0,-1 0 0,-2-1-1,-1-1 1,-1-3 0,1-1 0,-4-5 0,2 0-1,0-4 0,1-5-3,3-1-4,-3-4-27,10 0-6,-11-16-2,11-1-4,-1-5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32.799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8 1 99,'0'0'37,"0"0"-1,0 0-27,0 0-6,-4 0-9,4 0-28,-3 6-3,3-6-4,-1 7-1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33.139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17 0 87,'4'5'37,"-2"3"-2,1 0-28,1 5 1,1 0-3,2 5 1,1 0 0,-1 5-2,0-1 0,1 2-1,-3 2 0,-2 0-1,1 2 1,-5 2-2,-2 2-1,-3-1 0,-3 0-2,-3-2-2,2 1-14,-2-6-20,-1-5-2,2-7-4,4-5-1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34.596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96 102 27,'0'0'36,"0"0"-4,6-8-13,-6 8-5,5-10-5,1 5-1,-1-3-3,-1 2 0,0-3 0,1 2-1,-3-1 0,2 1 0,-4 0 0,0 1-1,0 0 1,0 6-2,-5-9 0,5 9 0,-11-5 1,5 4-3,-1 1 1,-1 1-1,0 1 1,-1 4-1,1 1 0,-2 2 0,2 2 0,-1 3 1,1 3-1,2 2 1,1 6-1,2-1 1,-2 4 0,5 3 0,0 1 0,0 1 0,-1-4 0,1-1 0,0-3 0,0-3-1,0-3 1,0-2 0,-1-3-1,-1-1 0,0-3 0,1-1-1,-2-2-2,3-7-5,-3 12-21,3-12-8,0 0-4,-9 5-2,9-5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3:44.29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 12 141,'0'0'32,"0"-8"-16,0 8-9,0 0-3,8 0 1,-8 0-2,12-2-1,-5 0 1,4 2-1,-4 0 0,6 3 0,-6 0-1,5 6 2,-1 3-2,0 0 0,-2 0 0,1 3 0,-2-2 0,-1 2 0,1-2 0,-6-1-1,1 0 1,-3-3 0,0 0-1,-5 0 1,-4-2-1,-1 0 0,-1-3 0,-4-2 0,1 1 0,-4 1 0,2-4 0,1 2 0,2 0-1,1-2-1,4 0-1,2-3-6,6 3-12,0-10-5,9 2-19,4-4-36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34.852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0 42 81,'0'-6'37,"2"0"-6,5 4-19,-1-4-2,5 4-4,0-2-2,6-1-1,0 2 0,2 0-2,1 1 0,-1 1-2,0 1-11,-3 0-24,0 0-1,-5 0-3,-2-2-3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36.936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24 3 18,'0'0'32,"0"0"1,-1-5-16,1 5-4,0 0-4,0 0-2,0 0-3,0 0-1,0 0 0,0 0-1,-5 4 2,5-4-2,-3 9 1,1-4 0,-1 1 0,1 2-1,0 0 1,1 1 0,-1 0-2,1-2 1,-1 0-1,2 0 1,-1-1-1,1-6 0,0 7-1,0-7 1,0 0-1,0 0 0,5 6-1,-5-6-5,9 0-23,-9 0-6,10-7-2,-10 7-3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37.164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8 5 72,'0'0'38,"0"0"-3,-7-5-25,7 5-4,0 0-4,0 3-2,0 2-13,0-5-22,2 10 0,0-3-4,0 0 2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40.328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98 0 17,'0'0'35,"0"0"-1,0 0-12,0 0-7,0 0-3,0 0-3,0 0-4,0 0-1,0 0-1,0 0-1,1 2 1,-1-2-1,0 9 1,0-3 1,4 2-1,-4 1 0,-1 4 0,1 0 0,0 1 0,0 1 0,0 2 1,-3-2-3,1 3 2,-3-1-2,-2-2 1,0 1-1,0-2 1,-3-3-1,2-1 0,-2-3 0,1-2 0,1-2-1,3-2 1,-1-1-1,0-3-2,4-3-3,-4-7-10,6-1-22,-1-2-3,2-1-3,0-2-2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40.531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16 0 85,'0'0'39,"0"0"-3,0 0-24,-7-3-6,7 3-4,-3 3-8,3-3-29,-4 9-2,4-9-3,-2 6-2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41.635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0 15 53,'0'0'35,"0"0"-12,0 0-9,-1 4-3,1-4-3,6 0-2,0-2 0,3 2 0,-1-2-1,4 0-1,-2-1 0,2 2-2,-1-1 1,1 1-1,-2-2 0,0 3 0,-3-2 0,0 2-1,-1 0 1,-6 0-1,7 0-1,-7 0-1,0 0-3,5-2-12,-5 2-21,0 4-2,0-4-3,-3 11-2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2:41.963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0 9 49,'0'0'37,"0"0"-3,-2 6-21,2-6-3,0 0-3,0 0-2,8 0 0,-8 0-1,12 2 0,-4-2 2,3 0-2,-1 0-1,2-1 1,-1-1-2,-1-1 0,-1 0 1,1 1-3,-4 0 0,0-2-10,2 3-25,-8 1-4,0 0-3,6 0-3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5:16.501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150 27 8,'0'0'22,"4"-9"-3,-4 9-2,0-6-2,0 6-1,0 0-1,5-6-2,-5 6-2,0 0-1,0 0 1,0 0-3,0-6-1,0 6 0,0 0-1,0 0-1,-3 4 1,3-4-1,-4 11-1,3-4 1,0 3 0,-2 1-1,1 0 0,-1 2 0,0 2 1,-1 1-1,2 3-1,-2-1 0,-3 1 0,0 2 0,-1 2 0,3-1 0,-2 2-1,0 1 1,0 0 0,-1-2 0,2 0 0,0 1 0,2-4 0,-4 0 0,1-2 0,1-1 0,0-3 0,1 1 0,-1-4 0,2-1 0,-2-2 0,5 0 0,-1-2 0,2-6-1,-4 9 0,4-9 0,0 0 0,-3 7-1,3-7-3,0 0-5,0 0-29,0 0-1,1-4-5,1-1-3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5:19.838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169-1 17,'0'0'30,"0"0"-5,0 0-5,0 0-4,0 0-4,0 0-1,0 0-4,0 0 1,0 0-1,0 0-2,0 0 0,0 0-2,-3 6 2,3-6-2,-4 9-1,4-2 1,-4-1-1,3 4 1,-5 0 0,1 2 1,1 0-2,0 2 0,-5 0 0,3 1 0,-2 0-1,-2 2 1,2-3-1,3 1 1,-4-3-1,1-1 1,1 0 0,1 0 0,0-6-1,0 0 1,0-3-1,0-2 0,1 0 1,5 0-2,-9-10 1,4-1-2,-1 0 1,3-2-3,-2 0-1,2-2-6,3 3-29,-2-1-2,2 3-3,0 2-3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5:20.643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42 14 38,'0'0'35,"0"0"-15,0 0-4,-4-3-4,4 3-3,0 0-2,0 0 0,0 0-2,0 0 0,0 0-1,0 0 0,-6-2-1,6 2 0,0 0 1,-6-6-1,6 6-1,0 0 0,-7-3 0,7 3-1,-7 5 0,7-5 0,-3 8 0,3-8-1,-4 10 0,4-10 0,-2 8 1,2-8-1,0 0 1,0 0-1,0 0 1,3 2 0,-3-2 1,0 0-1,0 0 0,2-5 0,-2 5-1,0 0 0,-3-2-7,-3 1-30,6 1-2,0 0-3,0 0-3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05.5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143 5 124,'0'0'37,"0"0"-18,11-4-7,-11 4-4,0 0-2,0 0-2,0 0-1,0 0 0,0 0 0,-11 0 0,11 0-2,-12 3 1,1 1-1,-1 0-1,2 3 1,-4 1-1,0-1 1,2 0-1,-1-1 0,4 3 0,-2-4 0,2 0 0,1-2 0,8-3 0,-8 5 0,8-5 0,0 0 1,0 0-1,0 11 0,0-11 1,12 7-1,-2-3 1,-1 0 0,4 1-1,1 1 0,0 1 1,1-3-1,1 0 0,-2 0 0,0 1 1,-5 0-1,4 0 0,-4-2-1,-1 0 0,-8-3-1,12 8-2,-12-8-5,0 0-10,0 0-5,0 0-15,0 0-29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3:44.85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 22 57,'-9'3'62,"9"-3"-24,-7 7-20,7-7-8,0 0-1,0 0-4,0 0 1,0 0-3,0 0 1,0 0 0,9-4-2,-9 4 2,16-3-2,-7-1 0,4 3-1,3-1 1,2 2-1,2-1 0,-3 1 0,2 0 0,-1 0 0,-1 0-1,-1 0 0,-5 0 0,-2-1-1,2 1-2,-11 0-1,13-3-13,-13 3-5,0 0-9,3-12-27,-3 12-30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5:32.418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104 1 15,'0'0'19,"0"0"-1,0 0-4,0 0-2,-5 0-3,5 0 0,0 0-1,0 0-1,0 0-1,0 0 0,-7-1-1,7 1-1,0 0 0,0 0-2,0 0 0,-6 2-1,6-2-1,0 0 2,-7 4-2,7-4 0,0 0 0,0 0 0,-4 6 0,4-6 0,0 0 0,0 0 0,0 0 0,0 0 1,-1 7-1,1-7 1,0 0 1,0 0 0,0 0 0,0 0 0,0 0 0,0-3 1,0 3-2,6-2 1,-6 2 0,8-2-1,-8 2-1,10 0 1,-10 0 0,9 0-1,-9 0 1,9 2-1,-9-2 1,8 2-1,-2 0 2,-6-2-1,9 5-1,-9-5 0,10 7 1,-10-7-1,10 10 1,-4-5-1,-3 2 1,3-1-1,-2 1 1,-3 0-1,2-1 1,-1 1-1,-1-2 1,-1 0 0,0 2 0,0-7-1,0 11 1,-1-4 0,-2-2 0,2 0-1,-3 3 1,-1-1 0,0 0-1,0 0 1,1-1-1,0-1 1,0 1-1,-2 0 1,6-6 0,-7 10-1,7-10 1,-6 8 1,0-4-1,6-4 0,-8 8 1,8-8-1,-9 5 0,9-5 0,-11 5 0,4-2-1,1 0 1,-3-2-1,2 1 0,-1 0 0,-1-1-1,1 3-4,-2-4-15,2 0-19,0 0-3,1 0-4,-2 0 1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6:00.974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452 4 1,'0'0'8,"9"-1"0,-9 1 0,11-3 0,-11 3-1,10 0-1,-4 0 2,1 0 1,1 0 1,-8 0 2,11 1 2,-11-1-1,8 0 1,-8 0-1,0 0 0,0 0-3,0 0-1,0 0-2,0 0-1,-3 0-1,3 0 0,-11 0-2,3 0-1,-2 0 0,-3 0-1,-4-1 1,-1 1-1,-3 0 0,-2 0 1,-5 0-1,-1 1 0,-4 2 0,-2 1 0,-2 1 0,-1 2 0,2-3 0,1 2-1,3-1 2,4 1-2,6-1 0,2-2 0,9 0 0,3 0-1,8-3 2,-6 6-2,6-6 1,5 9 0,4-3 0,2 2 0,5 1 0,2 4 1,3-2-1,3 4 0,-2-2 1,1 2-1,-3-2 0,-1 1 0,-5-1 0,-4 1 1,-3-1-1,-3 0 0,-4 1 0,0 2 1,-6-1 0,-2 1-1,-2 1 1,-3 0 0,-3 1 0,-1-2 0,-1 0-1,-1-2 1,1-2-1,2-1 1,2-2-1,0-1 1,6-2-1,-1-2 0,9-4 0,-8 7-1,8-7 1,-4 6 0,4-6 0,0 0-1,2 11 0,-2-11 1,8 6 1,0-3-1,1-1 1,4 0-1,3 1 1,4-3 0,5 0 0,2 0 0,5-2 0,-1-1-1,4-1 1,0 2-1,0-3 0,-3 3 1,-1-1-1,-3-1 0,-2 1 0,-4 0 0,-3 2-1,-6-1-1,-1 2-3,-6-5-12,-6 5-22,6 0-2,-6 0-4,0 0-5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2342 35,'-2'7'61,"2"-7"-23,-1 11-17,1-11-8,0 10-5,0-10-1,0 9-2,0-9-1,0 0-1,10 8-1,-3-3 0,-7-5 0,14 3 0,-7 1 0,3-4-1,3 0 0,1-4 0,-1-2 1,3-1-1,-1-4 0,1 0 1,-2-4-1,3 3 0,-2-1 0,-1 2 0,-1-3 0,1 1 0,-3 0 1,-4-1-2,3 1 1,2-4-1,-7-1 0,5 0 0,-4 0 0,4 0 0,-4-2 0,2 2 0,-3-2 1,3 0-1,-4 2 0,2-3 0,0 2 0,-3-3 0,-2 2 0,0-1 1,1 1-1,-2 0 0,0-1 0,0-1 1,0 2-1,0 0 0,0-1 0,0 0 0,0 2 0,0-4 0,3-1 0,-2 1 1,-1-1-1,0-2 0,0-2 0,0 2 0,-1-3 0,-4 1 0,3 0 0,0 3 1,-4 0-1,2 0 0,1 2 0,0-1 1,-1 0-1,0 4 1,1-3-1,2-3 1,-1-1 0,2 0-1,-4-4 0,3 2 1,-4-3-1,4 0 0,-1 0 0,2 1 0,0 2 1,0 2-1,0 2 0,0-1 0,3 2 0,2 0 0,-1 0 0,-1 1 1,0 0-2,1 2 2,0-1-1,-1 1-1,-2 0 1,-1 1 1,3-3-1,0 2 0,0-2 0,0 1 0,0 0 0,-3 1 0,2-2 0,3 4 0,-4-3 0,2 3 0,-2 0 0,1 2 0,-2 1 0,1-2 0,1 4 0,2-2 0,-3 1 0,5 1 0,-5 0 1,2 0-1,4 0 0,-2 2 1,-3-1-1,4 1 0,0 0 0,-3 0 0,2 1 0,0 0 0,-2 1 0,2-1 0,1 0 0,-2 1 0,2-1 0,1 1 0,-1 1 0,1 0 0,-4-1 0,4 3 0,-2 0 0,-2-1 0,-3 8 0,10-12 0,-10 12 0,6-12 0,-6 12 1,8-11-2,-8 11 2,3-11-1,-3 11 0,12-11 0,-12 11 0,5-9 0,-5 9 0,12-11 0,-12 11 0,4-8-1,-4 8 1,0 0 0,0 0 0,9-6 0,-9 6 0,0 0 0,0 0 0,0 0 0,0 0 0,0 0 0,0 0 0,0 0 0,0 0 0,0 0 0,4 0 0,-4 0 0,0 0 0,0 0 0,0 0 0,0 0 0,0 0 0,0 0 0,0 0 0,0 0 0,10-4 0,-10 4 0,0 0 0,0 0 0,0 0 0,4-4 0,-4 4 0,0 0 0,10 0 0,-10 0 0,0 0 0,0 0 0,0 0 0,0 0 0,0 0 0,0 0 0,-6-4 0,6 4 0,0 0 0,-7 1 0,7-1 0,-11 3 0,11-3 0,-13 5 0,7-1 0,-5-2 0,1 2 0,-1 1 0,-2-1 0,0 2 0,-1 0 0,1-3 0,0 3 0,0-3 0,6-1 0,-1-2 0,8 0 0,-10 2 0,10-2 0,0 0 0,0 0 0,-7-5 0,7 5 0,0 0 0,2-8 0,-2 8 0,13-8 0,-3 4 0,0 0-1,2-3 2,0 2-2,5-1 1,2-2 0,-1 0 1,0 2-1,-4-3 0,1 3 0,0 2 0,-1 1 0,-3 1 0,-5-1 0,-6 3 0,10 0 0,-10 0 0,3 8 0,-3-8 0,0 11 0,0-11 0,-3 13 0,-1-6 0,-1 4 0,1-2 0,1 1 0,-4 2 0,3-3 0,-3 4 0,0-2 0,1 2 1,-1-5-1,4 5 0,-4-2 0,1 0 0,3-1 0,-1 0 0,0-1 0,1-2 0,3-7 0,-1 11 0,1-11 0,-2 8 0,2-8 0,0 0 0,0 0 1,0 8-1,0-8-1,0 0 1,0 0-2,0 0-1,2 10-7,-2-10-7,0 0-6,0 0-12,0 0-32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52 35 83,'0'0'52,"-9"0"-28,9 0-8,0 0-6,0 0-3,0 0 0,0 0-2,0 0-1,0 0-1,-7 0 0,7 0-1,-5 7 0,5-7-1,-8 10 2,3 0-2,2-4 0,-3 3 0,1 3-1,3-4 1,1 4 0,1 2-1,0 3 1,1-1-1,2-2 0,5 5 1,-3-5 0,6 0-1,-2 2 1,1-7 0,2 0-1,0-3 1,2 0 0,0-2 0,2-3-1,-2-1 1,2-1-1,-2-3 1,1 2-1,0-2 0,0-3 0,-1-1 0,2-5 0,-2 1 0,2-4 1,0 0-1,-1 2 0,-1-2 0,1-1 0,-3 1 1,0 1-1,-7 1 1,1 0-2,-3-1 2,-3-4-1,-6 6 0,-1 2 0,-6 1 0,-1 5 0,0 1-1,-2 2 2,1 2-1,-2 2 1,0 5-1,1 3 0,3 5 0,2-3 1,-1 6 0,5 0 0,0 9-1,3 0 0,0-3 1,-1 6-1,4-4 0,0 5 1,1-2-1,-2 2 0,1-4 0,-2-3 1,2 6-1,-1-7 0,-2-2 1,2 0-1,1-4 0,0-1-1,-1-7 0,2-3-1,0-6-2,9 0-8,-6-9-9,5-11-4,2-3-16,1-3-38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137 241 15,'0'0'25,"0"0"0,0 0-2,0 0 1,0 0-7,0 0-2,10 3-4,-10-3-1,0 0-1,0 0-2,0 0 0,2-5-3,-2 5 1,0 0-2,0 0 1,4-11-1,-4 11-1,0 0 0,0-8 0,0 8 0,-6-9-1,0 3 0,6 6 0,-17-7 0,10 6 0,-7 1 1,4 0-1,-3 4-1,-1 6 1,1-2 0,3 5-1,-2 3 0,3 3 1,2 3-1,0 0 0,1 2 0,5 0 0,1 1 1,1-3-1,6-6 0,0-5 0,5-2 0,-2-3 1,3-3-1,-1-2 0,0-1 0,2-6 0,0-1 0,-1-4 1,-3 0-1,0 0 0,0-4 0,-3-7 0,1-2 0,-1 0 0,-1 0 0,0 0 0,-2-3 0,2 0 0,1 5 0,0-1 0,0 2-1,-1 2 2,1-1-2,0 3 2,-4 2-1,2 0 0,-2 1-1,-1 0 1,1 4 1,-2 1-1,-1 9 0,0-11 0,0 11 0,0-9 1,0 9-1,0 0 0,0 0 1,-7 11 0,4 0-1,-1 2 1,2 3 0,1 6-1,-3 2 1,2 1-1,1 5 0,-2-2 1,2-2-1,1 5 1,0-4-1,0 0 0,0-4 0,0 3 1,0-4-1,0-3 1,0-2-2,0-3 2,0-4-1,0 3 0,0-5 0,0-1 0,0-7 1,4 10-2,-4-10 1,0 0-1,4 9 0,-4-9-1,0 0-3,0 0-7,0 0-9,6-5-5,-6 5-17,4-9-37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12-1 13,'0'0'20,"0"0"-8,0 0 0,0 0 0,0 0 0,0 0 3,0 0 1,0 0-4,0 0 1,0 0-2,0 0-2,0 0-3,0 0-1,0 0 0,0 0-2,0 0 1,0 0 0,0 0-2,0 0 2,0 0 0,0 0-1,0 0 0,0 0 0,0 0-1,0 0 0,-4-2-1,4 2 1,0 0-1,0 0 1,0 0-1,0 0 1,0 0-1,0 0 0,0 4 0,0-4 0,0 0-1,0 10 2,0-10-2,0 0 1,-3 9-1,0-1 2,3-8-1,-1 12-1,1-12 1,-1 7-1,1 1 1,0 1 0,0-3-1,0 1 0,0 4 1,0-2-1,0 1 0,0-10 0,0 18 0,0-10 0,0-8 0,0 9 0,0-9 0,0 0 1,0 0 0,0 0 0,0 0-1,0 0 1,0 0-1,2-4 0,-2 4 0,0 0 0,3-12-1,-3 12 1,2-14 0,-1 2-1,-1 3 2,4 2-1,-1-1 0,3-3 0,-1 3 0,1-1 0,0 3 1,1-3-1,-7 9 0,13-11 0,-8 6 0,-5 5 0,9-8 0,-9 8 0,8-2 0,-8 2 1,8 0-1,-8 0 0,8 2 0,-8-2 0,7 10 1,-3-4-1,-4-6 0,5 16 1,-1-10-2,-1 4 1,0 1 0,-2-5 1,-1-6-2,2 15 2,-2-15-1,0 14 0,0-5 1,0-9 0,0 17 0,0-7-1,0 1 1,0-11-1,0 11 0,0-11 0,0 8-1,0-8 1,0 0-2,0 0-1,4 8-5,-4-8-10,0-4-5,0-3-10,0 0-28,0-5-28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18,'0'0'22,"0"0"-5,0 0 0,0 0-1,0 0 0,0 0 4,0 0-6,0 0-3,0 0-1,0 0-1,2 4-1,-2-4-2,0 0-1,0 0 0,0 0-2,0 0 0,0 0 0,0 0-1,0 0 0,0 0 0,0 0 0,0 0 0,0 0 0,2 6 0,-2-6-1,0 0 1,0 0 0,8 4-1,-8-4 0,6 0 0,-6 0 0,10 0 0,-10 0 0,10 3-1,-1-3 1,-2 0-1,0 0 0,0 0 0,1 1 1,-1-1-1,1 0 0,-1 1 1,1 5 0,1-5-1,-1-1 0,-1 4 1,0-4-1,1 1 0,0 3 0,-8-4 1,11-5-1,-11 5 0,13-5 1,-13 5-1,12-2 0,-12 2 0,8-4 0,-8 4 0,9 0 0,-9 0 1,7 2-2,-7-2 2,5 0-1,-5 0 0,9 2 0,-9-2 0,0 0 1,7 2-1,-7-2 0,3-4 0,-3 4 0,0 0 0,0 0 0,0 0 0,0 0 0,6-7 0,-6 7-1,0 0-1,0 0-8,0 0-9,-6-5-5,6 5-11,-14-3-35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8-1 3,'0'0'7,"0"0"1,0 0 2,0 0 0,0 0 0,0 0-1,0 0 1,0 0-3,0 0 0,0 0-3,0 0 1,0 0-3,0 0-2,0 0 2,0 0 2,0 0-2,0 0 0,0 0 2,0 0 2,0 0-2,0 0-1,0 0-1,0 0 1,0 0 1,0 0 0,0 0 2,0 0 1,0 0-1,0 0 1,0 0-1,0 0-1,0 0 0,0 0-1,0 0-1,0 0 0,0 0 1,0 0-2,0 0 0,0 0 2,0 0-3,0 0 1,0 0-1,0 0 1,-7-2-1,7 2 0,0 0 1,0 0-2,0 0 1,0 0-1,0 0 1,0 0 0,-1 4 0,1-4 0,0 6 0,0-6 0,0 8-1,0-8 1,0 9 0,0-9 0,0 12-1,0-12 1,0 11-1,0-4 1,0-7 0,1 13-1,1-4 0,-1-1 0,-1-8 1,4 18-1,-1-9 2,1 3-2,-1-2 1,3 1-1,-2-1 0,3-2 0,-4 5 0,6-5 0,-1 6 0,-1-5 1,2-2-1,1 2 1,-2-4-1,2 4 1,0-4-1,-1 0 0,1 0 1,-3-1-1,3-1 0,-2-1 1,-2 1-1,-6-3 0,10 1 1,-10-1-1,14-1 0,-14 1 0,8-6 1,-8 6-1,13-5 0,-13 5 1,13-6-1,-13 6 1,10-3-1,-3-6 0,3 4 0,-6-2 1,5-2-1,-4 2 0,4-7 1,-2 3-1,0 0 1,-1-3-2,1 7 1,-1-4 0,-1 3 0,0 1 1,-5 7-1,7-14 0,-7 14 0,7-9-1,-7 9 1,4-13-2,-4 13-2,0-7-7,0 7-9,0 0-4,-3-9-17,3 9-31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22-1 83,'0'0'51,"0"0"-26,0 0-9,0 0-5,0 0-3,0 0-1,0 0-2,-5 9-1,5-9-1,-3 13 0,2-6-1,0 3 0,-2-1 0,1 4-1,-2-3 0,3 5 0,-1-4 0,2 4 0,-1 1 0,1-1 0,0 1-1,0-2 1,0 5 0,1 2-1,-1-5 1,2 3-1,-2-6 1,1 7-1,-1-2 0,0 3 0,0-3 0,0 0 1,0-2-1,0 2 0,3-3 1,-2 1-1,1-3 1,1-1-1,-1 1 0,1 1 0,2-2 0,-4-1 0,2-1 0,-3-10-1,3 13 2,-3-13-1,1 14 1,-1-14-1,0 14 1,0-14 0,0 0-1,0 6-1,0-6 0,0 0 0,0 0-2,-1-6-6,1 6-10,0-15-5,1 8-11,-1-7-32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118 0 57,'0'0'47,"0"0"-14,0 0-12,0 0-7,0 0-3,0 0-4,0 0-1,0 0-3,0 0 1,0 0-2,0 0 1,0 0-1,0 0 1,0 0-1,0 0 0,0 0-1,-4 3 1,4-3 0,0 0-1,-10 10-1,10-10 1,-6 11 0,6-11 0,-7 8-1,3 0 1,4-8 0,-9 10 0,9-10 0,-10 11-1,6-4 2,0 1-2,-2 2 1,3-2 0,-2 2-1,-1 0 1,2 0-1,1-1 0,-2 2 1,0-2-1,2 4 1,-1 1-1,2-1 0,-1 1 1,1 0-1,0-1 0,1 6 0,-1-4 0,-1 1 0,3-2 0,0 1 0,0-1 0,0-2 0,0 5 1,0-6-1,0 5 0,0-7 1,0 4-1,3-4 0,0 2 0,-1 1 0,0-3 0,3-2 1,-1 3-1,-1-1 0,2 1-1,0-2 2,0-1 0,1 3-1,0 1 0,-2 0 0,2-4 0,-6-7 0,13 7 1,-9 3-1,-4-10 0,5 10 0,-5-10-1,0 0 0,0 0 0,9 1-2,-9-1-9,0 0-7,0 0-6,0 0-11,-9-6-37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3:45.13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 7 149,'-8'-8'32,"8"8"-10,0 0-11,0 0-6,0 7 0,0-1-1,3 6-2,-2 4 0,2 2-1,-2 1 1,-1 0-1,0-2 0,0 3-1,0-4 1,0-1-1,0 0-1,0-4-1,0 1-3,0-12-13,0 10-4,0-10-10,0 0-28,6-3-35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0 60,'0'0'50,"0"0"-16,0 0-14,0 0-6,0 0-5,0 0 0,0 0-3,0 0-1,-5 0-1,5 0 0,0 0-2,-2 7 0,2-7 2,0 0-3,-4 7 1,4 0-1,-3 4 0,2 2 0,-1-1 0,2 5 0,-1-4 0,1 8-1,0-2 0,0-1 0,1-2 1,2-2-1,1 1 0,2-3 0,1 0 0,0-3 0,2-4 0,-2 2 0,1-1 0,1-6 0,1 4 0,-2-4-1,0 0 1,3 0 1,-5-4-1,1-2 0,3-3 1,0-1-1,1 0 0,-5-1 0,4-9 1,0 3-1,-5-1 0,4-2-1,-4 1 1,0 3 0,-1-1 1,0 5-1,-4 12 0,2-8 0,-2 8 1,0 0-1,0 0 1,0 5 0,-2 1-1,2 5 0,-3 4 1,2-1-1,-2 5 0,3 0 1,-1 1-1,1 0 0,0 5 1,0-7-1,0-4 0,0 2 0,1-3 0,2-4-1,-2-1 1,-1-8-1,5 8-3,-5-8-7,0 0-8,0 0-5,0 0-11,0-9-35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2 38,'0'0'36,"0"0"-20,0 0-12,0 0-2,0 0 0,0 0 6,0 0 5,0 0 0,0 0 1,0 0-2,0 0-2,0 0 0,0 0-2,0 0-2,0 0-1,0 0 0,0 0-1,0 0 0,0 0-1,0 0 1,0 0-2,0 0 1,0 0-1,0 0-1,8 0 1,-8 0-1,10 2-1,-10-2 1,13 0 0,-7-2 0,4 1 0,0 1 0,-2 0 0,2 0-1,-3 0 1,3 0-1,-1 1 1,-2-1 0,1 4-1,-8-4 1,12 0-1,-12 0 0,8 0 0,-8 0 0,0 0 0,9 0 0,-9 0 1,0 0-1,0 0-1,5-1 0,-5 1-1,0 0-3,0 0-8,0 0-7,-2-1-6,2 1-19,-13 4-33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11 106,'0'0'46,"0"0"-22,2-11-10,-2 11-4,0 0-3,0 0-2,0 0 0,0 0-2,0 4 0,-2 6-1,-1-3-1,2 3 0,-5 1 0,3 4-1,2 6 0,0 0 1,-1-1-1,2 3 0,0-4 0,2 3 0,2-8 1,3-2-1,-3-5 0,6-4 0,-6 0 0,6-3 0,-3-2 0,4 2 0,-1-5 0,-1-3 0,1 2 0,4 0 0,-4-3 0,1-1 0,1-3 1,-1 0-1,0-2 1,-4 5-1,-3 0 1,3 1-1,-7 9 0,3-8 0,-3 8 1,0 0 0,0 0-1,0 0 1,0 0-1,0 0 1,0 0-1,-3 7 0,3 3 1,0-1-1,0 8 0,0 0 1,0 0 0,2 4-1,-1-6 1,1-1-1,-1 3 0,0-9-1,1 2 1,-2-10 0,3 9 0,-3-9 0,3 6-2,-3-6 1,0 0-3,0-4-4,0 4-10,4-12-5,-3 4-9,1-8-28,5 1-27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7 134,'0'0'34,"0"0"-10,-3-4-15,3 4-2,0 0-1,0 0-1,-6-3 0,6 3-2,0 0-1,-7 7 0,7-7 0,-2 11-1,2-11 0,-2 15 0,1-5-1,1-1 0,0 3 0,0-1 1,0 0-1,0 1 0,0-2 0,0-1 0,0 1 0,0-10-1,0 14-1,0-14-2,0 0-4,0 0-12,8 5-4,-8-5-13,0 0-32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25 67,'0'0'56,"0"0"-20,0 0-20,0 0-5,0 0-3,0 0-2,2 7-1,-2-7 0,0 0-2,0 0 1,0 0-2,8-1 1,-8 1-2,0 0 0,13-2 1,-13 2-2,7 0 2,-7 0-1,12 0-1,-2 0 1,-5-4 0,5 0 1,-3 2-2,5 2 1,-2-1-1,-2-3 0,4 0 1,-3 0 0,-3 4-1,3 2 0,-2-2 0,0 0 0,-7 0 1,14 2-1,-8 0 0,4-1 0,-5 1 1,4-2-1,-5 0 0,-4 0 0,13 0 0,-13 0 0,8 4 1,-8-4-1,0 0 0,6-1 0,-6 1 0,0 0 0,0 0-1,0 0 0,0 0-2,0 0-3,0 0-11,0 0-5,-1-7-7,1 7-21,-12-11-35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6 112,'0'0'44,"0"0"-17,-10-7-13,10 7-5,0 0-3,-2 4-1,2-4 0,-3 7-2,3-7-1,0 10-1,0 2 0,0-5 0,0 2 1,0 5-1,0-2 0,0 2 0,0-4 0,0 3-1,0-2 1,1 1 0,-1 0-1,2-3 0,-1 0 0,-1 0 0,1 4 0,-1-5 1,0-1-1,0 3 0,0-1 0,0 1 0,-1-2 0,0 5 0,1-13 0,-3 14-1,1-3 1,2-11 0,-4 10-1,4-10-1,0 0 0,0 0-4,0 0-8,0 0-7,0 0-5,0 0-21,0-6-32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102 101 69,'0'0'59,"0"0"-26,0 0-15,10 5-5,-10-5-5,0 0-1,4-4-2,-4 4 0,8-5-3,-8 5 2,13-10-2,-13 10-1,7-10 0,-7 10 0,9-10 0,-9 10 0,4-13 0,-4 13 0,1-13-1,-1 6 1,0-3-1,-1 1 1,1 9 0,-6-9-1,6 9 0,-12-4 1,2 3-1,4 1 0,-4 1 1,4 3-1,-2 2 1,2-2-1,6-4 0,-13 13 1,6-7 0,2 3 0,2-1-1,-4 1 0,4 4 0,0-1 0,-4 2 0,4 3 0,-1-3 0,2 0 0,-5 4 0,4-3 0,2 1 0,0 1 0,-1 4 0,2-5 0,0 5 1,0 2-1,0-5 0,0 5 1,0 0-1,0-3 0,0-1 0,0 1 0,0-2 0,-1 1 1,-4-4-2,3 7 1,0-9 1,-1 0-1,2 2 0,-1-3 1,-2 2-2,3-7 1,-1 1 0,2-8 0,0 0-1,0 0 0,0 0-2,0 0-2,0 0-6,3-12-10,-3 12-3,9-16-16,-5 5-31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46 158,'0'0'27,"0"0"-6,-10-13-12,10 13-2,0 0-2,8-1-1,-8 1-1,16-4-1,-2 3-1,2-1 1,-1 2-1,5 0 1,3-8-2,-3 8 1,3-6 0,-5 2-1,-1-1 1,-3 5-1,-1 0 1,-2-1-2,-11 1 1,9-1-1,-9 1-2,0 0-1,7 4-9,-7-4-9,0 0-2,-1 0-14,1 0-35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6-1 60,'0'0'46,"0"0"-8,0 0-22,0 0-8,0 0-1,0 0-1,8 0 0,-8 0 1,0 0-2,0 0 1,0 0-1,0 0-2,0 0 1,0 0-2,0 0 2,0 0-3,0 0 1,-5 5-1,5-5 0,-3 11 1,3-11-1,-3 13 0,3-13-1,-2 13 1,2-5 0,-1 1-1,1 4 1,0 0 0,0-2-1,0 6 1,0-2 0,0-6-1,0 3 0,0-12 0,0 0 0,0 0-1,0 0 1,0 0 0,1-5 0,-1 5 0,5-13 1,3 4-1,-8 9 0,9-18 0,-1 10 0,4-4 0,-7-2 0,7 3 0,-4 0 0,2 4 1,0-2-1,-3 6 1,3-1-1,-10 4 1,13-2-1,-13 2 1,8 0-1,-8 0 0,0 0 1,9 5-1,-6 5 1,-3-10-1,8 12 0,-8 0 1,3 0 0,0-1-1,0 3 0,-3-3 0,4-4 0,-4 5 0,0-2 0,0-10 0,0 10 0,0-3 0,-4 3 0,4 1-2,0-4-1,0 1-2,0-8-9,5 6-8,-5-6-3,5 0-16,-5 0-43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55 3,'0'0'27,"0"0"-4,2-8 0,-2 8-3,0 0 0,0 0-8,0 0 0,0 0-2,0 0-2,0 0 0,0 0-2,0 0-1,1 4 0,-1-4 0,0 0-1,0 0 1,0 0-2,0-4 0,0 4 0,0 0-2,0 0 1,0 0 0,0 0-1,0 0 1,7 0 0,-7 0-1,0 0 0,7-5 0,-7 5 0,0 0 0,10-1 1,-10 1-2,10 0 1,-10 0 0,6 0-1,-2-9 1,-4 9 0,13 0 0,-4 0 0,-4 0-1,4 0 1,-2-3-1,1 3 1,-2 2 0,3-3-1,-4-1 1,4-3-1,-2 6 0,1-1 1,0-2-1,0 1 0,3-1 1,-5 1-1,4-2 1,-4 3-1,4-1 0,-6 2 1,6 3-1,-6-4 0,6-2 1,-10 2-1,9 0 0,-9 0 0,12 0 0,-12 0 0,10-2 0,-10 2 0,0 0 0,7 4 1,-7-4-1,0 0 0,0 0 0,0 0 0,0 0-1,0 0 1,0 0-1,0 0-1,9-7-1,-9 7-8,0 0-9,0 0-3,0-11-14,0 11-34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3:59.23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429 7 57,'8'-3'55,"-1"2"-26,3 1-9,-10 0-6,7 0-4,-7 0-2,0 0-2,0 0-1,0 0-1,0 0 0,-4-3-1,-10 3 0,1 0-1,-4 0 1,-6 0-1,1 0 0,-5 2-1,-3 0 0,-1 2 1,-2-2-1,-1 1 0,4 0 0,3 2-1,6 0 0,-1-1 0,14 3 0,8-7 0,-3 11 0,7-3 0,11-2 0,0 2 0,6 0 0,2 3 1,1 1-1,-2-1 0,-1 0 0,-3 0 1,-3 2-1,-8 0 0,-3 2 1,-4 4-1,-9-3 1,-5 6-1,-6 0 0,-5 1 0,-8 3 1,-1 0-1,1-3 0,1-2 0,0 0 0,8-5 0,7 2 0,4-4 0,8-1 0,5-5 1,8-1-1,12-3 1,1 0 0,8-2 0,1-2-1,2 0 1,8-3-1,-4-1 0,1 0 0,2 0 0,-5 1 1,3 1-2,-2-2 1,-6 1 0,-7 3 0,0 0 0,-5 0-2,-4-2-2,1 2-10,-14 0-7,0 0-4,0 0-18,0-5-37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256 39 79,'0'0'37,"0"0"-12,0 0-7,7 0-6,-7 0-5,0 0-1,0 0 0,0 0-2,4-5 0,-4 5 0,0 0-1,0 0-1,2-11 1,-2 11-1,0-7 1,0 7-1,0 0 0,-6-5 1,6 5-2,-13-1 1,9-3-1,-7 4 0,-1-3 0,5 2 0,-6-1-1,-1 2 1,1 2-1,-2 2 1,1 0 0,-2 3-1,2-1 1,-2-1-1,2 2 1,1-3-1,3-1 0,4 2 1,6-5-1,-2 10 0,2-10 1,2 9-1,7-4 0,2 0 0,4 4 0,2-1 0,2 3 0,-3-1 1,3-2-1,-2 4 0,-2-1 0,-1 1 1,-2 1-1,-1-4 1,-4 2-1,2 2 1,-6 0-1,-2-2 1,-1-1 0,0 0-1,-1-2 1,-4-1-1,-5-1 1,-1-2-1,3 0 0,-7 0 0,-5-2 0,2 1 0,-2-3 0,-1 2 0,-1-2-1,1 0 1,1 2-1,2 1 0,4 0-2,-1-3 0,7 5-3,1-5-8,7 0-6,0 0-7,7-13-18,6-3-35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101-1 110,'0'0'42,"-6"-2"-13,6 2-17,-10 0-3,10 0-3,-11 8-1,11-8-2,-10 7 0,10-7 0,-10 10-1,7-1 0,-4-2-1,4 2 0,0 3 1,-3 3-1,2 1 1,0 6-1,2 2 0,-3 0 0,1 0-1,1 1 0,0 3 0,-1-2 0,2-1 0,1-4 0,1-7 0,1 5 0,5-5 0,-2-1 0,5-4 0,-2 0 0,4-4-1,-2-1-1,1 0 0,-1-1-1,0 3-6,-9-6-7,10 0-6,-10 0-13,1-7-26,-1 7-24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13 50,'0'0'60,"0"-9"-17,0 9-25,0 0-5,0 0-3,-5-5-1,5 5-2,-5 5-2,1 6-1,0-1-1,1 3-1,2 5-1,1 1 0,0-3-1,0 1 1,4 0 0,6-1-1,-6-4 0,7-2 0,-1-6 1,0-4-1,3 1 0,1-1 0,-1-5 0,1-4 0,2-5 0,-2 0 1,0-1-1,1-1 0,-3 2 0,-3 0 0,-1 2 2,1 4-1,-5 1 0,-4 7 0,0 0 1,0 12-1,0-1 0,0 2-1,0 6 1,0-5-1,0 7-1,0-7 1,0 3 0,0-4 0,3 0-1,-3-13 0,4 12-1,-4-12 0,7 7-3,-7-7-8,0 0-7,2-8-6,-2 8-17,4-13-33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0 144,'0'0'32,"0"0"-9,0 0-10,0 0-7,0 0 0,0 4-3,0 7-1,0-4 1,-1 4-2,-2 3 0,1-3-1,-3 3 0,3 1 0,1-2-1,-1 0 0,2-5-2,0-8-2,0 11-12,0-11-4,0 0-8,0 0-24,0 0-28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6 65,'0'0'58,"0"0"-23,0 0-17,0 0-5,-6-6-4,6 6-2,0 0-1,0 0-2,0 0 0,0 0-1,2 4 0,1 3-1,4 1 0,-4 4 0,1-1 0,6 3-1,-7 1 0,4 4-1,-3 0 1,0 5 0,-4 0-1,2 0 1,-2-1-1,-4 3 0,-2-2 1,-4 1-1,-1 0 0,-1-7-1,1-1 0,1-3 0,0 2-1,3-6-2,1 4-2,0-11-10,6-3-6,0 0-7,0 0-24,0-10-26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72 6 30,'0'0'51,"0"0"-4,-2-7-26,2 7-8,0 0-5,0 0 0,0 0-4,0 0 2,0 0-1,0 0 0,0 0-1,0 0 0,0 0-1,0 0 0,0 0 0,0 0-1,0 0 0,8-1-1,-8 1 1,0 0-1,9 4 0,-9-4 0,8 12 0,-8-12 0,13 11-1,-2 0 1,-5 1 0,5-1 0,-5 1-1,4-1 2,-1-1-1,-2 5 0,0 0 0,-2-3-1,1 3 1,-2 0-1,1-1 1,-5 5-1,1-3 1,-1 4-1,0-4 1,0 2-1,-1 3 1,-4-2-1,0 4 0,2-5 1,-3 4-1,0-3 1,1 2 0,-2 3 0,0-7-1,-2 1 0,3 2 0,-2 4 1,1-4-1,-3 3 0,1 2 0,-1-9 0,0 1 0,2-3 1,-2 4 0,-1-5-1,2 0 0,2-1 0,0-9 0,-2 8-1,6-2-1,-6-5-1,9-4-1,-9 9-8,9-9-7,0 0-6,0 0-10,0 0-35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207 13 28,'0'0'44,"0"0"-10,0 0-5,0 0-11,0 0-4,0 0-4,0 0-3,1 4-1,-1-4-2,0 0 0,0 0 0,0 0-1,0 0-1,0 0 0,0 0 0,-1-4-1,1 4 1,0 0-1,-10-2 0,10 2 0,-9-3 0,9 3 0,-12-4 0,12 4 1,-13-1-2,4-2 1,2 3-1,-1 0 1,1 0-1,-3 2 1,4 0-1,-5 2 0,2-1 0,2 0 1,-2 0-1,2 2 0,-3 0 0,6-1 0,4-4 0,-13 11 1,13-11-1,-8 15 1,2-4-1,5 0 0,-4 1 0,4 1 1,0-1-1,-1 3 0,-1-2 1,3 1-1,0-1 0,0 5 0,0-2 0,0-2 1,3 4 0,0 0-1,1-5 1,-1 2-1,-1-2 0,2 1 1,-1 3-1,1-3 0,-3-1 0,1 2 0,-2-1 1,0 0-1,0 1 0,-2 0 1,2 0-1,-2 2 0,-3-3 0,2-2 0,-1 3 1,3 0-1,-4 0 0,3-3 0,-3 1 0,3-4 0,0 7 0,-2-3 0,1 0 0,-1-3 0,2-1 0,2-2 0,-1 0 1,1 3-1,0-10 0,0 11 0,0-4-1,0-7 1,0 8 0,0-8 0,1 8 0,-1-8 0,0 10-1,0-10 1,0 0 1,2 7-2,-2-7 2,0 0-1,0 0 0,0 0 0,10 2 1,-10-2-1,5 1-1,-5-1 1,10 0 0,-10 0 0,12 0 0,-5 0 0,3 0 0,-2 0 1,2 0-1,3 0 0,-3 0 0,3 0 0,-5 0 0,5 0 0,-3 0-1,-4-1-1,6 1-9,-12 0-8,2-5-6,-2-2-17,0-12-41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43 23,'1'-7'34,"-1"7"-3,0 0-7,0-8-7,0 8-6,0 0-2,0-7-5,0 7-1,0 0 0,0 0 0,0 0 1,0-7-1,0 7 3,0 0-2,0 0 1,0-7-1,0 7 0,0 0 0,0 0-2,0 0 0,0 0 1,0 0-1,0 0 0,0 0 1,0 0-1,0 0 0,7-2 0,2 0-1,2 2 1,1-2-1,2 2 1,-1 0-2,1-1 1,3 1 0,-6 0 0,2 0 0,-2 3-1,-1-2 1,-4 0-1,-6-1 1,13 6-1,-13-6 1,0 0-1,3 9 0,-3-9 1,0 13-1,0-4 0,0 2 1,0-1 0,0 3-1,-2 0 1,2 4-1,-1 0 1,1-1-1,0-1 0,0 2 1,-2 0-1,2 1 0,-2 2 0,0-4 0,-1-2 1,0 3-1,2-4 1,0 3-1,1 0 0,-2-2 0,2-2 0,-3 3 0,3-3 1,-1 3-1,1-5 0,0 0 0,0 4 1,-3-6-1,3 6 0,-1 0 0,1-2 0,0 1 1,-2 0-1,2 2 0,0-3 0,-1 2 0,1-6 1,0-1-2,0 4 1,0-11 0,0 12 0,0-12 0,0 0 0,1 11 0,-1-11 0,0 0 0,2 11 0,-2-11 0,0 0 0,4 11 0,-4-11 0,1 8 1,-1-8-2,3 9 1,-3-9 0,2 8 0,-2-8 0,0 8 0,0-8 0,0 0 0,0 0 0,0 0 0,0 0 0,1 8 0,-1-8 0,0 0 0,0 0 0,0 0 0,0 0 0,0 0 1,0 0-1,0 0 0,-3 0 0,3 0 0,0 0 0,-13 0 0,13 0 0,-12 0 0,5 0 1,-2 0-1,2 2 0,-2-1-1,-1 2 1,5-2 0,-5 0 1,4-1-1,-4 0 0,6 1 0,4-1 0,-14 0-1,14 0-1,-12-1-2,12 1-11,0 0-6,-7-2-5,4-12-19,3 2-40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0 48,'0'0'37,"0"0"-3,0 0-12,0 0-5,0 0-6,0 0-3,0 0-1,0 0-1,0 0-2,0 0 1,-12 7-2,12-7 0,0 0 0,-10 18-1,10-18 0,-6 18 0,0-6 0,4 3 0,0 0-1,2 7 0,0 1 1,0 0-2,0 3 1,4-2-1,2-1 0,-2 0 0,2-2 0,-2-5 0,4-2 1,-8-14-1,14 9 0,-4-9 1,0-3-1,2-8 0,2-3 1,-2-1-1,1-9 0,5 2 0,-4 2 0,-5-7 0,7 2 0,-4 6 0,0-4 1,-4 9-1,0-1 0,-1 5 1,-7 10-1,0 0 1,10 0 0,-8 10 1,4 2-1,-4 5 0,0 4 0,6-2 0,0 2 0,-4 2-1,4-3 1,2 0-1,-8-5 1,4-1-1,-2-3 0,-4-11-1,8 11 0,-8-11-2,0 0-8,0 0-9,0 0-4,-12-13-14,12 13-36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9-8 38,'0'0'58,"-2"-10"-12,2 10-29,0 0-4,0 0-4,0 0-3,0 0-2,0 0-1,-2 8 0,2 5 0,0 0-1,2 8 1,-2 2-2,2 3 1,0 3-1,2 1 0,6-5 0,-6-1-1,2-4 1,2-6-1,3-4 0,3-6 0,-6-4 1,6 0-1,-5-9 1,5-3-1,-3-4 1,-1-2-1,7-6 1,-7 5-1,4-7 1,2 0-1,-5 0 1,5 8 0,-10-3-1,8 10 1,-10 2 1,-4 9-1,0 0 0,13 9 0,-13 9 1,0 7-2,0 5 1,0 3 0,0 2 0,4 0-1,-4-1 0,4-3 1,2-5-1,2-6 1,-2-5-1,0-5-1,-6-10-1,13 7 0,-13-7-7,0 0-10,12-14-5,-12-2-16,4-5-30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3:59.75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24 0 159,'0'0'28,"0"0"-7,0 0-16,0 0 0,0 8-1,0-8-1,-6 18-1,2-8-1,1 4 1,0-2-1,2 0 0,-3 2 0,1-1 0,3 0 0,0-6-1,3 1 0,-3-8-2,11 7 0,-11-7-4,21-3-13,-12-6-6,4 0-8,-3-5-36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11:29.4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5 128,'0'0'37,"0"-11"-13,0 11-17,0 0-1,0 0-1,0 0-1,-8 13-2,8-2 1,-4 2-1,4 7-1,-2-2 2,0 3-2,-2 0-1,2-1 1,2 0-1,-3-4-2,3 6-5,0-10-12,0-1-5,0-11-16,0 0-32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52:50.244"/>
    </inkml:context>
    <inkml:brush xml:id="br0">
      <inkml:brushProperty name="width" value="0.02646" units="cm"/>
      <inkml:brushProperty name="height" value="0.05292" units="cm"/>
      <inkml:brushProperty name="color" value="#1AB39F"/>
      <inkml:brushProperty name="tip" value="rectangle"/>
      <inkml:brushProperty name="rasterOp" value="maskPen"/>
      <inkml:brushProperty name="fitToCurve" value="1"/>
    </inkml:brush>
  </inkml:definitions>
  <inkml:trace contextRef="#ctx0" brushRef="#br0">1178 533 50,'0'0'48,"0"0"-11,0 0-14,0 0-8,0 0-6,0 0-2,0 0-3,0 0 0,0 0-1,3-6-1,-3 6 0,7-7-1,-5-1 1,-1 0-1,-1-2 1,3 1-1,-3-3 0,1-2 1,-1-1-1,0-3 0,0-3 0,0-1 0,-4 0 0,3-2 0,-8 0 1,5-1-2,-7 2 1,6-1 0,-8 1 0,-1 4 0,0-2 0,-1 3 0,-2-2 0,0 5 0,-5 0 0,3 1 0,-1 1 0,-5-1-1,4 3 1,-5 2-1,2-1 0,0 3 0,-2 1 0,0-1 0,3 2 0,-2 1 0,0 1 0,4 1 0,-3 1 0,4 1 0,1-1 0,-6 1 0,7 0 0,-7 4 0,5 1 0,-5-1 0,4 3 0,-5 1 0,2 1 0,2 4 0,-4-2 0,4 1 0,-3-1-1,6 2 1,-4 1 0,4 0 0,0-1 0,-3 4 0,7-4 0,-3 3 0,2 1 0,0 0 0,2-1 0,-2 3 0,3-1 0,-2 0 0,0 1 0,2 2 0,2 1 0,2-3 0,-3 2 0,2-1 0,3 1 0,-3 1 0,1 0 0,2 0-1,0 2 1,-2 0 0,0 1 0,3-2 0,3 2 1,-5-1-1,3 0 0,0-1 0,-1-1 1,3 1-1,0 1 0,0-2 0,-1 1 0,2 2 0,1-2 0,1 3 0,0-1 0,0 0-1,1-1 1,1 1 0,2-4 0,-1 1 0,0 0 0,0-1 0,0 0 0,4-1 0,-4 1 1,0-2-2,4 2 2,-4-1-1,0 3 0,1-1 0,2 0 0,-3 1 0,1 1 0,3-1 0,-4 3 0,2-2 0,2 2 0,-4-3 1,1 3-1,-1-4 0,4 0-1,-5 1 2,1-4-1,0 2 0,1-1 0,-1 3 0,-2 0 1,1-1-1,1 0 0,-2 3 1,-1-2-1,3-1 1,-3-1-1,3-3 0,-3 3 0,0 2 0,0-1 1,0-2-1,0 1 0,0-1 0,-6 3 0,5 0 0,-2 0 0,1 0 0,2-3 0,-2 3 0,0-1 0,2 1 0,0 0-1,0-1 1,0-1 0,0-1 0,0 2 0,0 0 0,0-2-1,0 2 1,2-4 0,-2 3 0,1-3 0,0 4 0,1 0 0,1-2 0,1-2 0,1-1 0,-3 0 0,3 0 0,3 0 0,-3-1 0,4 1 0,-4-1 0,4 1 0,-3 0 0,6-1-1,-1 0 1,-2 0 0,5-2 0,1 0 0,1-2 0,0 1 0,4-1-1,-4-1 1,2-2 0,-1 0 0,2-1 0,3-3 0,-3 2 0,4-5 0,-4 2 0,1-3 1,3 3-1,-2-4 0,1 1 0,-4 0 0,0-1 0,-1 2 0,-1-2 0,5 2 0,-4-2 0,0 3 0,-1-3 0,0 0 0,2 0 1,-4-2-1,5 0 0,-7-2 0,0-1 0,1-1 0,0 1 0,1-1 0,-1-1 1,0-1-1,-2-3 0,2 2 0,0-2 0,-2 2 0,5-3 1,-3 3-1,0-3 0,-2 1 0,2 2 0,1-3 0,1 2 0,-1-3 1,-1 0-2,0-3 2,2-1-1,-1 0 0,1-3 0,0-5 0,-2-1 0,1-3 0,-4 2 0,5-3 0,-1 1 0,1 2 0,-2-2 0,1 1 0,1 0 0,-3 1 0,2-2 1,-2 1-1,-5-5 0,5-2 0,-5 0 0,2-6 0,-4 2 0,3-1 1,-4-3-1,3 0 0,-4 5 0,-1-3-1,-2 4 1,0 1 0,0 1 0,0-1 0,0 3-1,0-7 2,-2 6-1,-1-6 0,-4 2 0,4 0 0,0-2 0,-3 4 0,2-1 0,0 5 0,-4-1 0,3 0 0,0 3 0,-5 0 0,1 0-1,2-1 2,-2 2-1,2 0 0,-2-1 0,5 2 0,-5 0 0,4 3 0,2 0 1,-3 1-1,3 2 0,2 2 0,-1 1 0,1 1 0,1 0 0,0 2-1,0-2 1,1 2 0,2 2 0,0-4-1,4 3 1,-4 0 0,6-1 0,-5 1 1,0 1-1,-1 1 0,3 2 0,-4 0 0,-1 0-2,-1 3 0,-1-3-4,1 11-8,-3-12-8,-3 3-5,4-5-23,2-1-38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55:09.3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1079 0 74,'0'0'45,"6"-1"-16,-6 1-11,0 0-7,0 0-2,0 0-3,0 0-2,0 0 0,0 0-2,0 0 1,0 0-1,0 0 0,-4 0 0,4 0-1,-9 1 0,9-1 0,-9 3 0,1-2 0,8-1 0,-15 1 0,8 2 0,-5-2 0,2 1 1,3 0-1,-6 1 0,2 1 0,1 4 0,-1-4-1,-1 1 1,0 2-1,2 0 1,-1 2-1,-1-3 0,-1 5 1,1-3-1,4 2 0,-5 2 0,1-4 0,0 5 0,-1-3 1,4 4-1,-5-2 0,2 0 1,1 1-1,2 0 1,-4-1-1,3 3 0,1-1 0,0 0 0,-1-2 0,3 1 0,-3 2 0,4-3 0,-6 2 0,2-2 1,3 1-1,-2-2 0,2 4 0,-5-5 1,4 6-1,0-5 0,1 4 0,0-2 0,-2 1 0,5 2 1,-1-2-1,-3-1 0,3 3 0,-4 0 0,4-3 0,-3 2 0,1 1 0,-2 0 1,2 1-2,-3 1 2,1-1-1,-1-2 0,0 4 0,0-2 0,0-2 0,-1 0 0,3-1 0,-4-2 0,0 0 0,1-2 0,1-1 0,-2 0 0,0 0 1,-1-3-1,2 4 0,-1-3 0,0-1 0,-1 1 0,0 0 0,2-3 0,-4 1 0,2 0 0,1 0 0,1-2 0,-2 1 0,-2 0 0,2-1 0,-1 0 0,1 1 0,5-1 0,-6 1 1,2-2-2,5 1 2,-3-1-2,2-1 2,8-1-1,-8 2-1,8-2 2,-10 3-2,10-3 2,-5 0-2,5 0 2,0 0-2,-11 0 2,11 0-1,-8 0 0,8 0 0,0 0-1,-10 0 1,10 0 0,0 0 0,-10-1 0,10 1 0,-6-1 0,6 1 0,-7-1 0,7 1 0,0 0 0,-7-5 0,7 5 0,0 0 0,-9-5 0,9 5 0,0 0 0,0 0 0,0-9 0,0 9 0,9-5 0,-9 5 0,14-8 0,-7 4 0,4-1 1,2 0-1,-3 0 0,0 2 0,2 0 0,-2 0 0,-1 1 0,-1 0 0,-8 2-1,6-2 1,-6 2 0,0 0 0,0 0 0,-6 6 0,6-6 0,-14 6 0,4 0 1,1-2-1,-1 2 0,-2 1 0,0-2 0,1 0 0,-1 2 0,1-3 0,-1 1 0,3 0 0,2-1 0,7-4 0,-9 7 0,9-7 0,0 0 1,0 9-1,0-9 0,7 2 0,1 0 0,0 0 1,3-1-1,-4 1 0,5 1 0,-1 0 1,1-1-1,-2 1 0,2-1 0,-2 0 0,1 2-1,-3-1 2,3 1-1,-6 0-1,5 0 2,-10-4-1,14 5 0,-14-5 0,9 4 0,-9-4 0,10 4-1,-10-4 0,12 1-2,-6 2-3,-6-3-9,0 0-7,8 1-6,-8-1-23,0 0-35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56:23.1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59 0 90,'0'0'51,"0"0"-20,0 0-18,-2 8-3,2-8-3,0 10-2,-1-4-1,1 4 0,0 1-2,0 3 0,0-3-1,-2 6 1,1-5-1,-7 0-1,3-1 0,-4 0-3,5-4-5,-5-4-12,3-3-3,-3-1-17,6-8-29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56:23.7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4 118,'0'-8'41,"0"8"-16,0 0-14,0 0-2,-1 9-3,1-9-1,-7 12-2,2-1-1,2 1 1,2 1-1,-5 3-1,3 3 0,2 1 0,-1 1 1,1 2-2,-1 1 2,1 2-2,1 0 1,0-1-1,0-2 0,1-1 1,1-2-1,1-2 0,1-2 0,3-2 0,-1-5 0,3-4 0,-2-1 1,0-4-1,2-1 0,2-5-1,-1 1 1,-2-5 0,2 2-1,-4-3-2,2 1 0,-5-3-9,0 4-9,-1 0-4,-2 0-18,0-2-30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56:24.0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38 123,'0'0'39,"0"0"-13,0 0-16,0 0-2,6 2-2,2-3-2,7-1 0,-6-3-2,6 2-1,-1-4 0,0 3 0,1-1-1,-4 3 0,1 0-1,-3 0-4,1 2-12,-2-2-4,-8 2-10,6-6-29,-6 6-20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56:49.8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71 65,'0'0'47,"1"-10"-18,-1 10-9,0-8-7,0 8-4,0-7-2,0 7-1,0 0-1,0 0-1,0 0-1,0 0-1,0 0 0,-5 0-1,5 0 1,0 8-1,0-1-1,0 3 1,0 2 0,0 1-1,0 2 1,1 2-1,2 4 1,0-1-1,4 5 2,-4 0-2,1 2 0,3 2 0,-4 4 0,1-1 0,1-3 0,-1 2 0,-1-2 0,-2-4 1,1-5-1,-1-4-1,0-4 1,-1-4 0,0-8 0,6 9 1,-6-9-1,0 0 0,0 0 1,3-7-1,0-2 0,4-2 1,-4-1-1,1-7 0,6 0 1,-6-1-1,6 1 0,-3-2 0,2 3 0,-2-2 1,0 8-1,-3-1 0,3 7 1,-7 6-1,0 0 0,0 0 1,5 0-1,-4 12 0,-1 1 0,1 5 0,2 0 0,3 5 0,-3-4 0,1 2 0,3 1 0,-3-8 0,1-3 0,2-4 0,-7-7 1,14 0-2,-10-8 2,2-10-1,2-3 0,-2-4 1,4-4-1,0-3 1,-4-4 0,4 1-1,-2-1 1,3 1-1,-1 0 1,3 4 0,-6 1-1,3 5 0,-3 3 0,0 2 1,-2 4-1,-4 4 0,1 3-1,2 2 0,-4 7 0,0 0-3,0-9-9,0 9-7,0 4-4,-4 5-15,2 1-35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56:57.3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0 215 23,'0'0'25,"0"0"-1,0 0-2,0 0-2,0 0-5,0 0-3,0 0-2,0 0-1,0 0-2,0 0-1,0 0-1,0 0 1,0 0-3,0-2 0,0 2 0,0 0 0,0 0 0,2-9-2,-2 9 2,6-14-1,1 6 0,-5-2-1,4 0 1,3-3 0,1 0-1,-6-4 0,7 4 1,-5-5-2,5 3 1,-6 2-1,4-2 1,-6 0-1,6 4 0,-6 3 1,-3 8-1,3-11 1,-3 11-1,0 0 0,0 0 2,4 7-2,-4-7 0,10 14 0,0-6 1,-3 5-1,4-4 0,3 1 1,2-1-1,0-1 1,1-1-1,0-2 1,4-2-1,-5-3 0,-1-1 1,-1-3-1,1-4 0,-3 1 0,-6 0 1,3 0-1,-8-1 0,-1 8 0,0-9 0,0 9 0,-3-1 0,3 1 0,-13 6 0,5 7 1,4-1-1,-1 8 0,0 2 0,2 5 0,0 5 1,2 6-1,-1-1 0,-5 3 0,4 0 0,-1-3 0,-5-1 1,5-5 0,-6-5-1,3-5 0,-4-2 1,-2-8-1,0 1 1,0-4-1,-1 0 1,-1-5-1,-2-1 0,0-2 0,-5 0 0,4-2 0,2-4 0,1-1-1,0 2-1,10-1-2,-7-3-8,12 9-8,-1-13-7,4 5-16,2-1-38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56:58.5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0 223 60,'0'0'59,"0"0"-20,10 0-24,-7-7-3,8 0-3,-7-7-1,11 3-3,-8-8-1,7 1-2,-3-4 1,1 3-1,-1-4 0,-4 3 1,2-1-2,-5 4-1,-1 3 1,2 3 0,-5 5 0,0 6 0,0 0-1,0 2 1,-4 11-1,4 2 1,-1 5-1,-1 3 0,1 4 1,1 1 0,0 1-1,0-3 0,0 0 0,0-3 0,-2-6 0,2 0 1,0-4-1,0-5 0,0-2 0,0-6 1,0 9-1,0-9 0,0 0-1,0 0 0,0 0-2,0-9-3,0 9-12,5-9-4,2 2-10,-4 0-29,-1-1-24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56:59.1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13 88,'0'-5'52,"0"5"-21,0 0-20,0 0-3,2-8-1,-2 8-1,0 0-2,9 4-1,-9-4 0,3 8-1,-3-8 0,5 13 0,-4-6 1,2 4-2,-3-2 0,0 2 0,0 0-1,-4-1 0,1 2-1,-2-5-4,0 2-10,5-9-6,-7 9-10,7-9-25,0 0-22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3:59.94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41 4 159,'-12'-1'29,"5"1"-9,-5-3-12,12 3-2,-10 0-3,10 0-1,0 0-1,0 0-3,10 5-2,-10-5-15,7 6-4,3 0-11,3 0-31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57:00.1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8 118 72,'-7'-12'56,"6"7"-20,1 5-21,0-16-4,0 16-4,4-12-1,-4 12-2,11-15-1,1 11 0,-7-5-1,7 1 0,-1-1 0,3 1 1,-4 0-2,4 3 0,0 1 0,1 1-1,-3 3 1,0 0-1,-1 0 1,-5 5-1,-6-5 0,13 11 1,-13-3-1,1 0 0,-1 3 0,0 1 0,0-4 1,-1 7-1,-2-4 1,-1 3-1,-2-2 1,2 0-1,-5 1 1,3-1-1,-4-1 0,5-1 0,-5-1 0,1 1 0,2-2 0,0 2 1,-1-2-1,-1-1 0,5 0 0,4-7 0,-12 14 0,12-14 0,-5 8 0,5-8 0,0 0 0,0 0 0,0 0 0,0 0 1,0 0-1,4-2 0,-4 2 0,10-5 0,-10 5 0,7-6 0,-7 6 0,11-4 0,-11 4-1,12-5 1,-12 5 1,14-2-1,-10 2 0,6 0 0,-10 0-1,10 2 1,-3 2 0,0-2 0,-7-2 0,12 6 0,-12-6 0,10 3 0,-10-3 0,10 5 0,-10-5 0,0 0-1,7 10 1,-7-10-2,0 0 1,10 4 0,-10-4-1,5 0 0,-5 0-5,10-1-8,-10 1-7,13-5-10,-7-1-26,2 3-24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57:08.8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291 14 8,'0'0'20,"0"0"-3,0 0 0,10-2-3,-10 2-2,0 0-2,0 0 2,0 0-3,0 0 3,0 0-2,0 0-1,6-2 0,-6 2-1,0 0-1,0 0-2,0 0 0,0 0-1,0 0-1,0 0 0,0 0 0,0 0-1,0 0-1,0 0 2,0 0-1,0 0 0,0 0 0,-6-8 0,6 8 0,-13-1 0,13 1 0,-16-1-1,8 1 0,-1 0 0,-1 0 1,-1 0-1,3 1 0,-5 1 0,0-1-1,0 2 0,0 2 0,1 1 1,-3-2-1,6 2 0,-4 2 0,0-1 0,-1 1 1,2 0-1,4 1 0,-4-2 0,3 2 0,1-2 0,-2 0 0,2-1 0,4 1 0,4-7 0,-12 9 1,12-9-1,-5 11 0,5-11 0,0 0 0,-9 7 0,9-7 0,0 0 0,0 0 0,0 0 0,0 0 1,0 0-1,0 0 0,0 0 0,0 0 1,4-7-1,-4 7 0,5-14 0,-4 7 0,2-2 0,4 1 0,-4 0 0,1-2-1,-1 2 2,4 0-2,-4-3 1,1 3 0,3-1 1,-4 2-2,-3 7 2,10-9-1,-10 9 0,0 0 0,0 0 0,0 0 1,0 7-1,0 2 1,-7 0-1,3 2 0,-1 1 0,-2-2 0,3 3 0,1-4 0,-2 1 0,3-2 0,2-1 0,0-7 0,0 13 0,0-13 0,10 6 1,-6-4-1,6 1 0,2-2 0,-2 1 0,4-1 0,7 1 0,-4-2 0,4 0 0,2 0-2,3 1-4,-9-1-10,0-2-5,-3-3-10,-1 0-28,-6 1-29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57:22.1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63 17 76,'0'0'43,"0"0"-16,0-10-9,0 10-5,0 0-4,0 0-2,-2-8-2,2 8-1,0 0-1,0 0 0,0 0-1,0 0-1,-2 4 0,2 4 0,-2 1 0,-2 1 0,2 4-1,1-1 0,-2 6 1,3 0-1,-3 4 0,3 0 0,-5 0 0,2 0 0,0 1 0,0 1 0,-4-5 0,3 0 0,0-5 0,-2-2 0,2-3 0,1-2 0,3-8 0,-2 7 0,2-7 0,0 0 0,5-2 0,-5 2 0,10-12 0,-10 12 0,14-9 0,-14 9 0,7-10 1,-7 10-1,14-11 1,-5 6-1,-4-2 1,4-3-1,-1-1 1,4 0-1,-1-1 2,2 0-2,-5 2 1,4-2-1,-2 2 1,-5 3-1,-5 7 0,9-8 1,-9 8-1,0 0 0,0 0 0,-9 2 0,4 6 0,-7-1 0,1 0 0,2 3 0,-3-1 0,-1 0 0,3-1 0,3-1 0,-3-1 0,10-6 0,-10 10 0,10-10 0,-3 9 0,3-9 0,7 7 0,-7-7 0,9 7 0,-1-5 0,4 1 0,-7 2 0,5-2 0,-4 2 0,2 1 0,-8-6 0,9 10 0,-9-10 1,8 14-1,-8-14 0,8 10-1,-8-10 0,9 10-5,-9-10-9,5 8-6,-5-8-10,0 0-26,7 5-27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2:05:00.6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257 41 57,'0'0'55,"0"0"-22,0 0-14,0 0-5,0 0-5,0 0-2,6 0-2,-6 0-1,0 0 0,0-11-1,0 11-1,0-7 1,0 7-1,-6-8-1,6 8 1,-16-9 1,3 6-1,-1 1-1,-1 1 0,-2 1 1,-6 0-2,3 2 1,-4 4-1,4 0 1,-3 1 0,5 1-1,2 4 0,5-3 1,7 3-1,4-2 0,1 2 0,10 2 0,5 3 1,1-4-1,9 3 0,-5-2 0,6 0 0,0 2 0,-6-2 0,2 2 0,-5-3 0,-1-1 0,-5 2 0,-1-4 1,-7 2-1,-1-2 1,-3 0-1,-1-2 1,-5-2 0,-4 0-1,0 1 1,-1-3 0,-6-2-1,-3 0 0,1-2 1,0 0-1,-4-2 0,2-1 0,-2-2 0,6 1 0,-6 0-1,7 4-1,-1-3-4,10 3-11,-3 0-6,10 0-8,-8-1-30,8-6-31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2:05:02.1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66 22 102,'0'-10'40,"0"4"-17,0-1-9,0 7-3,0-9-4,0 9-1,0 0-2,0 0 0,0 6-2,0 1 1,-3 2-1,-1 6-1,-2 0 2,2 8-2,-3 1 0,2 4-1,1 1 1,-3 4 0,3 3-1,1-1 0,-3 3 0,3-5 0,0 1 0,2-4 0,0-3 0,1-2 1,0-4-1,0-3 0,2-6 0,8-1 0,-2-5 0,3-2 0,3-4 0,3-1 1,2-5-1,2-5 0,-1 1-1,3-1 1,-4-2 0,0-1 0,-1 2 0,-8-2-2,0 5-1,-8-2-7,-2 4-10,-2-1-4,-8 3-20,0-3-27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2:05:02.7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16 3,'0'0'62,"0"0"-4,0 0-31,0 0-8,0 0-6,4 5-3,-4-5-3,0 0-1,9 0-3,-9 0 1,0 0-2,0 0 0,0 0-2,0-7 1,0 7 0,0 0-1,-7-3 0,7 3 0,0 0 0,-7-2 1,7 2-2,0 0 2,0 0-1,0 0 0,0 0 0,7 0 0,-7 0 1,13 1 1,-3-1-1,4 0 0,0 0 0,2 0 0,1-1 0,1-2 0,3 1-1,-5 1 0,-2 0-2,-7-1-2,5 2-15,-12 0-3,0 0-13,0 0-28,0 0-20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20.3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28 90,'0'0'52,"0"-10"-28,0 10-9,0 0-5,0 0-2,0 0-3,0 0-2,0 0 1,3 14-2,-3 2 0,0 5-1,0 6 1,-3 4-1,1 4 0,-3-3 1,2-1-1,3-1-1,-4-6 1,1 0-1,1-10 0,2-3 1,0-11-1,0 7 0,0-7 0,9-6 0,-3-7 0,3-2 0,-6-8 1,5-4-1,-1-2 0,0-1 0,1-4 0,1 0 0,2 2 0,-2 4 0,2 4 0,4 6 1,0 4-1,0 7 1,-4 7-1,0 4 1,-1 9 0,-1 4-1,-3 7 2,-4 4-2,1 3 1,-3 2-1,0-1 0,-3-2 1,0-3-1,1-6 0,-1-4 0,3-8 0,0-9 0,0 0 0,11-3 0,-1-10 0,2-8 0,3-3 0,2-2 0,0-4 0,1 0 0,2 0 0,3 4 0,1 2 0,-4 1 0,2 10 0,-2 2 0,0 6 0,-3 5 0,-4 4 1,-1 9 0,-2 8 0,-4 2-1,-4 5 1,3 2 0,-3 2 0,-2-2-1,0 0 0,0-6 0,0-4 1,0-5-1,0-3 0,0-12 0,0 12-1,0-12 1,0 0-2,0-8-2,0-2-3,0 10-13,8-20-3,-3 11-10,-2-6-30,6 3-25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20.6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9-1 159,'0'0'28,"0"0"-7,0 12-12,0-12-4,0 22-1,-2-4-1,2 0-1,-2 4 0,2 0-1,-3 0-1,3-6 0,0 1 1,0-7-2,0 2 0,0-12-2,0 0-5,0 0-12,7-8-3,-3-6-12,1-7-33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20.8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0 169,'0'0'25,"-14"1"-4,6 3-17,5 5 0,3-9-1,-5 11-3,5-4-3,0-7-4,0 0-13,11 12-4,-3-12-14,-2 0-31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21.2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0 156,'2'14'28,"1"3"-7,-3 2-14,4 4-2,-4-1-2,6 3 1,-4-1-2,3-2-1,-3-4 0,-1-4 0,-1-2 0,0-5-1,0-7 1,0 0-1,11 0 1,-11 0-1,8-15 0,0 3 0,1-6-1,-1-3 1,2 1 0,5-4 0,2 4-1,-2-1 1,2 5 0,1 0 0,-1 11 1,-3 1-1,1 4 1,-2 7 0,-3 5-1,-1 3 1,-4 4 0,1 3 0,-2-2 0,-1 4 0,-1-3-1,-1 0 0,-1-4 1,0-1-1,0-2 0,0-4-1,4-3 0,-4-7-3,3 9-12,-3-9-5,0 0-6,8-4-19,-2-4-39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00.48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103 0 150,'-5'5'29,"5"-5"-9,0 0-13,-7-3-2,7 3-1,-9 0-1,9 0-1,-11 8 1,2-2-2,-2 3 0,-1 4 1,5-4-2,-4 5 1,2-2 0,1 2-1,7-2 1,-1-1-1,2-1 0,2-2 0,0 1 1,10-1 0,-5-2-1,4-3 0,2-1 0,1 0 0,-4 1-2,0-3-1,4 0-8,-5-1-9,-2-3-6,-7 4-16,10-6-36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27.5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417 13 65,'0'0'51,"12"-7"-25,0 7-7,-12 0-7,18-1-4,-9-2-1,2 3-1,-11 0-1,18 0-1,-18 0 0,13 0-1,-13 0 0,0 0 0,0 0-1,0 0-1,0 0 2,-10 2-1,-1-1-1,-4-1 0,-3 1 0,-2 2 0,-4-1 0,-1 1 0,-4 1-1,2-1 1,-7 2 0,0 0-1,0-1 0,5 1 0,0 1 0,6-2 0,2 3 0,8-2 0,6 1 0,7-6 0,0 12 1,9-5-1,7-1 0,3 3 1,8 0-1,-4 1 0,5 1 1,-3-1-1,2 1 0,-6-1 0,-4 2 0,-5-2 0,-9 5 0,-3-3 0,-2 4 0,-11 2 0,-7 4 0,-8 0 0,-6 6 0,-3 1 1,-4-1-1,-1 0 0,4-1 0,7-2 0,6-7 0,8 1 0,11-3 0,9-8 1,9 0-1,8-4 0,7-1 1,2 0-1,6-3 0,0 0 1,0 0-1,5-2 0,-2-2 0,4 4 1,-4-2-1,-2 0 0,-2-1 0,0 0 0,-5 1 0,-3 1 0,-6 0 0,-3 0 0,-4 1-1,-13 0-2,17 0-7,-17 0-11,0 0-3,0 0-12,-11-4-35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30.3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0 30,'0'0'39,"0"0"-4,0 0-5,0 0-12,0 0-4,0 0-4,0 0-3,0 0-2,0 0 0,0 0-1,-10 13-1,7-3 0,-6 2 0,4 4-1,2 0 0,-2 2 0,3-2-1,2 1 0,0-2-1,2-4 1,-2-11-1,15 13 0,-5-9-1,0-4-1,5-3-11,-2-4-8,1-7-7,-4 2-24,1-6-23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30.5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6 121,'-6'-1'39,"-3"-4"-15,9 5-14,0 0-6,0 0-2,0 0-2,0 0-5,7-3-14,-7 3-9,16 0-20,-7 0-19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30.8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0 138,'0'0'33,"0"0"-12,5 9-13,-5-9-4,22 2-1,-11-2 0,4 1-1,2 0-1,-5 0-1,3 0 0,-7-1-1,2 3-3,-10-3-8,0 0-9,0 0-10,-6 5-23,-4-4-21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30.9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17 144,'0'0'29,"7"4"-10,1-4-15,7 0-2,2 0-3,-1-4-9,-3 0-11,8 2-13,-8-4-22,4 1-12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31.2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2 146,'-14'19'31,"6"-6"-10,5 7-13,-4-2-4,4 4-1,1 1-1,2-3-1,5 2-2,0-12-4,0 2-13,3-8-6,-8-4-13,13-6-32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32.0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0 76,'0'0'52,"0"0"-28,0 0-7,0 0-7,0 0-1,-8 11-3,8 4-1,-6-2-2,4 9 1,-1 1-2,-2 5 1,3 0-2,-3 4 1,2 1-1,0-2 0,1-3-1,-1-2 0,3-2 0,-2-6-2,2-5-3,0-13-13,0 0-5,0 0-16,10-6-28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32.7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25 134,'-10'-2'34,"10"2"-14,-10 6-14,10 4-1,-5 4-1,5 2-1,-2 4-2,0 5 2,2-1-2,-3-3 0,3 1 0,0-2-1,0-7 2,0-1-2,0-12 1,0 8 0,0-8-1,7-5 1,-2-5-1,0-6 1,0-1-1,0-4 0,0-2 0,1-5 0,0 2 0,-1 0-1,-2 4 2,2 5-2,-3 1 1,-2 9 0,0 7 0,0 0 1,3 9-1,-3 8 0,0-1 1,0 3-1,2 2 2,1-5-1,2 0-1,-2-6 1,-3-10-1,17 8 0,-5-8 1,-2-6-1,2-5 0,-2-2 0,2-3 1,-1-3-1,-2 3 0,1-2 0,-4 5 0,3 2 0,-9 11 0,7-7 0,-7 7 0,3 10 0,-3 6 0,0 2 0,-3 4 1,-1 4-1,4-1 1,-1 1-1,1-3 0,0-5 0,0 0-2,0-18-7,6 13-11,-6-13-3,7-2-16,-7 2-34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35.1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18 8,'0'0'30,"4"-6"-1,-4 6-4,0 0 1,0 0-9,0 0-2,5-12-4,-5 12-3,0 0-1,0 0-2,-4 5 0,4-5-2,-8 13 0,6-5 0,-8 4 0,5 3-1,-4 3 1,4 4-1,-4 1-1,4 6 0,2 4 0,-2 0 1,0 0-1,5 0 0,-2 0-1,2-4 0,0-2 1,4-4-1,-1-3 0,2-9 0,-5 1 0,0-12-2,7 12-4,-7-12-13,0 0-5,0 0-19,5-5-26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46.1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161 115 10,'0'0'40,"0"0"-7,0 0-2,0 0-13,0 0-2,0 0-6,0 0-1,0 0-3,0 0-1,0 0 0,0 0-2,10-5 1,-10 5-2,0 0 1,10-9-1,-10 9 0,3-7 1,-3 7-2,5-13 1,-5 13-1,5-14 0,-5 14 0,4-16 0,-4 16 0,0-14 0,0 14 0,-12-17 0,12 17 0,-17-8 0,9 5 0,0-2 0,-2 3 0,0 2-1,-2 0 1,4 0 0,-5 7-1,4-2 2,-4 5-2,1 3 1,2 6 0,-1 4-1,-1 4 0,2 2 0,0 1 0,7 0 0,-5-1 0,6-3 0,2-4 0,0-3 0,7-9 0,1-2 0,0-4 0,2-3 0,2-1 0,-1-4 1,-1-4-1,2-1-1,-2-5 1,3-6 1,1 3-2,0-5 1,-5 0 0,4-1 0,0 2 0,-4 0 0,2 5 0,-2 5 0,-4 1 0,-5 10 0,1-11 0,-1 11 0,0 0 0,-6 12 0,-1-2 0,2 7 1,-5 2-1,5 5 0,0 0 1,3 1-1,2 1 0,0-4 0,2-4 1,6-1-1,4-5 0,-4-3 0,6-4-1,-1-3 0,-2-2-4,6 0-10,-7-3-6,2-3-7,-7-3-28,-5 9-24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00.71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16 162,'0'0'28,"0"0"-6,5 0-15,5 0-2,-1-3-2,6 3-1,1-2 0,3 2-1,-4 0-4,2-4-3,-1 4-14,-2 0-3,0-2-13,-4-3-32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47.6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19-2 25,'0'0'47,"0"0"-7,0 0-14,0 0-8,0 0-5,0 0-3,0 0-2,0 0-2,0 0-1,0 0-1,0 0-1,0 0 0,-2 6-1,2 7 0,-8-1-1,7 6 1,-4-3 0,5 2-1,-4-1-1,4 0 1,0-3-1,0 0 1,0-4-1,0-9 0,7 10 0,-7-10 2,11 2-2,-11-2 0,12-2 0,-12 2-3,11-11 0,-9 1-6,6-2-10,-1 1-7,3-3-17,-7-2-28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47.9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5 116,'-9'-5'39,"9"5"-13,-10-3-18,10 3-3,0 0 0,0 0-2,0 0-2,0 0-1,0 0-3,0 0-5,9 5-12,-9-5-10,8 13-22,-8-13-15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48.3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98 0 129,'0'0'37,"0"0"-15,0 0-14,-1 10-2,1 1-1,0 1-1,1 4-2,-1 2 1,4 2-1,-4 1 0,3 2 1,-1 1-2,-2 0 0,0-3 0,0 2 0,-2-2 0,-1 2 0,-2-6-1,0 0 0,-4-1 0,1-4 1,0-2-1,-1-2 0,-1-3 0,2-5-1,-2 0 1,0-4-2,10 4-1,-17-17-5,16 9-12,-1-8-4,2 3-14,2-8-31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48.5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24 149,'0'0'29,"-1"-13"-8,1 13-15,0 0-3,0 0 1,-4-13-3,4 13 0,0 0-3,0 0-3,0 0-14,0 0-4,0 8-16,0-8-27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49.6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3 72,'0'0'56,"0"0"-28,-10-3-10,10 3-6,-2 5-4,2 5-2,0 1-1,7 4-1,-2 1-1,4 4 0,2 1-2,5 5 1,0 0-1,3 1 0,1 1 1,1-2-2,-1-2 1,0 1 0,-3-3-1,-4-5 1,1 0-1,-4-7-1,-8 1 0,-2-11-2,1 8-2,-1-8-12,-10-3-5,4-8-12,-1-2-25,0-3-21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49.9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243 2 153,'0'0'28,"-5"10"-12,-5-5-9,5 7-1,-8 3-2,6 4-1,-10 5 0,0 3 0,-1 1-1,-5 2-1,1 0 0,2 1 0,1-3 0,1-2-1,1-4 1,2-4-1,4-6-1,4-4 1,7-8-2,0 0-3,0 0-11,8 0-6,4-4-7,3-6-26,3-1-25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0.2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25-1 126,'0'0'38,"0"13"-15,0-6-13,0-7-4,-10 22 0,3-11-2,4 8-1,0-5-1,3 4 0,-4-2 0,4-1-1,7-2 0,-2-3-1,6-4-1,-4-6-5,9 0-12,-4-6-3,1-5-11,-1-5-26,-1-2-22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0.4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20-1 160,'-10'0'26,"10"0"-7,0 0-14,-9 5-3,9-5-3,0 13-6,0-13-11,9 9-7,-9-9-17,17 7-27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0.8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92 0 162,'0'0'26,"4"16"-6,-4-8-14,5 10-2,-4-4 1,3 10-2,-4-1-1,1 4-1,-1-1 0,0 2 1,-5-1-1,2-3 0,-7-4 0,3-2-1,-5-1 1,7-6-1,-5-2 1,4 0-1,-4-6 0,10-3 0,-15 0-1,8-3-2,7 3-3,-13-22-10,11 8-6,-1-5-7,3-1-25,0-5-27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1.0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17 175,'-1'-7'24,"-3"-3"-5,4 10-13,0 0-2,0 0-1,0 0-1,4 7-2,-3 0-1,-1-7-2,9 22-10,-9-22-6,6 13-6,-6-13-16,0 0-35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01.04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88-1 176,'0'0'25,"0"0"-4,0 0-15,0 6-2,-1 6-1,-2 3 0,-1 4-2,-6 5 1,0-1-1,3 3 0,-6-2-1,1 1 0,5-3 0,-3-7 0,6 2-1,-2-9-2,6 1-3,0-9-13,0 0-3,13-7-9,-1-4-28,-2-5-30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2.5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155 24 62,'0'0'48,"0"0"-16,8-5-12,-8 5-7,9-4-4,-9 4-3,0 0 0,8-9-2,-8 9 1,0 0-2,0 0 0,0 0 0,0 0-1,-13-7 0,-1 7-1,-2 3 0,-3 3 1,3-2-1,-4 2 0,-1 2-1,2 1 0,4-3 1,3 2-1,4 0 0,1 2 0,7-3 0,0 2 0,9 3 0,1-3 1,5 4-1,2-1 0,-1 0 0,3 1 1,-3 0-1,-3 0 1,-1-3-1,-4 0 1,-8-1-1,0 0 1,0-9-1,-17 14 1,6-12 0,-6 2-1,1-4 0,-1 0 0,2 0 0,0-2-2,7 1 0,3-9-3,5 10-11,10-12-5,7 7-9,6-8-28,3 3-25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2.7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0 157,'0'12'28,"-7"2"-7,7 4-16,-3-3 0,3 2-2,-4-1 0,4 1-2,0-6-1,0-3 0,0-8-3,0 0-7,9-2-10,-3-10-6,3-6-17,-1-3-33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3.2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67-1 151,'0'0'30,"0"0"-8,-10-3-15,10 3-1,0 0-2,-6 9 0,6-9-1,-2 16-2,0-4 1,2 5 0,-6 1-1,6 4-1,-6 2 1,2 3 0,-3 1-1,2 1 0,-3-1 0,3-3 0,2-2 0,-1-1 1,4-6-1,4-2 0,-1-4 0,7-2 0,-2-3 0,6-2 0,0-3 0,3 0 0,0-5-1,1-3 0,2-1 0,-2-3-4,0 6-6,-10-8-9,2 2-5,-10-3-16,0 1-33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3.4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26 164,'-10'-10'26,"10"10"-5,5-8-15,7 3-1,3 4-2,7-1-2,-1 2 0,4 0-2,0 3-1,3 5-6,-8-3-11,5 0-4,-7 1-14,-1 0-33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3.7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39 0 163,'-7'14'26,"-3"1"-7,1 2-14,2-6-3,7-11-2,-5 12-5,5-12-13,0 0-6,0-7-15,5-6-28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6.8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327 4 35,'0'0'37,"8"-2"-7,-8 2-4,13-2-8,-13 2-5,12 0-3,-4 0-3,-8 0-2,12 0 0,-12 0-1,7 2 0,-7-2-1,0 0 0,0 0 0,0 0 0,0 0 0,0 0-1,-5 1 0,5-1 1,-17 0-2,9 0 1,-6 0 1,-6 0-2,1 0 0,-3 3 1,-5-3-1,1 3 0,-4 1-1,2 3 1,-4-3-1,2 2 0,4 1 0,-1 0 0,6 0 0,6 0 0,1-1 0,14-6 0,-6 12 0,6-12 0,16 10 0,1-1 1,4-1-1,3-1-1,4 3 1,0 0 1,-3-1-1,-3 0 0,-1 2 0,-4-3 0,-7 0 0,-4 0 0,-6 2 0,-3 0 0,-5 1 0,-7 2 1,-3 3-1,-2 1 0,-5 1 1,2 3-1,1-2 0,0-2 0,4 1 0,6-4 0,3-2 0,4-2 0,5-2 0,0-8 0,8 8 0,3-5 1,3 0-1,2-1 0,3-2 0,4 0 1,2 0-1,3 0 0,2 0 0,5-1 1,0-2-1,-2-1 0,0 2 0,-3-2 0,-7 2-1,-3 0 0,-3 2-3,-17 0-10,8 0-7,-8 0-5,0 0-19,-2 4-38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7.9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76,'0'0'53,"0"0"-22,0 0-16,0 0-4,0 0-3,5 5-3,2 4-1,-2 1 0,5 3-1,-1 0 0,6 4-1,-3 1 0,3 0-1,-5 1 0,4 0 0,-1-1 1,-1 0-2,-5 1 1,0-5-1,0-2 0,-4-1 0,-1-3 0,-2-8-1,3 10-3,-3-10-5,0 0-10,0-7-6,0 7-17,0-17-31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8.2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206 2 137,'0'0'35,"-12"-8"-12,12 8-13,-12 8-4,7 2-1,-6 5-2,4 1 1,-8 2-2,3 5-1,-4-1 0,4 2 1,-5-1-2,1 0 1,0-1 0,1-2-1,2-3-1,0-4 0,4-2-1,1-7-2,8-4-8,0 0-9,8 0-5,4-4-19,5-3-31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8.6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1 135,'0'0'35,"0"0"-12,12 3-13,-12-3-3,0 0-2,0 0-2,1 20 1,-1-11-2,0 8-1,0-3 0,-1 5 0,-1-1-1,-1 0 1,-1-2-1,1-5 0,1-1 0,2-10 0,0 12-1,0-12-1,9 0-5,-9 0-11,9-12-4,0 1-12,-3-2-31,1-6-14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8.8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11 158,'0'0'26,"-3"-9"-5,3 9-16,0 0-2,0 0 0,0 0-3,0 0-1,0 0-6,6-2-11,-6 2-6,5 5-16,-5-5-29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01.33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20 176,'0'0'24,"0"0"-4,4-3-13,-4 3-2,20-5-1,-6 0-2,5 3 0,-2-3 0,3 5-1,1 0 0,-4 0-1,1 0 0,-4 0 0,-3 0 0,0 4-2,-3 3-1,-8-7-1,8 11-9,-8-2-9,0 2-4,-10 2-17,3 5-40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9.3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113 1 131,'0'0'36,"4"5"-13,-1 6-13,-3-3-3,0 7-2,0 0-1,0 3-1,0 0 1,7 2-2,-7 1-1,3 1 1,-3 0-1,0-2 0,0 1 1,-1-2-1,-8-1 0,1 2 0,-4-3 0,0-4-1,-2 0 1,2-7-1,-1 1 1,1-2-1,4-5 0,1-1-1,7 1-1,-17-19-1,17 5-5,-7-3-12,10-3-3,1-5-12,4-1-28,6-2-20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9.5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18 169,'-5'-13'25,"5"13"-7,-7-7-13,7 7-2,0 0-1,0 0-2,0 0-4,0 5-9,0-5-8,0 9-7,0-9-26,0 0-23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1.7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0 88,'0'0'43,"0"0"-17,0 0-10,0 0-5,0 0-3,-5 5-1,5-5-1,-3 14-3,3-4 1,-3-2-1,-1 5-1,3-2 0,-1 2-1,-1-1 1,1-3-1,2-1-1,0 3 1,0-11-1,0 10 1,0-10-1,0 0 1,0 0-1,8 11 0,-8-11 0,9 0 1,-9 0-1,8-1-1,-8 1 1,16-8-2,-8 4-2,-1-4-7,2 0-8,1 0-7,0-1-17,-3-2-28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2.0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0 106,'-12'-2'47,"12"2"-20,0 0-17,-12 3-2,12-3-3,-3 9-1,3-9-2,0 0-1,-6 8 0,6-8-1,0 0-4,0 0-14,0 0-6,4 0-13,-4 0-29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2.8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96,'0'0'50,"0"0"-21,0-10-17,0 10-4,12-2-2,-6 2-1,6-1-2,3-1 0,-3-2 0,8 4-1,1-3 0,-4 1-1,2 0 1,1 0-1,-5 2 0,0-1-1,-4-1 0,-11 2-1,11 0-3,-11 0-2,0 0-11,0 0-6,-8 12-13,-6-5-29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3.1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26 128,'0'0'38,"0"0"-14,0 0-14,15 5-2,-5-5-3,7 0-1,-2 0-2,5 0-1,0-1 1,-2-1-2,-1 0-2,0-4-2,3 5-10,-3-3-7,-2 0-8,-5-2-25,5 2-24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3.5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2 124 153,'0'0'29,"10"-12"-8,2 6-12,-8-4-4,9 4-3,-4 1 2,3-2-3,-3-2-1,3-1 1,-2 1-1,-3-1 0,-2 0 1,2 0-1,-5 0 1,-2 10-1,3-10 1,-3 10-1,0 0 1,0 0-1,-5 10 1,-2 7-1,4 0 0,-1 4 0,1 1 0,-4 5 0,4 3 0,1 0 1,0 1-1,0-2 0,1-1 1,1 0-1,0-3 0,0-5 0,0-6 0,0 0 0,0-6 1,0-8-1,1 10 0,-1-10 0,0 0-1,0 0-3,6-7-11,-6 7-4,0-15-8,0 3-19,0-2-35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5.1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390 0 45,'0'0'59,"0"0"-15,10 4-24,-10-4-7,0 0-4,0 0-2,0 0-1,-15 3-2,8-1 0,-5-2-1,-1 3 0,-7-3-2,1 4 1,-6-4 0,0 1-1,-5 3 0,2 2 0,-1-1 0,-1 2 0,3-1-1,4 1 1,1 1-1,5 2 0,7-2 1,4 1-1,6 0 0,0 0 0,10 0 0,5 4 0,3-3 1,6 0-1,1 1 0,5-1 0,-7 3 1,2-6-1,-1 3 0,-6-3 0,-8 1 1,-3 1-1,-7-1 0,-7 2 0,-10 0 0,-3 1 0,-6 1 1,-5 3-1,0 0 0,-1 2 0,0-2 0,5 0 0,6-3 0,4 2 1,7-3 0,10-3-1,0-8 0,17 10 1,4-9-1,4 3 0,4-4 1,-1 0-2,4 0 2,0 0-1,1 0 0,-3 0 0,-1 0 1,-1-1-1,1-1 0,-4 1 0,-5 0 0,-2-4-1,-3 5 0,-5-4-5,2 4-11,-12 0-2,0 0-8,0 0-19,0 0-35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5.5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128 0 156,'0'0'28,"3"12"-7,-3-12-13,2 16-3,-2-2 0,0 3-2,-5 0-1,3 0 0,-3 1 1,1 2-2,-6-1 0,2 0 0,-3-3 0,-2-1-1,1-2 1,-1 1-1,0-4 0,2 0 0,1-6-1,4-4-1,6 0-3,-10-9-10,10-1-5,4-8-6,2-2-17,0-4-30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5.7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13 163,'0'0'26,"0"0"-7,-1-6-11,1 6-4,0 0-2,0 0-5,0 0-9,0 0-8,0 0-6,0 0-19,0-7-31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01.58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34 172,'0'0'26,"0"0"-5,0 0-14,15 3-1,-2-3-3,1 0-1,2 0 0,0 0-1,-2 0 0,0 0-1,0 0-1,-5-5-1,5 5-5,-4-1-13,4-4-3,-1-1-8,2 0-30,0-8-30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6.4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2-2 159,'-5'5'27,"5"5"-10,0-2-10,12 9-2,-4-1-1,7 7 0,-2-1-1,7 4-2,-4-2 0,1 3 0,-4-7 0,-2 1-1,-1-3 0,-5-3 0,2-2-1,-7-13 0,5 13-5,-5-13-13,0 0-2,0 0-10,16-10-26,-11-2-27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6.7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230-1 163,'-20'0'27,"3"10"-7,0 1-10,2 8-5,-2 1-2,1 6-1,-1 0 0,0 1-2,0 1 1,0-3-2,2 0 0,-2-7-2,4 2-1,-3-5-8,11-5-8,5-10-5,0 0-16,14 3-32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2 177,'0'0'23,"0"0"-5,-3 13-13,-4-3-2,5 6-1,-3 2-1,2 1 0,-1-3 1,-1 1-2,4-4 0,-1-2-1,2-4-2,0-7-2,3 0-10,-3 0-5,15-9-7,-4-5-20,2 3-32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7.2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21 144,'-9'-16'31,"9"16"-10,-5-8-10,5 8-7,0 0-3,0 0-1,0 0-2,0 0-8,0 6-10,0-6-9,0 15-20,0-15-20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8.0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173 0 152,'0'0'29,"0"0"-7,0 0-13,14 7-3,-14-7-1,5 19-2,-4-8-1,1 7-1,-2-1 1,0 5-1,-5 2 0,-5 3 0,-2 1-1,-1-2 1,-4-1-1,0 1 1,-4-8-1,0 2 0,3-8 1,1 0-1,7-10 0,-5-2-1,5 0-1,3-10-3,7-3-9,2-7-7,5-3-4,3-5-16,5 0-34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8.2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14 169,'0'0'25,"0"-14"-6,0 14-12,0 0-2,-9 5-3,9-5-1,-7 10-2,7 0-3,0-10-13,-3 17-5,3-17-6,6 6-26,4-5-25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8.5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0 171,'0'0'25,"0"0"-6,0 0-12,8 0-5,2 1 0,5 4 0,-5-4-1,6 2-1,1-1 0,-2-2 0,0 0-1,-2 0-1,-3 0-1,-10 0-4,15-8-12,-15 8-4,0 0-13,-7 0-28,-3 0-10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8.7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25 168,'0'0'23,"4"1"-4,8-1-14,1 0-2,4 0-2,3-3-3,5 3-11,-1-6-7,1 2-7,-2-2-24,4-1-22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9.0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59 0 170,'0'0'25,"-17"4"-6,12 13-11,-6-6-4,6 8-1,3-1-1,-6 4 0,5 1-1,1 1-1,0-1 1,1 1-1,1-1 0,0-3-1,0 3-3,-4-10-8,4 4-7,4-7-5,-3 1-14,-1-11-34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05.7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7 83,'0'0'55,"-5"-9"-23,5 9-15,0 0-5,0 0-3,0 0-2,0 0-2,0 0 0,0 0-2,5 5 1,-5-5-2,20 18 0,-6-7 0,2 7-1,1-3 0,5 3 0,-2 5-1,0-4 0,0 2 1,0-2-2,-6-3 2,1 0-1,-3-2 0,-7-3-1,3-2-1,-8-9-1,7 7-4,-7-7-12,1-4-2,-1-9-7,4 2-23,-4-9-31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05.8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-1-1 134,'0'0'34,"0"0"-16,0 0-8,0 0-1,-3 8-4,3-8-2,0 0 1,0 0-2,9 7 1,-9-7-1,14 7-1,-6-4 1,4 3-1,-1-1 0,2 1 0,-2-2-1,1 1 1,1-2 0,-4 2-1,2 0 1,0 1-1,-3-3-1,-1-1-2,3 5-6,-10-7-9,12 8-6,-12-8-12,0 0-32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01.92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139 15 158,'0'0'30,"5"-9"-8,-5 3-7,0 6-10,0 0 0,-10 9-2,1 0-1,-4 5 0,-1-1-1,0 5 0,-2 6 0,2-3 0,0 1-1,0 3 1,2-1-1,7 0 0,-2 2 0,5-3 0,2-1 0,0-4 0,7 2-3,-2-7 0,9 1-11,-1-11-8,1 1-4,1-8-13,2-4-41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06.0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267 7 142,'0'0'33,"-14"-9"-10,14 9-10,-10 0-6,10 0 0,-8 7-3,6 0 0,-6 4-2,-4 2 0,-3 6 0,0 4-2,-4 0 1,-1 5 0,-2 1-1,-2 6 1,2-8-1,2 0 0,3-4 0,-3-4-1,10-3 0,2-8-2,8-8-2,0 0-12,0 0-4,6-9-5,9-5-19,4 0-35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06.3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0 169,'0'0'24,"5"13"-5,-5-13-12,0 19-2,0-5-1,0 7-2,-2-4 1,2 4-2,-3-4 0,1-2-2,2-2 0,-3-4-3,3-9-10,5 1-6,3-2-5,0-13-14,7-4-32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06.5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0 182,'-16'0'21,"-1"4"-2,5 2-15,4-3-3,8-3-2,-2 13-6,2-13-10,10 8-4,0-5-9,5 2-25,0-5-26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06.9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99 0 181,'0'0'22,"-3"9"-2,3 0-15,0 2-1,0 4 0,1 1-2,3 3-1,-4 2 1,1 4-1,-1 0 0,0 1-1,-5 2 1,-3-2 0,0 0 0,-4-1-1,2-6 1,0-2-1,-2-7 0,4-2 0,-2-6 0,10-2-2,-12-7-1,5-11-1,7 5-10,-2-12-7,2 0-4,0-5-12,9 0-35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07.1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17 185,'-11'-11'22,"11"11"-3,-12-10-14,12 10-1,0 0-2,0 0-2,0 0-1,0 0-5,0 0-13,0 0-1,10 8-8,-10-8-21,17 10-35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07.9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18 76,'-7'0'53,"7"0"-19,0 0-17,0 0-6,0 0-2,0 0-3,3-10-1,6 10-1,-9 0 0,16-4-1,-7 3 0,4 0-2,-2 0 1,1 1 0,1-1-2,4 1 2,-2 0-2,-4 0 0,-1 0-1,2 0-1,-6 3-3,-6-3-10,10 4-5,-10-4-5,0 0-20,0 0-29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08.2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9-2 158,'-9'7'26,"9"-7"-7,0 0-12,0 0-2,4 1-2,9 2-1,4-3 1,0 1-2,1 0 0,-1 1 0,0 1-1,1-3-2,-1 3-4,-9-3-12,4 0-3,-2-3-9,-2-2-27,1-3-22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09.6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200 6 3,'0'0'17,"0"0"3,0 0 0,0 0 5,0 0 2,0 0-7,0 0-2,0 0-5,0 0-2,0 0-4,0 0 0,-14-6-3,14 6 0,-11 0 0,11 0-1,-12 0 0,12 0-1,-13 3 1,13-3-1,-17 1 0,17-1-1,-15 1 1,15-1-1,-17 5 0,7-3 1,4 1-1,-3 4 0,-1-2 0,0 5-1,2-4 1,0 5 0,-1 2-1,1-2 1,1 0-1,4 1 0,-5-1 0,4 1 0,3-3 1,1 0-1,0 1 0,0-3 0,5 2 1,3 4-1,-5-2 0,4-3 1,3 4-1,-3-3 0,1 1 0,-1 0 0,3-2 0,-4-3 1,4 0-2,-1 1 2,4-4-1,2-1-2,0 1-1,-2-2-10,4 0-6,0-4-6,3-2-14,-5-4-32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10.7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225 5 106,'0'0'45,"0"0"-18,-13-3-15,13 3-3,-11 0-2,11 0-2,-17 0-1,17 0 0,-18 2 0,6 4-2,-2-1 0,6 0 0,-6 3-1,1 0 0,3 3 1,-4-1-2,4 3 1,5-1-1,0-1 1,-2 3-1,6-1 0,1 4 1,0-3-1,0 2 0,0 0 0,0-2 0,0 0 0,-2-3 0,-3-1 0,3-1 1,-8 1-1,10-10 0,-15 12 0,15-12 0,-11 12 0,11-12 0,0 0 0,-6 9 0,6-9 0,6 6 0,-6-6 0,17 12 0,-8-4 0,1 4 0,-1 0 0,2 7 1,-5-2-1,2 3 0,-6 1 0,-2-2 0,-2 2 1,-6 0-1,2-3 1,0 2-1,-1-6 0,3 1 1,1-3-1,3-2 0,0-10 0,3 10-1,11-7-1,-5-5-4,8 1-10,-2-7-4,3-1-6,-3-4-16,2 2-33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11.2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 89 178,'0'0'23,"-15"0"-5,10 11-12,0 0-3,3 8-1,2 0 0,0 3-1,0-3-1,7 2 1,-2-7-1,3-2 1,4-7 0,1-5-1,1-1 1,-1-11 0,2-6 0,2-2 0,-2-4 0,-4-3-1,-6-3 1,-3 1-1,-2 5 1,-7 1 0,-9 7-1,-1 4 1,-8 6 0,2 9 0,1 8-1,-3 10 0,8 4 0,2 0-2,10 6-1,2-8-5,8 3-13,6-9 0,8-2-7,2-8-20,6-1-35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02.33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91 26 144,'-2'-14'34,"2"14"-10,-4-6-10,4 6-6,0 0-4,0 0 0,-8-7-1,8 7-1,-15 1 0,6 5 0,0-2-1,-2 1-1,-1 2 1,4 0-1,-1 5 1,6-1-1,3-3 0,0 2 0,3-1 0,3 0 0,2 0 0,4-2 1,-5 4-1,3-2 0,-6-4 0,-4-5 1,10 10-1,-10-10 1,0 9-1,0-9 0,-14 0 0,5 0 0,2 0-1,-4-4-3,11 4-7,-13-8-10,12 1-3,-1-2-11,4 0-33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11.4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 0 181,'-10'15'22,"-2"-5"-3,8 3-13,-8-3-1,9 3-2,-3-3-1,0 3-1,2-2 0,2 1 0,2-12-2,-1 10 0,1-10-3,0 0-8,8 0-7,1-7-4,3-2-10,-2-8-32,6-1-18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11.6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6 181,'0'0'23,"-14"-10"-3,14 10-15,-14 2-1,14-2-2,-7 17-3,7-17-3,0 20-11,0-11-5,2 0-6,-2-9-14,19 14-34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12.0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-2 148 181,'0'0'22,"2"-15"-2,10 11-13,-6-9-3,6 2-2,1-2 0,0 2-1,-1-2-1,1-1 1,-8 2-1,5-2 1,-9 4-1,1 1 1,-2 9-1,-2-9 1,2 9-1,-11 5 1,6 6-1,-2 6 1,2 5-1,0 6 0,4 2 1,-4 4-1,3 1 0,0-4 0,2 0 0,-1-4 0,-1-2-1,2-10 0,0-2-1,0-13-2,5 9-9,-5-9-7,15-7-3,-5-8-11,6-2-31,-3-8-18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12.9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73 9 132,'-10'0'35,"10"0"-12,0 0-12,0 0-3,0 0-2,0 0-1,8-5-1,1 3-1,-1 0 0,6 2 0,-6 0-1,6 0 0,-1 0-1,-3 2 1,1 3-1,2 3-1,-8 1 1,2 3 0,-5 2-1,3 1 0,-5 3 1,0 1-1,-5 2 0,1-1 0,1 1 0,-1-2 1,1-2-1,-5 4 0,6-3 0,0-4 0,1 2 0,1-2 0,0 0 1,1-1-1,4-2 0,5-3 0,-10-8 0,16 16-1,-10-10 2,5-3-2,-11-3 1,10 7 1,-10-7-1,8 8 0,-8-8 0,0 0 0,0 0 0,-10 12 0,10-12 1,-14 14-1,6-10 0,5 4 0,-6 4 0,6-3 0,-1 5 0,4-1 0,0 0 0,0-1 0,0 4 1,0-4-1,4 5 0,-3-4 0,-1 0 1,2 1-1,-2-1 1,0 0-1,0-1 0,-3-3 1,-1 2-1,3-2 0,1-9 0,-17 16 0,8-9 1,-1 1-2,-5 1 2,-2 1-2,-1-1 1,-6 0-2,5 2-2,-1-5-6,12 5-10,-8-5-3,16-6-9,0 0-30,0 0-33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0:50.9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8 65,'-13'7'59,"13"-7"-31,0 0-10,-16 0-7,16 0-2,0 0-3,0 0-2,0 0 1,0 0-2,11-7 1,1 6-2,2 1 0,8 0 0,-1-2-1,5 2 0,3 0 1,-3 0-2,4 0 1,-5 3-1,-1-3 1,-2 0-1,-5 2 0,-1 1 0,-5-3 0,-2 0 0,-9 0-2,10 0-1,-10 0-2,0 0-9,0 0-11,2-11-12,-2 11-32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0:51.3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12 88,'-7'-9'57,"1"4"-25,6 5-20,0 0-3,0 0-3,-13 8-2,13 8 0,-2-1-1,1 11-1,1-2 0,0 7-1,0 7 1,0 0-1,0 2 0,0-2 0,1-3-1,-1-7 0,2 0 0,-2-7 0,0-8 0,0-4 0,0-9 0,0 0 0,0 0-2,0 0-2,0 0-4,8-14-14,3 2-7,-6-3-25,8-1-32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0:52.3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2 55,'0'0'59,"0"0"-29,0 0-11,0 0-7,0 0-3,0 11-4,0-11 0,-2 17-2,0-10 1,2 8-1,-3 0 0,3 7-2,-2-3 2,2 8-2,-2 4 1,2 2-1,0-3 0,0 7 0,0-6 0,0 3-1,0-2 0,0-2 1,0-7-1,0-4 0,0-2 1,0-3-1,0-4 0,0-1 0,0-9 2,0 0-2,0 0 0,0 8 0,0-8-2,0 0 0,0 0-1,0-6-6,0 6-13,2-13-10,0 3-28,3-3-27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0:53.2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26 48,'0'0'68,"0"0"-26,0 0-25,-9-11-6,9 11-3,0 0-3,0 0-1,0 0 0,-1 6-1,1-6-1,-2 18-1,0-4 1,2 5-1,0 5 0,0 1 0,0 8 0,0 0-1,0-1 0,0 0 0,0-5 0,0-1 1,-3-5-1,3-7 0,0-4 0,0-10 2,0 0-2,0 0 0,0 0 1,3-10-1,-1-3 0,-2-9 1,2-2-1,-1-5 0,-1-7 0,0-1 0,0 0 0,0 3 0,0-1 1,0 9-1,0 6 0,0 4 0,0 16 0,0-10 0,0 10-1,6 10 1,-3 3 0,4 3 0,-3 1 0,8 3 1,-3-4-1,2 0 0,0-3 0,-1 0 0,4-7 1,-5-3-1,4-3 0,-3 0 0,-1-7 0,5-2 1,-4-2-1,3-5 1,-1-1-1,-3 3 0,0-1 0,-4 1 0,-5 14 0,7-11 0,-7 11 0,0 0 0,6 17 0,-6-2 0,0 6 0,1 5 0,1 3 0,0 2 1,-2 2-1,3-4 0,-1-3 0,2-1 0,-1-2 0,-1-10 0,0-1-1,-2-12 0,0 0-1,0 0-4,11 5-8,-6-12-10,0-4-11,4-1-32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0:53.6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11 121,'0'0'44,"0"0"-18,-9-12-14,9 12-7,0 0 0,0 8-2,0-8-1,-2 21-1,2-6 0,0 11 2,-2 2-2,2 2 0,0 3 0,0 6 0,0 0-1,0 4 1,-2-3-2,2-2 2,0-4-1,0-4 0,0-7-1,0-8 0,0 0-1,0-15-4,11 8-15,-6-8-6,9-8-17,-5-3-42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0:55.1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36 60,'0'0'63,"-7"0"-35,7 0-10,0 0-6,0 0-3,0 0-3,0 0-1,0 0-1,0 0-2,5 2 2,7-2-2,-5 0 0,7 0 0,2-1 0,4 0-1,1-2 2,3 0-2,-1-4 0,-2 6 0,-2-4 0,1 2 0,-4 1-1,-6 1 1,-1-1-2,-9 2 0,0 0-1,0 0-3,0 0-7,0 0-10,0 0-8,0 0-30,-4-11-23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02.64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 2 184,'13'-1'24,"-8"-3"-4,9 9-14,-2 1-2,3 6-2,0 0 1,-3 4-1,1-1-1,0 4 1,-7 2-1,-2-1-1,-1-1 1,-3 1 0,-9 0-1,-2-1 0,-3 1 0,-3-3-1,0-3 0,-3-1-6,7-1-13,-3-6-2,5-3-8,2-3-21,8-4-43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0:55.5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66 19 144,'0'-8'34,"0"-3"-10,0 11-16,0 0-2,0 0-2,0 7 0,0 5-2,0 7 0,4 2-1,-4 10 0,0 3 1,-4-1-1,-1 4-1,-2 0 1,-3 5 0,2-6-1,-2 0 1,2-1-1,-1-5 0,6 0 0,1-2 0,0-4 0,2-3 1,0-3-2,2-4 1,1-3 0,-3-11-1,11 11 0,-11-11-3,13 3-4,-13-3-14,12-12-4,-7-4-17,8 2-43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0:56.3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74-2 150,'0'-11'32,"0"11"-9,0 0-16,0 0-2,5 19 0,-5-2-2,4 6-1,-4 7-1,0 2 0,-9 9-1,3-3 0,-2-2 1,-3 5-1,-3-7 0,7 1 0,-5-6 0,6-5 0,1-6 0,0-4 0,5-14 1,0 0-1,12 0 1,-5-13-1,5-4 0,-3-4 0,2-9 0,3-9 0,-9 0 0,4-4 0,-2 3 0,-5-2 0,0 2 0,-1 7 0,3 8 0,-4 12 0,0 13 0,0 0 0,0 13 1,0 10-1,0 4 0,0 7 0,2-1 0,3 1 0,-1-2 0,3-2 0,3-9 1,-1-5-1,2-4 0,4-8 1,3-4-1,-2-7 0,3-9 0,1-2 0,-1-2 0,-1-6 1,1-2-2,-1-1 1,-1 5 0,-2 3 0,-10 5 1,4 7-2,-9 9 2,0 0-1,0 16 1,-4 7 0,-3 5-1,4 0 1,-8 6-1,7 0 1,-1-1-1,2-3 0,1 1 0,2-7 0,0-5 1,0-1-2,5-5 2,-3-3-2,-2-10 1,3 8-1,-3-8-1,9-4-3,2 2-10,-2-7-8,1-1-6,4-8-24,2-1-39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0:56.8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54 27 128,'2'-10'41,"-2"10"-16,2-17-16,-2 17-2,0 0-2,14 0-1,-14 0 0,2 9-1,0 0-1,1 9 0,-3 4 0,0 4 0,0 6-1,-3 0 0,1 4-1,0 0 1,-5 1 0,3 0-1,-3-1 1,4-1-1,-4-3 1,0 0-1,-2 2 0,2-1 0,3-4 0,-5-3 0,4-6 0,2-3-1,3-3 1,-2-4 0,2-10 0,0 0-1,3 3-1,-3-3 0,16-5-3,-12-8-10,10 8-9,-3-6-7,-3 1-30,-1-4-32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20.3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24 90,'0'0'52,"0"-8"-28,0 8-9,0 0-5,0 0-2,0 0-3,0 0-2,0 0 1,3 12-2,-3 1 0,0 6-1,0 4 1,-3 4-1,2 3 0,-4-2 1,3-2-1,2 0-1,-3-5 1,0 0-1,1-9 0,2-2 1,0-10-1,0 6 0,0-6 0,8-5 0,-3-7 0,3-1 0,-6-7 1,6-3-1,-2-3 0,-1 1 0,3-4 0,-1-1 0,3 2 0,-3 4 0,4 3 0,2 6 1,0 3-1,0 6 1,-5 6-1,3 3 1,-3 9 0,0 2-1,-3 7 2,-3 3-2,1 3 1,-3 2-1,0-2 0,-3-1 1,0-3-1,2-5 0,-2-3 0,3-7 0,0-8 0,0 0 0,10-3 0,-1-8 0,1-7 0,3-3 0,1-1 0,1-4 0,1 0 0,1 0 0,4 4 0,-1 1 0,-3 1 0,2 9 0,-1 2 0,-1 4 0,-2 5 0,-4 4 1,-1 7 0,-1 7 0,-3 2-1,-5 4 1,4 2 0,-4 2 0,-1-2-1,0-1 0,0-4 0,0-4 1,0-4-1,0-2 0,0-11 0,0 10-1,0-10 1,0 0-2,0-7-2,0-2-3,0 9-13,7-17-3,-2 9-10,-2-5-30,4 3-25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20.6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7-1 159,'0'0'28,"0"0"-7,0 11-12,0-11-4,0 19-1,-1-4-1,1 1-1,-2 3 0,2 0-1,-3 0-1,3-4 0,0-1 1,0-5-2,0 1 0,0-10-2,0 0-5,0 0-12,6-7-3,-3-5-12,1-6-33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20.8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0 169,'0'0'25,"-13"1"-4,6 2-17,4 5 0,3-8-1,-4 9-3,4-2-3,0-7-4,0 0-13,10 10-4,-3-10-14,-1 0-31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21.2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0 156,'2'12'28,"0"3"-7,-2 1-14,3 5-2,-3-2-2,6 3 1,-4-2-2,2 0-1,-3-5 0,1-3 0,-2-1 0,0-5-1,0-6 1,0 0-1,9 0 1,-9 0-1,7-13 0,0 2 0,0-4-1,1-4 1,0 2 0,5-3 0,2 2-1,-2 0 1,2 3 0,1 2 0,-2 9 1,-2 0-1,1 4 1,-2 6 0,-2 4-1,-2 3 1,-2 4 0,1 3 0,-4-3 0,1 3 0,-1-1-1,-1-1 0,-1-3 1,0-1-1,0-2 0,0-3-1,3-3 0,-3-6-3,3 8-12,-3-8-5,0 0-6,7-4-19,-2-3-39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27.5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361 11 65,'0'0'51,"11"-5"-25,-1 5-7,-10 0-7,16-1-4,-9-3-1,2 4-1,-9 0-1,16 0-1,-16 0 0,11 0-1,-11 0 0,0 0 0,0 0-1,0 0-1,0 0 2,-8 2-1,-3 0-1,0-2 0,-5 1 0,-2 1 0,-2 0 0,-2 0 0,-2 1-1,-1 0 1,-4 1 0,0 0-1,0 0 0,3 0 0,1 1 0,5-1 0,2 2 0,6-2 0,7 1 0,5-5 0,0 11 1,7-5-1,7-1 0,2 3 1,8 0-1,-4 0 0,5 1 1,-4 0-1,3 1 0,-7-2 0,-2 2 0,-5-1 0,-7 4 0,-3-3 0,-2 4 0,-9 2 0,-7 3 0,-5 1 0,-6 3 0,-4 2 1,-2 0-1,-2-2 0,5 1 0,5-3 0,5-5 0,7 0 0,10-2 0,8-7 1,7 0-1,7-3 0,6-2 1,4 1-1,2-3 0,1 0 1,1 0-1,4-2 0,-2-1 0,2 3 1,-2-2-1,-1 0 0,-3-1 0,0 1 0,-4 0 0,-2 1 0,-5 0 0,-4 0 0,-2 1-1,-12 0-2,14 0-7,-14 0-11,0 0-3,0 0-12,-10-3-35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30.3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0 30,'0'0'39,"0"0"-4,0 0-5,0 0-12,0 0-4,0 0-4,0 0-3,0 0-2,0 0 0,0 0-1,-9 11-1,7-2 0,-6 2 0,4 2-1,1 2 0,-1 0 0,2-1-1,2 1 0,0-2-1,2-4 1,-2-9-1,13 12 0,-5-9-1,1-3-1,4-2-11,-1-4-8,-1-7-7,-2 3-24,1-6-23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30.5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6 121,'-5'-1'39,"-3"-3"-15,8 4-14,0 0-6,0 0-2,0 0-2,0 0-5,6-3-14,-6 3-9,15 0-20,-8 0-19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03.79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71 216 90,'6'-12'54,"-6"12"-24,7-16-16,-3 9-4,0-8-3,6 4-2,-5-10-2,5 6 0,-8-5 0,1 3 0,-1-2-1,-2 2 0,-3 0 0,-1 5-1,-6 3 1,3 4 0,-5 2-1,1 3 0,-1 2 0,5 8-1,-4 6 1,2 4 0,1 1 0,5 3 0,-5 5 0,5 5 0,0 1-1,1 1 0,2-1 1,-4-1-1,4 1 0,-1-3 1,1-5-1,-2-1 0,1-6 0,-2-6 1,3 1-2,-1-6 0,1-9-1,0 0-3,0 8-11,0-12-5,0-2-5,0-5-21,0-5-34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30.8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0 138,'0'0'33,"0"0"-12,4 7-13,-4-7-4,19 3-1,-9-3 0,4 1-1,0 0-1,-4 0-1,3-1 0,-5 0-1,0 3-3,-8-3-8,0 0-9,0 0-10,-6 4-23,-2-3-21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30.9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15 144,'0'0'29,"6"3"-10,2-3-15,5 0-2,1 0-3,-1-3-9,-1-2-11,5 4-13,-5-4-22,2 1-12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31.2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1 146,'-12'17'31,"4"-6"-10,5 6-13,-2-1-4,2 4-1,2 0-1,1-3-1,4 1-2,0-9-4,0 1-13,4-6-6,-8-4-13,11-6-32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32.0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 0 76,'0'0'52,"0"0"-28,0 0-7,0 0-7,0 0-1,-7 9-3,7 5-1,-6-3-2,5 8 1,-2 1-2,-1 4 1,2 1-2,-2 2 1,1 2-1,0-2 0,2-2-1,-2-3 0,3-1 0,-2-6-2,2-3-3,0-12-13,0 0-5,0 0-16,9-5-28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32.7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21 134,'-9'-1'34,"9"1"-14,-9 5-14,9 4-1,-4 3-1,4 2-1,-2 4-2,1 3 2,1 0-2,-3-3 0,3 1 0,0-2-1,0-5 2,0-1-2,0-11 1,0 6 0,0-6-1,6-4 1,-2-5-1,0-5 1,1-1-1,-1-3 0,1-1 0,0-6 0,0 2 0,-1 1-1,-1 3 2,1 4-2,-2 1 1,-2 8 0,0 6 0,0 0 1,3 8-1,-3 6 0,0 0 1,0 3-1,1 1 2,2-4-1,1 0-1,-1-6 1,-3-8-1,15 8 0,-5-8 1,-1-6-1,1-3 0,-1-2 0,1-3 1,0-3-1,-3 3 0,2-1 0,-3 3 0,1 3 0,-7 9 0,6-6 0,-6 6 0,3 8 0,-3 6 0,0 2 0,-3 3 1,0 4-1,3-2 1,-2 2-1,2-4 0,0-3 0,0 0-2,0-16-7,6 11-11,-6-11-3,6-1-16,-6 1-34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35.1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56 16 8,'0'0'30,"3"-6"-1,-3 6-4,0 0 1,0 0-9,0 0-2,5-10-4,-5 10-3,0 0-1,0 0-2,-3 4 0,3-4-2,-7 11 0,5-3 0,-7 2 0,5 3-1,-5 3 1,5 3-1,-3 0-1,2 7 0,2 2 0,-1 1 1,0-1-1,4 1 0,-2 0-1,2-4 0,0-1 1,3-5-1,0-2 0,1-7 0,-4 1 0,0-11-2,6 10-4,-6-10-13,0 0-5,0 0-19,5-5-26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46.1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141 100 10,'0'0'40,"0"0"-7,0 0-2,0 0-13,0 0-2,0 0-6,0 0-1,0 0-3,0 0-1,0 0 0,0 0-2,9-5 1,-9 5-2,0 0 1,8-8-1,-8 8 0,3-6 1,-3 6-2,5-11 1,-5 11-1,4-12 0,-4 12 0,3-14 0,-3 14 0,0-12 0,0 12 0,-10-14 0,10 14 0,-15-8 0,8 5 0,0-1 0,-2 2 0,0 2-1,-1 0 1,3 0 0,-5 6-1,5-1 2,-5 4-2,2 2 1,1 5 0,-1 4-1,0 3 0,1 3 0,1 0 0,5-1 0,-5 0 0,7-2 0,1-4 0,0-3 0,6-7 0,1-2 0,0-4 0,2-2 0,1-1 0,0-4 1,-1-2-1,1-3-1,-1-2 1,3-6 1,-1 2-2,2-4 1,-5-1 0,3 1 0,1 0 0,-5 2 0,3 3 0,-3 4 0,-2 2 0,-5 8 0,1-9 0,-1 9 0,0 0 0,-6 10 0,1-2 0,0 7 1,-3 1-1,3 5 0,1-1 1,2 2-1,2 1 0,0-4 0,2-4 1,5 0-1,3-5 0,-2-2 0,3-4-1,1-2 0,-2-2-4,5 0-10,-7-3-6,2-1-7,-5-4-28,-5 8-24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47.6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17-1 25,'0'0'47,"0"0"-7,0 0-14,0 0-8,0 0-5,0 0-3,0 0-2,0 0-2,0 0-1,0 0-1,0 0-1,0 0 0,-1 5-1,1 6 0,-8-1-1,7 6 1,-4-3 0,5 3-1,-2-2-1,2 0 1,0-3-1,0 1 1,0-4-1,0-8 0,5 8 0,-5-8 2,11 2-2,-11-2 0,10-2 0,-10 2-3,10-9 0,-9 0-6,7-2-10,-3 2-7,4-3-17,-6-3-28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47.9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4 116,'-7'-3'39,"7"3"-13,-9-3-18,9 3-3,0 0 0,0 0-2,0 0-2,0 0-1,0 0-3,0 0-5,8 5-12,-8-5-10,7 10-22,-7-10-15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48.3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86 0 129,'0'0'37,"0"0"-15,0 0-14,-2 8-2,2 3-1,0-2-1,2 5-2,-2 2 1,3 2-1,-3 0 0,2 2 1,0 1-2,-2-1 0,0-2 0,0 2 0,-2-1 0,0 1 0,-3-6-1,1 1 0,-3-1 0,-1-4 1,1-1-1,0-2 0,-2-3 0,2-4-1,-2 0 1,0-3-2,9 3-1,-14-15-5,12 8-12,1-7-4,1 3-14,1-7-31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04.02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49 176,'0'0'24,"0"-9"-4,10 5-13,-4-1-2,8 0-2,0-2-1,5 1 0,2 0-1,-4 3-1,3 2 0,1-1-3,-2 2-6,-2 0-11,-2 4-3,-2-4-11,1 3-34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48.5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21 149,'0'0'29,"-2"-12"-8,2 12-15,0 0-3,0 0 1,-3-11-3,3 11 0,0 0-3,0 0-3,0 0-14,0 0-4,0 6-16,0-6-27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49.6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3 72,'0'0'56,"0"0"-28,-9-3-10,9 3-6,-2 4-4,2 5-2,0 1-1,6 2-1,-1 3-1,2 2 0,3 1-2,3 5 1,2 0-1,1-1 0,1 3 1,0-3-2,1-1 1,-1 1 0,-2-2-1,-4-6 1,1 1-1,-3-6-1,-8 0 0,-1-9-2,2 7-2,-2-7-12,-9-3-5,3-6-12,0-2-25,1-4-21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49.9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211 1 153,'0'0'28,"-4"9"-12,-5-4-9,5 5-1,-8 3-2,6 3-1,-8 5 0,-1 2 0,-1 1-1,-4 2-1,1 0 0,2 1 0,1-3 0,0-2-1,1-2 1,2-5-1,3-5-1,4-3 1,6-7-2,0 0-3,0 0-11,7 0-6,3-3-7,4-6-26,1 0-25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0.2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22-1 126,'0'0'38,"0"11"-15,0-4-13,0-7-4,-9 18 0,3-8-2,3 6-1,0-3-1,3 3 0,-2-2 0,2-1-1,5-3 0,0 0-1,5-5-1,-4-5-5,8 0-12,-4-5-3,2-6-11,-2-2-26,0-2-22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0.4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17-1 160,'-9'0'26,"9"0"-7,0 0-14,-7 4-3,7-4-3,0 12-6,0-12-11,7 8-7,-7-8-17,15 6-27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0.8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80 0 162,'0'0'26,"3"14"-6,-3-7-14,4 8-2,-2-2 1,1 7-2,-3 1-1,1 3-1,-1-1 0,0 0 1,-4 1-1,1-3 0,-6-3 0,4-2-1,-6-1 1,7-6-1,-5-1 1,3-1-1,-2-4 0,8-3 0,-13 0-1,7-3-2,6 3-3,-12-18-10,11 5-6,-2-3-7,3-2-25,0-4-27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1.0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14 175,'-2'-6'24,"-1"-2"-5,3 8-13,0 0-2,0 0-1,0 0-1,3 6-2,-1 0-1,-2-6-2,7 18-10,-7-18-6,4 11-6,-4-11-16,0 0-35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2.5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135 21 62,'0'0'48,"0"0"-16,8-4-12,-8 4-7,7-4-4,-7 4-3,0 0 0,7-7-2,-7 7 1,0 0-2,0 0 0,0 0 0,0 0-1,-11-7 0,-1 7-1,-3 3 0,-1 2 1,2-1-1,-4 1 0,0 2-1,2 0 0,3-2 1,2 3-1,4-1 0,1 1 0,6-2 0,0 2 0,8 2 0,0-2 1,5 3-1,2-1 0,-1 0 0,2 2 1,-1-1-1,-3 0 1,-2-2-1,-3 0 1,-7-2-1,0 1 1,0-8-1,-15 13 1,5-12 0,-4 2-1,-1-3 0,1 0 0,1 0 0,0-1-2,5 0 0,4-8-3,4 9-11,9-10-5,5 5-9,6-6-28,4 2-25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2.7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0 157,'0'11'28,"-6"0"-7,6 6-16,-3-5 0,3 3-2,-3-1 0,3 1-2,0-6-1,0-2 0,0-7-3,0 0-7,8-2-10,-3-8-6,3-6-17,-1-2-33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3.2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58-1 151,'0'0'30,"0"0"-8,-9-2-15,9 2-1,0 0-2,-6 7 0,6-7-1,-1 15-2,-1-5 1,2 4 0,-4 2-1,4 3-1,-6 2 1,3 3 0,-3 0-1,2 1 0,-3-2 0,2-1 0,2-2 0,1 0 1,2-7-1,2-1 0,1-2 0,6-3 0,-2-3 0,5-2 0,0-2 0,2 0 0,1-4-1,1-3 0,1 0 0,-2-4-4,1 5-6,-9-5-9,2 0-5,-9-2-16,0 0-33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05.30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65 3 148,'0'0'31,"0"-6"-10,0 6-13,0 0-3,0 0 0,-10 2-3,4 6 1,-2 2-1,4 1 0,-8 4-1,8 1 1,-6-3-1,7 1 1,-1 1-1,0-7-1,4 3 1,4-6 0,-4-5-1,10 4-1,3-4-4,-3-6-12,5 3-4,1-11-6,-1 0-22,0-4-37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3.4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22 164,'-8'-8'26,"8"8"-5,4-8-15,6 4-1,3 3-2,6 0-2,0 1 0,3 0-2,0 2-1,2 5-6,-6-2-11,4-1-4,-6 1-14,-2 0-33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3.7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0 163,'-6'12'26,"-3"1"-7,2 2-14,1-6-3,6-9-2,-4 11-5,4-11-13,0 0-6,0-6-15,4-5-28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6.8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286 3 35,'0'0'37,"7"-2"-7,-7 2-4,12-1-8,-12 1-5,10 0-3,-3 0-3,-7 0-2,10 0 0,-10 0-1,6 1 0,-6-1-1,0 0 0,0 0 0,0 0 0,0 0 0,0 0-1,-4 1 0,4-1 1,-15 0-2,8 0 1,-5 0 1,-5 0-2,0 0 0,-2 3 1,-5-3-1,1 2 0,-3 2-1,1 2 1,-2-2-1,1 1 0,2 1 0,1 0 0,4 0 0,6 0 0,2-1 0,11-5 0,-6 11 0,6-11 0,14 9 0,1-2 1,4 0-1,1-1-1,5 3 1,-1-1 1,-2 0-1,-3 0 0,0 2 0,-5-4 0,-5 1 0,-3 0 0,-6 2 0,-3 0 0,-4 1 0,-6 1 1,-3 2-1,-2 2 0,-3 1 1,0 2-1,2-2 0,0-1 0,3 0 0,6-2 0,2-3 0,3-2 0,5 0 0,0-8 0,7 7 0,4-5 1,0 1-1,4-2 0,1-1 0,4 0 1,2 0-1,3 0 0,1 0 0,4 0 1,1-3-1,-2 0 0,0 1 0,-3-1 0,-6 1-1,-2 0 0,-4 2-3,-14 0-10,8 0-7,-8 0-5,0 0-19,-2 4-38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7.9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76,'0'0'53,"0"0"-22,0 0-16,0 0-4,0 0-3,4 5-3,2 2-1,-1 1 0,3 4-1,-1-1 0,7 3-1,-4 2 0,3-1-1,-4 1 0,2 2 0,1-3 1,-2 1-2,-4-1 1,0-3-1,-1-1 0,-2-2 0,-1-2 0,-2-7-1,3 9-3,-3-9-5,0 0-10,0-7-6,0 7-17,0-14-31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8.2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179 2 137,'0'0'35,"-10"-7"-12,10 7-13,-10 7-4,5 2-1,-5 3-2,4 3 1,-7 0-2,3 5-1,-4-1 0,3 2 1,-3-1-2,-1-1 1,2 1 0,0-3-1,2-2-1,-1-4 0,5-1-1,-1-7-2,8-3-8,0 0-9,8 0-5,2-3-19,4-4-31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8.6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0 135,'0'0'35,"0"0"-12,10 4-13,-10-4-3,0 0-2,0 0-2,1 16 1,-1-8-2,0 7-1,0-3 0,-1 4 0,-1 0-1,0-1 1,-1-1-1,0-4 0,1-2 0,2-8 0,0 10-1,0-10-1,8 0-5,-8 0-11,8-10-4,0 0-12,-3-1-31,1-5-14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8.8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9 158,'0'0'26,"-3"-8"-5,3 8-16,0 0-2,0 0 0,0 0-3,0 0-1,0 0-6,6-1-11,-6 1-6,4 4-16,-4-4-29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9.3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97 0 131,'0'0'36,"3"6"-13,0 3-13,-3-3-3,0 7-2,0 1-1,0 1-1,0 1 1,6 2-2,-6-1-1,3 2 1,-3 1-1,0-3 0,0 1 1,-2-2-1,-5 1 0,0-1 0,-4-1 0,1-4-1,-1 0 1,1-5-1,-2 0 1,2-1-1,2-5 0,3-2-1,5 2-1,-15-16-1,15 4-5,-6-2-12,9-4-3,0-4-12,4 0-28,5-3-20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6:59.5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16 169,'-4'-12'25,"4"12"-7,-6-6-13,6 6-2,0 0-1,0 0-2,0 0-4,0 4-9,0-4-8,0 9-7,0-9-26,0 0-23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1.7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88,'0'0'43,"0"0"-17,0 0-10,0 0-5,0 0-3,-4 4-1,4-4-1,-3 12-3,3-3 1,-3-3-1,0 6-1,2-2 0,-1 1-1,0-1 1,0-2-1,2-1-1,0 2 1,0-9-1,0 8 1,0-8-1,0 0 1,0 0-1,7 11 0,-7-11 0,8 0 1,-8 0-1,7-1-1,-7 1 1,14-8-2,-6 5-2,-3-4-7,4 1-8,0-1-7,0-1-17,-4-2-28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05.49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 8 184,'-10'-1'23,"4"-2"-4,6 3-16,0 0 0,0 0-5,3-2-11,7 0-7,0 2-5,4 0-16,5 3-37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2.0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0 106,'-10'-2'47,"10"2"-20,0 0-17,-10 3-2,10-3-3,-3 8-1,3-8-2,0 0-1,-5 7 0,5-7-1,0 0-4,0 0-14,0 0-6,3 0-13,-3 0-29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2.8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26 96,'0'0'50,"0"0"-21,0-8-17,0 8-4,10-2-2,-4 2-1,4-1-2,3 0 0,-3-2 0,8 3-1,-1-3 0,-1 1-1,0 0 1,2 0-1,-5 2 0,0-1-1,-5 0 0,-8 1-1,11 0-3,-11 0-2,0 0-11,0 0-6,-8 11-13,-3-6-29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3.1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22 128,'0'0'38,"0"0"-14,0 0-14,13 4-2,-4-4-3,5 0-1,-1 0-2,5 0-1,-1-1 1,-1-1-2,-1 1-2,-1-4-2,4 4-10,-4-2-7,-1 0-8,-4-2-25,4 1-24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3.5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1 107 153,'0'0'29,"9"-10"-8,1 5-12,-7-4-4,10 4-3,-6 1 2,3-3-3,-2 0-1,2-2 1,-1 1-1,-3 0 0,-1-1 1,0 0-1,-3 1 1,-2 8-1,3-9 1,-3 9-1,0 0 1,0 0-1,-5 9 1,0 6-1,2-1 0,0 5 0,0-1 0,-4 6 0,4 2 0,2 0 1,-1 1-1,1-3 0,-1 1 1,2-1-1,0-2 0,0-5 0,0-4 0,0-2 0,0-4 1,0-7-1,2 9 0,-2-9 0,0 0-1,0 0-3,4-6-11,-4 6-4,0-13-8,0 3-19,0-2-35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5.1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338 0 45,'0'0'59,"0"0"-15,9 4-24,-9-4-7,0 0-4,0 0-2,0 0-1,-13 2-2,7 0 0,-4-2-1,-2 3 0,-5-3-2,1 3 1,-6-3 0,0 1-1,-4 2 0,2 2 0,-1-1 0,-1 3 0,2-2-1,4 1 1,1 1-1,5 2 0,5-3 1,3 2-1,6 0 0,0 0 0,9 0 0,4 3 0,3-2 1,4 0-1,2 0 0,4-1 0,-5 4 1,0-6-1,0 2 0,-5-2 0,-8 1 1,-2 1-1,-6 0 0,-6 0 0,-8 1 0,-4 0 0,-5 2 1,-3 2-1,-2-1 0,1 4 0,-1-4 0,5 1 0,4-2 0,5 1 1,5-3 0,9-2-1,0-7 0,14 9 1,5-8-1,3 2 0,3-3 1,-1 0-2,4 0 2,0 0-1,1 0 0,-3 0 0,-1 0 1,-1-1-1,1 0 0,-3 0 0,-5 0 0,-1-3-1,-3 4 0,-4-4-5,1 4-11,-10 0-2,0 0-8,0 0-19,0 0-35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5.5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115 0 156,'0'0'28,"3"11"-7,-3-11-13,1 13-3,-1-1 0,0 3-2,-4-1-1,3 1 0,-4 1 1,1 1-2,-5 0 0,2-1 0,-3-2 0,-2-1-1,2-2 1,-2 2-1,1-5 0,1 0 0,1-4-1,3-4-1,6 0-3,-9-8-10,9 0-5,3-8-6,3-1-17,0-4-30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5.7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13 163,'0'0'26,"0"0"-7,-1-6-11,1 6-4,0 0-2,0 0-5,0 0-9,0 0-8,0 0-6,0 0-19,0-7-31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6.4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2-1 159,'-4'4'27,"4"4"-10,0-1-10,10 8-2,-3-1-1,6 6 0,-1-1-1,5 3-2,-2-1 0,-1 2 0,-2-5 0,-2 0-1,-1-2 0,-5-3 0,2-2-1,-6-11 0,4 12-5,-4-12-13,0 0-2,0 0-10,15-10-26,-11 0-27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6.7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199-1 163,'-18'0'27,"4"9"-7,-1 0-10,2 8-5,-1 1-2,-1 3-1,0 3 0,1-1-2,-1 1 1,1-2-2,1 0 0,-2-6-2,4 1-1,-2-5-8,8-3-8,5-9-5,0 0-16,12 3-32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1 177,'0'0'23,"0"0"-5,-2 12-13,-4-4-2,4 6-1,-2 1-1,1 1 0,0-2 1,-1 1-2,2-4 0,1-2-1,1-3-2,0-6-2,3 0-10,-3 0-5,13-8-7,-4-3-20,2 1-32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06.60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176 20 132,'0'0'37,"-3"-9"-14,3 9-13,0 0-4,-2-6-1,2 6-1,-4-4-1,4 4 1,-13 0-2,3-1 0,5 1 0,-9 1 0,4 1 0,-3 1-1,6 1 0,-5 0 0,8 1 0,-4 2-1,6 3 1,2-4-1,0 6 1,9-2-1,-5-1 0,7 3 0,-4-1 0,3-1 0,3-2 0,-7-1 0,4 1 0,-6 0 0,5 0-1,-7 2 2,0 0-1,-2-10 1,1 12-1,-1-12 2,-3 10-1,-1-6 0,-6-3 0,-3 1 1,-1-2-2,-1 0 1,-2 0-1,1-3 0,-1 2-2,3-2-4,-6-3-11,14-2-6,-2-3-5,8 0-22,5-7-45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7.2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17 144,'-9'-12'31,"9"12"-10,-4-8-10,4 8-7,0 0-3,0 0-1,0 0-2,0 0-8,0 6-10,0-6-9,0 11-20,0-11-20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8.0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150 0 152,'0'0'29,"0"0"-7,0 0-13,12 6-3,-12-6-1,4 17-2,-2-8-1,-1 6-1,-1 0 1,0 5-1,-4 1 0,-5 1 0,-1 3-1,-2-2 1,-2-2-1,-1 2 1,-4-7-1,2 0 0,1-4 1,1-2-1,7-8 0,-5-2-1,4 0-1,3-9-3,6-2-9,2-7-7,3-2-4,4-4-16,4-1-34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8.2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12 169,'0'0'25,"0"-12"-6,0 12-12,0 0-2,-8 4-3,8-4-1,-6 9-2,6 0-3,0-9-13,-3 14-5,3-14-6,6 5-26,2-4-25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8.5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0 171,'0'0'25,"0"0"-6,0 0-12,7 0-5,2 1 0,4 3 0,-4-3-1,5 1-1,1 0 0,-2-2 0,0 0-1,-1 0-1,-4 0-1,-8 0-4,13-7-12,-13 7-4,0 0-13,-5 0-28,-4 1-10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8.7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21 168,'0'0'23,"3"1"-4,7-1-14,2 0-2,3 0-2,2-2-3,5 2-11,-2-6-7,2 3-7,-2-2-24,4-1-22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7:09.0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52 0 170,'0'0'25,"-15"4"-6,11 10-11,-6-4-4,5 6-1,4 0-1,-6 3 0,4 1-1,1 1-1,1-1 1,-1 1-1,2-1 0,0-3-1,0 3-3,-3-9-8,3 4-7,3-6-5,-1 0-14,-2-9-34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05.7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6 83,'0'0'55,"-4"-7"-23,4 7-15,0 0-5,0 0-3,0 0-2,0 0-2,0 0 0,0 0-2,4 3 1,-4-3-2,18 16 0,-7-6 0,4 6-1,0-3 0,3 3 0,0 3-1,-1-2 0,1 1 1,-1-1-2,-5-3 2,1 0-1,-3-3 0,-6 0-1,4-4-1,-8-7-1,5 6-4,-5-6-12,2-3-2,-2-8-7,3 0-23,-3-5-31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06.0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230 6 142,'0'0'33,"-12"-8"-10,12 8-10,-8 0-6,8 0 0,-8 6-3,7 1 0,-6 2-2,-3 3 0,-4 4 0,1 4-2,-3-1 1,-1 6 0,-2 0-1,-1 5 1,1-6-1,1-1 0,4-3 0,-4-4-1,10-2 0,0-7-2,8-7-2,0 0-12,0 0-4,6-8-5,7-4-19,3 0-35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06.3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0 169,'0'0'24,"5"11"-5,-5-11-12,0 17-2,0-5-1,0 6-2,-2-3 1,2 3-2,-3-3 0,2-2-2,1-2 0,-3-2-3,3-9-10,4 0-6,4 0-5,-1-13-14,6-2-32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06.5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0 182,'-15'0'21,"0"3"-2,5 2-15,3-2-3,7-3-2,-1 12-6,1-12-10,8 6-4,1-3-9,4 1-25,0-4-26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08.27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20 6 60,'-10'0'63,"10"0"-23,0 0-22,-10 0-6,10 0-3,0 0-3,0 0-1,7 0-1,-1 1-1,4-1 1,4 0-2,0 0 0,4 0 0,-1-1 0,5 1-1,-3-1 0,1 1-1,0 0 1,-5-3-1,-1 3 0,-7 0-2,3 0 0,-10 0-3,15 0-13,-15 0-4,0 0-11,-12 4-28,5-1-26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06.9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86 0 181,'0'0'22,"-3"8"-2,3-1-15,0 3-1,0 3 0,1 1-2,2 2-1,-3 3 1,2 1-1,-2 2 0,0 1-1,-5 1 1,-2-2 0,0 0 0,-3 0-1,1-6 1,0-1-1,-1-6 0,3-2 0,-2-5 0,9-2-2,-10-7-1,4-8-1,6 3-10,-1-9-7,1-1-4,0-4-12,7 0-35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07.1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14 185,'-10'-9'22,"10"9"-3,-10-8-14,10 8-1,0 0-2,0 0-2,0 0-1,0 0-5,0 0-13,0 0-1,8 6-8,-8-6-21,15 8-35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07.9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16 76,'-5'0'53,"5"0"-19,0 0-17,0 0-6,0 0-2,0 0-3,3-9-1,4 9-1,-7 0 0,14-3-1,-6 2 0,3 0-2,-1 0 1,1 1 0,0-1-2,4 1 2,-2 0-2,-3 0 0,-1 0-1,1 0-1,-4 3-3,-6-3-10,8 3-5,-8-3-5,0 0-20,0 0-29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08.2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7-1 158,'-7'6'26,"7"-6"-7,0 0-12,0 0-2,3 1-2,9 2-1,2-3 1,1 1-2,1 0 0,-2 1 0,1 1-1,1-3-2,-2 3-4,-6-3-12,2 0-3,-2-3-9,0-2-27,-1-3-22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09.6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174 5 3,'0'0'17,"0"0"3,0 0 0,0 0 5,0 0 2,0 0-7,0 0-2,0 0-5,0 0-2,0 0-4,0 0 0,-12-5-3,12 5 0,-10 0 0,10 0-1,-10 0 0,10 0-1,-12 2 1,12-2-1,-14 1 0,14-1-1,-13 1 1,13-1-1,-15 5 0,6-4 1,4 2-1,-3 3 0,0-2 0,-1 5-1,2-4 1,-1 4 0,1 3-1,0-3 1,1 1-1,3 0 0,-4 0 0,4 0 0,2-2 1,1-1-1,0 3 0,0-4 0,4 1 1,3 4-1,-4-2 0,3-1 1,3 2-1,-4-2 0,3 1 0,-2-1 0,2-1 0,-2-2 1,3-1-2,-2 1 2,5-3-1,1-1-2,0 0-1,-2-1-10,4 0-6,-1-3-6,4-2-14,-5-4-32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10.7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194 4 106,'0'0'45,"0"0"-18,-12-3-15,12 3-3,-9 0-2,9 0-2,-14 0-1,14 0 0,-17 2 0,7 3-2,-2 0 0,5 0 0,-5 1-1,2 1 0,1 2 1,-2 0-2,2 2 1,5-1-1,-1 0 1,-2 2-1,6 0 0,1 2 1,0-2-1,0 2 0,0-1 0,0-1 0,0 1 0,-2-4 0,-2 0 0,3-1 1,-8 0-1,9-8 0,-13 11 0,13-11 0,-9 10 0,9-10 0,0 0 0,-6 8 0,6-8 0,6 6 0,-6-6 0,15 11 0,-8-4 0,2 3 0,-2 0 0,4 7 1,-7-2-1,4 2 0,-7 1 0,-1-2 0,-1 3 1,-7-2-1,4-1 1,-3 1-1,1-5 0,4 1 1,-1-2-1,3-3 0,0-8 0,3 8-1,9-4-1,-5-7-4,8 2-10,-2-5-4,2-2-6,-2-3-16,1 2-33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11.2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56 78 178,'0'0'23,"-13"0"-5,9 9-12,0 1-3,2 7-1,2-2 0,0 5-1,0-3-1,6 1 1,-2-6-1,4-1 1,2-7 0,1-4-1,1-1 1,0-9 0,1-6 0,1-1 0,-1-5 0,-3-1-1,-5-3 1,-4 1-1,-1 3 1,-6 2 0,-8 6-1,-1 4 1,-6 5 0,0 7 0,2 8-1,-2 8 0,6 4 0,2 1-2,9 3-1,1-6-5,7 2-13,6-7 0,6-1-7,3-8-20,4-1-35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11.4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52 0 181,'-8'13'22,"-3"-4"-3,8 2-13,-7-2-1,7 1-2,-1-1-1,-2 3-1,3-3 0,2 1 0,1-10-2,-2 9 0,2-9-3,0 0-8,8 0-7,-1-6-4,3-2-10,-1-6-32,4-2-18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11.6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5 181,'0'0'23,"-13"-8"-3,13 8-15,-12 1-1,12-1-2,-5 15-3,5-15-3,0 17-11,0-9-5,1 0-6,-1-8-14,16 12-34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12.0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-1 128 181,'0'0'22,"1"-12"-2,9 8-13,-4-7-3,4 2-2,2-3 0,-1 2-1,0-1-1,0-2 1,-6 3-1,3-2 1,-6 4-1,-1-1 1,-1 9-1,-1-7 1,1 7-1,-10 4 1,5 6-1,-1 4 1,2 5-1,0 6 0,2 1 1,-2 3-1,2 2 0,1-4 0,1 0 0,-1-4 0,-1-1-1,2-9 0,0-2-1,0-11-2,4 8-9,-4-8-7,14-6-3,-6-7-11,7-2-31,-4-6-18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08.52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23 165,'0'0'27,"0"0"-6,5-2-14,7 2-1,0-2-3,5 2 0,0-5-2,6 5 0,-3 0 0,3 0-1,-3 0 0,2 0-2,-3 0-3,-4 0-15,4 0-3,1-4-10,-3-1-34,0-1-18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28:12.9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63 8 132,'-9'0'35,"9"0"-12,0 0-12,0 0-3,0 0-2,0 0-1,7-4-1,1 2-1,-1 0 0,4 2 0,-3 0-1,3 0 0,1 0-1,-3 2 1,-1 2-1,4 3-1,-8 1 1,2 3 0,-4 1-1,2 0 0,-4 4 1,0 0-1,-4 3 0,1-2 0,0 1 0,0-1 1,0-3-1,-4 5 0,5-4 0,1-2 0,-1 0 0,2 0 0,0-1 1,2-1-1,2-1 0,5-3 0,-9-7 0,13 13-1,-7-7 2,3-3-2,-9-3 1,8 6 1,-8-6-1,8 6 0,-8-6 0,0 0 0,0 0 0,-9 10 0,9-10 1,-12 13-1,5-10 0,4 5 0,-4 1 0,4 0 0,0 3 0,3-1 0,0 0 0,0 0 0,0 3 1,0-4-1,3 4 0,-2-2 0,-1-1 1,2 2-1,-2-2 1,0 0-1,0 0 0,-3-4 1,0 2-1,1 0 0,2-9 0,-14 14 0,7-9 1,-2 2-2,-4 2 2,-2-1-2,-1 0 1,-4-1-2,4 3-2,-1-5-6,9 5-10,-5-5-3,13-5-9,0 0-30,0 0-33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55:44.5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0 336 53,'0'0'41,"0"0"-6,0 0-13,0 0-8,0 0-4,0-5-4,0 5-1,8-9-1,-8 9 0,9-12-1,0 7-1,-2-4 1,5 0-2,-1 1 1,-2 1 0,5-3-1,0 0 0,-2 2 0,5-3 0,-2 3 0,1 1-1,-2-4 1,1 3 0,-1 2 0,-2-1-1,-1 3 1,1-1-1,2 0 1,-3 0-1,3-1 1,1 1-1,2-2 0,0 1 1,2-2-1,1-1 0,0 0 0,3 0 0,0 1 1,-1 1-1,1-2 0,1 1 2,-1 1-2,-1 0 0,1 2 0,-1 0 1,-1 0-1,-1 0 0,-1 0 0,4-2 0,-2 3 0,1 0 0,-2-2 0,3 3 0,0-4 0,0 6 0,2-1 1,0 0-1,2 2 0,0-1 0,0 1 0,1-1 0,-2 1 0,4 0 0,-3 2 0,1-1 0,-3 0 0,1 0 0,0 1 0,-3 3 0,2-1 1,0-2-1,-2 4-1,0 1 2,1-1-1,1 0 0,-2-1 0,2 1 0,3 0 0,-2 1 0,2-2 0,1 4 0,0 0 1,0-2-1,2 3 0,-3 1 0,0-3 0,-1 3 0,3 0 0,-6 0 0,1-1 1,3-1-1,-2 5 0,0-2 0,2 1 0,3-2 0,-5 2 1,3-1-1,2 5 0,0-6 1,0 5-1,-1-5 0,3 3 1,-2-2-1,1 2 0,-3-3 0,0 3 0,2-3 0,-6 1 0,4 0 0,-1-2 0,3 3 1,-5-2 0,2 0-1,3 1 0,-1 2 0,4-5 0,3 6 0,-1-3 0,-2 2 0,4-2 0,-1 1 0,0-3 0,0-1 0,0 4 0,2-7 0,1 1 1,-2 2-1,5-4 0,4 1 0,0 1 0,0-1 0,0-2 0,1-1 1,0-3-1,0 1 0,-2-1 0,2 0 0,-1-1 0,1-3 1,1-2-1,2 2 0,3-2 0,-3 1 0,3-1 0,1-3 0,-4 3 0,0 1 0,3 0 1,-1-2-1,-3 1 0,7 0 0,-4 1 0,4-5 0,-5 5 0,7-4 0,-7-1 0,1-1 1,4 1-1,1-2 0,-4 3 0,6-3 0,-4-1 1,2-1-1,2 2 0,-4-2 0,-1 2 0,2 0 0,-1-1 0,2-1 0,-4 2 0,3-4 0,-3 5 0,5-4 0,-7 4-1,0-3 1,1 3 0,-4-2 0,0 1 0,2 3 0,2-4-1,-1 3 1,-3-1 0,1 1 0,-1-1 0,-1 1 0,-3 4 0,1-4-1,0 2 2,-4 1-1,4 2 0,-3 0 0,3 1 0,0 0 0,1 3 0,-1 1 0,-1 0 0,-5 0 0,3 0 0,-3 0 0,0 0 0,3 0 0,-1 1 0,-1 2 0,2-1 0,1 5 0,-1-3 1,0 0-1,-2 2 0,1 2 0,1 0 0,-3-1 0,0 1 0,-1 2 0,1-5 0,6 5 0,-4 1 0,2-2 0,0 1 0,2 1 0,-2 2 0,0-1 0,0 3 0,-2-1 0,0 2 0,1-3 0,-2 5 1,6-1-1,-4 1 0,3 0 0,2 2 0,-4 1 0,3-1 0,-1 5 0,-3-4 1,-1 4-1,-1 0 0,1 0 0,-4 1 0,4 1 0,-2 0 0,3-1 0,-1 2 0,-2-2 0,1-1 0,-2 0 0,1 2 0,-3-3 0,-2 1 1,1-1-1,-2 3 0,-2 1 0,0 1 0,5 0 1,-3 0-1,3 3 0,0-1 0,0-3 0,2 3 0,-1-4 0,1-1 0,-2 0 0,-2-1 1,1 0-1,1 0 0,-2-2 0,1 2 0,4-1 0,-2 1 0,2 1 1,2-1-1,1 1 0,2 1 0,-2-1 0,3 2 0,-4-2 0,1 0 1,0 0-1,-1-2 0,2 0 0,-1-2 0,5-1 0,-3 0 0,-2 1 0,5-2 0,0 1 0,-4-1 0,2-2 0,1 0-1,-3 2 1,3-3 0,-1-1 0,-5 0 0,6-1 0,-1 2 1,2-2-1,-2 2 0,2 0 0,-2 0 1,-1-1-1,-1 3 0,-4-2 0,3 1-1,1-1 1,-4-2 0,1 0 0,-1 1 0,0-3 0,4 1 0,-9-2 0,0 0 0,1 1 0,-1-3 0,-8 1 0,2 0 0,-1-1 0,-1-1 0,-4-1 0,2 1 0,-5-2 0,2 1 0,-1-1 0,-2-2 0,-4 0 0,1 0 0,-3 0 0,-3-2 0,-1 0 0,-3 0 0,-6-3 0,11 6 0,-11-6 0,0 0 0,0 0 0,0 0 0,6 8 0,-6-8 0,0 0 0,0 0 0,0 0 0,0 0 0,0 0 0,0 0 0,0 0 0,0 0 0,0 0 1,0 0-1,0 0 0,0 0 0,-5 0 0,5 0 0,0 0 0,0 0 0,-4-3-1,4 3 1,0 0 0,0 0 1,0 0-2,-11-5 1,11 5 0,0 0 1,0 0-1,0 0 0,0 0-1,0 0 1,0 0 0,0 0 0,0 0 0,0 0-1,0 0 1,0 0 0,0 0 0,0 0 0,0 0 1,0 0-2,0 0 1,0 0-2,0 0-2,3 8-7,-3-8-7,0 0-6,-8 0-11,-4 0-33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59:55.40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9 10 53,'0'0'51,"-9"5"-17,9-5-13,0 0-8,0 0-4,0 0-2,0 0-1,4 2-1,-4-2-2,8 3 0,-8-3-1,14 4 0,-8-1 0,3-1-1,-3 2 0,5-1 1,3 1-2,-6-1 1,4 1 0,2 1 0,1 4-1,-1-1 1,-1-1 0,0 3-1,4-1 2,-4 1-1,2 1-1,1-2 1,-1 3 0,2-3-1,1 2 0,-4 1 1,8-3-1,-5 3 1,0-3-1,0 1 0,3 2 1,-3-3-1,3 2 0,0-2 0,-3-1 1,0 0-1,0 1 0,0-2 0,-2 2 0,2-1 0,-2-2 0,1 1 0,1 2 1,-2-3-1,0 0 0,1 3 0,-1-4 0,1 1 1,1-3-1,-2 3 1,0-2-1,1 0 0,-1-3 0,1 2 0,1-2 0,0 1 0,0 0 0,0-2 0,6 0 0,-5 0 0,1 1 0,-1 0 0,5 0 0,-4-1 0,1 0 0,-2 0 0,4 0 1,-5 0-1,1 0 0,-2 0 0,1-1 0,0-1 0,0 0 0,-1 0 0,1 0 0,0-2 1,0 1-1,3 0 0,-3 3 0,-1-2 0,1 1 0,0-1 0,0-1 0,-2 1 0,3 0 0,-1-3 0,2 3 0,2 0 0,-4-3 0,2 1 1,-4 2-1,4-2 0,-2 2 0,1-2 0,4 0 0,-5-1 0,1 1 0,-2 1 0,1-1 0,0 1 0,-2-2 0,0-1 0,2 1 0,-1 0 0,-1 1 0,1-3 0,-1-1 0,-1 3 0,0-1 0,-3-2 0,2 1 0,1 0 0,-1-1 0,2-1 0,-3 1 0,-1 2 0,3-4 0,-2 3 0,2 0 0,-2-2 0,-2 1 0,1 1 0,2 3 0,-5-5 0,3 1 0,1 4 0,-6 0 0,7 0 0,-6-2 0,3 3 0,-10 3 0,14-7 0,-14 7 0,7-5 0,-7 5 0,0 0 0,9-6 0,-9 6 0,0 0 1,8-8-1,-8 8 0,9-3-1,-9 3 1,7-4 0,-7 4 0,9-6 0,-9 6 0,0 0 0,12-6 0,-12 6 0,0 0 0,6-8 0,-6 8 0,0 0 0,0 0 0,0 0 0,0 0 0,0 0 0,0 0 0,0 0 0,0 0 0,0 0 0,0 0 0,0 0 0,-7 0 1,-4 0-1,-1 0 0,-4 3 0,1 1 0,-2-2 0,-2 2 0,2 0 1,-3-2-1,-1 0 0,4 1 0,3-2 1,5 1-1,-4-2 0,13 0 0,-9 0 0,9 0 0,0 0 1,8-6-1,-2 3 0,6-3 0,2-1 0,3-1 0,2 2 0,5 0 0,-4-2-1,2 1 1,2 3 0,-5 0 0,-1 1 1,-4-1-1,0 2 0,-3 2 0,-11 0 0,9 6 1,-7 1-1,-2 0 0,0 6 0,0-1 1,-2 3-1,-2-1 0,2 3 0,-6 0 1,4-4-1,-1 2 0,-4-5 1,4 3-1,2-4 0,-5-2 1,8-7-1,-4 11 0,4-11-1,0 0-1,0 0-4,0 0-6,0 0-10,0 0-4,1-9-17,4-1-39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59:58.35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14 262 5,'0'0'8,"0"0"2,-6 0 0,6 0 5,0 0-1,0 0 5,0 0-2,-9 0 1,9 0-5,0 0-2,0 0-1,0 0-1,0 0-2,0 0-1,0 0-1,0 0-1,0 0-1,0 0 1,0 0-2,0 0 0,0 0 0,7-7 0,-1 4-1,5-1 1,-3 2 0,4-2-1,1 1 1,2-1 0,-1-2-1,0 2 0,3 2 0,-2-2 0,0 2 0,4-3 0,-2 1-1,3-2 1,3 2 0,-3-2 0,5 2 0,-2-1-1,2-1 1,-1-1 0,5 3-1,-4 0 1,1-1-1,2-1 0,-2 1 1,-1-1-1,3 3 0,-7-4 2,7 1-2,-8 1 0,6-1 0,-4 0 1,2 2-1,-4-2 0,8 1 0,-6 1 1,4 0-1,-3 0 0,5 0 0,1-3 1,-1 3-1,-4-1 0,6-2 0,-1 0 0,-1 0 1,-4 3-1,6-3 0,-3 1 0,0 1 0,-1-1 0,2 4 0,-4-1 0,1 1 0,3 0 0,-7 0 0,5 2 0,-3 0 1,4 0-1,0 0 0,-3 1 0,5 1-1,-5-1 2,1 4-1,3-5 0,-3 1 0,-1 1 0,-1 1 0,2 0 0,0 0 0,-2 1 1,1-1-1,-1 1 0,1-1 0,-1-1 0,0 0 0,-2 1 1,-1 0-1,4-1 0,-3 4 0,-1-3 0,2 1 0,-1 1 0,-2 0 0,-1 3 0,4-4 0,-1 1 0,-5-2 0,2 4 0,2-1 0,-3-3 0,0 2 0,-1-3 0,-1 4 0,-4-1 0,3 1 0,0 0 0,-4-3 0,4 2 1,-5 0-1,5 2 0,0-3 0,-3 1 0,3-1 1,1 0-1,2 4 0,0-3 1,3 0-1,-3 2 0,2 0 0,-2 1 0,0-2 0,0 3 0,1 1 0,-3-2 0,2 1 0,-1 1 0,1-1 0,-2 2 0,2-3 0,0-1 0,-2 0 0,1 0 0,-1-1 0,-1-2 1,-3 2-1,3 1 0,0-2 1,-5-2-1,0 1 0,0 0 0,1 2 0,0 0 0,0-4 0,-1 2 0,0-1 0,-1-2 0,4 5 0,-4 0 0,0-2 0,-1 0 0,-7-4 0,16 10 0,-9-5 0,-7-5 0,13 11 0,-13-11 0,14 6 0,-14-6 0,13 10 0,-13-10 0,13 9 0,-5-6 0,-2 1 0,-6-4 0,15 6 0,-15-6 0,11 3 0,-11-3 0,0 0 0,8 0 0,-8 0 0,0 0 1,0-9-1,0 9 0,-2-14 0,-1 3 0,-5 1 0,1-4 0,-3 1 0,3-3 0,-6 3 0,6-3 0,-1 5 1,2-1-1,-2 5 0,8 7 1,-5-13-1,5 13 0,0 0 0,0 0 0,0 0 0,5 3 0,3 4 0,-1-1 0,7 1 0,-1 5 0,-1-1 0,2-1 0,-3 3 0,2-4 0,-3 5 1,-3-4-1,-2 0 0,-3-2 0,-2-1 0,0-7 0,-8 15 0,-1-11 0,-5 2 0,-2 0 1,-2 1-1,-2-2 0,1 0 1,-2 0-1,2-2 1,-1-2-1,5-1 0,2 0-1,0-1 0,3 1-1,-3-7-6,13 7-7,-10-4-7,10 4-8,0 0-26,0-7-32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0:01.05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-1 4 45,'0'0'55,"0"0"-21,6-1-11,3 1-10,0-3-5,5 3-2,2 0-1,2 0 0,4 3-2,-1-1 0,2 0 0,4 1-1,-3-1 0,1 0 0,-2 2 0,8 1-1,-6 1 0,2 0 1,0 0-1,3 2-1,-3 0 1,3 0-1,1 1 1,0 2-1,0-3 0,-2 3 0,2-2 1,-2 1-1,2 2 0,-5-2 0,3 3 1,-1-1-1,0-1 0,1 3 0,-1 1 0,0-3 0,-2 3 0,0 0 0,0 3 0,0-1 0,-2 0 0,3 2 0,1 0 0,-2-1 0,2 3 0,1-2 0,-1 1 0,-2-2 0,2-2 0,-3 2 0,-2-2 0,1 0 0,-2 0 0,3-2 0,-4 1 0,2 0 0,0 0 0,1-2 0,-3 2 0,2-1 0,-3-1 0,3-1 0,-4 0 0,-1-1 0,-2-1 0,1-3 0,-3 0 0,-1 1 2,0-1-2,-4-1 0,2-1 0,1 5 0,-6-3 0,4 0 0,-6 1 0,7 0 0,-5 0 0,5 0 0,-5 0 0,5 0 0,0-2 0,-2 4 0,2-3 0,-1 3 1,0-1-2,0-2 2,3 2-1,-4 1 0,3-1 0,2-1 0,-1 3-1,-1-4 1,0 2 1,1 0-1,-3-1 0,1 1 0,0-2 0,1-1 0,-4 1 1,3-1-1,-2 1 0,-1 0 0,1-3 0,-3 1 0,0 4 0,2-2 0,0-1 0,1 2 0,-3-1 0,3-2 0,-3 2 0,2 1 0,-8-8 0,13 13 0,-13-13 0,9 11 0,-6-3 0,5-1 0,-8-7-1,9 12 1,-9-12 0,12 12 0,-12-12 0,11 8 0,-11-8 0,8 4 0,-8-4 0,0 0 0,9 7 0,-9-7 0,9 2 0,-9-2 0,0 0 0,9 4 0,-9-4 0,0 0 0,11 1 0,-11-1 0,8 4 0,-8-4 0,9 2 0,-9-2 0,8 2 0,-8-2 0,0 0 0,0 0 0,0 0 1,0 0-1,7-4 0,-7 4 0,-1-8 0,1 8 0,-12-16 0,9 5 0,-8-1 0,3-1 0,-3-1 0,0 0 0,4-3 0,-4 4 1,3 0-1,1 4 1,2 1-1,2 1 0,3 7 0,0 0 0,0 0 1,0 0-1,8 0 0,-1 3 0,3 5 0,0 1 0,1 0 0,0 4 1,0-4-1,3 5 0,-7-3 0,2 0 1,-1 1-1,1-2 0,-4 1 0,-2 0 0,0-2 0,0 1 0,-3-1 0,-3 0 0,-4-2 1,0 1-1,-5-3 1,0-1-1,-2 1 1,-2-2-1,1 0 1,-2-1-1,-1-1 0,1 0 0,0 0 0,3 1 0,0-2-1,2 0-1,5 0-1,-5-3-8,12 3-7,-6-4-7,6 4-17,0-13-36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0:12.16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0 256 102,'0'0'49,"0"0"-26,6 0-10,-3-6-2,8 3-3,-5-6-2,6 0-1,-1-6-2,3 2 1,-3-3-2,3-2-1,-2-4 1,0 3 0,-2-1 0,-1-2-1,0 2 0,-1 3 0,-7 2 0,1 1-1,-1 6 1,-1 8-1,0-10 1,0 10-1,0 0 0,-3 11 1,2 2-1,-1 2 0,-2 5 0,2 4 0,-1 4 0,1 3 0,2 1 0,-1 2 0,1-1 1,0 3-1,0 2 0,0-3 0,0-4 0,0 3 0,0-7 0,0-5 0,0-4 0,0-2 0,0-5 0,0-11 0,-6 9 0,6-9 0,-9-2 1,1-4-1,-1 1 0,1 1 0,-1-1 0,-2 0 0,2 1 0,-1 2 0,4 2 0,6 0 0,-12 0 0,12 0 0,-8 2 0,8-2 0,0 0 0,0 0-1,0 0 1,9 0 0,5 0 0,-1 0 0,5 0 1,-1-3-1,3 0 0,2 0 0,-1-1 1,-1 2-1,0-4 0,-1 0 0,-4 2 0,-1 0 0,-5 4 0,-1-2 0,-8 2-1,9-3-1,-6 9-6,-3-6-8,0 0-7,-6 6-9,6-6-31,-14 0-35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0:13.51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31 99 43,'0'0'61,"-9"-2"-17,9 2-26,0 0-4,0 0-4,0 0-3,0-10-1,0 10-2,9-9-1,-5 2 0,6-3 0,-1 3-1,2-3-1,3 0 2,1 1-2,2 2 1,0-1-1,1 2 0,-1 3 0,0 3 0,-1 0 0,-4 3-1,0 5 2,-4 6-1,-2 3 0,-3 1 0,-3 5 0,0 1-1,-3 4 1,-6-2 0,1 1-1,-4-2 0,0 0 1,-4-2-1,1-1 0,-4-1 1,2-2-1,-3-1 0,-1-3 0,2-2 1,1-1-1,4-3 1,0-3-1,6-2 0,8-4 0,-12 4 0,12-4 0,0 0 0,0 0 0,6-5 0,3 1 1,5-1-1,-4 2 0,5 1 0,-1-2 0,1 2 0,1 2 0,-2 0 0,-1 0 0,3 6 0,-2-2 1,1 3-1,-1 1 0,0 0 1,1 0-1,4-1 1,-1 0-1,2-3 0,6-3 0,-2-1-2,5 0-4,-9-6-9,5-1-6,-9-2-7,0 0-18,-2-4-44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0:15.51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57 124 74,'0'0'47,"-1"-11"-18,1 11-11,0 0-6,0 0-3,0-10-2,0 10-2,7-13-1,-2 6 0,3-3-1,4 0 0,-1 0 0,4 1-2,1-4 2,1 5-2,-1-3 0,3 6 0,-2 0 0,-2 4-1,-4 1 1,3 5-1,-6 6 1,-1 1-1,-5 5 1,-2 0 0,0 5-1,-8-1 2,-1 2-2,0-2 1,-5-3-1,2 0 1,1-2-1,-3-4 0,5-1 1,1-4-1,8-7 0,-11 9 0,11-9 1,0 0-1,0 0 0,0 0 0,0 0 0,11 4 0,-5 1 0,3 0 0,5 0 0,-3 5-1,4 4 2,1-1-1,-2 5 0,1-1 0,-4-2 0,-2 2 0,-3-1 0,-1-2 1,-5 1-1,-5-6 0,-2 3 1,-4-4-1,-5-1 1,-1-3 0,-6-2-1,2-1 0,-5-1 1,-2-2-1,2-5 0,-4-2 1,7-2-1,-1 1 0,8-2-4,-1-3-6,16-1-11,-1 0-3,5-3-13,13-1-40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0:17.25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164 18 33,'0'0'57,"12"-7"-18,-12 7-13,11-6-8,-11 6-6,9-5-2,-9 5-3,0 0-1,0 0-2,0 0 0,-3 4-1,-3 5 0,-2 4-1,-4 3-1,-1 1 0,-2 6 0,-3 2 0,-1 4-1,2-3 1,-6 1-1,6-3 1,0 1-1,3-6 0,7-1 0,2-3 1,2-5 0,3 1-1,8-4 1,4-4-1,0 1 1,10-2-1,-5-2 1,4 0-1,4 0 0,-2-4 1,2 4-1,-4-2 1,-2 0-1,1-2 1,-5 1-1,-4 0 0,0 0 0,-5 3 1,-6 0-1,9-7 0,-9 7 0,0 0 0,2-7 0,-2 7 0,0-13 0,1 6-1,-1 0 0,2-5 1,1 0-1,3-1 0,-3-2 0,3-1 0,2 2 1,-3-4-1,2 1 1,-1 5-1,-1-2 2,3 3-1,-7 4 0,-1 7 1,5-9-1,-5 9 1,0 0 0,0 0-1,-2 8 1,-2-1 0,-2 5-1,-2 4 1,-1 5 0,1 3-1,-3 3 1,-1 2-1,3 4 1,-2 1-1,-1 1 0,2-3 0,-2-2 0,1-1 0,3-6 0,-1-2 0,5-4 1,-1-7-1,0 0 0,5-10 0,-1 10 0,1-10-2,0 0 0,0 0-7,-2-5-8,2 5-6,-3-16-9,2 5-33,1-8-27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6T00:12:12.6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06.8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114 263 85,'0'0'53,"14"-14"-21,-8 4-16,3 0-6,-4-4-2,6 1-2,-5-2-3,2 0 1,-3-3-2,1 2 1,-3-2-1,-1 0-1,-2 0 1,-2 0-2,-4 1 1,1 4 0,-4 0-1,1 2 1,-1 3-1,-1 6 1,1 0 0,1 4-1,-1 3 0,-1 5 1,4 5-1,0 2 0,0 3 1,1 3-1,2 5 1,-2 1 0,4-1 0,-1 3-1,-1 1 1,3 2 0,-2 0 0,2 2-1,-1-2 0,-1 0 0,1 0 1,-4-2-1,4-3 0,-3 0 0,1-6 0,-1 0 0,-1-2 0,0-1 0,1-3 0,-4-1-1,5-4 0,-2-2-2,0 2-3,-1-9-12,6-3-2,0 0-9,-2-9-18,1-9-36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09.71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443-1 76,'0'0'58,"9"0"-22,-9 0-19,0 0-7,0 0-2,0 0-2,-6 2-1,6-2-2,-17 3 1,8 0-2,-5-1 0,-4 1 0,-5-2 0,-1 2-1,-6 0 0,-1 0-1,-1 0 1,1 2-1,-3 1 1,3 1-1,7 1 0,0 2 0,8-5 0,3 3 1,7 1-2,1-2 2,5 0-1,5-1 0,3 3-1,4-2 1,4-1 1,4 2-1,1-1 0,2 3 0,-2-1 0,-1 3 0,-3-3 0,-3 4 0,-7 1 0,-5 1 1,-4 0-1,-9 0 0,-7 3 0,-5-4 1,-1 4-1,-6-1 0,1-2 1,1 2-1,1-3 1,4-2-1,8-3 0,3-1 0,4-1 0,8-7 1,0 10-2,0-10 1,11 7 0,-2-6 1,5 3-1,2-2 0,5-2 0,-3 1 0,8 0 1,1 0-1,0 0 0,4 0 0,-1-1 0,1 1 0,0-1 0,-1 0 0,0 0 0,-3 0 0,-4 0 0,-3 0 0,-6 0 0,-1 0 0,-8 1-1,-5-1-2,13 3-5,-13-3-11,0 0-5,-7-4-12,0-2-34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5.2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154 67 45,'0'0'36,"0"0"-7,9 4-5,-9-4-9,0 0-3,10 0-3,-10 0-1,0 0-2,0 0-2,4-5 0,-4 5 0,1-9-2,-1 9 1,3-9-1,-3 9 0,3-12 0,-3 5-2,0 7 1,-3-10 1,3 10-1,-8-11-1,-2 8 1,-2-1 0,5 3-1,-6 1 1,1 0 0,0 0 0,1 1 0,1 4 0,-1 1-1,-1 4 1,5-2 0,-4 4 1,1 1-2,4 2 1,-4 0 0,6 2-1,-5 4 1,7 0-1,0 0 0,2 1 1,0-4-1,3-2 0,5 2 0,-2-5 1,4-2-1,3-3 0,-5-4 0,4-3 0,-1 0 0,3-1 0,1 0 1,-1-6-1,-1 3 0,-4-2 0,3 1-1,1 1-1,-2-4-1,-2 7-6,-1-2-10,3 1-6,-6-1-18,0 2-33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5.5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0 135,'0'0'34,"0"0"-10,3 4-15,-3-4-5,0 17 1,0-1-2,0 1-1,0 0 0,0 2-1,0-1 0,0-3-1,0-1 2,0-4-2,0-10-2,4 8-2,3-8-10,-7 0-7,14-12-10,-10-1-27,5-7-21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5.7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1 164,'-10'-1'25,"10"1"-7,-13 0-14,13 0-2,0 0-2,0 0-2,9 7-6,-9-7-11,13 11-8,-9-5-20,2 0-28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6.0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73 0 149,'0'11'30,"0"2"-9,0 2-15,3 5-1,2-2 0,-2 6-3,0-3 2,1 4-2,2-1-1,-6 2 1,0-5-1,0 1 1,-7-2 0,3-1-1,-6 0 1,3-4-1,-5-1 0,2-4-1,2-1 1,-4-4-1,2-1-1,3-4-1,7 0-3,-10-11-10,10 1-6,0-5-7,3-4-20,4-3-37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6.2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12 169,'-8'-5'25,"-2"1"-6,1 1-15,9 3-1,0 0-1,0 0-2,0 0-2,0 0-1,3 5-8,-3-5-9,9 9-8,-9-9-20,10 11-32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9.3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 18,'0'0'39,"0"-8"-8,0 8-1,0-6-10,0 6-5,0 0-3,0 0-3,0 0-2,0 0 0,0 0-2,4 6-1,-4 5 0,5 1-1,0 5-1,-1 0 1,6 1-1,-2 4 0,1-2 0,4 1-1,-1-5 0,-1 5 0,3-2 0,-1 0-1,0-5 1,-2 0-1,2-2 0,-7-3 2,2 0-2,-8-9-2,6 6 1,-6-6-2,0 0-8,1-10-10,-1 3-7,-1-8-26,-2 1-23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9.6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222 0 153,'-9'8'30,"0"3"-9,-3 1-15,-1 2-2,8 4-1,-10 0 0,1 2 0,0 0-2,-2 3 0,-3-1 0,2 2 0,-1-2-1,3-3 0,-1-2 0,2-3-1,5 1-2,2-9-2,7 0-11,0-6-7,10 0-11,-1-3-28,5-5-21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9.9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0 138,'0'5'34,"0"-5"-11,-5 10-16,5 5-2,-3-4-1,3 8-2,0-2 1,3 2-2,0-3-1,-1-2 1,2-3-2,-4-11-2,11 11-11,-11-11-8,14-3-10,-5-8-26,-2-2-22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0.1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27-1 162,'-11'0'26,"5"2"-6,6-2-17,-11 7-3,11-7-3,0 0-15,4 3-6,4-2-16,2-1-31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0.5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110-1 129,'-3'13'40,"2"-2"-16,1 8-12,-2-2-7,2 9 0,0-1-2,2 4 1,-2-1-2,2 2-1,-2 0 0,0-5 0,0-1 0,0-2 0,-4-2 0,-4-5-1,0-1 2,-4-1-1,0-3-1,0-4 1,0-1-1,2-4 0,-3-1-1,4-6-2,9 6-2,-6-23-13,6 7-4,0-6-10,0-4-27,10-3-30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10.78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39-2 129,'0'0'39,"-7"0"-14,7 0-16,-4 5-3,4-5-2,-6 17-1,0-9 0,3 5-1,1 0 1,-4-1-2,3 1 1,2 0 0,1-1-1,0-2 0,1-1-1,6-3 2,-7-6-2,10 5-1,0-5-1,0-5-5,4-2-14,-4-8-5,4 3-14,-2-9-38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0.7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 5 169,'-14'-4'26,"0"4"-6,2 0-16,1 3-1,11-3-2,-9 17-2,9-17-10,-1 9-9,1-9-7,10 6-18,-1-6-36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2.2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122 96 62,'11'-9'52,"-11"9"-20,5-10-18,-5 10-2,11-11-4,-11 11-2,6-12 0,-6 12-2,1-14 1,-1 8-1,-3-4-1,3 10 0,-14-11 0,6 7 0,-7-2-1,4 4-1,-5 1 1,2 1 0,0 4-1,0 3-1,1-1 1,2 2 0,5 3-1,-1-1 0,4 4 0,3-4 1,1 4-1,9-2 0,-2 2 1,6 1-1,4 1 1,1 1-1,-1-3 1,1 2-1,-2 0 1,-6-4-1,-2 0 1,-7-1-1,-2-1 1,-4-5-1,-9 1 0,-2-3 1,-1-3 0,-7 1-1,3-1 0,5 0-1,-5 0 0,7-1-2,5 1-2,2-7-9,6 7-7,7-7-6,7 0-18,3 1-34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2.4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1 172,'0'6'24,"-1"4"-5,-8-1-14,9-1-2,-3-1 0,3-7-2,0 13-2,0-13-2,12 3-12,-12-3-5,15-5-8,-7-4-20,0-3-29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2.8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7 177,'0'-8'23,"0"8"-3,0 0-16,0 4 0,0 5-1,0 4-1,0 4 0,0 6 0,-2 1-2,1 4 1,-3 4 0,1 3 0,-6-1-1,5 0 0,1-3 0,-3-3 0,6-3 0,0-4 0,0-6 0,9-5 0,4-4 0,-5-5-1,5-1 0,1-2-2,2-4-2,-5-7-9,1 2-6,-5-4-7,0 1-16,-7-2-33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3.0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5 170,'-10'-1'25,"10"1"-5,0 0-13,0 0-3,7-3-2,9 3 0,1 0-1,6-1-3,-2 1-2,0 1-10,-2 1-7,-1 2-5,-4 2-19,1 2-36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3.2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14-1 185,'0'0'22,"-5"9"-2,-3-7-17,8-2-3,0 0-2,-2 7-14,2-7-4,0 0-7,0 0-22,2-4-37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4.4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1-1 92,'0'0'45,"0"0"-21,0 0-8,0 0-5,0 0-2,-2 6-3,2 5-1,2-4-1,1 7 0,1 0-1,5 4 0,2 0-1,-1 0 0,3 2-1,4 0 1,1-2-2,-2 0 1,1-4-1,-3-2 0,0-3 0,-1-2-2,-7 0-1,-6-7-5,10 0-12,-10 0-2,1-8-16,-1-2-30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4.7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182 17 144,'0'0'32,"-3"-9"-11,3 9-12,0 0-4,0-8 0,0 8-1,0 0-1,0 11-1,0-2 0,-4 6 0,-6 1-1,-2 1 1,-3 5-1,-4-1 0,1 1 0,-4-2-1,3-2 1,1-2-1,3-3 0,2-1-1,2-1-1,11-11-3,-3 10-6,3-10-9,7 1-5,4-1-16,2-2-35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5.0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0 149,'0'0'30,"0"0"-8,0 14-15,0-14-2,-2 14 0,-5-4 0,7 5-3,-2 0-1,2 2 1,0-2-1,0-2-1,2-1 0,5-4 0,-1-5-2,4-3-5,4-3-11,-5-9-4,5-2-12,0-5-27,-1 0-24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5.2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32-1 161,'-12'0'25,"1"-1"-5,11 1-15,-9 2-3,9-2-2,5 8-5,4-1-13,0 1-3,4-1-17,1-1-26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10.97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31 2 166,'-8'0'28,"-4"-3"-6,12 3-15,-10 5-3,10-5-2,0 9-2,0-9-2,7 7-6,-7-7-12,13 11-5,-6-11-17,6 3-37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5.5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93 0 169,'2'10'25,"1"5"-8,-3-3-11,7 3-1,-6 1-1,1 6-2,-2 1 1,0 3-1,0 0-1,-7 2 0,1-2 0,2 2 0,-6-6 0,0 0 0,3-5-1,-3-2 1,-2-6 0,5-1-1,-3-4 0,5-3 0,5-1 0,-13-9-2,11 0-2,-2-10-6,4 0-10,4-8-4,1-4-12,3-6-35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5.7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19 162,'0'0'27,"-9"-12"-7,9 12-12,-10-8-3,10 8-2,0 0-3,0 0-2,0 0-10,6 0-8,-6 0-5,11 9-20,-11-9-33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6.8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126 25 45,'0'0'59,"13"-12"-14,-6 9-26,-7 3-7,13-7-2,-13 7-4,10-4 0,-10 4-3,0 0 0,0 0 0,0 3 0,-3 2-1,-8 4 0,-1-1-1,1 5 0,-5 0 2,-1 2-2,-1-1 0,1 0 0,-3-2 0,6 1 0,0-1 0,5-1-1,2-4 1,7-7-1,0 9 0,7-4 1,-1-2-1,5 0 1,2 0-1,1 0 0,0-1 0,-2 2 0,2 1 1,-3-2-1,1-2 0,-1 3-1,-4-3 1,-7-1-2,13 5 0,-13-5-4,8 0-11,-8 0-7,0 0-7,0 0-29,-4-2-20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7.1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0 150,'-12'2'30,"12"-2"-8,0 0-15,0 0-2,10 7-1,6-4 0,-2-1-2,6 0 0,3 0-1,-5 2 0,1-1-1,-1-2 0,-5 1 0,0-2 0,-3 5-2,-10-5-2,14 4-11,-14-4-6,11 0-8,-11 0-24,9 0-26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7.6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172 104 152,'4'-15'30,"-3"-2"-9,6 4-15,-7-2-1,2 2-1,-4 1 0,-3 1-1,-2 5-1,-3 4 0,-5 2-1,1 5 1,-6 5-1,2 5 0,-5 4 0,5 4 0,-4 1 0,8 0-1,6 0 1,-1-2-1,8-4 0,1 0 0,10-6 0,-2-3 0,9-5 0,2-3 0,-1-1 0,5-7 0,-3-2 0,0-1 0,1-2 0,-5-1 1,-4 0-1,-6 1 0,0 4 0,-5-1 0,-1 9 0,0 0 0,-6 0 0,1 6 0,0 2 0,0 5 0,2 0 0,2 2 0,1-2-1,0 0 0,1-1-1,7-5-1,2 3-4,0-7-10,5-1-5,-1-2-9,3 0-28,-2-1-22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7.8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0 167,'0'0'26,"-4"3"-6,4-3-13,-10 11-1,5-3-2,-2-2-1,6 4-1,-3-2-1,4 3-1,0-11 0,4 6-2,2-2-2,-6-4-6,18-6-10,-11-4-5,6 1-13,-5-6-34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8.0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9 167,'-10'-6'25,"10"6"-5,-14-5-13,14 5-2,0 0-4,-5 8-1,5-2-5,0-6-9,5 13-8,0-5-7,4-1-26,-1-3-25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8.3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 0 150,'5'12'30,"-5"-12"-8,5 18-14,-2-9-3,3 7 0,-5-2 0,2 6-2,-2-2 0,-1 5-1,0-1 0,0 1 0,-1-3-1,-3-2 0,-5-1 0,4-1 0,-5-6-1,1-1 0,-1-2 0,-1-5 0,2-2-2,1-2 0,8 2-3,-12-17-9,12 8-7,0-10-7,6 3-17,1-5-36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8.5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7 178,'-9'-4'24,"9"4"-3,-14-7-16,14 7-1,0 0-3,0 0-1,0 0-3,0 0-13,4 5-4,-4-5-8,9 1-19,-9-1-37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36.2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40 35,'0'0'59,"0"0"-21,0 0-15,0 0-9,0 0-3,0 8-3,1-2-2,-1-6-1,6 18-2,-5-6 1,6 5-2,-5 1 1,2 7-1,3 0 0,-3 5 0,0 1-1,4 2 0,-6-3 0,3 0 1,2-5-2,-4-2 1,-1-6-1,6-2 1,-6-5-1,-2-10 0,5 8 1,-5-8-1,0 0 0,11-4 0,-8-6 0,5-1 0,-3-4 0,-1-3 0,4-3 0,-2-4 1,3 0-1,-4-4 0,4 1 0,-5-3 0,5 0 0,-5 1 0,0 4 0,3 1 0,-5 2 0,1 2 0,1 5-1,0 3 2,-1 5-2,-3 8 1,1-11-1,-1 11 0,0 0-3,0 0-2,3 9-12,-3-2-5,-1 3-12,-2 0-30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11.39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186 12 166,'-3'-3'28,"-7"-5"-7,10 8-17,-16-3 1,5 5-2,-5 0-1,2 8 0,-4 1-1,2 5 1,-4-3-2,0 0 1,6 2 0,1 1-1,6 0 1,0-4-1,7 1 1,0-2-1,8 0 0,4 0 1,-2-2-1,3 0 0,1 1-1,1-2 1,0-4 0,-3-1-1,3 1 1,-3-4-2,3 0-1,-4-7-4,5 4-12,-9-3-6,4-3-11,-1 0-40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36.5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72,'-13'5'51,"13"-5"-18,0 0-23,-9 6-2,9-6-1,0 0-1,0 0-1,7 4-1,-2-3-1,5-1 0,-3 0 0,4 0-1,2 0 0,0 0-1,1 0 0,0 1-2,0-1-1,2 2-13,-8 0-6,4-1-13,-4 0-25,-1-1-17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4.1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9 8,'0'0'25,"0"0"-1,0 0 0,0 0-3,1-9-2,-1 9-5,0 0 0,0 0-4,0 0-1,0 6-3,0-6 0,0 8-2,0-8 1,-3 13-2,0-6 1,2 3-2,0 0 0,-1 1 0,-5 1 0,4 1 0,-1 2-1,3 0 0,-7 2 0,4 1 0,1 3 0,-2-3 0,0 1-1,4-1 1,0 0-1,1-2 0,0-2 1,0-1-1,0-4 0,0 0 0,1-1 0,-1-8 0,4 10 0,-4-10 0,9 7 0,-9-7 0,0 0 0,7 6 1,-7-6-1,11 0 0,-11 0 0,13-2 0,-6-2-1,2 0 0,1 0 1,-5-2-2,5 3-1,-10 3-4,9-12-12,-9 12-7,11-11-18,-11 11-28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4.5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14 121,'-13'-5'37,"13"5"-14,0 0-17,0 0-1,5-2-1,-5 2-1,20 0-1,-13-1-1,7 1 0,0-1 0,0 1 0,0 0-2,-1-2-1,1 2-10,-2-1-9,-4-1-11,1 2-24,-9 0-17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6.4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308 84 48,'0'0'62,"-5"-6"-22,5 6-22,0 0-8,-6-8-2,6 8-3,0 0 0,0 0-3,4-12 0,-4 12 0,6-9 0,-6 9-1,13-9 0,-2 4 0,-5-2 0,4 2-1,-2-1 2,1 3-1,1-2 0,-10 5 0,7-6 1,-7 6-1,0 0 0,0 0 0,0 0 0,0 0 0,-3-3-1,-6 3 2,1 0-2,-6 0 1,-1 0 0,0 0-1,-7 1 1,3 0 0,1-1-1,-6 3 1,6-2-1,-3 2 0,1 1 0,3-2 1,-5 2-1,5 2 0,0 1 0,2 1 0,2-2 0,-1 3 0,2 0 0,4-2 0,1 2 0,2-1 0,4-1 0,1 4 0,0-3 0,3 3 0,7 1 0,-3-1 0,4 4 0,1 1 0,0-3 0,-3 2 0,1-4 0,1 3 0,-7-1 0,1-1 0,-4-1 0,-1-1 0,-1 1 0,-6 0 0,-2 0 0,1 1 0,-5-2 0,-1 0 0,-1 1 0,3-1 0,-1-1 0,3 0 0,3-1 0,0-2 0,7-6 0,-5 11 0,5-11 0,2 10 0,-2-10 0,14 5 0,-4-3 0,3 0 1,1 0-1,2-2 0,1 0 0,1 0 0,5 0 0,-3-3 0,4 1-1,3 0 2,-6-2-2,3 0 2,-1 2-1,-2-1 0,-2 0 0,-2 1 0,-3 0 0,-3 0 0,1-1 0,-8 2 0,-4 1 1,9-7-1,-9 7 0,0-9 0,0 9 0,-10-10-2,10 10-6,-13-18-7,9 8-7,-8-3-11,5 0-29,0-1-26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7.6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8 50,'0'0'52,"0"0"-19,0 0-11,3-8-8,-3 8-4,0 0-2,0 0-3,0 0 0,0 0-2,0 0 0,0 12 0,-3-5-1,2 3 0,0 2-1,-1 2 1,-5-1-1,4 4 0,2-3 0,-1-1 0,2-3-1,0 2 1,5-5-1,3 1 2,-8-8-2,14 8 0,-8-6-2,4-2 0,-1 0-6,-2-4-10,4-4-5,-7 0-14,3-3-26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7.8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10 148,'-11'-3'29,"2"-3"-9,9 6-11,-8 0-6,8 0 0,0 7-2,0-7-1,3 12-4,-3-12-9,3 11-8,-3-11-10,9 4-23,-9-4-23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9.7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3 53,'0'0'37,"0"0"-8,0 0-10,0 0-5,0 0-4,10-4-3,-10 4-1,0 0-1,0 0-1,0 0 0,0 0 0,0 0-2,0 0 1,0 0-1,0 0 0,-10 3 0,10-3 0,-10 8-1,10-8 0,-9 11 0,9-11 1,-11 9-2,11-9 1,-10 11-1,10-11 1,-6 7-1,6-7 0,-3 10 0,3-10 0,0 0 0,-4 10 0,4-10 0,0 8 0,0-8 1,7 9-1,-7-9 0,12 12 0,-8-5 0,4-3 1,-1 3-1,3-4 0,-3 1 0,2-1 1,-5 0-1,-4-3 0,12 5 0,-12-5-1,0 0-2,5 7-3,-5-7-13,0 0-5,0 0-15,0 0-27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0.0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0-1 153,'0'0'28,"0"0"-9,10 5-14,-10-5-1,16 4-1,-5 0-1,4 0-1,-6 0 0,4 0 0,-1 0-1,-1-2-1,-5 2-1,-6-4-5,11 2-10,-11-2-6,9 0-15,-9 0-26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0.4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4 142,'0'0'32,"-1"-9"-11,1 9-14,0 0-2,0 0-1,-13 7-1,13-1-1,-6 5 0,5 1-1,-2 2 2,3 3-2,-2 2 1,2 5-1,0-2 0,0 2 0,0-1-1,0 1 1,0-3-1,0-2 1,3-5-1,0 0 0,4-4 0,-1-2 0,5-2 0,1-4-1,-2-1 0,-1-1-3,7 0-9,-5-3-6,2-5-5,-4 0-18,-1 0-29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0.7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16 152,'0'0'28,"-10"-8"-8,10 8-15,3-5-2,7 5 0,1-3-1,4 3 0,0 0-1,2 0-1,2 0-1,-4 0-3,7 5-10,-7-2-6,-2 3-9,-6-2-23,2 2-21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11.69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12 131,'0'0'39,"0"0"-15,0-10-12,2 10-6,-2 0-2,14 6-1,-4-6 1,-2 2-1,4-2 0,1 0-2,-1 0 1,3 0 0,-7 0-2,5-2 0,0 2-2,-2-2-7,5 2-14,-2 0-3,0-1-19,-1-4-36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1.3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97 0 146,'0'0'30,"0"0"-9,-8 3-13,8 7-2,0-1-1,6 6-2,-6 2 1,4 4-2,-2 2-1,-1 1 1,-1 0-2,0 1 1,-3-2-1,-1-4 1,-3-3-1,0-1 1,-4-6-1,1-1 1,1-5-2,-5-2 0,4-1-2,-3-4-2,9-5-11,0-7-4,-1-2-8,4-5-24,1-3-24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1.5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26 141,'0'0'32,"-3"-11"-11,3 11-10,0-10-8,0 10 0,0 0-1,3-5-2,-3 5-3,0 0-9,6 5-7,-6-5-9,7 11-21,-7-11-23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1.9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0 164,'0'0'24,"0"0"-5,0 0-14,0 0-1,0 4-1,0-4 0,10 11-1,-4-5-1,2 0 0,2 1 0,-4-1 0,5 1 0,-5-4-1,3 0 0,-9-3 1,8 5-1,-8-5 0,0 0 0,9 9 0,-9-9 0,0 10 0,0-4 0,0 1 0,-3 1 0,-4 1 1,1 2-1,-3-3 0,4 1 0,-5 2 0,1-4-1,2 0 0,2-1-2,0 3-7,5-9-9,0 0-3,0 0-15,0 0-27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2.2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114 1 161,'0'0'25,"-3"9"-6,-5 0-14,2-2-2,-2 3 0,-2 1-1,0 0-1,-3 1 0,0 0-1,0 0-1,1-2 0,3 2-6,0-7-9,9-5-6,0 0-11,0 0-26,0 0-19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2.5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 17 158,'1'-7'27,"-1"7"-7,1-10-12,-1 10-4,0 0-1,2 11 1,-2-4-2,-3 6-1,-7 3 0,6 2 0,-8 4 0,5-1 1,-1 3-2,4-1 0,-5 1 1,6-5-1,3 1 0,0-4 0,2-2 0,2-6-1,4-1 0,-2-7-1,5 0-2,-3-4-7,3-3-8,-3-4-5,2-3-15,-5-1-28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2.7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7-1 153,'-8'0'28,"8"0"-8,0 0-13,4 0-2,4 0-1,2 3-2,2-1 1,3-1-2,-1 0-1,1 0-1,0 3-3,-2-4-6,1 1-9,-2-1-5,-2 0-17,-2 1-28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3.1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33 165,'0'0'23,"0"0"-4,0 0-15,1-5 0,-1 5-2,13-3 0,-6 3-1,2 0 1,2 0-1,-5 0 0,4 0-1,-6 0 0,-4 0 0,13 0-1,-13 0-2,11-5-5,-11 5-10,4-7-5,-2 0-13,-1 1-27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3.4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0 151,'-3'5'30,"3"-5"-9,-8 11-8,4-1-10,4 2-1,-2 3 1,1-1-2,-2 3 0,1 2-1,0 1 0,-1-5-1,3 1-3,-3-4-1,3-2-11,1-3-5,-1-7-11,13 0-24,0-4-19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3.6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0 174,'0'14'22,"-1"-4"-3,-1 8-15,1 1 0,1 7-1,-6 0-1,6 0 0,-1 0-1,1-2 0,0-3-3,0-5 0,1 0-10,-1-9-7,0-7-5,0 0-15,0 0-33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5.0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13 30,'-9'-9'62,"9"9"-14,-6-5-26,6 5-8,0 0-4,0 0-2,-8 0-3,8 0-1,0 10-1,1 0-1,2 2 1,6 4-1,-2-1 0,4 2-1,2 1 0,2 0 0,2 0-1,-1-3 1,1-2-1,-4-3 1,-2 1-1,1-7 0,-4 1-2,-8-5-1,9 0-5,-9 0-12,1-6-5,-1-2-18,0-2-26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20.70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67 68 100,'0'0'52,"0"-10"-21,0 10-20,0 0-5,0 0-1,-4 4-2,4-4 0,-4 15-2,-1 0 1,-3 2 0,5 6-1,-6 0 1,5 2-1,0 1 1,-2-1-2,3 1 1,2-4 0,1-2 0,0-4-1,4-1 0,5-7 0,-4-2 1,7-1-1,1-5 0,1 0 0,3-7 1,3-3-1,0-1 1,0-3-1,2-2 1,-2-2-1,3-6 0,-6 0 1,-1-3-1,-2 2 0,-6-8 1,-2 8 0,-6-2-1,-9 2 0,-2 5 1,-9 3 0,0 7-1,-7 0 1,-1 5 0,-1 5-1,1 0 1,1 4 0,7 7-1,0 0 0,3-1 0,6 6-2,4-2 0,4-4-3,4 9-11,4-7-7,5-5-8,4-6-30,3 8-34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5.3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146-1 134,'0'0'35,"0"0"-12,0 4-14,0-4-4,-7 16 0,4-5-1,0 4-1,-5 3 1,2 0-2,-1 1 0,-3 1-1,-4 0 0,0 2 0,0 1 0,-2-6-1,2 0-1,0-2-1,5 0-3,2-9-5,7 1-10,0-7-6,6 2-16,4-2-32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5.6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0 104,'0'0'46,"1"8"-17,-1-8-15,0 15-7,-4-6-1,4 4-1,-4-4-1,4 3-2,-2-2 0,2-3-2,0-7 0,0 8-4,10-6-11,-10-2-5,7-4-10,1-4-26,-4-1-23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5.8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10 153,'-4'-9'28,"4"9"-9,-9-1-14,9 1-3,0 5-3,0-5-3,2 8-12,-2-8-7,8 10-14,-5-2-27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6.2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88 0 135,'0'0'36,"0"12"-12,0 2-11,0-2-8,3 4 0,-3-1 0,3 5-2,-3-1 0,3 5 0,-3 0-2,0 1 1,0-2-1,0 5 0,-4-3 0,-1 0 0,3-4 0,-7 0-1,3-2 1,-4-6-1,2-1 0,-2-5 0,-1-3-1,1-4-1,3 0-1,-3-8-6,8 1-9,-1-11-4,3-2-9,0-6-28,3-1-24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6.4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32 160,'0'-9'26,"-2"-1"-6,-2 2-15,4 8-2,-3-5 0,3 5-2,0 0 0,0 0-2,0 0-4,-3 4-9,3-4-8,0 6-10,0-6-25,4 5-26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7.5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122 21 57,'14'-9'59,"-14"9"-25,10-7-16,-4 7-5,-6 0-3,10-5-2,-10 5-4,0 0 0,0 0 0,0 0-1,-7 6 0,-2 1-1,-4 3-1,1 1 1,-4 0 0,-1 2-1,1 0 0,-1 1 0,2 1 0,3-3-1,1 1 1,4-3-1,0 0 1,5-2-1,2 0 0,0-8 0,5 11 0,3-9 1,-2 2-1,4 3 1,3-3-1,-5 3 0,5-3 0,-2 3 0,2-3 0,-3 3 0,0-3 0,0-1-2,-2 1 0,-8-4-1,15 5-7,-15-5-9,0 0-6,0 0-14,0 7-31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7.7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0 142,'0'0'33,"0"0"-11,0 0-14,3 3-3,4 0 1,7 3-3,-4-2 0,9 3-1,-1-4 0,-2 1-1,1 1 0,0-1-1,-3-2-1,-1 2-1,0 0-4,-13-4-13,13 6-3,-13-6-12,0 0-29,4 1-18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9.0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217 62 30,'0'0'58,"0"-9"-12,0 9-25,0 0-8,0-9-3,0 9-3,0 0-2,0-9 1,0 9-3,0-6 1,0 6-1,-9-9 0,9 9 0,-9-9-2,2 5 1,7 4 0,-14-6-1,7 6 0,-2-1 0,2 1 1,-3 0-1,0 6 0,2-3 0,-4 4-1,2-1 1,6 2 0,-6 0-1,6 3 1,-2-2-1,2 3 1,2 0-1,2 1 1,0 1-1,3 2 0,4-3 0,-1 1 1,4 2-1,-1 1 0,-1-2 0,5-1 1,-5 0-1,2 0 0,0-3 0,0 2 0,-4-2 0,1-3 0,0 3 0,-4 0 0,-2 0 0,1-1 0,-2 2 0,0-2 0,0 3 0,-2-4 1,-1 0-1,2 0 0,-5-1 0,1-1 0,5-7 1,-9 9-1,9-9 0,-11 9 0,2-6 0,4 1 0,-4-3 0,3 2 1,-6-3-1,0 0 0,2 0 0,-2-4 0,-3 0 0,1-2-1,3 1-1,-3-3-6,4 1-10,1 0-4,9 7-11,-10-14-33,10 3-19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8:28.8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0 112,'0'0'46,"-7"5"-23,7-5-12,0 0-1,-3 8-3,3 4-1,0-12-2,2 17 1,-1-8-2,5 5-1,2 2 1,5-2-1,-4 3-1,8-2 0,0 1 0,0 5 0,-2-7 0,2 1-1,1 0 1,-6 1-1,1-1 0,-2 2 0,-5-8 0,1 1-1,-5 0 0,-2-3-2,0 2-4,-7-1-14,7-8-2,-9-10-13,2 4-33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8:29.1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247 0 162,'0'0'28,"-11"0"-6,9 8-16,-5-2 0,0 6-2,-4 2-2,4 3 1,-8 4-2,1 2 0,-4-1 0,-4 2 0,4 0 0,-6 0-1,4-1 1,-3-3 0,6 3-1,3-5 0,7-7-2,-4-1-2,11 0-10,0-10-6,12 1-7,-5-2-20,5-12-39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21.07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144 9 131,'0'0'39,"12"-9"-15,-12 9-16,0 0-3,0 0 0,-11 0-2,0 4 1,-1 9-1,-5 1-1,2 3 0,-4 2 1,5 6-2,-2 0 1,2 6-1,1-4 0,6 1-1,3 0 1,2-5-1,2 2 0,0-7 0,5-1-1,0-6-1,0-1-1,0-2-3,4-5-14,1-2-6,0-1-14,0-5-40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8:29.5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10-1 134,'0'0'40,"-5"0"-16,5 0-14,-1 4-3,0 6 0,1-10-3,-3 20-2,3-6 0,0 5 0,0 4 1,3-4-3,-1 3 1,3-10-2,3 5-3,-8-17-12,16 3-6,-3-7-5,-2-13-27,-3-4-38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8:29.7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35-1 168,'-13'0'27,"5"5"-7,-1-3-16,4 7 0,5 0-4,0-9-5,7 13-14,-2-9-5,5 4-14,2-4-34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8:30.1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119 0 173,'-6'17'24,"6"-3"-2,-3-7-17,3 6-1,0-4 1,2 5-2,-1 3-1,0 1-1,1 4 1,-1-3-1,-1-2 1,0 13-1,-3-10 0,1 4-1,-7-3 0,2 0 1,-4 0 0,-1-4-2,-1-7 1,3-3 0,-2 6-1,-3-6 0,4-2-1,0-5-3,11 0-10,-5-9-6,5 9-6,5-25-17,5 5-44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8:30.3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3 172,'0'0'26,"-14"0"-5,14 0-15,-9-3-3,9 3 1,0 0-3,0 0-2,9 10-9,-9-10-10,0 0-5,7 1-14,-6-5-37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8:31.2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227 14 112,'0'0'44,"0"0"-25,0 0-8,-4-9-2,4 9-2,-16-5-2,8 5 0,-7 0-2,5 0 1,-9 0 0,1 3-2,0 2 0,-3 5-1,2 0 1,2 3-1,0 1 0,3 5-1,1-4 1,2 3 0,7 0-1,2-2 1,2 3-1,3-3 0,7-4 0,0 0 1,5-2-1,4-2 0,-1 0 0,1-5 0,5 1 0,-6-2 0,1-2-1,4-1 0,-8-3-1,0 0-2,0-1-7,-4 5-10,-5-8-6,-3-1-23,-3 9-36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8:31.5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24 155,'0'0'30,"-10"0"-8,10 0-16,0 0-1,6 1-1,5 2-2,0-1 0,5 0 0,1 1-2,6-2 1,-5 0-1,-1-2 0,7-1-1,-7-2-1,2 4-6,-3-7-13,-4 1-6,0 0-20,-2-5-36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8:41.1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84 20 5,'0'0'38,"-4"-9"-5,4 9-3,0 0-5,0 0-7,-9-4-4,9 4-4,0 0-2,0 0-2,0 0-1,0 0-1,0 0-1,3 0 0,-3 0-2,16 0 1,-5 0 0,3 0-1,3 0 1,7 0-1,-4-1 0,6 0-1,1 1 1,1-2-1,1-1 0,-2 3 0,0 0 1,-3 0-1,1 1 0,-5 0 0,2 2 0,-8-2 1,-6 2-1,1 1 0,-9-4 0,5 8 0,-5-8 0,0 0 1,-5 11-1,-5-4 1,3 1-1,-6-1 1,-1 0-1,-2 6 1,1-1 0,-8 5-1,4 6 0,-3-5 2,0 6-2,-3-1 0,-1 7 1,3-3-1,-4 3 0,-1-3 1,2-1-1,7-1 0,-6-5 1,6 4-1,1-1 0,3-4 0,1-8 0,2 0 0,1-1 1,7-1-1,-3 2 0,7-11 0,-3 8 0,3-8 0,0 0 0,0 12 0,0-12 0,10 0 0,-6 0 0,7 0 0,2-1 0,1 0 0,3 1 1,5-2-1,3-1 0,5 2 0,0-5 0,7 6 0,-5 0 0,5-1 0,-1-2 0,-3 3 0,-2 0 0,-3 0-1,-1 0 1,-3 0 0,-4 0 0,-3-1 0,0 1-1,-2 0 2,-6-2-2,3 2 2,-6-3-1,-6 3 0,11-7-1,-11 7 0,0 0-3,0 0-7,-3-9-8,-7-2-10,0 3-28,2-5-27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8:42.2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276 40 72,'0'0'44,"0"0"-19,0 0-8,0 0-6,0 0-4,0 0-2,0 0-1,0 0 0,0 0-1,3-8-1,-3 8 0,0 0 0,7-7-1,-7 7 0,1-8 0,-1 8 0,0 0-1,5-9 1,-5 9-1,0 0 0,0 0 1,10-3-1,-10 3 0,0 0 1,5 0-1,-5 0 0,0 0 0,10 0 0,-10 0 1,10 0 0,-4 0 0,0 0 0,3 0 0,1-2 1,-3 1-1,3 0 0,-2 1 0,-8 0 0,12 0-1,-12 0 0,9 0 1,-9 0-1,1 9 1,-1-9-1,-3 14 0,-4-6 0,2 0 0,-5 3 1,1 4-1,-1-3 0,-3 3 1,1-5-1,-1 7 2,-3 2-2,3-4 0,-1 1 0,-1-2 0,0 1 0,1 2 1,-1 1-2,2-5 2,0 2-1,3-3 0,-3 1 0,0 1 0,3-1 0,2-3 0,-2 1 0,-2 0 0,7 0 0,-7-1 1,2 5-1,5-9 0,-5 5 0,4-3 0,-4-2 1,6 1-1,-5-2 0,9-5 1,-8 9-1,-1-2 0,9-7 0,-4 13 0,4-13 0,-9 10 0,9-10 0,-4 8 0,4-8-1,0 0 1,-4 11 0,4-11 0,0 0 0,0 0-1,0 0-4,-10 0-8,10 0-10,10-15-11,-3 0-32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8:42.7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0 114,'0'0'49,"-6"9"-21,6-9-18,0 9-5,0-9 0,0 17-1,-1-1-2,1-1 0,0 0-1,0 3 1,0-1 0,0 2-1,-3 1 0,2 0 0,-2-8 0,0 3-1,3-5 0,-2-2-1,2-8-3,0 0-7,-1 7-12,1-7-7,-1-8-27,-1-1-30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8:42.9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28 94,'0'0'57,"0"0"-24,8-10-20,5 10-6,-6-5-3,7 5 0,0-2-1,2-2-2,2 4 0,-2 0-2,4 0-3,-9-1-12,2 1-10,1-2-16,-4-2-36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21.45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164 17 148,'-6'-6'33,"-1"-1"-9,7 7-17,-17-4-1,5 4-1,-2 2-2,1 3-1,1 0 0,0 6 0,4 0-1,1 3 0,2-3 0,5 0-1,0 5 1,9-3-1,-3 4-1,4-6 2,-3-2 0,1 0-1,-4 5 1,-2-3-1,-2-4 1,-3 3-1,-6-5 1,0 1-1,-6 4-1,0-5 0,-2-1 0,5-4 0,1 0-3,4-9-6,7 1-12,6-7-6,6-3-18,0-6-37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10T08:29:15.0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32 35,'7'-7'41,"-7"7"-5,7-10-11,-7 10-6,3-7-6,-3 7-3,0 0-2,3-9-1,-3 9-1,0 0-1,0 10 0,-5-4-2,5 10 0,-5-1-2,2 7 1,-3 2-1,5 7 1,-6 0-2,1 1 1,3 0-1,-3-3 1,4-3 0,-3-2-1,2-5 0,1-5 1,0-2 0,2-12-1,0 6 1,0-6-1,7-3 1,-2-4-1,-1-5 0,3-1 0,3-3 0,-4-4-1,6-3 1,0-1 0,2-2 0,-3-2-1,5 3 2,1 2-1,-1 2 0,-1 4 0,-1 6 0,1 4 0,-5 4 0,2 3 1,-3 10-1,-1 0 1,-2 4-1,1 5 1,-3 1 0,-2 2-1,-2 0 0,0 0 0,-2-3 1,0-1-1,-1-5 0,1-1 0,2-12 0,-3 5 0,3-5 1,3-3-1,2-6 0,2-4 0,3-4 0,0 0 0,-1-2 0,6-3 0,-1-2 0,3 1 0,-4 2 0,4 5 0,-2 4 0,0 0 0,-1 8 0,-4 4 1,-2 4-1,-1 8 1,0 2-1,-2 3 1,-2 2 0,-3 3-1,0 2 1,0 0-1,0-2 0,0 0 1,0-4-1,0 0 0,-3-2 0,3-4 0,-3-2 1,1-4-1,2-6 0,0 7-1,0-7 0,0 0-1,0 0-5,0-7-10,0 7-4,6-16-9,1 6-22,2-4-35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10T08:29:15.0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0 166,'0'0'26,"0"0"-6,0 0-14,-4-1 0,4 6-3,-3 2 0,3 2-1,-2 3 0,2 0-1,-3 1 0,1-1 0,0-2 0,-1-3-1,3-7 0,-1 8-2,1-8 0,0 0-3,0 0-5,1-12-10,2 2-4,-1-2-17,2-2-28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10T08:29:15.0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22 134,'1'-9'37,"-1"1"-13,0 8-13,3-5-4,-3 5-1,0 0-2,0 0-1,0 0-2,0 0-1,7 0-1,-7 0-2,6 6-11,-6-6-7,0 0-5,8 6-22,-8-6-31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10T08:29:15.0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31 158,'0'0'28,"0"7"-7,0-7-13,0 7-3,2 2 0,-2-9-2,4 15-1,-4-4 0,1 0-1,-1 2 0,0-4 0,0 2 0,0-5-1,0-6 0,0 9 1,0-9-1,0 0 0,6-5 0,1-2 1,0-4-1,5-3 0,-1-3 0,3 1 0,2 1 0,1-3 0,0 4 0,0 3 0,-1 4 0,-2 4 0,-3 3 0,-1 5 0,-4 4 1,-3 4-1,-1 3 2,-2 4-2,0 1 1,0 2 0,-1-3 0,0 2 0,-5-3-1,4-1 1,2-4-2,-1-5 0,1 2-3,0-11-9,0 0-8,0 0-4,-7-9-14,4-1-41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55:44.5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0 336 53,'0'0'41,"0"0"-6,0 0-13,0 0-8,0 0-4,0-5-4,0 5-1,8-9-1,-8 9 0,9-12-1,0 7-1,-2-4 1,5 0-2,-1 1 1,-2 1 0,5-3-1,0 0 0,-2 2 0,5-3 0,-2 3 0,1 1-1,-2-4 1,1 3 0,-1 2 0,-2-1-1,-1 3 1,1-1-1,2 0 1,-3 0-1,3-1 1,1 1-1,2-2 0,0 1 1,2-2-1,1-1 0,0 0 0,3 0 0,0 1 1,-1 1-1,1-2 0,1 1 2,-1 1-2,-1 0 0,1 2 0,-1 0 1,-1 0-1,-1 0 0,-1 0 0,4-2 0,-2 3 0,1 0 0,-2-2 0,3 3 0,0-4 0,0 6 0,2-1 1,0 0-1,2 2 0,0-1 0,0 1 0,1-1 0,-2 1 0,4 0 0,-3 2 0,1-1 0,-3 0 0,1 0 0,0 1 0,-3 3 0,2-1 1,0-2-1,-2 4-1,0 1 2,1-1-1,1 0 0,-2-1 0,2 1 0,3 0 0,-2 1 0,2-2 0,1 4 0,0 0 1,0-2-1,2 3 0,-3 1 0,0-3 0,-1 3 0,3 0 0,-6 0 0,1-1 1,3-1-1,-2 5 0,0-2 0,2 1 0,3-2 0,-5 2 1,3-1-1,2 5 0,0-6 1,0 5-1,-1-5 0,3 3 1,-2-2-1,1 2 0,-3-3 0,0 3 0,2-3 0,-6 1 0,4 0 0,-1-2 0,3 3 1,-5-2 0,2 0-1,3 1 0,-1 2 0,4-5 0,3 6 0,-1-3 0,-2 2 0,4-2 0,-1 1 0,0-3 0,0-1 0,0 4 0,2-7 0,1 1 1,-2 2-1,5-4 0,4 1 0,0 1 0,0-1 0,0-2 0,1-1 1,0-3-1,0 1 0,-2-1 0,2 0 0,-1-1 0,1-3 1,1-2-1,2 2 0,3-2 0,-3 1 0,3-1 0,1-3 0,-4 3 0,0 1 0,3 0 1,-1-2-1,-3 1 0,7 0 0,-4 1 0,4-5 0,-5 5 0,7-4 0,-7-1 0,1-1 1,4 1-1,1-2 0,-4 3 0,6-3 0,-4-1 1,2-1-1,2 2 0,-4-2 0,-1 2 0,2 0 0,-1-1 0,2-1 0,-4 2 0,3-4 0,-3 5 0,5-4 0,-7 4-1,0-3 1,1 3 0,-4-2 0,0 1 0,2 3 0,2-4-1,-1 3 1,-3-1 0,1 1 0,-1-1 0,-1 1 0,-3 4 0,1-4-1,0 2 2,-4 1-1,4 2 0,-3 0 0,3 1 0,0 0 0,1 3 0,-1 1 0,-1 0 0,-5 0 0,3 0 0,-3 0 0,0 0 0,3 0 0,-1 1 0,-1 2 0,2-1 0,1 5 0,-1-3 1,0 0-1,-2 2 0,1 2 0,1 0 0,-3-1 0,0 1 0,-1 2 0,1-5 0,6 5 0,-4 1 0,2-2 0,0 1 0,2 1 0,-2 2 0,0-1 0,0 3 0,-2-1 0,0 2 0,1-3 0,-2 5 1,6-1-1,-4 1 0,3 0 0,2 2 0,-4 1 0,3-1 0,-1 5 0,-3-4 1,-1 4-1,-1 0 0,1 0 0,-4 1 0,4 1 0,-2 0 0,3-1 0,-1 2 0,-2-2 0,1-1 0,-2 0 0,1 2 0,-3-3 0,-2 1 1,1-1-1,-2 3 0,-2 1 0,0 1 0,5 0 1,-3 0-1,3 3 0,0-1 0,0-3 0,2 3 0,-1-4 0,1-1 0,-2 0 0,-2-1 1,1 0-1,1 0 0,-2-2 0,1 2 0,4-1 0,-2 1 0,2 1 1,2-1-1,1 1 0,2 1 0,-2-1 0,3 2 0,-4-2 0,1 0 1,0 0-1,-1-2 0,2 0 0,-1-2 0,5-1 0,-3 0 0,-2 1 0,5-2 0,0 1 0,-4-1 0,2-2 0,1 0-1,-3 2 1,3-3 0,-1-1 0,-5 0 0,6-1 0,-1 2 1,2-2-1,-2 2 0,2 0 0,-2 0 1,-1-1-1,-1 3 0,-4-2 0,3 1-1,1-1 1,-4-2 0,1 0 0,-1 1 0,0-3 0,4 1 0,-9-2 0,0 0 0,1 1 0,-1-3 0,-8 1 0,2 0 0,-1-1 0,-1-1 0,-4-1 0,2 1 0,-5-2 0,2 1 0,-1-1 0,-2-2 0,-4 0 0,1 0 0,-3 0 0,-3-2 0,-1 0 0,-3 0 0,-6-3 0,11 6 0,-11-6 0,0 0 0,0 0 0,0 0 0,6 8 0,-6-8 0,0 0 0,0 0 0,0 0 0,0 0 0,0 0 0,0 0 0,0 0 0,0 0 0,0 0 1,0 0-1,0 0 0,0 0 0,-5 0 0,5 0 0,0 0 0,0 0 0,-4-3-1,4 3 1,0 0 0,0 0 1,0 0-2,-11-5 1,11 5 0,0 0 1,0 0-1,0 0 0,0 0-1,0 0 1,0 0 0,0 0 0,0 0 0,0 0-1,0 0 1,0 0 0,0 0 0,0 0 0,0 0 1,0 0-2,0 0 1,0 0-2,0 0-2,3 8-7,-3-8-7,0 0-6,-8 0-11,-4 0-33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59:55.40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9 10 53,'0'0'51,"-9"5"-17,9-5-13,0 0-8,0 0-4,0 0-2,0 0-1,4 2-1,-4-2-2,8 3 0,-8-3-1,14 4 0,-8-1 0,3-1-1,-3 2 0,5-1 1,3 1-2,-6-1 1,4 1 0,2 1 0,1 4-1,-1-1 1,-1-1 0,0 3-1,4-1 2,-4 1-1,2 1-1,1-2 1,-1 3 0,2-3-1,1 2 0,-4 1 1,8-3-1,-5 3 1,0-3-1,0 1 0,3 2 1,-3-3-1,3 2 0,0-2 0,-3-1 1,0 0-1,0 1 0,0-2 0,-2 2 0,2-1 0,-2-2 0,1 1 0,1 2 1,-2-3-1,0 0 0,1 3 0,-1-4 0,1 1 1,1-3-1,-2 3 1,0-2-1,1 0 0,-1-3 0,1 2 0,1-2 0,0 1 0,0 0 0,0-2 0,6 0 0,-5 0 0,1 1 0,-1 0 0,5 0 0,-4-1 0,1 0 0,-2 0 0,4 0 1,-5 0-1,1 0 0,-2 0 0,1-1 0,0-1 0,0 0 0,-1 0 0,1 0 0,0-2 1,0 1-1,3 0 0,-3 3 0,-1-2 0,1 1 0,0-1 0,0-1 0,-2 1 0,3 0 0,-1-3 0,2 3 0,2 0 0,-4-3 0,2 1 1,-4 2-1,4-2 0,-2 2 0,1-2 0,4 0 0,-5-1 0,1 1 0,-2 1 0,1-1 0,0 1 0,-2-2 0,0-1 0,2 1 0,-1 0 0,-1 1 0,1-3 0,-1-1 0,-1 3 0,0-1 0,-3-2 0,2 1 0,1 0 0,-1-1 0,2-1 0,-3 1 0,-1 2 0,3-4 0,-2 3 0,2 0 0,-2-2 0,-2 1 0,1 1 0,2 3 0,-5-5 0,3 1 0,1 4 0,-6 0 0,7 0 0,-6-2 0,3 3 0,-10 3 0,14-7 0,-14 7 0,7-5 0,-7 5 0,0 0 0,9-6 0,-9 6 0,0 0 1,8-8-1,-8 8 0,9-3-1,-9 3 1,7-4 0,-7 4 0,9-6 0,-9 6 0,0 0 0,12-6 0,-12 6 0,0 0 0,6-8 0,-6 8 0,0 0 0,0 0 0,0 0 0,0 0 0,0 0 0,0 0 0,0 0 0,0 0 0,0 0 0,0 0 0,0 0 0,-7 0 1,-4 0-1,-1 0 0,-4 3 0,1 1 0,-2-2 0,-2 2 0,2 0 1,-3-2-1,-1 0 0,4 1 0,3-2 1,5 1-1,-4-2 0,13 0 0,-9 0 0,9 0 0,0 0 1,8-6-1,-2 3 0,6-3 0,2-1 0,3-1 0,2 2 0,5 0 0,-4-2-1,2 1 1,2 3 0,-5 0 0,-1 1 1,-4-1-1,0 2 0,-3 2 0,-11 0 0,9 6 1,-7 1-1,-2 0 0,0 6 0,0-1 1,-2 3-1,-2-1 0,2 3 0,-6 0 1,4-4-1,-1 2 0,-4-5 1,4 3-1,2-4 0,-5-2 1,8-7-1,-4 11 0,4-11-1,0 0-1,0 0-4,0 0-6,0 0-10,0 0-4,1-9-17,4-1-39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59:58.35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14 262 5,'0'0'8,"0"0"2,-6 0 0,6 0 5,0 0-1,0 0 5,0 0-2,-9 0 1,9 0-5,0 0-2,0 0-1,0 0-1,0 0-2,0 0-1,0 0-1,0 0-1,0 0-1,0 0 1,0 0-2,0 0 0,0 0 0,7-7 0,-1 4-1,5-1 1,-3 2 0,4-2-1,1 1 1,2-1 0,-1-2-1,0 2 0,3 2 0,-2-2 0,0 2 0,4-3 0,-2 1-1,3-2 1,3 2 0,-3-2 0,5 2 0,-2-1-1,2-1 1,-1-1 0,5 3-1,-4 0 1,1-1-1,2-1 0,-2 1 1,-1-1-1,3 3 0,-7-4 2,7 1-2,-8 1 0,6-1 0,-4 0 1,2 2-1,-4-2 0,8 1 0,-6 1 1,4 0-1,-3 0 0,5 0 0,1-3 1,-1 3-1,-4-1 0,6-2 0,-1 0 0,-1 0 1,-4 3-1,6-3 0,-3 1 0,0 1 0,-1-1 0,2 4 0,-4-1 0,1 1 0,3 0 0,-7 0 0,5 2 0,-3 0 1,4 0-1,0 0 0,-3 1 0,5 1-1,-5-1 2,1 4-1,3-5 0,-3 1 0,-1 1 0,-1 1 0,2 0 0,0 0 0,-2 1 1,1-1-1,-1 1 0,1-1 0,-1-1 0,0 0 0,-2 1 1,-1 0-1,4-1 0,-3 4 0,-1-3 0,2 1 0,-1 1 0,-2 0 0,-1 3 0,4-4 0,-1 1 0,-5-2 0,2 4 0,2-1 0,-3-3 0,0 2 0,-1-3 0,-1 4 0,-4-1 0,3 1 0,0 0 0,-4-3 0,4 2 1,-5 0-1,5 2 0,0-3 0,-3 1 0,3-1 1,1 0-1,2 4 0,0-3 1,3 0-1,-3 2 0,2 0 0,-2 1 0,0-2 0,0 3 0,1 1 0,-3-2 0,2 1 0,-1 1 0,1-1 0,-2 2 0,2-3 0,0-1 0,-2 0 0,1 0 0,-1-1 0,-1-2 1,-3 2-1,3 1 0,0-2 1,-5-2-1,0 1 0,0 0 0,1 2 0,0 0 0,0-4 0,-1 2 0,0-1 0,-1-2 0,4 5 0,-4 0 0,0-2 0,-1 0 0,-7-4 0,16 10 0,-9-5 0,-7-5 0,13 11 0,-13-11 0,14 6 0,-14-6 0,13 10 0,-13-10 0,13 9 0,-5-6 0,-2 1 0,-6-4 0,15 6 0,-15-6 0,11 3 0,-11-3 0,0 0 0,8 0 0,-8 0 0,0 0 1,0-9-1,0 9 0,-2-14 0,-1 3 0,-5 1 0,1-4 0,-3 1 0,3-3 0,-6 3 0,6-3 0,-1 5 1,2-1-1,-2 5 0,8 7 1,-5-13-1,5 13 0,0 0 0,0 0 0,0 0 0,5 3 0,3 4 0,-1-1 0,7 1 0,-1 5 0,-1-1 0,2-1 0,-3 3 0,2-4 0,-3 5 1,-3-4-1,-2 0 0,-3-2 0,-2-1 0,0-7 0,-8 15 0,-1-11 0,-5 2 0,-2 0 1,-2 1-1,-2-2 0,1 0 1,-2 0-1,2-2 1,-1-2-1,5-1 0,2 0-1,0-1 0,3 1-1,-3-7-6,13 7-7,-10-4-7,10 4-8,0 0-26,0-7-32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0:01.05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-1 4 45,'0'0'55,"0"0"-21,6-1-11,3 1-10,0-3-5,5 3-2,2 0-1,2 0 0,4 3-2,-1-1 0,2 0 0,4 1-1,-3-1 0,1 0 0,-2 2 0,8 1-1,-6 1 0,2 0 1,0 0-1,3 2-1,-3 0 1,3 0-1,1 1 1,0 2-1,0-3 0,-2 3 0,2-2 1,-2 1-1,2 2 0,-5-2 0,3 3 1,-1-1-1,0-1 0,1 3 0,-1 1 0,0-3 0,-2 3 0,0 0 0,0 3 0,0-1 0,-2 0 0,3 2 0,1 0 0,-2-1 0,2 3 0,1-2 0,-1 1 0,-2-2 0,2-2 0,-3 2 0,-2-2 0,1 0 0,-2 0 0,3-2 0,-4 1 0,2 0 0,0 0 0,1-2 0,-3 2 0,2-1 0,-3-1 0,3-1 0,-4 0 0,-1-1 0,-2-1 0,1-3 0,-3 0 0,-1 1 2,0-1-2,-4-1 0,2-1 0,1 5 0,-6-3 0,4 0 0,-6 1 0,7 0 0,-5 0 0,5 0 0,-5 0 0,5 0 0,0-2 0,-2 4 0,2-3 0,-1 3 1,0-1-2,0-2 2,3 2-1,-4 1 0,3-1 0,2-1 0,-1 3-1,-1-4 1,0 2 1,1 0-1,-3-1 0,1 1 0,0-2 0,1-1 0,-4 1 1,3-1-1,-2 1 0,-1 0 0,1-3 0,-3 1 0,0 4 0,2-2 0,0-1 0,1 2 0,-3-1 0,3-2 0,-3 2 0,2 1 0,-8-8 0,13 13 0,-13-13 0,9 11 0,-6-3 0,5-1 0,-8-7-1,9 12 1,-9-12 0,12 12 0,-12-12 0,11 8 0,-11-8 0,8 4 0,-8-4 0,0 0 0,9 7 0,-9-7 0,9 2 0,-9-2 0,0 0 0,9 4 0,-9-4 0,0 0 0,11 1 0,-11-1 0,8 4 0,-8-4 0,9 2 0,-9-2 0,8 2 0,-8-2 0,0 0 0,0 0 0,0 0 1,0 0-1,7-4 0,-7 4 0,-1-8 0,1 8 0,-12-16 0,9 5 0,-8-1 0,3-1 0,-3-1 0,0 0 0,4-3 0,-4 4 1,3 0-1,1 4 1,2 1-1,2 1 0,3 7 0,0 0 0,0 0 1,0 0-1,8 0 0,-1 3 0,3 5 0,0 1 0,1 0 0,0 4 1,0-4-1,3 5 0,-7-3 0,2 0 1,-1 1-1,1-2 0,-4 1 0,-2 0 0,0-2 0,0 1 0,-3-1 0,-3 0 0,-4-2 1,0 1-1,-5-3 1,0-1-1,-2 1 1,-2-2-1,1 0 1,-2-1-1,-1-1 0,1 0 0,0 0 0,3 1 0,0-2-1,2 0-1,5 0-1,-5-3-8,12 3-7,-6-4-7,6 4-17,0-13-36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0:12.16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0 256 102,'0'0'49,"0"0"-26,6 0-10,-3-6-2,8 3-3,-5-6-2,6 0-1,-1-6-2,3 2 1,-3-3-2,3-2-1,-2-4 1,0 3 0,-2-1 0,-1-2-1,0 2 0,-1 3 0,-7 2 0,1 1-1,-1 6 1,-1 8-1,0-10 1,0 10-1,0 0 0,-3 11 1,2 2-1,-1 2 0,-2 5 0,2 4 0,-1 4 0,1 3 0,2 1 0,-1 2 0,1-1 1,0 3-1,0 2 0,0-3 0,0-4 0,0 3 0,0-7 0,0-5 0,0-4 0,0-2 0,0-5 0,0-11 0,-6 9 0,6-9 0,-9-2 1,1-4-1,-1 1 0,1 1 0,-1-1 0,-2 0 0,2 1 0,-1 2 0,4 2 0,6 0 0,-12 0 0,12 0 0,-8 2 0,8-2 0,0 0 0,0 0-1,0 0 1,9 0 0,5 0 0,-1 0 0,5 0 1,-1-3-1,3 0 0,2 0 0,-1-1 1,-1 2-1,0-4 0,-1 0 0,-4 2 0,-1 0 0,-5 4 0,-1-2 0,-8 2-1,9-3-1,-6 9-6,-3-6-8,0 0-7,-6 6-9,6-6-31,-14 0-35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0:13.51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31 99 43,'0'0'61,"-9"-2"-17,9 2-26,0 0-4,0 0-4,0 0-3,0-10-1,0 10-2,9-9-1,-5 2 0,6-3 0,-1 3-1,2-3-1,3 0 2,1 1-2,2 2 1,0-1-1,1 2 0,-1 3 0,0 3 0,-1 0 0,-4 3-1,0 5 2,-4 6-1,-2 3 0,-3 1 0,-3 5 0,0 1-1,-3 4 1,-6-2 0,1 1-1,-4-2 0,0 0 1,-4-2-1,1-1 0,-4-1 1,2-2-1,-3-1 0,-1-3 0,2-2 1,1-1-1,4-3 1,0-3-1,6-2 0,8-4 0,-12 4 0,12-4 0,0 0 0,0 0 0,6-5 0,3 1 1,5-1-1,-4 2 0,5 1 0,-1-2 0,1 2 0,1 2 0,-2 0 0,-1 0 0,3 6 0,-2-2 1,1 3-1,-1 1 0,0 0 1,1 0-1,4-1 1,-1 0-1,2-3 0,6-3 0,-2-1-2,5 0-4,-9-6-9,5-1-6,-9-2-7,0 0-18,-2-4-44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21.76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109-1 157,'0'0'31,"12"0"-9,-12 0-14,4 2-3,-4-2-1,14 16-1,-5-5 0,-2 3-1,3 3 0,-3 6 0,-4-2-1,2 7 0,-5 1 0,-1 1-1,-6 0 1,-7 0-1,-3-4 0,-2-3 0,-4 0 0,1-9-3,2 3-7,-3-9-11,7 0-4,4-8-15,5 0-39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0:15.51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57 124 74,'0'0'47,"-1"-11"-18,1 11-11,0 0-6,0 0-3,0-10-2,0 10-2,7-13-1,-2 6 0,3-3-1,4 0 0,-1 0 0,4 1-2,1-4 2,1 5-2,-1-3 0,3 6 0,-2 0 0,-2 4-1,-4 1 1,3 5-1,-6 6 1,-1 1-1,-5 5 1,-2 0 0,0 5-1,-8-1 2,-1 2-2,0-2 1,-5-3-1,2 0 1,1-2-1,-3-4 0,5-1 1,1-4-1,8-7 0,-11 9 0,11-9 1,0 0-1,0 0 0,0 0 0,0 0 0,11 4 0,-5 1 0,3 0 0,5 0 0,-3 5-1,4 4 2,1-1-1,-2 5 0,1-1 0,-4-2 0,-2 2 0,-3-1 0,-1-2 1,-5 1-1,-5-6 0,-2 3 1,-4-4-1,-5-1 1,-1-3 0,-6-2-1,2-1 0,-5-1 1,-2-2-1,2-5 0,-4-2 1,7-2-1,-1 1 0,8-2-4,-1-3-6,16-1-11,-1 0-3,5-3-13,13-1-40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0:17.25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164 18 33,'0'0'57,"12"-7"-18,-12 7-13,11-6-8,-11 6-6,9-5-2,-9 5-3,0 0-1,0 0-2,0 0 0,-3 4-1,-3 5 0,-2 4-1,-4 3-1,-1 1 0,-2 6 0,-3 2 0,-1 4-1,2-3 1,-6 1-1,6-3 1,0 1-1,3-6 0,7-1 0,2-3 1,2-5 0,3 1-1,8-4 1,4-4-1,0 1 1,10-2-1,-5-2 1,4 0-1,4 0 0,-2-4 1,2 4-1,-4-2 1,-2 0-1,1-2 1,-5 1-1,-4 0 0,0 0 0,-5 3 1,-6 0-1,9-7 0,-9 7 0,0 0 0,2-7 0,-2 7 0,0-13 0,1 6-1,-1 0 0,2-5 1,1 0-1,3-1 0,-3-2 0,3-1 0,2 2 1,-3-4-1,2 1 1,-1 5-1,-1-2 2,3 3-1,-7 4 0,-1 7 1,5-9-1,-5 9 1,0 0 0,0 0-1,-2 8 1,-2-1 0,-2 5-1,-2 4 1,-1 5 0,1 3-1,-3 3 1,-1 2-1,3 4 1,-2 1-1,-1 1 0,2-3 0,-2-2 0,1-1 0,3-6 0,-1-2 0,5-4 1,-1-7-1,0 0 0,5-10 0,-1 10 0,1-10-2,0 0 0,0 0-7,-2-5-8,2 5-6,-3-16-9,2 5-33,1-8-27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6T00:12:12.6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5.2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154 67 45,'0'0'36,"0"0"-7,9 4-5,-9-4-9,0 0-3,10 0-3,-10 0-1,0 0-2,0 0-2,4-5 0,-4 5 0,1-9-2,-1 9 1,3-9-1,-3 9 0,3-12 0,-3 5-2,0 7 1,-3-10 1,3 10-1,-8-11-1,-2 8 1,-2-1 0,5 3-1,-6 1 1,1 0 0,0 0 0,1 1 0,1 4 0,-1 1-1,-1 4 1,5-2 0,-4 4 1,1 1-2,4 2 1,-4 0 0,6 2-1,-5 4 1,7 0-1,0 0 0,2 1 1,0-4-1,3-2 0,5 2 0,-2-5 1,4-2-1,3-3 0,-5-4 0,4-3 0,-1 0 0,3-1 0,1 0 1,-1-6-1,-1 3 0,-4-2 0,3 1-1,1 1-1,-2-4-1,-2 7-6,-1-2-10,3 1-6,-6-1-18,0 2-33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5.5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0 135,'0'0'34,"0"0"-10,3 4-15,-3-4-5,0 17 1,0-1-2,0 1-1,0 0 0,0 2-1,0-1 0,0-3-1,0-1 2,0-4-2,0-10-2,4 8-2,3-8-10,-7 0-7,14-12-10,-10-1-27,5-7-21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5.7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1 164,'-10'-1'25,"10"1"-7,-13 0-14,13 0-2,0 0-2,0 0-2,9 7-6,-9-7-11,13 11-8,-9-5-20,2 0-28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6.0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73 0 149,'0'11'30,"0"2"-9,0 2-15,3 5-1,2-2 0,-2 6-3,0-3 2,1 4-2,2-1-1,-6 2 1,0-5-1,0 1 1,-7-2 0,3-1-1,-6 0 1,3-4-1,-5-1 0,2-4-1,2-1 1,-4-4-1,2-1-1,3-4-1,7 0-3,-10-11-10,10 1-6,0-5-7,3-4-20,4-3-37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6.2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12 169,'-8'-5'25,"-2"1"-6,1 1-15,9 3-1,0 0-1,0 0-2,0 0-2,0 0-1,3 5-8,-3-5-9,9 9-8,-9-9-20,10 11-32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9.3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 18,'0'0'39,"0"-8"-8,0 8-1,0-6-10,0 6-5,0 0-3,0 0-3,0 0-2,0 0 0,0 0-2,4 6-1,-4 5 0,5 1-1,0 5-1,-1 0 1,6 1-1,-2 4 0,1-2 0,4 1-1,-1-5 0,-1 5 0,3-2 0,-1 0-1,0-5 1,-2 0-1,2-2 0,-7-3 2,2 0-2,-8-9-2,6 6 1,-6-6-2,0 0-8,1-10-10,-1 3-7,-1-8-26,-2 1-23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9.6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222 0 153,'-9'8'30,"0"3"-9,-3 1-15,-1 2-2,8 4-1,-10 0 0,1 2 0,0 0-2,-2 3 0,-3-1 0,2 2 0,-1-2-1,3-3 0,-1-2 0,2-3-1,5 1-2,2-9-2,7 0-11,0-6-7,10 0-11,-1-3-28,5-5-21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23.03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130 142 85,'0'0'59,"8"0"-26,-1 0-18,-7-5-5,12 2-3,-8-6-3,10 2 0,-6-5-2,2-2 1,2-1-1,-4 4-1,-2-3 0,-3 1 1,-3 0-1,-5 2 0,-6 4 0,-2 2 0,-2 3 0,-3 2 0,2 0-1,-1 8 1,0 2-1,1 5 1,3 3 0,3 1 0,-2 2-1,6 4 1,-4 1 0,8 3 0,-3 4-1,3 3 0,-3-4 0,4-1 0,1 2 0,-2 0 1,1-2-1,-3-5 0,-1-3 0,3-5 1,-1 1-1,-3-4 0,2-2-1,2-5 1,2-8-2,0 0-1,0 0-4,0 0-11,3-11-5,4-2-10,-2-1-29,-4-6-32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9.9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0 138,'0'5'34,"0"-5"-11,-5 10-16,5 5-2,-3-4-1,3 8-2,0-2 1,3 2-2,0-3-1,-1-2 1,2-3-2,-4-11-2,11 11-11,-11-11-8,14-3-10,-5-8-26,-2-2-22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0.1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27-1 162,'-11'0'26,"5"2"-6,6-2-17,-11 7-3,11-7-3,0 0-15,4 3-6,4-2-16,2-1-31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0.5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110-1 129,'-3'13'40,"2"-2"-16,1 8-12,-2-2-7,2 9 0,0-1-2,2 4 1,-2-1-2,2 2-1,-2 0 0,0-5 0,0-1 0,0-2 0,-4-2 0,-4-5-1,0-1 2,-4-1-1,0-3-1,0-4 1,0-1-1,2-4 0,-3-1-1,4-6-2,9 6-2,-6-23-13,6 7-4,0-6-10,0-4-27,10-3-30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0.7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 5 169,'-14'-4'26,"0"4"-6,2 0-16,1 3-1,11-3-2,-9 17-2,9-17-10,-1 9-9,1-9-7,10 6-18,-1-6-36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2.2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122 96 62,'11'-9'52,"-11"9"-20,5-10-18,-5 10-2,11-11-4,-11 11-2,6-12 0,-6 12-2,1-14 1,-1 8-1,-3-4-1,3 10 0,-14-11 0,6 7 0,-7-2-1,4 4-1,-5 1 1,2 1 0,0 4-1,0 3-1,1-1 1,2 2 0,5 3-1,-1-1 0,4 4 0,3-4 1,1 4-1,9-2 0,-2 2 1,6 1-1,4 1 1,1 1-1,-1-3 1,1 2-1,-2 0 1,-6-4-1,-2 0 1,-7-1-1,-2-1 1,-4-5-1,-9 1 0,-2-3 1,-1-3 0,-7 1-1,3-1 0,5 0-1,-5 0 0,7-1-2,5 1-2,2-7-9,6 7-7,7-7-6,7 0-18,3 1-34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2.4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1 172,'0'6'24,"-1"4"-5,-8-1-14,9-1-2,-3-1 0,3-7-2,0 13-2,0-13-2,12 3-12,-12-3-5,15-5-8,-7-4-20,0-3-29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2.8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7 177,'0'-8'23,"0"8"-3,0 0-16,0 4 0,0 5-1,0 4-1,0 4 0,0 6 0,-2 1-2,1 4 1,-3 4 0,1 3 0,-6-1-1,5 0 0,1-3 0,-3-3 0,6-3 0,0-4 0,0-6 0,9-5 0,4-4 0,-5-5-1,5-1 0,1-2-2,2-4-2,-5-7-9,1 2-6,-5-4-7,0 1-16,-7-2-33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3.0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5 170,'-10'-1'25,"10"1"-5,0 0-13,0 0-3,7-3-2,9 3 0,1 0-1,6-1-3,-2 1-2,0 1-10,-2 1-7,-1 2-5,-4 2-19,1 2-36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3.2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14-1 185,'0'0'22,"-5"9"-2,-3-7-17,8-2-3,0 0-2,-2 7-14,2-7-4,0 0-7,0 0-22,2-4-37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4.4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1-1 92,'0'0'45,"0"0"-21,0 0-8,0 0-5,0 0-2,-2 6-3,2 5-1,2-4-1,1 7 0,1 0-1,5 4 0,2 0-1,-1 0 0,3 2-1,4 0 1,1-2-2,-2 0 1,1-4-1,-3-2 0,0-3 0,-1-2-2,-7 0-1,-6-7-5,10 0-12,-10 0-2,1-8-16,-1-2-30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07.1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42 166,'0'0'26,"0"0"-6,8 2-13,-2-2-1,10 0-2,0-2 0,4-1-1,2 1-2,-2-4 1,0 1-1,2 1 0,-5 0-1,-1-1-1,-2 1 0,-3 0-4,3 4-12,-6-5-4,-1 5-5,-7 0-18,11 0-39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23.26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31 159,'0'0'31,"3"-8"-9,8 8-14,1-4-1,5 0-4,0 1 0,5 1-1,-2 0-1,6-1-1,-6 3 0,0-4-4,4 4-11,-7 0-7,-3 0-6,-4-1-23,3 0-42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4.7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182 17 144,'0'0'32,"-3"-9"-11,3 9-12,0 0-4,0-8 0,0 8-1,0 0-1,0 11-1,0-2 0,-4 6 0,-6 1-1,-2 1 1,-3 5-1,-4-1 0,1 1 0,-4-2-1,3-2 1,1-2-1,3-3 0,2-1-1,2-1-1,11-11-3,-3 10-6,3-10-9,7 1-5,4-1-16,2-2-35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5.0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0 149,'0'0'30,"0"0"-8,0 14-15,0-14-2,-2 14 0,-5-4 0,7 5-3,-2 0-1,2 2 1,0-2-1,0-2-1,2-1 0,5-4 0,-1-5-2,4-3-5,4-3-11,-5-9-4,5-2-12,0-5-27,-1 0-24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5.2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32-1 161,'-12'0'25,"1"-1"-5,11 1-15,-9 2-3,9-2-2,5 8-5,4-1-13,0 1-3,4-1-17,1-1-26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5.5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93 0 169,'2'10'25,"1"5"-8,-3-3-11,7 3-1,-6 1-1,1 6-2,-2 1 1,0 3-1,0 0-1,-7 2 0,1-2 0,2 2 0,-6-6 0,0 0 0,3-5-1,-3-2 1,-2-6 0,5-1-1,-3-4 0,5-3 0,5-1 0,-13-9-2,11 0-2,-2-10-6,4 0-10,4-8-4,1-4-12,3-6-35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5.7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19 162,'0'0'27,"-9"-12"-7,9 12-12,-10-8-3,10 8-2,0 0-3,0 0-2,0 0-10,6 0-8,-6 0-5,11 9-20,-11-9-33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6.8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126 25 45,'0'0'59,"13"-12"-14,-6 9-26,-7 3-7,13-7-2,-13 7-4,10-4 0,-10 4-3,0 0 0,0 0 0,0 3 0,-3 2-1,-8 4 0,-1-1-1,1 5 0,-5 0 2,-1 2-2,-1-1 0,1 0 0,-3-2 0,6 1 0,0-1 0,5-1-1,2-4 1,7-7-1,0 9 0,7-4 1,-1-2-1,5 0 1,2 0-1,1 0 0,0-1 0,-2 2 0,2 1 1,-3-2-1,1-2 0,-1 3-1,-4-3 1,-7-1-2,13 5 0,-13-5-4,8 0-11,-8 0-7,0 0-7,0 0-29,-4-2-20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7.1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0 150,'-12'2'30,"12"-2"-8,0 0-15,0 0-2,10 7-1,6-4 0,-2-1-2,6 0 0,3 0-1,-5 2 0,1-1-1,-1-2 0,-5 1 0,0-2 0,-3 5-2,-10-5-2,14 4-11,-14-4-6,11 0-8,-11 0-24,9 0-26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7.6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172 104 152,'4'-15'30,"-3"-2"-9,6 4-15,-7-2-1,2 2-1,-4 1 0,-3 1-1,-2 5-1,-3 4 0,-5 2-1,1 5 1,-6 5-1,2 5 0,-5 4 0,5 4 0,-4 1 0,8 0-1,6 0 1,-1-2-1,8-4 0,1 0 0,10-6 0,-2-3 0,9-5 0,2-3 0,-1-1 0,5-7 0,-3-2 0,0-1 0,1-2 0,-5-1 1,-4 0-1,-6 1 0,0 4 0,-5-1 0,-1 9 0,0 0 0,-6 0 0,1 6 0,0 2 0,0 5 0,2 0 0,2 2 0,1-2-1,0 0 0,1-1-1,7-5-1,2 3-4,0-7-10,5-1-5,-1-2-9,3 0-28,-2-1-22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7.8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0 167,'0'0'26,"-4"3"-6,4-3-13,-10 11-1,5-3-2,-2-2-1,6 4-1,-3-2-1,4 3-1,0-11 0,4 6-2,2-2-2,-6-4-6,18-6-10,-11-4-5,6 1-13,-5-6-34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8.0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9 167,'-10'-6'25,"10"6"-5,-14-5-13,14 5-2,0 0-4,-5 8-1,5-2-5,0-6-9,5 13-8,0-5-7,4-1-26,-1-3-25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25.04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217 27 85,'0'0'59,"7"-3"-27,-7 3-20,8-5-3,-8 5-3,0 0-1,8-9-1,-8 9-1,0 0-1,-3-6 1,-8 2 0,-1 4-1,-3 0 0,-1 0 0,-2 0-1,-2 2 1,0 0 0,3 2-2,3-1 1,2 3-1,7-2 1,5-4-1,-6 13 0,6-5 0,6-2 0,-1 3 1,5-1-1,-1 2 0,1-1 1,3 1-1,-2 1 0,-1 0 1,-2-2-1,2 0 0,-4-3 1,-6-6-1,4 12 1,-4-12-1,-10 8 1,-1-6 0,-3 1-1,-6 1 1,-1-4-1,2 1 0,-5 0 0,7-1 0,1 1-1,2-1 0,7 0-3,7 0-1,0 0-13,7-10-5,9 4-10,4-3-32,8 0-29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8.3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 0 150,'5'12'30,"-5"-12"-8,5 18-14,-2-9-3,3 7 0,-5-2 0,2 6-2,-2-2 0,-1 5-1,0-1 0,0 1 0,-1-3-1,-3-2 0,-5-1 0,4-1 0,-5-6-1,1-1 0,-1-2 0,-1-5 0,2-2-2,1-2 0,8 2-3,-12-17-9,12 8-7,0-10-7,6 3-17,1-5-36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8.5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7 178,'-9'-4'24,"9"4"-3,-14-7-16,14 7-1,0 0-3,0 0-1,0 0-3,0 0-13,4 5-4,-4-5-8,9 1-19,-9-1-37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36.2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40 35,'0'0'59,"0"0"-21,0 0-15,0 0-9,0 0-3,0 8-3,1-2-2,-1-6-1,6 18-2,-5-6 1,6 5-2,-5 1 1,2 7-1,3 0 0,-3 5 0,0 1-1,4 2 0,-6-3 0,3 0 1,2-5-2,-4-2 1,-1-6-1,6-2 1,-6-5-1,-2-10 0,5 8 1,-5-8-1,0 0 0,11-4 0,-8-6 0,5-1 0,-3-4 0,-1-3 0,4-3 0,-2-4 1,3 0-1,-4-4 0,4 1 0,-5-3 0,5 0 0,-5 1 0,0 4 0,3 1 0,-5 2 0,1 2 0,1 5-1,0 3 2,-1 5-2,-3 8 1,1-11-1,-1 11 0,0 0-3,0 0-2,3 9-12,-3-2-5,-1 3-12,-2 0-30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36.5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72,'-13'5'51,"13"-5"-18,0 0-23,-9 6-2,9-6-1,0 0-1,0 0-1,7 4-1,-2-3-1,5-1 0,-3 0 0,4 0-1,2 0 0,0 0-1,1 0 0,0 1-2,0-1-1,2 2-13,-8 0-6,4-1-13,-4 0-25,-1-1-17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4.1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9 8,'0'0'25,"0"0"-1,0 0 0,0 0-3,1-9-2,-1 9-5,0 0 0,0 0-4,0 0-1,0 6-3,0-6 0,0 8-2,0-8 1,-3 13-2,0-6 1,2 3-2,0 0 0,-1 1 0,-5 1 0,4 1 0,-1 2-1,3 0 0,-7 2 0,4 1 0,1 3 0,-2-3 0,0 1-1,4-1 1,0 0-1,1-2 0,0-2 1,0-1-1,0-4 0,0 0 0,1-1 0,-1-8 0,4 10 0,-4-10 0,9 7 0,-9-7 0,0 0 0,7 6 1,-7-6-1,11 0 0,-11 0 0,13-2 0,-6-2-1,2 0 0,1 0 1,-5-2-2,5 3-1,-10 3-4,9-12-12,-9 12-7,11-11-18,-11 11-28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4.5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14 121,'-13'-5'37,"13"5"-14,0 0-17,0 0-1,5-2-1,-5 2-1,20 0-1,-13-1-1,7 1 0,0-1 0,0 1 0,0 0-2,-1-2-1,1 2-10,-2-1-9,-4-1-11,1 2-24,-9 0-17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6.4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308 84 48,'0'0'62,"-5"-6"-22,5 6-22,0 0-8,-6-8-2,6 8-3,0 0 0,0 0-3,4-12 0,-4 12 0,6-9 0,-6 9-1,13-9 0,-2 4 0,-5-2 0,4 2-1,-2-1 2,1 3-1,1-2 0,-10 5 0,7-6 1,-7 6-1,0 0 0,0 0 0,0 0 0,0 0 0,-3-3-1,-6 3 2,1 0-2,-6 0 1,-1 0 0,0 0-1,-7 1 1,3 0 0,1-1-1,-6 3 1,6-2-1,-3 2 0,1 1 0,3-2 1,-5 2-1,5 2 0,0 1 0,2 1 0,2-2 0,-1 3 0,2 0 0,4-2 0,1 2 0,2-1 0,4-1 0,1 4 0,0-3 0,3 3 0,7 1 0,-3-1 0,4 4 0,1 1 0,0-3 0,-3 2 0,1-4 0,1 3 0,-7-1 0,1-1 0,-4-1 0,-1-1 0,-1 1 0,-6 0 0,-2 0 0,1 1 0,-5-2 0,-1 0 0,-1 1 0,3-1 0,-1-1 0,3 0 0,3-1 0,0-2 0,7-6 0,-5 11 0,5-11 0,2 10 0,-2-10 0,14 5 0,-4-3 0,3 0 1,1 0-1,2-2 0,1 0 0,1 0 0,5 0 0,-3-3 0,4 1-1,3 0 2,-6-2-2,3 0 2,-1 2-1,-2-1 0,-2 0 0,-2 1 0,-3 0 0,-3 0 0,1-1 0,-8 2 0,-4 1 1,9-7-1,-9 7 0,0-9 0,0 9 0,-10-10-2,10 10-6,-13-18-7,9 8-7,-8-3-11,5 0-29,0-1-26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7.6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8 50,'0'0'52,"0"0"-19,0 0-11,3-8-8,-3 8-4,0 0-2,0 0-3,0 0 0,0 0-2,0 0 0,0 12 0,-3-5-1,2 3 0,0 2-1,-1 2 1,-5-1-1,4 4 0,2-3 0,-1-1 0,2-3-1,0 2 1,5-5-1,3 1 2,-8-8-2,14 8 0,-8-6-2,4-2 0,-1 0-6,-2-4-10,4-4-5,-7 0-14,3-3-26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7.8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10 148,'-11'-3'29,"2"-3"-9,9 6-11,-8 0-6,8 0 0,0 7-2,0-7-1,3 12-4,-3-12-9,3 11-8,-3-11-10,9 4-23,-9-4-23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9.7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3 53,'0'0'37,"0"0"-8,0 0-10,0 0-5,0 0-4,10-4-3,-10 4-1,0 0-1,0 0-1,0 0 0,0 0 0,0 0-2,0 0 1,0 0-1,0 0 0,-10 3 0,10-3 0,-10 8-1,10-8 0,-9 11 0,9-11 1,-11 9-2,11-9 1,-10 11-1,10-11 1,-6 7-1,6-7 0,-3 10 0,3-10 0,0 0 0,-4 10 0,4-10 0,0 8 0,0-8 1,7 9-1,-7-9 0,12 12 0,-8-5 0,4-3 1,-1 3-1,3-4 0,-3 1 0,2-1 1,-5 0-1,-4-3 0,12 5 0,-12-5-1,0 0-2,5 7-3,-5-7-13,0 0-5,0 0-15,0 0-27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25.39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15 4 145,'10'-4'33,"-10"4"-9,0 0-17,4 0-1,-4 0-1,0 0-1,0 9-1,0-9 0,-3 11 0,-1-1-1,-2-2 0,4 3-1,-4 1 0,3-2-1,-1 1 1,4 0-1,0-1 1,0-2-1,5-1 0,-5-7 0,15 2-1,-8-2-1,6-1-2,-8-7-10,8 2-9,0-6-5,1 3-18,-3-4-42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0.0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0-1 153,'0'0'28,"0"0"-9,10 5-14,-10-5-1,16 4-1,-5 0-1,4 0-1,-6 0 0,4 0 0,-1 0-1,-1-2-1,-5 2-1,-6-4-5,11 2-10,-11-2-6,9 0-15,-9 0-26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0.4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4 142,'0'0'32,"-1"-9"-11,1 9-14,0 0-2,0 0-1,-13 7-1,13-1-1,-6 5 0,5 1-1,-2 2 2,3 3-2,-2 2 1,2 5-1,0-2 0,0 2 0,0-1-1,0 1 1,0-3-1,0-2 1,3-5-1,0 0 0,4-4 0,-1-2 0,5-2 0,1-4-1,-2-1 0,-1-1-3,7 0-9,-5-3-6,2-5-5,-4 0-18,-1 0-29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0.7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16 152,'0'0'28,"-10"-8"-8,10 8-15,3-5-2,7 5 0,1-3-1,4 3 0,0 0-1,2 0-1,2 0-1,-4 0-3,7 5-10,-7-2-6,-2 3-9,-6-2-23,2 2-21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1.3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97 0 146,'0'0'30,"0"0"-9,-8 3-13,8 7-2,0-1-1,6 6-2,-6 2 1,4 4-2,-2 2-1,-1 1 1,-1 0-2,0 1 1,-3-2-1,-1-4 1,-3-3-1,0-1 1,-4-6-1,1-1 1,1-5-2,-5-2 0,4-1-2,-3-4-2,9-5-11,0-7-4,-1-2-8,4-5-24,1-3-24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1.5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26 141,'0'0'32,"-3"-11"-11,3 11-10,0-10-8,0 10 0,0 0-1,3-5-2,-3 5-3,0 0-9,6 5-7,-6-5-9,7 11-21,-7-11-23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1.9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0 164,'0'0'24,"0"0"-5,0 0-14,0 0-1,0 4-1,0-4 0,10 11-1,-4-5-1,2 0 0,2 1 0,-4-1 0,5 1 0,-5-4-1,3 0 0,-9-3 1,8 5-1,-8-5 0,0 0 0,9 9 0,-9-9 0,0 10 0,0-4 0,0 1 0,-3 1 0,-4 1 1,1 2-1,-3-3 0,4 1 0,-5 2 0,1-4-1,2 0 0,2-1-2,0 3-7,5-9-9,0 0-3,0 0-15,0 0-27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2.2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114 1 161,'0'0'25,"-3"9"-6,-5 0-14,2-2-2,-2 3 0,-2 1-1,0 0-1,-3 1 0,0 0-1,0 0-1,1-2 0,3 2-6,0-7-9,9-5-6,0 0-11,0 0-26,0 0-19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2.5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 17 158,'1'-7'27,"-1"7"-7,1-10-12,-1 10-4,0 0-1,2 11 1,-2-4-2,-3 6-1,-7 3 0,6 2 0,-8 4 0,5-1 1,-1 3-2,4-1 0,-5 1 1,6-5-1,3 1 0,0-4 0,2-2 0,2-6-1,4-1 0,-2-7-1,5 0-2,-3-4-7,3-3-8,-3-4-5,2-3-15,-5-1-28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2.7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7-1 153,'-8'0'28,"8"0"-8,0 0-13,4 0-2,4 0-1,2 3-2,2-1 1,3-1-2,-1 0-1,1 0-1,0 3-3,-2-4-6,1 1-9,-2-1-5,-2 0-17,-2 1-28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3.1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33 165,'0'0'23,"0"0"-4,0 0-15,1-5 0,-1 5-2,13-3 0,-6 3-1,2 0 1,2 0-1,-5 0 0,4 0-1,-6 0 0,-4 0 0,13 0-1,-13 0-2,11-5-5,-11 5-10,4-7-5,-2 0-13,-1 1-27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4:25.61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43 36 142,'-9'-14'38,"9"14"-13,-14-17-11,14 17-7,-6-6-1,6 6-2,0 0-2,-2 4 0,-1 5-1,3-9-1,-9 10 0,9-10-3,0 14-8,0-14-11,6 6-3,-6-6-17,14-2-41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3.4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0 151,'-3'5'30,"3"-5"-9,-8 11-8,4-1-10,4 2-1,-2 3 1,1-1-2,-2 3 0,1 2-1,0 1 0,-1-5-1,3 1-3,-3-4-1,3-2-11,1-3-5,-1-7-11,13 0-24,0-4-19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3.6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0 174,'0'14'22,"-1"-4"-3,-1 8-15,1 1 0,1 7-1,-6 0-1,6 0 0,-1 0-1,1-2 0,0-3-3,0-5 0,1 0-10,-1-9-7,0-7-5,0 0-15,0 0-33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5.0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13 30,'-9'-9'62,"9"9"-14,-6-5-26,6 5-8,0 0-4,0 0-2,-8 0-3,8 0-1,0 10-1,1 0-1,2 2 1,6 4-1,-2-1 0,4 2-1,2 1 0,2 0 0,2 0-1,-1-3 1,1-2-1,-4-3 1,-2 1-1,1-7 0,-4 1-2,-8-5-1,9 0-5,-9 0-12,1-6-5,-1-2-18,0-2-26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5.3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146-1 134,'0'0'35,"0"0"-12,0 4-14,0-4-4,-7 16 0,4-5-1,0 4-1,-5 3 1,2 0-2,-1 1 0,-3 1-1,-4 0 0,0 2 0,0 1 0,-2-6-1,2 0-1,0-2-1,5 0-3,2-9-5,7 1-10,0-7-6,6 2-16,4-2-32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5.6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0 104,'0'0'46,"1"8"-17,-1-8-15,0 15-7,-4-6-1,4 4-1,-4-4-1,4 3-2,-2-2 0,2-3-2,0-7 0,0 8-4,10-6-11,-10-2-5,7-4-10,1-4-26,-4-1-23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5.8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10 153,'-4'-9'28,"4"9"-9,-9-1-14,9 1-3,0 5-3,0-5-3,2 8-12,-2-8-7,8 10-14,-5-2-27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6.2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88 0 135,'0'0'36,"0"12"-12,0 2-11,0-2-8,3 4 0,-3-1 0,3 5-2,-3-1 0,3 5 0,-3 0-2,0 1 1,0-2-1,0 5 0,-4-3 0,-1 0 0,3-4 0,-7 0-1,3-2 1,-4-6-1,2-1 0,-2-5 0,-1-3-1,1-4-1,3 0-1,-3-8-6,8 1-9,-1-11-4,3-2-9,0-6-28,3-1-24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6.4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32 160,'0'-9'26,"-2"-1"-6,-2 2-15,4 8-2,-3-5 0,3 5-2,0 0 0,0 0-2,0 0-4,-3 4-9,3-4-8,0 6-10,0-6-25,4 5-26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7.5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122 21 57,'14'-9'59,"-14"9"-25,10-7-16,-4 7-5,-6 0-3,10-5-2,-10 5-4,0 0 0,0 0 0,0 0-1,-7 6 0,-2 1-1,-4 3-1,1 1 1,-4 0 0,-1 2-1,1 0 0,-1 1 0,2 1 0,3-3-1,1 1 1,4-3-1,0 0 1,5-2-1,2 0 0,0-8 0,5 11 0,3-9 1,-2 2-1,4 3 1,3-3-1,-5 3 0,5-3 0,-2 3 0,2-3 0,-3 3 0,0-3 0,0-1-2,-2 1 0,-8-4-1,15 5-7,-15-5-9,0 0-6,0 0-14,0 7-31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7.7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0 142,'0'0'33,"0"0"-11,0 0-14,3 3-3,4 0 1,7 3-3,-4-2 0,9 3-1,-1-4 0,-2 1-1,1 1 0,0-1-1,-3-2-1,-1 2-1,0 0-4,-13-4-13,13 6-3,-13-6-12,0 0-29,4 1-18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5:29.69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480 14 20,'0'0'37,"7"-2"-6,-7 2-1,9-2-11,-9 2-4,7-3-2,-7 3-3,7-1-4,-7 1 1,7-3-2,-7 3-1,0 0 1,8 0-2,-8 0 0,0 0 0,0 0 0,0 0 0,-4-1-1,4 1 1,-13-1-2,5 1 1,-5 0 0,-1 0-1,-2 0 1,-4 0 0,2-1-1,-5 1 1,-1 0-1,1 0-1,-2 1 1,1 1-1,1 1 1,0-1-1,2 2 0,5 1 0,1-3 0,2 1 0,4-3 1,4 2-2,5-2 1,0 0 0,0 0 1,0 0-1,0 0 0,0 9 0,7-2 1,4-1-1,5 2 0,-1-1 1,5 6-1,1 1 1,-2-2-1,2 0 0,-7 1 1,1-1-1,-10 2 1,-5 1-1,-1-1 0,-13 5 0,-6 2 0,-9 0 1,-5 4-1,-4 1 0,-2 0 0,0 0 0,3-2 0,8-2 0,0-2 1,12-4-1,6-2 0,11-1 0,6-4 0,9-3 1,6 1-1,6-1 0,3-3 0,3 0 1,4-1-1,1-2 0,2 0 1,-2 0-1,4 0 0,-1 0 0,-3 0 0,-1 0 0,-3 0 0,-4 0 0,-6 0 0,-3 0 0,-8 0 0,-4 0 0,-9 0-1,0 0-1,0 0-2,0 0-5,-6-3-11,-4 0-2,0 3-9,-4-1-27,4 1-31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9.0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217 62 30,'0'0'58,"0"-9"-12,0 9-25,0 0-8,0-9-3,0 9-3,0 0-2,0-9 1,0 9-3,0-6 1,0 6-1,-9-9 0,9 9 0,-9-9-2,2 5 1,7 4 0,-14-6-1,7 6 0,-2-1 0,2 1 1,-3 0-1,0 6 0,2-3 0,-4 4-1,2-1 1,6 2 0,-6 0-1,6 3 1,-2-2-1,2 3 1,2 0-1,2 1 1,0 1-1,3 2 0,4-3 0,-1 1 1,4 2-1,-1 1 0,-1-2 0,5-1 1,-5 0-1,2 0 0,0-3 0,0 2 0,-4-2 0,1-3 0,0 3 0,-4 0 0,-2 0 0,1-1 0,-2 2 0,0-2 0,0 3 0,-2-4 1,-1 0-1,2 0 0,-5-1 0,1-1 0,5-7 1,-9 9-1,9-9 0,-11 9 0,2-6 0,4 1 0,-4-3 0,3 2 1,-6-3-1,0 0 0,2 0 0,-2-4 0,-3 0 0,1-2-1,3 1-1,-3-3-6,4 1-10,1 0-4,9 7-11,-10-14-33,10 3-19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4.8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10-1 74,'0'0'60,"-7"0"-25,7 0-21,-6 6-4,6-6-3,3 13-1,0-7-1,5 11-2,2-2 0,4 5-1,-2 1 1,6 3-2,-4 0 1,5 0-1,-4 2-1,4-5 1,-4-3-1,0-2 0,-4-3-1,-1-5-2,3 2-7,-8-10-10,-5 0-6,10-1-20,-8-8-35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5.1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204 0 168,'0'0'26,"-13"-1"-6,13 1-16,-12 0 0,12 0-1,-5 13-1,0-1-1,-2 5 1,2 4-1,-4 5 0,-4 3-1,-1 0 1,-1 3-1,-4-1 0,1-4 0,1-1-1,-3-6-1,7-1-2,-1-11-8,9 0-9,5-8-7,0 0-19,0 0-38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5.4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19-1 157,'7'0'29,"-7"0"-8,0 5-14,0-5-3,-5 15 1,1-9-3,3 6 0,-4 0-1,0 1-1,3 0 1,-1-1-2,3-2-1,0-10-1,3 14-12,-3-14-7,12 0-7,-7-7-28,5-5-28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5.5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1 162,'-8'0'26,"-2"0"-6,4-2-17,6 2-2,-4 4-2,4-4-7,4 7-12,2-3-8,4 5-23,3-3-23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5.8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78 0 134,'0'13'37,"0"1"-13,-6 0-14,6 6-4,0-3-1,2 5 1,1 0-4,0 4 1,-3-2-2,2 1 1,-2-4 0,0 1-1,0-3-1,-5-2 1,-1-7-1,-1 0 0,-2-5-1,-1-5-2,5 0-2,-9-5-14,4-11-4,4-5-11,-3-6-32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6.0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0 180,'0'0'23,"0"0"-2,0 0-18,0 0-1,-7 0-1,7 0-2,0 9-3,0-9-16,-4 11-2,4-11-12,-6 11-34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8.1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191 11 23,'0'0'39,"0"0"-5,0 0-4,0 0-11,0 0-4,0 0-5,0 0-2,0 0-2,0 0-1,0 0-2,0 0 1,-3-8-2,3 8 1,-13-2-1,6 2 1,-2-1-1,-3 1 0,-1 0 0,-1 3 0,-2 3-1,0 1 1,1 4-1,-1 0 0,2 3 0,3 3 1,-2 0-1,7 2 0,1-2-1,-1 2 1,3-4-1,3-1 1,0 1-1,0-3 0,4-3 1,5 1-1,-2-1 1,7-4-1,0 0 0,6 2 1,0-2-1,-1-3 0,5-2-1,-6 0 0,3 0-2,-2 0-2,-3 0-11,-2-3-6,-6-1-11,-8 4-30,6-9-19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8.4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37 152,'-9'-1'29,"9"1"-7,0 0-17,3-7-2,6 3 1,6 4-2,5-2 0,1 1-1,6 1-1,-2-1 0,0 1-2,1-4-3,1 3-11,-6-4-6,0 1-13,-5-3-29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9.1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46 13 124,'0'0'39,"-9"-5"-15,9 5-17,0 0-2,10-4 0,-3 2-2,6 2 0,3 0-2,8 0 0,-3 0 0,6 0 1,0 0-2,0 1 1,0 4 0,-7 0-1,-3 0 0,-4 3 1,-3 0-1,-10 2 1,-2 5-1,-9-1 1,-3 2-1,-3 4 2,-9 2-2,-1 0 1,-1 1-1,-1 0 0,2-1 1,3-2-1,-1-2 0,6-2 1,1-1-1,6-2 1,1-2-1,8-2 1,0-2-1,2 0 1,1-7-1,6 12 0,-6-12 1,14 8-1,-1-7 0,1 0 0,3 1 1,0-2-1,4 0 0,1 0 1,3-2-1,-5 0 0,7-1 0,-7-1-1,3 0 0,-3 0-2,2 1-6,-6-4-11,-1 3-3,0-3-17,-1-3-32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5:30.86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55 5 148,'0'-8'30,"0"8"-8,0 0-14,0 0-2,0 5-1,0-5-1,0 13-2,-4-4 0,0 6 0,-2 0 0,0 3 0,-2 4-1,1-1 0,-1 4-1,1-3 1,5 0-1,-1 0 1,3-6-1,3-3 0,4-4 0,3 0 0,2-8-2,4-1-1,5-1-7,-4-10-10,5 0-4,-1-5-12,-1-2-32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9.7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118 10 79,'0'0'53,"0"0"-19,0 0-22,6 0-5,1 0-1,5 0 0,1 0-2,3 0-1,-2 0 0,2-1-1,-2-1 0,0 1-1,-4-1 0,0 1 1,0-1-1,-10 2-1,8 0 1,-8 0 0,0 6 0,0-6-1,-4 14 1,0-3 1,-6 0-1,6 1 0,-8 1 0,5 5-1,-4-3 1,1 3 0,0 1 0,0-1-1,-3 0 1,1 1-1,-1-3 0,-1 1 1,-2-1-1,-1-3 0,1 1 1,1-2-1,-1-1 0,0-4 1,4 2-1,-1-2 0,7-2-1,6-5-1,-7 7-1,7-7-10,0 0-6,7-6-8,2 1-17,2-3-39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30.1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0 124,'0'0'40,"0"0"-16,0 0-12,0 0-7,1 8 0,-1-8-2,3 16 0,-3-6-1,0 3 0,0-1 1,3 4-2,-3-5 0,2 3 0,-1-2 0,-1 0 0,0-3-1,0 0 0,0 0-1,0-9-1,0 12-3,0-12-9,0 0-7,0 0-8,-1 0-25,1 0-25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30.3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49 148,'0'0'30,"0"0"-8,4-5-15,9 5-3,1-3 0,5 1-2,4-3-1,4 1-2,7 2-9,-3-5-10,-1 1-6,-3-1-19,-6-1-31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6T08:49:01.1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10T08:29:34.8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32 35,'7'-7'41,"-7"7"-5,7-10-11,-7 10-6,3-7-6,-3 7-3,0 0-2,3-9-1,-3 9-1,0 0-1,0 10 0,-5-4-2,5 10 0,-5-1-2,2 7 1,-3 2-1,5 7 1,-6 0-2,1 1 1,3 0-1,-3-3 1,4-3 0,-3-2-1,2-5 0,1-5 1,0-2 0,2-12-1,0 6 1,0-6-1,7-3 1,-2-4-1,-1-5 0,3-1 0,3-3 0,-4-4-1,6-3 1,0-1 0,2-2 0,-3-2-1,5 3 2,1 2-1,-1 2 0,-1 4 0,-1 6 0,1 4 0,-5 4 0,2 3 1,-3 10-1,-1 0 1,-2 4-1,1 5 1,-3 1 0,-2 2-1,-2 0 0,0 0 0,-2-3 1,0-1-1,-1-5 0,1-1 0,2-12 0,-3 5 0,3-5 1,3-3-1,2-6 0,2-4 0,3-4 0,0 0 0,-1-2 0,6-3 0,-1-2 0,3 1 0,-4 2 0,4 5 0,-2 4 0,0 0 0,-1 8 0,-4 4 1,-2 4-1,-1 8 1,0 2-1,-2 3 1,-2 2 0,-3 3-1,0 2 1,0 0-1,0-2 0,0 0 1,0-4-1,0 0 0,-3-2 0,3-4 0,-3-2 1,1-4-1,2-6 0,0 7-1,0-7 0,0 0-1,0 0-5,0-7-10,0 7-4,6-16-9,1 6-22,2-4-35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10T08:29:34.8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0 166,'0'0'26,"0"0"-6,0 0-14,-4-1 0,4 6-3,-3 2 0,3 2-1,-2 3 0,2 0-1,-3 1 0,1-1 0,0-2 0,-1-3-1,3-7 0,-1 8-2,1-8 0,0 0-3,0 0-5,1-12-10,2 2-4,-1-2-17,2-2-28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10T08:29:34.8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22 134,'1'-9'37,"-1"1"-13,0 8-13,3-5-4,-3 5-1,0 0-2,0 0-1,0 0-2,0 0-1,7 0-1,-7 0-2,6 6-11,-6-6-7,0 0-5,8 6-22,-8-6-31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10T08:29:34.8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31 158,'0'0'28,"0"7"-7,0-7-13,0 7-3,2 2 0,-2-9-2,4 15-1,-4-4 0,1 0-1,-1 2 0,0-4 0,0 2 0,0-5-1,0-6 0,0 9 1,0-9-1,0 0 0,6-5 0,1-2 1,0-4-1,5-3 0,-1-3 0,3 1 0,2 1 0,1-3 0,0 4 0,0 3 0,-1 4 0,-2 4 0,-3 3 0,-1 5 0,-4 4 1,-3 4-1,-1 3 2,-2 4-2,0 1 1,0 2 0,-1-3 0,0 2 0,-5-3-1,4-1 1,2-4-2,-1-5 0,1 2-3,0-11-9,0 0-8,0 0-4,-7-9-14,4-1-41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55:44.5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0 336 53,'0'0'41,"0"0"-6,0 0-13,0 0-8,0 0-4,0-5-4,0 5-1,8-9-1,-8 9 0,9-12-1,0 7-1,-2-4 1,5 0-2,-1 1 1,-2 1 0,5-3-1,0 0 0,-2 2 0,5-3 0,-2 3 0,1 1-1,-2-4 1,1 3 0,-1 2 0,-2-1-1,-1 3 1,1-1-1,2 0 1,-3 0-1,3-1 1,1 1-1,2-2 0,0 1 1,2-2-1,1-1 0,0 0 0,3 0 0,0 1 1,-1 1-1,1-2 0,1 1 2,-1 1-2,-1 0 0,1 2 0,-1 0 1,-1 0-1,-1 0 0,-1 0 0,4-2 0,-2 3 0,1 0 0,-2-2 0,3 3 0,0-4 0,0 6 0,2-1 1,0 0-1,2 2 0,0-1 0,0 1 0,1-1 0,-2 1 0,4 0 0,-3 2 0,1-1 0,-3 0 0,1 0 0,0 1 0,-3 3 0,2-1 1,0-2-1,-2 4-1,0 1 2,1-1-1,1 0 0,-2-1 0,2 1 0,3 0 0,-2 1 0,2-2 0,1 4 0,0 0 1,0-2-1,2 3 0,-3 1 0,0-3 0,-1 3 0,3 0 0,-6 0 0,1-1 1,3-1-1,-2 5 0,0-2 0,2 1 0,3-2 0,-5 2 1,3-1-1,2 5 0,0-6 1,0 5-1,-1-5 0,3 3 1,-2-2-1,1 2 0,-3-3 0,0 3 0,2-3 0,-6 1 0,4 0 0,-1-2 0,3 3 1,-5-2 0,2 0-1,3 1 0,-1 2 0,4-5 0,3 6 0,-1-3 0,-2 2 0,4-2 0,-1 1 0,0-3 0,0-1 0,0 4 0,2-7 0,1 1 1,-2 2-1,5-4 0,4 1 0,0 1 0,0-1 0,0-2 0,1-1 1,0-3-1,0 1 0,-2-1 0,2 0 0,-1-1 0,1-3 1,1-2-1,2 2 0,3-2 0,-3 1 0,3-1 0,1-3 0,-4 3 0,0 1 0,3 0 1,-1-2-1,-3 1 0,7 0 0,-4 1 0,4-5 0,-5 5 0,7-4 0,-7-1 0,1-1 1,4 1-1,1-2 0,-4 3 0,6-3 0,-4-1 1,2-1-1,2 2 0,-4-2 0,-1 2 0,2 0 0,-1-1 0,2-1 0,-4 2 0,3-4 0,-3 5 0,5-4 0,-7 4-1,0-3 1,1 3 0,-4-2 0,0 1 0,2 3 0,2-4-1,-1 3 1,-3-1 0,1 1 0,-1-1 0,-1 1 0,-3 4 0,1-4-1,0 2 2,-4 1-1,4 2 0,-3 0 0,3 1 0,0 0 0,1 3 0,-1 1 0,-1 0 0,-5 0 0,3 0 0,-3 0 0,0 0 0,3 0 0,-1 1 0,-1 2 0,2-1 0,1 5 0,-1-3 1,0 0-1,-2 2 0,1 2 0,1 0 0,-3-1 0,0 1 0,-1 2 0,1-5 0,6 5 0,-4 1 0,2-2 0,0 1 0,2 1 0,-2 2 0,0-1 0,0 3 0,-2-1 0,0 2 0,1-3 0,-2 5 1,6-1-1,-4 1 0,3 0 0,2 2 0,-4 1 0,3-1 0,-1 5 0,-3-4 1,-1 4-1,-1 0 0,1 0 0,-4 1 0,4 1 0,-2 0 0,3-1 0,-1 2 0,-2-2 0,1-1 0,-2 0 0,1 2 0,-3-3 0,-2 1 1,1-1-1,-2 3 0,-2 1 0,0 1 0,5 0 1,-3 0-1,3 3 0,0-1 0,0-3 0,2 3 0,-1-4 0,1-1 0,-2 0 0,-2-1 1,1 0-1,1 0 0,-2-2 0,1 2 0,4-1 0,-2 1 0,2 1 1,2-1-1,1 1 0,2 1 0,-2-1 0,3 2 0,-4-2 0,1 0 1,0 0-1,-1-2 0,2 0 0,-1-2 0,5-1 0,-3 0 0,-2 1 0,5-2 0,0 1 0,-4-1 0,2-2 0,1 0-1,-3 2 1,3-3 0,-1-1 0,-5 0 0,6-1 0,-1 2 1,2-2-1,-2 2 0,2 0 0,-2 0 1,-1-1-1,-1 3 0,-4-2 0,3 1-1,1-1 1,-4-2 0,1 0 0,-1 1 0,0-3 0,4 1 0,-9-2 0,0 0 0,1 1 0,-1-3 0,-8 1 0,2 0 0,-1-1 0,-1-1 0,-4-1 0,2 1 0,-5-2 0,2 1 0,-1-1 0,-2-2 0,-4 0 0,1 0 0,-3 0 0,-3-2 0,-1 0 0,-3 0 0,-6-3 0,11 6 0,-11-6 0,0 0 0,0 0 0,0 0 0,6 8 0,-6-8 0,0 0 0,0 0 0,0 0 0,0 0 0,0 0 0,0 0 0,0 0 0,0 0 0,0 0 1,0 0-1,0 0 0,0 0 0,-5 0 0,5 0 0,0 0 0,0 0 0,-4-3-1,4 3 1,0 0 0,0 0 1,0 0-2,-11-5 1,11 5 0,0 0 1,0 0-1,0 0 0,0 0-1,0 0 1,0 0 0,0 0 0,0 0 0,0 0-1,0 0 1,0 0 0,0 0 0,0 0 0,0 0 1,0 0-2,0 0 1,0 0-2,0 0-2,3 8-7,-3-8-7,0 0-6,-8 0-11,-4 0-33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59:55.40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9 10 53,'0'0'51,"-9"5"-17,9-5-13,0 0-8,0 0-4,0 0-2,0 0-1,4 2-1,-4-2-2,8 3 0,-8-3-1,14 4 0,-8-1 0,3-1-1,-3 2 0,5-1 1,3 1-2,-6-1 1,4 1 0,2 1 0,1 4-1,-1-1 1,-1-1 0,0 3-1,4-1 2,-4 1-1,2 1-1,1-2 1,-1 3 0,2-3-1,1 2 0,-4 1 1,8-3-1,-5 3 1,0-3-1,0 1 0,3 2 1,-3-3-1,3 2 0,0-2 0,-3-1 1,0 0-1,0 1 0,0-2 0,-2 2 0,2-1 0,-2-2 0,1 1 0,1 2 1,-2-3-1,0 0 0,1 3 0,-1-4 0,1 1 1,1-3-1,-2 3 1,0-2-1,1 0 0,-1-3 0,1 2 0,1-2 0,0 1 0,0 0 0,0-2 0,6 0 0,-5 0 0,1 1 0,-1 0 0,5 0 0,-4-1 0,1 0 0,-2 0 0,4 0 1,-5 0-1,1 0 0,-2 0 0,1-1 0,0-1 0,0 0 0,-1 0 0,1 0 0,0-2 1,0 1-1,3 0 0,-3 3 0,-1-2 0,1 1 0,0-1 0,0-1 0,-2 1 0,3 0 0,-1-3 0,2 3 0,2 0 0,-4-3 0,2 1 1,-4 2-1,4-2 0,-2 2 0,1-2 0,4 0 0,-5-1 0,1 1 0,-2 1 0,1-1 0,0 1 0,-2-2 0,0-1 0,2 1 0,-1 0 0,-1 1 0,1-3 0,-1-1 0,-1 3 0,0-1 0,-3-2 0,2 1 0,1 0 0,-1-1 0,2-1 0,-3 1 0,-1 2 0,3-4 0,-2 3 0,2 0 0,-2-2 0,-2 1 0,1 1 0,2 3 0,-5-5 0,3 1 0,1 4 0,-6 0 0,7 0 0,-6-2 0,3 3 0,-10 3 0,14-7 0,-14 7 0,7-5 0,-7 5 0,0 0 0,9-6 0,-9 6 0,0 0 1,8-8-1,-8 8 0,9-3-1,-9 3 1,7-4 0,-7 4 0,9-6 0,-9 6 0,0 0 0,12-6 0,-12 6 0,0 0 0,6-8 0,-6 8 0,0 0 0,0 0 0,0 0 0,0 0 0,0 0 0,0 0 0,0 0 0,0 0 0,0 0 0,0 0 0,0 0 0,-7 0 1,-4 0-1,-1 0 0,-4 3 0,1 1 0,-2-2 0,-2 2 0,2 0 1,-3-2-1,-1 0 0,4 1 0,3-2 1,5 1-1,-4-2 0,13 0 0,-9 0 0,9 0 0,0 0 1,8-6-1,-2 3 0,6-3 0,2-1 0,3-1 0,2 2 0,5 0 0,-4-2-1,2 1 1,2 3 0,-5 0 0,-1 1 1,-4-1-1,0 2 0,-3 2 0,-11 0 0,9 6 1,-7 1-1,-2 0 0,0 6 0,0-1 1,-2 3-1,-2-1 0,2 3 0,-6 0 1,4-4-1,-1 2 0,-4-5 1,4 3-1,2-4 0,-5-2 1,8-7-1,-4 11 0,4-11-1,0 0-1,0 0-4,0 0-6,0 0-10,0 0-4,1-9-17,4-1-39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5:31.08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14 34 171,'-7'-6'25,"7"6"-6,-7-14-12,7 14-4,0-8 0,0 8-2,0 0-2,7-6-2,0 6-14,-7 0-3,8 3-9,-8-3-24,15 6-30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59:58.35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14 262 5,'0'0'8,"0"0"2,-6 0 0,6 0 5,0 0-1,0 0 5,0 0-2,-9 0 1,9 0-5,0 0-2,0 0-1,0 0-1,0 0-2,0 0-1,0 0-1,0 0-1,0 0-1,0 0 1,0 0-2,0 0 0,0 0 0,7-7 0,-1 4-1,5-1 1,-3 2 0,4-2-1,1 1 1,2-1 0,-1-2-1,0 2 0,3 2 0,-2-2 0,0 2 0,4-3 0,-2 1-1,3-2 1,3 2 0,-3-2 0,5 2 0,-2-1-1,2-1 1,-1-1 0,5 3-1,-4 0 1,1-1-1,2-1 0,-2 1 1,-1-1-1,3 3 0,-7-4 2,7 1-2,-8 1 0,6-1 0,-4 0 1,2 2-1,-4-2 0,8 1 0,-6 1 1,4 0-1,-3 0 0,5 0 0,1-3 1,-1 3-1,-4-1 0,6-2 0,-1 0 0,-1 0 1,-4 3-1,6-3 0,-3 1 0,0 1 0,-1-1 0,2 4 0,-4-1 0,1 1 0,3 0 0,-7 0 0,5 2 0,-3 0 1,4 0-1,0 0 0,-3 1 0,5 1-1,-5-1 2,1 4-1,3-5 0,-3 1 0,-1 1 0,-1 1 0,2 0 0,0 0 0,-2 1 1,1-1-1,-1 1 0,1-1 0,-1-1 0,0 0 0,-2 1 1,-1 0-1,4-1 0,-3 4 0,-1-3 0,2 1 0,-1 1 0,-2 0 0,-1 3 0,4-4 0,-1 1 0,-5-2 0,2 4 0,2-1 0,-3-3 0,0 2 0,-1-3 0,-1 4 0,-4-1 0,3 1 0,0 0 0,-4-3 0,4 2 1,-5 0-1,5 2 0,0-3 0,-3 1 0,3-1 1,1 0-1,2 4 0,0-3 1,3 0-1,-3 2 0,2 0 0,-2 1 0,0-2 0,0 3 0,1 1 0,-3-2 0,2 1 0,-1 1 0,1-1 0,-2 2 0,2-3 0,0-1 0,-2 0 0,1 0 0,-1-1 0,-1-2 1,-3 2-1,3 1 0,0-2 1,-5-2-1,0 1 0,0 0 0,1 2 0,0 0 0,0-4 0,-1 2 0,0-1 0,-1-2 0,4 5 0,-4 0 0,0-2 0,-1 0 0,-7-4 0,16 10 0,-9-5 0,-7-5 0,13 11 0,-13-11 0,14 6 0,-14-6 0,13 10 0,-13-10 0,13 9 0,-5-6 0,-2 1 0,-6-4 0,15 6 0,-15-6 0,11 3 0,-11-3 0,0 0 0,8 0 0,-8 0 0,0 0 1,0-9-1,0 9 0,-2-14 0,-1 3 0,-5 1 0,1-4 0,-3 1 0,3-3 0,-6 3 0,6-3 0,-1 5 1,2-1-1,-2 5 0,8 7 1,-5-13-1,5 13 0,0 0 0,0 0 0,0 0 0,5 3 0,3 4 0,-1-1 0,7 1 0,-1 5 0,-1-1 0,2-1 0,-3 3 0,2-4 0,-3 5 1,-3-4-1,-2 0 0,-3-2 0,-2-1 0,0-7 0,-8 15 0,-1-11 0,-5 2 0,-2 0 1,-2 1-1,-2-2 0,1 0 1,-2 0-1,2-2 1,-1-2-1,5-1 0,2 0-1,0-1 0,3 1-1,-3-7-6,13 7-7,-10-4-7,10 4-8,0 0-26,0-7-32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0:01.05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-1 4 45,'0'0'55,"0"0"-21,6-1-11,3 1-10,0-3-5,5 3-2,2 0-1,2 0 0,4 3-2,-1-1 0,2 0 0,4 1-1,-3-1 0,1 0 0,-2 2 0,8 1-1,-6 1 0,2 0 1,0 0-1,3 2-1,-3 0 1,3 0-1,1 1 1,0 2-1,0-3 0,-2 3 0,2-2 1,-2 1-1,2 2 0,-5-2 0,3 3 1,-1-1-1,0-1 0,1 3 0,-1 1 0,0-3 0,-2 3 0,0 0 0,0 3 0,0-1 0,-2 0 0,3 2 0,1 0 0,-2-1 0,2 3 0,1-2 0,-1 1 0,-2-2 0,2-2 0,-3 2 0,-2-2 0,1 0 0,-2 0 0,3-2 0,-4 1 0,2 0 0,0 0 0,1-2 0,-3 2 0,2-1 0,-3-1 0,3-1 0,-4 0 0,-1-1 0,-2-1 0,1-3 0,-3 0 0,-1 1 2,0-1-2,-4-1 0,2-1 0,1 5 0,-6-3 0,4 0 0,-6 1 0,7 0 0,-5 0 0,5 0 0,-5 0 0,5 0 0,0-2 0,-2 4 0,2-3 0,-1 3 1,0-1-2,0-2 2,3 2-1,-4 1 0,3-1 0,2-1 0,-1 3-1,-1-4 1,0 2 1,1 0-1,-3-1 0,1 1 0,0-2 0,1-1 0,-4 1 1,3-1-1,-2 1 0,-1 0 0,1-3 0,-3 1 0,0 4 0,2-2 0,0-1 0,1 2 0,-3-1 0,3-2 0,-3 2 0,2 1 0,-8-8 0,13 13 0,-13-13 0,9 11 0,-6-3 0,5-1 0,-8-7-1,9 12 1,-9-12 0,12 12 0,-12-12 0,11 8 0,-11-8 0,8 4 0,-8-4 0,0 0 0,9 7 0,-9-7 0,9 2 0,-9-2 0,0 0 0,9 4 0,-9-4 0,0 0 0,11 1 0,-11-1 0,8 4 0,-8-4 0,9 2 0,-9-2 0,8 2 0,-8-2 0,0 0 0,0 0 0,0 0 1,0 0-1,7-4 0,-7 4 0,-1-8 0,1 8 0,-12-16 0,9 5 0,-8-1 0,3-1 0,-3-1 0,0 0 0,4-3 0,-4 4 1,3 0-1,1 4 1,2 1-1,2 1 0,3 7 0,0 0 0,0 0 1,0 0-1,8 0 0,-1 3 0,3 5 0,0 1 0,1 0 0,0 4 1,0-4-1,3 5 0,-7-3 0,2 0 1,-1 1-1,1-2 0,-4 1 0,-2 0 0,0-2 0,0 1 0,-3-1 0,-3 0 0,-4-2 1,0 1-1,-5-3 1,0-1-1,-2 1 1,-2-2-1,1 0 1,-2-1-1,-1-1 0,1 0 0,0 0 0,3 1 0,0-2-1,2 0-1,5 0-1,-5-3-8,12 3-7,-6-4-7,6 4-17,0-13-36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0:12.16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0 256 102,'0'0'49,"0"0"-26,6 0-10,-3-6-2,8 3-3,-5-6-2,6 0-1,-1-6-2,3 2 1,-3-3-2,3-2-1,-2-4 1,0 3 0,-2-1 0,-1-2-1,0 2 0,-1 3 0,-7 2 0,1 1-1,-1 6 1,-1 8-1,0-10 1,0 10-1,0 0 0,-3 11 1,2 2-1,-1 2 0,-2 5 0,2 4 0,-1 4 0,1 3 0,2 1 0,-1 2 0,1-1 1,0 3-1,0 2 0,0-3 0,0-4 0,0 3 0,0-7 0,0-5 0,0-4 0,0-2 0,0-5 0,0-11 0,-6 9 0,6-9 0,-9-2 1,1-4-1,-1 1 0,1 1 0,-1-1 0,-2 0 0,2 1 0,-1 2 0,4 2 0,6 0 0,-12 0 0,12 0 0,-8 2 0,8-2 0,0 0 0,0 0-1,0 0 1,9 0 0,5 0 0,-1 0 0,5 0 1,-1-3-1,3 0 0,2 0 0,-1-1 1,-1 2-1,0-4 0,-1 0 0,-4 2 0,-1 0 0,-5 4 0,-1-2 0,-8 2-1,9-3-1,-6 9-6,-3-6-8,0 0-7,-6 6-9,6-6-31,-14 0-35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0:13.51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31 99 43,'0'0'61,"-9"-2"-17,9 2-26,0 0-4,0 0-4,0 0-3,0-10-1,0 10-2,9-9-1,-5 2 0,6-3 0,-1 3-1,2-3-1,3 0 2,1 1-2,2 2 1,0-1-1,1 2 0,-1 3 0,0 3 0,-1 0 0,-4 3-1,0 5 2,-4 6-1,-2 3 0,-3 1 0,-3 5 0,0 1-1,-3 4 1,-6-2 0,1 1-1,-4-2 0,0 0 1,-4-2-1,1-1 0,-4-1 1,2-2-1,-3-1 0,-1-3 0,2-2 1,1-1-1,4-3 1,0-3-1,6-2 0,8-4 0,-12 4 0,12-4 0,0 0 0,0 0 0,6-5 0,3 1 1,5-1-1,-4 2 0,5 1 0,-1-2 0,1 2 0,1 2 0,-2 0 0,-1 0 0,3 6 0,-2-2 1,1 3-1,-1 1 0,0 0 1,1 0-1,4-1 1,-1 0-1,2-3 0,6-3 0,-2-1-2,5 0-4,-9-6-9,5-1-6,-9-2-7,0 0-18,-2-4-44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0:15.51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57 124 74,'0'0'47,"-1"-11"-18,1 11-11,0 0-6,0 0-3,0-10-2,0 10-2,7-13-1,-2 6 0,3-3-1,4 0 0,-1 0 0,4 1-2,1-4 2,1 5-2,-1-3 0,3 6 0,-2 0 0,-2 4-1,-4 1 1,3 5-1,-6 6 1,-1 1-1,-5 5 1,-2 0 0,0 5-1,-8-1 2,-1 2-2,0-2 1,-5-3-1,2 0 1,1-2-1,-3-4 0,5-1 1,1-4-1,8-7 0,-11 9 0,11-9 1,0 0-1,0 0 0,0 0 0,0 0 0,11 4 0,-5 1 0,3 0 0,5 0 0,-3 5-1,4 4 2,1-1-1,-2 5 0,1-1 0,-4-2 0,-2 2 0,-3-1 0,-1-2 1,-5 1-1,-5-6 0,-2 3 1,-4-4-1,-5-1 1,-1-3 0,-6-2-1,2-1 0,-5-1 1,-2-2-1,2-5 0,-4-2 1,7-2-1,-1 1 0,8-2-4,-1-3-6,16-1-11,-1 0-3,5-3-13,13-1-40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0:17.25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164 18 33,'0'0'57,"12"-7"-18,-12 7-13,11-6-8,-11 6-6,9-5-2,-9 5-3,0 0-1,0 0-2,0 0 0,-3 4-1,-3 5 0,-2 4-1,-4 3-1,-1 1 0,-2 6 0,-3 2 0,-1 4-1,2-3 1,-6 1-1,6-3 1,0 1-1,3-6 0,7-1 0,2-3 1,2-5 0,3 1-1,8-4 1,4-4-1,0 1 1,10-2-1,-5-2 1,4 0-1,4 0 0,-2-4 1,2 4-1,-4-2 1,-2 0-1,1-2 1,-5 1-1,-4 0 0,0 0 0,-5 3 1,-6 0-1,9-7 0,-9 7 0,0 0 0,2-7 0,-2 7 0,0-13 0,1 6-1,-1 0 0,2-5 1,1 0-1,3-1 0,-3-2 0,3-1 0,2 2 1,-3-4-1,2 1 1,-1 5-1,-1-2 2,3 3-1,-7 4 0,-1 7 1,5-9-1,-5 9 1,0 0 0,0 0-1,-2 8 1,-2-1 0,-2 5-1,-2 4 1,-1 5 0,1 3-1,-3 3 1,-1 2-1,3 4 1,-2 1-1,-1 1 0,2-3 0,-2-2 0,1-1 0,3-6 0,-1-2 0,5-4 1,-1-7-1,0 0 0,5-10 0,-1 10 0,1-10-2,0 0 0,0 0-7,-2-5-8,2 5-6,-3-16-9,2 5-33,1-8-27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6T00:12:12.6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2:56.85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6 0 106,'0'0'50,"-8"2"-22,8-2-18,0 0-4,0 0 0,5 5-4,5-4 1,3 0-1,8 0 1,1 1-2,6 0 1,1-2-1,2 0 1,0 1-2,-4 1 1,3-2-1,-6 0 0,-2 0 0,-5 0 1,-6-2-1,1 2 0,-12 0 1,9 0-1,-9 0 1,0 0-1,-8 0 0,-5 0 0,0 1 0,-4 0 1,-9 0-1,1-1 0,-2 3 0,-3-3 0,6 1 0,-4 0 0,10-1 0,2 0 0,2 0 0,14 0 0,0 0 0,0 0 0,13 0 0,4-2 0,6 0 0,1 2 0,3-3 1,0-2-1,1 1 0,-6 3 1,-5-1-1,-5 1 0,-12 1 0,9 0 1,-15 0-1,-8 1 0,-8 5 0,-1-1 1,-7-1-1,-3 3 0,1-1 0,1-1-1,3 0 1,10-5-1,4 2-1,3-1-2,11-1-8,0 0-11,8 8-8,3-8-30,6-1-30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2:57.42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48 96 137,'0'0'37,"-13"2"-14,6 1-16,0 6-2,7-9-1,-7 19-1,5-8-1,2 5-1,2 0 2,2 1-2,7-2 0,1 0 0,1-4 0,5 3-1,-1-12 2,5 0-1,-2-1-1,4-3 1,-2-6 0,1-4 0,-1 1-1,-5-7 1,-2-3-2,-3 1 2,-5-6 0,-6 3-1,-2-3 1,-9 2-1,-7 3 1,-6 2 0,-1 8 0,-6 4 0,-2 7-1,1 7 1,0 6-1,5 5 0,6 3-1,3-2-2,9 9-8,4-13-11,4-3-4,0-12-19,14 0-42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2:59.23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37 9 74,'-10'2'60,"10"-2"-29,-11 2-15,0-4-3,11 2-5,-6 0-2,6 0-1,0 0-1,0 0 1,0 0-2,0 0-1,1-1 0,13-2 0,2 2 0,1-3-1,1 4 0,8 0 0,-2 0-1,2-1 2,-3 1-2,1 0 1,-3 0-1,-3 0 0,-4 2 1,-2 2-1,-1-1 0,-11-3 0,6 3 0,-6-3 0,0 0-1,0 0-2,0 0-4,0 0-14,0 0-2,-3-7-12,3 7-36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5:31.56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183 6 141,'0'0'34,"-10"-5"-11,3 5-12,-6-1-4,5 1 0,-6 1-4,0 3 0,-1 0 0,0 3-2,-1-1 1,2 6-1,-2-3 0,3 3-1,1 2 1,5 1-1,-1 2 0,7-2 0,1 2 0,0-4 0,6 1 0,2-5 0,6 1 0,-1-1 0,1-3 0,1-3 0,0 1-1,-3-3-1,2 0-2,-4-1-9,0 0-7,-2-5-5,-1-2-16,-1 0-31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01.92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20 0 118,'0'0'45,"0"0"-20,-7-4-15,7 4-3,0 0-2,-1 9-1,1-9-2,-2 16 1,1-5-2,1 4 2,0 2-2,0 1 0,0 1 0,0-1 0,-5-3 0,5 3-1,-1-5 0,-1-1 1,2-5-1,0-7-1,0 8-1,0-8-2,0 0-6,3-2-12,6-7-8,-5-3-24,5-1-32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02.34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 13 134,'0'0'38,"11"-3"-13,-10-5-17,12 8-2,-9-2-1,12 2-2,-10 0 1,5 5-2,-4 6-1,-1 2 1,-3-3-1,-3 4 0,0 0 1,-3 8-1,-9-5-1,6-2 1,-6 1-1,-2-4 0,3 4 0,3-4 0,-1-2 1,9-10-1,-6 13 0,6-4 0,0-9 0,15 8 0,-1-6 1,1-1-1,4 3-1,-2-4 1,3 1-1,0-1-3,3 2-10,-4-3-8,-6-6-7,1 0-26,-1-11-37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03.37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6 114,'0'0'43,"0"0"-23,0 0-9,0 0-2,0 0-3,10 4-2,-1-6 0,6 2 0,-1-2-2,8-1 1,-4 3 0,-1 0-2,3-1 1,-1 1-1,-4-1 0,-1 0-1,-3 1 0,-5 0 0,-6 0 0,9 6 0,-9-6-2,0 0-1,0 14-5,0-14-13,0 0-5,0 0-19,3-5-38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04.58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43 0 166,'0'0'27,"-6"10"-5,6-10-17,-6 18 0,1 0-1,4 2-1,-6 2-1,4 2-1,0 1-1,2 0 1,-1-5-1,-3 6 0,4-14 0,-1 0-2,2-2-4,0-10-11,0 0-4,0 0-11,10 0-28,-1-14-28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05.05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48 16 169,'5'-4'26,"-5"4"-4,21-5-16,-12-1-2,5 5 0,-3 0-2,0 2 0,-2 0-1,-1 7 0,-8-8 0,4 8 0,-4 3-1,-1-1 0,-7 2 1,2-3-1,-3 0 0,4-1 0,-3 6 0,4-2 0,2-4 1,2-8-1,0 16-1,3-8 1,8 6 0,-3-4 0,3-1 0,2 1 1,-2 1-1,2 0 1,-3-1-1,-2-2 0,-2 1 0,-4-1 1,-2-1-1,0-7 0,-11 6 1,-4-4 0,-5-1-2,-4-1 0,0 0-3,-9-9-7,10 6-10,0-7-5,11 3-14,4-5-39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05.62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6 170,'0'0'26,"6"2"-6,3-2-14,8 0-2,0 0-1,6 0-1,-1 0 0,2 0-2,-1 0 1,-4-2-2,-1 2 0,-7 0-2,0 0-10,-11 0-7,0 0-7,0-7-18,0 7-36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11.45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0,'0'0'8,"0"0"-1,0 0 1,0 0 2,0 0-3,0 0-9,0 0-13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13.21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19 44 94,'0'0'50,"-13"0"-27,13 0-9,-7 0-4,7 0-2,0 0-2,0 0-2,0 0-1,0 0 0,0 0 0,1-5-1,-1 5 1,14-7-2,-3 7 1,4 0 0,1 1-1,5-1 0,-1 0 1,2 0-1,1 0 0,-2 0 0,-1 0-1,2 0 0,-7-1 1,1 0-1,-7-2 1,2 3-1,-11 0 0,8 0 0,-8 0 0,3-7-1,-3 7-1,0 0-3,0 0-12,0 0-5,0-9-6,0 9-24,4-11-30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14.34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24 0 119,'0'0'40,"0"0"-16,0 0-14,0 0-2,0 0-1,0 0-2,2 8-1,-2-8 1,0 19-2,-2-7 1,1 8-1,-2-4-1,0 8 0,1-5-1,-4 2 0,1 0-1,4-5 0,-1-4 0,1-1-1,1-3-1,0-8-2,0 0-4,0 0-11,0 0-4,4-8-12,-4 8-30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14.76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12 0 156,'0'0'29,"0"4"-7,0-4-11,-4 20-5,-1-8-2,3 4-2,1 3 1,1-5-1,1 1-1,6-5 0,2-2-1,-1-5 0,4-3 0,0-1 1,2-4-1,-2-5-1,-1 4 1,0-6 1,1 2-1,-6 3 0,-6 7 1,11-4-1,-11 4 0,5 5 1,-5 8-1,0 3 0,-3 3 1,0 1-1,-5 0 0,3 2 1,2-3-1,-4-1-1,4-6 1,3-12-3,0 12-1,0-12-11,0 0-6,12-11-6,-3-1-16,2-7-37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5:31.80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17 1 167,'-9'0'25,"1"-1"-5,8 1-10,0 0-6,13 0 0,1 0-1,5 0-1,4 0-1,1 0 0,0 0-1,-3 0-1,2 4-3,-7-4-14,-2 0-2,-1 0-8,-4 1-19,-1-1-37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15.19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8 8 155,'0'0'29,"0"0"-8,-9-1-12,9 1-3,4 0-1,7 1-2,-5-1-1,8 2 0,0-2-1,3 0 1,2 0-2,-2 0 1,-2 0-1,-1-2 1,-2 2-1,-3 0-1,-9 0 0,10 0-1,-10 0-3,0 0-12,0 0-5,0 0-6,0-8-27,0 8-28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16.61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18-1 181,'0'0'23,"-9"1"-2,9 6-16,-5 3-1,5 3-1,-3 4-1,3 3-1,0-5 0,0 2 0,3-5-1,8 0 0,-7-8 0,9-2 1,2-2-1,-1 0 0,3-3 0,-2-5 0,1-2 0,-1 2 0,-6 5 0,2-4 0,-11 7 0,13 0 0,-13 8 0,0 5 1,-8 5-1,2 2 0,-5 2 0,3-1 0,-3 1 0,2-6-1,5 2-1,-1-8-2,5 5-9,0-15-9,0 0-2,0 0-16,0 0-33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18.71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28 18 121,'0'0'39,"-12"2"-20,7-4-8,5 2-4,0 0-1,0 0-1,-11 2-1,11-2 0,0 0-1,13 0 1,-7 0-2,8 2 1,0-2-1,3 0 0,-1-2 0,3 2-1,3-1 0,-4 1 1,-4 0-1,1 0-1,-7 0 0,1 0 1,-9 0-1,9 0 0,-9 0 0,0 0-1,0 0-1,5-8-2,-5 8-11,0 0-5,0 0-6,5-11-18,-5 11-36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27.18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 90 50,'0'0'54,"-4"-11"-13,4 2-19,0 9-8,0-15-5,1 5 0,2-4-3,4 10-1,-4-6 0,8 3-1,-6 1 0,6 3-2,-1 2 0,1 1 0,-2 0-1,4 1 1,-6 4 0,0 0-1,-3 4 0,-4-9-1,3 19 1,-3-9-1,-7-3 2,-4 5-2,1 2 0,-3-1 1,3-6-1,-3-1 0,7-4 0,6-2-1,-2 9 1,2-9 0,8 1 1,2 0-2,1 6 2,1-3-1,1 9-1,-2-3 2,0 4-2,-4-7 2,-1 3-1,0 1 1,-6-11 0,0 18 0,0-18 0,-7 9 0,0-9 0,-5 2-1,1-2-1,-1 7 1,-2-6 0,3-4 0,-2 3-1,0-1 0,6 5-1,-1-5 0,8 1-3,0 0-11,0 0-5,0 0-6,14-9-15,-1 6-36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29.01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67 50 3,'0'0'25,"0"0"-3,0 0 0,3-11 2,-3 11-2,1-11-6,-1 11-2,4-10-4,-4 10 1,0 0-2,0 0-3,6-13-1,-6 13 0,1-6-1,-1 6 0,0 0 0,0 0-2,0 6 1,0-6 0,-11 21-1,7-1 1,-6-3 0,4 2-2,-7-1 1,6-1-1,-1-2 0,-2-1 0,5-6-1,0 2 1,5-10-1,-2 16 1,2-16 0,7 3 0,-2-3-1,5 0 1,-2 7 0,1-10-1,2 3 0,-1-7 1,-3 5 0,6-2 0,-6-3 0,2 6-1,-2-7 1,0 4-1,1 7 1,-8-3-1,10 0 0,-10 0 0,10 4 0,-10-4-1,0 0 0,0 0 1,0 0-1,0 0 0,0 0-2,0 0-4,7 0-11,-7 0-3,7-7-7,-7 7-25,6-12-23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29.30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81 11 129,'0'-12'38,"0"12"-14,0 0-10,0 0-6,-7 0-1,5 14-2,-2 0-2,1 1 0,-4 1 0,3 5-1,-3 4-1,4 4 0,-4-5 0,0-5 0,-1-2-1,1 3 0,3-3 0,4-17 0,-7 12 0,6-1 0,1-11-1,0 0 0,-2 8-3,2-8-6,0 0-11,0 0-3,6 5-10,-2-16-35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2:55.32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193 70 40,'0'0'66,"0"0"-19,-8-1-30,8 1-5,0 0-4,0 0-2,0-8-2,0 8-1,0-6 1,0 6-1,0 0-1,2-9 1,-2-1-1,0 10 0,0-6 1,0 6-2,-2-11 1,2 11-1,-12-11 1,12 11-1,-14-6 0,8 3-1,-6 3 2,0 4-2,-1 2 0,-2 1 1,1 5-2,-2 0 2,2 6-1,-2 4 0,3-5 1,5 9-1,-2-1 1,6 1-1,-2 4 0,6-3 1,0-10 0,9-1 0,-4-3 0,8-9-1,0-1 0,1-3 1,3-10-1,-1-3 0,2 2-1,1-8 0,-4 1-1,-1-1 2,-1-5 0,-1 9-1,-4-3 1,-1-3 0,-1 6 0,-2 6 0,0-2 1,-4 11-1,0 0 1,0 0-1,0 0 0,0 12 1,-4 8-1,0-4 1,2 3 0,-2 0 0,1-1-1,3 1 1,0-3 0,0-1-2,9-6 0,-6-1-3,8 2-10,-11-10-9,14 0-5,-11-10-21,6-9-46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2:56.76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163 104 83,'0'0'57,"1"-6"-26,-1 6-16,0-16-7,0 16 0,5-15-3,-5 15-1,3-14-1,-2 6-1,-1 0 1,-3 1-2,-3-2 2,-2 6-1,-1-7-1,-2 4 1,-3 4-1,1 2 0,0 1 1,-1 5-2,1 5 1,1 1 0,0 8-1,1 2 1,-1-1 0,3 5-1,1 0 1,6-2-1,0 3 0,2-5 1,3-8-1,7-4 0,3-5 0,1-5 0,0-7 0,3-1 1,2-9-2,-4-2 1,-1 3 1,2-3-1,-2-6 0,-1 4 0,-6 4 0,2 0-1,-8 4 1,2 4 0,-3 9 1,-4 0-1,-3 9 0,-1 12 1,0-5-1,-1 9 0,1 0 1,4 1 0,-2 3-1,5-6 0,1-5 0,2-8-4,8 2-10,0-10-8,4-3-2,-1-11-19,3-8-37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2:57.85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150 85 119,'0'0'42,"0"0"-17,11 0-15,-11 0-3,9-10 0,-4 3-4,-5 7 1,4-14-1,-1 6 1,-3 0-2,2 2 0,-2-2 0,0 8 0,-7-12-1,7 12 0,-14-10 0,4 9 0,0 1 0,-4 5-1,1 6 1,-1 4-1,-5 2 0,1 5 0,0 4 0,2 3 0,3-5 0,2 0 0,7-2 1,2-3 0,4-1 0,6-7-1,5 0 0,1-9 1,5-2-2,-1-6 1,2-4-1,1-5 1,-4-4 0,0-2-1,-1-5 1,-3 3 0,-1 7 0,-5-1 0,0 5 0,-6 4-1,-1 8 1,0 0 1,0 0-1,-5 15 0,-1-2 0,2 6 1,1-1-1,1 4 1,2-5 0,0 3-1,2 0 1,1-9-2,2 6-1,-5-17-10,13 4-8,-6-8-4,-1-1-10,3-8-35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00.09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113 115 79,'0'0'50,"4"8"-26,-4-8-9,0 0-5,3-6-1,-3 6-4,7-11 0,-7 11-1,4-15 0,-1 8-1,-2-4 1,-1 11-1,9-16 0,-6 8-1,-3 1 1,0-3-2,0 1 1,0 9-1,-3-13 0,3 13 1,-14-9-1,7 9 1,-3 0-1,0 6-1,-3 3 1,2 2-1,2 3 0,-5 2 1,1 3-2,1 3 2,5 5-1,-3-4 0,6 5 1,-3-5 0,5 5-1,2-9 0,0-4 0,9-3 0,-5-8 0,7-2 0,-2-2 0,3-5 0,1-5 0,0 0 0,0-5 0,1-2 0,-6-5 0,5 4 0,-3-4 0,-2 1-1,-1 2 0,-2 2 1,-3 6 1,3 3-1,-5 8-1,-7 10 2,2-2-1,-5 10 1,5 5-1,-8 0 1,3 12-1,3-5 1,4-6 0,-2-1-1,5-2 0,0-7-5,7 0-12,-1-7-3,5-11-6,3-9-23,0-8-37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5:32.63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68 9 168,'0'0'24,"-4"-7"-6,1 1-11,3 6-1,0 0-2,0 0-1,0 0 0,0 13-1,0 2 0,-3 7 0,0 5-1,-4 4 1,0 2-2,0 1 1,-2 0 0,2-5-1,0-3 0,2-4 0,2-5 0,1-8-2,2-3 1,0-6-3,10 1-2,-10-6-12,9-3-3,-5-7-7,2 1-20,-5-7-33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01.37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163 59 114,'0'0'43,"12"-9"-22,-7 7-11,-2-7-1,6 2-3,-8 0-1,2 0-2,-3 7 1,0-8-2,-3 2 0,3 6 1,-16-6-1,7 8 0,-4-2-1,-1 1 0,-2 4 0,-1-2 0,1 8 0,-1 8 0,2-4-1,-1 0 0,2 8 1,1 0 0,3 3 0,6 1-1,2-9 0,2-4 0,3-5 0,3-2 0,5-2 0,2-5 0,1-8 0,2-4 0,-1 4 1,2-7-1,3 1 0,-4-2 0,0-4 0,-1 4-1,1-3 1,-3 3 0,-1-1 0,-3 0 0,-2 4 0,-7 13 0,4-8 1,-4 8-1,-4 4 1,-4 4-1,2 8 0,-5 4 1,-1 4-1,5-3 1,-4 2 0,6 4 0,-2 2 0,4-8-1,2 1 1,1-9-2,1 4-1,2-7-2,10-5-13,-3-5-5,-1-2-4,-1-9-19,5 0-38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02.67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55 39 38,'0'0'47,"3"4"-9,-3-4-12,0 0-8,0 0-6,0-5-3,0 5-3,0-9 0,0 9-1,0 0-2,7-7 1,-7 7-1,0 0-1,3-11 0,-3 11-1,0 0 2,11-4-2,-9-3 1,-2 7-1,6 0 0,-6 0 0,8 14 0,-8-3 0,3-4 0,-2 8 0,-1 2 0,0-2 0,0-2-1,0-1 1,-2-2 1,0 3 0,-2-1-1,-2 0 1,6-12-1,-14 13 0,8-2-1,-4-3 0,2-1 0,-2 4 0,0-5-1,4 2 1,-2-4 0,8-4 1,-7 5-1,7-5 0,-7 8 0,7-8 0,0 0 0,0 0 0,2 10 0,5-1-1,-7-9 1,15 10 0,-8-9 1,3-1-2,1 2 1,-2 1 0,1 1 0,-1-4 0,-1-8 0,-8 8-2,14 0 0,-14 0-4,11-5-10,-11 5-6,10-5-5,-10 5-21,9 0-40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04.12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143 107 119,'0'0'39,"0"0"-18,0 0-10,13-5-2,-13 5-3,10-7-2,-10 7-1,7-11 0,-2 4 0,-5 7-1,8-19 1,-8 19-2,0-14 1,-1 4-1,-8 2 0,3 1 0,-5-2 0,0 5-1,-1-1 2,0 5-2,-4 0 1,2 7-1,0 2 1,-1 6-1,1 2 0,3 5 1,-2 1-2,2 3 1,5-6 1,-1 2 0,5 5-1,2-6 1,5-2-1,0-7 0,8-4 0,-4-5 1,3-3-1,3-1 0,-3-12 1,3 0-1,-1 1 0,-1-4 0,-1-2 0,-2-2 0,-1 5 0,1 1 0,-5 1 0,1 1 0,-2-1-1,-1 3 1,-3 10 0,3-7 0,-3 7 0,0 0 0,-4 7 0,2 8 1,-2-2 0,-2 3 0,4 5-1,-1 0 0,3-3 0,0-1 0,0 1 1,1-9 0,2 6-2,4-6 1,-1-1 1,0-1-1,2-2-2,-8-5-4,19 7-12,-10-10-3,1-2-6,-1 0-23,5-9-39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13.07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137 157 38,'0'0'58,"0"0"-28,0 0-11,8 0-3,-8 0-3,7-6-5,-7 6-2,9-12-2,-5 1 0,3 3-1,-4-2 0,3-3-1,-5 2-1,1-4 1,-2 2-1,0 1 0,-3 0 0,-4 1 0,-2 2 0,-2 1 0,-1 4-1,-2 2 2,-4 2-2,2 2 1,-1 6 0,0 4-1,3 5 1,0 2-1,4 1 1,1 7 0,2 1-1,3 2 2,4-3-2,0 1 0,8-1 0,1-4 0,1-5 0,4-5 1,0-5-1,2-8 0,2-1 0,1-11 0,2-2 0,-1-6 0,1-3 1,-4-2-1,2-1 0,-4 1 0,0-1 0,-5 5 0,-2 1-1,-2 4 1,-6 8 0,0 8 0,-3-2 1,-4 7-1,0 7 0,-3 1 1,6 4-1,-4 2 0,4-1 1,4 0 0,0-1-1,6-4 0,1 0 0,1-5 0,0 3 0,3-7-2,-1 3-1,-10-7-6,14 1-10,-14-1-7,13 2-18,-13-2-32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13.55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18-1 94,'0'0'51,"0"0"-21,0 0-22,0 0-3,0 0 1,0 0-1,0 5-1,0 5-1,0 4 0,0 4-1,-2-1 0,1 7 0,-2 0-2,0-2 1,-3 3-1,5-4 1,-1-3-2,1-3 1,1-4-2,0-11-1,0 12-5,0-12-13,0 0-8,7-12-24,-1 0-24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13.97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23 0 114,'0'0'44,"0"0"-18,-6 3-18,-1 4-2,7 4 0,-7-3-2,5 7-1,2 1 0,2-2-2,5-1 0,0-1 0,6-2 0,-2-5-1,3-1 0,3-4 1,-4-2-1,4-3 0,-2-3 1,-1-3-1,-3 3 0,-2-2 0,1 1 0,-10 9 0,9-9 0,-9 9 0,0 0 0,-2 14 2,-5 4-2,1 4 1,-3 1 0,4 3 0,-2 1-1,1-3 1,4-1-1,2-6-1,0-5-2,0-12-10,0 0-8,8 3-7,-6-6-22,1-7-35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14.76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 28 45,'0'0'61,"-7"3"-17,7-3-30,0 0-5,0 0 0,0 0-3,1-5 0,5 4-3,-6 1 0,18-4 0,-6 3 0,3 0-2,3-1 2,4 1-2,-3 1 0,6-1 0,-1-2-1,-1 1 1,-2-2-1,1 1 0,-7 2-2,-3-3-1,-4 4-7,-8 0-11,0 0-9,0 0-28,-5 0-19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15.03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10 0 100,'0'0'49,"0"0"-21,-9-2-19,9 9-3,0 2 1,0 5-3,0 1-1,0 5-1,0 2 0,2-2-1,-1 1 0,2-2-1,0 0-1,-1-2-2,1 0-5,-3-3-12,2-3-10,-2 0-24,0-6-22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20.59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 32 67,'0'0'57,"0"0"-20,0 0-25,-3-7-4,3 7-1,7-3-1,3 3-1,0-3-2,4 2-1,-4-1-1,9 1 1,-3-1-2,-1 0 1,-1 0 0,1 1-1,-7 1 1,2 0-1,0-1 0,-10 1 0,7 0-3,-7 0-2,0 0-14,0 0-7,3-7-19,-3 7-27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20.86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22 0 116,'0'0'43,"0"0"-17,-10 0-17,10 0-2,-4 4-1,4 3-2,-5 2 0,5 0-3,0 1 1,0 2-1,0-1 0,0 1 1,0 1-2,5-5-2,-1 2 1,-4-10-2,7 16-6,-7-16-11,10 5-7,-10-5-19,14 0-33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07.4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0 184,'0'0'22,"0"0"-3,0 0-15,0 0 0,-2 8-2,2-8 0,-8 16-1,7-6-1,-2 5 1,-1-1-1,3 1 1,-2-1-2,3 0 1,0-4-2,0-10 0,11 13-6,-11-13-11,14-2-3,-3-9-8,0 1-26,-1-10-24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5:32.90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-1 8 173,'0'0'23,"0"0"-4,0 0-14,0-7 0,8 6-2,1 0-1,3 1 0,1 0 0,1 1-2,2 0 1,0 3 0,-2-1-1,0 2-1,-1-2-2,-5 0-4,2 3-12,-10-6-3,6 16-10,-6-7-26,-7 5-26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21.46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152 61 129,'5'-7'37,"0"-2"-13,-5 9-18,4-14-2,-4 14 1,3-14-1,-3 14-1,-3-12-2,3 12 1,-14-5-1,2 5 0,1 2 0,-6 4 0,0 4 0,0 6-1,0 0 2,0 5-2,0 0 1,2 2-1,7-2 1,4-1-1,4-3 0,1-3 0,6-5 1,5-1-1,5-8 0,0 0 0,4-5 0,-3-3 1,1-2-1,4-6 0,-8 2 0,-1-2 0,1 0 0,-7 2 0,-2 2 0,-2 2 0,-4 10-1,0-6 2,0 6-1,-4 4 0,1 7 0,-3 1 0,3 3 0,3 1 0,0-1 0,0-2 1,9 0-2,-3-2 0,6-3-4,-2-6-6,3 2-10,-1-4-5,2 0-22,-3-6-33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21.73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-1-1 142,'0'0'34,"0"0"-11,0 0-15,5 4-3,-5-4 0,0 16-2,0-4 1,0 2-3,0 2 0,0 3 0,0-1-1,0 0 1,0-4-2,0 1 0,0-4-1,0-11-4,0 14-11,0-14-6,0 0-11,9-6-31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22.21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36 155,'7'-9'29,"1"0"-8,5 5-15,0-4-2,2 6-1,-2-1 1,-1 3-3,-4 0 1,3 5-2,-11-5 1,3 13 0,-4-3-1,-3-2 1,-8 1-1,4-1 0,1 1 1,-3-3-1,10-6 0,-9 9 0,9-9 0,0 9 0,0-9 0,7 6 0,3-4 0,-1 4 0,5-1 0,3 1 0,-1 1 0,2 1 0,-1 3 0,-1 0 0,-1 2 0,-2-2 1,-6 0-1,-2 2 1,-5-4 0,-10-1-1,-6 0 1,-5-3-1,-3-1 0,-5-2 0,1 2-4,-2-5-9,11 0-7,-3-3-8,13-7-21,5-3-37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23.43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15 24 45,'-6'0'57,"6"0"-25,0 0-13,-9-2-4,9 2-5,0 0-2,0 0-2,0 0-2,0 0 0,7 3-1,2-3 0,4 0 0,2 0-1,0-1-1,6-2 0,0 1 1,0 0-2,-2-1 1,1 1-1,-6 0 0,-1 1 0,-5 1-1,-8 0-3,10 0-5,-10 0-12,0 0-8,0 0-23,-1-9-23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23.68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38-2 88,'-8'-1'54,"8"1"-22,-10 6-16,3 0-7,7 7-3,-4 0-1,1 6-2,0 1 1,3 0-3,0 2 1,0-1-2,0 1 0,0-7-2,3 2-9,4-9-10,-1-5-6,2-3-22,2-4-33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24.45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159 49 69,'5'-9'57,"-5"9"-24,0-11-19,0 11-3,-4-9-3,4 9-1,-6-10-2,6 10-1,-12-7-1,5 5 0,-6 1-1,3 1 0,-4 3-1,2 4 2,-3 4-2,-1 3-1,3 4 1,-1 1 0,4 0-1,-2 1 1,9 0-1,1-1 0,2-2 1,5-5-1,4-4 0,2-2 0,2-5 0,0-1 1,0-4-1,1-6 0,0 2 0,-1-5 0,-3 2 1,1-5-1,-2 2 0,-1 1-1,-2 1 1,-2 3 0,1 2 1,-5 7-1,0 0 0,0 0 0,0 13 0,0 0 0,-2 4 0,1-1 1,1 2-2,0-1 2,4-4-1,2 0-1,1-3-2,-1-8-7,8-1-9,-4-1-6,2-5-15,-3-3-35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26.49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48 9 55,'0'0'55,"0"0"-28,0 0-9,0 0-6,-1-8-4,1 8-2,0 0-1,8 0-1,-8 0 0,14 0-1,-5 0 0,2 2-1,-1 2 1,1 2-1,-3 1 1,-1 1-2,-6 1 1,-1 4 1,-6 0-2,-1 2 1,-4 3-1,-3-2 1,-3 2-1,4-2-1,-1 0 0,1-2 1,0-1-1,6-3 0,-1-2 0,5 1 1,3-9-1,0 10 0,0-10 1,15 7-1,-3-5 0,0-1 1,4-1-1,-2 0 0,0-5-1,-4 2 0,2 0-1,-4-3-4,5 5-10,-13 1-6,13-11-11,-13 11-28,7-12-19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37.98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62 10 50,'0'0'38,"7"-5"-7,-7 5-6,0 0-9,9-5-5,-9 5-3,0 0-1,0 0-2,0 0 0,0 0-1,0 7-1,0-7 0,0 13-1,-6-4 0,3 0 0,-4 1-1,2 1 1,-4 0-1,2-1-1,0 0 1,-2-1-1,2 0 0,0-2 0,2 1 0,2-2 1,3-6-1,-3 9 0,3-9 0,6 11 1,-1-8-1,4 1 0,2-1 0,-1 0 1,1-1-1,1-2 0,-4 0 0,2 0 2,-1-2-2,-4-1 0,-5 3 0,10-9 0,-10 9 0,9-9 1,-9 9-1,7-9 0,-7 9 0,7-8 0,-7 8 0,7-12 1,-1 4-1,-3 2 0,2-2 0,-3 1-1,2 0 2,-1-1-2,-3 8 1,4-12 0,-4 12 0,0-8 1,0 8-1,0 0 0,0 0 0,-4 7 1,1-1 0,-3 3-1,1 4 1,1 6 0,-2 3-1,-1 0 1,1 3 0,-1-1-1,3 2 1,-1-2 0,1-2-2,1-8 0,3 0-1,0-14-4,0 13-13,0-13-4,0 0-12,7-4-34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42.53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12 15 35,'0'0'59,"-9"0"-12,9 0-27,-5 0-6,5 0-5,0 0-3,0 0 0,0 0-3,0 0 1,0 0-2,4 0 0,6 0 1,1 0-1,2 0-1,-2 0 1,9 0-1,-3 0 0,-2 0 0,2-3 0,-3 2-1,-1-1 0,-6 2 1,-7 0-1,10-1 0,-10 1-1,0 0 0,0 0-2,0 0-7,0 0-11,0 0-6,0-8-26,0 8-21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42.77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73 5 106,'0'0'46,"-15"-7"-18,15 7-17,-12 2-3,9 8-1,-3 2-2,0 4-1,1 3-1,2 4-1,-6 1 1,7 2-2,-6-2 1,6 2-2,2-4-1,-2-4-1,4 1-5,0-10-12,7-5-3,4-4-15,1-4-29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5:33.15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37 178,'0'0'23,"0"0"-4,9 4-14,2-4-2,-1-1 0,6 0-1,-2 0-2,0-1 0,2 0-1,-3-3-4,2 2-12,-3-1-4,-1-2-6,0-2-21,1 0-33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43.29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141 67 132,'3'-11'37,"3"2"-14,-6-6-16,0 8-1,-2-4-1,2 11-2,-11-12 0,1 11-1,-3 1-1,1 8 2,-7 3-1,2 4-1,0 4 0,1 2 0,2 2 0,3 1 0,6-3 0,1-4 0,8-1-1,2-3 1,7-5-1,1-5 0,3-3 0,0-3 0,-1-3 0,4-6 0,-6 0 1,0-2-1,-5-1 0,1 2 0,-6 2 0,-1 1 0,-3 10 0,0 0 0,0 0 0,0 0 0,-3 12 0,1 3 1,0 4-2,2 0 2,0-2-1,0 2 0,0-1-1,4-8 0,6 0-3,-10-10-5,15 2-11,-5-5-4,-1-1-14,2-10-34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43.54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 0 137,'0'0'36,"3"8"-13,-3-8-13,-2 17-3,1-7-2,0 5 0,-2 0-3,-2 2 0,3 0-1,-1-3 0,1-1-1,2-3 0,-1-1-2,1-9-1,0 9-5,0-9-11,3-4-5,1-4-14,2-3-30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43.95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19 131,'13'-11'38,"-8"11"-15,-5 0-13,16-6-3,-6 5-2,3 1-1,-6 3-2,4 4 1,-2 0-1,-5 3-1,-1 1 0,-3 1 0,-3 1 0,0 1 0,-10 3 0,4-1 0,0-4 0,-2 1-1,-1-3 0,8 2 1,-3-5-1,4 1 0,3-8 0,0 0 0,11 9 0,2-8 0,3 0 0,1-1 0,7 0-1,-3-1 0,6 2-5,-3-1-12,-2 0-5,0 0-10,-3-5-31,-5-2-24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45.57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6-1 48,'0'0'37,"0"0"-1,-7 0-13,7 0-7,0 0-4,0 0-3,0 0-2,0 0-1,0 0-2,5 3 0,-5-3-1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46.03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 22 48,'0'0'37,"0"0"-1,-7 0-13,7 0-7,0 0-4,0 0-3,0 0-2,0 0-1,0 0-2,5 3 0,-5-3-1,11 2 0,-1-2 0,1 0-1,2 0 0,3 0 0,-4 0-1,4 0-1,-3-3 1,-3 0-1,1 0 0,-5 0 0,2 2-2,-8 1-2,10-6-13,-10 6-6,3-8-13,-3 8-32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46.16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26-1 123,'-6'4'40,"6"-4"-14,-11 6-15,11 4-4,-3-1-2,3 2-1,-3 2-1,2 2 0,1 0-2,0 2-1,0-1-1,-2-1-3,2 1-4,0-4-13,0-1-6,0-11-21,2 13-33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49.57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128 94 57,'0'0'35,"0"0"-3,10-6-10,-10 6-7,7-5-5,-7 5-2,8-6-1,-8 6-3,9-9 0,-9 9-1,4-12 0,-4 12-1,0-12 0,0 12 0,-4-14 0,4 14-1,-13-14 1,5 9-1,-2-1 1,-3 3-1,0 1 0,2 2 0,-3 0 0,2 5 0,1 2 0,0 6-1,-2 3 2,6 1-1,-2 3 0,2 1-1,1 0 1,3 1-1,3-2 0,0-5 0,0-1 0,3-6 0,7-2 0,-1-5 0,1-1 0,3-1 1,1-5-1,-1-3 1,1-1-1,0-1 0,-3-2 0,2 1 0,-4-2 0,2 2 0,-7 0 0,2 4 0,-6 8 0,0 0 0,0 0 0,0 9 0,-3 5 1,-1 4-1,-3-2 0,4 4 0,-1-2 0,4 1 0,0-6 1,0-2-2,4-3 0,-4-8-2,18 13-10,-8-13-7,3 0-7,0-7-19,2 1-34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50.04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31 7 129,'-3'-6'37,"3"6"-14,0 0-15,7-2-2,-7 2-1,10 2-1,-10-2-1,13 10-2,-9-4 1,1 3-1,-5 1 2,0 1-2,0-1-1,-6 2 1,-3-2 0,0 3-1,-3-2 1,4-3-1,-1 0 1,2-2-1,7-6 0,-6 11 1,6-11-1,2 8 0,5-5 1,1-3-1,4 1 0,-2-1-1,7 1-2,-7-3-10,5-4-7,1-2-6,2 1-17,-3 0-35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50.53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15 12 142,'0'0'33,"6"-9"-10,-6 9-15,8-4-2,-8 4-2,10 1-1,-10-1 1,9 8-3,-6-1 1,-2 3-1,-1-1 0,0-2-1,-4 2 1,1-1 0,-4-2-1,0 2 0,5-1 0,2-7 1,-5 11-1,5-11 0,0 11 0,0-11 0,11 10 0,-3-3 0,0-1 0,0 1 0,3 0 1,-3 2-1,-4 0 0,1 2 1,-3-3 0,-2 2-1,-2-2 1,-2 0 0,-6-3 0,0-1-1,-2 0-1,-3-4-4,5 0-13,-2-6-3,3-1-8,3-3-28,6-5-36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51.52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39 126,'9'3'38,"0"-3"-13,-3-3-15,9 3-2,-5-3-3,10 3 0,-7-5-2,4 5 0,-3-4-2,0 4 0,-1-1 0,0-1 0,-6 2-1,2-3 0,-2 2-1,-7 1-3,8-3-11,-8 3-5,2-5-7,-2 5-19,0-12-30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5:36.17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104 121 55,'0'0'41,"0"0"-5,0 0-15,0 0-5,0 0-7,3-6-1,-3 6-3,0 0 0,0 0-1,0 0 0,8-7-1,-8 7 1,9-6-2,-9 6 1,10-12-2,-3 4 0,-2 1 1,1-3-2,-2 2 2,-1-2-2,-3 0 1,0 3 0,-3-3 0,-1 2 1,-4 3-1,-4 1 0,4 1 0,-2 3-1,-2 1 2,2 6-2,0 1 0,-1 7 1,1 0 0,0 3 0,2 2 0,1 3 0,-1 2 0,4 2 0,0 4 0,0 1-1,2 1 1,1 0-1,1-1 0,0-2 0,0 1 0,1-2 1,1-4-1,-1-2 0,2-6 0,-3 0 0,0 1 1,0-3-1,0-1 0,-3-1 0,0-3-1,2-1 0,-5-1-2,6-1-7,0-7-9,-7 0-3,6-5-9,1-4-27,0-5-27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51.76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26-1 148,'-8'0'30,"8"0"-8,-10 14-11,10-2-5,-5 1-1,5 7-1,0-3-2,0 4 0,0-2 0,0-2-2,0 0 0,0-3-3,5 1-2,-5-8-12,0-7-4,8 7-7,-2-6-24,4-1-26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52.30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158 86 167,'6'-15'24,"-3"-4"-8,1 7-10,-4-2-1,0 4 0,-7 0-2,0 6-1,-4 2 0,-5 2-1,-1 9 1,-2 6-1,-2 3 0,3 6 0,-1 2-1,5 0 1,1 0 0,6 0-1,6-3 1,1-5-1,8-5 0,2-4 0,3-5 1,3-2-1,-1-2 0,4-4 0,-2-5 0,-3-1 0,-1-3 0,1 0-1,-4 0 1,-2 1 0,-2 2-1,-6 10 1,7-10 0,-7 10 0,2 6 0,-2 6 0,0 1 1,0 3-1,0 1 0,1 0 1,2 0-1,0-3-1,4-3-2,-7-11-6,17 9-11,-6-9-2,1 0-11,2-10-29,4 2-28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4:00.63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22 37 25,'0'0'35,"0"0"-3,0 0-5,-4-3-6,4 3-6,0 0-4,0 0-3,0 0-2,-7-5 0,7 5-2,0 0 1,0 0-2,0 0 1,-6-8-3,6 8 2,0 0-1,5-6 0,-5 6 0,9-6-1,-9 6 1,13-4-1,-13 4 0,12-5 0,-12 5 0,10 0 0,-10 0 1,0 0-2,8 8 1,-8-8-1,0 11 1,-6-2 0,-1-3 0,0 2-1,-6 1 0,5-3 1,1 0-1,0-2 1,7-4-1,-7 6 0,7-6 0,0 0 0,4 3 1,-4-3-1,13 1 0,-6 1 0,1 1 1,2 2 0,-3 2 0,5 3-1,-5 1 1,0 2 0,-3-1 0,-1 2 0,-2-5 0,-1 1 0,-2 0 0,-4-4 0,-4-1-1,-1-3 0,1-1 0,-2-1 0,2 0-2,2-6-1,8 6-6,-9-10-11,9 3-2,2-5-9,8 1-26,1-2-26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4:01.10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15 7 150,'-4'-8'28,"4"8"-8,0 0-13,0 0-1,0 0-2,-7 4 0,7 7-1,-1-2-1,1 3-1,-2-1 1,2 3-1,0-2 1,4-1-1,2-5 0,1-2 0,5-3-1,0 0 1,0-1 0,2-5-1,-3 1 0,2-3 1,-2-1-2,-2 0 1,-2 0 0,-7 8 0,7-12 0,-7 12 0,0 0 0,0 0 1,-6 13-1,2 1 1,-3 3 0,1 2-1,4 1 1,-4-2-2,4 2 0,0-8-7,2 2-11,0-14-2,7 8-8,-7-8-25,7-6-34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5.2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154 67 45,'0'0'36,"0"0"-7,9 4-5,-9-4-9,0 0-3,10 0-3,-10 0-1,0 0-2,0 0-2,4-5 0,-4 5 0,1-9-2,-1 9 1,3-9-1,-3 9 0,3-12 0,-3 5-2,0 7 1,-3-10 1,3 10-1,-8-11-1,-2 8 1,-2-1 0,5 3-1,-6 1 1,1 0 0,0 0 0,1 1 0,1 4 0,-1 1-1,-1 4 1,5-2 0,-4 4 1,1 1-2,4 2 1,-4 0 0,6 2-1,-5 4 1,7 0-1,0 0 0,2 1 1,0-4-1,3-2 0,5 2 0,-2-5 1,4-2-1,3-3 0,-5-4 0,4-3 0,-1 0 0,3-1 0,1 0 1,-1-6-1,-1 3 0,-4-2 0,3 1-1,1 1-1,-2-4-1,-2 7-6,-1-2-10,3 1-6,-6-1-18,0 2-33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5.5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0 135,'0'0'34,"0"0"-10,3 4-15,-3-4-5,0 17 1,0-1-2,0 1-1,0 0 0,0 2-1,0-1 0,0-3-1,0-1 2,0-4-2,0-10-2,4 8-2,3-8-10,-7 0-7,14-12-10,-10-1-27,5-7-21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5.7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1 164,'-10'-1'25,"10"1"-7,-13 0-14,13 0-2,0 0-2,0 0-2,9 7-6,-9-7-11,13 11-8,-9-5-20,2 0-28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6.0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73 0 149,'0'11'30,"0"2"-9,0 2-15,3 5-1,2-2 0,-2 6-3,0-3 2,1 4-2,2-1-1,-6 2 1,0-5-1,0 1 1,-7-2 0,3-1-1,-6 0 1,3-4-1,-5-1 0,2-4-1,2-1 1,-4-4-1,2-1-1,3-4-1,7 0-3,-10-11-10,10 1-6,0-5-7,3-4-20,4-3-37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6.2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12 169,'-8'-5'25,"-2"1"-6,1 1-15,9 3-1,0 0-1,0 0-2,0 0-2,0 0-1,3 5-8,-3-5-9,9 9-8,-9-9-20,10 11-32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9.3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 18,'0'0'39,"0"-8"-8,0 8-1,0-6-10,0 6-5,0 0-3,0 0-3,0 0-2,0 0 0,0 0-2,4 6-1,-4 5 0,5 1-1,0 5-1,-1 0 1,6 1-1,-2 4 0,1-2 0,4 1-1,-1-5 0,-1 5 0,3-2 0,-1 0-1,0-5 1,-2 0-1,2-2 0,-7-3 2,2 0-2,-8-9-2,6 6 1,-6-6-2,0 0-8,1-10-10,-1 3-7,-1-8-26,-2 1-23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5:36.46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9 24 173,'0'0'23,"-9"-12"-3,9 12-13,2-7-3,8 5-1,0-2 0,4 4-2,3 0 0,0 0 0,1 0 0,1 2-1,-1-1 0,-2-1-2,1 4-6,-6-4-10,3 0-3,-4 1-8,0 2-24,-3 2-28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9.6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222 0 153,'-9'8'30,"0"3"-9,-3 1-15,-1 2-2,8 4-1,-10 0 0,1 2 0,0 0-2,-2 3 0,-3-1 0,2 2 0,-1-2-1,3-3 0,-1-2 0,2-3-1,5 1-2,2-9-2,7 0-11,0-6-7,10 0-11,-1-3-28,5-5-21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9.9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0 138,'0'5'34,"0"-5"-11,-5 10-16,5 5-2,-3-4-1,3 8-2,0-2 1,3 2-2,0-3-1,-1-2 1,2-3-2,-4-11-2,11 11-11,-11-11-8,14-3-10,-5-8-26,-2-2-22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0.1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27-1 162,'-11'0'26,"5"2"-6,6-2-17,-11 7-3,11-7-3,0 0-15,4 3-6,4-2-16,2-1-31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0.5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110-1 129,'-3'13'40,"2"-2"-16,1 8-12,-2-2-7,2 9 0,0-1-2,2 4 1,-2-1-2,2 2-1,-2 0 0,0-5 0,0-1 0,0-2 0,-4-2 0,-4-5-1,0-1 2,-4-1-1,0-3-1,0-4 1,0-1-1,2-4 0,-3-1-1,4-6-2,9 6-2,-6-23-13,6 7-4,0-6-10,0-4-27,10-3-30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0.7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 5 169,'-14'-4'26,"0"4"-6,2 0-16,1 3-1,11-3-2,-9 17-2,9-17-10,-1 9-9,1-9-7,10 6-18,-1-6-36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2.2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122 96 62,'11'-9'52,"-11"9"-20,5-10-18,-5 10-2,11-11-4,-11 11-2,6-12 0,-6 12-2,1-14 1,-1 8-1,-3-4-1,3 10 0,-14-11 0,6 7 0,-7-2-1,4 4-1,-5 1 1,2 1 0,0 4-1,0 3-1,1-1 1,2 2 0,5 3-1,-1-1 0,4 4 0,3-4 1,1 4-1,9-2 0,-2 2 1,6 1-1,4 1 1,1 1-1,-1-3 1,1 2-1,-2 0 1,-6-4-1,-2 0 1,-7-1-1,-2-1 1,-4-5-1,-9 1 0,-2-3 1,-1-3 0,-7 1-1,3-1 0,5 0-1,-5 0 0,7-1-2,5 1-2,2-7-9,6 7-7,7-7-6,7 0-18,3 1-34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2.4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1 172,'0'6'24,"-1"4"-5,-8-1-14,9-1-2,-3-1 0,3-7-2,0 13-2,0-13-2,12 3-12,-12-3-5,15-5-8,-7-4-20,0-3-29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2.8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7 177,'0'-8'23,"0"8"-3,0 0-16,0 4 0,0 5-1,0 4-1,0 4 0,0 6 0,-2 1-2,1 4 1,-3 4 0,1 3 0,-6-1-1,5 0 0,1-3 0,-3-3 0,6-3 0,0-4 0,0-6 0,9-5 0,4-4 0,-5-5-1,5-1 0,1-2-2,2-4-2,-5-7-9,1 2-6,-5-4-7,0 1-16,-7-2-33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3.0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5 170,'-10'-1'25,"10"1"-5,0 0-13,0 0-3,7-3-2,9 3 0,1 0-1,6-1-3,-2 1-2,0 1-10,-2 1-7,-1 2-5,-4 2-19,1 2-36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3.2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14-1 185,'0'0'22,"-5"9"-2,-3-7-17,8-2-3,0 0-2,-2 7-14,2-7-4,0 0-7,0 0-22,2-4-37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5:37.04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27 1 167,'0'0'25,"0"0"-6,0 0-11,-4 4-2,4-4-2,-7 14 0,5-3-2,-2-2 0,2 2-1,-2-1 1,3 3-1,-1-2-1,2-1 1,0-1-2,0-9 1,7 10-1,-7-10-3,19 3-7,-9-6-8,1-3-4,2-7-9,3 0-27,-4-4-25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4.4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1-1 92,'0'0'45,"0"0"-21,0 0-8,0 0-5,0 0-2,-2 6-3,2 5-1,2-4-1,1 7 0,1 0-1,5 4 0,2 0-1,-1 0 0,3 2-1,4 0 1,1-2-2,-2 0 1,1-4-1,-3-2 0,0-3 0,-1-2-2,-7 0-1,-6-7-5,10 0-12,-10 0-2,1-8-16,-1-2-30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4.7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182 17 144,'0'0'32,"-3"-9"-11,3 9-12,0 0-4,0-8 0,0 8-1,0 0-1,0 11-1,0-2 0,-4 6 0,-6 1-1,-2 1 1,-3 5-1,-4-1 0,1 1 0,-4-2-1,3-2 1,1-2-1,3-3 0,2-1-1,2-1-1,11-11-3,-3 10-6,3-10-9,7 1-5,4-1-16,2-2-35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5.0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0 149,'0'0'30,"0"0"-8,0 14-15,0-14-2,-2 14 0,-5-4 0,7 5-3,-2 0-1,2 2 1,0-2-1,0-2-1,2-1 0,5-4 0,-1-5-2,4-3-5,4-3-11,-5-9-4,5-2-12,0-5-27,-1 0-24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5.2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32-1 161,'-12'0'25,"1"-1"-5,11 1-15,-9 2-3,9-2-2,5 8-5,4-1-13,0 1-3,4-1-17,1-1-26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5.5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93 0 169,'2'10'25,"1"5"-8,-3-3-11,7 3-1,-6 1-1,1 6-2,-2 1 1,0 3-1,0 0-1,-7 2 0,1-2 0,2 2 0,-6-6 0,0 0 0,3-5-1,-3-2 1,-2-6 0,5-1-1,-3-4 0,5-3 0,5-1 0,-13-9-2,11 0-2,-2-10-6,4 0-10,4-8-4,1-4-12,3-6-35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5.7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19 162,'0'0'27,"-9"-12"-7,9 12-12,-10-8-3,10 8-2,0 0-3,0 0-2,0 0-10,6 0-8,-6 0-5,11 9-20,-11-9-33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6.8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126 25 45,'0'0'59,"13"-12"-14,-6 9-26,-7 3-7,13-7-2,-13 7-4,10-4 0,-10 4-3,0 0 0,0 0 0,0 3 0,-3 2-1,-8 4 0,-1-1-1,1 5 0,-5 0 2,-1 2-2,-1-1 0,1 0 0,-3-2 0,6 1 0,0-1 0,5-1-1,2-4 1,7-7-1,0 9 0,7-4 1,-1-2-1,5 0 1,2 0-1,1 0 0,0-1 0,-2 2 0,2 1 1,-3-2-1,1-2 0,-1 3-1,-4-3 1,-7-1-2,13 5 0,-13-5-4,8 0-11,-8 0-7,0 0-7,0 0-29,-4-2-20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7.1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0 150,'-12'2'30,"12"-2"-8,0 0-15,0 0-2,10 7-1,6-4 0,-2-1-2,6 0 0,3 0-1,-5 2 0,1-1-1,-1-2 0,-5 1 0,0-2 0,-3 5-2,-10-5-2,14 4-11,-14-4-6,11 0-8,-11 0-24,9 0-26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7.6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172 104 152,'4'-15'30,"-3"-2"-9,6 4-15,-7-2-1,2 2-1,-4 1 0,-3 1-1,-2 5-1,-3 4 0,-5 2-1,1 5 1,-6 5-1,2 5 0,-5 4 0,5 4 0,-4 1 0,8 0-1,6 0 1,-1-2-1,8-4 0,1 0 0,10-6 0,-2-3 0,9-5 0,2-3 0,-1-1 0,5-7 0,-3-2 0,0-1 0,1-2 0,-5-1 1,-4 0-1,-6 1 0,0 4 0,-5-1 0,-1 9 0,0 0 0,-6 0 0,1 6 0,0 2 0,0 5 0,2 0 0,2 2 0,1-2-1,0 0 0,1-1-1,7-5-1,2 3-4,0-7-10,5-1-5,-1-2-9,3 0-28,-2-1-22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7.8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0 167,'0'0'26,"-4"3"-6,4-3-13,-10 11-1,5-3-2,-2-2-1,6 4-1,-3-2-1,4 3-1,0-11 0,4 6-2,2-2-2,-6-4-6,18-6-10,-11-4-5,6 1-13,-5-6-34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5:37.196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32 4 187,'-11'-2'21,"1"0"-2,10 2-14,-10 0-3,10 0-3,2 6-9,-2-6-9,12 7-4,-3-7-10,-1 0-30,5-3-22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8.0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9 167,'-10'-6'25,"10"6"-5,-14-5-13,14 5-2,0 0-4,-5 8-1,5-2-5,0-6-9,5 13-8,0-5-7,4-1-26,-1-3-25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8.3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 0 150,'5'12'30,"-5"-12"-8,5 18-14,-2-9-3,3 7 0,-5-2 0,2 6-2,-2-2 0,-1 5-1,0-1 0,0 1 0,-1-3-1,-3-2 0,-5-1 0,4-1 0,-5-6-1,1-1 0,-1-2 0,-1-5 0,2-2-2,1-2 0,8 2-3,-12-17-9,12 8-7,0-10-7,6 3-17,1-5-36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8.5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7 178,'-9'-4'24,"9"4"-3,-14-7-16,14 7-1,0 0-3,0 0-1,0 0-3,0 0-13,4 5-4,-4-5-8,9 1-19,-9-1-37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36.2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40 35,'0'0'59,"0"0"-21,0 0-15,0 0-9,0 0-3,0 8-3,1-2-2,-1-6-1,6 18-2,-5-6 1,6 5-2,-5 1 1,2 7-1,3 0 0,-3 5 0,0 1-1,4 2 0,-6-3 0,3 0 1,2-5-2,-4-2 1,-1-6-1,6-2 1,-6-5-1,-2-10 0,5 8 1,-5-8-1,0 0 0,11-4 0,-8-6 0,5-1 0,-3-4 0,-1-3 0,4-3 0,-2-4 1,3 0-1,-4-4 0,4 1 0,-5-3 0,5 0 0,-5 1 0,0 4 0,3 1 0,-5 2 0,1 2 0,1 5-1,0 3 2,-1 5-2,-3 8 1,1-11-1,-1 11 0,0 0-3,0 0-2,3 9-12,-3-2-5,-1 3-12,-2 0-30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36.5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72,'-13'5'51,"13"-5"-18,0 0-23,-9 6-2,9-6-1,0 0-1,0 0-1,7 4-1,-2-3-1,5-1 0,-3 0 0,4 0-1,2 0 0,0 0-1,1 0 0,0 1-2,0-1-1,2 2-13,-8 0-6,4-1-13,-4 0-25,-1-1-17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4.1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9 8,'0'0'25,"0"0"-1,0 0 0,0 0-3,1-9-2,-1 9-5,0 0 0,0 0-4,0 0-1,0 6-3,0-6 0,0 8-2,0-8 1,-3 13-2,0-6 1,2 3-2,0 0 0,-1 1 0,-5 1 0,4 1 0,-1 2-1,3 0 0,-7 2 0,4 1 0,1 3 0,-2-3 0,0 1-1,4-1 1,0 0-1,1-2 0,0-2 1,0-1-1,0-4 0,0 0 0,1-1 0,-1-8 0,4 10 0,-4-10 0,9 7 0,-9-7 0,0 0 0,7 6 1,-7-6-1,11 0 0,-11 0 0,13-2 0,-6-2-1,2 0 0,1 0 1,-5-2-2,5 3-1,-10 3-4,9-12-12,-9 12-7,11-11-18,-11 11-28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4.5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14 121,'-13'-5'37,"13"5"-14,0 0-17,0 0-1,5-2-1,-5 2-1,20 0-1,-13-1-1,7 1 0,0-1 0,0 1 0,0 0-2,-1-2-1,1 2-10,-2-1-9,-4-1-11,1 2-24,-9 0-17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6.4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308 84 48,'0'0'62,"-5"-6"-22,5 6-22,0 0-8,-6-8-2,6 8-3,0 0 0,0 0-3,4-12 0,-4 12 0,6-9 0,-6 9-1,13-9 0,-2 4 0,-5-2 0,4 2-1,-2-1 2,1 3-1,1-2 0,-10 5 0,7-6 1,-7 6-1,0 0 0,0 0 0,0 0 0,0 0 0,-3-3-1,-6 3 2,1 0-2,-6 0 1,-1 0 0,0 0-1,-7 1 1,3 0 0,1-1-1,-6 3 1,6-2-1,-3 2 0,1 1 0,3-2 1,-5 2-1,5 2 0,0 1 0,2 1 0,2-2 0,-1 3 0,2 0 0,4-2 0,1 2 0,2-1 0,4-1 0,1 4 0,0-3 0,3 3 0,7 1 0,-3-1 0,4 4 0,1 1 0,0-3 0,-3 2 0,1-4 0,1 3 0,-7-1 0,1-1 0,-4-1 0,-1-1 0,-1 1 0,-6 0 0,-2 0 0,1 1 0,-5-2 0,-1 0 0,-1 1 0,3-1 0,-1-1 0,3 0 0,3-1 0,0-2 0,7-6 0,-5 11 0,5-11 0,2 10 0,-2-10 0,14 5 0,-4-3 0,3 0 1,1 0-1,2-2 0,1 0 0,1 0 0,5 0 0,-3-3 0,4 1-1,3 0 2,-6-2-2,3 0 2,-1 2-1,-2-1 0,-2 0 0,-2 1 0,-3 0 0,-3 0 0,1-1 0,-8 2 0,-4 1 1,9-7-1,-9 7 0,0-9 0,0 9 0,-10-10-2,10 10-6,-13-18-7,9 8-7,-8-3-11,5 0-29,0-1-26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7.6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8 50,'0'0'52,"0"0"-19,0 0-11,3-8-8,-3 8-4,0 0-2,0 0-3,0 0 0,0 0-2,0 0 0,0 12 0,-3-5-1,2 3 0,0 2-1,-1 2 1,-5-1-1,4 4 0,2-3 0,-1-1 0,2-3-1,0 2 1,5-5-1,3 1 2,-8-8-2,14 8 0,-8-6-2,4-2 0,-1 0-6,-2-4-10,4-4-5,-7 0-14,3-3-26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7.8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10 148,'-11'-3'29,"2"-3"-9,9 6-11,-8 0-6,8 0 0,0 7-2,0-7-1,3 12-4,-3-12-9,3 11-8,-3-11-10,9 4-23,-9-4-23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5:39.76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47 3,'0'0'32,"0"0"-2,3-9-5,-3 9-3,0 0-6,7-6-6,-7 6-2,0 0-2,8-11-1,-8 11-1,0 0-1,5-8 0,-5 8-1,0 0 1,2-7-1,-2 7-1,0 0 0,0 0-1,0 0 0,0 0-1,-5-5 0,5 5-4,0 0-1,0 0-9,0 0-19,0 0-13,0 0-7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9.7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3 53,'0'0'37,"0"0"-8,0 0-10,0 0-5,0 0-4,10-4-3,-10 4-1,0 0-1,0 0-1,0 0 0,0 0 0,0 0-2,0 0 1,0 0-1,0 0 0,-10 3 0,10-3 0,-10 8-1,10-8 0,-9 11 0,9-11 1,-11 9-2,11-9 1,-10 11-1,10-11 1,-6 7-1,6-7 0,-3 10 0,3-10 0,0 0 0,-4 10 0,4-10 0,0 8 0,0-8 1,7 9-1,-7-9 0,12 12 0,-8-5 0,4-3 1,-1 3-1,3-4 0,-3 1 0,2-1 1,-5 0-1,-4-3 0,12 5 0,-12-5-1,0 0-2,5 7-3,-5-7-13,0 0-5,0 0-15,0 0-27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0.0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0-1 153,'0'0'28,"0"0"-9,10 5-14,-10-5-1,16 4-1,-5 0-1,4 0-1,-6 0 0,4 0 0,-1 0-1,-1-2-1,-5 2-1,-6-4-5,11 2-10,-11-2-6,9 0-15,-9 0-26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0.4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4 142,'0'0'32,"-1"-9"-11,1 9-14,0 0-2,0 0-1,-13 7-1,13-1-1,-6 5 0,5 1-1,-2 2 2,3 3-2,-2 2 1,2 5-1,0-2 0,0 2 0,0-1-1,0 1 1,0-3-1,0-2 1,3-5-1,0 0 0,4-4 0,-1-2 0,5-2 0,1-4-1,-2-1 0,-1-1-3,7 0-9,-5-3-6,2-5-5,-4 0-18,-1 0-29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0.7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16 152,'0'0'28,"-10"-8"-8,10 8-15,3-5-2,7 5 0,1-3-1,4 3 0,0 0-1,2 0-1,2 0-1,-4 0-3,7 5-10,-7-2-6,-2 3-9,-6-2-23,2 2-21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1.3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97 0 146,'0'0'30,"0"0"-9,-8 3-13,8 7-2,0-1-1,6 6-2,-6 2 1,4 4-2,-2 2-1,-1 1 1,-1 0-2,0 1 1,-3-2-1,-1-4 1,-3-3-1,0-1 1,-4-6-1,1-1 1,1-5-2,-5-2 0,4-1-2,-3-4-2,9-5-11,0-7-4,-1-2-8,4-5-24,1-3-24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1.5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26 141,'0'0'32,"-3"-11"-11,3 11-10,0-10-8,0 10 0,0 0-1,3-5-2,-3 5-3,0 0-9,6 5-7,-6-5-9,7 11-21,-7-11-23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1.9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0 164,'0'0'24,"0"0"-5,0 0-14,0 0-1,0 4-1,0-4 0,10 11-1,-4-5-1,2 0 0,2 1 0,-4-1 0,5 1 0,-5-4-1,3 0 0,-9-3 1,8 5-1,-8-5 0,0 0 0,9 9 0,-9-9 0,0 10 0,0-4 0,0 1 0,-3 1 0,-4 1 1,1 2-1,-3-3 0,4 1 0,-5 2 0,1-4-1,2 0 0,2-1-2,0 3-7,5-9-9,0 0-3,0 0-15,0 0-27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2.2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114 1 161,'0'0'25,"-3"9"-6,-5 0-14,2-2-2,-2 3 0,-2 1-1,0 0-1,-3 1 0,0 0-1,0 0-1,1-2 0,3 2-6,0-7-9,9-5-6,0 0-11,0 0-26,0 0-19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2.5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 17 158,'1'-7'27,"-1"7"-7,1-10-12,-1 10-4,0 0-1,2 11 1,-2-4-2,-3 6-1,-7 3 0,6 2 0,-8 4 0,5-1 1,-1 3-2,4-1 0,-5 1 1,6-5-1,3 1 0,0-4 0,2-2 0,2-6-1,4-1 0,-2-7-1,5 0-2,-3-4-7,3-3-8,-3-4-5,2-3-15,-5-1-28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2.7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7-1 153,'-8'0'28,"8"0"-8,0 0-13,4 0-2,4 0-1,2 3-2,2-1 1,3-1-2,-1 0-1,1 0-1,0 3-3,-2-4-6,1 1-9,-2-1-5,-2 0-17,-2 1-28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5:44.64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176 20 104,'3'-9'48,"-3"9"-19,1-10-14,-1 10-6,0 0-1,0 0-3,0 0 0,-7 4-2,-1 4 0,-2 8-1,-3 2 0,-1 9 0,-5 2-1,2 6-1,0 4 1,-1 3 0,2 0-1,2 0 0,4-2 0,3-4 0,0-6 0,5-6-1,4-2-2,2-12-4,13-3-13,-3-7-1,5-5-9,0-7-28,6-6-25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3.1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33 165,'0'0'23,"0"0"-4,0 0-15,1-5 0,-1 5-2,13-3 0,-6 3-1,2 0 1,2 0-1,-5 0 0,4 0-1,-6 0 0,-4 0 0,13 0-1,-13 0-2,11-5-5,-11 5-10,4-7-5,-2 0-13,-1 1-27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3.4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0 151,'-3'5'30,"3"-5"-9,-8 11-8,4-1-10,4 2-1,-2 3 1,1-1-2,-2 3 0,1 2-1,0 1 0,-1-5-1,3 1-3,-3-4-1,3-2-11,1-3-5,-1-7-11,13 0-24,0-4-19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3.6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0 174,'0'14'22,"-1"-4"-3,-1 8-15,1 1 0,1 7-1,-6 0-1,6 0 0,-1 0-1,1-2 0,0-3-3,0-5 0,1 0-10,-1-9-7,0-7-5,0 0-15,0 0-33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5.0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13 30,'-9'-9'62,"9"9"-14,-6-5-26,6 5-8,0 0-4,0 0-2,-8 0-3,8 0-1,0 10-1,1 0-1,2 2 1,6 4-1,-2-1 0,4 2-1,2 1 0,2 0 0,2 0-1,-1-3 1,1-2-1,-4-3 1,-2 1-1,1-7 0,-4 1-2,-8-5-1,9 0-5,-9 0-12,1-6-5,-1-2-18,0-2-26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5.3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146-1 134,'0'0'35,"0"0"-12,0 4-14,0-4-4,-7 16 0,4-5-1,0 4-1,-5 3 1,2 0-2,-1 1 0,-3 1-1,-4 0 0,0 2 0,0 1 0,-2-6-1,2 0-1,0-2-1,5 0-3,2-9-5,7 1-10,0-7-6,6 2-16,4-2-32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5.6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0 104,'0'0'46,"1"8"-17,-1-8-15,0 15-7,-4-6-1,4 4-1,-4-4-1,4 3-2,-2-2 0,2-3-2,0-7 0,0 8-4,10-6-11,-10-2-5,7-4-10,1-4-26,-4-1-23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5.8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10 153,'-4'-9'28,"4"9"-9,-9-1-14,9 1-3,0 5-3,0-5-3,2 8-12,-2-8-7,8 10-14,-5-2-27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6.2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88 0 135,'0'0'36,"0"12"-12,0 2-11,0-2-8,3 4 0,-3-1 0,3 5-2,-3-1 0,3 5 0,-3 0-2,0 1 1,0-2-1,0 5 0,-4-3 0,-1 0 0,3-4 0,-7 0-1,3-2 1,-4-6-1,2-1 0,-2-5 0,-1-3-1,1-4-1,3 0-1,-3-8-6,8 1-9,-1-11-4,3-2-9,0-6-28,3-1-24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6.4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32 160,'0'-9'26,"-2"-1"-6,-2 2-15,4 8-2,-3-5 0,3 5-2,0 0 0,0 0-2,0 0-4,-3 4-9,3-4-8,0 6-10,0-6-25,4 5-26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7.5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122 21 57,'14'-9'59,"-14"9"-25,10-7-16,-4 7-5,-6 0-3,10-5-2,-10 5-4,0 0 0,0 0 0,0 0-1,-7 6 0,-2 1-1,-4 3-1,1 1 1,-4 0 0,-1 2-1,1 0 0,-1 1 0,2 1 0,3-3-1,1 1 1,4-3-1,0 0 1,5-2-1,2 0 0,0-8 0,5 11 0,3-9 1,-2 2-1,4 3 1,3-3-1,-5 3 0,5-3 0,-2 3 0,2-3 0,-3 3 0,0-3 0,0-1-2,-2 1 0,-8-4-1,15 5-7,-15-5-9,0 0-6,0 0-14,0 7-31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5:44.93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51 12 178,'0'0'22,"-3"-12"-3,3 12-13,0 0-2,0 12-1,0-1-1,0 5-1,-1 2 0,1 6 0,-4 2 0,-2 3 0,0 1-1,-2-3 1,2 3-1,0-5 0,1-2 0,2-3 0,0-4 0,3-4-2,4-2-2,-4-10-11,10 2-5,-4-2-4,3-5-16,-4-6-33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7.7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0 142,'0'0'33,"0"0"-11,0 0-14,3 3-3,4 0 1,7 3-3,-4-2 0,9 3-1,-1-4 0,-2 1-1,1 1 0,0-1-1,-3-2-1,-1 2-1,0 0-4,-13-4-13,13 6-3,-13-6-12,0 0-29,4 1-18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9.0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217 62 30,'0'0'58,"0"-9"-12,0 9-25,0 0-8,0-9-3,0 9-3,0 0-2,0-9 1,0 9-3,0-6 1,0 6-1,-9-9 0,9 9 0,-9-9-2,2 5 1,7 4 0,-14-6-1,7 6 0,-2-1 0,2 1 1,-3 0-1,0 6 0,2-3 0,-4 4-1,2-1 1,6 2 0,-6 0-1,6 3 1,-2-2-1,2 3 1,2 0-1,2 1 1,0 1-1,3 2 0,4-3 0,-1 1 1,4 2-1,-1 1 0,-1-2 0,5-1 1,-5 0-1,2 0 0,0-3 0,0 2 0,-4-2 0,1-3 0,0 3 0,-4 0 0,-2 0 0,1-1 0,-2 2 0,0-2 0,0 3 0,-2-4 1,-1 0-1,2 0 0,-5-1 0,1-1 0,5-7 1,-9 9-1,9-9 0,-11 9 0,2-6 0,4 1 0,-4-3 0,3 2 1,-6-3-1,0 0 0,2 0 0,-2-4 0,-3 0 0,1-2-1,3 1-1,-3-3-6,4 1-10,1 0-4,9 7-11,-10-14-33,10 3-19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4.8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10-1 74,'0'0'60,"-7"0"-25,7 0-21,-6 6-4,6-6-3,3 13-1,0-7-1,5 11-2,2-2 0,4 5-1,-2 1 1,6 3-2,-4 0 1,5 0-1,-4 2-1,4-5 1,-4-3-1,0-2 0,-4-3-1,-1-5-2,3 2-7,-8-10-10,-5 0-6,10-1-20,-8-8-35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5.1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204 0 168,'0'0'26,"-13"-1"-6,13 1-16,-12 0 0,12 0-1,-5 13-1,0-1-1,-2 5 1,2 4-1,-4 5 0,-4 3-1,-1 0 1,-1 3-1,-4-1 0,1-4 0,1-1-1,-3-6-1,7-1-2,-1-11-8,9 0-9,5-8-7,0 0-19,0 0-38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5.4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19-1 157,'7'0'29,"-7"0"-8,0 5-14,0-5-3,-5 15 1,1-9-3,3 6 0,-4 0-1,0 1-1,3 0 1,-1-1-2,3-2-1,0-10-1,3 14-12,-3-14-7,12 0-7,-7-7-28,5-5-28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5.5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1 162,'-8'0'26,"-2"0"-6,4-2-17,6 2-2,-4 4-2,4-4-7,4 7-12,2-3-8,4 5-23,3-3-23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5.8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78 0 134,'0'13'37,"0"1"-13,-6 0-14,6 6-4,0-3-1,2 5 1,1 0-4,0 4 1,-3-2-2,2 1 1,-2-4 0,0 1-1,0-3-1,-5-2 1,-1-7-1,-1 0 0,-2-5-1,-1-5-2,5 0-2,-9-5-14,4-11-4,4-5-11,-3-6-32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6.0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0 180,'0'0'23,"0"0"-2,0 0-18,0 0-1,-7 0-1,7 0-2,0 9-3,0-9-16,-4 11-2,4-11-12,-6 11-34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8.1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191 11 23,'0'0'39,"0"0"-5,0 0-4,0 0-11,0 0-4,0 0-5,0 0-2,0 0-2,0 0-1,0 0-2,0 0 1,-3-8-2,3 8 1,-13-2-1,6 2 1,-2-1-1,-3 1 0,-1 0 0,-1 3 0,-2 3-1,0 1 1,1 4-1,-1 0 0,2 3 0,3 3 1,-2 0-1,7 2 0,1-2-1,-1 2 1,3-4-1,3-1 1,0 1-1,0-3 0,4-3 1,5 1-1,-2-1 1,7-4-1,0 0 0,6 2 1,0-2-1,-1-3 0,5-2-1,-6 0 0,3 0-2,-2 0-2,-3 0-11,-2-3-6,-6-1-11,-8 4-30,6-9-19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8.4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37 152,'-9'-1'29,"9"1"-7,0 0-17,3-7-2,6 3 1,6 4-2,5-2 0,1 1-1,6 1-1,-2-1 0,0 1-2,1-4-3,1 3-11,-6-4-6,0 1-13,-5-3-29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5:45.13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 72 178,'-7'0'24,"7"0"-4,0 0-15,10 0-1,4-2-1,3-2-2,2 0 0,1-1-2,1 2-4,-5-6-13,1 2-2,-3-6-6,0 3-17,-5-5-37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9.1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46 13 124,'0'0'39,"-9"-5"-15,9 5-17,0 0-2,10-4 0,-3 2-2,6 2 0,3 0-2,8 0 0,-3 0 0,6 0 1,0 0-2,0 1 1,0 4 0,-7 0-1,-3 0 0,-4 3 1,-3 0-1,-10 2 1,-2 5-1,-9-1 1,-3 2-1,-3 4 2,-9 2-2,-1 0 1,-1 1-1,-1 0 0,2-1 1,3-2-1,-1-2 0,6-2 1,1-1-1,6-2 1,1-2-1,8-2 1,0-2-1,2 0 1,1-7-1,6 12 0,-6-12 1,14 8-1,-1-7 0,1 0 0,3 1 1,0-2-1,4 0 0,1 0 1,3-2-1,-5 0 0,7-1 0,-7-1-1,3 0 0,-3 0-2,2 1-6,-6-4-11,-1 3-3,0-3-17,-1-3-32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9.7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118 10 79,'0'0'53,"0"0"-19,0 0-22,6 0-5,1 0-1,5 0 0,1 0-2,3 0-1,-2 0 0,2-1-1,-2-1 0,0 1-1,-4-1 0,0 1 1,0-1-1,-10 2-1,8 0 1,-8 0 0,0 6 0,0-6-1,-4 14 1,0-3 1,-6 0-1,6 1 0,-8 1 0,5 5-1,-4-3 1,1 3 0,0 1 0,0-1-1,-3 0 1,1 1-1,-1-3 0,-1 1 1,-2-1-1,-1-3 0,1 1 1,1-2-1,-1-1 0,0-4 1,4 2-1,-1-2 0,7-2-1,6-5-1,-7 7-1,7-7-10,0 0-6,7-6-8,2 1-17,2-3-39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30.1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0 124,'0'0'40,"0"0"-16,0 0-12,0 0-7,1 8 0,-1-8-2,3 16 0,-3-6-1,0 3 0,0-1 1,3 4-2,-3-5 0,2 3 0,-1-2 0,-1 0 0,0-3-1,0 0 0,0 0-1,0-9-1,0 12-3,0-12-9,0 0-7,0 0-8,-1 0-25,1 0-25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30.3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49 148,'0'0'30,"0"0"-8,4-5-15,9 5-3,1-3 0,5 1-2,4-3-1,4 1-2,7 2-9,-3-5-10,-1 1-6,-3-1-19,-6-1-31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6T08:49:01.1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14:09:53.36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75 42 28,'0'0'48,"0"0"-10,0 0-14,0 0-6,0 0-6,0 0-4,0 0-1,0 0-2,0 0 0,-5 0-1,5 0-1,0 0 0,0 0 0,0 0-1,0-9 0,0 9-1,7-7 1,-7 7-1,6-7 1,-6 7-1,14-8 0,-14 8 1,16-7 0,-7 4-1,-1 2 0,-2 1 0,4 0-1,-4 3 1,-6-3 0,12 12 0,-8-1-1,-1 0 1,-3 2 0,0 0 0,-3 0 0,-4 1 0,-2 0-1,-2-1 1,-5 1-1,-1 1 0,1-1 1,-1-1-1,0 2 0,-2-3 0,6-1 0,2-3 0,2-1 0,9-7 1,-6 10-1,6-10 0,0 0 1,8 6 0,3-3-1,-2-2 1,7 0 0,-1-1 0,1 4-1,0-3 0,1 2 1,-3-2-1,-1 2 0,1-2-1,-3 3 1,0 0 0,-3-4-1,-1 2 0,-7-2-3,14 4-9,-14-4-7,8-4-3,-6-6-12,-1 4-30,3-4-14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14:09:54.28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17 63 100,'0'0'45,"-5"-7"-16,5 7-15,-8-6-4,8 6-4,-3-7-2,3 7 0,0-7-2,0 7 1,5-8-2,-5 8 1,7-9 0,-7 9-1,15-7 0,-15 7 1,9-7-1,-1 7 0,0-4 0,-1 3 0,1 0 1,0 1-2,0 2 1,1 1-1,-2 3 1,-7-6 0,9 13-1,-9-13 1,0 15-1,0-6 1,-1-3-1,-6 4 1,3-4-1,4-6 0,-15 11 0,9-2 0,6-9 0,-11 7 0,11-7 1,0 0-1,-5 8 0,5-8 0,0 0 0,2 1 0,-2-1 0,14 0 0,-6 0 1,1 2-1,1-1 0,1 0-1,0 2 1,-2 3 1,2 0-1,-1 1 0,-3 4 0,0-1 0,-3-1 0,3 0 0,-4 2 1,1 2-1,-2-5 0,-2 0 0,0-8 1,0 14-1,0-14 1,-12 12-1,4-8 1,-3-1-1,0 0 0,-3 2 1,-1-4-1,0-1 0,-1-3 0,-1 1 0,3-3 0,-2-4-2,5 6-3,0-7-14,11 10-1,-11-15-5,11 7-18,0-5-38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10T08:29:48.5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32 35,'7'-7'41,"-7"7"-5,7-10-11,-7 10-6,3-7-6,-3 7-3,0 0-2,3-9-1,-3 9-1,0 0-1,0 10 0,-5-4-2,5 10 0,-5-1-2,2 7 1,-3 2-1,5 7 1,-6 0-2,1 1 1,3 0-1,-3-3 1,4-3 0,-3-2-1,2-5 0,1-5 1,0-2 0,2-12-1,0 6 1,0-6-1,7-3 1,-2-4-1,-1-5 0,3-1 0,3-3 0,-4-4-1,6-3 1,0-1 0,2-2 0,-3-2-1,5 3 2,1 2-1,-1 2 0,-1 4 0,-1 6 0,1 4 0,-5 4 0,2 3 1,-3 10-1,-1 0 1,-2 4-1,1 5 1,-3 1 0,-2 2-1,-2 0 0,0 0 0,-2-3 1,0-1-1,-1-5 0,1-1 0,2-12 0,-3 5 0,3-5 1,3-3-1,2-6 0,2-4 0,3-4 0,0 0 0,-1-2 0,6-3 0,-1-2 0,3 1 0,-4 2 0,4 5 0,-2 4 0,0 0 0,-1 8 0,-4 4 1,-2 4-1,-1 8 1,0 2-1,-2 3 1,-2 2 0,-3 3-1,0 2 1,0 0-1,0-2 0,0 0 1,0-4-1,0 0 0,-3-2 0,3-4 0,-3-2 1,1-4-1,2-6 0,0 7-1,0-7 0,0 0-1,0 0-5,0-7-10,0 7-4,6-16-9,1 6-22,2-4-35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10T08:29:48.5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0 166,'0'0'26,"0"0"-6,0 0-14,-4-1 0,4 6-3,-3 2 0,3 2-1,-2 3 0,2 0-1,-3 1 0,1-1 0,0-2 0,-1-3-1,3-7 0,-1 8-2,1-8 0,0 0-3,0 0-5,1-12-10,2 2-4,-1-2-17,2-2-28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10T08:29:48.5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22 134,'1'-9'37,"-1"1"-13,0 8-13,3-5-4,-3 5-1,0 0-2,0 0-1,0 0-2,0 0-1,7 0-1,-7 0-2,6 6-11,-6-6-7,0 0-5,8 6-22,-8-6-31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07.6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12 171,'-8'-5'24,"0"-1"-5,8 6-14,-8-1 0,8 1-3,0 0-1,0 6-2,4 2-3,-4-8-9,9 14-7,-4-8-5,1 3-18,-3 0-33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5:45.39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85 0 185,'0'0'22,"0"0"-2,0 0-14,0 4-2,6 9 0,0 3-2,2 7-1,-2 5 1,1 4-1,-7 5 0,0 1 0,-7 3-1,-4 1-1,-5-1 0,-2-7-4,2 4-9,-4-11-7,4-5-4,2-12-13,14-10-39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10T08:29:48.5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31 158,'0'0'28,"0"7"-7,0-7-13,0 7-3,2 2 0,-2-9-2,4 15-1,-4-4 0,1 0-1,-1 2 0,0-4 0,0 2 0,0-5-1,0-6 0,0 9 1,0-9-1,0 0 0,6-5 0,1-2 1,0-4-1,5-3 0,-1-3 0,3 1 0,2 1 0,1-3 0,0 4 0,0 3 0,-1 4 0,-2 4 0,-3 3 0,-1 5 0,-4 4 1,-3 4-1,-1 3 2,-2 4-2,0 1 1,0 2 0,-1-3 0,0 2 0,-5-3-1,4-1 1,2-4-2,-1-5 0,1 2-3,0-11-9,0 0-8,0 0-4,-7-9-14,4-1-41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55:44.5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0 336 53,'0'0'41,"0"0"-6,0 0-13,0 0-8,0 0-4,0-5-4,0 5-1,8-9-1,-8 9 0,9-12-1,0 7-1,-2-4 1,5 0-2,-1 1 1,-2 1 0,5-3-1,0 0 0,-2 2 0,5-3 0,-2 3 0,1 1-1,-2-4 1,1 3 0,-1 2 0,-2-1-1,-1 3 1,1-1-1,2 0 1,-3 0-1,3-1 1,1 1-1,2-2 0,0 1 1,2-2-1,1-1 0,0 0 0,3 0 0,0 1 1,-1 1-1,1-2 0,1 1 2,-1 1-2,-1 0 0,1 2 0,-1 0 1,-1 0-1,-1 0 0,-1 0 0,4-2 0,-2 3 0,1 0 0,-2-2 0,3 3 0,0-4 0,0 6 0,2-1 1,0 0-1,2 2 0,0-1 0,0 1 0,1-1 0,-2 1 0,4 0 0,-3 2 0,1-1 0,-3 0 0,1 0 0,0 1 0,-3 3 0,2-1 1,0-2-1,-2 4-1,0 1 2,1-1-1,1 0 0,-2-1 0,2 1 0,3 0 0,-2 1 0,2-2 0,1 4 0,0 0 1,0-2-1,2 3 0,-3 1 0,0-3 0,-1 3 0,3 0 0,-6 0 0,1-1 1,3-1-1,-2 5 0,0-2 0,2 1 0,3-2 0,-5 2 1,3-1-1,2 5 0,0-6 1,0 5-1,-1-5 0,3 3 1,-2-2-1,1 2 0,-3-3 0,0 3 0,2-3 0,-6 1 0,4 0 0,-1-2 0,3 3 1,-5-2 0,2 0-1,3 1 0,-1 2 0,4-5 0,3 6 0,-1-3 0,-2 2 0,4-2 0,-1 1 0,0-3 0,0-1 0,0 4 0,2-7 0,1 1 1,-2 2-1,5-4 0,4 1 0,0 1 0,0-1 0,0-2 0,1-1 1,0-3-1,0 1 0,-2-1 0,2 0 0,-1-1 0,1-3 1,1-2-1,2 2 0,3-2 0,-3 1 0,3-1 0,1-3 0,-4 3 0,0 1 0,3 0 1,-1-2-1,-3 1 0,7 0 0,-4 1 0,4-5 0,-5 5 0,7-4 0,-7-1 0,1-1 1,4 1-1,1-2 0,-4 3 0,6-3 0,-4-1 1,2-1-1,2 2 0,-4-2 0,-1 2 0,2 0 0,-1-1 0,2-1 0,-4 2 0,3-4 0,-3 5 0,5-4 0,-7 4-1,0-3 1,1 3 0,-4-2 0,0 1 0,2 3 0,2-4-1,-1 3 1,-3-1 0,1 1 0,-1-1 0,-1 1 0,-3 4 0,1-4-1,0 2 2,-4 1-1,4 2 0,-3 0 0,3 1 0,0 0 0,1 3 0,-1 1 0,-1 0 0,-5 0 0,3 0 0,-3 0 0,0 0 0,3 0 0,-1 1 0,-1 2 0,2-1 0,1 5 0,-1-3 1,0 0-1,-2 2 0,1 2 0,1 0 0,-3-1 0,0 1 0,-1 2 0,1-5 0,6 5 0,-4 1 0,2-2 0,0 1 0,2 1 0,-2 2 0,0-1 0,0 3 0,-2-1 0,0 2 0,1-3 0,-2 5 1,6-1-1,-4 1 0,3 0 0,2 2 0,-4 1 0,3-1 0,-1 5 0,-3-4 1,-1 4-1,-1 0 0,1 0 0,-4 1 0,4 1 0,-2 0 0,3-1 0,-1 2 0,-2-2 0,1-1 0,-2 0 0,1 2 0,-3-3 0,-2 1 1,1-1-1,-2 3 0,-2 1 0,0 1 0,5 0 1,-3 0-1,3 3 0,0-1 0,0-3 0,2 3 0,-1-4 0,1-1 0,-2 0 0,-2-1 1,1 0-1,1 0 0,-2-2 0,1 2 0,4-1 0,-2 1 0,2 1 1,2-1-1,1 1 0,2 1 0,-2-1 0,3 2 0,-4-2 0,1 0 1,0 0-1,-1-2 0,2 0 0,-1-2 0,5-1 0,-3 0 0,-2 1 0,5-2 0,0 1 0,-4-1 0,2-2 0,1 0-1,-3 2 1,3-3 0,-1-1 0,-5 0 0,6-1 0,-1 2 1,2-2-1,-2 2 0,2 0 0,-2 0 1,-1-1-1,-1 3 0,-4-2 0,3 1-1,1-1 1,-4-2 0,1 0 0,-1 1 0,0-3 0,4 1 0,-9-2 0,0 0 0,1 1 0,-1-3 0,-8 1 0,2 0 0,-1-1 0,-1-1 0,-4-1 0,2 1 0,-5-2 0,2 1 0,-1-1 0,-2-2 0,-4 0 0,1 0 0,-3 0 0,-3-2 0,-1 0 0,-3 0 0,-6-3 0,11 6 0,-11-6 0,0 0 0,0 0 0,0 0 0,6 8 0,-6-8 0,0 0 0,0 0 0,0 0 0,0 0 0,0 0 0,0 0 0,0 0 0,0 0 0,0 0 1,0 0-1,0 0 0,0 0 0,-5 0 0,5 0 0,0 0 0,0 0 0,-4-3-1,4 3 1,0 0 0,0 0 1,0 0-2,-11-5 1,11 5 0,0 0 1,0 0-1,0 0 0,0 0-1,0 0 1,0 0 0,0 0 0,0 0 0,0 0-1,0 0 1,0 0 0,0 0 0,0 0 0,0 0 1,0 0-2,0 0 1,0 0-2,0 0-2,3 8-7,-3-8-7,0 0-6,-8 0-11,-4 0-33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59:55.40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9 10 53,'0'0'51,"-9"5"-17,9-5-13,0 0-8,0 0-4,0 0-2,0 0-1,4 2-1,-4-2-2,8 3 0,-8-3-1,14 4 0,-8-1 0,3-1-1,-3 2 0,5-1 1,3 1-2,-6-1 1,4 1 0,2 1 0,1 4-1,-1-1 1,-1-1 0,0 3-1,4-1 2,-4 1-1,2 1-1,1-2 1,-1 3 0,2-3-1,1 2 0,-4 1 1,8-3-1,-5 3 1,0-3-1,0 1 0,3 2 1,-3-3-1,3 2 0,0-2 0,-3-1 1,0 0-1,0 1 0,0-2 0,-2 2 0,2-1 0,-2-2 0,1 1 0,1 2 1,-2-3-1,0 0 0,1 3 0,-1-4 0,1 1 1,1-3-1,-2 3 1,0-2-1,1 0 0,-1-3 0,1 2 0,1-2 0,0 1 0,0 0 0,0-2 0,6 0 0,-5 0 0,1 1 0,-1 0 0,5 0 0,-4-1 0,1 0 0,-2 0 0,4 0 1,-5 0-1,1 0 0,-2 0 0,1-1 0,0-1 0,0 0 0,-1 0 0,1 0 0,0-2 1,0 1-1,3 0 0,-3 3 0,-1-2 0,1 1 0,0-1 0,0-1 0,-2 1 0,3 0 0,-1-3 0,2 3 0,2 0 0,-4-3 0,2 1 1,-4 2-1,4-2 0,-2 2 0,1-2 0,4 0 0,-5-1 0,1 1 0,-2 1 0,1-1 0,0 1 0,-2-2 0,0-1 0,2 1 0,-1 0 0,-1 1 0,1-3 0,-1-1 0,-1 3 0,0-1 0,-3-2 0,2 1 0,1 0 0,-1-1 0,2-1 0,-3 1 0,-1 2 0,3-4 0,-2 3 0,2 0 0,-2-2 0,-2 1 0,1 1 0,2 3 0,-5-5 0,3 1 0,1 4 0,-6 0 0,7 0 0,-6-2 0,3 3 0,-10 3 0,14-7 0,-14 7 0,7-5 0,-7 5 0,0 0 0,9-6 0,-9 6 0,0 0 1,8-8-1,-8 8 0,9-3-1,-9 3 1,7-4 0,-7 4 0,9-6 0,-9 6 0,0 0 0,12-6 0,-12 6 0,0 0 0,6-8 0,-6 8 0,0 0 0,0 0 0,0 0 0,0 0 0,0 0 0,0 0 0,0 0 0,0 0 0,0 0 0,0 0 0,0 0 0,-7 0 1,-4 0-1,-1 0 0,-4 3 0,1 1 0,-2-2 0,-2 2 0,2 0 1,-3-2-1,-1 0 0,4 1 0,3-2 1,5 1-1,-4-2 0,13 0 0,-9 0 0,9 0 0,0 0 1,8-6-1,-2 3 0,6-3 0,2-1 0,3-1 0,2 2 0,5 0 0,-4-2-1,2 1 1,2 3 0,-5 0 0,-1 1 1,-4-1-1,0 2 0,-3 2 0,-11 0 0,9 6 1,-7 1-1,-2 0 0,0 6 0,0-1 1,-2 3-1,-2-1 0,2 3 0,-6 0 1,4-4-1,-1 2 0,-4-5 1,4 3-1,2-4 0,-5-2 1,8-7-1,-4 11 0,4-11-1,0 0-1,0 0-4,0 0-6,0 0-10,0 0-4,1-9-17,4-1-39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3:59:58.35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14 262 5,'0'0'8,"0"0"2,-6 0 0,6 0 5,0 0-1,0 0 5,0 0-2,-9 0 1,9 0-5,0 0-2,0 0-1,0 0-1,0 0-2,0 0-1,0 0-1,0 0-1,0 0-1,0 0 1,0 0-2,0 0 0,0 0 0,7-7 0,-1 4-1,5-1 1,-3 2 0,4-2-1,1 1 1,2-1 0,-1-2-1,0 2 0,3 2 0,-2-2 0,0 2 0,4-3 0,-2 1-1,3-2 1,3 2 0,-3-2 0,5 2 0,-2-1-1,2-1 1,-1-1 0,5 3-1,-4 0 1,1-1-1,2-1 0,-2 1 1,-1-1-1,3 3 0,-7-4 2,7 1-2,-8 1 0,6-1 0,-4 0 1,2 2-1,-4-2 0,8 1 0,-6 1 1,4 0-1,-3 0 0,5 0 0,1-3 1,-1 3-1,-4-1 0,6-2 0,-1 0 0,-1 0 1,-4 3-1,6-3 0,-3 1 0,0 1 0,-1-1 0,2 4 0,-4-1 0,1 1 0,3 0 0,-7 0 0,5 2 0,-3 0 1,4 0-1,0 0 0,-3 1 0,5 1-1,-5-1 2,1 4-1,3-5 0,-3 1 0,-1 1 0,-1 1 0,2 0 0,0 0 0,-2 1 1,1-1-1,-1 1 0,1-1 0,-1-1 0,0 0 0,-2 1 1,-1 0-1,4-1 0,-3 4 0,-1-3 0,2 1 0,-1 1 0,-2 0 0,-1 3 0,4-4 0,-1 1 0,-5-2 0,2 4 0,2-1 0,-3-3 0,0 2 0,-1-3 0,-1 4 0,-4-1 0,3 1 0,0 0 0,-4-3 0,4 2 1,-5 0-1,5 2 0,0-3 0,-3 1 0,3-1 1,1 0-1,2 4 0,0-3 1,3 0-1,-3 2 0,2 0 0,-2 1 0,0-2 0,0 3 0,1 1 0,-3-2 0,2 1 0,-1 1 0,1-1 0,-2 2 0,2-3 0,0-1 0,-2 0 0,1 0 0,-1-1 0,-1-2 1,-3 2-1,3 1 0,0-2 1,-5-2-1,0 1 0,0 0 0,1 2 0,0 0 0,0-4 0,-1 2 0,0-1 0,-1-2 0,4 5 0,-4 0 0,0-2 0,-1 0 0,-7-4 0,16 10 0,-9-5 0,-7-5 0,13 11 0,-13-11 0,14 6 0,-14-6 0,13 10 0,-13-10 0,13 9 0,-5-6 0,-2 1 0,-6-4 0,15 6 0,-15-6 0,11 3 0,-11-3 0,0 0 0,8 0 0,-8 0 0,0 0 1,0-9-1,0 9 0,-2-14 0,-1 3 0,-5 1 0,1-4 0,-3 1 0,3-3 0,-6 3 0,6-3 0,-1 5 1,2-1-1,-2 5 0,8 7 1,-5-13-1,5 13 0,0 0 0,0 0 0,0 0 0,5 3 0,3 4 0,-1-1 0,7 1 0,-1 5 0,-1-1 0,2-1 0,-3 3 0,2-4 0,-3 5 1,-3-4-1,-2 0 0,-3-2 0,-2-1 0,0-7 0,-8 15 0,-1-11 0,-5 2 0,-2 0 1,-2 1-1,-2-2 0,1 0 1,-2 0-1,2-2 1,-1-2-1,5-1 0,2 0-1,0-1 0,3 1-1,-3-7-6,13 7-7,-10-4-7,10 4-8,0 0-26,0-7-32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0:01.05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-1 4 45,'0'0'55,"0"0"-21,6-1-11,3 1-10,0-3-5,5 3-2,2 0-1,2 0 0,4 3-2,-1-1 0,2 0 0,4 1-1,-3-1 0,1 0 0,-2 2 0,8 1-1,-6 1 0,2 0 1,0 0-1,3 2-1,-3 0 1,3 0-1,1 1 1,0 2-1,0-3 0,-2 3 0,2-2 1,-2 1-1,2 2 0,-5-2 0,3 3 1,-1-1-1,0-1 0,1 3 0,-1 1 0,0-3 0,-2 3 0,0 0 0,0 3 0,0-1 0,-2 0 0,3 2 0,1 0 0,-2-1 0,2 3 0,1-2 0,-1 1 0,-2-2 0,2-2 0,-3 2 0,-2-2 0,1 0 0,-2 0 0,3-2 0,-4 1 0,2 0 0,0 0 0,1-2 0,-3 2 0,2-1 0,-3-1 0,3-1 0,-4 0 0,-1-1 0,-2-1 0,1-3 0,-3 0 0,-1 1 2,0-1-2,-4-1 0,2-1 0,1 5 0,-6-3 0,4 0 0,-6 1 0,7 0 0,-5 0 0,5 0 0,-5 0 0,5 0 0,0-2 0,-2 4 0,2-3 0,-1 3 1,0-1-2,0-2 2,3 2-1,-4 1 0,3-1 0,2-1 0,-1 3-1,-1-4 1,0 2 1,1 0-1,-3-1 0,1 1 0,0-2 0,1-1 0,-4 1 1,3-1-1,-2 1 0,-1 0 0,1-3 0,-3 1 0,0 4 0,2-2 0,0-1 0,1 2 0,-3-1 0,3-2 0,-3 2 0,2 1 0,-8-8 0,13 13 0,-13-13 0,9 11 0,-6-3 0,5-1 0,-8-7-1,9 12 1,-9-12 0,12 12 0,-12-12 0,11 8 0,-11-8 0,8 4 0,-8-4 0,0 0 0,9 7 0,-9-7 0,9 2 0,-9-2 0,0 0 0,9 4 0,-9-4 0,0 0 0,11 1 0,-11-1 0,8 4 0,-8-4 0,9 2 0,-9-2 0,8 2 0,-8-2 0,0 0 0,0 0 0,0 0 1,0 0-1,7-4 0,-7 4 0,-1-8 0,1 8 0,-12-16 0,9 5 0,-8-1 0,3-1 0,-3-1 0,0 0 0,4-3 0,-4 4 1,3 0-1,1 4 1,2 1-1,2 1 0,3 7 0,0 0 0,0 0 1,0 0-1,8 0 0,-1 3 0,3 5 0,0 1 0,1 0 0,0 4 1,0-4-1,3 5 0,-7-3 0,2 0 1,-1 1-1,1-2 0,-4 1 0,-2 0 0,0-2 0,0 1 0,-3-1 0,-3 0 0,-4-2 1,0 1-1,-5-3 1,0-1-1,-2 1 1,-2-2-1,1 0 1,-2-1-1,-1-1 0,1 0 0,0 0 0,3 1 0,0-2-1,2 0-1,5 0-1,-5-3-8,12 3-7,-6-4-7,6 4-17,0-13-36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0:12.16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0 256 102,'0'0'49,"0"0"-26,6 0-10,-3-6-2,8 3-3,-5-6-2,6 0-1,-1-6-2,3 2 1,-3-3-2,3-2-1,-2-4 1,0 3 0,-2-1 0,-1-2-1,0 2 0,-1 3 0,-7 2 0,1 1-1,-1 6 1,-1 8-1,0-10 1,0 10-1,0 0 0,-3 11 1,2 2-1,-1 2 0,-2 5 0,2 4 0,-1 4 0,1 3 0,2 1 0,-1 2 0,1-1 1,0 3-1,0 2 0,0-3 0,0-4 0,0 3 0,0-7 0,0-5 0,0-4 0,0-2 0,0-5 0,0-11 0,-6 9 0,6-9 0,-9-2 1,1-4-1,-1 1 0,1 1 0,-1-1 0,-2 0 0,2 1 0,-1 2 0,4 2 0,6 0 0,-12 0 0,12 0 0,-8 2 0,8-2 0,0 0 0,0 0-1,0 0 1,9 0 0,5 0 0,-1 0 0,5 0 1,-1-3-1,3 0 0,2 0 0,-1-1 1,-1 2-1,0-4 0,-1 0 0,-4 2 0,-1 0 0,-5 4 0,-1-2 0,-8 2-1,9-3-1,-6 9-6,-3-6-8,0 0-7,-6 6-9,6-6-31,-14 0-35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0:13.51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31 99 43,'0'0'61,"-9"-2"-17,9 2-26,0 0-4,0 0-4,0 0-3,0-10-1,0 10-2,9-9-1,-5 2 0,6-3 0,-1 3-1,2-3-1,3 0 2,1 1-2,2 2 1,0-1-1,1 2 0,-1 3 0,0 3 0,-1 0 0,-4 3-1,0 5 2,-4 6-1,-2 3 0,-3 1 0,-3 5 0,0 1-1,-3 4 1,-6-2 0,1 1-1,-4-2 0,0 0 1,-4-2-1,1-1 0,-4-1 1,2-2-1,-3-1 0,-1-3 0,2-2 1,1-1-1,4-3 1,0-3-1,6-2 0,8-4 0,-12 4 0,12-4 0,0 0 0,0 0 0,6-5 0,3 1 1,5-1-1,-4 2 0,5 1 0,-1-2 0,1 2 0,1 2 0,-2 0 0,-1 0 0,3 6 0,-2-2 1,1 3-1,-1 1 0,0 0 1,1 0-1,4-1 1,-1 0-1,2-3 0,6-3 0,-2-1-2,5 0-4,-9-6-9,5-1-6,-9-2-7,0 0-18,-2-4-44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0:15.51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57 124 74,'0'0'47,"-1"-11"-18,1 11-11,0 0-6,0 0-3,0-10-2,0 10-2,7-13-1,-2 6 0,3-3-1,4 0 0,-1 0 0,4 1-2,1-4 2,1 5-2,-1-3 0,3 6 0,-2 0 0,-2 4-1,-4 1 1,3 5-1,-6 6 1,-1 1-1,-5 5 1,-2 0 0,0 5-1,-8-1 2,-1 2-2,0-2 1,-5-3-1,2 0 1,1-2-1,-3-4 0,5-1 1,1-4-1,8-7 0,-11 9 0,11-9 1,0 0-1,0 0 0,0 0 0,0 0 0,11 4 0,-5 1 0,3 0 0,5 0 0,-3 5-1,4 4 2,1-1-1,-2 5 0,1-1 0,-4-2 0,-2 2 0,-3-1 0,-1-2 1,-5 1-1,-5-6 0,-2 3 1,-4-4-1,-5-1 1,-1-3 0,-6-2-1,2-1 0,-5-1 1,-2-2-1,2-5 0,-4-2 1,7-2-1,-1 1 0,8-2-4,-1-3-6,16-1-11,-1 0-3,5-3-13,13-1-40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0:17.25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164 18 33,'0'0'57,"12"-7"-18,-12 7-13,11-6-8,-11 6-6,9-5-2,-9 5-3,0 0-1,0 0-2,0 0 0,-3 4-1,-3 5 0,-2 4-1,-4 3-1,-1 1 0,-2 6 0,-3 2 0,-1 4-1,2-3 1,-6 1-1,6-3 1,0 1-1,3-6 0,7-1 0,2-3 1,2-5 0,3 1-1,8-4 1,4-4-1,0 1 1,10-2-1,-5-2 1,4 0-1,4 0 0,-2-4 1,2 4-1,-4-2 1,-2 0-1,1-2 1,-5 1-1,-4 0 0,0 0 0,-5 3 1,-6 0-1,9-7 0,-9 7 0,0 0 0,2-7 0,-2 7 0,0-13 0,1 6-1,-1 0 0,2-5 1,1 0-1,3-1 0,-3-2 0,3-1 0,2 2 1,-3-4-1,2 1 1,-1 5-1,-1-2 2,3 3-1,-7 4 0,-1 7 1,5-9-1,-5 9 1,0 0 0,0 0-1,-2 8 1,-2-1 0,-2 5-1,-2 4 1,-1 5 0,1 3-1,-3 3 1,-1 2-1,3 4 1,-2 1-1,-1 1 0,2-3 0,-2-2 0,1-1 0,3-6 0,-1-2 0,5-4 1,-1-7-1,0 0 0,5-10 0,-1 10 0,1-10-2,0 0 0,0 0-7,-2-5-8,2 5-6,-3-16-9,2 5-33,1-8-27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6T00:12:12.6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5:50.74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44 0 33,'0'0'34,"0"0"-1,0 0-2,0 0-11,0 0-3,0 0-6,0 0-2,0 0-1,0 0-2,0 0 0,0 0-2,0 0 0,-4 4-1,4 3 1,0-7-2,-6 14 0,4-3-1,0 3 1,-1 2-1,0 3 0,0 0 0,-1 0 0,0 1-1,1 2 1,0-2 0,3 1-1,-4-5 1,1 0-1,3-2 1,0-2-1,0-3 1,3 0-1,1-2 0,-4-7 0,11 6 1,-4-6-1,2 0 0,-2 0 0,3-5 0,0-2-2,-2 1-1,-2-5-4,3 4-12,-5-3-2,0 1-8,-4 0-24,0-1-25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5T23:59:52.98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6T00:00:12.51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2:56.85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6 0 106,'0'0'50,"-8"2"-22,8-2-18,0 0-4,0 0 0,5 5-4,5-4 1,3 0-1,8 0 1,1 1-2,6 0 1,1-2-1,2 0 1,0 1-2,-4 1 1,3-2-1,-6 0 0,-2 0 0,-5 0 1,-6-2-1,1 2 0,-12 0 1,9 0-1,-9 0 1,0 0-1,-8 0 0,-5 0 0,0 1 0,-4 0 1,-9 0-1,1-1 0,-2 3 0,-3-3 0,6 1 0,-4 0 0,10-1 0,2 0 0,2 0 0,14 0 0,0 0 0,0 0 0,13 0 0,4-2 0,6 0 0,1 2 0,3-3 1,0-2-1,1 1 0,-6 3 1,-5-1-1,-5 1 0,-12 1 0,9 0 1,-15 0-1,-8 1 0,-8 5 0,-1-1 1,-7-1-1,-3 3 0,1-1 0,1-1-1,3 0 1,10-5-1,4 2-1,3-1-2,11-1-8,0 0-11,8 8-8,3-8-30,6-1-30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2:57.42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48 96 137,'0'0'37,"-13"2"-14,6 1-16,0 6-2,7-9-1,-7 19-1,5-8-1,2 5-1,2 0 2,2 1-2,7-2 0,1 0 0,1-4 0,5 3-1,-1-12 2,5 0-1,-2-1-1,4-3 1,-2-6 0,1-4 0,-1 1-1,-5-7 1,-2-3-2,-3 1 2,-5-6 0,-6 3-1,-2-3 1,-9 2-1,-7 3 1,-6 2 0,-1 8 0,-6 4 0,-2 7-1,1 7 1,0 6-1,5 5 0,6 3-1,3-2-2,9 9-8,4-13-11,4-3-4,0-12-19,14 0-42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2:59.23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37 9 74,'-10'2'60,"10"-2"-29,-11 2-15,0-4-3,11 2-5,-6 0-2,6 0-1,0 0-1,0 0 1,0 0-2,0 0-1,1-1 0,13-2 0,2 2 0,1-3-1,1 4 0,8 0 0,-2 0-1,2-1 2,-3 1-2,1 0 1,-3 0-1,-3 0 0,-4 2 1,-2 2-1,-1-1 0,-11-3 0,6 3 0,-6-3 0,0 0-1,0 0-2,0 0-4,0 0-14,0 0-2,-3-7-12,3 7-36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01.92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20 0 118,'0'0'45,"0"0"-20,-7-4-15,7 4-3,0 0-2,-1 9-1,1-9-2,-2 16 1,1-5-2,1 4 2,0 2-2,0 1 0,0 1 0,0-1 0,-5-3 0,5 3-1,-1-5 0,-1-1 1,2-5-1,0-7-1,0 8-1,0-8-2,0 0-6,3-2-12,6-7-8,-5-3-24,5-1-32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02.34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 13 134,'0'0'38,"11"-3"-13,-10-5-17,12 8-2,-9-2-1,12 2-2,-10 0 1,5 5-2,-4 6-1,-1 2 1,-3-3-1,-3 4 0,0 0 1,-3 8-1,-9-5-1,6-2 1,-6 1-1,-2-4 0,3 4 0,3-4 0,-1-2 1,9-10-1,-6 13 0,6-4 0,0-9 0,15 8 0,-1-6 1,1-1-1,4 3-1,-2-4 1,3 1-1,0-1-3,3 2-10,-4-3-8,-6-6-7,1 0-26,-1-11-37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03.37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6 114,'0'0'43,"0"0"-23,0 0-9,0 0-2,0 0-3,10 4-2,-1-6 0,6 2 0,-1-2-2,8-1 1,-4 3 0,-1 0-2,3-1 1,-1 1-1,-4-1 0,-1 0-1,-3 1 0,-5 0 0,-6 0 0,9 6 0,-9-6-2,0 0-1,0 14-5,0-14-13,0 0-5,0 0-19,3-5-38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04.58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43 0 166,'0'0'27,"-6"10"-5,6-10-17,-6 18 0,1 0-1,4 2-1,-6 2-1,4 2-1,0 1-1,2 0 1,-1-5-1,-3 6 0,4-14 0,-1 0-2,2-2-4,0-10-11,0 0-4,0 0-11,10 0-28,-1-14-28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05.05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48 16 169,'5'-4'26,"-5"4"-4,21-5-16,-12-1-2,5 5 0,-3 0-2,0 2 0,-2 0-1,-1 7 0,-8-8 0,4 8 0,-4 3-1,-1-1 0,-7 2 1,2-3-1,-3 0 0,4-1 0,-3 6 0,4-2 0,2-4 1,2-8-1,0 16-1,3-8 1,8 6 0,-3-4 0,3-1 0,2 1 1,-2 1-1,2 0 1,-3-1-1,-2-2 0,-2 1 0,-4-1 1,-2-1-1,0-7 0,-11 6 1,-4-4 0,-5-1-2,-4-1 0,0 0-3,-9-9-7,10 6-10,0-7-5,11 3-14,4-5-39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5:51.04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30 34 145,'-9'-2'31,"-1"-2"-10,10 4-12,-11-4-2,11 4-2,0 0-1,0 0-1,10-3 0,1 3-1,4-2 0,3 1 0,1 0-1,2 1 0,-3 0-1,1 0 1,1 0-3,-6-2-5,2 2-11,-7-3-3,3 2-7,-4-4-23,-1-1-34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05.62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6 170,'0'0'26,"6"2"-6,3-2-14,8 0-2,0 0-1,6 0-1,-1 0 0,2 0-2,-1 0 1,-4-2-2,-1 2 0,-7 0-2,0 0-10,-11 0-7,0 0-7,0-7-18,0 7-36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11.45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0,'0'0'8,"0"0"-1,0 0 1,0 0 2,0 0-3,0 0-9,0 0-13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13.21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19 44 94,'0'0'50,"-13"0"-27,13 0-9,-7 0-4,7 0-2,0 0-2,0 0-2,0 0-1,0 0 0,0 0 0,1-5-1,-1 5 1,14-7-2,-3 7 1,4 0 0,1 1-1,5-1 0,-1 0 1,2 0-1,1 0 0,-2 0 0,-1 0-1,2 0 0,-7-1 1,1 0-1,-7-2 1,2 3-1,-11 0 0,8 0 0,-8 0 0,3-7-1,-3 7-1,0 0-3,0 0-12,0 0-5,0-9-6,0 9-24,4-11-30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14.34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24 0 119,'0'0'40,"0"0"-16,0 0-14,0 0-2,0 0-1,0 0-2,2 8-1,-2-8 1,0 19-2,-2-7 1,1 8-1,-2-4-1,0 8 0,1-5-1,-4 2 0,1 0-1,4-5 0,-1-4 0,1-1-1,1-3-1,0-8-2,0 0-4,0 0-11,0 0-4,4-8-12,-4 8-30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14.76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12 0 156,'0'0'29,"0"4"-7,0-4-11,-4 20-5,-1-8-2,3 4-2,1 3 1,1-5-1,1 1-1,6-5 0,2-2-1,-1-5 0,4-3 0,0-1 1,2-4-1,-2-5-1,-1 4 1,0-6 1,1 2-1,-6 3 0,-6 7 1,11-4-1,-11 4 0,5 5 1,-5 8-1,0 3 0,-3 3 1,0 1-1,-5 0 0,3 2 1,2-3-1,-4-1-1,4-6 1,3-12-3,0 12-1,0-12-11,0 0-6,12-11-6,-3-1-16,2-7-37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15.19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8 8 155,'0'0'29,"0"0"-8,-9-1-12,9 1-3,4 0-1,7 1-2,-5-1-1,8 2 0,0-2-1,3 0 1,2 0-2,-2 0 1,-2 0-1,-1-2 1,-2 2-1,-3 0-1,-9 0 0,10 0-1,-10 0-3,0 0-12,0 0-5,0 0-6,0-8-27,0 8-28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16.61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18-1 181,'0'0'23,"-9"1"-2,9 6-16,-5 3-1,5 3-1,-3 4-1,3 3-1,0-5 0,0 2 0,3-5-1,8 0 0,-7-8 0,9-2 1,2-2-1,-1 0 0,3-3 0,-2-5 0,1-2 0,-1 2 0,-6 5 0,2-4 0,-11 7 0,13 0 0,-13 8 0,0 5 1,-8 5-1,2 2 0,-5 2 0,3-1 0,-3 1 0,2-6-1,5 2-1,-1-8-2,5 5-9,0-15-9,0 0-2,0 0-16,0 0-33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18.71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28 18 121,'0'0'39,"-12"2"-20,7-4-8,5 2-4,0 0-1,0 0-1,-11 2-1,11-2 0,0 0-1,13 0 1,-7 0-2,8 2 1,0-2-1,3 0 0,-1-2 0,3 2-1,3-1 0,-4 1 1,-4 0-1,1 0-1,-7 0 0,1 0 1,-9 0-1,9 0 0,-9 0 0,0 0-1,0 0-1,5-8-2,-5 8-11,0 0-5,0 0-6,5-11-18,-5 11-36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27.18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 90 50,'0'0'54,"-4"-11"-13,4 2-19,0 9-8,0-15-5,1 5 0,2-4-3,4 10-1,-4-6 0,8 3-1,-6 1 0,6 3-2,-1 2 0,1 1 0,-2 0-1,4 1 1,-6 4 0,0 0-1,-3 4 0,-4-9-1,3 19 1,-3-9-1,-7-3 2,-4 5-2,1 2 0,-3-1 1,3-6-1,-3-1 0,7-4 0,6-2-1,-2 9 1,2-9 0,8 1 1,2 0-2,1 6 2,1-3-1,1 9-1,-2-3 2,0 4-2,-4-7 2,-1 3-1,0 1 1,-6-11 0,0 18 0,0-18 0,-7 9 0,0-9 0,-5 2-1,1-2-1,-1 7 1,-2-6 0,3-4 0,-2 3-1,0-1 0,6 5-1,-1-5 0,8 1-3,0 0-11,0 0-5,0 0-6,14-9-15,-1 6-36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29.01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67 50 3,'0'0'25,"0"0"-3,0 0 0,3-11 2,-3 11-2,1-11-6,-1 11-2,4-10-4,-4 10 1,0 0-2,0 0-3,6-13-1,-6 13 0,1-6-1,-1 6 0,0 0 0,0 0-2,0 6 1,0-6 0,-11 21-1,7-1 1,-6-3 0,4 2-2,-7-1 1,6-1-1,-1-2 0,-2-1 0,5-6-1,0 2 1,5-10-1,-2 16 1,2-16 0,7 3 0,-2-3-1,5 0 1,-2 7 0,1-10-1,2 3 0,-1-7 1,-3 5 0,6-2 0,-6-3 0,2 6-1,-2-7 1,0 4-1,1 7 1,-8-3-1,10 0 0,-10 0 0,10 4 0,-10-4-1,0 0 0,0 0 1,0 0-1,0 0 0,0 0-2,0 0-4,7 0-11,-7 0-3,7-7-7,-7 7-25,6-12-23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5:53.46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11 34 85,'0'0'52,"0"0"-21,0 0-15,-11-1-5,11 1-3,0 0-1,4 0-2,-4 0-1,12-4 0,-4 1-1,6 1-1,0-2 0,4 2-1,-1-2 1,1 2-2,-1-3 1,2 3-1,-5-1 0,-3 2 0,-1 1 0,-3 0-2,-7 0-1,7 0-4,-7 0-12,3 10-2,-3-10-10,0 7-26,0-7-22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03:29.30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81 11 129,'0'-12'38,"0"12"-14,0 0-10,0 0-6,-7 0-1,5 14-2,-2 0-2,1 1 0,-4 1 0,3 5-1,-3 4-1,4 4 0,-4-5 0,0-5 0,-1-2-1,1 3 0,3-3 0,4-17 0,-7 12 0,6-1 0,1-11-1,0 0 0,-2 8-3,2-8-6,0 0-11,0 0-3,6 5-10,-2-16-35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1:13.6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54 10 126,'-5'-7'39,"5"7"-17,-5-3-12,5 3-2,-7 4-2,7-4-2,-5 10-1,4-2-1,-6 4 1,5 1-1,0 5 0,-1 0 0,-4 0-1,4 4 1,0-2-1,2 3-1,-2-5 0,3-3 1,0 0-2,1-2 2,-1-13-1,13 8 0,-6-8 0,4-4 1,2 0-1,-4-3 0,3-7 1,1 1-1,0 3-1,3-7 1,-4 4 0,3-1 0,-1-3 1,1-1-2,-2 6 1,0-5 0,-6 6 0,3 0 1,-6 2-1,-4 9 1,10-7-1,-10 7 1,0 0 0,5 12 0,-5 0 0,1 4 0,0 1-1,4 4 1,-5 1-1,2-3 1,0 5 0,-2-6-1,3-2 0,-2-3 0,1-2 0,-2-11 0,0 0 0,10 4-1,-10-4-1,5-7-3,4 2-7,-5-5-10,-4 10-3,11-16-16,-2 7-41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1:14.2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11 121,'-4'0'40,"4"0"-20,0 0-9,0 0-3,0 0-2,0 0-1,6 0-1,-6 0-1,15-2 1,-5-2-2,6 4 0,-2-3 1,2 3-2,-1-1 1,4 1-1,-4 0 0,4-1 0,-5 1-1,-4 0 1,0 0-1,0 0-1,-10 0 1,5 0-2,-5 0-4,0 0-10,-2 6-7,-5-6-8,-1 4-28,-3-3-29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1:14.5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15 149,'0'0'32,"0"0"-10,0 11-14,0-11-3,15 0-1,-8-3 0,9 3-1,-1-1-1,6 1-1,-4-2 1,0 0-2,-1 0 1,-1 1-1,-2-1 0,0 2 0,-1 0-2,-12 0-10,14-5-7,-14 5-7,0 0-14,5-9-41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1:32.5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54 10 126,'-5'-7'39,"5"7"-17,-5-3-12,5 3-2,-7 4-2,7-4-2,-5 10-1,4-2-1,-6 4 1,5 1-1,0 5 0,-1 0 0,-4 0-1,4 4 1,0-2-1,2 3-1,-2-5 0,3-3 1,0 0-2,1-2 2,-1-13-1,13 8 0,-6-8 0,4-4 1,2 0-1,-4-3 0,3-7 1,1 1-1,0 3-1,3-7 1,-4 4 0,3-1 0,-1-3 1,1-1-2,-2 6 1,0-5 0,-6 6 0,3 0 1,-6 2-1,-4 9 1,10-7-1,-10 7 1,0 0 0,5 12 0,-5 0 0,1 4 0,0 1-1,4 4 1,-5 1-1,2-3 1,0 5 0,-2-6-1,3-2 0,-2-3 0,1-2 0,-2-11 0,0 0 0,10 4-1,-10-4-1,5-7-3,4 2-7,-5-5-10,-4 10-3,11-16-16,-2 7-41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1:32.5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11 121,'-4'0'40,"4"0"-20,0 0-9,0 0-3,0 0-2,0 0-1,6 0-1,-6 0-1,15-2 1,-5-2-2,6 4 0,-2-3 1,2 3-2,-1-1 1,4 1-1,-4 0 0,4-1 0,-5 1-1,-4 0 1,0 0-1,0 0-1,-10 0 1,5 0-2,-5 0-4,0 0-10,-2 6-7,-5-6-8,-1 4-28,-3-3-29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1:32.5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15 149,'0'0'32,"0"0"-10,0 11-14,0-11-3,15 0-1,-8-3 0,9 3-1,-1-1-1,6 1-1,-4-2 1,0 0-2,-1 0 1,-1 1-1,-2-1 0,0 2 0,-1 0-2,-12 0-10,14-5-7,-14 5-7,0 0-14,5-9-41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1:37.5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54 10 126,'-5'-7'39,"5"7"-17,-5-3-12,5 3-2,-7 4-2,7-4-2,-5 10-1,4-2-1,-6 4 1,5 1-1,0 5 0,-1 0 0,-4 0-1,4 4 1,0-2-1,2 3-1,-2-5 0,3-3 1,0 0-2,1-2 2,-1-13-1,13 8 0,-6-8 0,4-4 1,2 0-1,-4-3 0,3-7 1,1 1-1,0 3-1,3-7 1,-4 4 0,3-1 0,-1-3 1,1-1-2,-2 6 1,0-5 0,-6 6 0,3 0 1,-6 2-1,-4 9 1,10-7-1,-10 7 1,0 0 0,5 12 0,-5 0 0,1 4 0,0 1-1,4 4 1,-5 1-1,2-3 1,0 5 0,-2-6-1,3-2 0,-2-3 0,1-2 0,-2-11 0,0 0 0,10 4-1,-10-4-1,5-7-3,4 2-7,-5-5-10,-4 10-3,11-16-16,-2 7-41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1:37.5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11 121,'-4'0'40,"4"0"-20,0 0-9,0 0-3,0 0-2,0 0-1,6 0-1,-6 0-1,15-2 1,-5-2-2,6 4 0,-2-3 1,2 3-2,-1-1 1,4 1-1,-4 0 0,4-1 0,-5 1-1,-4 0 1,0 0-1,0 0-1,-10 0 1,5 0-2,-5 0-4,0 0-10,-2 6-7,-5-6-8,-1 4-28,-3-3-29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1:37.5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15 149,'0'0'32,"0"0"-10,0 11-14,0-11-3,15 0-1,-8-3 0,9 3-1,-1-1-1,6 1-1,-4-2 1,0 0-2,-1 0 1,-1 1-1,-2-1 0,0 2 0,-1 0-2,-12 0-10,14-5-7,-14 5-7,0 0-14,5-9-41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5:53.72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7 20 150,'-8'3'28,"8"-3"-7,0 0-13,7 0-3,0-3 0,8 2-2,0 0 0,2-1-2,5 1 0,-5 1 0,3 0-2,-3-4-5,2 4-11,-2-1-3,-3-1-10,-1 0-24,1-4-24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2:30.9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248 58 62,'0'0'61,"0"0"-23,0 0-22,0 0-6,0 0 0,0 0-4,2-5-1,-2 5-2,1-8 1,-1 8-1,0-7-1,0 7 1,0-10-1,0 10 0,-4-12 0,4 12-1,-13-7 1,5 3-2,1 2 1,-5 2 0,-1-3 0,1 3 0,-3 3-1,1 0 1,-1 5-1,-1 1 1,0-4-1,4 5 1,-1 2-1,4-4 1,-1 3-1,5 0 1,-1 0-1,4-3 0,2 8 0,5-7-1,2 4 1,3-2 0,-2 1 0,7-2 0,-3-2 0,4 1 0,0 1 0,-1 0 0,-1 1 1,1-2-2,-4 1 1,2 1 0,-2-2 0,-7 2 0,3-1 0,-2-3 0,-4 5 0,-1-3 0,0 1 1,0 2-1,-1-1 0,-6 0 0,2 0 0,4-4 1,-3 4-1,-5-4 0,9-7 0,-13 7 0,8-6 1,-8 5-1,3-8 2,-3 4-2,-4-2 0,1 0 0,-1-3 0,-5 3 1,5-4-2,0-2 2,1 6-2,0-7-2,16 7-6,-14-12-12,14 5-3,0-12-11,12 0-35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2:32.4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262 25 83,'0'0'40,"0"0"-14,11 4-9,-11-4-5,4 0-4,-4 0-2,10 1 0,-10-1-2,0 0 0,0 0-1,5-5-1,-5 5 0,0 0 0,-5-3 0,5 3-1,-11-5 1,2 5 0,-2-8-1,1 8 1,-4-4-1,0 2 0,0 0-1,-3 1 1,-2 1 0,2 2-1,-3 1 0,3 1 0,-3 3 1,5-5-1,-1 7 1,5 1-1,2 1 0,3 1 0,4-1 1,2 2-1,5-2 0,1 7 0,5-5 1,3 2-1,2-2 0,0 2 0,-1 1 0,4 0 0,-4 0 0,1-1 1,-3-7-1,0 5 0,-3-4-1,-2-3 2,-1 6-1,0-4-1,-1 3 2,-3-2-2,2 2 2,-3-2-1,1-3 0,-3 2 0,0-8 0,0 11 0,0-11 0,0 7 0,0-7 0,-12 8 0,12-8 1,-12 8-1,2-3 0,0-5 0,-7 2 1,1-1-2,-2 2 2,-4-1-1,1-2 0,0 0 0,-2 0 0,3 1-1,6 1-2,-2-5-6,16 3-12,-14-8-6,14 8-16,1-21-41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2:33.8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292 34 104,'0'0'44,"0"0"-25,0 0-8,5-3-1,-5 3-3,0 0-2,0 0-1,2-7 0,-2 0-1,0 7 0,-7-6-1,7 6 0,-15-1 0,5-1 0,-1-2 0,3 2-1,-7 2 1,1 0-1,0-1 0,0 0 0,1 1 1,0 0-2,-1 0 1,3 4 0,-1-3 0,2 2-1,2 0 1,8-3-1,-13 12 0,10 0 0,3-1 0,0 1 0,0 0 0,7 1 0,-3-1 1,6 2-1,-4-2 1,5-2-1,2 5 0,-6-4-1,5 2 1,-1-1 1,-2-3-1,-1 3 0,1-1 0,-2 0 0,-2-4 0,1 2 0,-2 0 0,1 1 0,0 1 0,-3-5 1,-1 1-1,-1-7 0,0 13 0,0-13 0,-3 9 1,3-9-1,-12 2 0,3 0 0,0-2 1,-3 2-1,-4-2 0,0-2 0,-3-2 0,-1-2 1,-3 4-1,2 1 0,4-5-1,-5 2-2,14 4-9,-9 0-8,8-3-4,9 3-13,-3-16-36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2:55.32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193 70 40,'0'0'66,"0"0"-19,-8-1-30,8 1-5,0 0-4,0 0-2,0-8-2,0 8-1,0-6 1,0 6-1,0 0-1,2-9 1,-2-1-1,0 10 0,0-6 1,0 6-2,-2-11 1,2 11-1,-12-11 1,12 11-1,-14-6 0,8 3-1,-6 3 2,0 4-2,-1 2 0,-2 1 1,1 5-2,-2 0 2,2 6-1,-2 4 0,3-5 1,5 9-1,-2-1 1,6 1-1,-2 4 0,6-3 1,0-10 0,9-1 0,-4-3 0,8-9-1,0-1 0,1-3 1,3-10-1,-1-3 0,2 2-1,1-8 0,-4 1-1,-1-1 2,-1-5 0,-1 9-1,-4-3 1,-1-3 0,-1 6 0,-2 6 0,0-2 1,-4 11-1,0 0 1,0 0-1,0 0 0,0 12 1,-4 8-1,0-4 1,2 3 0,-2 0 0,1-1-1,3 1 1,0-3 0,0-1-2,9-6 0,-6-1-3,8 2-10,-11-10-9,14 0-5,-11-10-21,6-9-46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2:56.76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163 104 83,'0'0'57,"1"-6"-26,-1 6-16,0-16-7,0 16 0,5-15-3,-5 15-1,3-14-1,-2 6-1,-1 0 1,-3 1-2,-3-2 2,-2 6-1,-1-7-1,-2 4 1,-3 4-1,1 2 0,0 1 1,-1 5-2,1 5 1,1 1 0,0 8-1,1 2 1,-1-1 0,3 5-1,1 0 1,6-2-1,0 3 0,2-5 1,3-8-1,7-4 0,3-5 0,1-5 0,0-7 0,3-1 1,2-9-2,-4-2 1,-1 3 1,2-3-1,-2-6 0,-1 4 0,-6 4 0,2 0-1,-8 4 1,2 4 0,-3 9 1,-4 0-1,-3 9 0,-1 12 1,0-5-1,-1 9 0,1 0 1,4 1 0,-2 3-1,5-6 0,1-5 0,2-8-4,8 2-10,0-10-8,4-3-2,-1-11-19,3-8-37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2:57.85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150 85 119,'0'0'42,"0"0"-17,11 0-15,-11 0-3,9-10 0,-4 3-4,-5 7 1,4-14-1,-1 6 1,-3 0-2,2 2 0,-2-2 0,0 8 0,-7-12-1,7 12 0,-14-10 0,4 9 0,0 1 0,-4 5-1,1 6 1,-1 4-1,-5 2 0,1 5 0,0 4 0,2 3 0,3-5 0,2 0 0,7-2 1,2-3 0,4-1 0,6-7-1,5 0 0,1-9 1,5-2-2,-1-6 1,2-4-1,1-5 1,-4-4 0,0-2-1,-1-5 1,-3 3 0,-1 7 0,-5-1 0,0 5 0,-6 4-1,-1 8 1,0 0 1,0 0-1,-5 15 0,-1-2 0,2 6 1,1-1-1,1 4 1,2-5 0,0 3-1,2 0 1,1-9-2,2 6-1,-5-17-10,13 4-8,-6-8-4,-1-1-10,3-8-35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00.09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113 115 79,'0'0'50,"4"8"-26,-4-8-9,0 0-5,3-6-1,-3 6-4,7-11 0,-7 11-1,4-15 0,-1 8-1,-2-4 1,-1 11-1,9-16 0,-6 8-1,-3 1 1,0-3-2,0 1 1,0 9-1,-3-13 0,3 13 1,-14-9-1,7 9 1,-3 0-1,0 6-1,-3 3 1,2 2-1,2 3 0,-5 2 1,1 3-2,1 3 2,5 5-1,-3-4 0,6 5 1,-3-5 0,5 5-1,2-9 0,0-4 0,9-3 0,-5-8 0,7-2 0,-2-2 0,3-5 0,1-5 0,0 0 0,0-5 0,1-2 0,-6-5 0,5 4 0,-3-4 0,-2 1-1,-1 2 0,-2 2 1,-3 6 1,3 3-1,-5 8-1,-7 10 2,2-2-1,-5 10 1,5 5-1,-8 0 1,3 12-1,3-5 1,4-6 0,-2-1-1,5-2 0,0-7-5,7 0-12,-1-7-3,5-11-6,3-9-23,0-8-37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01.37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163 59 114,'0'0'43,"12"-9"-22,-7 7-11,-2-7-1,6 2-3,-8 0-1,2 0-2,-3 7 1,0-8-2,-3 2 0,3 6 1,-16-6-1,7 8 0,-4-2-1,-1 1 0,-2 4 0,-1-2 0,1 8 0,-1 8 0,2-4-1,-1 0 0,2 8 1,1 0 0,3 3 0,6 1-1,2-9 0,2-4 0,3-5 0,3-2 0,5-2 0,2-5 0,1-8 0,2-4 0,-1 4 1,2-7-1,3 1 0,-4-2 0,0-4 0,-1 4-1,1-3 1,-3 3 0,-1-1 0,-3 0 0,-2 4 0,-7 13 0,4-8 1,-4 8-1,-4 4 1,-4 4-1,2 8 0,-5 4 1,-1 4-1,5-3 1,-4 2 0,6 4 0,-2 2 0,4-8-1,2 1 1,1-9-2,1 4-1,2-7-2,10-5-13,-3-5-5,-1-2-4,-1-9-19,5 0-38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02.67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55 39 38,'0'0'47,"3"4"-9,-3-4-12,0 0-8,0 0-6,0-5-3,0 5-3,0-9 0,0 9-1,0 0-2,7-7 1,-7 7-1,0 0-1,3-11 0,-3 11-1,0 0 2,11-4-2,-9-3 1,-2 7-1,6 0 0,-6 0 0,8 14 0,-8-3 0,3-4 0,-2 8 0,-1 2 0,0-2 0,0-2-1,0-1 1,-2-2 1,0 3 0,-2-1-1,-2 0 1,6-12-1,-14 13 0,8-2-1,-4-3 0,2-1 0,-2 4 0,0-5-1,4 2 1,-2-4 0,8-4 1,-7 5-1,7-5 0,-7 8 0,7-8 0,0 0 0,0 0 0,2 10 0,5-1-1,-7-9 1,15 10 0,-8-9 1,3-1-2,1 2 1,-2 1 0,1 1 0,-1-4 0,-1-8 0,-8 8-2,14 0 0,-14 0-4,11-5-10,-11 5-6,10-5-5,-10 5-21,9 0-40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04.12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143 107 119,'0'0'39,"0"0"-18,0 0-10,13-5-2,-13 5-3,10-7-2,-10 7-1,7-11 0,-2 4 0,-5 7-1,8-19 1,-8 19-2,0-14 1,-1 4-1,-8 2 0,3 1 0,-5-2 0,0 5-1,-1-1 2,0 5-2,-4 0 1,2 7-1,0 2 1,-1 6-1,1 2 0,3 5 1,-2 1-2,2 3 1,5-6 1,-1 2 0,5 5-1,2-6 1,5-2-1,0-7 0,8-4 0,-4-5 1,3-3-1,3-1 0,-3-12 1,3 0-1,-1 1 0,-1-4 0,-1-2 0,-2-2 0,-1 5 0,1 1 0,-5 1 0,1 1 0,-2-1-1,-1 3 1,-3 10 0,3-7 0,-3 7 0,0 0 0,-4 7 0,2 8 1,-2-2 0,-2 3 0,4 5-1,-1 0 0,3-3 0,0-1 0,0 1 1,1-9 0,2 6-2,4-6 1,-1-1 1,0-1-1,2-2-2,-8-5-4,19 7-12,-10-10-3,1-2-6,-1 0-23,5-9-39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01.00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446 0 69,'0'0'55,"0"0"-29,0 0-8,0 0-8,0 0-1,0 0-3,-4 1-1,4-1-1,-12 0 0,7 0-1,-5 0 0,-2 0 0,2 0-1,-4 0 0,3 2-1,-11 0 2,4 2-2,-6-3 1,1 3-1,-7 0 0,3-1 0,-1 1-1,1 1 1,1-1-1,5 1 0,4-1 0,3-1 1,4 1-1,10-4 0,-4 10 1,4-10-1,4 7 1,9-1-1,2 0 1,4 3-1,3-4 1,5 3-1,-4 0-1,3 0 1,-1 1 0,-5 1 0,-4-1 0,-2 1 0,-5 0 0,-9 4 0,0 0 0,-12 3 0,-3 1 0,-5 3 0,-6 1 1,-4 0-1,-2 2 0,-1-1 0,3-1 0,0-2 1,6 1-1,3-5 0,5 1 0,5-4 0,5-2 1,2-1-1,4-3 0,0-7 0,6 12 0,5-8 0,-3-2 1,7-1-1,3-1 0,2 0 0,4 0 1,2 0-1,4-2 1,5-2-1,-4 3 0,5 0 0,-1 0 1,1 1-1,1 0 0,-7 0 0,-1 0 0,0 0 0,-8 0 1,2 0-1,-6 0 0,-4 0 0,0 0-1,-5 0-1,1 0-8,-9 0-8,0 0-3,0 0-9,0-6-26,-3 2-33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13.07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137 157 38,'0'0'58,"0"0"-28,0 0-11,8 0-3,-8 0-3,7-6-5,-7 6-2,9-12-2,-5 1 0,3 3-1,-4-2 0,3-3-1,-5 2-1,1-4 1,-2 2-1,0 1 0,-3 0 0,-4 1 0,-2 2 0,-2 1 0,-1 4-1,-2 2 2,-4 2-2,2 2 1,-1 6 0,0 4-1,3 5 1,0 2-1,4 1 1,1 7 0,2 1-1,3 2 2,4-3-2,0 1 0,8-1 0,1-4 0,1-5 0,4-5 1,0-5-1,2-8 0,2-1 0,1-11 0,2-2 0,-1-6 0,1-3 1,-4-2-1,2-1 0,-4 1 0,0-1 0,-5 5 0,-2 1-1,-2 4 1,-6 8 0,0 8 0,-3-2 1,-4 7-1,0 7 0,-3 1 1,6 4-1,-4 2 0,4-1 1,4 0 0,0-1-1,6-4 0,1 0 0,1-5 0,0 3 0,3-7-2,-1 3-1,-10-7-6,14 1-10,-14-1-7,13 2-18,-13-2-32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13.55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18-1 94,'0'0'51,"0"0"-21,0 0-22,0 0-3,0 0 1,0 0-1,0 5-1,0 5-1,0 4 0,0 4-1,-2-1 0,1 7 0,-2 0-2,0-2 1,-3 3-1,5-4 1,-1-3-2,1-3 1,1-4-2,0-11-1,0 12-5,0-12-13,0 0-8,7-12-24,-1 0-24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13.97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23 0 114,'0'0'44,"0"0"-18,-6 3-18,-1 4-2,7 4 0,-7-3-2,5 7-1,2 1 0,2-2-2,5-1 0,0-1 0,6-2 0,-2-5-1,3-1 0,3-4 1,-4-2-1,4-3 0,-2-3 1,-1-3-1,-3 3 0,-2-2 0,1 1 0,-10 9 0,9-9 0,-9 9 0,0 0 0,-2 14 2,-5 4-2,1 4 1,-3 1 0,4 3 0,-2 1-1,1-3 1,4-1-1,2-6-1,0-5-2,0-12-10,0 0-8,8 3-7,-6-6-22,1-7-35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14.76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 28 45,'0'0'61,"-7"3"-17,7-3-30,0 0-5,0 0 0,0 0-3,1-5 0,5 4-3,-6 1 0,18-4 0,-6 3 0,3 0-2,3-1 2,4 1-2,-3 1 0,6-1 0,-1-2-1,-1 1 1,-2-2-1,1 1 0,-7 2-2,-3-3-1,-4 4-7,-8 0-11,0 0-9,0 0-28,-5 0-19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15.03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10 0 100,'0'0'49,"0"0"-21,-9-2-19,9 9-3,0 2 1,0 5-3,0 1-1,0 5-1,0 2 0,2-2-1,-1 1 0,2-2-1,0 0-1,-1-2-2,1 0-5,-3-3-12,2-3-10,-2 0-24,0-6-22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20.59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 32 67,'0'0'57,"0"0"-20,0 0-25,-3-7-4,3 7-1,7-3-1,3 3-1,0-3-2,4 2-1,-4-1-1,9 1 1,-3-1-2,-1 0 1,-1 0 0,1 1-1,-7 1 1,2 0-1,0-1 0,-10 1 0,7 0-3,-7 0-2,0 0-14,0 0-7,3-7-19,-3 7-27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20.86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22 0 116,'0'0'43,"0"0"-17,-10 0-17,10 0-2,-4 4-1,4 3-2,-5 2 0,5 0-3,0 1 1,0 2-1,0-1 0,0 1 1,0 1-2,5-5-2,-1 2 1,-4-10-2,7 16-6,-7-16-11,10 5-7,-10-5-19,14 0-33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21.46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152 61 129,'5'-7'37,"0"-2"-13,-5 9-18,4-14-2,-4 14 1,3-14-1,-3 14-1,-3-12-2,3 12 1,-14-5-1,2 5 0,1 2 0,-6 4 0,0 4 0,0 6-1,0 0 2,0 5-2,0 0 1,2 2-1,7-2 1,4-1-1,4-3 0,1-3 0,6-5 1,5-1-1,5-8 0,0 0 0,4-5 0,-3-3 1,1-2-1,4-6 0,-8 2 0,-1-2 0,1 0 0,-7 2 0,-2 2 0,-2 2 0,-4 10-1,0-6 2,0 6-1,-4 4 0,1 7 0,-3 1 0,3 3 0,3 1 0,0-1 0,0-2 1,9 0-2,-3-2 0,6-3-4,-2-6-6,3 2-10,-1-4-5,2 0-22,-3-6-33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21.73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-1-1 142,'0'0'34,"0"0"-11,0 0-15,5 4-3,-5-4 0,0 16-2,0-4 1,0 2-3,0 2 0,0 3 0,0-1-1,0 0 1,0-4-2,0 1 0,0-4-1,0-11-4,0 14-11,0-14-6,0 0-11,9-6-31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22.21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36 155,'7'-9'29,"1"0"-8,5 5-15,0-4-2,2 6-1,-2-1 1,-1 3-3,-4 0 1,3 5-2,-11-5 1,3 13 0,-4-3-1,-3-2 1,-8 1-1,4-1 0,1 1 1,-3-3-1,10-6 0,-9 9 0,9-9 0,0 9 0,0-9 0,7 6 0,3-4 0,-1 4 0,5-1 0,3 1 0,-1 1 0,2 1 0,-1 3 0,-1 0 0,-1 2 0,-2-2 1,-6 0-1,-2 2 1,-5-4 0,-10-1-1,-6 0 1,-5-3-1,-3-1 0,-5-2 0,1 2-4,-2-5-9,11 0-7,-3-3-8,13-7-21,5-3-37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04.85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55 0 30,'0'0'51,"0"0"-11,0 0-15,0 0-8,0 0-5,0 0-3,0 0-1,0 0-1,0 0-1,0 0-1,0 0-1,0 0-1,0 0 0,-7 6 1,4 1-2,-1-1 0,-3 7-1,3-2 0,-1 3 1,-3-2 0,2 2-2,0 0 1,4-3 0,0-1-1,2 0 1,0-2-1,0-8 0,7 11 1,0-9-1,3-2 0,-4 0 0,4 0 0,0-5 0,-2-2-1,2 0-3,-1 2-11,-2-5-4,0 1-5,-1-3-14,-3-1-32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23.43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15 24 45,'-6'0'57,"6"0"-25,0 0-13,-9-2-4,9 2-5,0 0-2,0 0-2,0 0-2,0 0 0,7 3-1,2-3 0,4 0 0,2 0-1,0-1-1,6-2 0,0 1 1,0 0-2,-2-1 1,1 1-1,-6 0 0,-1 1 0,-5 1-1,-8 0-3,10 0-5,-10 0-12,0 0-8,0 0-23,-1-9-23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23.68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38-2 88,'-8'-1'54,"8"1"-22,-10 6-16,3 0-7,7 7-3,-4 0-1,1 6-2,0 1 1,3 0-3,0 2 1,0-1-2,0 1 0,0-7-2,3 2-9,4-9-10,-1-5-6,2-3-22,2-4-33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24.45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159 49 69,'5'-9'57,"-5"9"-24,0-11-19,0 11-3,-4-9-3,4 9-1,-6-10-2,6 10-1,-12-7-1,5 5 0,-6 1-1,3 1 0,-4 3-1,2 4 2,-3 4-2,-1 3-1,3 4 1,-1 1 0,4 0-1,-2 1 1,9 0-1,1-1 0,2-2 1,5-5-1,4-4 0,2-2 0,2-5 0,0-1 1,0-4-1,1-6 0,0 2 0,-1-5 0,-3 2 1,1-5-1,-2 2 0,-1 1-1,-2 1 1,-2 3 0,1 2 1,-5 7-1,0 0 0,0 0 0,0 13 0,0 0 0,-2 4 0,1-1 1,1 2-2,0-1 2,4-4-1,2 0-1,1-3-2,-1-8-7,8-1-9,-4-1-6,2-5-15,-3-3-35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26.49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48 9 55,'0'0'55,"0"0"-28,0 0-9,0 0-6,-1-8-4,1 8-2,0 0-1,8 0-1,-8 0 0,14 0-1,-5 0 0,2 2-1,-1 2 1,1 2-1,-3 1 1,-1 1-2,-6 1 1,-1 4 1,-6 0-2,-1 2 1,-4 3-1,-3-2 1,-3 2-1,4-2-1,-1 0 0,1-2 1,0-1-1,6-3 0,-1-2 0,5 1 1,3-9-1,0 10 0,0-10 1,15 7-1,-3-5 0,0-1 1,4-1-1,-2 0 0,0-5-1,-4 2 0,2 0-1,-4-3-4,5 5-10,-13 1-6,13-11-11,-13 11-28,7-12-19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37.98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62 10 50,'0'0'38,"7"-5"-7,-7 5-6,0 0-9,9-5-5,-9 5-3,0 0-1,0 0-2,0 0 0,0 0-1,0 7-1,0-7 0,0 13-1,-6-4 0,3 0 0,-4 1-1,2 1 1,-4 0-1,2-1-1,0 0 1,-2-1-1,2 0 0,0-2 0,2 1 0,2-2 1,3-6-1,-3 9 0,3-9 0,6 11 1,-1-8-1,4 1 0,2-1 0,-1 0 1,1-1-1,1-2 0,-4 0 0,2 0 2,-1-2-2,-4-1 0,-5 3 0,10-9 0,-10 9 0,9-9 1,-9 9-1,7-9 0,-7 9 0,7-8 0,-7 8 0,7-12 1,-1 4-1,-3 2 0,2-2 0,-3 1-1,2 0 2,-1-1-2,-3 8 1,4-12 0,-4 12 0,0-8 1,0 8-1,0 0 0,0 0 0,-4 7 1,1-1 0,-3 3-1,1 4 1,1 6 0,-2 3-1,-1 0 1,1 3 0,-1-1-1,3 2 1,-1-2 0,1-2-2,1-8 0,3 0-1,0-14-4,0 13-13,0-13-4,0 0-12,7-4-34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42.53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12 15 35,'0'0'59,"-9"0"-12,9 0-27,-5 0-6,5 0-5,0 0-3,0 0 0,0 0-3,0 0 1,0 0-2,4 0 0,6 0 1,1 0-1,2 0-1,-2 0 1,9 0-1,-3 0 0,-2 0 0,2-3 0,-3 2-1,-1-1 0,-6 2 1,-7 0-1,10-1 0,-10 1-1,0 0 0,0 0-2,0 0-7,0 0-11,0 0-6,0-8-26,0 8-21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42.77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73 5 106,'0'0'46,"-15"-7"-18,15 7-17,-12 2-3,9 8-1,-3 2-2,0 4-1,1 3-1,2 4-1,-6 1 1,7 2-2,-6-2 1,6 2-2,2-4-1,-2-4-1,4 1-5,0-10-12,7-5-3,4-4-15,1-4-29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43.29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141 67 132,'3'-11'37,"3"2"-14,-6-6-16,0 8-1,-2-4-1,2 11-2,-11-12 0,1 11-1,-3 1-1,1 8 2,-7 3-1,2 4-1,0 4 0,1 2 0,2 2 0,3 1 0,6-3 0,1-4 0,8-1-1,2-3 1,7-5-1,1-5 0,3-3 0,0-3 0,-1-3 0,4-6 0,-6 0 1,0-2-1,-5-1 0,1 2 0,-6 2 0,-1 1 0,-3 10 0,0 0 0,0 0 0,0 0 0,-3 12 0,1 3 1,0 4-2,2 0 2,0-2-1,0 2 0,0-1-1,4-8 0,6 0-3,-10-10-5,15 2-11,-5-5-4,-1-1-14,2-10-34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43.54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 0 137,'0'0'36,"3"8"-13,-3-8-13,-2 17-3,1-7-2,0 5 0,-2 0-3,-2 2 0,3 0-1,-1-3 0,1-1-1,2-3 0,-1-1-2,1-9-1,0 9-5,0-9-11,3-4-5,1-4-14,2-3-30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43.95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19 131,'13'-11'38,"-8"11"-15,-5 0-13,16-6-3,-6 5-2,3 1-1,-6 3-2,4 4 1,-2 0-1,-5 3-1,-1 1 0,-3 1 0,-3 1 0,0 1 0,-10 3 0,4-1 0,0-4 0,-2 1-1,-1-3 0,8 2 1,-3-5-1,4 1 0,3-8 0,0 0 0,11 9 0,2-8 0,3 0 0,1-1 0,7 0-1,-3-1 0,6 2-5,-3-1-12,-2 0-5,0 0-10,-3-5-31,-5-2-24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05.30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40 1 137,'0'0'32,"-10"0"-11,10 0-11,0 0-3,0 0-2,0 0-1,-7-1-1,7 1 0,-9 0 0,9 0-2,-8 4 1,8-4-1,0 0 0,-7 8 0,7-8 0,0 0-1,0 0 0,4 2 0,-4-2 1,0 0-1,8 0 0,-8 0 0,0 0 0,0 0 1,0 0-2,0 0-2,-5 1-10,5-1-5,0 0-5,0 0-13,0 0-30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45.57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6-1 48,'0'0'37,"0"0"-1,-7 0-13,7 0-7,0 0-4,0 0-3,0 0-2,0 0-1,0 0-2,5 3 0,-5-3-1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46.03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 22 48,'0'0'37,"0"0"-1,-7 0-13,7 0-7,0 0-4,0 0-3,0 0-2,0 0-1,0 0-2,5 3 0,-5-3-1,11 2 0,-1-2 0,1 0-1,2 0 0,3 0 0,-4 0-1,4 0-1,-3-3 1,-3 0-1,1 0 0,-5 0 0,2 2-2,-8 1-2,10-6-13,-10 6-6,3-8-13,-3 8-32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46.16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26-1 123,'-6'4'40,"6"-4"-14,-11 6-15,11 4-4,-3-1-2,3 2-1,-3 2-1,2 2 0,1 0-2,0 2-1,0-1-1,-2-1-3,2 1-4,0-4-13,0-1-6,0-11-21,2 13-33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49.57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128 94 57,'0'0'35,"0"0"-3,10-6-10,-10 6-7,7-5-5,-7 5-2,8-6-1,-8 6-3,9-9 0,-9 9-1,4-12 0,-4 12-1,0-12 0,0 12 0,-4-14 0,4 14-1,-13-14 1,5 9-1,-2-1 1,-3 3-1,0 1 0,2 2 0,-3 0 0,2 5 0,1 2 0,0 6-1,-2 3 2,6 1-1,-2 3 0,2 1-1,1 0 1,3 1-1,3-2 0,0-5 0,0-1 0,3-6 0,7-2 0,-1-5 0,1-1 0,3-1 1,1-5-1,-1-3 1,1-1-1,0-1 0,-3-2 0,2 1 0,-4-2 0,2 2 0,-7 0 0,2 4 0,-6 8 0,0 0 0,0 0 0,0 9 0,-3 5 1,-1 4-1,-3-2 0,4 4 0,-1-2 0,4 1 0,0-6 1,0-2-2,4-3 0,-4-8-2,18 13-10,-8-13-7,3 0-7,0-7-19,2 1-34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50.04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31 7 129,'-3'-6'37,"3"6"-14,0 0-15,7-2-2,-7 2-1,10 2-1,-10-2-1,13 10-2,-9-4 1,1 3-1,-5 1 2,0 1-2,0-1-1,-6 2 1,-3-2 0,0 3-1,-3-2 1,4-3-1,-1 0 1,2-2-1,7-6 0,-6 11 1,6-11-1,2 8 0,5-5 1,1-3-1,4 1 0,-2-1-1,7 1-2,-7-3-10,5-4-7,1-2-6,2 1-17,-3 0-35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50.53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15 12 142,'0'0'33,"6"-9"-10,-6 9-15,8-4-2,-8 4-2,10 1-1,-10-1 1,9 8-3,-6-1 1,-2 3-1,-1-1 0,0-2-1,-4 2 1,1-1 0,-4-2-1,0 2 0,5-1 0,2-7 1,-5 11-1,5-11 0,0 11 0,0-11 0,11 10 0,-3-3 0,0-1 0,0 1 0,3 0 1,-3 2-1,-4 0 0,1 2 1,-3-3 0,-2 2-1,-2-2 1,-2 0 0,-6-3 0,0-1-1,-2 0-1,-3-4-4,5 0-13,-2-6-3,3-1-8,3-3-28,6-5-36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51.52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39 126,'9'3'38,"0"-3"-13,-3-3-15,9 3-2,-5-3-3,10 3 0,-7-5-2,4 5 0,-3-4-2,0 4 0,-1-1 0,0-1 0,-6 2-1,2-3 0,-2 2-1,-7 1-3,8-3-11,-8 3-5,2-5-7,-2 5-19,0-12-30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51.76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26-1 148,'-8'0'30,"8"0"-8,-10 14-11,10-2-5,-5 1-1,5 7-1,0-3-2,0 4 0,0-2 0,0-2-2,0 0 0,0-3-3,5 1-2,-5-8-12,0-7-4,8 7-7,-2-6-24,4-1-26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3:52.30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158 86 167,'6'-15'24,"-3"-4"-8,1 7-10,-4-2-1,0 4 0,-7 0-2,0 6-1,-4 2 0,-5 2-1,-1 9 1,-2 6-1,-2 3 0,3 6 0,-1 2-1,5 0 1,1 0 0,6 0-1,6-3 1,1-5-1,8-5 0,2-4 0,3-5 1,3-2-1,-1-2 0,4-4 0,-2-5 0,-3-1 0,-1-3 0,1 0-1,-4 0 1,-2 1 0,-2 2-1,-6 10 1,7-10 0,-7 10 0,2 6 0,-2 6 0,0 1 1,0 3-1,0 1 0,1 0 1,2 0-1,0-3-1,4-3-2,-7-11-6,17 9-11,-6-9-2,1 0-11,2-10-29,4 2-28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4:00.63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22 37 25,'0'0'35,"0"0"-3,0 0-5,-4-3-6,4 3-6,0 0-4,0 0-3,0 0-2,-7-5 0,7 5-2,0 0 1,0 0-2,0 0 1,-6-8-3,6 8 2,0 0-1,5-6 0,-5 6 0,9-6-1,-9 6 1,13-4-1,-13 4 0,12-5 0,-12 5 0,10 0 0,-10 0 1,0 0-2,8 8 1,-8-8-1,0 11 1,-6-2 0,-1-3 0,0 2-1,-6 1 0,5-3 1,1 0-1,0-2 1,7-4-1,-7 6 0,7-6 0,0 0 0,4 3 1,-4-3-1,13 1 0,-6 1 0,1 1 1,2 2 0,-3 2 0,5 3-1,-5 1 1,0 2 0,-3-1 0,-1 2 0,-2-5 0,-1 1 0,-2 0 0,-4-4 0,-4-1-1,-1-3 0,1-1 0,-2-1 0,2 0-2,2-6-1,8 6-6,-9-10-11,9 3-2,2-5-9,8 1-26,1-2-26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06.45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162 3 55,'0'0'49,"0"0"-8,0 0-22,0 0-7,0 0-4,-6-2-2,6 2 0,0 0-2,0 0 1,-6 0-2,6 0 0,0 0-1,-10 0 0,10 0-1,-4 0 0,4 0 0,-10 0 0,10 0 0,-11 0 1,5 0-1,6 0 0,-16 3 0,9 0 0,-1 2 0,-2 0-1,1 2 1,1 0 0,-2 1-1,3-1 1,-3 1-1,6-1 1,-5 1 0,5-1-1,2 0 0,1 2 1,-2-2-1,3 1 0,0 2 0,0-1 0,3 0 0,-2-1 0,4 0 0,3-1 0,-4 1 0,5-1 0,-1-4 1,2 0-1,3 1 0,1 1 0,-4-5 0,5 1 1,-3-1-1,1 0 0,-1 0 0,0 0-1,-3 0-1,-2-6-5,6 3-10,-13 3-3,5-5-7,-5 5-22,3-8-28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4:01.10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15 7 150,'-4'-8'28,"4"8"-8,0 0-13,0 0-1,0 0-2,-7 4 0,7 7-1,-1-2-1,1 3-1,-2-1 1,2 3-1,0-2 1,4-1-1,2-5 0,1-2 0,5-3-1,0 0 1,0-1 0,2-5-1,-3 1 0,2-3 1,-2-1-2,-2 0 1,-2 0 0,-7 8 0,7-12 0,-7 12 0,0 0 0,0 0 1,-6 13-1,2 1 1,-3 3 0,1 2-1,4 1 1,-4-2-2,4 2 0,0-8-7,2 2-11,0-14-2,7 8-8,-7-8-25,7-6-34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5.2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154 67 45,'0'0'36,"0"0"-7,9 4-5,-9-4-9,0 0-3,10 0-3,-10 0-1,0 0-2,0 0-2,4-5 0,-4 5 0,1-9-2,-1 9 1,3-9-1,-3 9 0,3-12 0,-3 5-2,0 7 1,-3-10 1,3 10-1,-8-11-1,-2 8 1,-2-1 0,5 3-1,-6 1 1,1 0 0,0 0 0,1 1 0,1 4 0,-1 1-1,-1 4 1,5-2 0,-4 4 1,1 1-2,4 2 1,-4 0 0,6 2-1,-5 4 1,7 0-1,0 0 0,2 1 1,0-4-1,3-2 0,5 2 0,-2-5 1,4-2-1,3-3 0,-5-4 0,4-3 0,-1 0 0,3-1 0,1 0 1,-1-6-1,-1 3 0,-4-2 0,3 1-1,1 1-1,-2-4-1,-2 7-6,-1-2-10,3 1-6,-6-1-18,0 2-33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5.5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0 135,'0'0'34,"0"0"-10,3 4-15,-3-4-5,0 17 1,0-1-2,0 1-1,0 0 0,0 2-1,0-1 0,0-3-1,0-1 2,0-4-2,0-10-2,4 8-2,3-8-10,-7 0-7,14-12-10,-10-1-27,5-7-21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5.7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1 164,'-10'-1'25,"10"1"-7,-13 0-14,13 0-2,0 0-2,0 0-2,9 7-6,-9-7-11,13 11-8,-9-5-20,2 0-28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6.0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73 0 149,'0'11'30,"0"2"-9,0 2-15,3 5-1,2-2 0,-2 6-3,0-3 2,1 4-2,2-1-1,-6 2 1,0-5-1,0 1 1,-7-2 0,3-1-1,-6 0 1,3-4-1,-5-1 0,2-4-1,2-1 1,-4-4-1,2-1-1,3-4-1,7 0-3,-10-11-10,10 1-6,0-5-7,3-4-20,4-3-37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6.2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12 169,'-8'-5'25,"-2"1"-6,1 1-15,9 3-1,0 0-1,0 0-2,0 0-2,0 0-1,3 5-8,-3-5-9,9 9-8,-9-9-20,10 11-32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9.3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 18,'0'0'39,"0"-8"-8,0 8-1,0-6-10,0 6-5,0 0-3,0 0-3,0 0-2,0 0 0,0 0-2,4 6-1,-4 5 0,5 1-1,0 5-1,-1 0 1,6 1-1,-2 4 0,1-2 0,4 1-1,-1-5 0,-1 5 0,3-2 0,-1 0-1,0-5 1,-2 0-1,2-2 0,-7-3 2,2 0-2,-8-9-2,6 6 1,-6-6-2,0 0-8,1-10-10,-1 3-7,-1-8-26,-2 1-23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9.6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222 0 153,'-9'8'30,"0"3"-9,-3 1-15,-1 2-2,8 4-1,-10 0 0,1 2 0,0 0-2,-2 3 0,-3-1 0,2 2 0,-1-2-1,3-3 0,-1-2 0,2-3-1,5 1-2,2-9-2,7 0-11,0-6-7,10 0-11,-1-3-28,5-5-21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19.9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0 138,'0'5'34,"0"-5"-11,-5 10-16,5 5-2,-3-4-1,3 8-2,0-2 1,3 2-2,0-3-1,-1-2 1,2-3-2,-4-11-2,11 11-11,-11-11-8,14-3-10,-5-8-26,-2-2-22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0.1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27-1 162,'-11'0'26,"5"2"-6,6-2-17,-11 7-3,11-7-3,0 0-15,4 3-6,4-2-16,2-1-31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06.78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-1 36 149,'0'0'29,"0"0"-8,0 0-12,5 0-2,7 0-3,-1 0 0,0-1-1,-1-2-1,5 1-1,-1 0 0,0 0-1,2 1-1,-4-6-6,3 4-11,-1 0-4,0 0-8,-1-3-26,1 2-27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0.5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110-1 129,'-3'13'40,"2"-2"-16,1 8-12,-2-2-7,2 9 0,0-1-2,2 4 1,-2-1-2,2 2-1,-2 0 0,0-5 0,0-1 0,0-2 0,-4-2 0,-4-5-1,0-1 2,-4-1-1,0-3-1,0-4 1,0-1-1,2-4 0,-3-1-1,4-6-2,9 6-2,-6-23-13,6 7-4,0-6-10,0-4-27,10-3-30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0.7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 5 169,'-14'-4'26,"0"4"-6,2 0-16,1 3-1,11-3-2,-9 17-2,9-17-10,-1 9-9,1-9-7,10 6-18,-1-6-36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2.2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122 96 62,'11'-9'52,"-11"9"-20,5-10-18,-5 10-2,11-11-4,-11 11-2,6-12 0,-6 12-2,1-14 1,-1 8-1,-3-4-1,3 10 0,-14-11 0,6 7 0,-7-2-1,4 4-1,-5 1 1,2 1 0,0 4-1,0 3-1,1-1 1,2 2 0,5 3-1,-1-1 0,4 4 0,3-4 1,1 4-1,9-2 0,-2 2 1,6 1-1,4 1 1,1 1-1,-1-3 1,1 2-1,-2 0 1,-6-4-1,-2 0 1,-7-1-1,-2-1 1,-4-5-1,-9 1 0,-2-3 1,-1-3 0,-7 1-1,3-1 0,5 0-1,-5 0 0,7-1-2,5 1-2,2-7-9,6 7-7,7-7-6,7 0-18,3 1-34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2.4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1 172,'0'6'24,"-1"4"-5,-8-1-14,9-1-2,-3-1 0,3-7-2,0 13-2,0-13-2,12 3-12,-12-3-5,15-5-8,-7-4-20,0-3-29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2.8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7 177,'0'-8'23,"0"8"-3,0 0-16,0 4 0,0 5-1,0 4-1,0 4 0,0 6 0,-2 1-2,1 4 1,-3 4 0,1 3 0,-6-1-1,5 0 0,1-3 0,-3-3 0,6-3 0,0-4 0,0-6 0,9-5 0,4-4 0,-5-5-1,5-1 0,1-2-2,2-4-2,-5-7-9,1 2-6,-5-4-7,0 1-16,-7-2-33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3.0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5 170,'-10'-1'25,"10"1"-5,0 0-13,0 0-3,7-3-2,9 3 0,1 0-1,6-1-3,-2 1-2,0 1-10,-2 1-7,-1 2-5,-4 2-19,1 2-36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3.2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14-1 185,'0'0'22,"-5"9"-2,-3-7-17,8-2-3,0 0-2,-2 7-14,2-7-4,0 0-7,0 0-22,2-4-37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4.4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1-1 92,'0'0'45,"0"0"-21,0 0-8,0 0-5,0 0-2,-2 6-3,2 5-1,2-4-1,1 7 0,1 0-1,5 4 0,2 0-1,-1 0 0,3 2-1,4 0 1,1-2-2,-2 0 1,1-4-1,-3-2 0,0-3 0,-1-2-2,-7 0-1,-6-7-5,10 0-12,-10 0-2,1-8-16,-1-2-30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4.7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182 17 144,'0'0'32,"-3"-9"-11,3 9-12,0 0-4,0-8 0,0 8-1,0 0-1,0 11-1,0-2 0,-4 6 0,-6 1-1,-2 1 1,-3 5-1,-4-1 0,1 1 0,-4-2-1,3-2 1,1-2-1,3-3 0,2-1-1,2-1-1,11-11-3,-3 10-6,3-10-9,7 1-5,4-1-16,2-2-35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5.0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0 149,'0'0'30,"0"0"-8,0 14-15,0-14-2,-2 14 0,-5-4 0,7 5-3,-2 0-1,2 2 1,0-2-1,0-2-1,2-1 0,5-4 0,-1-5-2,4-3-5,4-3-11,-5-9-4,5-2-12,0-5-27,-1 0-24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1.1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36 55,'0'-6'35,"0"6"-4,0 0-11,0-10-5,0 10-3,0 0-4,0 0 0,0 0-2,0 0 0,-5 0-2,5 0 0,0 0-1,-6 6 0,6-6 0,0 0-1,-6 9-1,6-9 1,0 0-1,0 0 0,0 0-1,0 0 2,0 0-1,5-5-1,-5 5 1,0 0 0,0-10-1,0 10 1,-5-7-1,5 7 0,0 0 1,-9-6-1,9 6 0,0 0 0,0 0 0,0 0 1,0 0-1,0 0 0,0 5 1,0-5-1,9 3 0,-9-3 0,11 0 1,-11 0-1,9-2 2,-9 2-2,0 0 1,0 0 0,0 0-1,0 0 1,0 0 0,0 0-1,0 0-2,0 5-13,0-5-4,6 0-6,-1-8-15,2-1-35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08.3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107 24 85,'7'-8'41,"-7"8"-11,3-7-11,-3 7-6,4-8-4,-4 8-1,0 0-3,0 0 0,0 0-2,4 7 1,-4-7-2,1 16 0,-1-6 0,3 4-1,-1-1 1,-1 3-1,1 2 0,1 3 0,-1 2 0,-1 2-1,-1 1 1,0-2 0,0 4 0,-1-2-1,-6 1 1,1-3 0,-2-4-1,1-2 1,-3-2 0,-1-3-1,0-4 1,-1-1-1,-1-4 0,2-4 0,1 0-1,-3-6 0,4-1-1,-1-6-2,10 4-8,-1-11-8,1 1-4,4-4-11,7-1-35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07.97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15 68 118,'0'0'39,"0"0"-14,-5 0-13,5 0-4,-5 10-2,2-1-2,3 4-1,-1 4-1,1 2 0,0-1 1,0 1-2,0 1 0,1-2 0,4-3 0,3-3 0,-4-4 0,8-3 1,-4-4-1,5-1 1,1-4-1,2-5 0,0-3 0,1 0-1,-3-6 1,3 1 0,-9-4-1,4-3 0,-5 1 0,-3-1 0,-4 1 0,-7 0 1,-3 5-1,-4 5 1,-7 5-1,2 7 1,-5 2 0,4 12-1,3 1 1,1 7-2,5 2 0,3 0-3,8 2-7,5-5-8,4-3-4,4-10-9,6-1-26,1-6-26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5.2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32-1 161,'-12'0'25,"1"-1"-5,11 1-15,-9 2-3,9-2-2,5 8-5,4-1-13,0 1-3,4-1-17,1-1-26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5.5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93 0 169,'2'10'25,"1"5"-8,-3-3-11,7 3-1,-6 1-1,1 6-2,-2 1 1,0 3-1,0 0-1,-7 2 0,1-2 0,2 2 0,-6-6 0,0 0 0,3-5-1,-3-2 1,-2-6 0,5-1-1,-3-4 0,5-3 0,5-1 0,-13-9-2,11 0-2,-2-10-6,4 0-10,4-8-4,1-4-12,3-6-35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5.7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19 162,'0'0'27,"-9"-12"-7,9 12-12,-10-8-3,10 8-2,0 0-3,0 0-2,0 0-10,6 0-8,-6 0-5,11 9-20,-11-9-33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6.8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126 25 45,'0'0'59,"13"-12"-14,-6 9-26,-7 3-7,13-7-2,-13 7-4,10-4 0,-10 4-3,0 0 0,0 0 0,0 3 0,-3 2-1,-8 4 0,-1-1-1,1 5 0,-5 0 2,-1 2-2,-1-1 0,1 0 0,-3-2 0,6 1 0,0-1 0,5-1-1,2-4 1,7-7-1,0 9 0,7-4 1,-1-2-1,5 0 1,2 0-1,1 0 0,0-1 0,-2 2 0,2 1 1,-3-2-1,1-2 0,-1 3-1,-4-3 1,-7-1-2,13 5 0,-13-5-4,8 0-11,-8 0-7,0 0-7,0 0-29,-4-2-20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7.1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0 150,'-12'2'30,"12"-2"-8,0 0-15,0 0-2,10 7-1,6-4 0,-2-1-2,6 0 0,3 0-1,-5 2 0,1-1-1,-1-2 0,-5 1 0,0-2 0,-3 5-2,-10-5-2,14 4-11,-14-4-6,11 0-8,-11 0-24,9 0-26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7.6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172 104 152,'4'-15'30,"-3"-2"-9,6 4-15,-7-2-1,2 2-1,-4 1 0,-3 1-1,-2 5-1,-3 4 0,-5 2-1,1 5 1,-6 5-1,2 5 0,-5 4 0,5 4 0,-4 1 0,8 0-1,6 0 1,-1-2-1,8-4 0,1 0 0,10-6 0,-2-3 0,9-5 0,2-3 0,-1-1 0,5-7 0,-3-2 0,0-1 0,1-2 0,-5-1 1,-4 0-1,-6 1 0,0 4 0,-5-1 0,-1 9 0,0 0 0,-6 0 0,1 6 0,0 2 0,0 5 0,2 0 0,2 2 0,1-2-1,0 0 0,1-1-1,7-5-1,2 3-4,0-7-10,5-1-5,-1-2-9,3 0-28,-2-1-22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7.8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0 167,'0'0'26,"-4"3"-6,4-3-13,-10 11-1,5-3-2,-2-2-1,6 4-1,-3-2-1,4 3-1,0-11 0,4 6-2,2-2-2,-6-4-6,18-6-10,-11-4-5,6 1-13,-5-6-34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8.0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9 167,'-10'-6'25,"10"6"-5,-14-5-13,14 5-2,0 0-4,-5 8-1,5-2-5,0-6-9,5 13-8,0-5-7,4-1-26,-1-3-25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8.3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 0 150,'5'12'30,"-5"-12"-8,5 18-14,-2-9-3,3 7 0,-5-2 0,2 6-2,-2-2 0,-1 5-1,0-1 0,0 1 0,-1-3-1,-3-2 0,-5-1 0,4-1 0,-5-6-1,1-1 0,-1-2 0,-1-5 0,2-2-2,1-2 0,8 2-3,-12-17-9,12 8-7,0-10-7,6 3-17,1-5-36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28.5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7 178,'-9'-4'24,"9"4"-3,-14-7-16,14 7-1,0 0-3,0 0-1,0 0-3,0 0-13,4 5-4,-4-5-8,9 1-19,-9-1-37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08.28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149 17 177,'-6'-12'23,"6"12"-3,-9-6-10,3 7-5,-6 6-2,7 5-1,-8 6-1,-1 3 0,1 6 0,-3 4-1,2 2 1,0 0-1,3-1 1,5-1-1,-3-4 0,8-5-1,2-2 0,9-8-3,9-1-8,-2-9-7,8-2-3,1-6-9,4-3-28,-2-6-24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36.2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40 35,'0'0'59,"0"0"-21,0 0-15,0 0-9,0 0-3,0 8-3,1-2-2,-1-6-1,6 18-2,-5-6 1,6 5-2,-5 1 1,2 7-1,3 0 0,-3 5 0,0 1-1,4 2 0,-6-3 0,3 0 1,2-5-2,-4-2 1,-1-6-1,6-2 1,-6-5-1,-2-10 0,5 8 1,-5-8-1,0 0 0,11-4 0,-8-6 0,5-1 0,-3-4 0,-1-3 0,4-3 0,-2-4 1,3 0-1,-4-4 0,4 1 0,-5-3 0,5 0 0,-5 1 0,0 4 0,3 1 0,-5 2 0,1 2 0,1 5-1,0 3 2,-1 5-2,-3 8 1,1-11-1,-1 11 0,0 0-3,0 0-2,3 9-12,-3-2-5,-1 3-12,-2 0-30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36.5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72,'-13'5'51,"13"-5"-18,0 0-23,-9 6-2,9-6-1,0 0-1,0 0-1,7 4-1,-2-3-1,5-1 0,-3 0 0,4 0-1,2 0 0,0 0-1,1 0 0,0 1-2,0-1-1,2 2-13,-8 0-6,4-1-13,-4 0-25,-1-1-17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4.1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9 8,'0'0'25,"0"0"-1,0 0 0,0 0-3,1-9-2,-1 9-5,0 0 0,0 0-4,0 0-1,0 6-3,0-6 0,0 8-2,0-8 1,-3 13-2,0-6 1,2 3-2,0 0 0,-1 1 0,-5 1 0,4 1 0,-1 2-1,3 0 0,-7 2 0,4 1 0,1 3 0,-2-3 0,0 1-1,4-1 1,0 0-1,1-2 0,0-2 1,0-1-1,0-4 0,0 0 0,1-1 0,-1-8 0,4 10 0,-4-10 0,9 7 0,-9-7 0,0 0 0,7 6 1,-7-6-1,11 0 0,-11 0 0,13-2 0,-6-2-1,2 0 0,1 0 1,-5-2-2,5 3-1,-10 3-4,9-12-12,-9 12-7,11-11-18,-11 11-28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4.5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14 121,'-13'-5'37,"13"5"-14,0 0-17,0 0-1,5-2-1,-5 2-1,20 0-1,-13-1-1,7 1 0,0-1 0,0 1 0,0 0-2,-1-2-1,1 2-10,-2-1-9,-4-1-11,1 2-24,-9 0-17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6.4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308 84 48,'0'0'62,"-5"-6"-22,5 6-22,0 0-8,-6-8-2,6 8-3,0 0 0,0 0-3,4-12 0,-4 12 0,6-9 0,-6 9-1,13-9 0,-2 4 0,-5-2 0,4 2-1,-2-1 2,1 3-1,1-2 0,-10 5 0,7-6 1,-7 6-1,0 0 0,0 0 0,0 0 0,0 0 0,-3-3-1,-6 3 2,1 0-2,-6 0 1,-1 0 0,0 0-1,-7 1 1,3 0 0,1-1-1,-6 3 1,6-2-1,-3 2 0,1 1 0,3-2 1,-5 2-1,5 2 0,0 1 0,2 1 0,2-2 0,-1 3 0,2 0 0,4-2 0,1 2 0,2-1 0,4-1 0,1 4 0,0-3 0,3 3 0,7 1 0,-3-1 0,4 4 0,1 1 0,0-3 0,-3 2 0,1-4 0,1 3 0,-7-1 0,1-1 0,-4-1 0,-1-1 0,-1 1 0,-6 0 0,-2 0 0,1 1 0,-5-2 0,-1 0 0,-1 1 0,3-1 0,-1-1 0,3 0 0,3-1 0,0-2 0,7-6 0,-5 11 0,5-11 0,2 10 0,-2-10 0,14 5 0,-4-3 0,3 0 1,1 0-1,2-2 0,1 0 0,1 0 0,5 0 0,-3-3 0,4 1-1,3 0 2,-6-2-2,3 0 2,-1 2-1,-2-1 0,-2 0 0,-2 1 0,-3 0 0,-3 0 0,1-1 0,-8 2 0,-4 1 1,9-7-1,-9 7 0,0-9 0,0 9 0,-10-10-2,10 10-6,-13-18-7,9 8-7,-8-3-11,5 0-29,0-1-26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7.6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8 50,'0'0'52,"0"0"-19,0 0-11,3-8-8,-3 8-4,0 0-2,0 0-3,0 0 0,0 0-2,0 0 0,0 12 0,-3-5-1,2 3 0,0 2-1,-1 2 1,-5-1-1,4 4 0,2-3 0,-1-1 0,2-3-1,0 2 1,5-5-1,3 1 2,-8-8-2,14 8 0,-8-6-2,4-2 0,-1 0-6,-2-4-10,4-4-5,-7 0-14,3-3-26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7.8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10 148,'-11'-3'29,"2"-3"-9,9 6-11,-8 0-6,8 0 0,0 7-2,0-7-1,3 12-4,-3-12-9,3 11-8,-3-11-10,9 4-23,-9-4-23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49.7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3 53,'0'0'37,"0"0"-8,0 0-10,0 0-5,0 0-4,10-4-3,-10 4-1,0 0-1,0 0-1,0 0 0,0 0 0,0 0-2,0 0 1,0 0-1,0 0 0,-10 3 0,10-3 0,-10 8-1,10-8 0,-9 11 0,9-11 1,-11 9-2,11-9 1,-10 11-1,10-11 1,-6 7-1,6-7 0,-3 10 0,3-10 0,0 0 0,-4 10 0,4-10 0,0 8 0,0-8 1,7 9-1,-7-9 0,12 12 0,-8-5 0,4-3 1,-1 3-1,3-4 0,-3 1 0,2-1 1,-5 0-1,-4-3 0,12 5 0,-12-5-1,0 0-2,5 7-3,-5-7-13,0 0-5,0 0-15,0 0-27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0.0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0-1 153,'0'0'28,"0"0"-9,10 5-14,-10-5-1,16 4-1,-5 0-1,4 0-1,-6 0 0,4 0 0,-1 0-1,-1-2-1,-5 2-1,-6-4-5,11 2-10,-11-2-6,9 0-15,-9 0-26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0.4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4 142,'0'0'32,"-1"-9"-11,1 9-14,0 0-2,0 0-1,-13 7-1,13-1-1,-6 5 0,5 1-1,-2 2 2,3 3-2,-2 2 1,2 5-1,0-2 0,0 2 0,0-1-1,0 1 1,0-3-1,0-2 1,3-5-1,0 0 0,4-4 0,-1-2 0,5-2 0,1-4-1,-2-1 0,-1-1-3,7 0-9,-5-3-6,2-5-5,-4 0-18,-1 0-29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08.56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115 1 188,'-13'-5'22,"13"5"-4,-15 6-12,10 10-2,-5 0-1,5 5-2,-5 4 0,4 3 0,-4 1 0,0 0 0,5 0-1,-4-4 1,3 0-1,3-5 0,-2-3-1,3-8 0,2 0-3,0-9-7,10 0-8,-10 0-4,13-8-6,-9-2-26,1-2-29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0.7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16 152,'0'0'28,"-10"-8"-8,10 8-15,3-5-2,7 5 0,1-3-1,4 3 0,0 0-1,2 0-1,2 0-1,-4 0-3,7 5-10,-7-2-6,-2 3-9,-6-2-23,2 2-21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1.3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97 0 146,'0'0'30,"0"0"-9,-8 3-13,8 7-2,0-1-1,6 6-2,-6 2 1,4 4-2,-2 2-1,-1 1 1,-1 0-2,0 1 1,-3-2-1,-1-4 1,-3-3-1,0-1 1,-4-6-1,1-1 1,1-5-2,-5-2 0,4-1-2,-3-4-2,9-5-11,0-7-4,-1-2-8,4-5-24,1-3-24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1.5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26 141,'0'0'32,"-3"-11"-11,3 11-10,0-10-8,0 10 0,0 0-1,3-5-2,-3 5-3,0 0-9,6 5-7,-6-5-9,7 11-21,-7-11-23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1.9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0 164,'0'0'24,"0"0"-5,0 0-14,0 0-1,0 4-1,0-4 0,10 11-1,-4-5-1,2 0 0,2 1 0,-4-1 0,5 1 0,-5-4-1,3 0 0,-9-3 1,8 5-1,-8-5 0,0 0 0,9 9 0,-9-9 0,0 10 0,0-4 0,0 1 0,-3 1 0,-4 1 1,1 2-1,-3-3 0,4 1 0,-5 2 0,1-4-1,2 0 0,2-1-2,0 3-7,5-9-9,0 0-3,0 0-15,0 0-27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2.2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114 1 161,'0'0'25,"-3"9"-6,-5 0-14,2-2-2,-2 3 0,-2 1-1,0 0-1,-3 1 0,0 0-1,0 0-1,1-2 0,3 2-6,0-7-9,9-5-6,0 0-11,0 0-26,0 0-19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2.5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 17 158,'1'-7'27,"-1"7"-7,1-10-12,-1 10-4,0 0-1,2 11 1,-2-4-2,-3 6-1,-7 3 0,6 2 0,-8 4 0,5-1 1,-1 3-2,4-1 0,-5 1 1,6-5-1,3 1 0,0-4 0,2-2 0,2-6-1,4-1 0,-2-7-1,5 0-2,-3-4-7,3-3-8,-3-4-5,2-3-15,-5-1-28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2.7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7-1 153,'-8'0'28,"8"0"-8,0 0-13,4 0-2,4 0-1,2 3-2,2-1 1,3-1-2,-1 0-1,1 0-1,0 3-3,-2-4-6,1 1-9,-2-1-5,-2 0-17,-2 1-28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3.1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33 165,'0'0'23,"0"0"-4,0 0-15,1-5 0,-1 5-2,13-3 0,-6 3-1,2 0 1,2 0-1,-5 0 0,4 0-1,-6 0 0,-4 0 0,13 0-1,-13 0-2,11-5-5,-11 5-10,4-7-5,-2 0-13,-1 1-27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3.4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0 151,'-3'5'30,"3"-5"-9,-8 11-8,4-1-10,4 2-1,-2 3 1,1-1-2,-2 3 0,1 2-1,0 1 0,-1-5-1,3 1-3,-3-4-1,3-2-11,1-3-5,-1-7-11,13 0-24,0-4-19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3.6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0 174,'0'14'22,"-1"-4"-3,-1 8-15,1 1 0,1 7-1,-6 0-1,6 0 0,-1 0-1,1-2 0,0-3-3,0-5 0,1 0-10,-1-9-7,0-7-5,0 0-15,0 0-33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08.756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58 188,'0'0'20,"0"0"0,0 0-14,16 1-3,2-1-1,1-1-1,0-1-2,4-5-2,0 4-11,-3-9-6,0 3-4,-6-5-10,3 3-31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5.0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13 30,'-9'-9'62,"9"9"-14,-6-5-26,6 5-8,0 0-4,0 0-2,-8 0-3,8 0-1,0 10-1,1 0-1,2 2 1,6 4-1,-2-1 0,4 2-1,2 1 0,2 0 0,2 0-1,-1-3 1,1-2-1,-4-3 1,-2 1-1,1-7 0,-4 1-2,-8-5-1,9 0-5,-9 0-12,1-6-5,-1-2-18,0-2-26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5.3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146-1 134,'0'0'35,"0"0"-12,0 4-14,0-4-4,-7 16 0,4-5-1,0 4-1,-5 3 1,2 0-2,-1 1 0,-3 1-1,-4 0 0,0 2 0,0 1 0,-2-6-1,2 0-1,0-2-1,5 0-3,2-9-5,7 1-10,0-7-6,6 2-16,4-2-32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5.6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0 104,'0'0'46,"1"8"-17,-1-8-15,0 15-7,-4-6-1,4 4-1,-4-4-1,4 3-2,-2-2 0,2-3-2,0-7 0,0 8-4,10-6-11,-10-2-5,7-4-10,1-4-26,-4-1-23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5.8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10 153,'-4'-9'28,"4"9"-9,-9-1-14,9 1-3,0 5-3,0-5-3,2 8-12,-2-8-7,8 10-14,-5-2-27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6.2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88 0 135,'0'0'36,"0"12"-12,0 2-11,0-2-8,3 4 0,-3-1 0,3 5-2,-3-1 0,3 5 0,-3 0-2,0 1 1,0-2-1,0 5 0,-4-3 0,-1 0 0,3-4 0,-7 0-1,3-2 1,-4-6-1,2-1 0,-2-5 0,-1-3-1,1-4-1,3 0-1,-3-8-6,8 1-9,-1-11-4,3-2-9,0-6-28,3-1-24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6.4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32 160,'0'-9'26,"-2"-1"-6,-2 2-15,4 8-2,-3-5 0,3 5-2,0 0 0,0 0-2,0 0-4,-3 4-9,3-4-8,0 6-10,0-6-25,4 5-26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7.5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122 21 57,'14'-9'59,"-14"9"-25,10-7-16,-4 7-5,-6 0-3,10-5-2,-10 5-4,0 0 0,0 0 0,0 0-1,-7 6 0,-2 1-1,-4 3-1,1 1 1,-4 0 0,-1 2-1,1 0 0,-1 1 0,2 1 0,3-3-1,1 1 1,4-3-1,0 0 1,5-2-1,2 0 0,0-8 0,5 11 0,3-9 1,-2 2-1,4 3 1,3-3-1,-5 3 0,5-3 0,-2 3 0,2-3 0,-3 3 0,0-3 0,0-1-2,-2 1 0,-8-4-1,15 5-7,-15-5-9,0 0-6,0 0-14,0 7-31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7.7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0 142,'0'0'33,"0"0"-11,0 0-14,3 3-3,4 0 1,7 3-3,-4-2 0,9 3-1,-1-4 0,-2 1-1,1 1 0,0-1-1,-3-2-1,-1 2-1,0 0-4,-13-4-13,13 6-3,-13-6-12,0 0-29,4 1-18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19:59.0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217 62 30,'0'0'58,"0"-9"-12,0 9-25,0 0-8,0-9-3,0 9-3,0 0-2,0-9 1,0 9-3,0-6 1,0 6-1,-9-9 0,9 9 0,-9-9-2,2 5 1,7 4 0,-14-6-1,7 6 0,-2-1 0,2 1 1,-3 0-1,0 6 0,2-3 0,-4 4-1,2-1 1,6 2 0,-6 0-1,6 3 1,-2-2-1,2 3 1,2 0-1,2 1 1,0 1-1,3 2 0,4-3 0,-1 1 1,4 2-1,-1 1 0,-1-2 0,5-1 1,-5 0-1,2 0 0,0-3 0,0 2 0,-4-2 0,1-3 0,0 3 0,-4 0 0,-2 0 0,1-1 0,-2 2 0,0-2 0,0 3 0,-2-4 1,-1 0-1,2 0 0,-5-1 0,1-1 0,5-7 1,-9 9-1,9-9 0,-11 9 0,2-6 0,4 1 0,-4-3 0,3 2 1,-6-3-1,0 0 0,2 0 0,-2-4 0,-3 0 0,1-2-1,3 1-1,-3-3-6,4 1-10,1 0-4,9 7-11,-10-14-33,10 3-19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4.8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10-1 74,'0'0'60,"-7"0"-25,7 0-21,-6 6-4,6-6-3,3 13-1,0-7-1,5 11-2,2-2 0,4 5-1,-2 1 1,6 3-2,-4 0 1,5 0-1,-4 2-1,4-5 1,-4-3-1,0-2 0,-4-3-1,-1-5-2,3 2-7,-8-10-10,-5 0-6,10-1-20,-8-8-35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09.05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88 0 188,'0'0'22,"0"0"-3,0 0-12,12 9-3,-6 4-1,3 4-1,-4 5 0,3 3 0,-6 7-1,-2 3-1,0 3 1,-3 1 0,-9 0-1,1-2 1,-5 0-2,1-6 0,-1-3-1,1-7-7,0-3-12,3-9 0,2-3-8,10-6-21,-5-7-41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5.1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204 0 168,'0'0'26,"-13"-1"-6,13 1-16,-12 0 0,12 0-1,-5 13-1,0-1-1,-2 5 1,2 4-1,-4 5 0,-4 3-1,-1 0 1,-1 3-1,-4-1 0,1-4 0,1-1-1,-3-6-1,7-1-2,-1-11-8,9 0-9,5-8-7,0 0-19,0 0-38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5.4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19-1 157,'7'0'29,"-7"0"-8,0 5-14,0-5-3,-5 15 1,1-9-3,3 6 0,-4 0-1,0 1-1,3 0 1,-1-1-2,3-2-1,0-10-1,3 14-12,-3-14-7,12 0-7,-7-7-28,5-5-28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5.5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1 162,'-8'0'26,"-2"0"-6,4-2-17,6 2-2,-4 4-2,4-4-7,4 7-12,2-3-8,4 5-23,3-3-23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5.8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78 0 134,'0'13'37,"0"1"-13,-6 0-14,6 6-4,0-3-1,2 5 1,1 0-4,0 4 1,-3-2-2,2 1 1,-2-4 0,0 1-1,0-3-1,-5-2 1,-1-7-1,-1 0 0,-2-5-1,-1-5-2,5 0-2,-9-5-14,4-11-4,4-5-11,-3-6-32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6.0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0 180,'0'0'23,"0"0"-2,0 0-18,0 0-1,-7 0-1,7 0-2,0 9-3,0-9-16,-4 11-2,4-11-12,-6 11-34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8.1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191 11 23,'0'0'39,"0"0"-5,0 0-4,0 0-11,0 0-4,0 0-5,0 0-2,0 0-2,0 0-1,0 0-2,0 0 1,-3-8-2,3 8 1,-13-2-1,6 2 1,-2-1-1,-3 1 0,-1 0 0,-1 3 0,-2 3-1,0 1 1,1 4-1,-1 0 0,2 3 0,3 3 1,-2 0-1,7 2 0,1-2-1,-1 2 1,3-4-1,3-1 1,0 1-1,0-3 0,4-3 1,5 1-1,-2-1 1,7-4-1,0 0 0,6 2 1,0-2-1,-1-3 0,5-2-1,-6 0 0,3 0-2,-2 0-2,-3 0-11,-2-3-6,-6-1-11,-8 4-30,6-9-19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8.4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37 152,'-9'-1'29,"9"1"-7,0 0-17,3-7-2,6 3 1,6 4-2,5-2 0,1 1-1,6 1-1,-2-1 0,0 1-2,1-4-3,1 3-11,-6-4-6,0 1-13,-5-3-29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9.1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46 13 124,'0'0'39,"-9"-5"-15,9 5-17,0 0-2,10-4 0,-3 2-2,6 2 0,3 0-2,8 0 0,-3 0 0,6 0 1,0 0-2,0 1 1,0 4 0,-7 0-1,-3 0 0,-4 3 1,-3 0-1,-10 2 1,-2 5-1,-9-1 1,-3 2-1,-3 4 2,-9 2-2,-1 0 1,-1 1-1,-1 0 0,2-1 1,3-2-1,-1-2 0,6-2 1,1-1-1,6-2 1,1-2-1,8-2 1,0-2-1,2 0 1,1-7-1,6 12 0,-6-12 1,14 8-1,-1-7 0,1 0 0,3 1 1,0-2-1,4 0 0,1 0 1,3-2-1,-5 0 0,7-1 0,-7-1-1,3 0 0,-3 0-2,2 1-6,-6-4-11,-1 3-3,0-3-17,-1-3-32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29.7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118 10 79,'0'0'53,"0"0"-19,0 0-22,6 0-5,1 0-1,5 0 0,1 0-2,3 0-1,-2 0 0,2-1-1,-2-1 0,0 1-1,-4-1 0,0 1 1,0-1-1,-10 2-1,8 0 1,-8 0 0,0 6 0,0-6-1,-4 14 1,0-3 1,-6 0-1,6 1 0,-8 1 0,5 5-1,-4-3 1,1 3 0,0 1 0,0-1-1,-3 0 1,1 1-1,-1-3 0,-1 1 1,-2-1-1,-1-3 0,1 1 1,1-2-1,-1-1 0,0-4 1,4 2-1,-1-2 0,7-2-1,6-5-1,-7 7-1,7-7-10,0 0-6,7-6-8,2 1-17,2-3-39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30.1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0 124,'0'0'40,"0"0"-16,0 0-12,0 0-7,1 8 0,-1-8-2,3 16 0,-3-6-1,0 3 0,0-1 1,3 4-2,-3-5 0,2 3 0,-1-2 0,-1 0 0,0-3-1,0 0 0,0 0-1,0-9-1,0 12-3,0-12-9,0 0-7,0 0-8,-1 0-25,1 0-25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11.02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139 161 85,'0'0'46,"0"0"-21,7-2-12,-7 2-2,10-5-3,-7-2-2,9 2 0,-8-5-1,7 4-2,-4-8 1,3 3-1,0-4-1,-6 4 0,-2-4 1,-2 3-1,-2 0 0,0 3 0,-10-1 0,2 4 0,2 2 0,-5-1-1,2 3 0,1 2 0,1 1-1,-2 6 1,1 0 0,3 5-1,-3 2 1,3 5 0,-3 3 0,4 3 0,-2 3 0,3 5 0,-2 0 0,3 1 0,1 4-1,2-7 1,-5 3-1,2-2 1,1-5-1,-4-2 0,2-4 0,3-2 0,-5-8-2,1 1 0,3-6-1,3-6-3,-1 9-8,1-9-7,0 0-3,-9-6-13,8 0-31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0:26:30.3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49 148,'0'0'30,"0"0"-8,4-5-15,9 5-3,1-3 0,5 1-2,4-3-1,4 1-2,7 2-9,-3-5-10,-1 1-6,-3-1-19,-6-1-31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7:36.6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103 86 0,'0'0'8,"0"0"-3,0 0 2,0 0-2,0 0 0,0 0 3,0 0-3,0 0 2,0 0 3,0 0-1,0 0 3,0 0-1,0 0 1,0 0 2,0 0-3,0 0 0,0 0-2,0 0-1,0 0-1,0 0-1,0 0-1,0 0 1,5-6-2,-5 6 0,6-11 0,-6 11-1,3-16 0,-1 10-1,-2-5 0,0 11 0,0-15-1,0 15 0,-3-13 0,3 13 0,-13-7 0,7 7-1,-4 0 0,1 0 0,0 3 1,-2 4-1,0 2 0,1 1 1,-1 3-1,5-1 0,-2 3 1,3 2-1,1 5 1,2-4 0,2 3-1,0 1 0,2-3 1,4 2-1,3-3 1,-1-3-1,5-2 0,2-3 1,1-4-1,1-1 0,-1-2 1,4-2-1,2-1 0,-3 0 0,-1-5 1,-3 1-1,1-1 0,-2-1 0,-5 0 0,2-4 0,0 2-1,-4-5-1,2 6-6,-3-6-10,4 2-4,-6-4-16,3 2-26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7:38.4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80 119 79,'8'-6'45,"-8"6"-19,9-8-8,-7-1-6,-2 9-4,9-16-1,-9 16-2,6-15-2,1 7 0,-7-3-2,3 4 2,-3-2-2,0-1 0,-5 5 0,5 5-1,-16-11 1,8 9 0,-4 2 0,1 0-1,0 4 0,-2 5 1,-1 0-1,5 4 1,1-2-1,0 4 0,3 2 1,2 2-1,2 2 0,1-3 0,3 0 1,3 0-1,4-3 0,2-1 2,2-5-2,2-2 1,1-3-1,2 0 0,-2-1 0,1-3 1,0 2-1,-2-2 0,0 0 0,-5-3 0,1 1-1,-6-2-2,7 4-8,-13 0-8,13-8-7,-13 8-15,9-11-37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6T08:47:39.1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7:42.8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19-1 18,'0'0'30,"0"0"-4,0 0 0,0 0-3,-10 0-8,10 0-3,0 0-2,0 0-1,-9 0-3,9 0-1,0 0-1,0 0 0,0 0 0,0 0 0,0 0-3,0 0 1,0 0 0,0 0-1,0 0 0,0 0 0,0 0 0,0 0-1,0 0 1,0 8 0,0-8 0,0 15 0,3-5 0,0 4 0,0 0 0,2 4-1,1-4 1,-3 5-1,2-1 1,-2 0-1,2-2 0,-2-3 1,0-1-1,0-2 0,-3-10 0,5 9-2,-5-9 1,0 0-3,8-5-7,-2-6-10,-1 0-9,-2 0-22,-1-5-19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7:43.3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2 55,'0'0'55,"0"0"-16,3-7-26,-3 7-1,0 0-4,2 10-2,-2-10-1,0 15-1,0-5-1,-2 2-1,-1-4 0,3 4-1,-1-2 0,1-2-1,0 1 1,0-9-1,1 10 0,-1-10 1,10 2-1,-4-2 0,3-1 1,1-4-1,-1 0 1,2-4-1,-1 2 0,0 0 1,1 2-2,-3 1 2,2-2-1,-10 6 0,9-4 0,-9 4-1,0 0 1,0 0-1,0 0-1,0 0-3,0 0-3,0 0-5,0 0-9,0 0-18,0 0-22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7:43.6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30 67,'5'-12'56,"-5"3"-26,0 9-10,0-9-8,0 9-3,0 0-4,0 0 0,-8-1-2,5 5 0,-1 6-1,3 0 0,-1 5 0,2 4-1,0 2 0,0-3-1,2 3 1,3-2-1,-1-3 0,1-2 0,1-4-2,-6-10-4,10 11-13,-10-11-3,7 1-16,-7-1-27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7:45.0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97 71 18,'0'0'37,"0"0"-7,0 0-1,0 0-8,0 0-6,0 4-3,0-4-2,0 0-2,0-4-2,0 4 0,6-10-2,-6 10-1,3-16-1,-3 8 0,0-4 0,0 5-1,-6-1 0,6 8 0,-13-8 0,1 8 0,2 0 0,-1 3 0,0 5-1,0 3 0,2 5 1,1 0-1,2 3 0,-1 1 1,6 3 0,1-3-1,5 3 1,1-3 0,3-4-1,4-1 1,1-5 0,2-6-1,1-4 1,2 0-1,1-8 2,-1-2-2,0-2 0,-2-1-2,-1 1 0,-5-2-4,3 7-12,-8-6-4,3 5-12,-5-2-28,-1-2-14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7:46.2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 34 118,'1'-9'40,"-1"4"-14,0-6-12,0 11-7,-8-8-2,8 8-1,-6 0-1,6 0-1,-9 1-1,9-1 1,-10 15-1,7-5-1,-5 3 1,5 2-2,-2 3 2,1 3-1,1 2 0,1 3-1,1-4 2,1 0-1,4-2 0,4-2 0,3-5 0,3-4 0,3-7 0,4-2 0,-1-2 0,4-7-1,-1 2 0,-2-8-4,2 6-13,-9-5-3,0 2-11,-4 2-24,-4-2-24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7:46.5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9-1 170,'0'0'24,"-5"-3"-5,5 3-15,0 0-1,0 0 0,-5 11-1,5-11-1,7 12 0,-3-3-1,6 2 1,-4-3-1,5 2 0,-2 2 0,-1-6-2,0 3 0,-8-9-7,13 6-10,-13-6-6,11 0-12,-11 0-30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11.26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 76 174,'-4'-12'23,"4"12"-3,0-11-11,9 7-3,4-4-2,9 2-1,-3 1-1,7-2-1,2 0 0,-5 0 0,4 3-2,-3 0-1,-2 4-5,-7-2-10,1 2-4,-5 0-5,-1 4-18,-1-2-37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03.6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78 43,'0'0'33,"0"0"-5,0 0-3,0 0-10,0 0-3,0 0-4,0 0-2,0 0 0,-2-7-2,2 7 0,0-7-1,0 7 0,5-13-1,-5 13 1,8-10-1,-8 10 0,9-14-1,-9 14 1,13-11-1,-5 5 0,-8 6 0,12-6 0,-12 6-1,14-4 1,-14 4-1,10 1 1,-10-1 0,8 12 0,-7-3-1,-1 2 1,0 2-1,-3-2 1,-3 1-1,3 0 0,-4-4 1,4 2-1,3-10 0,-8 11 0,8-11 0,0 0 0,0 0 0,3 1 0,-3-1 0,11 0 0,-11 0 0,13-3 0,-13 3 0,13-8 0,-13 8 0,11-1 0,-11 1 0,10 0 0,-10 0 1,11 0 0,-11 0-1,7 9 0,-7-9 1,1 5-1,-1-5 1,0 8-1,0-8 1,0 10-1,0-10 1,-3 10-1,3-10 0,-6 11 0,0-3 1,1 1-2,0-4 1,-4 3-2,-1 3-3,-5-5-4,2 3-10,-1-1-9,-3-2-18,1 0-29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05.6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135 39 55,'0'0'41,"4"-9"-11,-4 9-8,0-7-8,0 7-3,0-11-6,0 11 0,-8-7-2,8 7 1,-12-4-2,4 4 1,-5 0 1,2 5-2,-1-2 1,-1 4-1,1 0 0,-1 3 0,4-2-1,-1 2 0,4 0 0,0 3-1,1-3 1,5 2-1,0 0 1,2 0-1,6-2 0,-1-1 1,4 0-1,0-3 0,4-2 0,-1-3 0,1-1 0,-1 0-1,1 0-1,-3-3-1,4 3-5,-7-5-11,4 2-8,-4 0-17,-1-1-25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06.5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92 26 76,'0'-9'50,"0"1"-16,-6 0-22,6 8-4,-14-1-1,8 5-1,-5 6-2,1 5-1,-2 1 0,2 5-1,1 1-1,1-1 0,5 3 0,0-2-1,3-4 1,1-3-2,5-5 2,4-2-1,6-5-1,-1 0-1,3-3-4,-3 0-10,4-5-10,-2-1-14,-4 0-28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06.8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0 153,'0'0'28,"0"0"-8,0 0-14,0 10-2,0-10-1,5 10-1,-3-3-2,1 3 1,-2-3 0,3 3-1,-1 2 0,-2-2-1,6 2-2,-7-3-5,3 2-10,-3-11-7,4 13-17,-4-13-29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07.2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19 128,'0'0'36,"0"0"-17,-2-13-9,10 13-2,-8 0-2,16-5-3,-9 4 0,6 1-1,-2 0-1,-2 1 0,-1 4-1,-8-5 1,8 14 0,-6-6-1,-2 0 0,0 3 1,-4-4-1,0 3 0,1-2 0,-4 1 0,7-9 0,-6 11 0,6-11 0,-1 8 0,1-8 0,0 0 0,3 8 0,-3-8-1,11 1 1,-11-1 0,11 2 0,-11-2 0,11 2-2,-11-2-1,14 3-8,-14-3-8,12 0-9,-12 0-22,7-3-26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10.3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148 68 20,'0'0'30,"0"0"1,8-1-6,-8 1-3,0 0-5,7 0-5,-7 0-3,0 0-2,8-6-2,-8 6 1,6-10-3,-6 10 0,8-10-1,-8 10 0,5-10 0,-5 10-1,2-11 1,-2 11-1,-4-10 1,4 10-2,-14-6 1,2 4 0,-2 0 0,1 2 0,-4 0-1,-2 2 1,3 1-1,-1 3 1,1 4-1,4 2 0,-1-2 1,4 3 0,0-1-1,5 1 0,1 0 0,2-2 1,1 0-1,3-1 0,2-2 1,4 1-1,0 1 1,1-5-1,4 4 0,-3-2 0,3 1 0,-5-3 0,4 3-2,-2-3-4,0 1-13,0 0-7,1-3-15,1-1-28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10.7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2 81,'0'0'53,"-8"-1"-20,8 1-22,0 0-1,0 0-4,8-2-1,-8 2-2,14 2-2,-5 3 1,4 1-1,1-1 0,0 4-1,0-3 1,2 0-1,-3 0 1,-3-1-1,1 0 0,-3-2-2,2-1-3,-10-2-8,0 0-9,6 2-13,-6-2-25,0 0-12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11.0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0 102,'0'0'47,"0"0"-19,0 0-18,0 0-3,14 5-2,-5-5-2,6 5 0,0-1-2,2 5-1,2-6 1,-1 1-1,-1 1-2,-2-4-1,0 4-7,-3-3-12,-4-2-8,0 1-25,-8-1-15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11.5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48 23,'0'0'51,"6"-3"-2,-6 3-32,0 0-2,0 3-3,0-3-2,-6 14-1,-3-8-3,6 10-1,-5-7 0,3 7-1,-1-1-2,4 4 0,1-4-1,1 2 0,0-3-1,6 3 1,2-8-1,1 2 1,2-5 0,2-2-1,-4-4 1,7 0-1,-2-4 0,0-6 0,-2 0 0,-1-3 0,2-2 0,-2-1 0,-5-4 0,2-1-1,-5 1 1,-1-1 0,-2-1 0,0 3 0,-5 3 0,-3 3-1,0 3 1,-3 5 0,-3 4-1,6 1 0,-4 6-3,-4-3-5,4 7-11,-1 1-8,2-1-21,0-2-20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13.4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175 74 8,'0'0'22,"0"0"1,0 0-7,0 0 3,0 0-5,7-5 5,-7 5-6,0 0-1,11-6-1,-11 6-2,7-6-2,-7 6-2,3-10 0,-3 10-2,1-10-1,-1 10 0,-1-13-1,1 13 0,-8-10-1,0 5 2,0-1-2,-3 3 2,0 3-2,0 0 1,-4 0 0,2 3 0,-1 3 0,-3 0-1,1 4 2,0 2-2,1 2 1,1 1 0,3 3 0,3 0 0,3-1-1,3 0 1,4 1 0,6-2-1,6-3 1,2-2-1,4-2 0,2-3 0,2-2 0,1 0-1,-2-4-2,2 0-6,-1 0-11,-1 0-8,-5-1-22,0-2-18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11.64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99 0 179,'0'0'23,"0"0"-2,0 0-11,0 12-6,-2 1-2,-3 5 1,1 2-1,-2 0-1,-7 5 0,3 1 0,-4-4-1,3 1 1,2-1-1,-2-3 1,2-1-1,6-2 0,2-3 0,1-3 0,3-3 0,4-3-2,6 0-1,-8-4-5,11 0-10,-5-7-3,2 0-6,-6-7-17,2 3-32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13.8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5 60,'0'0'58,"0"0"-21,-6-5-20,6 5-5,0 0-4,-2 7-2,2-7-2,2 9-1,-2-9-1,11 10 0,0-3-1,3 1 0,-2 2-1,7-1 0,-3-3 0,1 0-1,-1 3-2,-4-8-4,-1 1-12,-1 1-7,-10-3-17,0 0-26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14.1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85,'-8'5'50,"8"-5"-18,0 0-18,0 0-5,12 4-3,-2-4-2,7 3-1,-1-2 0,1 4-2,3-1-1,-1 1-1,-2 1-2,-2-1-6,-1 2-10,-3-1-10,-2 0-21,-9-6-18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14.7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76 88,'-6'-4'49,"6"4"-18,0 0-18,-10 5-6,10 0-1,-8 2-3,5 6 0,-2 0 0,5 4-1,0-4-1,0 5 1,4-3 0,3 3-1,3-5 0,1-3 0,3-4 0,-1-1 0,1-5-1,3 0 1,-1-5 0,-1-4-1,1-3 0,1 1-1,-1-6 1,0 2 0,-4-4-1,-1 1 1,-5-1-1,-4-4 1,-2 4 0,-8 0 1,-1 2 0,-7 5-1,-3 1 1,-1 8 0,-2 3-1,3 2 0,2 9 0,-2-3-2,6 8-3,-1-5-11,6 4-5,2-4-12,3-4-25,3-7-20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21.9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92 23,'0'0'37,"10"-2"-5,-10 2-5,8-6-9,-8 6-5,11-7-3,-11 7-2,9-8-1,-9 8-3,11-6 1,-5 4-2,-6 2 0,13-10-1,-8 4 0,4-1 0,-3-1 0,4 2-1,-4 0 0,-6 6-1,13-12 0,-13 12 1,9-5-2,-9 5 0,0 0-2,0 0-3,8-1-5,-8 1-12,0 4-15,0-4-20,-2 13-2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22.2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0 103 28,'0'0'55,"0"0"-7,0 0-27,0 0-5,0 0-6,11-3-4,-11 3-2,7-9 0,-7 9-1,13-10-1,-7 3 0,5-1-1,-1-1 1,1 2-1,-2-2 1,0 3-2,2 0 1,-3-1-2,-1 4-2,-7 3-11,12-10-7,-12 10-12,6-10-22,-6 10-16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23.0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65 85,'0'0'38,"0"0"-15,0 0-7,0 0-7,-4 8-2,4-8-1,0 0-3,0 0 0,0 0 0,0 0-1,0 0-1,0 0 1,0 0-1,0 0 0,8 0 0,-2-2 0,5-3 0,0-4 0,0 4 0,4-3-1,1 2 1,1-2-1,-1 1 0,0 0 0,-2 1 0,-2 1 0,-2 1 0,-10 4 0,8-1 1,-8 1-1,0 0 0,-11 9 1,0 0-1,-5 0 1,0 2 0,-3 1 0,1-2 0,-1 2 0,2 1 0,1-3 0,2-2-1,6 1 1,-1-4-1,9-5 0,-8 6 0,8-6 0,0 0 0,6-6 0,3 1 0,-1-4 0,2 0-1,2 6-7,-4-3-11,3 1-4,-11 5-16,8-9-30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28.7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77 67,'0'0'47,"0"0"-17,0 0-11,0 0-7,0 0-3,0 0-3,0 0-2,10-7-1,-10 7-1,8-6-1,-8 6 0,12-12 0,-2 7 0,-4-2 1,3-2-1,-2 1 0,2 2-1,-4-3 1,-5 9-1,8-8 1,-8 8-1,0 0-1,0 0 0,9 0-2,-9 0-5,0 0-12,0 7-7,0-7-20,0 10-20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29.0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84 55,'0'0'47,"0"0"-9,0 0-23,0 7-3,0-7-4,0 0-2,0 0-1,0 0 0,0 0-1,7 0-1,-7 0 1,7-7-2,-7 7 0,11-7-1,-3 1 0,0-1 1,1 1-2,1 2 1,-1-2-1,4-2 0,-4 1 0,1-1-3,2 4-6,-4 0-11,0-2-7,-8 6-19,5-11-22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29.8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80 76,'0'0'52,"0"0"-25,0 0-11,-5 5-4,5-5-5,0 0-1,0 0-2,0 0-1,0 0 0,0 0-1,5 0 0,-5 0 0,8-5-1,-8 5 0,8-5 0,-8 5 0,12-10 0,-5 5-1,2-2 0,-3 1 0,4-1 1,-3 2-1,4-6 0,-1 4 0,-2 3 0,0-1 0,-8 5 0,10-9 0,-10 9 0,8-3 0,-8 3-1,0 0-1,0 0-7,0 0-10,0 0-6,0 3-16,0-3-30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36.6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44 62,'0'0'38,"0"0"-12,1-7-10,-1 7-5,0 0-2,10-9-2,-10 9 0,0 0 0,4-10-2,-4 10-1,0 0 0,0 0-1,0 0-1,0 0-1,10-5 0,-10 5-1,0 0 0,11-1 0,-11 1 1,11-1-1,-11 1 0,14-2 1,-14 2-1,12-3 0,-5 0 1,-7 3-1,12-2 0,-12 2 0,10-2-1,-10 2-1,12 0-5,-12 0-9,0 0-9,0 0-16,2 10-23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11.88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13 13 186,'-10'5'23,"4"-5"-4,6 0-12,6 0-2,8 0-2,5-4-1,-2 3 0,1-2-1,5-1-1,-6 1 0,0 1-2,1 2-1,-5-1-6,1 1-10,-2 0-2,-1 5-7,-11-5-20,10 12-32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36.9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36 81,'9'-4'51,"-9"4"-18,0 0-20,8-6-3,-8 6-4,13-5-2,-13 5-2,15-8 0,-4 5-2,-1 1 0,-1-1 0,4 2-1,-2 0-1,-4-2-3,3 3-10,-10 0-8,12-1-17,-12 1-21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37.4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43 94,'-8'0'46,"8"0"-25,0 0-7,0 0-7,0 0-1,0 0-2,0 0-2,11-2 0,-5-2-1,4 0 1,-2 0-2,1 1 1,-3 0 0,4 1 0,-10 2-1,12-7 1,-12 7-1,11-5 0,-11 5-1,10-5-4,-10 5-14,8-4-7,-8 4-16,0 0-23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50.3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129 70 55,'0'0'39,"0"0"-5,10 0-11,-10 0-8,0 0-4,3-8-3,-3 8-2,1-11-1,-1 11-1,0-14 0,0 14-1,-3-12-1,-1 5 0,-4-1 0,0 4-1,-3-1 0,3 5 0,-5 0 0,1 0-1,-1 4 0,-1 5 1,5 3-1,-1 3 1,3 3-1,-3-2 1,6 4-1,0 0 2,0 2-2,4-1 0,0 1 1,0-6-1,8 2 0,-1-3 1,4-1-1,2-5 1,1-2-1,-3-5 0,5 1 0,-1-3 0,1-2 0,-2-1 0,-1-2 0,-1 0-1,-2-1 0,-3-1-4,3 3-3,-1-5-11,-2 2-5,4-4-15,0-1-32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50.7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99 83,'0'-8'51,"0"8"-19,0 0-17,0 0-4,0 0-4,1-5-3,-1 5-1,10-10-1,-10 10 0,9-10-1,-1 5 0,0-2 0,3-2-1,-3 1 0,3-1-2,0 3-1,-5-4-5,5 3-9,-11 7-9,9-6-15,-9 6-27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51.0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75 79,'0'0'50,"-3"8"-17,3-8-18,0 0-5,0 0-3,0 0-1,6 0-3,-1-7 1,6 2-2,-2-7 0,2 5-1,0-2 0,2-2-2,-4 2 0,-1 3-6,0-2-11,-8 8-6,11-9-14,-11 9-29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51.4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65 138,'0'0'31,"0"0"-10,0 0-14,0 0-1,0 0-2,5-5-1,-5 5-1,6-7-1,-6 7 1,14-11-1,-4 4-1,-4 2 1,2-3-1,0 1 0,0 2 0,-1 1-1,-7 4-2,13-4-3,-13 4-12,6-1-6,-6 1-13,13-2-29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51.8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100 51 100,'2'-9'45,"0"1"-16,-2-6-18,0 14-3,0-13-2,0 13-2,-11-5-1,4 5-1,-4 1 0,4 6-1,-6 2 1,0 6-2,1-2 1,4 6 0,-1-4 0,2 4-1,4-1 1,-1 1-1,4-2 0,7-5 0,1 3 0,6-6 0,-1 0 0,3-4 0,1-2 0,0-3 0,-1 0-2,-2-2-2,2 1-10,-4-4-7,-4-1-9,0 0-24,-2 0-20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52.4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28 85,'0'-13'52,"0"13"-20,0 0-17,3-10-5,-3 10-3,8-4-2,2 4-2,-10 0-1,9-1 0,-9 1-1,13 0 0,-13 0 0,11 8-1,-11-8 1,1 13-1,-1-4 0,0 0 0,0 1 1,-1 2-1,-3-3 0,0 0 0,2-1 0,1-2 0,1-6 0,-2 11 0,2-11 0,0 0 0,0 0 0,0 0 0,5 6 1,-5-6-1,12 0 1,-5-5-1,0 3 2,0-3-1,2-1-1,-3 1-1,2 3-3,-8 2-12,8-13-5,-8 13-7,6-8-23,-6 8-26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52.9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13 116,'-2'-10'39,"2"10"-15,0 0-13,0 0-4,5 4-1,-5-4-3,3 14 0,2-4-1,0 4 0,-2-6-1,1 2 0,-4-10 0,15 12 0,-8-10 0,0-2 0,-3-2 0,7-4-1,-3-2 2,-3-1-2,0 2 0,-2-4 1,-2 0-1,4 4 0,-5-2 1,0 9-1,0-7 0,0 7 1,0 0-1,-5 6 1,5 4-1,0-3 1,0 4-1,5 1 0,-2-2 0,2 2 0,3-1 0,-2-3-1,-1 1 1,4 0-2,-3-3-2,-6-6-3,11 10-11,-11-10-5,2 8-14,-2-8-29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57.1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51 0,'0'0'15,"0"0"-2,0 0-1,0 0 5,0 0 2,0 0-1,0 0 2,0 0-5,0 0 0,0 0-4,0 0-2,0 0-3,3-8 0,-3 8 0,3-10-2,-3 10 1,0-12-1,0 12-2,0-11 0,0 11 0,-11-7 0,3 5 0,0 1-1,-3 2 0,0 1 0,0 6 0,-1 2 0,-1 2 0,2 5 0,0-1 0,0 3 0,3 2 0,1 1-1,2 0 1,2-2-1,3 1 1,0 0-1,6-2 0,3-2 1,4-4-1,3-3 0,4-3 0,-3-5 0,2-2-1,0 0-3,-3-7-5,-1-1-9,-2 0-6,-2-2-12,-5 1-28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12.536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78 0 165,'0'0'25,"-10"9"-5,1 0-8,-1-2-7,5 5-1,-5-2-1,1 5 0,1-2-1,3 1 0,-2 0 0,3-1-1,3 0 0,1-1 0,0-2-1,4-4 0,3 0-1,0-3-2,7 1-5,-2-5-11,2-5-2,0-5-6,2 0-21,-2-5-33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57.5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73 74,'0'0'49,"0"0"-15,0-12-18,0 12-5,0 0-3,0 0-3,0 0 0,8-8-1,-8 8-1,8-8 0,-8 8-1,12-12 0,-1 7-1,2 0-1,-1-1 0,-1 1 0,4 2-1,-5-4-2,1 7-4,-11 0-10,13-1-4,-13 1-13,0 4-24,-2 4-13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57.7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33 72,'0'0'49,"0"0"-17,-6 8-16,6-8-7,0 0-2,0 0-1,8 5-1,-8-5-1,14 0-1,-5-2-1,2-1-1,2-4-1,1 1-1,-2 1-2,2-1-6,-3 0-9,0 1-9,-3 2-19,2 0-16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58.0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34 142,'0'0'29,"0"0"-8,0-11-13,4 10-2,1-8-2,3 5-2,1 0-1,4 1 0,-4 1 0,1 2-1,-2 0 0,-1-1-2,0 1-3,-7 0-7,0 0-7,8 0-9,-8 0-19,0 0-17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58.4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98 15 98,'0'0'43,"0"-8"-18,0 8-12,0 0-3,-7-5-3,-1 3-3,8 2 0,-10 0-1,10 0 0,-16 2-2,8 3 1,-1 3 0,1 1-1,0 2 0,0 4 0,0 1 0,4-1-1,2 4 1,2-1-1,0-3 0,6 2 0,2-8 2,5 0-2,-1-3-2,2-4 2,4-2-2,-3-2-2,2 1-8,-2-5-8,-3 2-5,-4-1-18,-8 5-26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59.0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49 53,'0'0'51,"3"-9"-10,-3 9-20,2-11-8,-2 11-3,6-13-2,-6 13-3,9-11-1,-9 11 0,11-4-2,-3 4 1,-8 0-2,10 0 1,-10 0-2,4 9 1,-4-3-1,-4 3 0,-3 0 0,1 1 1,1-1-1,-2-1 0,3 0 0,4-8 0,-3 10 0,3-10 0,10 6 0,-4-3 0,3-3 0,1 3 0,1-1 2,-3 3-1,-8-5-1,9 12 1,-9-12 0,5 15-1,-5-5 1,-5-3-1,-4 2 0,1-4 0,-3 2-1,-2-3-2,5 0-3,-6-4-5,14 0-8,-9-2-6,9 2-15,-3-10-26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8:59.6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4 135,'-8'-2'32,"8"2"-11,0 0-12,0 0-2,0 0-3,-5 7-1,5 2-1,0 2 1,0 1-2,0 3 1,0-2-1,0-2-1,5 0 2,-3-3-2,-2-8 0,11 3 0,-4-5 1,1-7-1,2-1 0,1-2 0,-2 0 0,-1-2 0,1 1 0,-4 1 0,0 5 1,-5 7-2,6-11 2,-6 11-1,0 0 0,0 0 0,0 4 1,0 3 0,0 0-1,0 4 0,0-2 1,0 0-1,2 4 1,-2-2-1,3-1-1,-2-1 1,1 2 0,-1 0-1,1-4-1,3 9-6,-5-4-10,0-1-2,0-1-12,0 3-22,-5-2-20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6T08:49:01.1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9:02.0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124 41 48,'0'0'40,"0"0"-10,0 0-10,0 0-5,2-8-4,-2 8-3,0-8-2,0 8-1,0-10-1,0 10-1,-3-8 1,3 8-1,-11-5 0,11 5-1,-17 0 1,6 0-2,-2 5 0,2 0 0,-1 3-1,-1 1 1,4 4 0,-2-2-1,3 2 0,3 2 0,3-1 1,2 3-1,0-4 0,7-1 0,2 1 0,5-4 0,0-4 1,4 0-1,-1-2 0,-1-3-1,2 2-2,-5-5-6,1-2-11,-3 2-8,0 0-23,-2-4-21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9:02.3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29 88,'-10'6'50,"10"-6"-19,0 0-16,0 0-8,0-7-1,11 5-3,-3-3 0,4 1-1,-1-1 0,4 3-1,-1-2-1,-5 0-2,5 4-5,-14 0-11,14-2-10,-14 2-15,0 0-27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9:02.6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12 121,'-3'9'37,"3"-9"-15,0 0-14,0 0-2,0 0-3,0 0-1,0 0-1,6 0 0,-6 0 0,13 0 0,-5-1-1,1-2 0,0 1-1,-2-1-2,7 2-11,-5-1-9,1-2-13,-1 0-25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08.5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13 181,'-9'-9'22,"9"9"-3,-6-4-15,6 4-1,0 0-2,0 0 1,0 0-3,-8 0-2,8 0-8,0 4-8,0-4-4,0 0-15,0 10-32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12.74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21 4 197,'-11'-4'20,"11"4"0,-10 0-16,10 0-2,0 0-1,1 8-2,6 1-3,-7-9-10,15 7-6,-7-4-3,6 0-11,-1-3-35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9:03.3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50 112,'0'0'40,"0"0"-20,0 0-9,0 0-4,0 0-2,12-4-1,-6-4-1,4 5-1,-2-2-1,3 0 1,0-1-2,-3 2 1,0-2-3,-8 6-2,11-4-8,-11 4-9,8-5-11,-8 5-26,0 0-16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9:03.9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75 33 62,'0'-8'56,"0"8"-22,5-11-19,-5 3-4,0 8-3,-2-6-2,2 6-2,-8-3 0,8 3-1,-16 7-1,9 0 0,-3 0-1,2 3 0,1 1 0,0 2-1,0-1 0,3-1 0,1 2 1,3-1-1,0-1 0,7-3 0,0 0 0,4-2 1,-5 1-1,7-5 0,0 2-1,-4-4 0,5 1-4,-6-1-11,3-2-7,-4-1-12,-3-3-27,-4 6-7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9:04.6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16 79,'0'0'49,"0"0"-24,-1-8-9,1 8-5,0 0-3,0 0-1,0 0-2,8-5-1,-8 5-1,11-2 0,-11 2-2,9 0 0,-9 0 0,11 3-1,-11-3 2,5 12-2,-5-2 1,0-2-1,-2 4 1,-1-2-1,0 0 0,-5 1 0,8-3 0,-3 1 0,3-9 0,-2 11 0,2-11 0,0 8 0,0-8 0,5 8 0,-5-8 0,11 5 0,-11-5 0,14 1 0,-8 0 0,2-1 0,0-2 0,0-3 0,0 2 0,-8 3-4,17-9-7,-8 5-9,-2 0-6,-7 4-18,11-10-28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08:49:05.2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30 110,'0'0'42,"0"-9"-15,0 2-15,0 7-3,5-7-4,-5 7 0,9-4-3,1 2 1,-4 1-2,4 1 0,-3 0 0,1 0 0,-8 0-1,8 6 1,-6 2-1,-2 0 2,0-1-2,-2 1 1,-3-1-1,2 0 0,-3 2 0,6-9 0,-3 8 0,3-8 0,0 0 0,0 9 0,0-9 0,8 4 0,-8-4 0,11 0 0,-2 3 0,-1 1 0,1-3 0,2 0 0,-3 2-1,2 0 2,-4 0-1,-6-3 0,9 7 1,-9-7 0,0 0-1,-5 8 1,-1-3 0,-5-1 0,-4 2-1,4 0 0,-5 1 0,-1-1-2,1 3-5,-4-3-10,9 2-5,-4-3-10,5-3-28,3-2-25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14:09:53.36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75 42 28,'0'0'48,"0"0"-10,0 0-14,0 0-6,0 0-6,0 0-4,0 0-1,0 0-2,0 0 0,-5 0-1,5 0-1,0 0 0,0 0 0,0 0-1,0-9 0,0 9-1,7-7 1,-7 7-1,6-7 1,-6 7-1,14-8 0,-14 8 1,16-7 0,-7 4-1,-1 2 0,-2 1 0,4 0-1,-4 3 1,-6-3 0,12 12 0,-8-1-1,-1 0 1,-3 2 0,0 0 0,-3 0 0,-4 1 0,-2 0-1,-2-1 1,-5 1-1,-1 1 0,1-1 1,-1-1-1,0 2 0,-2-3 0,6-1 0,2-3 0,2-1 0,9-7 1,-6 10-1,6-10 0,0 0 1,8 6 0,3-3-1,-2-2 1,7 0 0,-1-1 0,1 4-1,0-3 0,1 2 1,-3-2-1,-1 2 0,1-2-1,-3 3 1,0 0 0,-3-4-1,-1 2 0,-7-2-3,14 4-9,-14-4-7,8-4-3,-6-6-12,-1 4-30,3-4-14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6T14:09:54.28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17 63 100,'0'0'45,"-5"-7"-16,5 7-15,-8-6-4,8 6-4,-3-7-2,3 7 0,0-7-2,0 7 1,5-8-2,-5 8 1,7-9 0,-7 9-1,15-7 0,-15 7 1,9-7-1,-1 7 0,0-4 0,-1 3 0,1 0 1,0 1-2,0 2 1,1 1-1,-2 3 1,-7-6 0,9 13-1,-9-13 1,0 15-1,0-6 1,-1-3-1,-6 4 1,3-4-1,4-6 0,-15 11 0,9-2 0,6-9 0,-11 7 0,11-7 1,0 0-1,-5 8 0,5-8 0,0 0 0,2 1 0,-2-1 0,14 0 0,-6 0 1,1 2-1,1-1 0,1 0-1,0 2 1,-2 3 1,2 0-1,-1 1 0,-3 4 0,0-1 0,-3-1 0,3 0 0,-4 2 1,1 2-1,-2-5 0,-2 0 0,0-8 1,0 14-1,0-14 1,-12 12-1,4-8 1,-3-1-1,0 0 0,-3 2 1,-1-4-1,0-1 0,-1-3 0,-1 1 0,3-3 0,-2-4-2,5 6-3,0-7-14,11 10-1,-11-15-5,11 7-18,0-5-38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10T08:30:03.0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32 35,'7'-7'41,"-7"7"-5,7-10-11,-7 10-6,3-7-6,-3 7-3,0 0-2,3-9-1,-3 9-1,0 0-1,0 10 0,-5-4-2,5 10 0,-5-1-2,2 7 1,-3 2-1,5 7 1,-6 0-2,1 1 1,3 0-1,-3-3 1,4-3 0,-3-2-1,2-5 0,1-5 1,0-2 0,2-12-1,0 6 1,0-6-1,7-3 1,-2-4-1,-1-5 0,3-1 0,3-3 0,-4-4-1,6-3 1,0-1 0,2-2 0,-3-2-1,5 3 2,1 2-1,-1 2 0,-1 4 0,-1 6 0,1 4 0,-5 4 0,2 3 1,-3 10-1,-1 0 1,-2 4-1,1 5 1,-3 1 0,-2 2-1,-2 0 0,0 0 0,-2-3 1,0-1-1,-1-5 0,1-1 0,2-12 0,-3 5 0,3-5 1,3-3-1,2-6 0,2-4 0,3-4 0,0 0 0,-1-2 0,6-3 0,-1-2 0,3 1 0,-4 2 0,4 5 0,-2 4 0,0 0 0,-1 8 0,-4 4 1,-2 4-1,-1 8 1,0 2-1,-2 3 1,-2 2 0,-3 3-1,0 2 1,0 0-1,0-2 0,0 0 1,0-4-1,0 0 0,-3-2 0,3-4 0,-3-2 1,1-4-1,2-6 0,0 7-1,0-7 0,0 0-1,0 0-5,0-7-10,0 7-4,6-16-9,1 6-22,2-4-35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10T08:30:03.0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0 166,'0'0'26,"0"0"-6,0 0-14,-4-1 0,4 6-3,-3 2 0,3 2-1,-2 3 0,2 0-1,-3 1 0,1-1 0,0-2 0,-1-3-1,3-7 0,-1 8-2,1-8 0,0 0-3,0 0-5,1-12-10,2 2-4,-1-2-17,2-2-28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10T08:30:03.0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22 134,'1'-9'37,"-1"1"-13,0 8-13,3-5-4,-3 5-1,0 0-2,0 0-1,0 0-2,0 0-1,7 0-1,-7 0-2,6 6-11,-6-6-7,0 0-5,8 6-22,-8-6-31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10T08:30:03.0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31 158,'0'0'28,"0"7"-7,0-7-13,0 7-3,2 2 0,-2-9-2,4 15-1,-4-4 0,1 0-1,-1 2 0,0-4 0,0 2 0,0-5-1,0-6 0,0 9 1,0-9-1,0 0 0,6-5 0,1-2 1,0-4-1,5-3 0,-1-3 0,3 1 0,2 1 0,1-3 0,0 4 0,0 3 0,-1 4 0,-2 4 0,-3 3 0,-1 5 0,-4 4 1,-3 4-1,-1 3 2,-2 4-2,0 1 1,0 2 0,-1-3 0,0 2 0,-5-3-1,4-1 1,2-4-2,-1-5 0,1 2-3,0-11-9,0 0-8,0 0-4,-7-9-14,4-1-41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13.94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-1 37 150,'0'0'28,"0"0"-7,0 0-10,0 0-5,0 0 0,3-5-2,4 5-1,3-2 0,3 2-1,-1 0 0,4 0 0,0 0 0,1-1-1,-3 1 0,3 0 0,-3 0-1,0 0 1,-2-1-1,-1 0-1,-5-1-2,-6 2-5,12-9-11,-12 9-2,8-10-6,-8 4-20,0 6-33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14.18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48-1 184,'-5'0'22,"5"0"-3,-12 6-12,12 4-2,0 4-1,0 2-2,-1 5 0,1 5 0,-6-2-1,2-2-1,0 1 1,-4-2-2,6-2-1,-3-6-1,5 1-6,0-14-11,0 0-2,13 0-6,-3-4-22,1-7-34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14.64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138 0 157,'0'0'28,"0"0"-7,0 0-10,-9-6-3,9 6-3,-10 9-1,6 2-1,-4 3 0,2 6-1,-3-1 0,4 7 0,-5 1 0,6 1-1,-5 4 0,3 5 0,1-4 0,-4 5-1,3-5 1,-1-1-1,3 0 0,-4-6 0,3-4 2,-2-7-4,3-3 2,1-4-1,3-8 0,0 0-1,0 0-3,0-8-4,3-3-10,0-3-3,5-1-5,-3-6-21,3 5-31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15.09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24 184,'0'0'21,"3"-13"-2,7 11-13,-10 2-2,12-7-1,-12 7-1,15-2-1,-11 2 1,4 0-1,-1 1 0,5 2 1,-5 3-1,3-1 0,3 3 0,1 2-1,-1 0 1,-2 2 0,-1 1-1,0 4 0,-2 1 1,-2-2-1,-6 3 0,0 0 1,0-1-1,-6 0 0,-4-4 2,-1 1-2,-3-4 0,-2 1 0,-1-4 0,2-1 0,-5-1 0,3 1 0,1-3 0,3-1 0,8 1-8,-7-4-6,12 0-7,0-7-3,10 0-12,1-6-35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25.6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37 28,'0'0'37,"-3"-9"-6,3 9-3,0 0-10,0-7-3,0 7-4,0 0-2,-4-8-1,4 8-2,0 0 0,0 0-1,0 0 0,0 0-1,0 0-1,0 0 0,0 0-1,0 0-1,0 0 1,0 0-1,-7 7 0,7 3 0,0 2 0,0 0 0,4 5 0,0 4 0,2 2 0,3 4 1,-1 1-1,5 3 0,-2 0 1,-1 3-1,3-4 0,-3 4 0,1-7-1,-2-1 0,-1-2 1,-1-6-2,0-4 1,-2-4 1,-5-10-1,10 2 1,-10-2-1,7-8 0,-4-6 1,2-2-1,1-2 1,1-7-1,0 2 0,0-8 0,0 1 0,2-2 0,-3-1 0,2 0 0,-5 2 0,4-2 0,-1 4 0,-2 6 0,-1 0 0,1 4 1,-2 6-1,-1 3 0,-1 10-1,1-8 0,-1 8-1,0 0-1,0 15-4,0-7-8,0 4-7,0 3-7,0-1-21,0 0-36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26.0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25 155,'-8'-1'27,"2"-1"-6,6 2-14,0 0-1,0 0-2,0 0 0,5-1-2,3-1 1,2 2 0,1-2-1,5 1 0,0-1-1,1 0 0,1 0 0,-2 0 0,4 0-1,-3 0-1,1 1 0,-7-4-3,9 5-10,-11 0-6,2 0-5,-11 0-16,14 0-40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27.2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 0 102,'0'0'51,"9"7"-20,-2 3-16,-7-10-4,13 17-3,-12-9-2,8 8-2,-4 0 0,0 0-2,-3 2 0,0-4 0,-2 3-1,0-3 0,-7 0-1,2-2 1,-6-4-1,3 2 1,-5-2-1,-1-5-1,-1 0 0,0-3 0,5 0-2,-3-6-3,13 6-10,-7-20-6,11 2-8,0-3-22,13-8-33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27.4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2 165,'-9'0'28,"-5"-1"-7,4 1-11,-1 0-5,11 0-2,-10 6-1,10-6 0,0 0-2,0 0 0,0 8-3,0-8-7,0 0-10,13 2-4,-8-1-13,5-1-33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30.9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48,'0'0'35,"0"0"-8,0 0-9,-8 4-6,8-4-3,0 0 0,0 0-2,0 0 1,-10 5-1,10-5-1,0 0 0,0 0-1,-5 6 0,5-6-2,0 0 0,0 0 1,0 0-1,0 0-1,0 0 1,7 7-1,1-7 0,5 1 0,-1-1 0,5 1-1,-2 0 0,2 0 0,-1-1 0,2 2 0,-3-1-1,-1 0 0,-4-1 1,1 0-1,-7 1-1,-4-1 0,0 0-2,0 0-2,3 7-10,-8-6-5,-7 5-8,1-3-19,-2 3-32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09.3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149 13 106,'10'-5'46,"-10"5"-18,6-8-13,2 8-4,-8 0-4,0 0-1,0 0-1,0 0-2,0 0 0,0 0-1,0 0 0,-6 7-1,-4-2 0,-1 4-1,-4-2 1,-1 2-1,-1 3 1,0-2-1,0 3 0,1-1 0,0 0 0,6 2 0,2-4 0,0-1 0,5 1 1,1-2-1,2 0 0,3 0 1,7 1-1,-2-3 0,4 0 0,2 2 1,0-1-1,2-2 0,1 0 1,-3 1-1,1-3 0,-1 1 0,-3-1 0,-1 3 0,1-5-2,-11-1-2,12 6-7,-12-6-8,0 0-4,0 0-10,0 0-32,-6-6-20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31.2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45 85,'0'0'56,"-10"6"-23,10-6-16,0 0-5,6 7-3,-6-7-3,21-2 0,-6-3-2,2 3-2,1 0 0,-2 0 0,2-1-1,-2 2-1,-1-1 0,-5-1-1,3 1-4,-13 2-9,9-10-6,-9 10-6,4-13-17,-4 2-35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31.5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90 0 155,'0'0'29,"-12"0"-7,12 5-8,0-5-8,-1 17-2,1-3-1,-1 3-1,-2 6-1,-1-2 1,-2 1-1,-3 6-1,-2-5 0,1-1 0,-3 2-1,3-7 0,5 1-2,-4-11-6,9-7-11,0 0-3,7 0-11,2-10-31,6-5-18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41.8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20,'0'0'23,"0"0"1,0 0-6,0 0 1,0 0-2,7-7-4,-7 7-3,0 0-4,0 0-3,0 0 0,0 0-3,9-3 1,-9 3 0,0 0 0,0 0-1,0 0 1,0 0 0,0 0-1,5 0-1,-5 0-1,0 0-1,0 0-2,10 0 0,-10 0 0,0 0-1,0 0 1,9-3-3,-9 3-13,0 0-17,0 0-1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42.9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503 10 3,'0'0'27,"0"0"3,0 0-5,0 0 2,0 0-8,0 0-4,5-3-2,-5 3-3,0 0-2,0 0-2,9-3-1,-9 3-1,0 0 0,0 0 0,0 0 0,0 0 0,7-3-1,-7 3 0,0 0 0,0 0-1,0 0 1,0 0-2,0 0 1,0 0-1,0 0 0,-6-1 0,6 1 1,-10 0-1,10 0 0,-14 0 1,6 0-1,-4 0 0,-1 1 0,-2 0 0,-1 0 0,-7-1 0,2 1 0,-7-1 0,-2 0 0,-3 1 0,-4 1-1,5 1 1,-5-1-1,5 3 1,4-1-1,5 2 0,3 1 0,10-1-1,2 1 2,8-7-1,-4 12 0,4-12 0,3 10 0,2-3 0,7 1 0,0-1 0,4 0 0,4 3 0,4 1 0,3 2 0,1 0 0,-1-3 0,2 3 0,-6-2 0,1 1 0,-10-1 0,-7 1 0,-3 0 1,-4 1-1,-11 1 0,-6 2 1,-7 0-1,-5 3 0,-2 1 1,-3 2-1,-2-4 1,1 6 0,5-2-1,2-2 0,5 0 0,6-2 0,4-1 0,6-5 0,3 4 0,4-7 0,0-1 0,5 1 0,4-3 0,2 0 0,2-3 0,6 1 1,2-4-1,3 0 1,6-2-1,3 0 0,2-1 0,3-1 2,-1-1-2,2 0 0,0 2 0,-4-1 0,-1 0 0,-3 4 0,0-4 0,-4 2 0,-1 2 0,-2 0 0,-7 2 0,-1 0 0,-4 0-3,-3-2 0,-1 8-6,-8-8-7,0 0-6,0 0-5,-8-2-20,-2-4-43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45.7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90,'0'0'51,"0"0"-23,0 0-13,0 0-3,0 0-5,0 0-1,0 0-1,-5 0-1,5 0 0,0 0-2,0 0 0,-2 5 0,2-5-1,-2 11 0,2-11-1,-3 13 2,0-5-2,-1 0 1,2 1 0,1 1-1,1 0 0,0 0 1,0-2-1,3 0 1,4 0-1,-7-8 0,11 7 0,-5-6 0,2-1-1,1 0-1,-9 0-4,15-11-12,-6 1-3,1 1-8,-4-4-20,1 2-33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45.9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14 174,'0'0'22,"-2"-8"-3,2 8-12,0 0-3,6-6-1,-6 6 0,0 0-2,0 0-1,6 6-1,-6-6-2,0 7-10,0-7-7,0 7-4,0-7-14,0 0-36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46.5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145 12 123,'0'0'38,"0"0"-15,0 0-9,3-5-7,-3 5-1,0 0-1,4-7-2,-4 7 1,-4 0-1,-3 0-1,-3 3 0,-4 1 1,-2 4-2,-3 1 0,2 1 1,-2 0-2,3 2 1,2 1 0,5-2-1,2 1 1,7 0-1,0-4 0,7 2 1,3-4-1,3 2 0,3-2 0,-2-1 0,1 1 0,2-5 0,2 4 0,-6-3-1,4-2 1,-6 0-2,6 0-1,-6-4-5,4-1-11,-7-2-2,2 2-8,-6-5-27,-4 10-23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46.8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20 169,'-7'0'24,"7"0"-6,0 0-12,6-9 0,6 9-3,-2-5-1,3 5 0,1-2 0,1 2-1,-1 0-1,-1 0 0,-1 1-1,0-1-5,2 2-12,-3-2-2,1 0-9,-2-2-24,4-3-28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48.6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 6 145,'0'0'31,"1"-8"-9,-1 8-13,0 0-2,0 0-3,0 9 1,0-1-2,0 7-1,0-2 1,-1 4-1,-2 1 0,0 2-1,-2 0 0,-1 1 0,2-2 0,-3 0-1,1-3 1,0-2-1,2-4 0,1 0 0,-3-2 1,6-8-1,-4 7 0,4-7-1,0 0 0,0 0 0,0 0-3,0 0-11,0-4-4,0-5-5,3-1-12,1-4-35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49.0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3 169,'0'0'23,"-8"-3"-3,8 3-13,4 0-1,5 2-2,1-2-1,2 3 0,3-2-1,6-1 0,-3 0-1,8 0 0,-6 0 0,5-3 0,-5 2 0,2 0-1,-5 0 0,-5 1-1,0 3-1,-12-3-2,10 13-4,-12-5-12,-1 5-2,-8-1-9,-2 3-27,-4 0-22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09.6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0 131,'-1'8'36,"1"-8"-12,3 9-11,-3-9-5,14 4-2,-5-4-1,4 0-2,1 0-1,1 0 0,-1 0-1,0 3 0,2-2 0,-4 1 0,2 3-1,-4 0 0,1-1-2,-4 1-1,6 3-9,-13-8-7,14 12-4,-14-12-15,14 7-32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49.3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28 162,'0'0'27,"3"1"-6,6 3-6,-2-4-11,6-1 0,1-2-1,3 3-1,1-4-1,1 2 0,-5 1-1,2-4 1,-1 3-2,-2 0-2,1 2-4,-10-1-12,8 0-2,-2-2-8,-2-1-26,2 0-28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49.9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82 6 145,'3'-9'30,"-3"9"-8,0 0-12,0 0-3,0 0-2,-3 12 0,-3-2-2,-1 7 0,0 1 0,-3 2-1,-1 1-1,4-1 1,-5 1-1,5 0-1,0-5 1,3-1 0,1-1-1,3-3-1,0 0 0,3-2-3,8-1-11,-4-7-5,8 2-3,-4-4-14,4-2-34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50.2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144 0 178,'0'0'24,"-5"10"-4,5-10-12,-5 19-2,3-7-3,0 1-1,-3 5 0,2 1-1,1 0 0,-1 1 0,-6-1 0,4 3-1,-7 2 0,2 2 1,0-4 0,-1 1-1,-2-6 0,2-1 1,2 0-1,-1-7-1,5-4-1,-4-6-1,9 1-6,-3-13-11,3 0-3,2-12-7,3 0-28,5-3-28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50.4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23 194,'-3'-16'21,"3"16"-2,3-8-14,-3 8-2,7 0-1,-7 0 0,11 3-1,-11-3-3,10 11-1,-10-11-12,0 10-5,0-10-3,0 9-12,0-9-35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51.3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5 142,'-5'-6'32,"5"6"-10,0 0-12,3 0-3,-3 0-1,7 11-1,-2-2-1,2 5-1,0 0 0,1 3-1,-1-1 0,3 3 0,-2-3-1,1 4 0,-6-3 0,2 1 0,-3 2 0,-2 0-1,0 2-1,-1-2 1,-5-2 0,-2 1 0,-1 1 0,-2-4-1,1 6 1,1-10 0,-3 1 0,3-1-1,3 0-3,-4-9-6,10-3-10,0 0-3,0 0-10,-1-4-31,4-5-24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53.9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157 162 15,'0'0'35,"0"0"-2,0 0 0,0 0-9,8-1-7,-8 1-3,0 0-4,0 0-1,0 0-2,0 0-1,5-7-2,-5 7 0,8-6 0,-8 6-1,6-12-1,2 1 1,-3 1-2,0-3 1,2 0-1,-2-1 0,-3-1-1,-2 3 2,0 0-1,-2 1 1,-3 2-1,-5 0 1,3 5-1,-5 2 0,-1 2 0,1 2 0,0 5 0,-1 5-1,4 4 1,-3 1 0,-1 6-1,3 3 1,1 1-1,-2 2 1,2-1 0,4 2-1,2-2 1,-4 0 0,5-3-1,1-4 1,1 2-1,0-2 1,0-1-1,0 2 1,0-4-1,-1-1 0,-1 1 0,-1 0 1,0-2-2,-2 0 1,0-5 0,3 2-1,-7-4 0,6-2-1,3-7-2,-3 8-4,3-8-10,-5-8-3,5-1-6,1-5-16,5-3-35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54.1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52 180,'-1'-7'22,"1"7"-4,8-7-11,1 5-3,5-3-1,3 2-1,3 1 0,0 0-1,3 0 0,-6 0-1,0 0-1,-2 0-2,2 2-14,-4-4-2,-3 1-5,0-1-15,0 0-36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56.1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5 94,'0'0'47,"0"0"-22,0 0-10,0 0-4,0-9-3,0 9-1,0 0-3,0 0 1,0 0-2,0 0 1,0 0-2,-6 9 0,-1 0 0,4 1 0,0 5 0,-4 0 0,3 1-1,0 0 0,2 2 0,-3-4 0,5 0-1,0-3 1,1-3-1,5-1 0,-6-7 0,11 5 0,-4-5 0,3 0-2,-1-3-2,-2-6-11,1 1-4,-1-6-6,6 2-12,-9-5-34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56.4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4 185,'-10'-4'22,"10"4"-3,-15-1-14,15 1-1,0 0-2,3 5-2,-3-5 0,10 9-1,-10-9-1,7 9-4,2 0-12,-9-9-3,4 14-7,-4-14-19,9 12-34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57.0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182 0 171,'0'0'25,"0"11"-6,0-11-12,-4 16-1,3-6-2,1 5 0,0 0-2,-2 4 1,1 1-2,-2 2 1,1-1-1,-3 3 1,1-2-1,-1 2-1,-2-6 1,0 3 0,-2 0-1,3-3 1,-6 0-1,-1-4 0,2-4 0,-2-2 0,-1-1 0,-1-5 0,2-2-1,0-1 0,3-5-2,0-4-4,10 10-9,-2-22-6,4 6-4,7-4-17,8-5-34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10.5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16 144,'-6'-6'31,"6"6"-10,-8-10-13,8 10-2,0 0-2,0 0 0,-14 8-2,12 5 2,-1 2-2,-2 7-1,1 2 1,2 4-1,-1 2 1,1-2-1,2 0-1,2-4 1,3-3-1,4-8 1,0-6-1,7-6 1,0-3-1,2-8 1,3-6-1,-1-3 1,3-4-1,1-3 0,-3-1 0,0 0 0,-3-2 0,-2 4 0,-5 3 0,-2 1 0,-1 9 0,-8 12 1,0 0 0,0 0-1,2 10 1,-2 11 0,-2 2 0,-3 6-1,2 0 1,2 0-1,-1 0 0,2-2 0,0-2-1,0-6-1,2 2-1,-1-10-4,4 3-12,-3-7-3,1 0-7,-3-7-22,9 0-31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57.2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17 180,'-1'-8'23,"1"8"-4,-6-12-13,6 12-2,0 0-1,0 0-1,0 0 0,0 0-1,0 0-1,0 0-1,0 11-1,0-11-12,-4 11-6,4-11-3,0 0-12,0 0-34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57.8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13 174,'-6'0'23,"6"0"-4,0 0-11,0 0-4,0 0 0,6-8-2,5 6 0,2 2-1,1-1 1,3 1-1,-1-1 0,1 1 0,1 0 0,-2 0 0,2 0-1,-8-1 1,3 1-2,-3 0 0,-3 0-2,-7 0-3,10 2-11,-10-2-3,0 0-5,-3 8-18,3-8-31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58.1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12 186,'0'0'22,"0"0"-2,0 0-14,9-1-2,2-2-2,5 2-1,-2 1 0,2 0-1,-1 0 0,-1 0-2,2 2-4,-6-2-13,3 0-3,-6-1-5,4-2-21,1-2-40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6:59.5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494 18 83,'0'0'46,"11"-4"-19,-11 4-12,9-1-4,0 1-3,-9 0-2,11-1 0,-11 1-1,0 0-1,0 0 0,6-5 0,-6 5-1,0 0 0,-12-4-1,5 4-1,-6-2 1,1 2 0,-7 0-1,3 0 0,-8-1 0,2 1 0,-4 0 0,-2 1 0,-2 1-1,-6 7 1,4-2-1,-1 3 1,3 2-1,2 1 0,4 0 0,6-1 0,7 2 0,7-3 0,4 0 0,6 1 1,6 0-1,11-2 1,-3 2-1,5 0 0,4-1 1,1 0-1,0 4 0,-1-1 0,-3 1 0,-8-2 1,-2 1-1,-6 1 0,-9 2 0,-2 1 0,-10 2 1,-8 0-1,-8 1 0,-3 2 0,-8-1 1,1 1-1,-4-2 0,0-1 0,2-1 0,8 2 0,3-3 0,8-5 0,4 0-1,8-3 1,5 0 0,3-2 0,8-1 0,2-3 0,6-2 1,4-1-1,1 1 0,7 0 0,2-2 0,7 0 0,-3 0 0,5 0 0,-2 0 0,2 0 0,-2 0 0,-1-2 0,-4 1 0,0 0 0,-2-2 0,-2 3 0,-2 0 0,-2 0 0,-3 0 0,2 0 0,-8 0 0,1 1-1,-2 2 0,-2-3-4,-4 7-6,-8-7-9,9 2-3,-9-2-12,0 0-36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7:02.5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32-1 137,'0'0'33,"0"0"-11,0 0-12,-11 2-4,11-2-1,0 0-2,0 0 0,0 0 0,0 9-1,0-9 0,-3 12-1,2-5 1,-3 3-1,1 1 0,1-1 0,-2-1 0,4 6-1,-1-4 1,-1 0-1,2-11 1,0 11-1,0-11 0,2 9 1,-2-9-1,5 0-1,-5 0 0,13-8-1,0 8-8,-5-8-9,5-3-5,-2-2-10,3 0-30,-1-3-17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7:02.7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25 176,'-11'-10'23,"11"10"-4,-6-10-13,6 10-2,0 0-1,5-5-1,-5 5-1,0 0-1,8 0-2,-8 0-1,4 10-9,-4-10-8,6 11-3,-6-11-16,11 8-29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7:03.1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159 0 169,'0'0'23,"0"0"-4,0 0-12,-8 1-2,0 0-1,-3 3-1,-2 1-1,-3 3 0,1-2-1,-1 4 1,0-2-1,2 1 1,0 1-1,1 2-1,5-1 0,3-1 1,5 0-1,0-3 0,5 0 0,4 0-1,4 0 2,0-3-1,1 2 0,0-4-1,1 0 1,-7 1-2,5-3 0,-3 0-2,4 0-13,-4-3-3,1-2-6,-2-4-16,-2 3-36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7:03.4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25 176,'0'0'23,"0"0"-4,-8 0-11,18 0-4,-2 0-1,11 0-1,-4 0-1,4-1 0,-1-1-1,2-1 0,-3 3-2,-4-5-3,3 3-13,-3 1-3,-5-3-6,2-1-21,3 3-30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7:03.9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74 170,'0'0'24,"7"-4"-3,-7 4-12,0 0-5,-1 6 0,-2 4-2,-2 3 0,-3-2 0,1 7-1,-5-1 0,3 1 0,1-1 0,-2-3 0,6 1 0,4-2-1,0 0 0,0-1 1,4-3-2,8 0 1,1-3 0,-3-6 0,9 0 0,-3-4 0,1-3 0,2-6 0,2-2 0,-5-1 0,1-4 0,-2 0 0,-2-2 1,-2 2-2,-6-5 1,-4 2 0,-1 0 0,-6 0 0,-6 6 0,-3 3 0,-6 7 1,1 4-1,2 3 0,-4 8-1,4 2-1,2 6-3,1-4-7,6 6-9,2-8-4,7 1-12,4-4-36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7:04.3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141 6 181,'0'0'24,"-5"-9"-5,5 9-14,0 0-1,-7 4-1,-2 1-1,3 5-1,-5 3 1,-2 0-1,-1 3 0,0 0 1,0 1-1,-1 2-1,4 2 1,1 1-1,3-2 1,4 2-1,2-3 0,1-3-1,4 2-1,3-5-2,7 1-9,-5-9-8,5-4-3,-1-3-11,5-2-37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10.8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0 178,'-3'8'22,"-3"-7"-6,4 10-8,-5-6-4,5 8 0,-3 2-2,5-1-1,0 4 0,0-3 0,0 1-1,5-2 0,0 1-1,-1-4-1,3-4-2,-7-7-6,9 0-9,-9 0-4,15-12-11,-8-4-31,2 0-14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7:04.7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189 0 190,'-3'2'22,"3"5"-1,0-7-15,-3 13-3,3-1 0,0 1-1,0 4-1,0 3 0,0-4 1,-1 6-2,-8-5 1,4 6 0,-7 1 1,4 0-2,-7-2 0,1-1 0,-1-4 0,0-1 0,-2 4 0,3-12 0,4-3 0,-3-1 0,2-4-2,1-1 2,4-2-1,1-5 0,2-3-1,3-6-1,0 7-7,6-11-7,1-2-5,4-7-6,6 5-20,-1-5-38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7:04.9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8 158,'0'0'28,"3"-8"-8,-3 8-9,0 0-4,0 0-3,0 0-2,3 9 1,-3-2-2,0-7 0,0 8-1,0-8-1,0 9-4,0-9-11,0 0-4,0 0-7,11-1-18,-4-3-33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7:05.3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0 189,'-3'9'21,"3"-2"-2,4 7-14,-2 1-2,5 3-1,-2 1-1,1 2 1,3 0-2,-4-1 2,-2 0-1,4-1 0,-7 1 0,0 0 0,-2-1-1,-6-3 0,-1-2-1,-3 2-3,1 8-7,-4-11-10,3 1-3,-5-7-10,8-1-34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7:08.9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167 208 23,'0'0'27,"0"0"-1,0 0 0,0 0-4,0 0-5,0 0-3,0 0-3,0 0-2,0 0-1,0 0-2,0 0 0,-6-3-1,6 3-1,0 0 0,0 0-1,0 0 0,0 0 0,0 0-1,0 0 1,2-9-1,-2 9 0,7-12-1,-2 5 0,0-3 1,3 0-2,-3-2 1,-1-1 0,3-2-1,-6 2 1,1-3-1,-1 1 1,-1 1 0,-1-1 0,-2 3 0,-4-1 0,0 5-1,0 1 1,-1 4 0,-1 3-1,0 0 1,-1 4-1,-1 3 1,-1 6-1,5 0 0,-4 6 1,2 3-1,1 2 0,-4 2 1,8 4-1,-4-2 1,3 1-1,3 0 0,-3-2 1,2-2-1,2 1 1,1-1-1,0-2 0,0 1 1,-1 2-1,-1-1 0,-1 0 0,-1-3 1,-3 2-1,4-3 0,-5-3 0,3-2 0,4-4 0,-6 1 0,4-5 0,0 0-1,3-8 0,0 0-1,0 0-2,-1 9-5,-1-15-10,4-3-3,-1-5-6,5-1-23,1-3-36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7:09.2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36 183,'-4'-8'21,"4"8"-2,9-7-14,3 3 0,4 1-3,4-1 0,1 3-1,-1-2 0,3 3 0,-3-2 0,-5 0-1,2 2-1,-5-2-2,0 2-5,-3 0-11,-2 0-2,2 0-8,-5 0-21,-4 0-35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7:10.8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95 7 132,'2'-7'33,"-2"7"-13,0 0-9,0 0-4,7 3-2,-7-3-1,7 10 0,-7-10-1,3 18 2,-3-7-3,1 2 0,-1 4 0,0 1 1,-1 3-2,-2 2 1,-1 2-1,-2 0 1,2-2-1,-6 5 0,1-5 0,-1 1-1,2-2 0,1-6 1,-3-2-1,4-2 0,-2-5 1,8-7-1,-10 1-1,10-1 0,-9-2-2,3-8-3,6 4-12,-4-10-3,4 2-7,2-8-20,6 1-37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7:11.1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27 189,'1'-12'22,"-1"12"-3,7-15-15,-7 15-1,0 0-1,0 0-1,0 0-1,0 0-1,0 0-1,0 0-3,2 7-12,-2-7-4,1 7-4,-1-7-20,9 2-31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7:11.4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7:11.5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113 0 234,'-3'23'2,"-1"2"-1,-2 0 1,2-2-1,-6 5 0,1-5 0,-1 1-1,2-2 0,1-6 1,-3-2-1,4-2 0,-2-5 1,8-7-1,-10 1-1,10-1 0,-9-2-2,3-8-3,6 4-12,-4-10-3,4 2-7,2-8-20,6 1-37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7:11.6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27 189,'1'-12'22,"-1"12"-3,7-15-15,-7 15-1,0 0-1,0 0-1,0 0-1,0 0-1,0 0-1,0 0-3,2 7-12,-2-7-4,1 7-4,-1-7-20,9 2-31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11.0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2 173,'0'0'22,"-12"-2"-4,12 2-14,-2 3-2,2-3-2,2 12-2,-2-12-10,12 13-8,-5-7-6,2 4-19,-3-4-29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7:11.9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3 163,'-2'-6'25,"2"6"-7,0 0-11,0 0-1,0 0-2,0 0 0,0 0-2,2 6 2,-2-6-2,-2 11 0,1-2 0,-3-1-1,0-1 1,-2 3-1,3 2 0,-4 0 0,3 1-1,2 2 1,2-2-1,0-2 0,0 1 0,4-2 0,5-1 0,-3-2 0,4-1 1,-5-5-2,5-1 1,-1 0 0,-1 0-1,1-6-2,4 2-5,-8-9-10,8 2-4,-7-4-6,5 0-20,-4-5-37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7:12.9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9 48,'0'0'40,"0"0"-18,0 0-8,0 0-4,0 0 0,0 0-2,0 0 0,0 0 1,0 0-2,-6-4 1,6 4-2,0 0-1,0 0-1,0 0 0,0 0-1,0 0 0,0 0 0,-6-7-1,6 7 0,0 0 0,0 0 0,0 0 1,0 0-2,0 0 0,-4 4 0,4-4 1,0 0-2,0 0 1,-7 8 0,7-8 0,0 0 0,0 8-1,0-8 0,0 0 0,0 0 0,7 1 0,-7-1 1,0 0-1,0 0 0,0 0 1,0 0-1,0 0 0,0 0 1,0 0-1,0 0 1,0 0-1,0 0 0,0 0 0,0 0 0,0 0 0,0 0 1,0 0-1,0 0 0,0 0 1,0-3-2,0 3-1,0 0-8,0 0-9,0 0-3,0 0-12,6-9-31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9:56.2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138 42 55,'0'0'59,"7"-4"-23,1 4-16,-8-8-6,10 8-4,-10 0-2,11-6-2,-11 6-1,10-4-1,-10 4-1,9-7 1,-9 7-2,0 0 0,0-9-1,0 9 0,-12-4 1,1 4-1,-5 0-1,0 5 1,-3 0 0,4 3 0,-2-3-1,-2 4 1,5 1-1,3 1 1,0 0-1,6-5 0,0 3 0,1 1 1,4-3-1,0 4 0,2-3 1,3 0-1,0 2 0,1 0 0,3 2 1,-3-1-1,3 3 0,-2-2 0,0 2 1,-4-4 0,1 2-1,-3-2 1,-1 0 0,0-3 0,-5 0-1,5-7 1,-13 10 0,6-6 0,-5-2-1,3-1 0,0-1 0,0 0-1,9 0-1,-12-4 1,12 4-3,-6-10-2,6 10-6,0 0-11,9-9-2,-9 9-19,14-3-32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9:56.5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27-1 159,'0'0'29,"10"0"-7,-10 0-12,7 1-4,-7-1 0,2 12-3,-2-5 0,0 4-1,0 0 0,-2 1-1,0 0 0,-5 0 0,-1 3-1,-2-5-1,3 0 0,-1-5-1,6 4-3,2-9-5,0 0-11,-1-6-4,7-2-14,4-7-33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9:57.0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14 137,'3'-8'34,"-3"8"-10,8-6-13,-8 6-3,0 0-2,0 0 0,3 4-2,-3 3-1,-3 3 0,0 0 0,2 5-1,0-2 0,-2 1-1,3 3 1,0 2-1,0 1 0,0-1 0,0 3-1,0-2 1,0-1-1,0 0 0,0-1 0,0 0 0,-2-1 0,2-1 0,0-2 0,-1-2 0,1-1-1,0-2 2,0 1-1,0-10 0,8 7 0,-8-7 0,16 0 0,-9 0 1,5-2-2,-4-4-1,2 2-1,-3-4-4,6 4-8,-5-4-7,-2 4-4,-3-6-18,3 1-34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9:57.4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19 138,'-7'0'34,"7"0"-11,0 0-12,0 0-5,0 0 0,0 0-1,0 0-2,0 0 1,0 0-1,4-1-1,-4 1 0,12 0 0,-7-2 0,4 2-1,-2-4 1,3 1-2,1-1 1,-1 3 0,3 0-1,-3 0 0,1 1-1,-2-2-3,4 6-11,-13-4-6,10 5-4,-10-5-15,0 0-40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17:53.806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128 75 23,'0'0'20,"6"-5"-1,-6 5 0,0 0-2,6-8 1,-6 8-3,0 0-4,8-5 0,-8 5-1,0 0-2,3-9-1,-3 9-1,0 0-1,0 0 0,1-9-1,-1 9 0,0 0 0,0-7-1,0 7 0,-3-8 0,3 8-1,-8-8 0,1 3-1,7 5 2,-14-6-2,8 5 0,-3-1 0,1 2 0,-1-1-1,1 1 1,1 0-1,7 0 0,-12 5 0,12-5 0,-13 9 0,13-9 0,-10 13 0,7-7 0,0 3 0,-2-1 0,5 3 0,0-2 0,0 0 0,6 1 1,0-2-1,3 1 0,-1-1 0,3-1 0,-1-1 0,1 1 0,0-1 0,-1 1 0,0-1 0,0 1 0,1 1 1,-3 1-1,-1-2 0,-1 0 0,0 3 0,0-5 0,-2 4 1,-4-9-1,4 13 0,-4-13 1,0 10-1,0-10 0,-1 12 1,1-12-1,-8 12 1,8-12-1,-11 9 1,11-9 0,-15 10-1,4-6 1,1 0 0,-4-4-1,0 2 0,-1-2 0,1 0-1,-1 0 0,3 1-2,-2-1-3,14 0-14,-14 0-3,14 0-10,-12 4-30,12-4-25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17:53.807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23 53,'0'0'51,"0"0"-11,-5-8-19,5 8-8,0 0-5,0 0 0,-1-8-3,1 8-1,0 0 0,0 0 0,0-7-2,0 7 0,0 0 0,0 0-1,0 0 0,0 0 0,0 0 1,0 0-1,1 5 0,-1-5 0,0 13 0,2-2-1,-2 0 1,0 0-1,0 4 1,0-1-1,-2 0 0,2 2 0,-1 1 0,-4-2 0,3 1 0,-1 4 0,3-4 0,-3 5 0,2-6 0,-1 3 0,2 0 0,0-4 0,0 2 0,0-2 0,3-1 0,0-3 0,5-1 0,-2 1 0,0-1 0,2-3 0,-3 1 0,-5-7 0,12 11 0,-12-11 0,8 7 0,-8-7 0,0 0 0,9 8 0,-9-8 0,9 0 0,-9 0 0,10 0 0,-3-1 0,-7 1-1,13-7 1,-6 5-2,1-1-1,-2-4-5,2 2-10,-8 5-5,11-9-12,-11 9-29,6-11-10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17:53.808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47 119,'0'0'36,"0"0"-17,0-10-8,0 10-3,0 0-2,0 0 0,0-7-3,0 7 1,0 0-1,0 0 0,0 0-2,0 0 2,5-3-1,-5 3-1,12 0 0,-6-1 0,6 0 0,0 0-1,2 1 1,-2-3 0,5 1-1,-3 1 0,-1-2 1,1 1-2,-2-2 0,1 0-2,-1 4-9,-3-3-6,2 2-6,-11 1-13,10-2-31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01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128 75 23,'0'0'20,"6"-5"-1,-6 5 0,0 0-2,6-8 1,-6 8-3,0 0-4,8-5 0,-8 5-1,0 0-2,3-9-1,-3 9-1,0 0-1,0 0 0,1-9-1,-1 9 0,0 0 0,0-7-1,0 7 0,-3-8 0,3 8-1,-8-8 0,1 3-1,7 5 2,-14-6-2,8 5 0,-3-1 0,1 2 0,-1-1-1,1 1 1,1 0-1,7 0 0,-12 5 0,12-5 0,-13 9 0,13-9 0,-10 13 0,7-7 0,0 3 0,-2-1 0,5 3 0,0-2 0,0 0 0,6 1 1,0-2-1,3 1 0,-1-1 0,3-1 0,-1-1 0,1 1 0,0-1 0,-1 1 0,0-1 0,0 1 0,1 1 1,-3 1-1,-1-2 0,-1 0 0,0 3 0,0-5 0,-2 4 1,-4-9-1,4 13 0,-4-13 1,0 10-1,0-10 0,-1 12 1,1-12-1,-8 12 1,8-12-1,-11 9 1,11-9 0,-15 10-1,4-6 1,1 0 0,-4-4-1,0 2 0,-1-2 0,1 0-1,-1 0 0,3 1-2,-2-1-3,14 0-14,-14 0-3,14 0-10,-12 4-30,12-4-25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11.4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167 0 178,'0'0'23,"0"0"-4,0 8-13,0-8-2,-2 19-1,1-5-1,1 4 0,-2 3-1,2 0 0,0 3 0,0 2-1,0 2 1,2-1-1,-1 2 0,-1-1 0,2 1 0,-2-4 0,0 0 1,0-3-1,-5-4 0,-1 1 1,-5-4-1,2 0 0,-5-6 0,0-1 1,-2-3-1,-3-3 0,4-2 0,-2-3 0,4-4-1,1-4 0,2-1 0,3-4-3,7 4-9,0-6-7,4 1-4,2-5-12,8-1-34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02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23 53,'0'0'51,"0"0"-11,-5-8-19,5 8-8,0 0-5,0 0 0,-1-8-3,1 8-1,0 0 0,0 0 0,0-7-2,0 7 0,0 0 0,0 0-1,0 0 0,0 0 0,0 0 1,0 0-1,1 5 0,-1-5 0,0 13 0,2-2-1,-2 0 1,0 0-1,0 4 1,0-1-1,-2 0 0,2 2 0,-1 1 0,-4-2 0,3 1 0,-1 4 0,3-4 0,-3 5 0,2-6 0,-1 3 0,2 0 0,0-4 0,0 2 0,0-2 0,3-1 0,0-3 0,5-1 0,-2 1 0,0-1 0,2-3 0,-3 1 0,-5-7 0,12 11 0,-12-11 0,8 7 0,-8-7 0,0 0 0,9 8 0,-9-8 0,9 0 0,-9 0 0,10 0 0,-3-1 0,-7 1-1,13-7 1,-6 5-2,1-1-1,-2-4-5,2 2-10,-8 5-5,11-9-12,-11 9-29,6-11-10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03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47 119,'0'0'36,"0"0"-17,0-10-8,0 10-3,0 0-2,0 0 0,0-7-3,0 7 1,0 0-1,0 0 0,0 0-2,0 0 2,5-3-1,-5 3-1,12 0 0,-6-1 0,6 0 0,0 0-1,2 1 1,-2-3 0,5 1-1,-3 1 0,-1-2 1,1 1-2,-2-2 0,1 0-2,-1 4-9,-3-3-6,2 2-6,-11 1-13,10-2-31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5T19:04:53.6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5T19:05:33.99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5:34.98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0 165 94,'0'0'50,"0"0"-27,0 0-11,0 0-1,0 0-4,0 0-1,0 0-2,0 0-1,0 0 0,0 0 0,0 0-1,7 0-1,2-2 2,-1-3-1,2-1-1,6-4 0,-1 1 0,9-3 0,-4-2 0,6 0 0,1 1-1,1-1 2,-5 3-2,1-1 0,-3 2 1,-1 1-1,-6 1 0,-1 3 0,-7 0 1,-6 5-2,11-6 1,-11 6-3,0 0 0,0 0-6,0 0-9,0 0-6,-10 3-11,5 0-32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5:35.350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-1 167 137,'0'0'32,"0"0"-9,0 0-16,0-5-1,8 0-1,1-5-2,5 5 0,0-3-1,4-4 0,2 1 1,2 0-2,-2 2 0,2 0 0,-2-2 0,3 4-1,-6 0 1,-1-1-1,-4 5 0,1-2-2,-6 3-2,-7 2-15,13-11-3,-13 11-10,9-15-29,-8 2-22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5:36.89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637 24 38,'0'0'54,"10"0"-18,0 0-11,-10 0-9,10 0-4,-10 0-3,8 0-2,-8 0-2,0 0 0,0 0-1,0 0-1,0 0 0,0-3-1,-3-1 1,-6 2-2,-4-1 0,0 1 0,-4 0 0,-3 0 0,-6 0 0,-1 2 0,-4-1-1,-2 1 1,-7 0 0,-3 3 0,-2 3-1,1 1 0,-3-1 0,4 2 1,3 2-1,5-3 0,7 2 1,7-1-1,9-2 0,4-2 0,8-4 1,1 11-1,11-5 0,5-3 0,7 2 1,-2 1-1,14 0 0,-5 0 0,4 3 0,2 1 0,-1-1 0,-5 4 0,-4 0 0,-3 3 0,-10 3 0,-9 1 0,-7 1 0,-11 4 0,-7 1 0,-9 1 1,-10 2-2,-2-1 2,-4 0-1,-1-1-1,3 3 1,1-5 0,8 0 0,4-2 0,8-2 0,6-3-1,10 0 1,6-2 0,3-5 1,13 0-1,8-4 1,7-2-1,9-3 1,4-1-1,4-1 1,2-1-1,5-4 1,-1-1-1,-3 0 1,2 1-1,-5 2 1,-6-1-1,-3 2 0,-10 1 0,-7 0 1,-5 1-2,-7 0 1,-10 0-2,0 0-2,-10 0-5,1 2-11,-12-2-3,1 3-12,-3-1-35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5:37.50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16-1 124,'0'0'41,"-7"0"-17,7 0-16,0 0 0,-1 10-2,1-10-1,-2 17-2,-2-6 0,4 3-1,-2-2-1,2 1 0,0 0 0,0-3-1,2-3 0,-2-7 0,7 9-1,-7-9-1,13 0-2,-10-7-5,9-1-12,-6-3-5,4-3-17,-3-3-33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5:37.680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34 3 176,'-12'-3'23,"5"4"-9,-5 1-11,12-2 0,-4 9 0,4-9-3,1 6-2,-1-6 0,15 14-4,-10-8-12,5 0-7,2 1-13,-5 3-31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5:37.97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65 0 162,'-9'8'26,"9"-8"-6,0 6-16,0-6 0,6 11 0,-3-4 0,2 3-2,-3-2-1,2 2 0,-4 0 0,0 0-1,-2 1-1,-3-2-1,-4 0-2,-7-3-11,4 0-7,-1-5-7,4-1-29,0-2-25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11.7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7 181,'-1'-7'23,"1"7"-4,0 0-14,0 0-1,0 0-3,5 4 0,-5-4-1,3 10-1,1-1-3,-4-9-13,0 9-3,0-9-5,-7 7-19,7-7-36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5:38.40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102 3 168,'0'-8'25,"0"8"-6,0 0-15,0 0-2,0 0 2,0 0-3,0 0 1,3 10-1,1 0 0,4 4 0,-6 1-1,3 2 1,2 2 0,-6 2 0,2 3 0,-2-2-1,-1 4 1,0-1-1,0 1 0,-5 0 0,-2 0 1,0-3-1,-5-2 0,1-3 0,2-5 0,-4-3 0,1-2 0,-1-7 0,2-1-2,3-5-1,-4-7-2,9 1-12,-6-9-5,8-2-11,-1-6-27,2-2-24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5:38.59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46 31 167,'-8'-10'25,"-1"6"-5,2-1-15,-3 3-3,2-1 1,8 3-3,-6 0-4,6 0-14,0 0-5,0 0-10,3-7-32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5:39.78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197 122 102,'0'0'48,"9"-4"-20,-9-7-17,7 7-3,-7-7 0,7 2-5,-5-3 1,0 1-1,-2-2-1,-2-2-1,-7 3 0,-1 2 0,-7 4 1,-1 3-1,-2 3 0,-3 2 1,2 6-1,1 11 0,-3 4 0,6 3-1,1 1 1,4 4 1,0 3-2,8-4 1,4-1 0,1-3-1,12-3 1,-1-3-1,6-4 1,-1-4-1,6-5 1,-2-1-1,-1-3 0,3-3 0,-5 0-1,-2-4-1,-1 1-3,-5-6-10,3 3-6,-1 2-7,-7-2-19,2 0-38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5:40.22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25 0 167,'0'0'25,"-10"10"-6,6-2-14,0-1-2,1 4 1,0-1-3,3 2 0,0-3 0,0-1-1,6 3 0,-6-11 0,8 11-1,-8-11-4,14 0-5,-14 0-10,12-7-6,-5-3-19,0-5-31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5:40.39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44-1 165,'-12'0'25,"-1"0"-5,6 5-12,-3-1-6,10-4 0,-2 13-4,2-13-3,3 9-14,7-2-3,-4 3-14,2-4-30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5:40.76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87-1 169,'0'12'25,"0"-12"-4,2 17-16,0-6-2,5 5-1,-3 4 0,2 4 0,0 0-1,-4 7 1,-2 2-2,0 0 1,-1-1 0,-5 1-1,-4-4 1,-1-4-1,-2-4 0,3-7 1,0-2-1,-2-6 0,0-1 0,5-5-1,-1-5-1,2-1-2,3-2-8,-3-5-9,6-2-5,0-4-18,3-5-34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5:40.97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33 28 176,'-12'-5'24,"8"2"-4,-6 0-12,10 3-6,-7-7 0,7 7-2,0 0-3,4-5-13,2 5-4,-6 0-7,11-5-20,-11 5-37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5:42.12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288 215 83,'0'0'55,"0"0"-23,0 0-19,6-10-3,-6 10-1,8-14-4,-3 7-1,0-7-1,1 4 0,-3-7-1,1 2 1,-3-5-2,-1 1 1,-1-2-1,-5 3 0,-2 0 0,-1 5 0,-5 1 1,1 5-1,1 7 0,-3 0-1,3 13 1,0 2-1,1 7 1,-1 3-1,1 5 1,5 8-1,-4 4 0,5 4 1,-5 4-1,3-1 0,-2 1 0,2 1 0,-3-3 0,2-1 1,2-4-1,-5-4 0,2-4 0,1 0 1,-1-1-1,2-5 0,3-4 0,-2-4 0,2-2 0,4-9 0,-2-1-1,2-9 0,0 0-3,-11-4-3,10-2-11,-9-7-5,4-3-10,-7-1-27,3-4-27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5:42.36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48 167,'0'0'25,"10"-10"-4,3 7-16,1-3 1,5 3-3,5 0 0,-1 0-1,4-1 0,0-1-1,-2 2-1,-4-2-1,2 3-1,-11 0-3,5 2-11,-17 0-6,7 0-7,-7 0-25,0 0-29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5:42.88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 0 161,'0'0'27,"0"0"-7,0 0-15,0 0-1,0 0 1,0 9-3,0-9 0,0 12 0,0-1-1,0-1-1,0 1 1,0 1-1,-3 2 1,3-5 0,-2 0-2,2-9 0,0 10-1,0-10-3,0 0-11,10-4-6,-3-9-8,1 1-27,2-6-23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18.6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116 14 40,'0'0'62,"3"-7"-13,-3 7-28,0 0-7,0-8-4,0 8-3,0 0-2,0 0-1,-1 6 0,-1 3-2,-3 0 0,4 4 1,-5 2-1,2 2-1,3 2 0,-2 4 0,-2 0 0,2 4 0,0-1 0,1 2 0,-1 2-1,-3 1 1,3-1-1,-2 1 0,0-1 1,-1-1-1,0-2 0,0 1 1,-1-4-1,1-2 0,-2-2 0,4-4 0,1 0 0,-4-3 0,4-4 0,2-2 0,1-7 1,-3 10-1,3-10-1,0 0 1,0 0-1,0 0-1,0 0-3,-2-6-5,2 6-10,6-15-6,-1 5-16,0-1-37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5:43.070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9 0 174,'0'0'23,"-10"0"-3,10 0-17,0 0 1,0 0-2,0 8-1,0-8-1,0 0-1,4 9-2,-4-9-6,1 9-11,-1-9-5,0 10-15,0-10-34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5:43.530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176 0 176,'0'0'23,"0"0"-4,0 0-17,0 10 2,0 3-2,0-1-1,3 6 1,-3 0-1,0 6 1,0 0-1,-2 4 0,1 2 0,-3 1 0,-4-2-1,4 0 1,-4 1-1,2-3 0,-4-2 1,2-5-1,-2-2 0,-2-3 0,2-5 0,-3 0 0,4-4 0,-1-3 1,1-2-1,-1-1 0,3 0 0,-1-4 0,-1-3 0,3-2-1,2 1-1,-3-8-1,6 6-6,-2-9-11,3 0-4,3-5-12,9 2-34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5:43.80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31 173,'4'-14'23,"-4"14"-3,13-12-16,-9 9-1,-4 3 0,11-2-2,-11 2 0,0 0-3,5 9-5,-5-9-12,-5 10-4,-5-4-13,1-3-31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55 92,'9'-6'42,"-8"-1"-17,-1 7-9,6-12-5,-6 12-2,4-11-3,-4 11-1,0-9 0,0 9-2,-11-6 0,1 5 0,-3-1-1,0 2 0,-4 1-2,2 3 1,-1 2 0,2 1-1,-3 1 0,5 0 0,1 2 0,7 0 0,1 0 0,3 2 0,3 0 0,1-1 0,7 2 0,1-1 0,5 2 1,-6-2-2,2 1 2,1-2-1,-5 0 1,2-4 0,-7 1 0,-4-8 0,7 11 0,-7-11 0,-5 7 0,-1-3 0,-7-2-1,0-1 0,-1 0 1,0 1-1,-2-1-1,2-1-1,4 0-3,-1-6-8,11 6-9,0 0-6,3-6-23,7-1-38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0-1 169,'7'10'27,"-7"-10"-6,0 8-15,0-8-3,-3 8-1,3-8 0,0 9-2,0-9-1,0 7-1,0-7-3,9 7-16,-3-7-2,-6 0-14,11-13-35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0 174,'0'0'24,"0"0"-4,0 0-15,0 12-2,0 1 0,0 7-1,0 2 0,3 4-1,-3 1 1,0 3-1,-3 2-1,-3 1 1,3 0 0,-4-5-1,1 2 0,4-5 0,2-1 1,0-7-1,0-1 0,8-6 0,2-2 0,1-4 0,5-3 0,-2-1 0,2-2-2,0-5 0,1-2-2,-6-4-10,2 1-8,-8-3-5,0 1-21,-5-3-35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36 170,'-9'-7'26,"9"7"-6,1-11-14,12 8-2,1-4-1,5 4-1,5 0-1,0 1 0,3 2-2,-4 0-1,4 1-3,-11-1-13,6 3-5,-6-2-10,-1 2-28,-2-1-29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2 177,'0'0'25,"0"0"-4,0 0-16,-6-2-1,6 2-1,0 0-2,0 0 0,0 0-1,0 0-1,0 0-1,0 0-1,-1 4-2,4 4-13,-3-8-4,0 17-8,-2-9-30,1 5-26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0 170,'0'0'27,"1"11"-6,-1-11-13,0 0-2,0 0-2,0 0-2,0 0-1,0 0 0,0 0-3,0 0-4,0 0-15,0 0-2,0 0-12,9 0-33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25 148 45,'0'0'55,"-5"-6"-17,5 6-16,0 0-7,0 0-4,0 0-3,0 0-2,0 0-1,-6 2-1,6 4-1,-7 2 0,6 2-1,-2 4 0,1 0 1,2 3-2,0 1 0,0-1 0,0 2 0,5 1-1,3-4 1,-2-2-1,5-3 0,2-4 1,-5-3 0,10-2-1,-4-2 2,1-3-1,4-4 0,-4-4 0,2 0 0,-1-4-1,1 0 1,-3-5-1,1 0 1,-3-2-1,0 0 0,-9-3 0,-1 0 1,-2 0-1,-4-3 0,-6 5 0,2 0 1,-7 5-1,0 6 0,-2 1 1,-3 7-1,3 5 0,0 9 1,-3 3-1,1 6 0,2 1 0,2 2 0,1 1-1,1-4-1,9 2-1,-5-6-9,9 3-9,1-9-4,8 0-15,4-4-37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2.3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157 9 67,'0'0'59,"0"0"-27,3-9-14,-3 9-5,0 0-4,0 0-2,0 0-2,0 0 0,-7 4-2,7 4-1,-3 3 1,1 6-2,1 2 1,1 4-1,0 2 0,0 4-1,0 1 2,1 0-1,-1 2 0,0-1 0,0-4 0,0 1 0,-6-4 0,1-1 0,-1 0-1,-1-7 0,-1-3 1,-1-2-1,0-5 0,1 0 0,-3-5 1,5-1-1,-3-6 0,0-1 0,0-4 0,1 0 0,-1 1 0,2-4-1,-1 0 0,2-2-1,0 1-1,4-6-6,2 5-11,2-6-4,7 1-11,-3-1-35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19.2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52 72,'0'0'57,"-3"-7"-21,3 7-21,0-7-7,0-2 0,0 9-2,3-7-2,-3 7 0,0 0-1,11-8 0,-11 8 0,13-8-2,-6 4 1,1 4-1,1-2 0,1 2 0,2 1-1,1 3 1,-1 1-1,-1 2 1,2 4-1,-1-3 1,1 3-1,-4 1 0,2-2 1,-5 1-1,3 1 1,-4 0-1,0 0 1,0-1 0,-4 0-1,-1 2 1,0 0-1,-1 0 1,-4-4-1,-1 3 1,-4-3-1,2 1 0,-4-4 1,-1 1-1,-2 0 0,-1-2 0,-1 0 1,0-3-1,0 2 0,1-3 0,2 2 0,2-3 0,1 0 0,1 0-1,10 0-1,-10 0 0,10 0-2,0 0-2,0 0-11,0 0-7,0 6-11,0-6-30,0 0-16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5 69,'10'-6'55,"-10"6"-18,0 0-21,0 0-4,0 0-4,0 0-1,0 0-2,0 0-1,0 0 0,0 0-1,0 0 1,0 0-2,-11 0 0,2 0-1,0 7 0,-3 1 1,-2 1-1,0 1-1,-2 1 0,3-1 0,1 2 0,0-3 0,5 2 0,-1-4 0,2 0 0,6-7 0,-2 12 0,2-12 1,0 9-1,0-9 0,5 7 0,-5-7 0,12 7 1,0-3-1,-4-2 1,4 0-1,1 3 1,1-1 0,-1 1-1,-1-3 0,-3 1 1,2 0-1,1 1 0,-8 0 0,-4-4 0,11 6-2,-11-6-1,0 0-8,6 8-9,-6-8-4,0 0-13,-6 8-31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-1-1 163,'0'0'25,"0"0"-6,0 6-14,0-6 0,5 7 0,-5-7-3,16 8 1,-6-7-1,0 6 1,0-4-1,1 1-1,2-1 1,-2 2-1,-1-2-1,2 0 1,-1 1-1,2-4-2,-6 4-3,-7-4-14,14 6-3,-14-6-7,10 4-29,-10-4-33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90 218 114,'0'0'38,"0"0"-17,12 2-8,-12-2-3,10 0-2,-5-7-2,3 3-2,-1-9 0,5 0-2,-7-4 1,7-2-2,-2-1 0,-6-1-1,0-1 1,-2 1 0,-2 2 0,-5 5 0,0 1 0,-5 4 1,-5 3-1,3 5 0,-1 1 0,0 4 0,5 5-1,-4 3 1,4 4-1,1 4 1,1 4-1,-1 3 1,4 1-1,-4 4 1,3 0-1,1 1 1,-4 4-1,2-5 1,3-3 0,-4 4-1,2-5 1,1 1-1,1-1 1,1-2-1,-3-1 0,1-3 1,1 2-1,1-6 0,-2 0 0,3-4 0,0-4-1,0-4-1,0-6-1,0 0-1,2 8-10,-2-8-7,7-10-5,-4-4-14,-1 1-35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53 175,'0'0'24,"-8"-5"-4,8 5-14,8-7-1,5 3-1,3-1-1,1 0-1,7 0-1,-4 0 1,5 2-2,-6 0 1,-1 1 0,2-2-2,-10 3 0,2-3-1,0 4-4,-12 0-13,13 0-2,-13 0-8,7 4-22,-7-4-38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0 175,'0'0'24,"0"0"-5,0 9-13,0-2-2,0-7 0,0 17-1,4-5-1,-3 3-1,1-2 0,-1 0 0,2 2-1,3-2 0,-1-2 0,1-7-1,4 0-1,0-5-2,7-2-13,-9-7-3,7-1-7,-3-8-18,3 2-36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20 165,'-16'-10'27,"8"6"-7,-4-3-9,12 7-7,0 0-1,0 0 0,0 0-3,0 0-3,10 8-11,-4-4-6,5 3-6,-4-5-16,6 3-36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98-1 180,'-1'0'23,"1"0"-3,-6 7-15,6-7-1,-1 16-1,-1-3-1,2 2 0,0 1-1,0 5 1,0 2-1,-1 5 0,-2 2 0,2 1 0,-2 0 0,-4 3-1,4-2 1,0-1 0,-4-5-1,3-5 0,-1-3 0,-2-6 0,3-2 0,-3-8-1,7-2-2,-16-9-2,13-1-7,-1-11-9,-3-2-3,3-9-13,4-4-33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7 181,'0'0'25,"0"-7"-4,0 7-13,0 0-4,0 0-1,0 0 0,0 0-2,0 0-1,0 0-2,10 0-3,-10 0-15,5 4-2,-5-4-6,15 0-23,-6 0-42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140 9 121,'5'-4'40,"4"0"-15,-9 4-14,10-4-2,-10 4-3,0 0-1,0 0 0,0 0-2,0 3 0,-4 5-1,-6-3 0,1 6-1,-5-1 0,-3 1 0,-4 0-1,4 0 1,0-2-1,0 1 0,3 0 1,4-1-1,5-3 1,-3 3-1,8-9 1,0 12-1,5-5 1,-1-1-1,6 0 1,-2-1-1,4 1 0,3 0 1,-1-2-1,0 1 0,1-3 0,-1 1 0,0 0 0,-6 1 0,2-1-1,-10-3-2,13 5-3,-13-5-13,0 0-2,0 0-9,-3 6-22,-7-6-38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0 187,'0'0'23,"0"0"-6,7 6-11,8-4-3,4 0 0,-1 0-1,2 0-1,3 1 0,-5 2 0,-1 1-1,-1-3-1,-2 0-1,-1 4-3,-13-7-15,14 9-2,-14-9-7,13 2-24,-13-2-39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20.0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0 90,'0'0'54,"0"0"-23,0 0-16,0 0-4,0 0-4,0 0-2,0 0-1,0 0-2,2 7 1,-2-7-1,0 0-1,0 0 0,-2 13 0,2-13 0,-3 13-1,-2-1 0,4 0 0,1-1 0,-2 1 1,2 0-1,0-2 0,0 0 0,3-3 0,2 0 0,-5-7 0,9 6 0,-9-6-1,15 3 0,-15-3-3,19 0-10,-10-7-7,3 0-6,-5-3-22,4 0-33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12 163,'0'0'29,"0"-14"-9,0 14-9,0 0-6,0 0 0,0 7-2,-4 5-1,1 6-1,2-2 1,-2 3-1,0 4-1,-3-2 1,5 1 0,1-3-1,1-5 1,8-3-1,-3-4 0,5-2 1,2-4-1,1-1 0,2-6 0,1-1 0,0-5 1,3 0-1,-5-3 0,2-5 0,-2-2 0,-1-1 0,-3 2 0,-2 4 0,1-2-1,-8 6 2,0 5-1,-2 8 0,0 0 1,-2 15-1,0-1 1,-7 5 0,3 5 0,-2 3-1,2-1 1,3-2-1,-4 0 1,4-2-1,2-2-1,1-4 0,0-6-2,1 2-4,-1-12-9,0 0-7,10 2-4,-4-3-22,4-7-39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0 142,'0'0'36,"0"0"-12,0 0-10,-3 0-6,3 0-4,-2 9 0,2-2-1,0 0-1,-2 4-1,2-4 0,0 5 0,0-3 0,3-1-1,0-1 0,-3-7 0,11 9-2,-11-9-1,14 0-4,-9-6-9,5-2-7,-5-3-7,4-2-28,-5-1-29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34 157,'-7'-12'30,"-3"5"-7,3-1-14,7 8-2,-10-7-4,10 7 0,0 0-2,0 0-1,0 0-4,0 0-9,0 8-7,0-8-7,13 7-16,-4-2-40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146 0 173,'0'0'26,"0"0"-5,0 0-11,3 7-6,-2 4-2,-1 3 0,0 4 0,0 1-1,0 5 0,-2 3 0,0-2 0,1 0 0,-2-1 0,-1 5 0,2-5 0,1-2-1,-1-2 1,2-2-1,-1 0 0,-6-5 1,3 1-1,1-5 0,-7-2 0,3-2 0,-5-3 0,0 0 0,-1-1 0,-1-1 0,-1-2-1,5-3 0,0-2-2,10 7-5,-14-16-11,14-1-3,3-5-9,10-5-28,1-6-34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3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20 175,'-5'-11'27,"5"11"-6,0-9-12,0 9-5,0 0-1,5 0-1,-5 0-1,0 0-1,0 0-1,0 7-1,-2 2-7,2-9-11,-4 6-4,4-6-10,0 0-33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20,'0'0'23,"0"0"1,0 0-6,0 0 1,0 0-2,7-7-4,-7 7-3,0 0-4,0 0-3,0 0 0,0 0-3,9-3 1,-9 3 0,0 0 0,0 0-1,0 0 1,0 0 0,0 0-1,5 0-1,-5 0-1,0 0-1,0 0-2,10 0 0,-10 0 0,0 0-1,0 0 1,9-3-3,-9 3-13,0 0-17,0 0-1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503 10 3,'0'0'27,"0"0"3,0 0-5,0 0 2,0 0-8,0 0-4,5-3-2,-5 3-3,0 0-2,0 0-2,9-3-1,-9 3-1,0 0 0,0 0 0,0 0 0,0 0 0,7-3-1,-7 3 0,0 0 0,0 0-1,0 0 1,0 0-2,0 0 1,0 0-1,0 0 0,-6-1 0,6 1 1,-10 0-1,10 0 0,-14 0 1,6 0-1,-4 0 0,-1 1 0,-2 0 0,-1 0 0,-7-1 0,2 1 0,-7-1 0,-2 0 0,-3 1 0,-4 1-1,5 1 1,-5-1-1,5 3 1,4-1-1,5 2 0,3 1 0,10-1-1,2 1 2,8-7-1,-4 12 0,4-12 0,3 10 0,2-3 0,7 1 0,0-1 0,4 0 0,4 3 0,4 1 0,3 2 0,1 0 0,-1-3 0,2 3 0,-6-2 0,1 1 0,-10-1 0,-7 1 0,-3 0 1,-4 1-1,-11 1 0,-6 2 1,-7 0-1,-5 3 0,-2 1 1,-3 2-1,-2-4 1,1 6 0,5-2-1,2-2 0,5 0 0,6-2 0,4-1 0,6-5 0,3 4 0,4-7 0,0-1 0,5 1 0,4-3 0,2 0 0,2-3 0,6 1 1,2-4-1,3 0 1,6-2-1,3 0 0,2-1 0,3-1 2,-1-1-2,2 0 0,0 2 0,-4-1 0,-1 0 0,-3 4 0,0-4 0,-4 2 0,-1 2 0,-2 0 0,-7 2 0,-1 0 0,-4 0-3,-3-2 0,-1 8-6,-8-8-7,0 0-6,0 0-5,-8-2-20,-2-4-43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90,'0'0'51,"0"0"-23,0 0-13,0 0-3,0 0-5,0 0-1,0 0-1,-5 0-1,5 0 0,0 0-2,0 0 0,-2 5 0,2-5-1,-2 11 0,2-11-1,-3 13 2,0-5-2,-1 0 1,2 1 0,1 1-1,1 0 0,0 0 1,0-2-1,3 0 1,4 0-1,-7-8 0,11 7 0,-5-6 0,2-1-1,1 0-1,-9 0-4,15-11-12,-6 1-3,1 1-8,-4-4-20,1 2-33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14 174,'0'0'22,"-2"-8"-3,2 8-12,0 0-3,6-6-1,-6 6 0,0 0-2,0 0-1,6 6-1,-6-6-2,0 7-10,0-7-7,0 7-4,0-7-14,0 0-36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145 12 123,'0'0'38,"0"0"-15,0 0-9,3-5-7,-3 5-1,0 0-1,4-7-2,-4 7 1,-4 0-1,-3 0-1,-3 3 0,-4 1 1,-2 4-2,-3 1 0,2 1 1,-2 0-2,3 2 1,2 1 0,5-2-1,2 1 1,7 0-1,0-4 0,7 2 1,3-4-1,3 2 0,3-2 0,-2-1 0,1 1 0,2-5 0,2 4 0,-6-3-1,4-2 1,-6 0-2,6 0-1,-6-4-5,4-1-11,-7-2-2,2 2-8,-6-5-27,-4 10-23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20.3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22-1 146,'0'0'32,"-8"0"-10,8 0-13,-9 4-5,9-4-1,-5 11-3,5-11-3,0 15-8,0-15-10,5 10-8,-5-10-27,4 7-20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20 169,'-7'0'24,"7"0"-6,0 0-12,6-9 0,6 9-3,-2-5-1,3 5 0,1-2 0,1 2-1,-1 0-1,-1 0 0,-1 1-1,0-1-5,2 2-12,-3-2-2,1 0-9,-2-2-24,4-3-28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 6 145,'0'0'31,"1"-8"-9,-1 8-13,0 0-2,0 0-3,0 9 1,0-1-2,0 7-1,0-2 1,-1 4-1,-2 1 0,0 2-1,-2 0 0,-1 1 0,2-2 0,-3 0-1,1-3 1,0-2-1,2-4 0,1 0 0,-3-2 1,6-8-1,-4 7 0,4-7-1,0 0 0,0 0 0,0 0-3,0 0-11,0-4-4,0-5-5,3-1-12,1-4-35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3 169,'0'0'23,"-8"-3"-3,8 3-13,4 0-1,5 2-2,1-2-1,2 3 0,3-2-1,6-1 0,-3 0-1,8 0 0,-6 0 0,5-3 0,-5 2 0,2 0-1,-5 0 0,-5 1-1,0 3-1,-12-3-2,10 13-4,-12-5-12,-1 5-2,-8-1-9,-2 3-27,-4 0-22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28 162,'0'0'27,"3"1"-6,6 3-6,-2-4-11,6-1 0,1-2-1,3 3-1,1-4-1,1 2 0,-5 1-1,2-4 1,-1 3-2,-2 0-2,1 2-4,-10-1-12,8 0-2,-2-2-8,-2-1-26,2 0-28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82 6 145,'3'-9'30,"-3"9"-8,0 0-12,0 0-3,0 0-2,-3 12 0,-3-2-2,-1 7 0,0 1 0,-3 2-1,-1 1-1,4-1 1,-5 1-1,5 0-1,0-5 1,3-1 0,1-1-1,3-3-1,0 0 0,3-2-3,8-1-11,-4-7-5,8 2-3,-4-4-14,4-2-34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144 0 178,'0'0'24,"-5"10"-4,5-10-12,-5 19-2,3-7-3,0 1-1,-3 5 0,2 1-1,1 0 0,-1 1 0,-6-1 0,4 3-1,-7 2 0,2 2 1,0-4 0,-1 1-1,-2-6 0,2-1 1,2 0-1,-1-7-1,5-4-1,-4-6-1,9 1-6,-3-13-11,3 0-3,2-12-7,3 0-28,5-3-28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23 194,'-3'-16'21,"3"16"-2,3-8-14,-3 8-2,7 0-1,-7 0 0,11 3-1,-11-3-3,10 11-1,-10-11-12,0 10-5,0-10-3,0 9-12,0-9-35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5 142,'-5'-6'32,"5"6"-10,0 0-12,3 0-3,-3 0-1,7 11-1,-2-2-1,2 5-1,0 0 0,1 3-1,-1-1 0,3 3 0,-2-3-1,1 4 0,-6-3 0,2 1 0,-3 2 0,-2 0-1,0 2-1,-1-2 1,-5-2 0,-2 1 0,-1 1 0,-2-4-1,1 6 1,1-10 0,-3 1 0,3-1-1,3 0-3,-4-9-6,10-3-10,0 0-3,0 0-10,-1-4-31,4-5-24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157 162 15,'0'0'35,"0"0"-2,0 0 0,0 0-9,8-1-7,-8 1-3,0 0-4,0 0-1,0 0-2,0 0-1,5-7-2,-5 7 0,8-6 0,-8 6-1,6-12-1,2 1 1,-3 1-2,0-3 1,2 0-1,-2-1 0,-3-1-1,-2 3 2,0 0-1,-2 1 1,-3 2-1,-5 0 1,3 5-1,-5 2 0,-1 2 0,1 2 0,0 5 0,-1 5-1,4 4 1,-3 1 0,-1 6-1,3 3 1,1 1-1,-2 2 1,2-1 0,4 2-1,2-2 1,-4 0 0,5-3-1,1-4 1,1 2-1,0-2 1,0-1-1,0 2 1,0-4-1,-1-1 0,-1 1 0,-1 0 1,0-2-2,-2 0 1,0-5 0,3 2-1,-7-4 0,6-2-1,3-7-2,-3 8-4,3-8-10,-5-8-3,5-1-6,1-5-16,5-3-35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52 180,'-1'-7'22,"1"7"-4,8-7-11,1 5-3,5-3-1,3 2-1,3 1 0,0 0-1,3 0 0,-6 0-1,0 0-1,-2 0-2,2 2-14,-4-4-2,-3 1-5,0-1-15,0 0-36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21.1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0 129,'0'0'38,"-3"5"-17,3-5-10,0 0-4,0 0-2,8 2-1,-8-2-1,17 0-1,-6 2 0,5-2 0,-2 0-1,1 0 0,1 0 0,1 0-1,-3 0 1,-3 1-1,1-1 1,-1 0-1,-3 2-1,-8-2 0,13 4-1,-13-4-5,9 0-12,-9 0-4,0 0-12,0-10-32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5 94,'0'0'47,"0"0"-22,0 0-10,0 0-4,0-9-3,0 9-1,0 0-3,0 0 1,0 0-2,0 0 1,0 0-2,-6 9 0,-1 0 0,4 1 0,0 5 0,-4 0 0,3 1-1,0 0 0,2 2 0,-3-4 0,5 0-1,0-3 1,1-3-1,5-1 0,-6-7 0,11 5 0,-4-5 0,3 0-2,-1-3-2,-2-6-11,1 1-4,-1-6-6,6 2-12,-9-5-34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4 185,'-10'-4'22,"10"4"-3,-15-1-14,15 1-1,0 0-2,3 5-2,-3-5 0,10 9-1,-10-9-1,7 9-4,2 0-12,-9-9-3,4 14-7,-4-14-19,9 12-34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182 0 171,'0'0'25,"0"11"-6,0-11-12,-4 16-1,3-6-2,1 5 0,0 0-2,-2 4 1,1 1-2,-2 2 1,1-1-1,-3 3 1,1-2-1,-1 2-1,-2-6 1,0 3 0,-2 0-1,3-3 1,-6 0-1,-1-4 0,2-4 0,-2-2 0,-1-1 0,-1-5 0,2-2-1,0-1 0,3-5-2,0-4-4,10 10-9,-2-22-6,4 6-4,7-4-17,8-5-34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17 180,'-1'-8'23,"1"8"-4,-6-12-13,6 12-2,0 0-1,0 0-1,0 0 0,0 0-1,0 0-1,0 0-1,0 11-1,0-11-12,-4 11-6,4-11-3,0 0-12,0 0-34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13 174,'-6'0'23,"6"0"-4,0 0-11,0 0-4,0 0 0,6-8-2,5 6 0,2 2-1,1-1 1,3 1-1,-1-1 0,1 1 0,1 0 0,-2 0 0,2 0-1,-8-1 1,3 1-2,-3 0 0,-3 0-2,-7 0-3,10 2-11,-10-2-3,0 0-5,-3 8-18,3-8-31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12 186,'0'0'22,"0"0"-2,0 0-14,9-1-2,2-2-2,5 2-1,-2 1 0,2 0-1,-1 0 0,-1 0-2,2 2-4,-6-2-13,3 0-3,-6-1-5,4-2-21,1-2-40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32-1 137,'0'0'33,"0"0"-11,0 0-12,-11 2-4,11-2-1,0 0-2,0 0 0,0 0 0,0 9-1,0-9 0,-3 12-1,2-5 1,-3 3-1,1 1 0,1-1 0,-2-1 0,4 6-1,-1-4 1,-1 0-1,2-11 1,0 11-1,0-11 0,2 9 1,-2-9-1,5 0-1,-5 0 0,13-8-1,0 8-8,-5-8-9,5-3-5,-2-2-10,3 0-30,-1-3-17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25 176,'-11'-10'23,"11"10"-4,-6-10-13,6 10-2,0 0-1,5-5-1,-5 5-1,0 0-1,8 0-2,-8 0-1,4 10-9,-4-10-8,6 11-3,-6-11-16,11 8-29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159 0 169,'0'0'23,"0"0"-4,0 0-12,-8 1-2,0 0-1,-3 3-1,-2 1-1,-3 3 0,1-2-1,-1 4 1,0-2-1,2 1 1,0 1-1,1 2-1,5-1 0,3-1 1,5 0-1,0-3 0,5 0 0,4 0-1,4 0 2,0-3-1,1 2 0,0-4-1,1 0 1,-7 1-2,5-3 0,-3 0-2,4 0-13,-4-3-3,1-2-6,-2-4-16,-2 3-36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25 176,'0'0'23,"0"0"-4,-8 0-11,18 0-4,-2 0-1,11 0-1,-4 0-1,4-1 0,-1-1-1,2-1 0,-3 3-2,-4-5-3,3 3-13,-3 1-3,-5-3-6,2-1-21,3 3-30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21.4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3 167,'-8'-3'25,"8"3"-5,-6 5-15,6 3 1,-1 1-3,-1 5-1,1 4 0,-1-1 0,-1 2-1,1 1 0,-1 1-1,2 1 1,-1-3-1,2 2 0,-2-4 0,1-3-1,1-2-1,0-4-3,1 1-13,-1-9-4,0 0-8,0 0-29,0 0-26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74 170,'0'0'24,"7"-4"-3,-7 4-12,0 0-5,-1 6 0,-2 4-2,-2 3 0,-3-2 0,1 7-1,-5-1 0,3 1 0,1-1 0,-2-3 0,6 1 0,4-2-1,0 0 0,0-1 1,4-3-2,8 0 1,1-3 0,-3-6 0,9 0 0,-3-4 0,1-3 0,2-6 0,2-2 0,-5-1 0,1-4 0,-2 0 0,-2-2 1,-2 2-2,-6-5 1,-4 2 0,-1 0 0,-6 0 0,-6 6 0,-3 3 0,-6 7 1,1 4-1,2 3 0,-4 8-1,4 2-1,2 6-3,1-4-7,6 6-9,2-8-4,7 1-12,4-4-36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141 6 181,'0'0'24,"-5"-9"-5,5 9-14,0 0-1,-7 4-1,-2 1-1,3 5-1,-5 3 1,-2 0-1,-1 3 0,0 0 1,0 1-1,-1 2-1,4 2 1,1 1-1,3-2 1,4 2-1,2-3 0,1-3-1,4 2-1,3-5-2,7 1-9,-5-9-8,5-4-3,-1-3-11,5-2-37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189 0 190,'-3'2'22,"3"5"-1,0-7-15,-3 13-3,3-1 0,0 1-1,0 4-1,0 3 0,0-4 1,-1 6-2,-8-5 1,4 6 0,-7 1 1,4 0-2,-7-2 0,1-1 0,-1-4 0,0-1 0,-2 4 0,3-12 0,4-3 0,-3-1 0,2-4-2,1-1 2,4-2-1,1-5 0,2-3-1,3-6-1,0 7-7,6-11-7,1-2-5,4-7-6,6 5-20,-1-5-38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8 158,'0'0'28,"3"-8"-8,-3 8-9,0 0-4,0 0-3,0 0-2,3 9 1,-3-2-2,0-7 0,0 8-1,0-8-1,0 9-4,0-9-11,0 0-4,0 0-7,11-1-18,-4-3-33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0 189,'-3'9'21,"3"-2"-2,4 7-14,-2 1-2,5 3-1,-2 1-1,1 2 1,3 0-2,-4-1 2,-2 0-1,4-1 0,-7 1 0,0 0 0,-2-1-1,-6-3 0,-1-2-1,-3 2-3,1 8-7,-4-11-10,3 1-3,-5-7-10,8-1-34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167 208 23,'0'0'27,"0"0"-1,0 0 0,0 0-4,0 0-5,0 0-3,0 0-3,0 0-2,0 0-1,0 0-2,0 0 0,-6-3-1,6 3-1,0 0 0,0 0-1,0 0 0,0 0 0,0 0-1,0 0 1,2-9-1,-2 9 0,7-12-1,-2 5 0,0-3 1,3 0-2,-3-2 1,-1-1 0,3-2-1,-6 2 1,1-3-1,-1 1 1,-1 1 0,-1-1 0,-2 3 0,-4-1 0,0 5-1,0 1 1,-1 4 0,-1 3-1,0 0 1,-1 4-1,-1 3 1,-1 6-1,5 0 0,-4 6 1,2 3-1,1 2 0,-4 2 1,8 4-1,-4-2 1,3 1-1,3 0 0,-3-2 1,2-2-1,2 1 1,1-1-1,0-2 0,0 1 1,-1 2-1,-1-1 0,-1 0 0,-1-3 1,-3 2-1,4-3 0,-5-3 0,3-2 0,4-4 0,-6 1 0,4-5 0,0 0-1,3-8 0,0 0-1,0 0-2,-1 9-5,-1-15-10,4-3-3,-1-5-6,5-1-23,1-3-36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36 183,'-4'-8'21,"4"8"-2,9-7-14,3 3 0,4 1-3,4-1 0,1 3-1,-1-2 0,3 3 0,-3-2 0,-5 0-1,2 2-1,-5-2-2,0 2-5,-3 0-11,-2 0-2,2 0-8,-5 0-21,-4 0-35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95 7 132,'2'-7'33,"-2"7"-13,0 0-9,0 0-4,7 3-2,-7-3-1,7 10 0,-7-10-1,3 18 2,-3-7-3,1 2 0,-1 4 0,0 1 1,-1 3-2,-2 2 1,-1 2-1,-2 0 1,2-2-1,-6 5 0,1-5 0,-1 1-1,2-2 0,1-6 1,-3-2-1,4-2 0,-2-5 1,8-7-1,-10 1-1,10-1 0,-9-2-2,3-8-3,6 4-12,-4-10-3,4 2-7,2-8-20,6 1-37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27 189,'1'-12'22,"-1"12"-3,7-15-15,-7 15-1,0 0-1,0 0-1,0 0-1,0 0-1,0 0-1,0 0-3,2 7-12,-2-7-4,1 7-4,-1-7-20,9 2-31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23.9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469 140 124,'0'0'33,"0"0"-13,0 0-7,0 0-4,0 0-3,0 0-2,0 0 0,0 0-1,0-7-2,0 7 1,8-13-1,-2 4 1,-1-1-2,0 0 1,1 0-1,0 0 0,2-1 0,-3 1 0,-1-2 0,1 1 0,1 3 0,-2 0 0,-4 8 0,3-11 1,-3 11-1,0 0 1,0 0-1,0 0 1,0 0-1,0 0 1,0 0 0,-7 0 0,7 0 0,-14 5-1,3-2 2,2 0-2,-7-1 1,-1 3 0,-4-1 0,-1 2 0,-6-1-1,2 1 1,-4 5-1,-1-5 0,0 4 1,1-1-1,2 1 0,3-2-1,3 0 2,4 0-1,3-4 0,5 1 0,2-1 0,8-4 0,-4 10 0,4-10 0,1 15-1,5-8 1,4 3 1,3 2-1,-2 1-1,3 3 1,0 0 0,2 3 1,-4 0-1,1 2 0,-5-3 0,-1 2 0,-4 1 0,-3-3 0,0 1 0,-7-3 0,-1 0 1,-5 0-2,-2 3 1,-1-2 0,-2 0 0,-3 1 0,-2-2 0,3 2 0,1-2 0,1-1 0,-1-2 0,5 0 0,2-4 0,1 3 0,4-6 0,4 1 0,3 1 0,0 0 0,0-8 0,10 10 0,-10-10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113 0 234,'-3'23'2,"-1"2"-1,-2 0 1,2-2-1,-6 5 0,1-5 0,-1 1-1,2-2 0,1-6 1,-3-2-1,4-2 0,-2-5 1,8-7-1,-10 1-1,10-1 0,-9-2-2,3-8-3,6 4-12,-4-10-3,4 2-7,2-8-20,6 1-37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27 189,'1'-12'22,"-1"12"-3,7-15-15,-7 15-1,0 0-1,0 0-1,0 0-1,0 0-1,0 0-1,0 0-3,2 7-12,-2-7-4,1 7-4,-1-7-20,9 2-31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3 163,'-2'-6'25,"2"6"-7,0 0-11,0 0-1,0 0-2,0 0 0,0 0-2,2 6 2,-2-6-2,-2 11 0,1-2 0,-3-1-1,0-1 1,-2 3-1,3 2 0,-4 0 0,3 1-1,2 2 1,2-2-1,0-2 0,0 1 0,4-2 0,5-1 0,-3-2 0,4-1 1,-5-5-2,5-1 1,-1 0 0,-1 0-1,1-6-2,4 2-5,-8-9-10,8 2-4,-7-4-6,5 0-20,-4-5-37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2:31.4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9 48,'0'0'40,"0"0"-18,0 0-8,0 0-4,0 0 0,0 0-2,0 0 0,0 0 1,0 0-2,-6-4 1,6 4-2,0 0-1,0 0-1,0 0 0,0 0-1,0 0 0,0 0 0,-6-7-1,6 7 0,0 0 0,0 0 0,0 0 1,0 0-2,0 0 0,-4 4 0,4-4 1,0 0-2,0 0 1,-7 8 0,7-8 0,0 0 0,0 8-1,0-8 0,0 0 0,0 0 0,7 1 0,-7-1 1,0 0-1,0 0 0,0 0 1,0 0-1,0 0 0,0 0 1,0 0-1,0 0 1,0 0-1,0 0 0,0 0 0,0 0 0,0 0 0,0 0 1,0 0-1,0 0 0,0 0 1,0-3-2,0 3-1,0 0-8,0 0-9,0 0-3,0 0-12,6-9-31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3:43.6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172 2 88,'0'0'54,"-11"-4"-26,11 4-14,-8 1-4,8-1-2,-8 5-2,8 4-1,-7 0-1,4 4-1,-1 1 0,4 5-1,-3 1 0,0 4 0,-1 3-1,0 1 1,1 1-1,-4 1 0,1 1 0,-3 2 0,1 0 0,-4 0-1,4 1 1,-1-2 0,-2-1-1,3-1 1,0-3-1,0-3 0,2-4 0,1-1 1,0-6-1,2-3 0,2-3 0,1-7 0,0 0 1,0 0-1,0 0-1,4-5 0,-1-4 0,-1-3-3,3 3-2,-3-9-11,8 3-5,-6-4-8,4 2-26,2-4-30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3:44.0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32 116,'0'0'43,"5"-11"-16,0 2-15,8 8-3,-4-6-3,5 7 0,-1-3-1,4 3-2,-2 0-1,5 6 1,-4 1-2,-1 4 1,4 1-1,-3 0 0,-4 3 0,-2 0-1,-1 1 1,-4-1 0,-5-1 0,0 3 0,-2-1 0,-10 0-1,-2 1 1,-2-1 0,-3 0-1,-3-1 0,1 0 0,-3-4 1,4 1-1,0-4 0,2-2 0,2-1 0,2-3 0,1-2-1,4 0 1,2-1-2,7 1-1,-8-4-2,8 4-10,0 0-6,0 0-6,0 0-17,7-3-39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3:45.5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21 100,'-9'-1'50,"9"1"-22,-10-2-15,10 2-4,0 0-2,0 0-1,0 0-2,0 0 1,0 0-2,5 0 0,2 0 0,8 0 0,2 0-1,5 0-1,1-1 1,1 1-1,3-2 0,-1 1-1,-3 0 0,-4 0 1,0-2-1,-8 3 0,1-1 0,-8 0 0,-4 1-1,0 0 0,0 0-2,0 0-2,-3-3-10,-7 1-6,2 2-6,-4-3-19,1 3-37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3:45.8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75 3 168,'0'0'25,"-6"-8"-8,6 8-10,0 0-1,-4 9-2,0-1 0,2 5-1,-3 1-1,2 2-1,-1 4 1,2 1-1,-5-2 1,1 2-1,2 2-1,-3-2 1,1-4 0,-1 1-1,4-6 1,-1-1-1,3-1-1,1-10-1,1 8-4,-1-8-13,6 0-2,-2-9-8,2 0-23,-1-3-41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4:55.5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206 112 38,'0'0'56,"0"0"-13,7 0-24,-7 0-4,0 0-4,9-4-4,-9 4-1,8-5-2,-8 5-1,10-8 0,-10 8-1,10-13 0,-6 7 0,-1-4-1,1 1 1,-4 0 0,0-2-1,0 4 0,-5-2 0,-1-1 0,-3 5 1,-2 1-1,1 3-1,-7 1 1,1 4-1,-5 3 1,3 5-1,-6 1 1,4 5-1,-3 0 1,3 3 0,4-1-1,-1 2 1,3 0 0,7 2-1,3-4 2,2 2-2,2-3 0,10-2 1,0-6-1,6 2 1,7-7-1,-3-3 1,5-1-1,1-3 0,1-2 0,-3-4 0,0 1-2,-6-4 0,4 5-5,-8-5-12,2 2-4,-5-3-10,2 2-33,-1-2-17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4:56.2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0 144,'0'0'30,"-7"5"-14,7-5-10,-7 12 0,3-3-1,2 4-2,-1 1 0,3 1-1,-5 3 0,3 0-1,1-3 1,-1-1-2,0-2 2,0-2-2,2-4 0,0-6 0,0 10-3,0-10-4,0 0-11,0 0-7,0-10-12,0 3-30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24.4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470 140 124,'0'0'33,"0"0"-13,0 0-7,0 0-4,0 0-3,0 0-2,0 0 0,0 0-1,0-7-2,0 7 1,8-13-1,-2 4 1,-1-1-2,0 0 1,1 0-1,0 0 0,2-1 0,-3 1 0,-1-2 0,1 1 0,1 3 0,-2 0 0,-4 8 0,3-11 1,-3 11-1,0 0 1,0 0-1,0 0 1,0 0-1,0 0 1,0 0 0,-7 0 0,7 0 0,-14 5-1,3-2 2,2 0-2,-7-1 1,-1 3 0,-4-1 0,-1 2 0,-6-1-1,2 1 1,-4 5-1,-1-5 0,0 4 1,1-1-1,2 1 0,3-2-1,3 0 2,4 0-1,3-4 0,5 1 0,2-1 0,8-4 0,-4 10 0,4-10 0,1 15-1,5-8 1,4 3 1,3 2-1,-2 1-1,3 3 1,0 0 0,2 3 1,-4 0-1,1 2 0,-5-3 0,-1 2 0,-4 1 0,-3-3 0,0 1 0,-7-3 0,-1 0 1,-5 0-2,-2 3 1,-1-2 0,-2 0 0,-3 1 0,-2-2 0,3 2 0,1-2 0,1-1 0,-1-2 0,5 0 0,2-4 0,1 3 0,4-6 0,4 1 0,3 1 0,0 0 0,0-8 0,10 10 0,1-5 0,3-1 0,1-1 0,2 1 0,5-3 1,3-1-1,3 0 0,1 3 0,2-3 1,4 0-1,-3-5 0,4 1 0,-5-1 0,1 2 0,-6-1 0,0-2 0,-4 1 0,-3 3 0,-5-2 0,-2 4 0,-1-5 0,-11 5 0,9-3 1,-9 3-1,0 0 0,0 0 1,2-8-2,-2 8 1,0-13 0,-2 5 0,1-2 0,-2-1-1,1 3-3,-2-4-10,4 12-6,-10-13-6,10 13-13,-12-8-36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4:56.6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17 153,'0'0'28,"-11"0"-7,11 0-18,0 0 1,0 0-1,9 0 1,3 0-2,3 0 0,3 0 1,8 0-2,1 0 0,5-2 0,0 1 0,-1 0 0,0-1-2,-4 2-1,-10-3-13,-1 3-5,-6-1-8,-10 1-22,0-7-37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4:59.1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201 228 25,'0'0'63,"0"0"-14,0 0-27,7-5-8,-7 5-3,8-8-4,-5 2-1,7 2-2,-4-8 0,4 1-1,0-2 0,-2 2-1,2-6 0,-3 3 0,0-2 0,-4-2-1,-1 2 1,-2 1-1,-2-3 0,-1 6 0,-7 0 0,0 3-1,2 1 1,-6 5 0,1 3-1,0 2 0,0 9 1,-1 1-1,0 4 1,1 6-1,2 2 0,1 4 1,0 2-1,3 3 1,-3 0-1,6 3 0,-4-1 0,4 1 1,1 0-1,-1 0-1,-2-1 1,2 2 1,-4-2-1,2 0 0,-3-2-1,2 0 2,-3-3-1,3-1 0,-3-5 0,2-2 0,4-6 0,-1-1 1,0-3-1,2-4-1,3-8 0,-3 6-1,3-6-2,0 0-8,4-6-8,3-6-6,-4 1-19,1-3-35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4:59.4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50 155,'-10'-6'28,"10"6"-8,0-6-16,0 6-1,16-9 0,-2 6 0,4 1-1,5-1 0,1 2 0,0-3-1,2 2-1,0-3 0,-4 1-1,1 4-9,-7-2-10,-4 0-4,-6 1-20,-6 1-32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07:25.7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509-4 35,'11'0'55,"-11"0"-16,0 0-16,0 0-7,0 0-6,0 0-2,0 0-2,0 0-1,0 0-1,0 0 0,-2 0-1,2 0 0,0 0-1,-13 4 0,4-1 0,4 0 0,-8 0-1,0 0 1,-1 0-1,-5 3 0,-3 0 0,-1-2-1,-6 2 1,0-1 0,-8-1-1,0 3 1,-2-1 0,4 1-1,-3 0 1,5 1-1,3-2 1,3 2 0,10 0-1,3 1 1,1 1-1,9-2 0,-1 2 1,5-1-1,8 0 0,-1 2 1,4 0-1,5 0 0,1 0 1,4 2-1,2 0 0,2 2 1,4 1-1,-1-3 0,-1 1 0,2 0 0,-8-1 0,0-4 0,-7 1 0,-8-2 0,-5 0 1,-1 1-1,-7-1 0,-7 0 1,-7 1 0,1 2-1,-6 2 0,1-2 1,2 5-1,-2-4 0,0 3 0,6-2 0,1 0 0,3 0 0,1-1 1,2 2-2,7-3 1,-4-1 1,6-1-1,2 1 0,1-3 0,0 1 0,3-1 0,-3-7 1,14 10-1,-3-5 0,-4-2 0,6 0 0,1 1 0,5-4 0,2 0 1,2 0-1,5 0 0,2 0 0,6 0 0,-2-1 0,4-2 0,-1 3 0,1-1 0,-2 1 0,-1 0 1,-5 0-2,0 0 1,-2 0 0,-8 0 0,3 0 1,-7 0-1,-2 0 0,-6-2 0,2 2 0,-10 0-1,10-2-1,-10 2-5,0 0-11,0 0-3,0 0-7,-10 0-24,6-4-41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10:21.0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32 35,'7'-7'41,"-7"7"-5,7-10-11,-7 10-6,3-7-6,-3 7-3,0 0-2,3-9-1,-3 9-1,0 0-1,0 10 0,-5-4-2,5 10 0,-5-1-2,2 7 1,-3 2-1,5 7 1,-6 0-2,1 1 1,3 0-1,-3-3 1,4-3 0,-3-2-1,2-5 0,1-5 1,0-2 0,2-12-1,0 6 1,0-6-1,7-3 1,-2-4-1,-1-5 0,3-1 0,3-3 0,-4-4-1,6-3 1,0-1 0,2-2 0,-3-2-1,5 3 2,1 2-1,-1 2 0,-1 4 0,-1 6 0,1 4 0,-5 4 0,2 3 1,-3 10-1,-1 0 1,-2 4-1,1 5 1,-3 1 0,-2 2-1,-2 0 0,0 0 0,-2-3 1,0-1-1,-1-5 0,1-1 0,2-12 0,-3 5 0,3-5 1,3-3-1,2-6 0,2-4 0,3-4 0,0 0 0,-1-2 0,6-3 0,-1-2 0,3 1 0,-4 2 0,4 5 0,-2 4 0,0 0 0,-1 8 0,-4 4 1,-2 4-1,-1 8 1,0 2-1,-2 3 1,-2 2 0,-3 3-1,0 2 1,0 0-1,0-2 0,0 0 1,0-4-1,0 0 0,-3-2 0,3-4 0,-3-2 1,1-4-1,2-6 0,0 7-1,0-7 0,0 0-1,0 0-5,0-7-10,0 7-4,6-16-9,1 6-22,2-4-35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10:21.3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0 166,'0'0'26,"0"0"-6,0 0-14,-4-1 0,4 6-3,-3 2 0,3 2-1,-2 3 0,2 0-1,-3 1 0,1-1 0,0-2 0,-1-3-1,3-7 0,-1 8-2,1-8 0,0 0-3,0 0-5,1-12-10,2 2-4,-1-2-17,2-2-28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10:21.5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22 134,'1'-9'37,"-1"1"-13,0 8-13,3-5-4,-3 5-1,0 0-2,0 0-1,0 0-2,0 0-1,7 0-1,-7 0-2,6 6-11,-6-6-7,0 0-5,8 6-22,-8-6-31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10:21.9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31 158,'0'0'28,"0"7"-7,0-7-13,0 7-3,2 2 0,-2-9-2,4 15-1,-4-4 0,1 0-1,-1 2 0,0-4 0,0 2 0,0-5-1,0-6 0,0 9 1,0-9-1,0 0 0,6-5 0,1-2 1,0-4-1,5-3 0,-1-3 0,3 1 0,2 1 0,1-3 0,0 4 0,0 3 0,-1 4 0,-2 4 0,-3 3 0,-1 5 0,-4 4 1,-3 4-1,-1 3 2,-2 4-2,0 1 1,0 2 0,-1-3 0,0 2 0,-5-3-1,4-1 1,2-4-2,-1-5 0,1 2-3,0-11-9,0 0-8,0 0-4,-7-9-14,4-1-41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10:23.3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119 100 72,'0'0'56,"0"0"-29,0 0-10,0 9-4,0-9-4,0 0-2,0 0-1,0 0-2,0 0 0,10-3-1,-8-3 1,4-1-3,1-5 0,-3 3 0,0-3 0,2 0-1,-5 1 1,1-2-1,-2 4 1,-2 2 0,-5 1-1,0 4 1,-7 2 0,4 1 0,-3 6 0,-1 4-1,4 3 1,-3 3 0,3 5-1,3-1 1,1 3 0,1 2 0,2-2-1,-1 1 1,1 0 0,-1-1-1,2 1 1,-2-2-1,1-1 0,0 1 1,-1-5-1,1-1 0,-1-3 1,2-2-1,1-2 0,-2-3 0,3-7-1,0 8 0,0-8-1,0 0-3,6 1-9,-6-1-6,4-8-5,-4 0-16,0-3-36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10:23.6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40 171,'-8'-4'25,"8"4"-5,0 0-14,-6-7-3,6 7-1,0 0 0,6-1 1,-6 1-2,14 0-1,-6 0 1,1 0 0,5 0-1,-3 0 1,0 0 0,4-1-1,0 0-1,0-3-6,6 2-12,-5-1-3,-1 0-10,2-4-32,-3-1-28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25.7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140 0 96,'-6'2'53,"6"-2"-24,-3 18-14,0-11-6,3 9-2,0-3-1,0 6-3,0-5 1,0 3-1,0 2-2,0-2 1,0-2-1,-2 4 1,-1-7-1,-3 3 0,1-1 0,-1 2-1,-3-3 1,1 3 0,-1-4-1,-2-2 0,3-2 0,-3-3 0,3-4 1,-3-1-1,5 0-1,-2-6 0,2-2-1,-2-7-4,8 7-14,-1-11-1,1 2-10,0-5-28,7-7-27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4-08-27T10:43:35.4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3:36.5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193 0 32,'0'0'31,"0"0"-8,0 0-5,0 0-2,0 0-2,0 0-3,0 0-3,0 0-1,0 0-2,0 0 1,0 0-2,0 0 0,-3 5-1,3-5 0,-4 15 0,4-6 1,0 3-1,-2 5 0,2 0 0,-4 0-1,3 3 1,-1 0-1,0 1 0,-3-2 1,-1 2-1,-1-2 1,0 1-2,0-2 1,-2-2 0,-2 0 0,2-4-1,-1 1 1,-1-2-1,2-4 1,-2 0-1,1-4 0,2 2 0,-2-5 0,2 1-1,1-1 1,0-1-1,7 1-1,-10-6 1,10 6 0,-10-9-2,10 9-2,-4-13-4,4 13-18,2-16-11,3 5-1,1-5-3,2 1-1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3:37.2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20 12,'0'0'14,"0"0"-2,0 0 2,0 0-1,7-7-1,-7 7 0,0 0 0,0-10-1,0 10 0,0 0-2,0 0-2,0 0-1,0 0-1,0 0-2,0 0-1,-6-2 0,6 2 0,0 0 0,0 0 0,0 0 0,0 0 0,0 0 1,0 0-1,0 0 0,-6 4 0,6-4 0,0 0 1,-3 10-1,3-10-1,-5 12 1,4-3-2,1 0-9,0-9-21,1 9-3,-1-9-2,0 0-4,4-5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47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128 75 23,'0'0'20,"6"-5"-1,-6 5 0,0 0-2,6-8 1,-6 8-3,0 0-4,8-5 0,-8 5-1,0 0-2,3-9-1,-3 9-1,0 0-1,0 0 0,1-9-1,-1 9 0,0 0 0,0-7-1,0 7 0,-3-8 0,3 8-1,-8-8 0,1 3-1,7 5 2,-14-6-2,8 5 0,-3-1 0,1 2 0,-1-1-1,1 1 1,1 0-1,7 0 0,-12 5 0,12-5 0,-13 9 0,13-9 0,-10 13 0,7-7 0,0 3 0,-2-1 0,5 3 0,0-2 0,0 0 0,6 1 1,0-2-1,3 1 0,-1-1 0,3-1 0,-1-1 0,1 1 0,0-1 0,-1 1 0,0-1 0,0 1 0,1 1 1,-3 1-1,-1-2 0,-1 0 0,0 3 0,0-5 0,-2 4 1,-4-9-1,4 13 0,-4-13 1,0 10-1,0-10 0,-1 12 1,1-12-1,-8 12 1,8-12-1,-11 9 1,11-9 0,-15 10-1,4-6 1,1 0 0,-4-4-1,0 2 0,-1-2 0,1 0-1,-1 0 0,3 1-2,-2-1-3,14 0-14,-14 0-3,14 0-10,-12 4-30,12-4-25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48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23 53,'0'0'51,"0"0"-11,-5-8-19,5 8-8,0 0-5,0 0 0,-1-8-3,1 8-1,0 0 0,0 0 0,0-7-2,0 7 0,0 0 0,0 0-1,0 0 0,0 0 0,0 0 1,0 0-1,1 5 0,-1-5 0,0 13 0,2-2-1,-2 0 1,0 0-1,0 4 1,0-1-1,-2 0 0,2 2 0,-1 1 0,-4-2 0,3 1 0,-1 4 0,3-4 0,-3 5 0,2-6 0,-1 3 0,2 0 0,0-4 0,0 2 0,0-2 0,3-1 0,0-3 0,5-1 0,-2 1 0,0-1 0,2-3 0,-3 1 0,-5-7 0,12 11 0,-12-11 0,8 7 0,-8-7 0,0 0 0,9 8 0,-9-8 0,9 0 0,-9 0 0,10 0 0,-3-1 0,-7 1-1,13-7 1,-6 5-2,1-1-1,-2-4-5,2 2-10,-8 5-5,11-9-12,-11 9-29,6-11-10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49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47 119,'0'0'36,"0"0"-17,0-10-8,0 10-3,0 0-2,0 0 0,0-7-3,0 7 1,0 0-1,0 0 0,0 0-2,0 0 2,5-3-1,-5 3-1,12 0 0,-6-1 0,6 0 0,0 0-1,2 1 1,-2-3 0,5 1-1,-3 1 0,-1-2 1,1 1-2,-2-2 0,1 0-2,-1 4-9,-3-3-6,2 2-6,-11 1-13,10-2-31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55 92,'9'-6'42,"-8"-1"-17,-1 7-9,6-12-5,-6 12-2,4-11-3,-4 11-1,0-9 0,0 9-2,-11-6 0,1 5 0,-3-1-1,0 2 0,-4 1-2,2 3 1,-1 2 0,2 1-1,-3 1 0,5 0 0,1 2 0,7 0 0,1 0 0,3 2 0,3 0 0,1-1 0,7 2 0,1-1 0,5 2 1,-6-2-2,2 1 2,1-2-1,-5 0 1,2-4 0,-7 1 0,-4-8 0,7 11 0,-7-11 0,-5 7 0,-1-3 0,-7-2-1,0-1 0,-1 0 1,0 1-1,-2-1-1,2-1-1,4 0-3,-1-6-8,11 6-9,0 0-6,3-6-23,7-1-38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0-1 169,'7'10'27,"-7"-10"-6,0 8-15,0-8-3,-3 8-1,3-8 0,0 9-2,0-9-1,0 7-1,0-7-3,9 7-16,-3-7-2,-6 0-14,11-13-35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0 174,'0'0'24,"0"0"-4,0 0-15,0 12-2,0 1 0,0 7-1,0 2 0,3 4-1,-3 1 1,0 3-1,-3 2-1,-3 1 1,3 0 0,-4-5-1,1 2 0,4-5 0,2-1 1,0-7-1,0-1 0,8-6 0,2-2 0,1-4 0,5-3 0,-2-1 0,2-2-2,0-5 0,1-2-2,-6-4-10,2 1-8,-8-3-5,0 1-21,-5-3-35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36 170,'-9'-7'26,"9"7"-6,1-11-14,12 8-2,1-4-1,5 4-1,5 0-1,0 1 0,3 2-2,-4 0-1,4 1-3,-11-1-13,6 3-5,-6-2-10,-1 2-28,-2-1-29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25.9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8 160,'0'0'26,"-5"-6"-6,5 6-15,-11 0-1,11 0-2,0 0-1,-6-2-3,6 2-6,0 5-10,0-5-7,0 10-16,0-10-28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2 177,'0'0'25,"0"0"-4,0 0-16,-6-2-1,6 2-1,0 0-2,0 0 0,0 0-1,0 0-1,0 0-1,0 0-1,-1 4-2,4 4-13,-3-8-4,0 17-8,-2-9-30,1 5-26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0 170,'0'0'27,"1"11"-6,-1-11-13,0 0-2,0 0-2,0 0-2,0 0-1,0 0 0,0 0-3,0 0-4,0 0-15,0 0-2,0 0-12,9 0-33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25 148 45,'0'0'55,"-5"-6"-17,5 6-16,0 0-7,0 0-4,0 0-3,0 0-2,0 0-1,-6 2-1,6 4-1,-7 2 0,6 2-1,-2 4 0,1 0 1,2 3-2,0 1 0,0-1 0,0 2 0,5 1-1,3-4 1,-2-2-1,5-3 0,2-4 1,-5-3 0,10-2-1,-4-2 2,1-3-1,4-4 0,-4-4 0,2 0 0,-1-4-1,1 0 1,-3-5-1,1 0 1,-3-2-1,0 0 0,-9-3 0,-1 0 1,-2 0-1,-4-3 0,-6 5 0,2 0 1,-7 5-1,0 6 0,-2 1 1,-3 7-1,3 5 0,0 9 1,-3 3-1,1 6 0,2 1 0,2 2 0,1 1-1,1-4-1,9 2-1,-5-6-9,9 3-9,1-9-4,8 0-15,4-4-37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5 69,'10'-6'55,"-10"6"-18,0 0-21,0 0-4,0 0-4,0 0-1,0 0-2,0 0-1,0 0 0,0 0-1,0 0 1,0 0-2,-11 0 0,2 0-1,0 7 0,-3 1 1,-2 1-1,0 1-1,-2 1 0,3-1 0,1 2 0,0-3 0,5 2 0,-1-4 0,2 0 0,6-7 0,-2 12 0,2-12 1,0 9-1,0-9 0,5 7 0,-5-7 0,12 7 1,0-3-1,-4-2 1,4 0-1,1 3 1,1-1 0,-1 1-1,-1-3 0,-3 1 1,2 0-1,1 1 0,-8 0 0,-4-4 0,11 6-2,-11-6-1,0 0-8,6 8-9,-6-8-4,0 0-13,-6 8-31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-1-1 163,'0'0'25,"0"0"-6,0 6-14,0-6 0,5 7 0,-5-7-3,16 8 1,-6-7-1,0 6 1,0-4-1,1 1-1,2-1 1,-2 2-1,-1-2-1,2 0 1,-1 1-1,2-4-2,-6 4-3,-7-4-14,14 6-3,-14-6-7,10 4-29,-10-4-33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90 218 114,'0'0'38,"0"0"-17,12 2-8,-12-2-3,10 0-2,-5-7-2,3 3-2,-1-9 0,5 0-2,-7-4 1,7-2-2,-2-1 0,-6-1-1,0-1 1,-2 1 0,-2 2 0,-5 5 0,0 1 0,-5 4 1,-5 3-1,3 5 0,-1 1 0,0 4 0,5 5-1,-4 3 1,4 4-1,1 4 1,1 4-1,-1 3 1,4 1-1,-4 4 1,3 0-1,1 1 1,-4 4-1,2-5 1,3-3 0,-4 4-1,2-5 1,1 1-1,1-1 1,1-2-1,-3-1 0,1-3 1,1 2-1,1-6 0,-2 0 0,3-4 0,0-4-1,0-4-1,0-6-1,0 0-1,2 8-10,-2-8-7,7-10-5,-4-4-14,-1 1-35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53 175,'0'0'24,"-8"-5"-4,8 5-14,8-7-1,5 3-1,3-1-1,1 0-1,7 0-1,-4 0 1,5 2-2,-6 0 1,-1 1 0,2-2-2,-10 3 0,2-3-1,0 4-4,-12 0-13,13 0-2,-13 0-8,7 4-22,-7-4-38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0 175,'0'0'24,"0"0"-5,0 9-13,0-2-2,0-7 0,0 17-1,4-5-1,-3 3-1,1-2 0,-1 0 0,2 2-1,3-2 0,-1-2 0,1-7-1,4 0-1,0-5-2,7-2-13,-9-7-3,7-1-7,-3-8-18,3 2-36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20 165,'-16'-10'27,"8"6"-7,-4-3-9,12 7-7,0 0-1,0 0 0,0 0-3,0 0-3,10 8-11,-4-4-6,5 3-6,-4-5-16,6 3-36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98-1 180,'-1'0'23,"1"0"-3,-6 7-15,6-7-1,-1 16-1,-1-3-1,2 2 0,0 1-1,0 5 1,0 2-1,-1 5 0,-2 2 0,2 1 0,-2 0 0,-4 3-1,4-2 1,0-1 0,-4-5-1,3-5 0,-1-3 0,-2-6 0,3-2 0,-3-8-1,7-2-2,-16-9-2,13-1-7,-1-11-9,-3-2-3,3-9-13,4-4-33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26.4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123 12 148,'0'-4'30,"0"4"-8,-13-6-14,13 6-1,-12-1-3,12 1 1,-14 2-3,4 7 0,0-2-1,2 5 0,-2-1 0,3 2-1,-3-2 0,2 4 0,1 1 0,2-3 0,2-1 0,-2-2 0,5-1 1,0 0-1,3-2 0,-3-7 0,11 9 1,0-3-1,2-2 0,1-1 0,-3-1 0,4-2 0,-1 0 0,0 0 0,2 0 0,-5-2-1,-3 1-1,-8 1-1,17-5-4,-17 5-12,0 0-4,3-8-11,-3 8-29,0 0-18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7 181,'0'0'25,"0"-7"-4,0 7-13,0 0-4,0 0-1,0 0 0,0 0-2,0 0-1,0 0-2,10 0-3,-10 0-15,5 4-2,-5-4-6,15 0-23,-6 0-42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140 9 121,'5'-4'40,"4"0"-15,-9 4-14,10-4-2,-10 4-3,0 0-1,0 0 0,0 0-2,0 3 0,-4 5-1,-6-3 0,1 6-1,-5-1 0,-3 1 0,-4 0-1,4 0 1,0-2-1,0 1 0,3 0 1,4-1-1,5-3 1,-3 3-1,8-9 1,0 12-1,5-5 1,-1-1-1,6 0 1,-2-1-1,4 1 0,3 0 1,-1-2-1,0 1 0,1-3 0,-1 1 0,0 0 0,-6 1 0,2-1-1,-10-3-2,13 5-3,-13-5-13,0 0-2,0 0-9,-3 6-22,-7-6-38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0 187,'0'0'23,"0"0"-6,7 6-11,8-4-3,4 0 0,-1 0-1,2 0-1,3 1 0,-5 2 0,-1 1-1,-1-3-1,-2 0-1,-1 4-3,-13-7-15,14 9-2,-14-9-7,13 2-24,-13-2-39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12 163,'0'0'29,"0"-14"-9,0 14-9,0 0-6,0 0 0,0 7-2,-4 5-1,1 6-1,2-2 1,-2 3-1,0 4-1,-3-2 1,5 1 0,1-3-1,1-5 1,8-3-1,-3-4 0,5-2 1,2-4-1,1-1 0,2-6 0,1-1 0,0-5 1,3 0-1,-5-3 0,2-5 0,-2-2 0,-1-1 0,-3 2 0,-2 4 0,1-2-1,-8 6 2,0 5-1,-2 8 0,0 0 1,-2 15-1,0-1 1,-7 5 0,3 5 0,-2 3-1,2-1 1,3-2-1,-4 0 1,4-2-1,2-2-1,1-4 0,0-6-2,1 2-4,-1-12-9,0 0-7,10 2-4,-4-3-22,4-7-39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0 142,'0'0'36,"0"0"-12,0 0-10,-3 0-6,3 0-4,-2 9 0,2-2-1,0 0-1,-2 4-1,2-4 0,0 5 0,0-3 0,3-1-1,0-1 0,-3-7 0,11 9-2,-11-9-1,14 0-4,-9-6-9,5-2-7,-5-3-7,4-2-28,-5-1-29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34 157,'-7'-12'30,"-3"5"-7,3-1-14,7 8-2,-10-7-4,10 7 0,0 0-2,0 0-1,0 0-4,0 0-9,0 8-7,0-8-7,13 7-16,-4-2-40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146 0 173,'0'0'26,"0"0"-5,0 0-11,3 7-6,-2 4-2,-1 3 0,0 4 0,0 1-1,0 5 0,-2 3 0,0-2 0,1 0 0,-2-1 0,-1 5 0,2-5 0,1-2-1,-1-2 1,2-2-1,-1 0 0,-6-5 1,3 1-1,1-5 0,-7-2 0,3-2 0,-5-3 0,0 0 0,-1-1 0,-1-1 0,-1-2-1,5-3 0,0-2-2,10 7-5,-14-16-11,14-1-3,3-5-9,10-5-28,1-6-34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20 175,'-5'-11'27,"5"11"-6,0-9-12,0 9-5,0 0-1,5 0-1,-5 0-1,0 0-1,0 0-1,0 7-1,-2 2-7,2-9-11,-4 6-4,4-6-10,0 0-33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20,'0'0'23,"0"0"1,0 0-6,0 0 1,0 0-2,7-7-4,-7 7-3,0 0-4,0 0-3,0 0 0,0 0-3,9-3 1,-9 3 0,0 0 0,0 0-1,0 0 1,0 0 0,0 0-1,5 0-1,-5 0-1,0 0-1,0 0-2,10 0 0,-10 0 0,0 0-1,0 0 1,9-3-3,-9 3-13,0 0-17,0 0-1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503 10 3,'0'0'27,"0"0"3,0 0-5,0 0 2,0 0-8,0 0-4,5-3-2,-5 3-3,0 0-2,0 0-2,9-3-1,-9 3-1,0 0 0,0 0 0,0 0 0,0 0 0,7-3-1,-7 3 0,0 0 0,0 0-1,0 0 1,0 0-2,0 0 1,0 0-1,0 0 0,-6-1 0,6 1 1,-10 0-1,10 0 0,-14 0 1,6 0-1,-4 0 0,-1 1 0,-2 0 0,-1 0 0,-7-1 0,2 1 0,-7-1 0,-2 0 0,-3 1 0,-4 1-1,5 1 1,-5-1-1,5 3 1,4-1-1,5 2 0,3 1 0,10-1-1,2 1 2,8-7-1,-4 12 0,4-12 0,3 10 0,2-3 0,7 1 0,0-1 0,4 0 0,4 3 0,4 1 0,3 2 0,1 0 0,-1-3 0,2 3 0,-6-2 0,1 1 0,-10-1 0,-7 1 0,-3 0 1,-4 1-1,-11 1 0,-6 2 1,-7 0-1,-5 3 0,-2 1 1,-3 2-1,-2-4 1,1 6 0,5-2-1,2-2 0,5 0 0,6-2 0,4-1 0,6-5 0,3 4 0,4-7 0,0-1 0,5 1 0,4-3 0,2 0 0,2-3 0,6 1 1,2-4-1,3 0 1,6-2-1,3 0 0,2-1 0,3-1 2,-1-1-2,2 0 0,0 2 0,-4-1 0,-1 0 0,-3 4 0,0-4 0,-4 2 0,-1 2 0,-2 0 0,-7 2 0,-1 0 0,-4 0-3,-3-2 0,-1 8-6,-8-8-7,0 0-6,0 0-5,-8-2-20,-2-4-43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2.9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12 72,'0'0'52,"0"-8"-23,0 8-10,0 0-7,0 0-5,-7-4-1,7 4-1,0 0-2,-10 3-1,10-3 0,-4 9-1,4-9 0,-8 10 0,8-10 0,0 9-1,0-9 1,6 7 0,-6-7-1,9 0 1,-1-1-1,-2-2 1,-6 3-1,12-12 1,-12 12 0,6-12 0,-6 12-1,0-7 2,0 7-1,-9 0-1,2 2 0,1 5-1,-2 2-2,3-4-5,5 6-11,0-1-5,0-3-16,0-7-31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26.7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29 132,'0'0'37,"0"0"-14,0 0-8,0 0-9,2-6-1,6 6 0,0-3-3,1 2 0,2-4 0,1 3-1,1 1 0,-2-1 0,0 1-1,0-1-2,-2 2-1,-9 0-11,12-2-6,-12 2-6,10-4-18,-10 4-36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90,'0'0'51,"0"0"-23,0 0-13,0 0-3,0 0-5,0 0-1,0 0-1,-5 0-1,5 0 0,0 0-2,0 0 0,-2 5 0,2-5-1,-2 11 0,2-11-1,-3 13 2,0-5-2,-1 0 1,2 1 0,1 1-1,1 0 0,0 0 1,0-2-1,3 0 1,4 0-1,-7-8 0,11 7 0,-5-6 0,2-1-1,1 0-1,-9 0-4,15-11-12,-6 1-3,1 1-8,-4-4-20,1 2-33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14 174,'0'0'22,"-2"-8"-3,2 8-12,0 0-3,6-6-1,-6 6 0,0 0-2,0 0-1,6 6-1,-6-6-2,0 7-10,0-7-7,0 7-4,0-7-14,0 0-36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145 12 123,'0'0'38,"0"0"-15,0 0-9,3-5-7,-3 5-1,0 0-1,4-7-2,-4 7 1,-4 0-1,-3 0-1,-3 3 0,-4 1 1,-2 4-2,-3 1 0,2 1 1,-2 0-2,3 2 1,2 1 0,5-2-1,2 1 1,7 0-1,0-4 0,7 2 1,3-4-1,3 2 0,3-2 0,-2-1 0,1 1 0,2-5 0,2 4 0,-6-3-1,4-2 1,-6 0-2,6 0-1,-6-4-5,4-1-11,-7-2-2,2 2-8,-6-5-27,-4 10-23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20 169,'-7'0'24,"7"0"-6,0 0-12,6-9 0,6 9-3,-2-5-1,3 5 0,1-2 0,1 2-1,-1 0-1,-1 0 0,-1 1-1,0-1-5,2 2-12,-3-2-2,1 0-9,-2-2-24,4-3-28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 6 145,'0'0'31,"1"-8"-9,-1 8-13,0 0-2,0 0-3,0 9 1,0-1-2,0 7-1,0-2 1,-1 4-1,-2 1 0,0 2-1,-2 0 0,-1 1 0,2-2 0,-3 0-1,1-3 1,0-2-1,2-4 0,1 0 0,-3-2 1,6-8-1,-4 7 0,4-7-1,0 0 0,0 0 0,0 0-3,0 0-11,0-4-4,0-5-5,3-1-12,1-4-35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3 169,'0'0'23,"-8"-3"-3,8 3-13,4 0-1,5 2-2,1-2-1,2 3 0,3-2-1,6-1 0,-3 0-1,8 0 0,-6 0 0,5-3 0,-5 2 0,2 0-1,-5 0 0,-5 1-1,0 3-1,-12-3-2,10 13-4,-12-5-12,-1 5-2,-8-1-9,-2 3-27,-4 0-22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28 162,'0'0'27,"3"1"-6,6 3-6,-2-4-11,6-1 0,1-2-1,3 3-1,1-4-1,1 2 0,-5 1-1,2-4 1,-1 3-2,-2 0-2,1 2-4,-10-1-12,8 0-2,-2-2-8,-2-1-26,2 0-28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82 6 145,'3'-9'30,"-3"9"-8,0 0-12,0 0-3,0 0-2,-3 12 0,-3-2-2,-1 7 0,0 1 0,-3 2-1,-1 1-1,4-1 1,-5 1-1,5 0-1,0-5 1,3-1 0,1-1-1,3-3-1,0 0 0,3-2-3,8-1-11,-4-7-5,8 2-3,-4-4-14,4-2-34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144 0 178,'0'0'24,"-5"10"-4,5-10-12,-5 19-2,3-7-3,0 1-1,-3 5 0,2 1-1,1 0 0,-1 1 0,-6-1 0,4 3-1,-7 2 0,2 2 1,0-4 0,-1 1-1,-2-6 0,2-1 1,2 0-1,-1-7-1,5-4-1,-4-6-1,9 1-6,-3-13-11,3 0-3,2-12-7,3 0-28,5-3-28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23 194,'-3'-16'21,"3"16"-2,3-8-14,-3 8-2,7 0-1,-7 0 0,11 3-1,-11-3-3,10 11-1,-10-11-12,0 10-5,0-10-3,0 9-12,0-9-35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29.6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 0 129,'0'0'37,"0"0"-13,-5 3-14,5-3-3,-4 8-2,-1-1-1,3 5-1,-4 0 0,5 3-1,-4-1-1,2 6 1,-3 3-2,1 0 1,0-3 0,1 0-1,0 1 0,1-3 1,0-2-2,3-2 1,0-7-1,0-7-1,0 8-2,0-8-10,0 0-6,3-8-8,2 1-18,-2-7-33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5 142,'-5'-6'32,"5"6"-10,0 0-12,3 0-3,-3 0-1,7 11-1,-2-2-1,2 5-1,0 0 0,1 3-1,-1-1 0,3 3 0,-2-3-1,1 4 0,-6-3 0,2 1 0,-3 2 0,-2 0-1,0 2-1,-1-2 1,-5-2 0,-2 1 0,-1 1 0,-2-4-1,1 6 1,1-10 0,-3 1 0,3-1-1,3 0-3,-4-9-6,10-3-10,0 0-3,0 0-10,-1-4-31,4-5-24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157 162 15,'0'0'35,"0"0"-2,0 0 0,0 0-9,8-1-7,-8 1-3,0 0-4,0 0-1,0 0-2,0 0-1,5-7-2,-5 7 0,8-6 0,-8 6-1,6-12-1,2 1 1,-3 1-2,0-3 1,2 0-1,-2-1 0,-3-1-1,-2 3 2,0 0-1,-2 1 1,-3 2-1,-5 0 1,3 5-1,-5 2 0,-1 2 0,1 2 0,0 5 0,-1 5-1,4 4 1,-3 1 0,-1 6-1,3 3 1,1 1-1,-2 2 1,2-1 0,4 2-1,2-2 1,-4 0 0,5-3-1,1-4 1,1 2-1,0-2 1,0-1-1,0 2 1,0-4-1,-1-1 0,-1 1 0,-1 0 1,0-2-2,-2 0 1,0-5 0,3 2-1,-7-4 0,6-2-1,3-7-2,-3 8-4,3-8-10,-5-8-3,5-1-6,1-5-16,5-3-35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52 180,'-1'-7'22,"1"7"-4,8-7-11,1 5-3,5-3-1,3 2-1,3 1 0,0 0-1,3 0 0,-6 0-1,0 0-1,-2 0-2,2 2-14,-4-4-2,-3 1-5,0-1-15,0 0-36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5 94,'0'0'47,"0"0"-22,0 0-10,0 0-4,0-9-3,0 9-1,0 0-3,0 0 1,0 0-2,0 0 1,0 0-2,-6 9 0,-1 0 0,4 1 0,0 5 0,-4 0 0,3 1-1,0 0 0,2 2 0,-3-4 0,5 0-1,0-3 1,1-3-1,5-1 0,-6-7 0,11 5 0,-4-5 0,3 0-2,-1-3-2,-2-6-11,1 1-4,-1-6-6,6 2-12,-9-5-34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4 185,'-10'-4'22,"10"4"-3,-15-1-14,15 1-1,0 0-2,3 5-2,-3-5 0,10 9-1,-10-9-1,7 9-4,2 0-12,-9-9-3,4 14-7,-4-14-19,9 12-34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182 0 171,'0'0'25,"0"11"-6,0-11-12,-4 16-1,3-6-2,1 5 0,0 0-2,-2 4 1,1 1-2,-2 2 1,1-1-1,-3 3 1,1-2-1,-1 2-1,-2-6 1,0 3 0,-2 0-1,3-3 1,-6 0-1,-1-4 0,2-4 0,-2-2 0,-1-1 0,-1-5 0,2-2-1,0-1 0,3-5-2,0-4-4,10 10-9,-2-22-6,4 6-4,7-4-17,8-5-34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17 180,'-1'-8'23,"1"8"-4,-6-12-13,6 12-2,0 0-1,0 0-1,0 0 0,0 0-1,0 0-1,0 0-1,0 11-1,0-11-12,-4 11-6,4-11-3,0 0-12,0 0-34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13 174,'-6'0'23,"6"0"-4,0 0-11,0 0-4,0 0 0,6-8-2,5 6 0,2 2-1,1-1 1,3 1-1,-1-1 0,1 1 0,1 0 0,-2 0 0,2 0-1,-8-1 1,3 1-2,-3 0 0,-3 0-2,-7 0-3,10 2-11,-10-2-3,0 0-5,-3 8-18,3-8-31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12 186,'0'0'22,"0"0"-2,0 0-14,9-1-2,2-2-2,5 2-1,-2 1 0,2 0-1,-1 0 0,-1 0-2,2 2-4,-6-2-13,3 0-3,-6-1-5,4-2-21,1-2-40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32-1 137,'0'0'33,"0"0"-11,0 0-12,-11 2-4,11-2-1,0 0-2,0 0 0,0 0 0,0 9-1,0-9 0,-3 12-1,2-5 1,-3 3-1,1 1 0,1-1 0,-2-1 0,4 6-1,-1-4 1,-1 0-1,2-11 1,0 11-1,0-11 0,2 9 1,-2-9-1,5 0-1,-5 0 0,13-8-1,0 8-8,-5-8-9,5-3-5,-2-2-10,3 0-30,-1-3-17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29.8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32 162,'0'0'26,"0"0"-9,0-12-11,10 12 0,-10 0-3,15-5 1,-4 2-2,3-1-1,2 0 0,-1 3 0,1 1-1,-2-3 0,0 3-1,-5 0-2,2 7-4,-11-7-10,8 12-5,-8-5-9,-3 5-29,-3 2-18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25 176,'-11'-10'23,"11"10"-4,-6-10-13,6 10-2,0 0-1,5-5-1,-5 5-1,0 0-1,8 0-2,-8 0-1,4 10-9,-4-10-8,6 11-3,-6-11-16,11 8-29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159 0 169,'0'0'23,"0"0"-4,0 0-12,-8 1-2,0 0-1,-3 3-1,-2 1-1,-3 3 0,1-2-1,-1 4 1,0-2-1,2 1 1,0 1-1,1 2-1,5-1 0,3-1 1,5 0-1,0-3 0,5 0 0,4 0-1,4 0 2,0-3-1,1 2 0,0-4-1,1 0 1,-7 1-2,5-3 0,-3 0-2,4 0-13,-4-3-3,1-2-6,-2-4-16,-2 3-36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25 176,'0'0'23,"0"0"-4,-8 0-11,18 0-4,-2 0-1,11 0-1,-4 0-1,4-1 0,-1-1-1,2-1 0,-3 3-2,-4-5-3,3 3-13,-3 1-3,-5-3-6,2-1-21,3 3-30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74 170,'0'0'24,"7"-4"-3,-7 4-12,0 0-5,-1 6 0,-2 4-2,-2 3 0,-3-2 0,1 7-1,-5-1 0,3 1 0,1-1 0,-2-3 0,6 1 0,4-2-1,0 0 0,0-1 1,4-3-2,8 0 1,1-3 0,-3-6 0,9 0 0,-3-4 0,1-3 0,2-6 0,2-2 0,-5-1 0,1-4 0,-2 0 0,-2-2 1,-2 2-2,-6-5 1,-4 2 0,-1 0 0,-6 0 0,-6 6 0,-3 3 0,-6 7 1,1 4-1,2 3 0,-4 8-1,4 2-1,2 6-3,1-4-7,6 6-9,2-8-4,7 1-12,4-4-36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141 6 181,'0'0'24,"-5"-9"-5,5 9-14,0 0-1,-7 4-1,-2 1-1,3 5-1,-5 3 1,-2 0-1,-1 3 0,0 0 1,0 1-1,-1 2-1,4 2 1,1 1-1,3-2 1,4 2-1,2-3 0,1-3-1,4 2-1,3-5-2,7 1-9,-5-9-8,5-4-3,-1-3-11,5-2-37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1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189 0 190,'-3'2'22,"3"5"-1,0-7-15,-3 13-3,3-1 0,0 1-1,0 4-1,0 3 0,0-4 1,-1 6-2,-8-5 1,4 6 0,-7 1 1,4 0-2,-7-2 0,1-1 0,-1-4 0,0-1 0,-2 4 0,3-12 0,4-3 0,-3-1 0,2-4-2,1-1 2,4-2-1,1-5 0,2-3-1,3-6-1,0 7-7,6-11-7,1-2-5,4-7-6,6 5-20,-1-5-38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8 158,'0'0'28,"3"-8"-8,-3 8-9,0 0-4,0 0-3,0 0-2,3 9 1,-3-2-2,0-7 0,0 8-1,0-8-1,0 9-4,0-9-11,0 0-4,0 0-7,11-1-18,-4-3-33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0 189,'-3'9'21,"3"-2"-2,4 7-14,-2 1-2,5 3-1,-2 1-1,1 2 1,3 0-2,-4-1 2,-2 0-1,4-1 0,-7 1 0,0 0 0,-2-1-1,-6-3 0,-1-2-1,-3 2-3,1 8-7,-4-11-10,3 1-3,-5-7-10,8-1-34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167 208 23,'0'0'27,"0"0"-1,0 0 0,0 0-4,0 0-5,0 0-3,0 0-3,0 0-2,0 0-1,0 0-2,0 0 0,-6-3-1,6 3-1,0 0 0,0 0-1,0 0 0,0 0 0,0 0-1,0 0 1,2-9-1,-2 9 0,7-12-1,-2 5 0,0-3 1,3 0-2,-3-2 1,-1-1 0,3-2-1,-6 2 1,1-3-1,-1 1 1,-1 1 0,-1-1 0,-2 3 0,-4-1 0,0 5-1,0 1 1,-1 4 0,-1 3-1,0 0 1,-1 4-1,-1 3 1,-1 6-1,5 0 0,-4 6 1,2 3-1,1 2 0,-4 2 1,8 4-1,-4-2 1,3 1-1,3 0 0,-3-2 1,2-2-1,2 1 1,1-1-1,0-2 0,0 1 1,-1 2-1,-1-1 0,-1 0 0,-1-3 1,-3 2-1,4-3 0,-5-3 0,3-2 0,4-4 0,-6 1 0,4-5 0,0 0-1,3-8 0,0 0-1,0 0-2,-1 9-5,-1-15-10,4-3-3,-1-5-6,5-1-23,1-3-36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36 183,'-4'-8'21,"4"8"-2,9-7-14,3 3 0,4 1-3,4-1 0,1 3-1,-1-2 0,3 3 0,-3-2 0,-5 0-1,2 2-1,-5-2-2,0 2-5,-3 0-11,-2 0-2,2 0-8,-5 0-21,-4 0-35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30.1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35 157,'0'0'27,"0"0"-7,8 8-14,0-13-1,6 5-2,-2-7 1,7 4-2,-2-2-1,3 2 0,-1-1-1,-2-1-2,2 5-3,-7-4-6,2 3-9,-4-1-6,-2-2-18,-8 4-31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95 7 132,'2'-7'33,"-2"7"-13,0 0-9,0 0-4,7 3-2,-7-3-1,7 10 0,-7-10-1,3 18 2,-3-7-3,1 2 0,-1 4 0,0 1 1,-1 3-2,-2 2 1,-1 2-1,-2 0 1,2-2-1,-6 5 0,1-5 0,-1 1-1,2-2 0,1-6 1,-3-2-1,4-2 0,-2-5 1,8-7-1,-10 1-1,10-1 0,-9-2-2,3-8-3,6 4-12,-4-10-3,4 2-7,2-8-20,6 1-37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27 189,'1'-12'22,"-1"12"-3,7-15-15,-7 15-1,0 0-1,0 0-1,0 0-1,0 0-1,0 0-1,0 0-3,2 7-12,-2-7-4,1 7-4,-1-7-20,9 2-31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113 0 234,'-3'23'2,"-1"2"-1,-2 0 1,2-2-1,-6 5 0,1-5 0,-1 1-1,2-2 0,1-6 1,-3-2-1,4-2 0,-2-5 1,8-7-1,-10 1-1,10-1 0,-9-2-2,3-8-3,6 4-12,-4-10-3,4 2-7,2-8-20,6 1-37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27 189,'1'-12'22,"-1"12"-3,7-15-15,-7 15-1,0 0-1,0 0-1,0 0-1,0 0-1,0 0-1,0 0-3,2 7-12,-2-7-4,1 7-4,-1-7-20,9 2-31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3 163,'-2'-6'25,"2"6"-7,0 0-11,0 0-1,0 0-2,0 0 0,0 0-2,2 6 2,-2-6-2,-2 11 0,1-2 0,-3-1-1,0-1 1,-2 3-1,3 2 0,-4 0 0,3 1-1,2 2 1,2-2-1,0-2 0,0 1 0,4-2 0,5-1 0,-3-2 0,4-1 1,-5-5-2,5-1 1,-1 0 0,-1 0-1,1-6-2,4 2-5,-8-9-10,8 2-4,-7-4-6,5 0-20,-4-5-37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9 48,'0'0'40,"0"0"-18,0 0-8,0 0-4,0 0 0,0 0-2,0 0 0,0 0 1,0 0-2,-6-4 1,6 4-2,0 0-1,0 0-1,0 0 0,0 0-1,0 0 0,0 0 0,-6-7-1,6 7 0,0 0 0,0 0 0,0 0 1,0 0-2,0 0 0,-4 4 0,4-4 1,0 0-2,0 0 1,-7 8 0,7-8 0,0 0 0,0 8-1,0-8 0,0 0 0,0 0 0,7 1 0,-7-1 1,0 0-1,0 0 0,0 0 1,0 0-1,0 0 0,0 0 1,0 0-1,0 0 1,0 0-1,0 0 0,0 0 0,0 0 0,0 0 0,0 0 1,0 0-1,0 0 0,0 0 1,0-3-2,0 3-1,0 0-8,0 0-9,0 0-3,0 0-12,6-9-31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172 2 88,'0'0'54,"-11"-4"-26,11 4-14,-8 1-4,8-1-2,-8 5-2,8 4-1,-7 0-1,4 4-1,-1 1 0,4 5-1,-3 1 0,0 4 0,-1 3-1,0 1 1,1 1-1,-4 1 0,1 1 0,-3 2 0,1 0 0,-4 0-1,4 1 1,-1-2 0,-2-1-1,3-1 1,0-3-1,0-3 0,2-4 0,1-1 1,0-6-1,2-3 0,2-3 0,1-7 0,0 0 1,0 0-1,0 0-1,4-5 0,-1-4 0,-1-3-3,3 3-2,-3-9-11,8 3-5,-6-4-8,4 2-26,2-4-30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32 116,'0'0'43,"5"-11"-16,0 2-15,8 8-3,-4-6-3,5 7 0,-1-3-1,4 3-2,-2 0-1,5 6 1,-4 1-2,-1 4 1,4 1-1,-3 0 0,-4 3 0,-2 0-1,-1 1 1,-4-1 0,-5-1 0,0 3 0,-2-1 0,-10 0-1,-2 1 1,-2-1 0,-3 0-1,-3-1 0,1 0 0,-3-4 1,4 1-1,0-4 0,2-2 0,2-1 0,2-3 0,1-2-1,4 0 1,2-1-2,7 1-1,-8-4-2,8 4-10,0 0-6,0 0-6,0 0-17,7-3-39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12 157,'0'0'29,"-13"-11"-7,13 11-12,0 0-3,0 0-2,0 0-1,0 0-2,0 0-2,0 4 0,0-4-2,0 0-4,13 3-13,-13-3-3,8 0-9,-8 0-29,20-9-28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30.5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0 166,'-3'1'25,"-5"1"-5,-2 7-13,-4-7-2,5 12-2,-5-5 0,0 7 0,1 2-2,1-2 0,1 3 0,2 2 0,1-1-1,0-1 0,5 2 1,3-3-1,0 1 0,0-2-1,3 3-1,0-6-2,10 3-7,-9-9-8,9 1-6,-5-8-12,3-1-34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21 100,'-9'-1'50,"9"1"-22,-10-2-15,10 2-4,0 0-2,0 0-1,0 0-2,0 0 1,0 0-2,5 0 0,2 0 0,8 0 0,2 0-1,5 0-1,1-1 1,1 1-1,3-2 0,-1 1-1,-3 0 0,-4 0 1,0-2-1,-8 3 0,1-1 0,-8 0 0,-4 1-1,0 0 0,0 0-2,0 0-2,-3-3-10,-7 1-6,2 2-6,-4-3-19,1 3-37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75 3 168,'0'0'25,"-6"-8"-8,6 8-10,0 0-1,-4 9-2,0-1 0,2 5-1,-3 1-1,2 2-1,-1 4 1,2 1-1,-5-2 1,1 2-1,2 2-1,-3-2 1,1-4 0,-1 1-1,4-6 1,-1-1-1,3-1-1,1-10-1,1 8-4,-1-8-13,6 0-2,-2-9-8,2 0-23,-1-3-41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206 112 38,'0'0'56,"0"0"-13,7 0-24,-7 0-4,0 0-4,9-4-4,-9 4-1,8-5-2,-8 5-1,10-8 0,-10 8-1,10-13 0,-6 7 0,-1-4-1,1 1 1,-4 0 0,0-2-1,0 4 0,-5-2 0,-1-1 0,-3 5 1,-2 1-1,1 3-1,-7 1 1,1 4-1,-5 3 1,3 5-1,-6 1 1,4 5-1,-3 0 1,3 3 0,4-1-1,-1 2 1,3 0 0,7 2-1,3-4 2,2 2-2,2-3 0,10-2 1,0-6-1,6 2 1,7-7-1,-3-3 1,5-1-1,1-3 0,1-2 0,-3-4 0,0 1-2,-6-4 0,4 5-5,-8-5-12,2 2-4,-5-3-10,2 2-33,-1-2-17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0 144,'0'0'30,"-7"5"-14,7-5-10,-7 12 0,3-3-1,2 4-2,-1 1 0,3 1-1,-5 3 0,3 0-1,1-3 1,-1-1-2,0-2 2,0-2-2,2-4 0,0-6 0,0 10-3,0-10-4,0 0-11,0 0-7,0-10-12,0 3-30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17 153,'0'0'28,"-11"0"-7,11 0-18,0 0 1,0 0-1,9 0 1,3 0-2,3 0 0,3 0 1,8 0-2,1 0 0,5-2 0,0 1 0,-1 0 0,0-1-2,-4 2-1,-10-3-13,-1 3-5,-6-1-8,-10 1-22,0-7-37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201 228 25,'0'0'63,"0"0"-14,0 0-27,7-5-8,-7 5-3,8-8-4,-5 2-1,7 2-2,-4-8 0,4 1-1,0-2 0,-2 2-1,2-6 0,-3 3 0,0-2 0,-4-2-1,-1 2 1,-2 1-1,-2-3 0,-1 6 0,-7 0 0,0 3-1,2 1 1,-6 5 0,1 3-1,0 2 0,0 9 1,-1 1-1,0 4 1,1 6-1,2 2 0,1 4 1,0 2-1,3 3 1,-3 0-1,6 3 0,-4-1 0,4 1 1,1 0-1,-1 0-1,-2-1 1,2 2 1,-4-2-1,2 0 0,-3-2-1,2 0 2,-3-3-1,3-1 0,-3-5 0,2-2 0,4-6 0,-1-1 1,0-3-1,2-4-1,3-8 0,-3 6-1,3-6-2,0 0-8,4-6-8,3-6-6,-4 1-19,1-3-35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50 155,'-10'-6'28,"10"6"-8,0-6-16,0 6-1,16-9 0,-2 6 0,4 1-1,5-1 0,1 2 0,0-3-1,2 2-1,0-3 0,-4 1-1,1 4-9,-7-2-10,-4 0-4,-6 1-20,-6 1-32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2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0 165 94,'0'0'50,"0"0"-27,0 0-11,0 0-1,0 0-4,0 0-1,0 0-2,0 0-1,0 0 0,0 0 0,0 0-1,7 0-1,2-2 2,-1-3-1,2-1-1,6-4 0,-1 1 0,9-3 0,-4-2 0,6 0 0,1 1-1,1-1 2,-5 3-2,1-1 0,-3 2 1,-1 1-1,-6 1 0,-1 3 0,-7 0 1,-6 5-2,11-6 1,-11 6-3,0 0 0,0 0-6,0 0-9,0 0-6,-10 3-11,5 0-32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2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-1 167 137,'0'0'32,"0"0"-9,0 0-16,0-5-1,8 0-1,1-5-2,5 5 0,0-3-1,4-4 0,2 1 1,2 0-2,-2 2 0,2 0 0,-2-2 0,3 4-1,-6 0 1,-1-1-1,-4 5 0,1-2-2,-6 3-2,-7 2-15,13-11-3,-13 11-10,9-15-29,-8 2-22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2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637 24 38,'0'0'54,"10"0"-18,0 0-11,-10 0-9,10 0-4,-10 0-3,8 0-2,-8 0-2,0 0 0,0 0-1,0 0-1,0 0 0,0-3-1,-3-1 1,-6 2-2,-4-1 0,0 1 0,-4 0 0,-3 0 0,-6 0 0,-1 2 0,-4-1-1,-2 1 1,-7 0 0,-3 3 0,-2 3-1,1 1 0,-3-1 0,4 2 1,3 2-1,5-3 0,7 2 1,7-1-1,9-2 0,4-2 0,8-4 1,1 11-1,11-5 0,5-3 0,7 2 1,-2 1-1,14 0 0,-5 0 0,4 3 0,2 1 0,-1-1 0,-5 4 0,-4 0 0,-3 3 0,-10 3 0,-9 1 0,-7 1 0,-11 4 0,-7 1 0,-9 1 1,-10 2-2,-2-1 2,-4 0-1,-1-1-1,3 3 1,1-5 0,8 0 0,4-2 0,8-2 0,6-3-1,10 0 1,6-2 0,3-5 1,13 0-1,8-4 1,7-2-1,9-3 1,4-1-1,4-1 1,2-1-1,5-4 1,-1-1-1,-3 0 1,2 1-1,-5 2 1,-6-1-1,-3 2 0,-10 1 0,-7 0 1,-5 1-2,-7 0 1,-10 0-2,0 0-2,-10 0-5,1 2-11,-12-2-3,1 3-12,-3-1-35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30.8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0 157,'0'0'27,"0"0"-6,0 0-14,0 0-2,0 0 0,-3 6-2,2 3-1,-1 0 0,-1 1-1,3 4 1,0 1-2,0-6 0,2-2-1,-2-7-2,7 13-3,-7-13-14,11 1-2,-11-1-12,13-15-24,-10 2-27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2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16-1 124,'0'0'41,"-7"0"-17,7 0-16,0 0 0,-1 10-2,1-10-1,-2 17-2,-2-6 0,4 3-1,-2-2-1,2 1 0,0 0 0,0-3-1,2-3 0,-2-7 0,7 9-1,-7-9-1,13 0-2,-10-7-5,9-1-12,-6-3-5,4-3-17,-3-3-33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2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34 3 176,'-12'-3'23,"5"4"-9,-5 1-11,12-2 0,-4 9 0,4-9-3,1 6-2,-1-6 0,15 14-4,-10-8-12,5 0-7,2 1-13,-5 3-31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2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65 0 162,'-9'8'26,"9"-8"-6,0 6-16,0-6 0,6 11 0,-3-4 0,2 3-2,-3-2-1,2 2 0,-4 0 0,0 0-1,-2 1-1,-3-2-1,-4 0-2,-7-3-11,4 0-7,-1-5-7,4-1-29,0-2-25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2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102 3 168,'0'-8'25,"0"8"-6,0 0-15,0 0-2,0 0 2,0 0-3,0 0 1,3 10-1,1 0 0,4 4 0,-6 1-1,3 2 1,2 2 0,-6 2 0,2 3 0,-2-2-1,-1 4 1,0-1-1,0 1 0,-5 0 0,-2 0 1,0-3-1,-5-2 0,1-3 0,2-5 0,-4-3 0,1-2 0,-1-7 0,2-1-2,3-5-1,-4-7-2,9 1-12,-6-9-5,8-2-11,-1-6-27,2-2-24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2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46 31 167,'-8'-10'25,"-1"6"-5,2-1-15,-3 3-3,2-1 1,8 3-3,-6 0-4,6 0-14,0 0-5,0 0-10,3-7-32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30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197 122 102,'0'0'48,"9"-4"-20,-9-7-17,7 7-3,-7-7 0,7 2-5,-5-3 1,0 1-1,-2-2-1,-2-2-1,-7 3 0,-1 2 0,-7 4 1,-1 3-1,-2 3 0,-3 2 1,2 6-1,1 11 0,-3 4 0,6 3-1,1 1 1,4 4 1,0 3-2,8-4 1,4-1 0,1-3-1,12-3 1,-1-3-1,6-4 1,-1-4-1,6-5 1,-2-1-1,-1-3 0,3-3 0,-5 0-1,-2-4-1,-1 1-3,-5-6-10,3 3-6,-1 2-7,-7-2-19,2 0-38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3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25 0 167,'0'0'25,"-10"10"-6,6-2-14,0-1-2,1 4 1,0-1-3,3 2 0,0-3 0,0-1-1,6 3 0,-6-11 0,8 11-1,-8-11-4,14 0-5,-14 0-10,12-7-6,-5-3-19,0-5-31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3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44-1 165,'-12'0'25,"-1"0"-5,6 5-12,-3-1-6,10-4 0,-2 13-4,2-13-3,3 9-14,7-2-3,-4 3-14,2-4-30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3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87-1 169,'0'12'25,"0"-12"-4,2 17-16,0-6-2,5 5-1,-3 4 0,2 4 0,0 0-1,-4 7 1,-2 2-2,0 0 1,-1-1 0,-5 1-1,-4-4 1,-1-4-1,-2-4 0,3-7 1,0-2-1,-2-6 0,0-1 0,5-5-1,-1-5-1,2-1-2,3-2-8,-3-5-9,6-2-5,0-4-18,3-5-34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3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33 28 176,'-12'-5'24,"8"2"-4,-6 0-12,10 3-6,-7-7 0,7 7-2,0 0-3,4-5-13,2 5-4,-6 0-7,11-5-20,-11 5-37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30.9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20 146,'-7'-9'32,"7"9"-11,-13-10-9,13 10-7,0 0-3,0 0-3,0 4-5,0-4-11,5 9-6,-5-9-11,11 0-29,-11 0-11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3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288 215 83,'0'0'55,"0"0"-23,0 0-19,6-10-3,-6 10-1,8-14-4,-3 7-1,0-7-1,1 4 0,-3-7-1,1 2 1,-3-5-2,-1 1 1,-1-2-1,-5 3 0,-2 0 0,-1 5 0,-5 1 1,1 5-1,1 7 0,-3 0-1,3 13 1,0 2-1,1 7 1,-1 3-1,1 5 1,5 8-1,-4 4 0,5 4 1,-5 4-1,3-1 0,-2 1 0,2 1 0,-3-3 0,2-1 1,2-4-1,-5-4 0,2-4 0,1 0 1,-1-1-1,2-5 0,3-4 0,-2-4 0,2-2 0,4-9 0,-2-1-1,2-9 0,0 0-3,-11-4-3,10-2-11,-9-7-5,4-3-10,-7-1-27,3-4-27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3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48 167,'0'0'25,"10"-10"-4,3 7-16,1-3 1,5 3-3,5 0 0,-1 0-1,4-1 0,0-1-1,-2 2-1,-4-2-1,2 3-1,-11 0-3,5 2-11,-17 0-6,7 0-7,-7 0-25,0 0-29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3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 0 161,'0'0'27,"0"0"-7,0 0-15,0 0-1,0 0 1,0 9-3,0-9 0,0 12 0,0-1-1,0-1-1,0 1 1,0 1-1,-3 2 1,3-5 0,-2 0-2,2-9 0,0 10-1,0-10-3,0 0-11,10-4-6,-3-9-8,1 1-27,2-6-23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3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9 0 174,'0'0'23,"-10"0"-3,10 0-17,0 0 1,0 0-2,0 8-1,0-8-1,0 0-1,4 9-2,-4-9-6,1 9-11,-1-9-5,0 10-15,0-10-34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3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176 0 176,'0'0'23,"0"0"-4,0 0-17,0 10 2,0 3-2,0-1-1,3 6 1,-3 0-1,0 6 1,0 0-1,-2 4 0,1 2 0,-3 1 0,-4-2-1,4 0 1,-4 1-1,2-3 0,-4-2 1,2-5-1,-2-2 0,-2-3 0,2-5 0,-3 0 0,4-4 0,-1-3 1,1-2-1,-1-1 0,3 0 0,-1-4 0,-1-3 0,3-2-1,2 1-1,-3-8-1,6 6-6,-2-9-11,3 0-4,3-5-12,9 2-34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40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31 173,'4'-14'23,"-4"14"-3,13-12-16,-9 9-1,-4 3 0,11-2-2,-11 2 0,0 0-3,5 9-5,-5-9-12,-5 10-4,-5-4-13,1-3-31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509-4 35,'11'0'55,"-11"0"-16,0 0-16,0 0-7,0 0-6,0 0-2,0 0-2,0 0-1,0 0-1,0 0 0,-2 0-1,2 0 0,0 0-1,-13 4 0,4-1 0,4 0 0,-8 0-1,0 0 1,-1 0-1,-5 3 0,-3 0 0,-1-2-1,-6 2 1,0-1 0,-8-1-1,0 3 1,-2-1 0,4 1-1,-3 0 1,5 1-1,3-2 1,3 2 0,10 0-1,3 1 1,1 1-1,9-2 0,-1 2 1,5-1-1,8 0 0,-1 2 1,4 0-1,5 0 0,1 0 1,4 2-1,2 0 0,2 2 1,4 1-1,-1-3 0,-1 1 0,2 0 0,-8-1 0,0-4 0,-7 1 0,-8-2 0,-5 0 1,-1 1-1,-7-1 0,-7 0 1,-7 1 0,1 2-1,-6 2 0,1-2 1,2 5-1,-2-4 0,0 3 0,6-2 0,1 0 0,3 0 0,1-1 1,2 2-2,7-3 1,-4-1 1,6-1-1,2 1 0,1-3 0,0 1 0,3-1 0,-3-7 1,14 10-1,-3-5 0,-4-2 0,6 0 0,1 1 0,5-4 0,2 0 1,2 0-1,5 0 0,2 0 0,6 0 0,-2-1 0,4-2 0,-1 3 0,1-1 0,-2 1 0,-1 0 1,-5 0-2,0 0 1,-2 0 0,-8 0 0,3 0 1,-7 0-1,-2 0 0,-6-2 0,2 2 0,-10 0-1,10-2-1,-10 2-5,0 0-11,0 0-3,0 0-7,-10 0-24,6-4-41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32 35,'7'-7'41,"-7"7"-5,7-10-11,-7 10-6,3-7-6,-3 7-3,0 0-2,3-9-1,-3 9-1,0 0-1,0 10 0,-5-4-2,5 10 0,-5-1-2,2 7 1,-3 2-1,5 7 1,-6 0-2,1 1 1,3 0-1,-3-3 1,4-3 0,-3-2-1,2-5 0,1-5 1,0-2 0,2-12-1,0 6 1,0-6-1,7-3 1,-2-4-1,-1-5 0,3-1 0,3-3 0,-4-4-1,6-3 1,0-1 0,2-2 0,-3-2-1,5 3 2,1 2-1,-1 2 0,-1 4 0,-1 6 0,1 4 0,-5 4 0,2 3 1,-3 10-1,-1 0 1,-2 4-1,1 5 1,-3 1 0,-2 2-1,-2 0 0,0 0 0,-2-3 1,0-1-1,-1-5 0,1-1 0,2-12 0,-3 5 0,3-5 1,3-3-1,2-6 0,2-4 0,3-4 0,0 0 0,-1-2 0,6-3 0,-1-2 0,3 1 0,-4 2 0,4 5 0,-2 4 0,0 0 0,-1 8 0,-4 4 1,-2 4-1,-1 8 1,0 2-1,-2 3 1,-2 2 0,-3 3-1,0 2 1,0 0-1,0-2 0,0 0 1,0-4-1,0 0 0,-3-2 0,3-4 0,-3-2 1,1-4-1,2-6 0,0 7-1,0-7 0,0 0-1,0 0-5,0-7-10,0 7-4,6-16-9,1 6-22,2-4-35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0 166,'0'0'26,"0"0"-6,0 0-14,-4-1 0,4 6-3,-3 2 0,3 2-1,-2 3 0,2 0-1,-3 1 0,1-1 0,0-2 0,-1-3-1,3-7 0,-1 8-2,1-8 0,0 0-3,0 0-5,1-12-10,2 2-4,-1-2-17,2-2-28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22 134,'1'-9'37,"-1"1"-13,0 8-13,3-5-4,-3 5-1,0 0-2,0 0-1,0 0-2,0 0-1,7 0-1,-7 0-2,6 6-11,-6-6-7,0 0-5,8 6-22,-8-6-31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31.3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0 153,'5'6'30,"-5"-6"-10,6 12-11,-6-12-2,8 16-1,-4-9-3,2 6-1,2 1 1,2-1-2,-3 4 0,0 2 1,-1 0-1,-3 0-1,-3 3 1,0 0 0,-3-1-1,-5 2 0,0 2 0,-4-3 0,2-1-3,-4-5-4,4 3-12,-5-6-3,5-2-9,-1-7-27,11-4-34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31 158,'0'0'28,"0"7"-7,0-7-13,0 7-3,2 2 0,-2-9-2,4 15-1,-4-4 0,1 0-1,-1 2 0,0-4 0,0 2 0,0-5-1,0-6 0,0 9 1,0-9-1,0 0 0,6-5 0,1-2 1,0-4-1,5-3 0,-1-3 0,3 1 0,2 1 0,1-3 0,0 4 0,0 3 0,-1 4 0,-2 4 0,-3 3 0,-1 5 0,-4 4 1,-3 4-1,-1 3 2,-2 4-2,0 1 1,0 2 0,-1-3 0,0 2 0,-5-3-1,4-1 1,2-4-2,-1-5 0,1 2-3,0-11-9,0 0-8,0 0-4,-7-9-14,4-1-41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119 100 72,'0'0'56,"0"0"-29,0 0-10,0 9-4,0-9-4,0 0-2,0 0-1,0 0-2,0 0 0,10-3-1,-8-3 1,4-1-3,1-5 0,-3 3 0,0-3 0,2 0-1,-5 1 1,1-2-1,-2 4 1,-2 2 0,-5 1-1,0 4 1,-7 2 0,4 1 0,-3 6 0,-1 4-1,4 3 1,-3 3 0,3 5-1,3-1 1,1 3 0,1 2 0,2-2-1,-1 1 1,1 0 0,-1-1-1,2 1 1,-2-2-1,1-1 0,0 1 1,-1-5-1,1-1 0,-1-3 1,2-2-1,1-2 0,-2-3 0,3-7-1,0 8 0,0-8-1,0 0-3,6 1-9,-6-1-6,4-8-5,-4 0-16,0-3-36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0:04.2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40 171,'-8'-4'25,"8"4"-5,0 0-14,-6-7-3,6 7-1,0 0 0,6-1 1,-6 1-2,14 0-1,-6 0 1,1 0 0,5 0-1,-3 0 1,0 0 0,4-1-1,0 0-1,0-3-6,6 2-12,-5-1-3,-1 0-10,2-4-32,-3-1-28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3:50.5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244 1 15,'0'0'22,"0"0"0,0 0-1,0 0-1,0 0-3,0 0-3,0 0-4,0 0 0,0 0-4,0 0-1,0 0-2,0 0 2,0 0-3,-2 4 0,2-4 0,0 0-1,0 0 0,-5 11 0,5-11 0,-6 13 0,5-6 0,-1 1 1,-2 1 0,3 3-1,-1-3 0,1 4 2,-2-1-3,1 0 1,2-1 0,-1 3 0,0-1-1,0-2 1,-1 0-1,0 1 0,0-2 1,1 1 0,-3 0-1,2 0 0,-3-2 0,3 1 1,-3 1-1,0-1 1,0-1-1,-1 2 1,0 0 0,2-1-1,-2 1 0,0 1 1,0-4 0,-1 3-1,-1-1 0,0 1 0,-1-1 1,-1-1-1,-1 1 1,-1-1-1,-1 0 1,2-4-1,0 1 0,1-2 1,2 0-1,2-3 0,6-1-1,-12-1-6,12 1-27,0 0 0,-1-11-4,1 11-3,-5-14-2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6 48,'0'0'48,"0"0"-15,0 0-10,0-11-9,0 11-4,0 0-3,0 15-2,0-15 0,-2 20-1,0-8-1,2 6 0,0 0 0,0 4-1,-1 3 0,1-2-1,0-3 0,0 1-1,-4-1 1,4-4 0,-2-2-1,2-5 1,0-9-1,0 9 0,0-9 1,0 0-1,0 0 1,0-5-1,2-2 1,2-7-1,-1 0 0,0-5 1,8-3-1,-6 1 0,4-3 0,-1 2 0,3-3 0,-1 7 0,2 0 1,0 6-1,-3 2 0,5 3 2,-4 5-2,0 2 0,1 9 1,-1 4 0,0 0-1,-6 7 1,4 0 0,-2 3-1,-3-1 1,-1-1 0,-1-2-1,1-4 0,2-2 1,-4-3-1,0-10 0,0 0 0,0 0 0,7 0 1,-2-10-1,0-2 0,2-3 0,-2-3 0,4-3 0,-1 1 0,4 1-1,-5 2 1,5 3 0,-5-1 0,4 6 0,1 4-1,-4 4 1,6 1 0,-7 3 1,5 6-1,-2 2 0,1 2 1,-1 4-1,-1 0 1,-1 2 0,-3-3-1,-1 1 1,-2-3-1,-2 0 0,0-4 1,0-1-2,0-9 1,0 10-3,0-10-1,0 0-5,0 0-11,13 0-4,-2-5-15,4-4-33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97 93 112,'0'0'45,"12"-18"-19,-2 10-13,-8-7-4,-2 15-3,3-20-2,-1 12-1,-2-1 1,0 9-3,-5-15 1,5 15-1,-16 0 0,6 5 0,0 8 0,-6 2-1,1 4 0,-1 1 1,4 3 0,0 0 0,2-1-1,7-2 0,3-3 0,0-5 0,8 0 1,4-6-1,4-3 0,1-3 0,0 0 0,2-6 1,0-4-1,-4-1 0,2-4 0,-3 3 0,-4-6-1,-1 1 1,-6 2 0,1 3 0,-1 1 0,-3 11 0,0-9 0,0 9 0,-8 4 0,6 8 0,-3 3 1,3 1-2,0 0 2,2 1-1,2-4 1,5 0-1,0-4 0,3-4 0,-3 0 0,5-2-1,3-3-1,-8 0-3,16-1-10,-11-6-7,5-1-6,-2-6-22,6 2-32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10-1 160,'-11'-1'26,"11"1"-6,0 0-14,0 0-1,0 12 0,4-2-3,5 4 0,4-1 0,1 5-1,2 1 0,3-1 1,0 2-2,-2-5 1,3 0-2,-5-3 0,3 1-2,-8-11-8,6-1-9,-3-1-3,-4-3-16,1-8-34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259 2 140,'-10'4'35,"0"2"-12,-4-1-10,9 8-7,-13-3 0,8 4-3,-4 2 0,0 2-1,-1-2 0,-3 6-1,1-4-1,-2 0 0,2 3-2,-2-9-7,3 6-11,-3-8-4,5 1-13,5-4-31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0 74,'0'0'45,"0"0"-16,0 0-11,0 0-6,0 0-2,-10 0-4,10 0 0,-5 7-2,3 1 0,-1 2-1,-1 6-1,-1-2 1,5 10-2,-1 1 1,-1 8-1,2 1 1,0 5 0,0-4-2,0 4 1,2-3 0,-1 0 0,1-6-1,1-3 1,-3-3-1,0-2 1,0-5 0,0-4-1,0 1 1,0-7 0,0-7-1,0 9 0,0-9 0,0 0-3,0 0-1,5-15-11,-3 6-6,0-3-6,1 2-21,2-7-31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43 79,'0'0'53,"-10"-9"-20,10 9-18,0 0-5,0-8-2,0 8-3,0 0-1,10-14-1,0 10 0,-1-1 0,7 3-1,-8 1-1,8 1 2,0 0-2,1 3 0,-1 6 0,1 4 0,0 0 0,-5 1-1,-1 3 1,3 3-1,-9-4 1,4 1 0,-6 1 0,-3-1 0,0-3 0,0 0 0,-2-1 0,-8-2 0,3-2 0,-7 0 1,2-3-2,-4-1 1,-1-3-1,-4-1 0,2 2-1,-2-3-2,6 2-13,-5-2-5,5-1-4,4-5-20,1 0-36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35.4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117 163 69,'0'0'55,"0"0"-24,11-3-16,-11 3-3,11-9-3,-8 2-3,6 0-2,-1-3 0,1 2-2,1-4 0,1 2 0,-4-2-2,3 0 1,-6-1 0,1 2-1,-2 0 1,-1 0 0,-2 2 0,-5 4 0,0-4 0,-1 6 0,-3 2 0,-2 1 1,2 0-1,-4 6 1,1 3-1,-2 3 0,3 3 0,-2 1 0,1 2 1,4 7-1,-3-3 1,5 7-2,-1 0 1,3 4 0,1 3-1,1-1 0,-1 0 1,3-1-1,0 0 0,0-5 0,0-1 0,-2-5 0,2-2 0,-3 0 0,-1-4 0,1-1 0,-4-3 0,1 1-1,3-1-2,-5-10-4,8-3-12,-8 5-2,8-5-9,-9-6-28,7 0-22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9 25,'0'-10'58,"0"10"-9,0 0-26,0 0-9,0 0-3,0 0-4,-5 6-2,5 5-1,0 1-1,0 11 0,0-1 0,0 11 0,0-2-1,3 2 0,-1 2 1,3 1-2,-5-5 0,3-3 1,-3-5-2,4-4 1,-4-4-1,0-3 0,0-12 0,0 11-1,0-11-1,0 0-5,0 0-12,3-7-6,-3 7-15,9-19-31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54 9 121,'0'0'39,"0"0"-14,-2-11-16,2 11-3,7 5 0,2 5-2,0-3-1,2 6 0,-1-2-1,0 4 0,2-4 1,-5 4-2,4-3 0,-6-2 0,0-2 0,-5-8 0,0 13 0,0-13 0,-7 8 0,-2-6 0,-3-1-1,-3 1 0,-2-2 0,-3 0 0,3 1-2,-1-1 0,8 0-3,-5-1-4,15 1-11,-9 0-5,9 0-18,0 0-30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0 126,'10'9'38,"-10"-9"-18,3 6-9,2 6-3,-5-12-4,0 16 0,0-16-1,-7 16-1,2-7-1,-1-1-2,-1 1 0,-1-5-6,8-4-12,-8 9-6,8-9-15,0 0-31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80 141 100,'0'0'46,"4"-17"-21,-4 17-12,8-19-4,-8 19-2,4-18-3,-1 7-1,-3-2 0,0 5 0,-1-6 0,-3 5-1,-3 2-1,7 7 2,-16-18-2,16 18 1,-14-7-1,14 7-1,-15-1 1,15 1 0,-11 0-1,8 8 0,-3 0 1,5 6-1,-5 3 0,1 1 1,2 5-1,1 4 1,0 0 0,-1-2-1,3 2 1,0-1-1,0 1 0,0-5 1,0 2-1,5-1 1,-3-5-1,1 2 0,4-1 1,-2-2-1,-1-2 0,1 0 0,-1 0 1,1-4-2,-3-3 1,-2-8-1,0 14 0,0-14-3,0 0-7,0 0-9,0 0-5,0-7-15,0 7-34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31 158,'0'0'28,"0"0"-8,-12-12-13,12 12-2,0 0 0,12-5-2,-12 5-1,19-4-1,-9 1 0,5 3 1,-1-3-1,3 3-1,0 0 0,-3-2-3,8 2-12,-6 0-6,-3 0-5,-1 0-21,0-2-39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127 52 92,'8'-6'42,"-7"-1"-17,-1 7-9,5-11-5,-5 11-2,4-10-3,-4 10-1,0-9 0,0 9-2,-10-5 0,0 4 0,-2-1-1,1 2 0,-5 1-2,1 2 1,1 3 0,0 1-1,-1 0 0,4 1 0,1 1 0,6 1 0,1-1 0,3 2 0,3 0 0,1 0 0,6 1 0,1-1 0,4 2 1,-4-2-2,1 1 2,1-2-1,-5 0 1,3-3 0,-7 1 0,-4-8 0,7 10 0,-7-10 0,-6 7 0,1-3 0,-7-2-1,0-1 0,-1 0 1,-1 0-1,0 0-1,1-1-1,4 0-3,-2-5-8,11 5-9,0 0-6,3-6-23,6-1-38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0-1 169,'7'9'27,"-7"-9"-6,0 7-15,0-7-3,-3 7-1,3-7 0,0 8-2,0-8-1,0 7-1,0-7-3,8 6-16,-3-6-2,-5 0-14,11-11-35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0 174,'0'0'24,"0"0"-4,0 0-15,0 11-2,0 1 0,0 7-1,0 2 0,2 2-1,-2 2 1,0 3-1,-2 2-1,-4 0 1,4 1 0,-5-5-1,2 2 0,2-5 0,3-1 1,0-6-1,0-1 0,8-6 0,1-1 0,2-5 0,3-2 0,-1-1 0,3-2-2,-2-4 0,2-2-2,-5-5-10,0 2-8,-5-3-5,-2 1-21,-4-2-35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33 170,'-8'-6'26,"8"6"-6,1-10-14,11 7-2,1-4-1,5 5-1,4-1-1,0 1 0,4 2-2,-5 0-1,4 1-3,-11-1-13,7 3-5,-6-2-10,-1 1-28,-2 0-29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2 177,'0'0'25,"0"0"-4,0 0-16,-4-2-1,4 2-1,0 0-2,0 0 0,0 0-1,0 0-1,0 0-1,0 0-1,-1 3-2,3 5-13,-2-8-4,0 15-8,-1-7-30,0 3-26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35.7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54 149,'0'0'30,"-5"-8"-8,5 8-12,0 0-4,9-4 0,-2-1-1,7 3-2,-2-1-1,5 0 0,4 2-1,-1-5 0,3 2-1,-2 1 1,0-1-2,0 0 0,-3 4-2,-5-7-4,2 7-12,-7 0-3,2 2-8,-10-2-29,4 9-24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0 170,'0'0'27,"1"11"-6,-1-11-13,0 0-2,0 0-2,0 0-2,0 0-1,0 0 0,0 0-3,0 0-4,0 0-15,0 0-2,0 0-12,8 0-33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24 138 45,'0'0'55,"-6"-6"-17,6 6-16,0 0-7,0 0-4,0 0-3,0 0-2,0 0-1,-5 2-1,5 4-1,-6 1 0,4 2-1,0 3 0,0 1 1,2 3-2,0 1 0,0-1 0,0 1 0,4 2-1,4-5 1,-3 0-1,6-4 0,1-4 1,-4-1 0,8-4-1,-3-1 2,1-2-1,4-5 0,-4-3 0,2-1 0,-2-3-1,2 0 1,-2-4-1,-1-1 1,-1-2-1,-2 1 0,-7-2 0,-1-1 1,-2-1-1,-4-1 0,-5 3 0,1 1 1,-5 4-1,-1 6 0,-2 0 1,-3 8-1,3 4 0,1 8 1,-4 3-1,2 6 0,1 1 0,2 0 0,0 3-1,2-4-1,8 2-1,-3-6-9,7 1-9,1-6-4,7-1-15,4-3-37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126 4 69,'9'-5'55,"-9"5"-18,0 0-21,0 0-4,0 0-4,0 0-1,0 0-2,0 0-1,0 0 0,0 0-1,0 0 1,0 0-2,-10 0 0,2 0-1,-1 6 0,-2 2 1,-2 0-1,-1 1-1,0 2 0,2-2 0,1 2 0,0-2 0,5 1 0,-2-4 0,3 0 0,5-6 0,-2 12 0,2-12 1,0 8-1,0-8 0,4 7 0,-4-7 0,12 6 1,-2-2-1,-2-2 1,3-1-1,0 4 1,2-1 0,0 1-1,-1-3 0,-5 0 1,4 1-1,-1 1 0,-6 0 0,-4-4 0,11 5-2,-11-5-1,0 0-8,5 8-9,-5-8-4,0 0-13,-5 7-31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-1-1 163,'0'0'25,"0"0"-6,0 6-14,0-6 0,5 6 0,-5-6-3,14 7 1,-4-6-1,-1 6 1,0-5-1,2 3-1,0-3 1,0 3-1,-2-2-1,2-1 1,-1 2-1,2-4-2,-5 4-3,-7-4-14,13 6-3,-13-6-7,9 3-29,-9-3-33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83 203 114,'0'0'38,"0"0"-17,12 1-8,-12-1-3,9 0-2,-5-6-2,4 2-2,-1-8 0,3 0-2,-4-4 1,4-1-2,0-2 0,-7-1-1,1 0 1,-2 1 0,-2 1 0,-4 5 0,-1 0 0,-5 5 1,-3 3-1,1 4 0,0 1 0,0 3 0,5 6-1,-4 2 1,3 4-1,1 4 1,2 3-1,-1 3 1,3 1-1,-4 3 1,3 1-1,2 1 1,-5 3-1,3-4 1,2-2 0,-4 1-1,2-2 1,2 0-1,0-1 1,1-2-1,-3-1 0,1-2 1,2 1-1,0-6 0,-2 1 0,3-3 0,0-6-1,0-2-1,0-6-1,0 0-1,1 8-10,-1-8-7,7-9-5,-4-4-14,-1 0-35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50 175,'0'0'24,"-8"-4"-4,8 4-14,8-7-1,4 3-1,2 0-1,2-2-1,6 2-1,-3 0 1,4 1-2,-6-1 1,0 2 0,2-2-2,-10 3 0,1-2-1,2 3-4,-12 0-13,12 0-2,-12 0-8,6 3-22,-6-3-38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0 175,'0'0'24,"0"0"-5,0 8-13,0-1-2,0-7 0,0 16-1,4-6-1,-3 4-1,0-2 0,1 0 0,0 1-1,4-1 0,-1-2 0,0-6-1,4 0-1,1-5-2,6-2-13,-9-6-3,7-2-7,-2-5-18,1 1-36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19 165,'-14'-10'27,"6"7"-7,-3-4-9,11 7-7,0 0-1,0 0 0,0 0-3,0 0-3,9 8-11,-3-5-6,4 4-6,-3-5-16,5 2-36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90-1 180,'-1'0'23,"1"0"-3,-5 6-15,5-6-1,-1 15-1,-1-3-1,2 2 0,0 2-1,0 3 1,0 3-1,-1 3 0,-2 3 0,2 0 0,-2 2 0,-3 2-1,3-3 1,1 0 0,-5-5-1,3-4 0,0-4 0,-2-4 0,2-3 0,-3-7-1,7-2-2,-14-8-2,11-2-7,-1-9-9,-2-3-3,2-7-13,4-5-33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6 181,'0'0'25,"0"-6"-4,0 6-13,0 0-4,0 0-1,0 0 0,0 0-2,0 0-1,0 0-2,9 0-3,-9 0-15,5 4-2,-5-4-6,13 0-23,-4 0-42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4.4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119 198 76,'0'0'55,"0"0"-28,0 0-11,7-7-4,-7 7-4,8-14-2,0 5-1,-4-4-2,4 1 0,-4-3-1,2 1 0,-1-3-2,0 4 1,-4-4 0,1 5 0,-2-3-1,-2 6 1,-4-4 0,1 8 1,-1-1-2,-1 2 1,1 2 0,-5 2 0,6 0-1,-5 4 0,4 2 1,-4 1-1,4 7 1,-1 0-1,-1 5 1,4 2-1,-4 1 1,5 5-1,-2 1 1,2 3 1,0 1-2,3 2 1,0 0-1,0 0 1,0-1-1,0 0 1,0 0-1,3-3 1,-3-2-1,0 1 0,0-4 1,0-1-1,-3-2 0,-1-1 0,-1-2-1,-3-3-1,4 0-2,-7-12-4,7 5-13,-7-7-2,11-2-13,-9-5-30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36.3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98 0 126,'0'0'41,"8"7"-17,-8-7-12,0 0-3,0 8-3,6 1-1,-6 1-2,5 5-1,-4-3 0,3 6 0,0-2-1,-1 5 0,-3 1 0,0 2-1,0-3 1,0 1-1,-3-1 0,-3-2 1,1-1-1,-1-5 0,-2-2 0,-3-4 1,2-3-1,-4 0 0,3-4-1,-3-3 0,1 0-2,-2-10-4,6 5-13,0-7-2,6 0-10,1-7-26,2-4-26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130 9 121,'6'-4'40,"2"0"-15,-8 4-14,9-4-2,-9 4-3,0 0-1,0 0 0,0 0-2,0 3 0,-4 4-1,-5-2 0,1 5-1,-6-1 0,-1 1 0,-5 0-1,4 0 1,0-2-1,1 2 0,2-1 1,3-1-1,5-2 1,-2 2-1,7-8 1,0 11-1,4-5 1,0 0-1,6-1 1,-2-1-1,3 2 0,2-1 1,0-1-1,1 1 0,-1-3 0,1 1 0,-2-1 0,-4 2 0,1-1-1,-9-3-2,12 5-3,-12-5-13,0 0-2,0 0-9,-2 5-22,-8-5-38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0 187,'0'0'23,"0"0"-6,6 5-11,9-3-3,2 0 0,0 1-1,2-2-1,2 2 0,-4 1 0,-1 2-1,-2-4-1,-1 1-1,-1 4-3,-12-7-15,13 8-2,-13-8-7,12 2-24,-12-2-39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10 163,'0'0'29,"0"-13"-9,0 13-9,0 0-6,0 0 0,0 6-2,-4 6-1,1 4-1,2-1 1,-2 4-1,0 2-1,-2-1 1,4-1 0,1-1-1,1-5 1,7-3-1,-3-3 0,6-2 1,1-4-1,1-1 0,1-6 0,2-1 0,-1-4 1,5 0-1,-6-3 0,2-4 0,-3-3 0,0 0 0,-2 1 0,-4 4 0,3-1-1,-8 4 2,0 6-1,-2 7 0,0 0 1,-2 13-1,0 1 1,-6 3 0,3 7 0,-3 0-1,2 0 1,4-1-1,-5-1 1,5-1-1,0-2-1,2-5 0,0-5-2,2 3-4,-2-12-9,0 0-7,9 2-4,-4-4-22,4-5-39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0 142,'0'0'36,"0"0"-12,0 0-10,-2 0-6,2 0-4,-3 8 0,3-1-1,0-1-1,-1 4-1,1-3 0,0 3 0,0-1 0,2-2-1,1 0 0,-3-7 0,11 8-2,-11-8-1,14 0-4,-10-5-9,5-3-7,-3-2-7,2-2-28,-4-1-29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31 157,'-6'-12'30,"-4"7"-7,3-2-14,7 7-2,-9-7-4,9 7 0,0 0-2,0 0-1,0 0-4,0 0-9,0 8-7,0-8-7,12 6-16,-3-2-40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0 173,'0'0'26,"0"0"-5,0 0-11,2 7-6,0 3-2,-2 2 0,0 6 0,0 0-1,0 4 0,-3 3 0,2-1 0,-1-1 0,0 0 0,-2 4 0,2-5 0,1-1-1,0-2 1,1-3-1,-2 1 0,-4-5 1,2 1-1,1-4 0,-6-3 0,2-1 0,-3-3 0,-2 0 0,0-2 0,-1 0 0,0-2-1,4-2 0,-1-3-2,10 7-5,-13-15-11,13 0-3,3-6-9,9-4-28,1-6-34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18 175,'-5'-10'27,"5"10"-6,0-8-12,0 8-5,0 0-1,5 0-1,-5 0-1,0 0-1,0 0-1,0 6-1,-2 2-7,2-8-11,-4 6-4,4-6-10,0 0-33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3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62 0 67,'0'0'45,"0"0"-16,0 0-11,0 0-6,0 0-4,0 0-1,0 0-3,0 0 0,0 5-1,0 3 0,-2 0 0,1 2-1,0-1 0,1 4-1,-4 2 1,3-1 0,-1 1-1,0 3 1,0 1-1,1 3 0,0 0 0,0 3 0,1-2 0,-4 2 1,0-2-1,1 0-1,1-3 1,-2-1-1,-1-2 1,1-2 0,0-3-1,0-1 1,1-2-1,1-2 0,-1 1 0,2-1 1,1-7-1,0 0 0,-3 6 0,3-6 0,0 0 0,0 0-2,0 0 0,0 0-2,0 0-6,4-6-12,-4 6-6,7-12-28,-1 6-25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3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 11 141,'0'0'32,"0"-7"-16,0 7-9,0 0-3,8-1 1,-8 1-2,11-2-1,-5 1 1,5 1-1,-4 0 0,4 2 0,-4 2-1,4 4 2,-1 3-2,1 0 0,-3 0 0,1 3 0,-1-2 0,-2 2 0,1-1 0,-4-3-1,-1 1 1,-2-2 0,0-1-1,-5 0 1,-3-1-1,-1 0 0,-2-4 0,-2-1 0,0 0 0,-4 3 0,2-5 0,1 1 0,2 1-1,1-2-1,3 0-1,3-3-6,5 3-12,0-9-5,8 1-19,4-3-36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3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15 21 57,'-8'2'62,"8"-2"-24,-7 7-20,7-7-8,0 0-1,0 0-4,0 0 1,0 0-3,0 0 1,0 0 0,8-4-2,-8 4 2,15-3-2,-6 0 0,3 2-1,2-1 1,3 2-1,2-1 0,-3 1 0,1 0 0,0 0 0,-1 0-1,-2 0 0,-3 0 0,-3-1-1,2 1-2,-10 0-1,12-3-13,-12 3-5,0 0-9,3-11-27,-3 11-30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36.5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9 173,'3'-10'23,"-3"10"-4,0 0-15,0 0 0,0 0-2,0 0-2,0 0-1,0 0-4,-3 3-11,3-3-5,0 11-9,0-2-24,0-3-26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3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 6 149,'-8'-7'32,"8"7"-10,0 0-11,0 0-6,0 6 0,0 1-1,2 4-2,0 3 0,0 3-1,0 1 1,-2-1-1,0-1 0,0 2-1,0-3 1,0-1-1,0 0-1,0-4-1,0 1-3,0-11-13,0 10-4,0-10-10,0 0-28,5-3-35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3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397 6 57,'8'-2'55,"-2"1"-26,4 1-9,-10 0-6,6 0-4,-6 0-2,0 0-2,0 0-1,0 0-1,0 0 0,-4-3-1,-9 3 0,1 0-1,-4 0 1,-5 0-1,0 0 0,-4 2-1,-2 0 0,-2 1 1,-1 0-1,-1-1 0,3 1 0,3 2-1,5-1 0,0 0 0,12 2 0,8-6 0,-2 10 0,6-2 0,9-2 0,1 1 0,6 1 0,1 2 1,2 1-1,-4 0 0,1-1 0,-4 0 1,-2 1-1,-8 2 0,-2 1 1,-4 3-1,-8-1 1,-5 3-1,-4 1 0,-7 2 0,-7 1 1,0 2-1,0-4 0,1-1 0,1-1 0,7-4 0,6 2 0,4-4 0,7-1 0,5-4 1,8-2-1,10-2 1,2-1 0,6-1 0,2-2-1,2 0 1,7-2-1,-4-2 0,1 0 0,2 0 0,-4 2 1,2-1-2,-2 0 1,-4 0 0,-9 3 0,2 0 0,-5 0-2,-4-2-2,1 2-10,-13 0-7,0 0-4,0 0-18,0-4-37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4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23 0 159,'0'0'28,"0"0"-7,0 0-16,0 0 0,0 7-1,0-7-1,-6 17-1,2-7-1,2 2 1,-1-1-1,2 0 0,-3 2 0,1-1 0,3-1 0,0-4-1,3 1 0,-3-8-2,10 6 0,-10-6-4,21-3-13,-13-5-6,4 0-8,-3-5-36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4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38 4 159,'-12'-1'29,"6"1"-9,-5-3-12,11 3-2,-9 0-3,9 0-1,0 0-1,0 0-3,9 5-2,-9-5-15,7 6-4,2-1-11,3 1-31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4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97 0 150,'-5'5'29,"5"-5"-9,0 0-13,-7-3-2,7 3-1,-8 0-1,8 0-1,-10 8 1,2-3-2,-3 3 0,0 4 1,4-3-2,-3 4 1,2-2 0,0 2-1,6-1 1,1-2-1,1-1 0,1-2 0,2 1 1,8 0 0,-5-2-1,5-3 0,1-2 0,2 1 0,-5 1-2,0-3-1,5 0-8,-6-1-9,-1-3-6,-7 4-16,9-5-36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4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15 162,'0'0'28,"0"0"-6,5 0-15,4 0-2,-1-2-2,7 2-1,-1-2 0,3 2-1,-2 0-4,0-4-3,0 4-14,-2 0-3,0-2-13,-4-3-32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4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83-1 176,'0'0'25,"0"0"-4,0 0-15,0 6-2,-1 5-1,-2 3 0,-1 4-2,-6 4 1,1-2-1,3 4 0,-7-1-1,3-1 0,3-2 0,-3-6 0,6 3-1,-1-10-2,5 1-3,0-8-13,0 0-3,12-6-9,-1-5-28,-2-4-30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4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18 176,'0'0'24,"0"0"-4,4-2-13,-4 2-2,18-5-1,-4 1-2,3 1 0,-1-1 0,2 4-1,3 0 0,-6 0-1,1 0 0,-2 0 0,-4 0 0,1 3-2,-5 4-1,-6-7-1,8 10-9,-8-2-9,0 3-4,-9 1-17,2 4-40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4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32 172,'0'0'26,"0"0"-5,0 0-14,14 2-1,-2-2-3,2 0-1,-1 0 0,2 0-1,-2 0 0,1 0-1,-1 0-1,-5-4-1,5 4-5,-3-1-13,2-4-3,0-1-8,3 1-30,-2-8-30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4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131 14 158,'0'0'30,"4"-8"-8,-4 2-7,0 6-10,0 0 0,-9 9-2,1-2-1,-4 7 0,-2-2-1,1 5 0,-2 5 0,2-3 0,0 2-1,-1 2 1,4 0-1,4-1 0,0 1 0,4-1 0,2-2 0,0-3 0,7 1-3,-3-6 0,9 2-11,-1-12-8,2 2-4,0-8-13,2-3-41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36.9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0 171,'0'0'25,"0"13"-6,-6-12-12,6-1-4,-11 13 0,7-4-1,-3-2 0,4 4-1,0 0 0,0 1-1,3 2 0,0-1 1,0-1-1,5-3 0,-1 0 0,4-3 0,0 2-1,0-7-2,4 4-4,-12-5-13,17-1-3,-12-9-9,4 1-34,-5-4-17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4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86 24 144,'-2'-13'34,"2"13"-10,-4-6-10,4 6-6,0 0-4,0 0 0,-8-6-1,8 6-1,-13 1 0,4 4 0,0-1-1,-1 1-1,-1 1 1,3 1-1,0 4 1,5-1-1,3-3 0,0 2 0,3 0 0,2-1 0,3 1 0,3-2 1,-4 3-1,2-2 0,-5-3 0,-4-5 1,10 9-1,-10-9 1,0 8-1,0-8 0,-14 0 0,6 0 0,1 0-1,-3-3-3,10 3-7,-12-8-10,10 2-3,1-3-11,2 1-33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4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12 2 184,'12'-1'24,"-7"-3"-4,8 9-14,-2 0-2,3 6-2,-1 0 1,-1 4-1,0-1-1,0 3 1,-7 2-1,-1 1-1,-1-4 1,-3 3 0,-8 0-1,-3-2 0,-2 1 0,-3-2-1,1-3 0,-4-1-6,7-1-13,-2-5-2,3-3-8,3-3-21,7-5-43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5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66 200 90,'5'-11'54,"-5"11"-24,7-15-16,-3 9-4,0-8-3,5 3-2,-5-8-2,5 5 0,-6-4 0,0 2 0,-2-2-1,-1 2 0,-3 1 0,-1 3-1,-5 5 1,3 2 0,-5 2-1,0 3 0,1 2 0,3 7-1,-3 6 1,2 3 0,0 2 0,5 2 0,-5 5 0,6 4 0,-1 2-1,2 1 0,1-3 1,-4 1-1,4 1 0,-2-4 1,2-3-1,-1-2 0,0-6 0,-2-5 1,3 1-2,-1-5 0,1-9-1,0 0-3,0 7-11,0-11-5,0-2-5,0-4-21,0-5-34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5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45 176,'0'0'24,"0"-8"-4,9 5-13,-3-3-2,7 1-2,0 0-1,4-1 0,3 1-1,-4 2-1,2 2 0,2-1-3,-3 2-6,-1 0-11,-2 4-3,-2-4-11,1 3-34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5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60 3 148,'0'0'31,"0"-6"-10,0 6-13,0 0-3,0 0 0,-9 2-3,4 5 1,-3 3-1,4 0 0,-7 4-1,8 0 1,-7-2-1,8 1 1,-2 1-1,0-6-1,4 2 1,4-5 0,-4-5-1,9 3-1,3-3-4,-3-5-12,6 2-4,-1-10-6,1 0-22,-2-4-37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5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15 7 184,'-10'-1'23,"5"-2"-4,5 3-16,0 0 0,0 0-5,3-1-11,6-1-7,1 2-5,3 0-16,5 2-37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5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163 19 132,'0'0'37,"-3"-9"-14,3 9-13,0 0-4,-1-5-1,1 5-1,-4-4-1,4 4 1,-12 0-2,3-1 0,3 1 0,-7 1 0,4 1 0,-3 1-1,6 1 0,-5-1 0,7 2 0,-4 1-1,7 3 1,1-3-1,0 5 1,8-2-1,-4-1 0,6 4 0,-3-2 0,2-1 0,3-1 0,-7-2 0,4 1 0,-5 1 0,4 0-1,-5 1 2,-2 0-1,-1-9 1,2 11-1,-2-11 2,-3 10-1,-1-7 0,-5-2 0,-3 1 1,-1-2-2,-2 0 1,-1 0-1,2-3 0,-2 2-2,3-1-4,-6-4-11,14-1-6,-3-4-5,8 1-22,5-7-45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5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19 6 60,'-9'0'63,"9"0"-23,0 0-22,-10 0-6,10 0-3,0 0-3,0 0-1,7 0-1,-2 1-1,4-1 1,5 0-2,-1 0 0,2 0 0,1-1 0,5 1-1,-4-1 0,2 1-1,-1 0 1,-3-3-1,-2 3 0,-7 0-2,3 0 0,-9 0-3,14 0-13,-14 0-4,0 0-11,-11 4-28,5-1-26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5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21 165,'0'0'27,"0"0"-6,5-1-14,5 1-1,2-3-3,4 3 0,0-4-2,5 4 0,-2 0 0,2 0-1,-2 0 0,2 0-2,-4 0-3,-2 0-15,2 0-3,1-3-10,-2-3-34,0 1-18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5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412-1 76,'0'0'58,"8"0"-22,-8 0-19,0 0-7,0 0-2,0 0-2,-6 2-1,6-2-2,-15 3 1,7 0-2,-6-1 0,-3 0 0,-4-1 0,-1 2-1,-6-1 0,-1 1-1,0 0 1,0 1-1,-3 3 1,3-1-1,7 1 0,-1 2 0,9-4 0,2 2 1,7 2-2,-1-3 2,6 1-1,6-2 0,0 4-1,6-3 1,3 0 1,3 0-1,2 1 0,1 3 0,-1-2 0,-2 3 0,-2-3 0,-3 4 0,-6 2 0,-6 0 1,-2 0-1,-10 0 0,-6 2 0,-4-2 1,-1 2-1,-6 0 0,1-2 1,1 1-1,1-2 1,4-1-1,6-4 0,5 0 0,2-2 0,8-6 1,0 9-2,0-9 1,10 6 0,-2-5 1,6 3-1,0-3 0,6-1 0,-3 1 0,7 0 1,1 0-1,0 0 0,4 1 0,-1-2 0,1 1 0,0-1 0,-1 0 0,-1 0 0,-2 0 0,-4 0 0,-2 0 0,-6 0 0,-1 0 0,-7 1-1,-5-1-2,12 3-5,-12-3-11,0 0-5,-6-4-12,-1-3-34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37.1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10 160,'-12'-8'26,"12"8"-5,-8-2-15,8 2-2,0 0-1,0 0 0,6 5-3,-6-5-3,11 5-14,-11-5-4,11 5-9,-11-5-26,8 0-25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5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37-2 129,'0'0'39,"-7"0"-14,7 0-16,-4 6-3,4-6-2,-5 15-1,-1-7 0,4 3-1,-1 1 1,-2-1-2,2 1 1,2 0 0,1-2-1,0 0 0,1-2-1,6-3 2,-7-5-2,9 5-1,0-5-1,1-5-5,3-1-14,-4-8-5,4 4-14,-2-9-38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5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29 2 166,'-8'0'28,"-3"-3"-6,11 3-15,-9 5-3,9-5-2,0 8-2,0-8-2,7 7-6,-7-7-12,12 9-5,-6-9-17,6 3-37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6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173 11 166,'-3'-3'28,"-6"-5"-7,9 8-17,-15-2 1,4 4-2,-3-1-1,1 9 0,-4 0-1,3 5 1,-5-3-2,0 0 1,6 2 0,1 0-1,6 2 1,-1-5-1,7 1 1,0-2-1,8 1 0,3-1 1,-2-2-1,3 0 0,1 1-1,2-2 1,-2-3 0,-2-1-1,2 1 1,-1-4-2,1 0-1,-2-7-4,4 4-12,-9-2-6,5-3-11,-2 0-40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6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12 131,'0'0'39,"0"0"-15,0-10-12,2 10-6,-2 0-2,13 6-1,-4-6 1,-1 2-1,3-2 0,1 0-2,-1 0 1,3 0 0,-6 0-2,4-2 0,-1 2-2,0-2-7,4 2-14,-2 0-3,0-1-19,-1-4-36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6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62 63 100,'0'0'52,"0"-9"-21,0 9-20,0 0-5,0 0-1,-4 4-2,4-4 0,-4 13-2,1 2 1,-5 0 0,5 7-1,-5-1 1,4 2-1,0 1 1,-1-1-2,2 1 1,2-4 0,1-1 0,0-4-1,4-1 0,4-6 0,-3-3 1,6 0-1,0-5 0,3 0 0,1-7 1,4-3-1,-1 1 1,2-5-1,1 0 1,-3-3-1,3-5 0,-5 0 1,-1-3-1,-2 1 0,-5-6 1,-3 7 0,-5-2-1,-8 2 0,-2 5 1,-9 2 0,1 6-1,-7 1 1,-2 4 0,0 5-1,1 0 1,1 4 0,6 6-1,1 1 0,2-2 0,5 6-2,5-3 0,3-3-3,4 9-11,3-7-7,6-4-8,3-6-30,3 7-34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6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133 8 131,'0'0'39,"12"-8"-15,-12 8-16,0 0-3,0 0 0,-10 0-2,-1 4 1,0 8-1,-4 1-1,0 2 0,-2 3 1,4 5-2,-2 0 1,2 6-1,1-4 0,6 2-1,2-1 1,3-4-1,1 0 0,0-5 0,3-1-1,3-6-1,-2 0-1,1-3-3,3-4-14,1-2-6,0-1-14,1-5-40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6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151 16 148,'-6'-6'33,"0"-1"-9,6 7-17,-16-3-1,6 3-1,-3 1-2,1 4-1,0 1 0,2 3 0,2 1-1,1 4 0,3-4 0,4 0-1,0 5 1,8-4-1,-3 5-1,5-6 2,-4-1 0,2-1-1,-4 6 1,-3-4-1,-1-4 1,-2 3-1,-6-4 1,-1 0-1,-4 5-1,-2-6 0,-1 0 0,6-4 0,0 0-3,3-8-6,7 0-12,5-5-6,7-4-18,-2-5-37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6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101-1 157,'0'0'31,"11"0"-9,-11 0-14,4 1-3,-4-1-1,13 16-1,-5-6 0,-1 3-1,2 3 0,-3 5 0,-3-1-1,2 6 0,-5 0 0,-1 2-1,-6 0 1,-6 0-1,-3-4 0,-1-3 0,-4 0 0,1-7-3,1 2-7,-2-9-11,6 0-4,3-7-15,6 0-39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6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121 132 85,'0'0'59,"8"0"-26,-1 0-18,-7-5-5,10 3-3,-6-7-3,8 2 0,-4-4-2,1-2 1,2 0-1,-3 2-1,-3-2 0,-2 1 1,-3 0-1,-4 2 0,-7 3 0,-1 2 0,-2 4 0,-2 1 0,1 0-1,-1 7 1,-1 3-1,3 3 1,2 4 0,3 1 0,-3 1-1,8 5 1,-6 0 0,8 3 0,-2 3-1,1 4 0,-1-4 0,3-2 0,1 3 0,-2 0 1,1-3-1,-3-4 0,0-3 0,2-3 1,-1-1-1,-2-3 0,1-2-1,2-4 1,2-8-2,0 0-1,0 0-4,0 0-11,3-11-5,4-1-10,-3-1-29,-3-5-32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6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29 159,'0'0'31,"3"-8"-9,7 8-14,1-3-1,4-1-4,1 1 0,5 1-1,-2 0-1,4-1-1,-4 3 0,-1-4-4,5 4-11,-8 0-7,-1 0-6,-5 0-23,3-1-42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40.5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24 96,'0'0'48,"0"0"-27,0 0-8,0 0-3,0 0-2,0 0-2,5 0-2,1 0 0,-6 0-1,16-3 0,-7 0 0,3 1 0,-1-1-2,3 1 1,-1 1-1,2 0-1,-1-4 1,1 5 0,-5 0 0,4 0-1,-4 0 0,-2 0 1,1 0-1,-9 0 0,11 0 0,-11 0-1,0 0 1,0 0-3,8 0-1,-8 0-11,0 0-6,-5-2-8,5 2-24,-9 0-26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6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201 25 85,'0'0'59,"6"-3"-27,-6 3-20,7-4-3,-7 4-3,0 0-1,8-8-1,-8 8-1,0 0-1,-3-6 1,-7 2 0,-1 4-1,-3 0 0,-1 0 0,-2 0-1,-1 2 1,-1 0 0,4 2-2,2-2 1,2 4-1,6-2 1,5-4-1,-5 11 0,5-4 0,5 0 0,0 1 1,4-1-1,-1 2 0,1 0 1,3 0-1,-1 1 0,-2 1 1,-1-3-1,1 0 0,-4-3 1,-5-5-1,4 12 1,-4-12-1,-9 7 1,-2-5 0,-2 0-1,-5 2 1,-2-4-1,3 1 0,-5 0 0,6-1 0,2 1-1,1-1 0,6 0-3,7 0-1,0 0-13,7-9-5,7 3-10,4-2-32,9-1-29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6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14 4 145,'9'-4'33,"-9"4"-9,0 0-17,4 0-1,-4 0-1,0 0-1,0 8-1,0-8 0,-2 11 0,-2-2-1,-2-2 0,4 2-1,-4 3 0,4-3-1,-2 1 1,4 0-1,0-1 1,0-2-1,5 0 0,-5-7 0,13 2-1,-6-2-1,5-1-2,-7-7-10,7 3-9,0-6-5,2 2-18,-4-2-42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7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41 32 142,'-8'-13'38,"8"13"-13,-14-14-11,14 14-7,-5-6-1,5 6-2,0 0-2,-3 4 0,0 4-1,3-8-1,-8 8 0,8-8-3,0 14-8,0-14-11,5 5-3,-5-5-17,14-2-41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7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448 13 20,'0'0'37,"7"-1"-6,-7 1-1,8-3-11,-8 3-4,7-2-2,-7 2-3,6-1-4,-6 1 1,7-3-2,-7 3-1,0 0 1,8 0-2,-8 0 0,0 0 0,0 0 0,0 0 0,-4-1-1,4 1 1,-12-1-2,4 1 1,-4 0 0,-1 0-1,-2 0 1,-3 0 0,0-1-1,-3 1 1,-1 0-1,1 0-1,-3 1 1,1 1-1,1 1 1,1-1-1,1 2 0,5 0 0,1-2 0,2 1 0,4-3 1,3 2-2,5-2 1,0 0 0,0 0 1,0 0-1,0 0 0,0 8 0,6-2 1,5 0-1,3 2 0,1-1 1,4 4-1,0 2 1,-1-1-1,2-1 0,-6 1 1,-1-1-1,-8 2 1,-5 1-1,-1 0 0,-12 3 0,-6 3 0,-8-1 1,-5 5-1,-4 1 0,-1-1 0,0 0 0,3-1 0,6-3 0,1-1 1,11-4-1,6-2 0,10-1 0,5-3 0,10-3 1,5 0-1,5 0 0,3-3 0,2-1 1,4 0-1,2-2 0,1 0 1,-1 0-1,3 0 0,0 0 0,-4 0 0,0 0 0,-3 0 0,-5 0 0,-4 0 0,-3 0 0,-8 0 0,-4 0 0,-8 0-1,0 0-1,0 0-2,0 0-5,-6-3-11,-3 1-2,0 2-9,-4-1-27,3 1-31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7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51 4 148,'0'-7'30,"0"7"-8,0 0-14,0 0-2,0 5-1,0-5-1,0 12-2,-4-4 0,0 6 0,-1 0 0,0 3 0,-3 4-1,1-2 0,1 4-1,-1-2 1,4-1-1,1 0 1,2-5-1,2-3 0,5-3 0,2-1 0,3-7-2,2-1-1,6-1-7,-3-9-10,3 0-4,0-5-12,-2-2-32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7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13 33 171,'-7'-5'25,"7"5"-6,-6-14-12,6 14-4,0-8 0,0 8-2,0 0-2,6-6-2,1 6-14,-7 0-3,8 3-9,-8-3-24,14 6-30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7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170 5 141,'0'0'34,"-9"-4"-11,2 4-12,-4-1-4,3 1 0,-6 1-4,1 2 0,0 2 0,-1 1-2,-1-1 1,2 6-1,-2-3 0,3 3-1,1 2 1,4 1-1,0 1 0,6-1 0,1 2 0,0-4 0,5 1 0,3-5 0,5 1 0,-1-1 0,2-3 0,-1-2 0,1 1-1,-3-3-1,2 1-2,-4-2-9,0 0-7,-1-5-5,-1-2-16,-2 1-31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7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16 1 167,'-9'0'25,"2"-1"-5,7 1-10,0 0-6,12 0 0,1 0-1,5 0-1,3 0-1,1 0 0,0 0-1,-2 0-1,1 4-3,-6-4-14,-2 0-2,-1 0-8,-3 1-19,-2-1-37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76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64 9 168,'0'0'24,"-4"-7"-6,1 1-11,3 6-1,0 0-2,0 0-1,0 0 0,0 13-1,0 1 0,-2 5 0,-1 6-1,-4 3 1,1 3-2,-1-1 1,-1 2 0,1-6-1,0-2 0,2-4 0,2-5 0,2-6-2,1-4 1,0-5-3,9 1-2,-9-5-12,9-4-3,-5-5-7,1-1-20,-4-4-33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7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-1 7 173,'0'0'23,"0"0"-4,0 0-14,0-6 0,8 5-2,0 0-1,4 1 0,-1 0 0,3 1-2,0 0 1,1 3 0,-2-2-1,1 3-1,-2-2-2,-5 0-4,3 3-12,-10-6-3,5 14-10,-5-5-26,-7 4-26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40.9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1 92,'0'0'52,"0"0"-21,-3 8-17,3-8-4,0 0-2,0 0-3,11 5-1,-11-5-1,16 1 1,-8-1-2,4 0-1,0 0 0,1 0 0,1-1 1,2-1-2,-1-3 2,-1 4-2,0-1 1,0-1-1,-1 3 1,-2-2-1,-2 2-1,-1 0 0,0 0-3,-8 0-4,10 0-11,-10 0-4,0 0-13,0 0-32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7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34 178,'0'0'23,"0"0"-4,8 4-14,3-4-2,-2-1 0,6 0-1,-2 0-2,0-1 0,1 0-1,-2-2-4,3 1-12,-5 0-4,1-3-6,-1-1-21,1-1-33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7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96 112 55,'0'0'41,"0"0"-5,0 0-15,0 0-5,0 0-7,3-5-1,-3 5-3,0 0 0,0 0-1,0 0 0,8-7-1,-8 7 1,8-6-2,-8 6 1,9-11-2,-2 4 0,-2 0 1,0-2-2,-1 2 2,-1-2-2,-3 0 1,0 2 0,-3-2 0,-1 1 1,-4 4-1,-2 0 0,2 1 0,-1 3-1,-2 1 2,2 6-2,0-1 0,-2 9 1,2-1 0,0 2 0,1 3 0,1 2 0,0 3 0,3 0 0,0 5 0,0 1-1,3 0 1,0 1-1,1-1 0,0-3 0,0 2 0,1-2 1,0-3-1,1-4 0,0-4 0,-2 0 0,0 1 1,0-3-1,0-2 0,-2 0 0,-1-3-1,2 0 0,-4-1-2,5-2-7,0-6-9,-7 0-3,6-5-9,1-3-27,0-5-27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8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8 21 173,'0'0'23,"-8"-10"-3,8 10-13,2-7-3,7 5-1,0-1 0,4 3-2,3 0 0,0 0 0,1 0 0,0 2-1,0-2 0,-2 0-2,0 4-6,-4-4-10,2 0-3,-4 1-8,1 2-24,-4 1-28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8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25 1 167,'0'0'25,"0"0"-6,0 0-11,-4 4-2,4-4-2,-6 12 0,4-1-2,-2-3 0,3 2-1,-3 0 1,3 2-1,-1-2-1,2 0 1,0-2-2,0-8 1,7 9-1,-7-9-3,17 3-7,-7-6-8,0-2-4,2-7-9,3 0-27,-3-4-25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8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31 3 187,'-11'-1'21,"1"-1"-2,10 2-14,-9 0-3,9 0-3,1 6-9,-1-6-9,13 6-4,-5-6-10,0 0-30,4-2-22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8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45 3,'0'0'32,"0"0"-2,3-8-5,-3 8-3,0 0-6,6-7-6,-6 7-2,0 0-2,8-10-1,-8 10-1,0 0-1,4-7 0,-4 7-1,0 0 1,2-7-1,-2 7-1,0 0 0,0 0-1,0 0 0,0 0-1,-5-5 0,5 5-4,0 0-1,0 0-9,0 0-19,0 0-13,0 0-7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8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163 18 104,'3'-8'48,"-3"8"-19,1-9-14,-1 9-6,0 0-1,0 0-3,0 0 0,-7 4-2,-1 3 0,-1 8-1,-3 2 0,-1 8 0,-4 2-1,1 5-1,0 5 1,-1 1 0,3 2-1,1-1 0,3-2 0,4-4 0,-1-5 0,6-5-1,2-2-2,3-12-4,12-3-13,-3-6-1,4-4-9,2-7-28,3-6-25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8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47 11 178,'0'0'22,"-2"-11"-3,2 11-13,0 0-2,0 11-1,0-1-1,0 5-1,-2 2 0,2 5 0,-4 2 0,-1 3 0,0 0-1,-3-1 1,3 1-1,0-4 0,-1-1 0,4-3 0,-1-5 0,3-3-2,4-2-2,-4-9-11,9 3-5,-4-3-4,3-6-16,-2-4-33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86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 67 178,'-7'0'24,"7"0"-4,0 0-15,9 0-1,5-2-1,1-1-2,2-1 0,2-1-2,0 2-4,-4-5-13,1 2-2,-3-6-6,0 2-17,-5-4-37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8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79 0 185,'0'0'22,"0"0"-2,0 0-14,0 4-2,5 8 0,1 3-2,1 6-1,-1 5 1,0 4-1,-6 4 0,0 1 0,-6 3-1,-5 1-1,-3 0 0,-3-8-4,2 4-9,-3-10-7,3-5-4,2-10-13,13-10-39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43.7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495 128 33,'0'0'46,"0"0"-7,0 0-16,0 0-7,0 0-5,0 0-4,0 0 0,0 0-1,0 0 0,0 0-1,0 0-1,-3 0 0,3 0-1,0 0-1,0 0 0,0 0-1,0 0 1,0-7-2,0 7 0,3-9 1,2 1-1,-2 1 0,3-4 0,-2 3 0,2-4 0,2 3 0,-2-1 1,0 0-2,-1 1 1,1 1 0,-6 8 1,11-12-1,-11 12 0,5-8 0,-5 8 1,0 0-1,0 0 2,0 0-1,0 0-1,0 0 1,-5 0-1,-1 0 1,-2 0-1,-1 0 1,-4 0-1,-3 2 1,1 0-1,-5 0 1,-5-1-1,1 4 1,-4-2-1,-1 0 1,-3 3-1,-2-1 0,1 2 1,2 2-1,0-2 0,1 1 0,7 1 0,0-3 1,7-1-2,4 1 2,4-1-2,8-5 2,0 11-2,0-11 1,14 12 0,-3-5 0,7 6 0,3-3 0,-1 3 0,0 1 0,2 2 0,-5 2 1,-3 1-1,-3 1 0,-5 0 0,-3 3 0,-3 2 0,-1-1 0,-7-1 1,-1-1-1,-5-1 0,-2 1 0,-3-2 0,-2 0 0,0-2 0,0 1 0,-1-2 0,-2-2 0,6 0 0,0-1-1,1-1 1,5-1 0,-2-1 0,8-5 0,-2 1 0,5 0 0,3-7 0,0 12 0,0-12 0,12 6 0,-3-3-1,5-3 2,2 1-2,1 0 2,7 2-1,-3-3 0,4 0 0,0 2 0,2-2 0,1 2 0,-3-2 0,3 0 0,-2 0 0,-2 0 1,1-2-2,-3 0 1,-2-2 0,-1 3 0,1-2 0,-3-1 0,-3 0 0,2 1 0,-7-2 0,0 1 0,-1 0 0,-8 4 0,9-11 0,-5 3 1,-4 8-1,0-15 1,0 6 0,0-1-1,0 2 1,-2-2-1,0 2 0,2 8-2,-7-17-5,7 17-13,-5-6-3,5 6-10,-3-9-33,3 9-19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8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40 0 33,'0'0'34,"0"0"-1,0 0-2,0 0-11,0 0-3,0 0-6,0 0-2,0 0-1,0 0-2,0 0 0,0 0-2,0 0 0,-3 3-1,3 4 1,0-7-2,-6 13 0,5-3-1,-2 4 1,1 0-1,-1 4 0,1 0 0,-2 0 0,0 0-1,1 2 1,0-1 0,3 0-1,-4-4 1,2 0-1,2-2 1,0-2-1,0-2 1,2-1-1,2-2 0,-4-6 0,11 6 1,-5-6-1,2 0 0,-1 0 0,2-4 0,0-3-2,-1 1-1,-3-4-4,3 4-12,-4-3-2,0 0-8,-4 1-24,0-2-25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8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28 31 145,'-8'-2'31,"-1"-1"-10,9 3-12,-11-4-2,11 4-2,0 0-1,0 0-1,9-3 0,2 3-1,2-2 0,4 2 0,0-1-1,3 1 0,-3 0-1,1 0 1,0 0-3,-5-3-5,2 3-11,-6-2-3,2 1-7,-3-4-23,-2 0-34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9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11 31 85,'0'0'52,"0"0"-21,0 0-15,-11-1-5,11 1-3,0 0-1,4 0-2,-4 0-1,11-3 0,-4 0-1,7 1-1,-1-2 0,3 3-1,0-3 1,1 2-2,-1-3 1,1 3-1,-4 0 0,-2 1 0,-2 1 0,-2 0-2,-7 0-1,7 0-4,-7 0-12,2 9-2,-2-9-10,0 7-26,0-7-22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9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7 19 150,'-8'2'28,"8"-2"-7,0 0-13,6 0-3,1-2 0,7 1-2,-1 0 0,3-1-2,5 1 0,-5 1 0,2 0-2,-3-4-5,2 4-11,-1 0-3,-3-3-10,-1 1-24,1-3-24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9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416 0 69,'0'0'55,"0"0"-29,0 0-8,0 0-8,0 0-1,0 0-3,-4 1-1,4-1-1,-11 0 0,6 0-1,-5 0 0,0 0 0,1 0-1,-5 0 0,4 1-1,-10 2 2,3 0-2,-6-2 1,2 3-1,-7 0 0,3-1 0,-2 1-1,2 0 1,1 0-1,5 0 0,3 0 0,3-2 1,3 2-1,10-4 0,-4 9 1,4-9-1,4 7 1,8-1-1,3-1 1,2 4-1,4-4 1,4 2-1,-4 0-1,3 1 1,0 0 0,-5 2 0,-5-2 0,-1 1 0,-5 0 0,-8 4 0,0 1 0,-10 1 0,-5 2 0,-3 2 0,-6 2 1,-4 0-1,-2 1 0,-1-1 0,3 0 0,1-3 1,4 2-1,3-5 0,6 0 0,3-3 0,6-1 1,1-2-1,4-2 0,0-7 0,5 11 0,6-7 0,-3-3 1,5 0-1,4-1 0,2 0 0,3 0 1,2 0-1,4-2 1,5-1-1,-4 2 0,4 0 0,0 0 1,0 1-1,2 0 0,-7 0 0,-1 0 0,0 0 0,-7 0 1,1 0-1,-5 0 0,-4 0 0,0 0-1,-4 0-1,-1 0-8,-7 0-8,0 0-3,0 0-9,0-5-26,-2 1-33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9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51 0 30,'0'0'51,"0"0"-11,0 0-15,0 0-8,0 0-5,0 0-3,0 0-1,0 0-1,0 0-1,0 0-1,0 0-1,0 0-1,0 0 0,-6 6 1,3 0-2,-1 0 0,-3 5-1,3 0 0,0 2 1,-3-2 0,1 2-2,1 0 1,2-3 0,2-1-1,1 0 1,0-1-1,0-8 0,7 10 1,-1-8-1,3-2 0,-3 0 0,3 0 0,0-4 0,-1-3-1,2 0-3,-3 3-11,0-6-4,0 3-5,-2-5-14,-2 0-32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9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36 1 137,'0'0'32,"-9"0"-11,9 0-11,0 0-3,0 0-2,0 0-1,-6-1-1,6 1 0,-8 0 0,8 0-2,-8 4 1,8-4-1,0 0 0,-7 7 0,7-7 0,0 0-1,0 0 0,4 2 0,-4-2 1,0 0-1,8 0 0,-8 0 0,0 0 0,0 0 1,0 0-2,0 0-2,-5 1-10,5-1-5,0 0-5,0 0-13,0 0-30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9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150 3 55,'0'0'49,"0"0"-8,0 0-22,0 0-7,0 0-4,-5-2-2,5 2 0,0 0-2,0 0 1,-5 0-2,5 0 0,0 0-1,-9 0 0,9 0-1,-4 0 0,4 0 0,-10 0 0,10 0 0,-10 0 1,5 0-1,5 0 0,-15 3 0,8-1 0,-1 3 0,-1 0-1,1 1 1,0 0 0,-1 2-1,2-1 1,-2 0-1,5 0 1,-4 0 0,4-1-1,3 1 0,0 2 1,-2-3-1,3 2 0,0 1 0,0-1 0,3 0 0,-2 1 0,3-2 0,4-1 0,-4 1 0,4 0 0,0-4 1,1 0-1,3 1 0,1 0 0,-4-4 0,5 1 1,-3-1-1,1 0 0,-1 0 0,1 0-1,-4 0-1,-2-5-5,6 2-10,-12 3-3,6-5-7,-6 5-22,2-8-28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96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-1 33 149,'0'0'29,"0"0"-8,0 0-12,5 0-2,6 0-3,-1 0 0,0-1-1,0-1-1,3 0-1,0 0 0,0 0-1,1 1-1,-2-6-6,1 5-11,0-1-4,0 0-8,-1-2-26,1 1-27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9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14 63 118,'0'0'39,"0"0"-14,-5 0-13,5 0-4,-4 8-2,1 1-2,3 3-1,-1 3-1,1 4 0,0-2 1,0 0-2,0 1 0,1-1 0,3-3 0,4-3 0,-4-4 0,7-2 1,-3-4-1,3-1 1,2-4-1,2-4 0,0-3 0,1 0-1,-2-6 1,1 1 0,-7-2-1,3-5 0,-5 1 0,-2-1 0,-4 3 0,-6-2 1,-4 6-1,-3 4 1,-6 4-1,1 7 1,-5 2 0,4 11-1,4 2 1,0 4-2,5 4 0,2-1-3,8 2-7,5-3-8,3-4-4,4-10-9,6-1-26,1-5-26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45.2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162 0 104,'0'0'48,"0"0"-24,0 0-12,0 3-2,0-3-3,-2 16-2,1-7-2,1 8 1,-3 1-2,1 0 2,-3 3-2,5 1-1,-4 1 1,-4-1-1,2-5 0,-4 4-1,1-5 2,-4 2-3,3-3 2,-3-1-1,2-2 0,-1-4 0,1 6 0,1-7 1,0-3-1,5-2-1,5-2-1,-13-3-1,13 3-5,-3-13-11,3 0-6,3-10-15,4 1-33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9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139 16 177,'-6'-11'23,"6"11"-3,-9-6-10,4 7-5,-6 6-2,6 3-1,-7 7-1,-1 3 0,1 4 0,-3 5-1,2 2 1,0-1-1,3 0 1,4-1-1,-2-4 0,7-4-1,2-3 0,9-7-3,7-1-8,-1-8-7,7-2-3,1-5-9,4-4-28,-2-5-24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39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108 1 188,'-12'-5'22,"12"5"-4,-14 6-12,10 9-2,-6 0-1,5 4-2,-5 4 0,5 3 0,-5 1 0,1 0 0,4 0-1,-3-3 1,2-3-1,4-1 0,-3-5-1,3-6 0,2-1-3,0-8-7,9 0-8,-9 0-4,12-7-6,-8-3-26,0-1-29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0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54 188,'0'0'20,"0"0"0,0 0-14,15 1-3,2-1-1,0-1-1,2-1-2,2-5-2,0 5-11,-3-10-6,1 5-4,-6-7-10,3 4-31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0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83 0 188,'0'0'22,"0"0"-3,0 0-12,10 8-3,-5 5-1,5 3-1,-6 4 0,4 4 0,-7 6-1,-1 3-1,0 2 1,-3 1 0,-7 1-1,-1-2 1,-3 0-2,-1-6 0,0-3-1,1-7-7,1-1-12,1-11 0,2-1-8,10-6-21,-4-7-41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0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129 147 85,'0'0'46,"0"0"-21,7-1-12,-7 1-2,9-5-3,-7-1-2,8 2 0,-6-6-1,7 5-2,-5-8 1,4 2-1,-1-2-1,-5 2 0,-3-2 1,-1 2-1,-1 0 0,-2 3 0,-7-2 0,0 5 0,2 1 0,-4-1-1,3 4 0,-1 1 0,3 0-1,-4 7 1,2 0 0,2 4-1,-2 2 1,2 4 0,-2 3 0,3 3 0,-1 3 0,3 4 0,-3 0 0,3 2 0,1 2-1,3-5 1,-5 3-1,1-4 1,1-2-1,-4-4 0,3-2 0,2-3 0,-5-6-2,2-1 0,2-4-1,3-6-3,-1 9-8,1-9-7,0 0-3,-8-6-13,7 0-31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0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 72 174,'-4'-11'23,"4"11"-3,0-11-11,9 8-3,3-5-2,7 3-1,0-1-1,5 0-1,2-1 0,-5 1 0,4 2-2,-3 0-1,-2 4-5,-5-2-10,-1 2-4,-3 0-5,-2 4-18,-1-2-37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0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92 0 179,'0'0'23,"0"0"-2,0 0-11,0 11-6,-1 1-2,-5 5 1,2 2-1,-1-1-1,-7 5 0,3 1 0,-4-3-1,2 1 1,3-3-1,-2-1 1,2-1-1,5-2 0,2-3 0,1-2 0,2-4 0,5-3-2,5 1-1,-7-4-5,10 0-10,-5-6-3,2-1-6,-5-6-17,1 3-32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0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12 12 186,'-9'4'23,"4"-4"-4,5 0-12,5 0-2,8 0-2,4-4-1,-1 4 0,1-3-1,4 0-1,-5 0 0,0 1-2,1 2-1,-5-1-6,1 1-10,-2 0-2,0 5-7,-11-5-20,9 10-32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06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72 0 165,'0'0'25,"-9"8"-5,1 1-8,-1-3-7,3 5-1,-3-1-1,1 3 0,0-1-1,4 2 0,-2-1 0,2-1-1,3 0 0,1-1 0,0-1-1,4-5 0,2 0-1,1-2-2,6 1-5,-3-5-11,3-5-2,1-3-6,0-2-21,-1-4-33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0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20 4 197,'-11'-4'20,"11"4"0,-9 0-16,9 0-2,0 0-1,1 8-2,6 0-3,-7-8-10,13 6-6,-5-3-3,5 0-11,-1-3-35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45.5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7 156,'0'0'29,"-6"-8"-8,6 8-15,0 0-2,0 0-2,0 0 0,0 0-2,0 0-1,0 0-3,0 0-13,2 11-6,6-5-11,-5 2-31,6 3-11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0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-1 34 150,'0'0'28,"0"0"-7,0 0-10,0 0-5,0 0 0,3-5-2,3 5-1,3-1 0,3 1-1,0 0 0,3 0 0,-1 0 0,2-2-1,-3 2 0,3 0 0,-3 0-1,0 0 1,-2-1-1,-1 0-1,-4 0-2,-6 1-5,11-9-11,-11 9-2,7-9-6,-7 4-20,0 5-33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0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45-1 184,'-5'0'22,"5"0"-3,-11 6-12,11 3-2,0 4-1,0 2-2,-1 5 0,1 4 0,-5-3-1,1 0-1,0 1 1,-3-3-2,4-1-1,-1-6-1,4 1-6,0-13-11,0 0-2,12 0-6,-2-3-22,0-8-34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1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128 1 157,'0'0'28,"0"0"-7,0 0-10,-8-7-3,8 7-3,-9 9-1,5 1-1,-4 3 0,3 6-1,-3-1 0,3 5 0,-5 2 0,6 2-1,-4 2 0,3 5 0,0-2 0,-3 3-1,3-4 1,-2-1-1,3-1 0,-4-5 0,4-3 2,-2-7-4,2-4 2,1-2-1,3-8 0,0 0-1,0 0-3,0-8-4,3-1-10,-1-5-3,6 0-5,-4-5-21,4 4-31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1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22 184,'0'0'21,"2"-12"-2,8 11-13,-10 1-2,12-8-1,-12 8-1,13-1-1,-9 1 1,4 0-1,-2 1 0,5 1 1,-4 4-1,2-1 0,3 2 0,1 2-1,-1 1 1,-2 1 0,0 1-1,-1 4 0,-1 0 1,-3 0-1,-5 1 0,0 1 1,0-1-1,-5-1 0,-4-3 2,-2 1-2,-2-3 0,-2 0 0,-1-4 0,2 0 0,-5-1 0,3 0 0,2-3 0,2 0 0,7 1-8,-6-4-6,11 0-7,0-7-3,9 1-12,2-6-35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34 28,'0'0'37,"-3"-8"-6,3 8-3,0 0-10,0-6-3,0 6-4,0 0-2,-4-8-1,4 8-2,0 0 0,0 0-1,0 0 0,0 0-1,0 0-1,0 0 0,0 0-1,0 0-1,0 0 1,0 0-1,-6 7 0,6 2 0,0 2 0,0 0 0,4 5 0,0 3 0,1 2 0,3 4 1,0 1-1,4 3 0,-2 0 1,-1 2-1,3-3 0,-2 4 0,0-7-1,-2-1 0,0-1 1,-2-7-2,1-3 1,-3-4 1,-4-9-1,9 2 1,-9-2-1,7-7 0,-5-7 1,4 0-1,-1-3 1,2-6-1,-1 2 0,1-8 0,-1 1 0,2-2 0,-2 0 0,1-1 0,-4 3 0,4-3 0,-2 4 0,-1 6 0,-1-1 0,0 5 1,-1 5-1,-1 3 0,-1 9-1,1-8 0,-1 8-1,0 0-1,0 14-4,0-6-8,0 2-7,0 4-7,0-1-21,0 1-36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21 155,'-7'-1'27,"1"0"-6,6 1-14,0 0-1,0 0-2,0 0 0,4-2-2,4 1 1,1 1 0,2-2-1,3 2 0,1-2-1,1 0 0,1 0 0,-3 1 0,5-1-1,-3 0-1,1 1 0,-7-4-3,9 5-10,-11 0-6,2 0-5,-10 0-16,13 0-40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61 0 102,'0'0'51,"8"7"-20,-2 1-16,-6-8-4,12 16-3,-10-8-2,6 7-2,-3 0 0,-1 0-2,-1 1 0,-2-2 0,-1 1-1,0-2 0,-7 0-1,3-1 1,-6-5-1,2 2 1,-4-2-1,-2-4-1,1 0 0,-1-3 0,4 0-2,-2-6-3,12 6-10,-6-18-6,10 1-8,0-2-22,12-8-33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2 165,'-8'0'28,"-5"-1"-7,4 1-11,-1 0-5,10 0-2,-10 6-1,10-6 0,0 0-2,0 0 0,0 7-3,0-7-7,0 0-10,13 2-4,-9-1-13,6-1-33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0 48,'0'0'35,"0"0"-8,0 0-9,-6 4-6,6-4-3,0 0 0,0 0-2,0 0 1,-10 4-1,10-4-1,0 0 0,0 0-1,-5 6 0,5-6-2,0 0 0,0 0 1,0 0-1,0 0-1,0 0 1,7 6-1,1-6 0,3 1 0,0-1 0,5 1-1,-1 0 0,0 0 0,0-1 0,2 2 0,-4-1-1,1-1 0,-5 0 1,2 0-1,-7 1-1,-4-1 0,0 0-2,0 0-2,2 7-10,-7-6-5,-6 5-8,1-4-19,-2 4-32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40 85,'0'0'56,"-10"6"-23,10-6-16,0 0-5,6 7-3,-6-7-3,19-2 0,-5-3-2,2 3-2,1 1 0,-3-2 0,4 1-1,-4 1-1,1-1 0,-6-1-1,3 2-4,-12 1-9,8-9-6,-8 9-6,4-12-17,-4 2-35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45.9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120 0 106,'0'0'50,"0"0"-22,-9 1-13,0-1-8,9 0-1,-19 8-2,8 0-2,-3 0 0,3 3 0,0 2-1,0-3 0,2 5-1,3-1 0,1 0 0,0-1 0,4-1 0,1 0 0,1-2 1,7 1-1,-2-3 0,5 1 1,0-1-1,2-2 1,1-1-2,0-2 1,1 0 0,-1-3-2,0 0 0,-6-5-5,5 2-12,-13 3-7,12-9-12,-12 9-34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85 0 155,'0'0'29,"-11"0"-7,11 5-8,0-5-8,-1 16-2,1-3-1,-2 3-1,0 5-1,-2-1 1,-2 1-1,-2 4-1,-3-3 0,2-1 0,-3 1-1,2-6 0,5 1-2,-3-10-6,8-7-11,0 0-3,6 0-11,2-10-31,7-4-18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12 20,'0'0'23,"0"0"1,0 0-6,0 0 1,0 0-2,7-6-4,-7 6-3,0 0-4,0 0-3,0 0 0,0 0-3,8-3 1,-8 3 0,0 0 0,0 0-1,0 0 1,0 0 0,0 0-1,5 0-1,-5 0-1,0 0-1,0 0-2,10 0 0,-10 0 0,0 0-1,0 0 1,8-3-3,-8 3-13,0 0-17,0 0-1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463 10 3,'0'0'27,"0"0"3,0 0-5,0 0 2,0 0-8,0 0-4,5-3-2,-5 3-3,0 0-2,0 0-2,8-3-1,-8 3-1,0 0 0,0 0 0,0 0 0,0 0 0,7-3-1,-7 3 0,0 0 0,0 0-1,0 0 1,0 0-2,0 0 1,0 0-1,0 0 0,-5-1 0,5 1 1,-10 0-1,10 0 0,-13 0 1,5 0-1,-2 0 0,-2 1 0,-2 0 0,-1 0 0,-5-1 0,0 1 0,-6-1 0,-2 0 0,-2 1 0,-4 1-1,4 1 1,-4-2-1,5 4 1,3-1-1,5 1 0,3 2 0,9-2-1,1 2 2,8-7-1,-4 11 0,4-11 0,2 9 0,4-2 0,4 0 0,2-1 0,2 1 0,5 2 0,3 1 0,3 2 0,1 0 0,-1-2 0,1 1 0,-5 0 0,1 0 0,-9 0 0,-6 0 0,-3 0 1,-4 0-1,-11 2 0,-4 2 1,-8 0-1,-3 3 0,-3 0 1,-2 3-1,-2-4 1,0 4 0,6 0-1,1-3 0,5 1 0,5-2 0,4-2 0,6-3 0,2 2 0,4-6 0,0 0 0,5 0 0,3-2 0,2-1 0,2-2 0,5 1 1,3-4-1,2 0 1,6-2-1,2 0 0,2-1 0,4 0 2,-2-2-2,1 1 0,2 1 0,-6-1 0,1 0 0,-4 4 0,1-4 0,-4 3 0,-1 1 0,-2 0 0,-6 1 0,-2 1 0,-2 0-3,-4-2 0,-1 8-6,-7-8-7,0 0-6,0 0-5,-7-2-20,-3-4-43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0 90,'0'0'51,"0"0"-23,0 0-13,0 0-3,0 0-5,0 0-1,0 0-1,-6 0-1,6 0 0,0 0-2,0 0 0,-1 5 0,1-5-1,-3 10 0,3-10-1,-2 12 2,-1-4-2,-1-1 1,3 1 0,0 1-1,1 0 0,0 0 1,0-1-1,2-1 1,5 0-1,-7-7 0,10 7 0,-5-6 0,3-1-1,0 0-1,-8 0-4,14-10-12,-6 1-3,1 0-8,-4-3-20,2 2-33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13 174,'0'0'22,"-2"-7"-3,2 7-12,0 0-3,5-6-1,-5 6 0,0 0-2,0 0-1,7 6-1,-7-6-2,0 6-10,0-6-7,0 7-4,0-7-14,0 0-36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134 11 123,'0'0'38,"0"0"-15,0 0-9,2-4-7,-2 4-1,0 0-1,4-7-2,-4 7 1,-4 0-1,-2 0-1,-4 3 0,-3 1 1,-1 3-2,-3 1 0,1 1 1,-2 1-2,3 1 1,2 1 0,6-2-1,0 1 1,7 1-1,0-5 0,7 2 1,2-4-1,2 3 0,4-3 0,-2 1 0,1-1 0,2-4 0,1 3 0,-5-2-1,4-2 1,-6 0-2,6 0-1,-6-4-5,3 0-11,-5-2-2,1 0-8,-5-3-27,-4 9-23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19 169,'-7'0'24,"7"0"-6,0 0-12,5-9 0,7 9-3,-2-4-1,1 4 0,3-2 0,-1 2-1,0 0-1,-1 0 0,0 1-1,-2-1-5,4 2-12,-4-2-2,1 0-9,-2-2-24,4-3-28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5 145,'0'0'31,"1"-7"-9,-1 7-13,0 0-2,0 0-3,0 8 1,0 0-2,0 6-1,0-3 1,-1 5-1,-2 2 0,1 1-1,-4-1 0,1 1 0,1-1 0,-2 0-1,0-3 1,1-2-1,1-3 0,1-2 0,-2 0 1,5-8-1,-4 6 0,4-6-1,0 0 0,0 0 0,0 0-3,0 0-11,0-4-4,0-4-5,3-1-12,1-4-35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3 169,'0'0'23,"-8"-3"-3,8 3-13,4 0-1,4 2-2,1-2-1,3 3 0,1-2-1,7-1 0,-3 0-1,7 0 0,-5 0 0,5-3 0,-6 2 0,2 0-1,-5 0 0,-3 1-1,-1 3-1,-11-3-2,9 12-4,-10-5-12,-2 4-2,-7 1-9,-2 1-27,-4 1-22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26 162,'0'0'27,"3"1"-6,5 3-6,-2-4-11,6-1 0,2-2-1,1 3-1,3-3-1,-1 1 0,-4 0-1,2-2 1,-1 2-2,-2 0-2,1 2-4,-9-1-12,7 0-2,-2-2-8,-1 0-26,1-1-28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4.7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2 145 151,'-4'-10'30,"4"10"-11,0-9-9,9 6-3,-2-6-1,9 0-3,0-2-1,7 2 0,-1-7 0,2 5-1,-3-6 1,1 6-2,-2 1 0,-4-1 0,0 5-1,-7 1-3,3 7-7,-12-2-8,0 0 19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46.1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24 134,'0'0'39,"0"0"-15,9 0-13,-9 0-5,19 0-1,-8-5-2,3 3-1,-3 1-1,3 0-2,0 1-3,-14 0-9,14-5-8,-5 2-8,-9 3-24,10-7-31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75 6 145,'3'-9'30,"-3"9"-8,0 0-12,0 0-3,0 0-2,-3 11 0,-2-1-2,-1 5 0,-1 3 0,-2-1-1,-2 3-1,5-1 1,-5 0-1,5 1-1,-1-6 1,4 1 0,0-3-1,3-1-1,0-1 0,3-2-3,7-1-11,-4-5-5,8 0-3,-4-3-14,4-2-34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134 0 178,'0'0'24,"-4"10"-4,4-10-12,-5 17-2,3-6-3,0 2-1,-2 3 0,1 2-1,0-1 0,1 2 0,-6-1 0,2 2-1,-4 2 0,1 3 1,-1-4 0,0 0-1,-2-6 0,1 0 1,3 0-1,-1-6-1,4-5-1,-3-5-1,8 1-6,-3-12-11,3 0-3,2-12-7,3 2-28,4-4-28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21 194,'-2'-14'21,"2"14"-2,2-8-14,-2 8-2,7 0-1,-7 0 0,11 3-1,-11-3-3,9 10-1,-9-10-12,0 9-5,0-9-3,0 8-12,0-8-35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5 142,'-3'-6'32,"3"6"-10,0 0-12,2 0-3,-2 0-1,6 11-1,-2-3-1,3 5-1,-1 0 0,2 3-1,-2-1 0,3 2 0,-3-2-1,3 4 0,-6-3 0,1 1 0,-2 1 0,-2 1-1,0 1-1,-1-1 1,-4-2 0,-3 0 0,0 2 0,-2-4-1,1 5 1,2-8 0,-5 0 0,5-1-1,2 0-3,-4-8-6,9-3-10,0 0-3,0 0-10,-2-4-31,5-5-24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145 151 15,'0'0'35,"0"0"-2,0 0 0,0 0-9,8-1-7,-8 1-3,0 0-4,0 0-1,0 0-2,0 0-1,4-7-2,-4 7 0,8-6 0,-8 6-1,5-11-1,3 1 1,-4 1-2,1-3 1,2 0-1,-3-1 0,-2-1-1,-2 2 2,0 1-1,-2 1 1,-2 2-1,-5-1 1,2 6-1,-5 1 0,0 2 0,2 2 0,-2 4 0,0 5-1,4 4 1,-4 1 0,1 6-1,1 1 1,3 3-1,-4 1 1,3-2 0,3 3-1,2-2 1,-3 0 0,4-3-1,1-3 1,1 2-1,0-3 1,0 0-1,0 1 1,0-3-1,-1-1 0,-1 0 0,0 1 1,-1-3-2,-2 1 1,1-4 0,1 1-1,-5-4 0,6-1-1,2-7-2,-3 7-4,3-7-10,-5-7-3,5-1-6,1-6-16,4-2-35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49 180,'-1'-7'22,"1"7"-4,8-6-11,0 4-3,5-3-1,3 2-1,2 1 0,1 0-1,2 0 0,-5 0-1,-1 1-1,0-1-2,1 2-14,-4-4-2,-3 2-5,0-2-15,0 0-36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4 94,'0'0'47,"0"0"-22,0 0-10,0 0-4,0-8-3,0 8-1,0 0-3,0 0 1,0 0-2,0 0 1,0 0-2,-5 8 0,-2 1 0,4 1 0,1 3 0,-5 1 0,3 1-1,0 1 0,3 0 0,-4-3 0,5 1-1,0-5 1,1-1-1,4-1 0,-5-7 0,11 4 0,-5-4 0,4 0-2,-2-3-2,-2-5-11,2 0-4,-1-4-6,4 0-12,-7-3-34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4 185,'-9'-4'22,"9"4"-3,-14-1-14,14 1-1,0 0-2,3 5-2,-3-5 0,9 8-1,-9-8-1,7 9-4,1-2-12,-8-7-3,4 13-7,-4-13-19,8 11-34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169 0 171,'0'0'25,"0"10"-6,0-10-12,-4 15-1,3-6-2,1 5 0,0 0-2,-1 4 1,-1 1-2,0 1 1,0 0-1,-3 2 1,1-2-1,0 2-1,-2-4 1,-1 1 0,-2 0-1,4-1 1,-7-2-1,0-3 0,3-4 0,-3-1 0,-1-2 0,0-4 0,0-2-1,1-1 0,3-4-2,-1-5-4,10 10-9,-2-20-6,4 5-4,6-4-17,8-4-34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16 180,'-1'-7'23,"1"7"-4,-5-12-13,5 12-2,0 0-1,0 0-1,0 0 0,0 0-1,0 0-1,0 0-1,0 10-1,0-10-12,-4 11-6,4-11-3,0 0-12,0 0-34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47.9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31 139 81,'0'0'48,"0"0"-20,0-8-10,0 8-7,0 0-3,0 0-1,0 0-2,-3 4-1,3-4 0,-10 12-1,6-2-1,1 4 1,-4 1-2,6 4 0,-1-2 0,2 2-1,0 1 1,5-2-1,1-3 0,2-1 0,1-6 0,1-1 0,1-4 0,1-3 1,2 0-1,-3-2 0,3-4 0,0-1 1,2-5-1,-1-1 0,1-2 1,2-1-1,-3-3 0,0-6 0,-1 0 0,-1-1 0,-7-5 0,-3 3 0,-3-1 0,-2 5 0,-7 2 1,-5 7-1,-5 4 1,-4 11 0,0 5-1,-2 6 1,3 5-1,-2 5 0,4 3 0,3 0-1,3 1-1,6-10-1,3 10-8,2-6-11,3-1-4,0-7-21,8-3-34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12 174,'-6'0'23,"6"0"-4,0 0-11,0 0-4,0 0 0,6-8-2,4 7 0,2 1-1,1-1 1,3 1-1,-1-1 0,0 1 0,2 0 0,-2 0 0,2 0-1,-8-1 1,3 1-2,-3 0 0,-2 0-2,-7 0-3,9 2-11,-9-2-3,0 0-5,-2 7-18,2-7-31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11 186,'0'0'22,"0"0"-2,0 0-14,8-1-2,3-1-2,3 1-1,0 1 0,0 0-1,1 0 0,-2 0-2,2 2-4,-6-2-13,3 0-3,-5-1-5,4-2-21,-1-2-40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459 17 83,'0'0'46,"10"-4"-19,-10 4-12,8-1-4,0 1-3,-8 0-2,11-1 0,-11 1-1,0 0-1,0 0 0,5-4 0,-5 4-1,0 0 0,-11-4-1,5 4-1,-6-2 1,0 2 0,-5 0-1,2 0 0,-7-1 0,1 1 0,-3 0 0,-2 1 0,-2 1-1,-5 6 1,3-1-1,-1 2 1,4 2-1,0 1 0,5 0 0,6-1 0,6 2 0,6-2 0,4-1 0,5 1 1,7 0-1,9-2 1,-3 2-1,6 1 0,2-2 1,2 0-1,0 4 0,-1-1 0,-3 0 0,-7 0 1,-2 0-1,-6 1 0,-8 2 0,-2 0 0,-9 2 1,-8 2-1,-7-1 0,-2 2 0,-9-1 1,2 2-1,-4-2 0,-1-3 0,4 2 0,6 0 0,2-2 0,9-5 0,3 0-1,7-3 1,6 1 0,2-3 0,8-1 0,1-2 0,5-2 1,5-1-1,1 0 0,6 1 0,2-2 0,6 0 0,-2 0 0,3 0 0,0 0 0,1 0 0,-1 0 0,-2-2 0,-3 2 0,-1-1 0,-1-2 0,-2 3 0,-2 0 0,-2 0 0,-2 0 0,1 0 0,-6 0 0,-1 1-1,-1 2 0,-2-3-4,-3 6-6,-8-6-9,8 2-3,-8-2-12,0 0-36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29-1 137,'0'0'33,"0"0"-11,0 0-12,-9 2-4,9-2-1,0 0-2,0 0 0,0 0 0,0 8-1,0-8 0,-3 11-1,2-4 1,-3 2-1,1 1 0,2 0 0,-4-1 0,5 5-1,-1-5 1,0 1-1,1-10 1,0 11-1,0-11 0,1 8 1,-1-8-1,6 0-1,-6 0 0,12-7-1,-2 7-8,-2-8-9,5-2-5,-2-1-10,1-1-30,0-4-17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24 176,'-11'-10'23,"11"10"-4,-5-9-13,5 9-2,0 0-1,4-5-1,-4 5-1,0 0-1,8 0-2,-8 0-1,4 10-9,-4-10-8,4 10-3,-4-10-16,11 7-29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149 0 169,'0'0'23,"0"0"-4,0 0-12,-7 1-2,-1 0-1,-2 3-1,-2 0-1,-3 4 0,0-3-1,0 4 1,1-1-1,0 1 1,1 0-1,1 1-1,4 0 0,4 0 1,4-1-1,0-2 0,4-1 0,5 1-1,3-1 2,0-2-1,2 2 0,-1-4-1,1 0 1,-6 0-2,4-2 0,-3 0-2,4 0-13,-3-2-3,0-3-6,-2-4-16,-1 4-36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23 176,'0'0'23,"0"0"-4,-8 0-11,17 0-4,-1 0-1,9 0-1,-2 0-1,2-1 0,0-1-1,1-1 0,-2 3-2,-4-4-3,2 2-13,-2 1-3,-4-2-6,1-2-21,3 3-30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56 69 170,'0'0'24,"6"-4"-3,-6 4-12,0 0-5,-1 6 0,-2 3-2,-1 2 0,-4 0 0,2 6-1,-5-1 0,2 0 0,2 0 0,-2-4 0,5 3 0,4-3-1,0 0 0,0-1 1,4-3-2,7 0 1,1-2 0,-3-6 0,9 0 0,-3-3 0,1-5 0,1-3 0,3-3 0,-6-1 0,2-3 0,-1-1 0,-3-2 1,-2 3-2,-6-5 1,-3 2 0,-1-1 0,-5 1 0,-7 5 0,-1 3 0,-7 6 1,2 5-1,1 2 0,-3 8-1,3 1-1,2 6-3,0-4-7,8 5-9,0-6-4,7 0-12,4-4-36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129 5 181,'0'0'24,"-5"-8"-5,5 8-14,0 0-1,-6 3-1,-2 2-1,2 5-1,-4 2 1,-2 0-1,-1 2 0,0 2 1,0-1-1,0 3-1,3 2 1,1 0-1,2-1 1,4 1-1,2-2 0,1-3-1,4 1-1,3-4-2,6 1-9,-6-8-8,6-4-3,-1-3-11,5-2-37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175 0 190,'-3'2'22,"3"5"-1,0-7-15,-2 11-3,2 0 0,0 2-1,0 3-1,0 2 0,0-2 1,-2 4-2,-6-4 1,3 5 0,-5 2 1,2-1-2,-5-2 0,-1 0 0,0-4 0,1-1 0,-3 4 0,3-12 0,4-3 0,-3 0 0,1-4-2,2-1 2,4-2-1,0-4 0,2-3-1,3-6-1,0 7-7,5-11-7,2-2-5,3-5-6,6 3-20,-1-4-38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48.2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128 7 137,'-2'-7'37,"2"7"-14,-12-4-14,12 4-4,-8 8 0,3 5-2,-6-4 1,3 7-2,-1 2 0,0 4-1,-2 2 0,0 1 0,-2 3-1,6-8 1,-3 3-1,6 1 1,-3-2-1,6-3 0,1-6 0,0 6 0,6-7-1,-1 1 0,2 2-1,-7-15-3,21 12-16,-21-12-3,15 8-13,-8-8-32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8 158,'0'0'28,"3"-8"-8,-3 8-9,0 0-4,0 0-3,0 0-2,2 8 1,-2-1-2,0-7 0,0 8-1,0-8-1,0 8-4,0-8-11,0 0-4,0 0-7,11-1-18,-5-2-33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0 189,'-3'9'21,"3"-3"-2,5 7-14,-4 1-2,6 2-1,-2 2-1,0 1 1,4 1-2,-5-1 2,-2 0-1,5-2 0,-7 1 0,0 1 0,-1-1-1,-7-3 0,-1-2-1,-1 1-3,-1 9-7,-3-11-10,2 1-3,-3-6-10,7-2-34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155 193 23,'0'0'27,"0"0"-1,0 0 0,0 0-4,0 0-5,0 0-3,0 0-3,0 0-2,0 0-1,0 0-2,0 0 0,-5-2-1,5 2-1,0 0 0,0 0-1,0 0 0,0 0 0,0 0-1,0 0 1,1-9-1,-1 9 0,7-11-1,-2 4 0,-1-2 1,4-1-2,-4-1 1,0-1 0,2-1-1,-4 1 1,-1-3-1,0 1 1,-1 0 0,-1 1 0,-2 2 0,-3-1 0,-1 4-1,0 2 1,1 3 0,-3 3-1,1 0 1,-1 4-1,-2 2 1,0 7-1,5-1 0,-5 5 1,3 3-1,0 3 0,-2 1 1,6 3-1,-4 0 1,4 0-1,1-1 0,-1 0 1,2-3-1,1 1 1,1-1-1,0-1 0,0 0 1,-2 2-1,1-1 0,-2 1 0,-1-4 1,-2 3-1,3-4 0,-5-2 0,4-2 0,3-4 0,-6 0 0,5-2 0,-1-2-1,3-7 0,0 0-1,0 0-2,-1 8-5,-1-13-10,4-3-3,-1-6-6,4 0-23,2-3-36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34 183,'-4'-7'21,"4"7"-2,8-7-14,4 3 0,3 1-3,3-1 0,2 3-1,-1-1 0,2 2 0,-3-2 0,-3 0-1,1 2-1,-5-2-2,0 2-5,-3 0-11,-1 0-2,1 0-8,-4 0-21,-4 0-35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89 6 132,'1'-6'33,"-1"6"-13,0 0-9,0 0-4,7 3-2,-7-3-1,6 9 0,-6-9-1,3 17 2,-3-7-3,1 2 0,-1 4 0,0 1 1,-1 2-2,-2 3 1,-1 1-1,-1-1 1,1-1-1,-5 5 0,1-4 0,-1 0-1,1-2 0,1-4 1,-2-3-1,3-2 0,-2-5 1,8-6-1,-9 1-1,9-1 0,-8-1-2,3-9-3,5 4-12,-4-9-3,4 2-7,1-6-20,7-1-37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25 189,'1'-11'22,"-1"11"-3,7-14-15,-7 14-1,0 0-1,0 0-1,0 0-1,0 0-1,0 0-1,0 0-3,1 7-12,-1-7-4,1 6-4,-1-6-20,8 2-31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106 0 234,'-3'21'2,"-1"3"-1,-1-2 1,1 0-1,-5 3 0,1-3 0,-1 0-1,1-2 0,0-5 1,-1-2-1,4-1 0,-3-6 1,8-6-1,-10 1-1,10-1 0,-8-2-2,3-7-3,5 3-12,-4-9-3,4 2-7,2-7-20,5 1-37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25 189,'1'-11'22,"-1"11"-3,7-14-15,-7 14-1,0 0-1,0 0-1,0 0-1,0 0-1,0 0-1,0 0-3,1 7-12,-1-7-4,1 6-4,-1-6-20,8 2-31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3 163,'-2'-6'25,"2"6"-7,0 0-11,0 0-1,0 0-2,0 0 0,0 0-2,2 6 2,-2-6-2,-2 10 0,1-1 0,-3-2-1,0 0 1,-1 2-1,2 2 0,-4 1 0,4 0-1,1 1 1,2 0-1,0-3 0,0 2 0,4-3 0,4-1 0,-3-2 0,5 0 1,-5-5-2,4-1 1,-1 0 0,0 0-1,0-6-2,4 3-5,-7-9-10,7 2-4,-7-5-6,6 1-20,-5-4-37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48.5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0 148,'0'0'33,"0"0"-10,0 0-14,0 0-3,-5 0-1,4 9-3,-4-3 0,3 6-1,-1-4 0,2 3-1,-1 2 1,2-3-1,0 3-1,0-5 0,3-1-1,-3-7-6,10 2-13,-10-2-4,14-7-17,-10 0-34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7 48,'0'0'40,"0"0"-18,0 0-8,0 0-4,0 0 0,0 0-2,0 0 0,0 0 1,0 0-2,-6-3 1,6 3-2,0 0-1,0 0-1,0 0 0,0 0-1,0 0 0,0 0 0,-6-6-1,6 6 0,0 0 0,0 0 0,0 0 1,0 0-2,0 0 0,-4 3 0,4-3 1,0 0-2,0 0 1,-7 6 0,7-6 0,0 0 0,0 7-1,0-7 0,0 0 0,0 0 0,7 1 0,-7-1 1,0 0-1,0 0 0,0 0 1,0 0-1,0 0 0,0 0 1,0 0-1,0 0 1,0 0-1,0 0 0,0 0 0,0 0 0,0 0 0,0 0 1,0 0-1,0 0 0,0 0 1,0-3-2,0 3-1,0 0-8,0 0-9,0 0-3,0 0-12,6-7-31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128 39 55,'0'0'59,"7"-4"-23,0 4-16,-7-7-6,9 7-4,-9 0-2,11-5-2,-11 5-1,9-5-1,-9 5-1,8-6 1,-8 6-2,0 0 0,0-8-1,0 8 0,-11-4 1,1 4-1,-5 0-1,0 5 1,-2-1 0,2 3 0,-1-1-1,-1 2 1,4 1-1,3 1 1,0 1-1,6-6 0,-2 4 0,2 0 1,4-2-1,0 3 0,3-3 1,1 1-1,1 1 0,1 0 0,2 2 1,-3 0-1,3 2 0,-1-2 0,-1 2 1,-3-4 0,1 3-1,-3-3 1,-1 0 0,0-2 0,-5-1-1,5-6 1,-12 10 0,5-7 0,-3 0-1,2-3 0,0 0 0,-2 0-1,10 0-1,-10-4 1,10 4-3,-6-9-2,6 9-6,0 0-11,8-8-2,-8 8-19,14-3-32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25-1 159,'0'0'29,"9"0"-7,-9 0-12,7 1-4,-7-1 0,1 11-3,-1-4 0,0 3-1,0-1 0,-1 2-1,-2 0 0,-3 0 0,-1 3-1,-2-5-1,3 1 0,-2-6-1,6 4-3,2-8-5,0 0-11,-1-5-4,6-2-14,4-7-33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13 137,'3'-7'34,"-3"7"-10,8-6-13,-8 6-3,0 0-2,0 0 0,2 4-2,-2 3-1,-2 1 0,-1 1 0,2 6-1,-1-3 0,0 1-1,2 3 1,0 2-1,0-1 0,0 1 0,0 3-1,0-3 1,0 0-1,0-1 0,0 0 0,0 0 0,-2-1 0,2-2 0,0-1 0,-1-1 0,1-2-1,0-2 2,0 2-1,0-10 0,8 6 0,-8-6 0,15 0 0,-9 0 1,5-1-2,-3-5-1,1 2-1,-2-3-4,5 2-8,-5-2-7,-1 3-4,-4-5-18,4 1-34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16.4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17 138,'-7'0'34,"7"0"-11,0 0-12,0 0-5,0 0 0,0 0-1,0 0-2,0 0 1,0 0-1,4-1-1,-4 1 0,11 0 0,-6-2 0,3 2-1,-1-4 1,2 2-2,1-2 1,0 4 0,2-1-1,-3 0 0,2 1-1,-3-2-3,3 6-11,-11-4-6,10 4-4,-10-4-15,0 0-40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55 92,'9'-6'42,"-8"-1"-17,-1 7-9,6-12-5,-6 12-2,4-11-3,-4 11-1,0-9 0,0 9-2,-11-6 0,1 5 0,-3-1-1,0 2 0,-4 1-2,2 3 1,-1 2 0,2 1-1,-3 1 0,5 0 0,1 2 0,7 0 0,1 0 0,3 2 0,3 0 0,1-1 0,7 2 0,1-1 0,5 2 1,-6-2-2,2 1 2,1-2-1,-5 0 1,2-4 0,-7 1 0,-4-8 0,7 11 0,-7-11 0,-5 7 0,-1-3 0,-7-2-1,0-1 0,-1 0 1,0 1-1,-2-1-1,2-1-1,4 0-3,-1-6-8,11 6-9,0 0-6,3-6-23,7-1-38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0-1 169,'7'10'27,"-7"-10"-6,0 8-15,0-8-3,-3 8-1,3-8 0,0 9-2,0-9-1,0 7-1,0-7-3,9 7-16,-3-7-2,-6 0-14,11-13-35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0 174,'0'0'24,"0"0"-4,0 0-15,0 12-2,0 1 0,0 7-1,0 2 0,3 4-1,-3 1 1,0 3-1,-3 2-1,-3 1 1,3 0 0,-4-5-1,1 2 0,4-5 0,2-1 1,0-7-1,0-1 0,8-6 0,2-2 0,1-4 0,5-3 0,-2-1 0,2-2-2,0-5 0,1-2-2,-6-4-10,2 1-8,-8-3-5,0 1-21,-5-3-35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36 170,'-9'-7'26,"9"7"-6,1-11-14,12 8-2,1-4-1,5 4-1,5 0-1,0 1 0,3 2-2,-4 0-1,4 1-3,-11-1-13,6 3-5,-6-2-10,-1 2-28,-2-1-29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2 177,'0'0'25,"0"0"-4,0 0-16,-6-2-1,6 2-1,0 0-2,0 0 0,0 0-1,0 0-1,0 0-1,0 0-1,-1 4-2,4 4-13,-3-8-4,0 17-8,-2-9-30,1 5-26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48.7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7 131,'-4'-8'38,"4"8"-15,0 0-15,0 0-5,0 0-3,0 0-4,0 5-15,0-5-10,0 0-22,3 2-24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0 170,'0'0'27,"1"11"-6,-1-11-13,0 0-2,0 0-2,0 0-2,0 0-1,0 0 0,0 0-3,0 0-4,0 0-15,0 0-2,0 0-12,9 0-33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25 148 45,'0'0'55,"-5"-6"-17,5 6-16,0 0-7,0 0-4,0 0-3,0 0-2,0 0-1,-6 2-1,6 4-1,-7 2 0,6 2-1,-2 4 0,1 0 1,2 3-2,0 1 0,0-1 0,0 2 0,5 1-1,3-4 1,-2-2-1,5-3 0,2-4 1,-5-3 0,10-2-1,-4-2 2,1-3-1,4-4 0,-4-4 0,2 0 0,-1-4-1,1 0 1,-3-5-1,1 0 1,-3-2-1,0 0 0,-9-3 0,-1 0 1,-2 0-1,-4-3 0,-6 5 0,2 0 1,-7 5-1,0 6 0,-2 1 1,-3 7-1,3 5 0,0 9 1,-3 3-1,1 6 0,2 1 0,2 2 0,1 1-1,1-4-1,9 2-1,-5-6-9,9 3-9,1-9-4,8 0-15,4-4-37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5 69,'10'-6'55,"-10"6"-18,0 0-21,0 0-4,0 0-4,0 0-1,0 0-2,0 0-1,0 0 0,0 0-1,0 0 1,0 0-2,-11 0 0,2 0-1,0 7 0,-3 1 1,-2 1-1,0 1-1,-2 1 0,3-1 0,1 2 0,0-3 0,5 2 0,-1-4 0,2 0 0,6-7 0,-2 12 0,2-12 1,0 9-1,0-9 0,5 7 0,-5-7 0,12 7 1,0-3-1,-4-2 1,4 0-1,1 3 1,1-1 0,-1 1-1,-1-3 0,-3 1 1,2 0-1,1 1 0,-8 0 0,-4-4 0,11 6-2,-11-6-1,0 0-8,6 8-9,-6-8-4,0 0-13,-6 8-31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-1-1 163,'0'0'25,"0"0"-6,0 6-14,0-6 0,5 7 0,-5-7-3,16 8 1,-6-7-1,0 6 1,0-4-1,1 1-1,2-1 1,-2 2-1,-1-2-1,2 0 1,-1 1-1,2-4-2,-6 4-3,-7-4-14,14 6-3,-14-6-7,10 4-29,-10-4-33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90 218 114,'0'0'38,"0"0"-17,12 2-8,-12-2-3,10 0-2,-5-7-2,3 3-2,-1-9 0,5 0-2,-7-4 1,7-2-2,-2-1 0,-6-1-1,0-1 1,-2 1 0,-2 2 0,-5 5 0,0 1 0,-5 4 1,-5 3-1,3 5 0,-1 1 0,0 4 0,5 5-1,-4 3 1,4 4-1,1 4 1,1 4-1,-1 3 1,4 1-1,-4 4 1,3 0-1,1 1 1,-4 4-1,2-5 1,3-3 0,-4 4-1,2-5 1,1 1-1,1-1 1,1-2-1,-3-1 0,1-3 1,1 2-1,1-6 0,-2 0 0,3-4 0,0-4-1,0-4-1,0-6-1,0 0-1,2 8-10,-2-8-7,7-10-5,-4-4-14,-1 1-35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53 175,'0'0'24,"-8"-5"-4,8 5-14,8-7-1,5 3-1,3-1-1,1 0-1,7 0-1,-4 0 1,5 2-2,-6 0 1,-1 1 0,2-2-2,-10 3 0,2-3-1,0 4-4,-12 0-13,13 0-2,-13 0-8,7 4-22,-7-4-38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0 175,'0'0'24,"0"0"-5,0 9-13,0-2-2,0-7 0,0 17-1,4-5-1,-3 3-1,1-2 0,-1 0 0,2 2-1,3-2 0,-1-2 0,1-7-1,4 0-1,0-5-2,7-2-13,-9-7-3,7-1-7,-3-8-18,3 2-36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20 165,'-16'-10'27,"8"6"-7,-4-3-9,12 7-7,0 0-1,0 0 0,0 0-3,0 0-3,10 8-11,-4-4-6,5 3-6,-4-5-16,6 3-36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98-1 180,'-1'0'23,"1"0"-3,-6 7-15,6-7-1,-1 16-1,-1-3-1,2 2 0,0 1-1,0 5 1,0 2-1,-1 5 0,-2 2 0,2 1 0,-2 0 0,-4 3-1,4-2 1,0-1 0,-4-5-1,3-5 0,-1-3 0,-2-6 0,3-2 0,-3-8-1,7-2-2,-16-9-2,13-1-7,-1-11-9,-3-2-3,3-9-13,4-4-33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7 181,'0'0'25,"0"-7"-4,0 7-13,0 0-4,0 0-1,0 0 0,0 0-2,0 0-1,0 0-2,10 0-3,-10 0-15,5 4-2,-5-4-6,15 0-23,-6 0-42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49.0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98 0 165,'0'0'27,"5"12"-9,-5-12-11,8 19-2,-4-6-2,3 4 0,-1 1-1,0 2 0,0 0-1,1 3 0,-4 0 0,-2 0 1,-1 0-2,0 5 1,-6 1-1,-2 0 1,-3-7-1,-3 6-1,-3-3 0,-3-1-2,7 9-8,-7-15-10,5-2-6,-3-6-14,9-3-43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140 9 121,'5'-4'40,"4"0"-15,-9 4-14,10-4-2,-10 4-3,0 0-1,0 0 0,0 0-2,0 3 0,-4 5-1,-6-3 0,1 6-1,-5-1 0,-3 1 0,-4 0-1,4 0 1,0-2-1,0 1 0,3 0 1,4-1-1,5-3 1,-3 3-1,8-9 1,0 12-1,5-5 1,-1-1-1,6 0 1,-2-1-1,4 1 0,3 0 1,-1-2-1,0 1 0,1-3 0,-1 1 0,0 0 0,-6 1 0,2-1-1,-10-3-2,13 5-3,-13-5-13,0 0-2,0 0-9,-3 6-22,-7-6-38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0 187,'0'0'23,"0"0"-6,7 6-11,8-4-3,4 0 0,-1 0-1,2 0-1,3 1 0,-5 2 0,-1 1-1,-1-3-1,-2 0-1,-1 4-3,-13-7-15,14 9-2,-14-9-7,13 2-24,-13-2-39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12 163,'0'0'29,"0"-14"-9,0 14-9,0 0-6,0 0 0,0 7-2,-4 5-1,1 6-1,2-2 1,-2 3-1,0 4-1,-3-2 1,5 1 0,1-3-1,1-5 1,8-3-1,-3-4 0,5-2 1,2-4-1,1-1 0,2-6 0,1-1 0,0-5 1,3 0-1,-5-3 0,2-5 0,-2-2 0,-1-1 0,-3 2 0,-2 4 0,1-2-1,-8 6 2,0 5-1,-2 8 0,0 0 1,-2 15-1,0-1 1,-7 5 0,3 5 0,-2 3-1,2-1 1,3-2-1,-4 0 1,4-2-1,2-2-1,1-4 0,0-6-2,1 2-4,-1-12-9,0 0-7,10 2-4,-4-3-22,4-7-39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0 142,'0'0'36,"0"0"-12,0 0-10,-3 0-6,3 0-4,-2 9 0,2-2-1,0 0-1,-2 4-1,2-4 0,0 5 0,0-3 0,3-1-1,0-1 0,-3-7 0,11 9-2,-11-9-1,14 0-4,-9-6-9,5-2-7,-5-3-7,4-2-28,-5-1-29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34 157,'-7'-12'30,"-3"5"-7,3-1-14,7 8-2,-10-7-4,10 7 0,0 0-2,0 0-1,0 0-4,0 0-9,0 8-7,0-8-7,13 7-16,-4-2-40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146 0 173,'0'0'26,"0"0"-5,0 0-11,3 7-6,-2 4-2,-1 3 0,0 4 0,0 1-1,0 5 0,-2 3 0,0-2 0,1 0 0,-2-1 0,-1 5 0,2-5 0,1-2-1,-1-2 1,2-2-1,-1 0 0,-6-5 1,3 1-1,1-5 0,-7-2 0,3-2 0,-5-3 0,0 0 0,-1-1 0,-1-1 0,-1-2-1,5-3 0,0-2-2,10 7-5,-14-16-11,14-1-3,3-5-9,10-5-28,1-6-34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20 175,'-5'-11'27,"5"11"-6,0-9-12,0 9-5,0 0-1,5 0-1,-5 0-1,0 0-1,0 0-1,0 7-1,-2 2-7,2-9-11,-4 6-4,4-6-10,0 0-33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20,'0'0'23,"0"0"1,0 0-6,0 0 1,0 0-2,7-7-4,-7 7-3,0 0-4,0 0-3,0 0 0,0 0-3,9-3 1,-9 3 0,0 0 0,0 0-1,0 0 1,0 0 0,0 0-1,5 0-1,-5 0-1,0 0-1,0 0-2,10 0 0,-10 0 0,0 0-1,0 0 1,9-3-3,-9 3-13,0 0-17,0 0-1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503 10 3,'0'0'27,"0"0"3,0 0-5,0 0 2,0 0-8,0 0-4,5-3-2,-5 3-3,0 0-2,0 0-2,9-3-1,-9 3-1,0 0 0,0 0 0,0 0 0,0 0 0,7-3-1,-7 3 0,0 0 0,0 0-1,0 0 1,0 0-2,0 0 1,0 0-1,0 0 0,-6-1 0,6 1 1,-10 0-1,10 0 0,-14 0 1,6 0-1,-4 0 0,-1 1 0,-2 0 0,-1 0 0,-7-1 0,2 1 0,-7-1 0,-2 0 0,-3 1 0,-4 1-1,5 1 1,-5-1-1,5 3 1,4-1-1,5 2 0,3 1 0,10-1-1,2 1 2,8-7-1,-4 12 0,4-12 0,3 10 0,2-3 0,7 1 0,0-1 0,4 0 0,4 3 0,4 1 0,3 2 0,1 0 0,-1-3 0,2 3 0,-6-2 0,1 1 0,-10-1 0,-7 1 0,-3 0 1,-4 1-1,-11 1 0,-6 2 1,-7 0-1,-5 3 0,-2 1 1,-3 2-1,-2-4 1,1 6 0,5-2-1,2-2 0,5 0 0,6-2 0,4-1 0,6-5 0,3 4 0,4-7 0,0-1 0,5 1 0,4-3 0,2 0 0,2-3 0,6 1 1,2-4-1,3 0 1,6-2-1,3 0 0,2-1 0,3-1 2,-1-1-2,2 0 0,0 2 0,-4-1 0,-1 0 0,-3 4 0,0-4 0,-4 2 0,-1 2 0,-2 0 0,-7 2 0,-1 0 0,-4 0-3,-3-2 0,-1 8-6,-8-8-7,0 0-6,0 0-5,-8-2-20,-2-4-43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90,'0'0'51,"0"0"-23,0 0-13,0 0-3,0 0-5,0 0-1,0 0-1,-5 0-1,5 0 0,0 0-2,0 0 0,-2 5 0,2-5-1,-2 11 0,2-11-1,-3 13 2,0-5-2,-1 0 1,2 1 0,1 1-1,1 0 0,0 0 1,0-2-1,3 0 1,4 0-1,-7-8 0,11 7 0,-5-6 0,2-1-1,1 0-1,-9 0-4,15-11-12,-6 1-3,1 1-8,-4-4-20,1 2-33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49.9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161 158 123,'0'0'42,"6"0"-17,3 0-15,-6-7-4,8 2-1,-6-6-1,3 3-2,1-5 0,2 2-1,-5-5 1,2 3-1,-3-1 0,-2 1 0,-2 3-1,-1 0 1,0 1-1,-3 2 1,3 7 0,-12-8-1,6 6 0,6 2 0,-14 0 1,14 0-1,-14 8 1,7 1-1,-1 3 1,2 1 0,-3 4-1,4 4 1,-3 3-1,2 4 1,0 1-1,-2 4 1,5 1-1,-5 1 0,4-3 1,-3 1-1,0-3 0,0 1 0,-1-3 1,2-1-1,-3-4 0,1 0 0,-1-1 0,2-4 0,1 1 0,-3-4-1,3-2-2,-4-8-2,9 6-10,-7-10-6,8-1-9,-11 0-22,11 0-35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14 174,'0'0'22,"-2"-8"-3,2 8-12,0 0-3,6-6-1,-6 6 0,0 0-2,0 0-1,6 6-1,-6-6-2,0 7-10,0-7-7,0 7-4,0-7-14,0 0-36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145 12 123,'0'0'38,"0"0"-15,0 0-9,3-5-7,-3 5-1,0 0-1,4-7-2,-4 7 1,-4 0-1,-3 0-1,-3 3 0,-4 1 1,-2 4-2,-3 1 0,2 1 1,-2 0-2,3 2 1,2 1 0,5-2-1,2 1 1,7 0-1,0-4 0,7 2 1,3-4-1,3 2 0,3-2 0,-2-1 0,1 1 0,2-5 0,2 4 0,-6-3-1,4-2 1,-6 0-2,6 0-1,-6-4-5,4-1-11,-7-2-2,2 2-8,-6-5-27,-4 10-23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20 169,'-7'0'24,"7"0"-6,0 0-12,6-9 0,6 9-3,-2-5-1,3 5 0,1-2 0,1 2-1,-1 0-1,-1 0 0,-1 1-1,0-1-5,2 2-12,-3-2-2,1 0-9,-2-2-24,4-3-28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 6 145,'0'0'31,"1"-8"-9,-1 8-13,0 0-2,0 0-3,0 9 1,0-1-2,0 7-1,0-2 1,-1 4-1,-2 1 0,0 2-1,-2 0 0,-1 1 0,2-2 0,-3 0-1,1-3 1,0-2-1,2-4 0,1 0 0,-3-2 1,6-8-1,-4 7 0,4-7-1,0 0 0,0 0 0,0 0-3,0 0-11,0-4-4,0-5-5,3-1-12,1-4-35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3 169,'0'0'23,"-8"-3"-3,8 3-13,4 0-1,5 2-2,1-2-1,2 3 0,3-2-1,6-1 0,-3 0-1,8 0 0,-6 0 0,5-3 0,-5 2 0,2 0-1,-5 0 0,-5 1-1,0 3-1,-12-3-2,10 13-4,-12-5-12,-1 5-2,-8-1-9,-2 3-27,-4 0-22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28 162,'0'0'27,"3"1"-6,6 3-6,-2-4-11,6-1 0,1-2-1,3 3-1,1-4-1,1 2 0,-5 1-1,2-4 1,-1 3-2,-2 0-2,1 2-4,-10-1-12,8 0-2,-2-2-8,-2-1-26,2 0-28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82 6 145,'3'-9'30,"-3"9"-8,0 0-12,0 0-3,0 0-2,-3 12 0,-3-2-2,-1 7 0,0 1 0,-3 2-1,-1 1-1,4-1 1,-5 1-1,5 0-1,0-5 1,3-1 0,1-1-1,3-3-1,0 0 0,3-2-3,8-1-11,-4-7-5,8 2-3,-4-4-14,4-2-34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144 0 178,'0'0'24,"-5"10"-4,5-10-12,-5 19-2,3-7-3,0 1-1,-3 5 0,2 1-1,1 0 0,-1 1 0,-6-1 0,4 3-1,-7 2 0,2 2 1,0-4 0,-1 1-1,-2-6 0,2-1 1,2 0-1,-1-7-1,5-4-1,-4-6-1,9 1-6,-3-13-11,3 0-3,2-12-7,3 0-28,5-3-28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23 194,'-3'-16'21,"3"16"-2,3-8-14,-3 8-2,7 0-1,-7 0 0,11 3-1,-11-3-3,10 11-1,-10-11-12,0 10-5,0-10-3,0 9-12,0-9-35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5 142,'-5'-6'32,"5"6"-10,0 0-12,3 0-3,-3 0-1,7 11-1,-2-2-1,2 5-1,0 0 0,1 3-1,-1-1 0,3 3 0,-2-3-1,1 4 0,-6-3 0,2 1 0,-3 2 0,-2 0-1,0 2-1,-1-2 1,-5-2 0,-2 1 0,-1 1 0,-2-4-1,1 6 1,1-10 0,-3 1 0,3-1-1,3 0-3,-4-9-6,10-3-10,0 0-3,0 0-10,-1-4-31,4-5-24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50.2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37 148,'0'-9'32,"5"7"-9,-2-6-15,16 6-2,-5-2 0,9 1-3,-3-2 0,4 4-1,1-1-1,-2 1 0,0 1-1,-2 0 0,-4 0 0,-2 1-1,-2 2-1,-5-3-2,6 5-12,-14-5-6,11 4-8,-11-4-28,0 0-27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157 162 15,'0'0'35,"0"0"-2,0 0 0,0 0-9,8-1-7,-8 1-3,0 0-4,0 0-1,0 0-2,0 0-1,5-7-2,-5 7 0,8-6 0,-8 6-1,6-12-1,2 1 1,-3 1-2,0-3 1,2 0-1,-2-1 0,-3-1-1,-2 3 2,0 0-1,-2 1 1,-3 2-1,-5 0 1,3 5-1,-5 2 0,-1 2 0,1 2 0,0 5 0,-1 5-1,4 4 1,-3 1 0,-1 6-1,3 3 1,1 1-1,-2 2 1,2-1 0,4 2-1,2-2 1,-4 0 0,5-3-1,1-4 1,1 2-1,0-2 1,0-1-1,0 2 1,0-4-1,-1-1 0,-1 1 0,-1 0 1,0-2-2,-2 0 1,0-5 0,3 2-1,-7-4 0,6-2-1,3-7-2,-3 8-4,3-8-10,-5-8-3,5-1-6,1-5-16,5-3-35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52 180,'-1'-7'22,"1"7"-4,8-7-11,1 5-3,5-3-1,3 2-1,3 1 0,0 0-1,3 0 0,-6 0-1,0 0-1,-2 0-2,2 2-14,-4-4-2,-3 1-5,0-1-15,0 0-36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5 94,'0'0'47,"0"0"-22,0 0-10,0 0-4,0-9-3,0 9-1,0 0-3,0 0 1,0 0-2,0 0 1,0 0-2,-6 9 0,-1 0 0,4 1 0,0 5 0,-4 0 0,3 1-1,0 0 0,2 2 0,-3-4 0,5 0-1,0-3 1,1-3-1,5-1 0,-6-7 0,11 5 0,-4-5 0,3 0-2,-1-3-2,-2-6-11,1 1-4,-1-6-6,6 2-12,-9-5-34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4 185,'-10'-4'22,"10"4"-3,-15-1-14,15 1-1,0 0-2,3 5-2,-3-5 0,10 9-1,-10-9-1,7 9-4,2 0-12,-9-9-3,4 14-7,-4-14-19,9 12-34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182 0 171,'0'0'25,"0"11"-6,0-11-12,-4 16-1,3-6-2,1 5 0,0 0-2,-2 4 1,1 1-2,-2 2 1,1-1-1,-3 3 1,1-2-1,-1 2-1,-2-6 1,0 3 0,-2 0-1,3-3 1,-6 0-1,-1-4 0,2-4 0,-2-2 0,-1-1 0,-1-5 0,2-2-1,0-1 0,3-5-2,0-4-4,10 10-9,-2-22-6,4 6-4,7-4-17,8-5-34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17 180,'-1'-8'23,"1"8"-4,-6-12-13,6 12-2,0 0-1,0 0-1,0 0 0,0 0-1,0 0-1,0 0-1,0 11-1,0-11-12,-4 11-6,4-11-3,0 0-12,0 0-34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13 174,'-6'0'23,"6"0"-4,0 0-11,0 0-4,0 0 0,6-8-2,5 6 0,2 2-1,1-1 1,3 1-1,-1-1 0,1 1 0,1 0 0,-2 0 0,2 0-1,-8-1 1,3 1-2,-3 0 0,-3 0-2,-7 0-3,10 2-11,-10-2-3,0 0-5,-3 8-18,3-8-31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12 186,'0'0'22,"0"0"-2,0 0-14,9-1-2,2-2-2,5 2-1,-2 1 0,2 0-1,-1 0 0,-1 0-2,2 2-4,-6-2-13,3 0-3,-6-1-5,4-2-21,1-2-40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32-1 137,'0'0'33,"0"0"-11,0 0-12,-11 2-4,11-2-1,0 0-2,0 0 0,0 0 0,0 9-1,0-9 0,-3 12-1,2-5 1,-3 3-1,1 1 0,1-1 0,-2-1 0,4 6-1,-1-4 1,-1 0-1,2-11 1,0 11-1,0-11 0,2 9 1,-2-9-1,5 0-1,-5 0 0,13-8-1,0 8-8,-5-8-9,5-3-5,-2-2-10,3 0-30,-1-3-17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25 176,'-11'-10'23,"11"10"-4,-6-10-13,6 10-2,0 0-1,5-5-1,-5 5-1,0 0-1,8 0-2,-8 0-1,4 10-9,-4-10-8,6 11-3,-6-11-16,11 8-29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50.6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0 158,'0'0'30,"-3"9"-9,-8-4-14,8 6-3,-6 1 1,4 1-2,-1 3-2,0-3 0,1 5 1,3 1-1,1-2-1,1-1 1,0-1-2,1-4 2,4-2-2,-5-9 0,14 10-4,-14-10-15,13-6-3,-6-4-10,6-6-30,-2-4-25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159 0 169,'0'0'23,"0"0"-4,0 0-12,-8 1-2,0 0-1,-3 3-1,-2 1-1,-3 3 0,1-2-1,-1 4 1,0-2-1,2 1 1,0 1-1,1 2-1,5-1 0,3-1 1,5 0-1,0-3 0,5 0 0,4 0-1,4 0 2,0-3-1,1 2 0,0-4-1,1 0 1,-7 1-2,5-3 0,-3 0-2,4 0-13,-4-3-3,1-2-6,-2-4-16,-2 3-36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25 176,'0'0'23,"0"0"-4,-8 0-11,18 0-4,-2 0-1,11 0-1,-4 0-1,4-1 0,-1-1-1,2-1 0,-3 3-2,-4-5-3,3 3-13,-3 1-3,-5-3-6,2-1-21,3 3-30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74 170,'0'0'24,"7"-4"-3,-7 4-12,0 0-5,-1 6 0,-2 4-2,-2 3 0,-3-2 0,1 7-1,-5-1 0,3 1 0,1-1 0,-2-3 0,6 1 0,4-2-1,0 0 0,0-1 1,4-3-2,8 0 1,1-3 0,-3-6 0,9 0 0,-3-4 0,1-3 0,2-6 0,2-2 0,-5-1 0,1-4 0,-2 0 0,-2-2 1,-2 2-2,-6-5 1,-4 2 0,-1 0 0,-6 0 0,-6 6 0,-3 3 0,-6 7 1,1 4-1,2 3 0,-4 8-1,4 2-1,2 6-3,1-4-7,6 6-9,2-8-4,7 1-12,4-4-36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141 6 181,'0'0'24,"-5"-9"-5,5 9-14,0 0-1,-7 4-1,-2 1-1,3 5-1,-5 3 1,-2 0-1,-1 3 0,0 0 1,0 1-1,-1 2-1,4 2 1,1 1-1,3-2 1,4 2-1,2-3 0,1-3-1,4 2-1,3-5-2,7 1-9,-5-9-8,5-4-3,-1-3-11,5-2-37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189 0 190,'-3'2'22,"3"5"-1,0-7-15,-3 13-3,3-1 0,0 1-1,0 4-1,0 3 0,0-4 1,-1 6-2,-8-5 1,4 6 0,-7 1 1,4 0-2,-7-2 0,1-1 0,-1-4 0,0-1 0,-2 4 0,3-12 0,4-3 0,-3-1 0,2-4-2,1-1 2,4-2-1,1-5 0,2-3-1,3-6-1,0 7-7,6-11-7,1-2-5,4-7-6,6 5-20,-1-5-38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8 158,'0'0'28,"3"-8"-8,-3 8-9,0 0-4,0 0-3,0 0-2,3 9 1,-3-2-2,0-7 0,0 8-1,0-8-1,0 9-4,0-9-11,0 0-4,0 0-7,11-1-18,-4-3-33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0 189,'-3'9'21,"3"-2"-2,4 7-14,-2 1-2,5 3-1,-2 1-1,1 2 1,3 0-2,-4-1 2,-2 0-1,4-1 0,-7 1 0,0 0 0,-2-1-1,-6-3 0,-1-2-1,-3 2-3,1 8-7,-4-11-10,3 1-3,-5-7-10,8-1-34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167 208 23,'0'0'27,"0"0"-1,0 0 0,0 0-4,0 0-5,0 0-3,0 0-3,0 0-2,0 0-1,0 0-2,0 0 0,-6-3-1,6 3-1,0 0 0,0 0-1,0 0 0,0 0 0,0 0-1,0 0 1,2-9-1,-2 9 0,7-12-1,-2 5 0,0-3 1,3 0-2,-3-2 1,-1-1 0,3-2-1,-6 2 1,1-3-1,-1 1 1,-1 1 0,-1-1 0,-2 3 0,-4-1 0,0 5-1,0 1 1,-1 4 0,-1 3-1,0 0 1,-1 4-1,-1 3 1,-1 6-1,5 0 0,-4 6 1,2 3-1,1 2 0,-4 2 1,8 4-1,-4-2 1,3 1-1,3 0 0,-3-2 1,2-2-1,2 1 1,1-1-1,0-2 0,0 1 1,-1 2-1,-1-1 0,-1 0 0,-1-3 1,-3 2-1,4-3 0,-5-3 0,3-2 0,4-4 0,-6 1 0,4-5 0,0 0-1,3-8 0,0 0-1,0 0-2,-1 9-5,-1-15-10,4-3-3,-1-5-6,5-1-23,1-3-36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36 183,'-4'-8'21,"4"8"-2,9-7-14,3 3 0,4 1-3,4-1 0,1 3-1,-1-2 0,3 3 0,-3-2 0,-5 0-1,2 2-1,-5-2-2,0 2-5,-3 0-11,-2 0-2,2 0-8,-5 0-21,-4 0-35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4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95 7 132,'2'-7'33,"-2"7"-13,0 0-9,0 0-4,7 3-2,-7-3-1,7 10 0,-7-10-1,3 18 2,-3-7-3,1 2 0,-1 4 0,0 1 1,-1 3-2,-2 2 1,-1 2-1,-2 0 1,2-2-1,-6 5 0,1-5 0,-1 1-1,2-2 0,1-6 1,-3-2-1,4-2 0,-2-5 1,8-7-1,-10 1-1,10-1 0,-9-2-2,3-8-3,6 4-12,-4-10-3,4 2-7,2-8-20,6 1-37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50.7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21 144,'-4'-8'34,"-2"-2"-11,6 10-13,-8-3-5,8 3-2,0 0-2,-1 5-1,1 5-3,0-10-10,1 12-9,-1-5-9,4 4-26,0-1-27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5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27 189,'1'-12'22,"-1"12"-3,7-15-15,-7 15-1,0 0-1,0 0-1,0 0-1,0 0-1,0 0-1,0 0-3,2 7-12,-2-7-4,1 7-4,-1-7-20,9 2-31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5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5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113 0 234,'-3'23'2,"-1"2"-1,-2 0 1,2-2-1,-6 5 0,1-5 0,-1 1-1,2-2 0,1-6 1,-3-2-1,4-2 0,-2-5 1,8-7-1,-10 1-1,10-1 0,-9-2-2,3-8-3,6 4-12,-4-10-3,4 2-7,2-8-20,6 1-37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5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27 189,'1'-12'22,"-1"12"-3,7-15-15,-7 15-1,0 0-1,0 0-1,0 0-1,0 0-1,0 0-1,0 0-3,2 7-12,-2-7-4,1 7-4,-1-7-20,9 2-31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5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3 163,'-2'-6'25,"2"6"-7,0 0-11,0 0-1,0 0-2,0 0 0,0 0-2,2 6 2,-2-6-2,-2 11 0,1-2 0,-3-1-1,0-1 1,-2 3-1,3 2 0,-4 0 0,3 1-1,2 2 1,2-2-1,0-2 0,0 1 0,4-2 0,5-1 0,-3-2 0,4-1 1,-5-5-2,5-1 1,-1 0 0,-1 0-1,1-6-2,4 2-5,-8-9-10,8 2-4,-7-4-6,5 0-20,-4-5-37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5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9 48,'0'0'40,"0"0"-18,0 0-8,0 0-4,0 0 0,0 0-2,0 0 0,0 0 1,0 0-2,-6-4 1,6 4-2,0 0-1,0 0-1,0 0 0,0 0-1,0 0 0,0 0 0,-6-7-1,6 7 0,0 0 0,0 0 0,0 0 1,0 0-2,0 0 0,-4 4 0,4-4 1,0 0-2,0 0 1,-7 8 0,7-8 0,0 0 0,0 8-1,0-8 0,0 0 0,0 0 0,7 1 0,-7-1 1,0 0-1,0 0 0,0 0 1,0 0-1,0 0 0,0 0 1,0 0-1,0 0 1,0 0-1,0 0 0,0 0 0,0 0 0,0 0 0,0 0 1,0 0-1,0 0 0,0 0 1,0-3-2,0 3-1,0 0-8,0 0-9,0 0-3,0 0-12,6-9-31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5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172 2 88,'0'0'54,"-11"-4"-26,11 4-14,-8 1-4,8-1-2,-8 5-2,8 4-1,-7 0-1,4 4-1,-1 1 0,4 5-1,-3 1 0,0 4 0,-1 3-1,0 1 1,1 1-1,-4 1 0,1 1 0,-3 2 0,1 0 0,-4 0-1,4 1 1,-1-2 0,-2-1-1,3-1 1,0-3-1,0-3 0,2-4 0,1-1 1,0-6-1,2-3 0,2-3 0,1-7 0,0 0 1,0 0-1,0 0-1,4-5 0,-1-4 0,-1-3-3,3 3-2,-3-9-11,8 3-5,-6-4-8,4 2-26,2-4-30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5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32 116,'0'0'43,"5"-11"-16,0 2-15,8 8-3,-4-6-3,5 7 0,-1-3-1,4 3-2,-2 0-1,5 6 1,-4 1-2,-1 4 1,4 1-1,-3 0 0,-4 3 0,-2 0-1,-1 1 1,-4-1 0,-5-1 0,0 3 0,-2-1 0,-10 0-1,-2 1 1,-2-1 0,-3 0-1,-3-1 0,1 0 0,-3-4 1,4 1-1,0-4 0,2-2 0,2-1 0,2-3 0,1-2-1,4 0 1,2-1-2,7 1-1,-8-4-2,8 4-10,0 0-6,0 0-6,0 0-17,7-3-39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5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21 100,'-9'-1'50,"9"1"-22,-10-2-15,10 2-4,0 0-2,0 0-1,0 0-2,0 0 1,0 0-2,5 0 0,2 0 0,8 0 0,2 0-1,5 0-1,1-1 1,1 1-1,3-2 0,-1 1-1,-3 0 0,-4 0 1,0-2-1,-8 3 0,1-1 0,-8 0 0,-4 1-1,0 0 0,0 0-2,0 0-2,-3-3-10,-7 1-6,2 2-6,-4-3-19,1 3-37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5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75 3 168,'0'0'25,"-6"-8"-8,6 8-10,0 0-1,-4 9-2,0-1 0,2 5-1,-3 1-1,2 2-1,-1 4 1,2 1-1,-5-2 1,1 2-1,2 2-1,-3-2 1,1-4 0,-1 1-1,4-6 1,-1-1-1,3-1-1,1-10-1,1 8-4,-1-8-13,6 0-2,-2-9-8,2 0-23,-1-3-41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4.9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119 198 76,'0'0'55,"0"0"-28,0 0-11,7-7-4,-7 7-4,8-14-2,0 5-1,-4-4-2,4 1 0,-4-3-1,2 1 0,-1-3-2,0 4 1,-4-4 0,1 5 0,-2-3-1,-2 6 1,-4-4 0,1 8 1,-1-1-2,-1 2 1,1 2 0,-5 2 0,6 0-1,-5 4 0,4 2 1,-4 1-1,4 7 1,-1 0-1,-1 5 1,4 2-1,-4 1 1,5 5-1,-2 1 1,2 3 1,0 1-2,3 2 1,0 0-1,0 0 1,0-1-1,0 0 1,0 0-1,3-3 1,-3-2-1,0 1 0,0-4 1,0-1-1,-3-2 0,-1-1 0,-1-2-1,-3-3-1,4 0-2,-7-12-4,7 5-13,-7-7-2,11-2-13,-9-5-30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51.2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223 1 152,'0'0'31,"3"7"-9,-3-7-12,-3 11-5,0-2-1,1 5-1,-3 3-1,4 3 0,-1 2 0,1 4-1,-2 1 0,1 2-1,0 1 1,-2-1-1,-1-2 0,0-1 1,-5-3-1,2-2 1,-5-2-1,-1-3 0,-1-3 0,-1 0 1,-1-4-1,1-2 1,1-1-1,1-4 0,1-2 0,4-4 0,-2-2 0,5-3 0,-1 1-1,4-5-1,3 0-3,0-1-16,3 0-2,5-5-10,5 4-30,-2-11-29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5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206 112 38,'0'0'56,"0"0"-13,7 0-24,-7 0-4,0 0-4,9-4-4,-9 4-1,8-5-2,-8 5-1,10-8 0,-10 8-1,10-13 0,-6 7 0,-1-4-1,1 1 1,-4 0 0,0-2-1,0 4 0,-5-2 0,-1-1 0,-3 5 1,-2 1-1,1 3-1,-7 1 1,1 4-1,-5 3 1,3 5-1,-6 1 1,4 5-1,-3 0 1,3 3 0,4-1-1,-1 2 1,3 0 0,7 2-1,3-4 2,2 2-2,2-3 0,10-2 1,0-6-1,6 2 1,7-7-1,-3-3 1,5-1-1,1-3 0,1-2 0,-3-4 0,0 1-2,-6-4 0,4 5-5,-8-5-12,2 2-4,-5-3-10,2 2-33,-1-2-17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5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0 144,'0'0'30,"-7"5"-14,7-5-10,-7 12 0,3-3-1,2 4-2,-1 1 0,3 1-1,-5 3 0,3 0-1,1-3 1,-1-1-2,0-2 2,0-2-2,2-4 0,0-6 0,0 10-3,0-10-4,0 0-11,0 0-7,0-10-12,0 3-30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5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17 153,'0'0'28,"-11"0"-7,11 0-18,0 0 1,0 0-1,9 0 1,3 0-2,3 0 0,3 0 1,8 0-2,1 0 0,5-2 0,0 1 0,-1 0 0,0-1-2,-4 2-1,-10-3-13,-1 3-5,-6-1-8,-10 1-22,0-7-37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5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201 228 25,'0'0'63,"0"0"-14,0 0-27,7-5-8,-7 5-3,8-8-4,-5 2-1,7 2-2,-4-8 0,4 1-1,0-2 0,-2 2-1,2-6 0,-3 3 0,0-2 0,-4-2-1,-1 2 1,-2 1-1,-2-3 0,-1 6 0,-7 0 0,0 3-1,2 1 1,-6 5 0,1 3-1,0 2 0,0 9 1,-1 1-1,0 4 1,1 6-1,2 2 0,1 4 1,0 2-1,3 3 1,-3 0-1,6 3 0,-4-1 0,4 1 1,1 0-1,-1 0-1,-2-1 1,2 2 1,-4-2-1,2 0 0,-3-2-1,2 0 2,-3-3-1,3-1 0,-3-5 0,2-2 0,4-6 0,-1-1 1,0-3-1,2-4-1,3-8 0,-3 6-1,3-6-2,0 0-8,4-6-8,3-6-6,-4 1-19,1-3-35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5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50 155,'-10'-6'28,"10"6"-8,0-6-16,0 6-1,16-9 0,-2 6 0,4 1-1,5-1 0,1 2 0,0-3-1,2 2-1,0-3 0,-4 1-1,1 4-9,-7-2-10,-4 0-4,-6 1-20,-6 1-32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5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509-4 35,'11'0'55,"-11"0"-16,0 0-16,0 0-7,0 0-6,0 0-2,0 0-2,0 0-1,0 0-1,0 0 0,-2 0-1,2 0 0,0 0-1,-13 4 0,4-1 0,4 0 0,-8 0-1,0 0 1,-1 0-1,-5 3 0,-3 0 0,-1-2-1,-6 2 1,0-1 0,-8-1-1,0 3 1,-2-1 0,4 1-1,-3 0 1,5 1-1,3-2 1,3 2 0,10 0-1,3 1 1,1 1-1,9-2 0,-1 2 1,5-1-1,8 0 0,-1 2 1,4 0-1,5 0 0,1 0 1,4 2-1,2 0 0,2 2 1,4 1-1,-1-3 0,-1 1 0,2 0 0,-8-1 0,0-4 0,-7 1 0,-8-2 0,-5 0 1,-1 1-1,-7-1 0,-7 0 1,-7 1 0,1 2-1,-6 2 0,1-2 1,2 5-1,-2-4 0,0 3 0,6-2 0,1 0 0,3 0 0,1-1 1,2 2-2,7-3 1,-4-1 1,6-1-1,2 1 0,1-3 0,0 1 0,3-1 0,-3-7 1,14 10-1,-3-5 0,-4-2 0,6 0 0,1 1 0,5-4 0,2 0 1,2 0-1,5 0 0,2 0 0,6 0 0,-2-1 0,4-2 0,-1 3 0,1-1 0,-2 1 0,-1 0 1,-5 0-2,0 0 1,-2 0 0,-8 0 0,3 0 1,-7 0-1,-2 0 0,-6-2 0,2 2 0,-10 0-1,10-2-1,-10 2-5,0 0-11,0 0-3,0 0-7,-10 0-24,6-4-41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5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32 35,'7'-7'41,"-7"7"-5,7-10-11,-7 10-6,3-7-6,-3 7-3,0 0-2,3-9-1,-3 9-1,0 0-1,0 10 0,-5-4-2,5 10 0,-5-1-2,2 7 1,-3 2-1,5 7 1,-6 0-2,1 1 1,3 0-1,-3-3 1,4-3 0,-3-2-1,2-5 0,1-5 1,0-2 0,2-12-1,0 6 1,0-6-1,7-3 1,-2-4-1,-1-5 0,3-1 0,3-3 0,-4-4-1,6-3 1,0-1 0,2-2 0,-3-2-1,5 3 2,1 2-1,-1 2 0,-1 4 0,-1 6 0,1 4 0,-5 4 0,2 3 1,-3 10-1,-1 0 1,-2 4-1,1 5 1,-3 1 0,-2 2-1,-2 0 0,0 0 0,-2-3 1,0-1-1,-1-5 0,1-1 0,2-12 0,-3 5 0,3-5 1,3-3-1,2-6 0,2-4 0,3-4 0,0 0 0,-1-2 0,6-3 0,-1-2 0,3 1 0,-4 2 0,4 5 0,-2 4 0,0 0 0,-1 8 0,-4 4 1,-2 4-1,-1 8 1,0 2-1,-2 3 1,-2 2 0,-3 3-1,0 2 1,0 0-1,0-2 0,0 0 1,0-4-1,0 0 0,-3-2 0,3-4 0,-3-2 1,1-4-1,2-6 0,0 7-1,0-7 0,0 0-1,0 0-5,0-7-10,0 7-4,6-16-9,1 6-22,2-4-35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5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0 166,'0'0'26,"0"0"-6,0 0-14,-4-1 0,4 6-3,-3 2 0,3 2-1,-2 3 0,2 0-1,-3 1 0,1-1 0,0-2 0,-1-3-1,3-7 0,-1 8-2,1-8 0,0 0-3,0 0-5,1-12-10,2 2-4,-1-2-17,2-2-28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5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22 134,'1'-9'37,"-1"1"-13,0 8-13,3-5-4,-3 5-1,0 0-2,0 0-1,0 0-2,0 0-1,7 0-1,-7 0-2,6 6-11,-6-6-7,0 0-5,8 6-22,-8-6-31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5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31 158,'0'0'28,"0"7"-7,0-7-13,0 7-3,2 2 0,-2-9-2,4 15-1,-4-4 0,1 0-1,-1 2 0,0-4 0,0 2 0,0-5-1,0-6 0,0 9 1,0-9-1,0 0 0,6-5 0,1-2 1,0-4-1,5-3 0,-1-3 0,3 1 0,2 1 0,1-3 0,0 4 0,0 3 0,-1 4 0,-2 4 0,-3 3 0,-1 5 0,-4 4 1,-3 4-1,-1 3 2,-2 4-2,0 1 1,0 2 0,-1-3 0,0 2 0,-5-3-1,4-1 1,2-4-2,-1-5 0,1 2-3,0-11-9,0 0-8,0 0-4,-7-9-14,4-1-41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34:51.5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9 83,'4'-10'59,"-4"10"-26,0 0-18,0 0-6,0 0-2,0 0-2,0 0-1,0 0-2,6 7 0,-6-7 1,-1 8-1,1-8 0,-13 6-1,9-1 0,4-5 0,-14 11-1,14-11 0,-13 5 0,13-5-2,0 0-2,-8 7-16,8-7-3,0 0-13,7 0-32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5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119 100 72,'0'0'56,"0"0"-29,0 0-10,0 9-4,0-9-4,0 0-2,0 0-1,0 0-2,0 0 0,10-3-1,-8-3 1,4-1-3,1-5 0,-3 3 0,0-3 0,2 0-1,-5 1 1,1-2-1,-2 4 1,-2 2 0,-5 1-1,0 4 1,-7 2 0,4 1 0,-3 6 0,-1 4-1,4 3 1,-3 3 0,3 5-1,3-1 1,1 3 0,1 2 0,2-2-1,-1 1 1,1 0 0,-1-1-1,2 1 1,-2-2-1,1-1 0,0 1 1,-1-5-1,1-1 0,-1-3 1,2-2-1,1-2 0,-2-3 0,3-7-1,0 8 0,0-8-1,0 0-3,6 1-9,-6-1-6,4-8-5,-4 0-16,0-3-36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28:46.5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40 171,'-8'-4'25,"8"4"-5,0 0-14,-6-7-3,6 7-1,0 0 0,6-1 1,-6 1-2,14 0-1,-6 0 1,1 0 0,5 0-1,-3 0 1,0 0 0,4-1-1,0 0-1,0-3-6,6 2-12,-5-1-3,-1 0-10,2-4-32,-3-1-28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4:14.0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178 0 9,'0'0'28,"0"0"-5,0 0-5,0 0-1,0 0 0,0 0-5,0 0-1,0 0-2,0 0-2,0 0 0,0 0-2,0 0 0,-2 7 0,2 1-2,0 2 0,-1 2-1,0 4 0,0 5 0,-2 1 0,1 4 0,-2 1 0,0 2 0,0 1-1,-3-2 0,0-2 0,-1-2 1,-2-2-1,2-3 1,-2-3-1,-1-2 0,1-2 1,0-2-1,-2-4 0,0-3 0,3-1-1,-1-2 0,1-2-1,0-4-2,4-2-3,-2-6-8,7 2-20,-1-2-2,2 1-2,2-5-4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4:14.8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28 1,'0'0'14,"0"0"-3,0 0-3,0-6-3,0 6-3,0-7 1,0 7-1,1-8-1,-1 8 4,0 0-1,0 0-1,0-7 1,0 7-1,0 0 1,0 0-1,-1 6 1,1-6-1,0 0 2,-2 10-2,2-10 1,0 0 0,0 0 0,-4 8 1,4-8-1,0 0 1,0 0-1,0 0 0,0 0 0,0 0 1,0 0-2,-1-4-1,1 4-1,0 0 1,0 0-1,0 0-2,0 0-12,0 0-17,0 0 0,0 0-3,0 0 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7:51.116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128 75 23,'0'0'20,"6"-5"-1,-6 5 0,0 0-2,6-8 1,-6 8-3,0 0-4,8-5 0,-8 5-1,0 0-2,3-9-1,-3 9-1,0 0-1,0 0 0,1-9-1,-1 9 0,0 0 0,0-7-1,0 7 0,-3-8 0,3 8-1,-8-8 0,1 3-1,7 5 2,-14-6-2,8 5 0,-3-1 0,1 2 0,-1-1-1,1 1 1,1 0-1,7 0 0,-12 5 0,12-5 0,-13 9 0,13-9 0,-10 13 0,7-7 0,0 3 0,-2-1 0,5 3 0,0-2 0,0 0 0,6 1 1,0-2-1,3 1 0,-1-1 0,3-1 0,-1-1 0,1 1 0,0-1 0,-1 1 0,0-1 0,0 1 0,1 1 1,-3 1-1,-1-2 0,-1 0 0,0 3 0,0-5 0,-2 4 1,-4-9-1,4 13 0,-4-13 1,0 10-1,0-10 0,-1 12 1,1-12-1,-8 12 1,8-12-1,-11 9 1,11-9 0,-15 10-1,4-6 1,1 0 0,-4-4-1,0 2 0,-1-2 0,1 0-1,-1 0 0,3 1-2,-2-1-3,14 0-14,-14 0-3,14 0-10,-12 4-30,12-4-25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7:51.117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23 53,'0'0'51,"0"0"-11,-5-8-19,5 8-8,0 0-5,0 0 0,-1-8-3,1 8-1,0 0 0,0 0 0,0-7-2,0 7 0,0 0 0,0 0-1,0 0 0,0 0 0,0 0 1,0 0-1,1 5 0,-1-5 0,0 13 0,2-2-1,-2 0 1,0 0-1,0 4 1,0-1-1,-2 0 0,2 2 0,-1 1 0,-4-2 0,3 1 0,-1 4 0,3-4 0,-3 5 0,2-6 0,-1 3 0,2 0 0,0-4 0,0 2 0,0-2 0,3-1 0,0-3 0,5-1 0,-2 1 0,0-1 0,2-3 0,-3 1 0,-5-7 0,12 11 0,-12-11 0,8 7 0,-8-7 0,0 0 0,9 8 0,-9-8 0,9 0 0,-9 0 0,10 0 0,-3-1 0,-7 1-1,13-7 1,-6 5-2,1-1-1,-2-4-5,2 2-10,-8 5-5,11-9-12,-11 9-29,6-11-10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7:51.118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47 119,'0'0'36,"0"0"-17,0-10-8,0 10-3,0 0-2,0 0 0,0-7-3,0 7 1,0 0-1,0 0 0,0 0-2,0 0 2,5-3-1,-5 3-1,12 0 0,-6-1 0,6 0 0,0 0-1,2 1 1,-2-3 0,5 1-1,-3 1 0,-1-2 1,1 1-2,-2-2 0,1 0-2,-1 4-9,-3-3-6,2 2-6,-11 1-13,10-2-31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00.9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74 90,'0'0'56,"-10"-3"-25,3 0-20,7 3-2,0 0-2,0 0-3,8-6 0,4 5 0,2-4-2,3 3 0,3-4 2,1 2-3,3-2 1,-1 3-1,1-1 0,-1 2 0,-2-2 0,-5 0 0,-2 2 0,-1 0-1,-6 1 1,-7 1-1,10-2 0,-10 2-2,0 0-1,-2-6-7,2 6-10,-9-1-5,9 1-17,-9-8-37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01.2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0 166,'0'0'26,"0"0"-9,-12 0-11,12 5-1,0 4-1,2 4-1,3 4-1,1 4 0,1 3 0,0 5-1,0-3 0,-1 4 0,0-3 0,-2 2 0,-1-6-1,-2-4 0,-1-3-1,0-3 0,0-5-1,0-8-4,0 0-14,0 0-4,4 0-10,1-10-35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02.4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50 158 20,'0'0'54,"0"0"-18,0 0-11,0 0-8,0 0-4,0 0-3,0 0-4,0-4 0,0 4-1,0 0-3,0 0 0,0 0-1,0 0 0,0 0-1,0 0 1,0 0-1,0 0 1,0-10 1,0 10-1,0 0 1,0 0 0,0 0 0,0 0 0,0-7 0,0 7 1,8-11-1,-5 2 0,0-1 1,5-3-2,-3-3 1,2 3 0,-2-4-1,4 4-1,-3-3 1,-2 5 0,0 2-1,-4 9 0,0 0 1,0 0-1,4 7 0,-4 8 0,0 4 1,-1 5-1,-3 3 0,1 3 1,0 1-1,3 1 0,0-1 1,0-2-1,0-2 0,0-3 1,0-4-2,0-3 2,0-2-1,0-9 0,0 1 0,0-7 1,-1 7-1,1-7 0,-10 0 1,4 0-1,-4 0 0,3-1 0,-6 1 0,0 0 0,2 1 0,1 2 0,2-1 0,2 0 0,6-2 0,-10 2 0,10-2 0,0 0 0,0 0 0,0 0 0,13 3 0,-6-3 0,7 0 1,4 0-1,2 0 1,0 0-1,4-4 0,2 3 1,-3-1-1,-1 1 0,-3-3-1,-3 0-1,1 4-8,-17 0-11,12-7-3,-12 7-14,2-13-38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0.2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24 94,'0'0'43,"0"-7"-18,0 7-9,2-8-6,-2 8-1,1-8-3,-1 8 0,0 0-2,0 0 0,0 0 1,0 0-2,3 5-1,-3 6 0,0-2 0,-4 6 0,-3 0-1,4 4 0,-1-3 0,-4 3 0,4 0-1,-1-1 1,-4 1-1,9-4 0,-2 0 1,2-6-1,0 0 0,2 1 1,-2-10-1,15 7 0,-1-7 1,-2 0 0,4-2-1,0-2 1,0-4 0,0-1-1,-1 0 1,1 1-1,-5-2 0,1 3 1,-3 2-2,-4-4 0,-5 9-1,6-11-2,-6 11-7,0 0-10,0 0-3,0-6-12,0 6-31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5T19:38:03.5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04.3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30 13,'0'0'17,"0"0"3,0 0-3,0 0 1,-4-4 1,4 4 1,0 0-3,0 0-1,-11-3-5,11 3-2,0 0-2,0 0-1,-6 0 0,6 0-2,0 0 0,0 0-1,0 0 0,6 4 0,4-4 0,-3 0-1,4 0 0,3 2 0,0-2-1,5 0 0,-1 1-1,1-1 1,-2 0-1,-2 0 0,0-2 0,0-2 0,-2 2 0,-2-1-2,-3 2-3,-8 1-13,9-10-3,-9 10-12,2-8-25,-2 8-27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05.1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26 217 119,'0'0'40,"5"-11"-15,-5 11-19,9-17-1,4 8 1,-8-6-2,5 1 0,0-2-2,0-3 0,-1-2 0,2 0-1,-7 1 0,6 3 1,-7 1-1,-2 3 1,1 5-1,-2 8 0,0 0 0,0 11 0,-3 3 0,0 6-1,-2 3 1,-1 7-1,-1 0 0,2 3 0,1 0 1,4-4-1,-1 2 0,-1-4 1,2-3-1,0-2 0,0-3 1,0-7 0,0 1-1,0-4 0,0-2 0,0-7 1,0 7-1,0-7 0,-8 0 0,8 0 0,-10-4 1,3 1-1,-2 2 0,2-1 0,-4 1 0,5 1 0,-4 0 0,3 1 0,-1 1-1,8-2 1,-9 3 0,9-3 0,0 0 0,0 0 0,0 0-1,9 6 1,5-6 0,0 0 0,3 0 1,7 0-1,-3-1 0,5-2 0,1 0 0,-3 2 0,-1-2 0,0 0 0,-3 1 0,-5 1 0,-1-3 0,-5 3 0,-2 0-2,-7 1-1,0 0-10,0 0-8,0 0-4,-9-1-20,1-4-36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55 92,'9'-6'42,"-8"-1"-17,-1 7-9,6-12-5,-6 12-2,4-11-3,-4 11-1,0-9 0,0 9-2,-11-6 0,1 5 0,-3-1-1,0 2 0,-4 1-2,2 3 1,-1 2 0,2 1-1,-3 1 0,5 0 0,1 2 0,7 0 0,1 0 0,3 2 0,3 0 0,1-1 0,7 2 0,1-1 0,5 2 1,-6-2-2,2 1 2,1-2-1,-5 0 1,2-4 0,-7 1 0,-4-8 0,7 11 0,-7-11 0,-5 7 0,-1-3 0,-7-2-1,0-1 0,-1 0 1,0 1-1,-2-1-1,2-1-1,4 0-3,-1-6-8,11 6-9,0 0-6,3-6-23,7-1-38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0-1 169,'7'10'27,"-7"-10"-6,0 8-15,0-8-3,-3 8-1,3-8 0,0 9-2,0-9-1,0 7-1,0-7-3,9 7-16,-3-7-2,-6 0-14,11-13-35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0 174,'0'0'24,"0"0"-4,0 0-15,0 12-2,0 1 0,0 7-1,0 2 0,3 4-1,-3 1 1,0 3-1,-3 2-1,-3 1 1,3 0 0,-4-5-1,1 2 0,4-5 0,2-1 1,0-7-1,0-1 0,8-6 0,2-2 0,1-4 0,5-3 0,-2-1 0,2-2-2,0-5 0,1-2-2,-6-4-10,2 1-8,-8-3-5,0 1-21,-5-3-35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36 170,'-9'-7'26,"9"7"-6,1-11-14,12 8-2,1-4-1,5 4-1,5 0-1,0 1 0,3 2-2,-4 0-1,4 1-3,-11-1-13,6 3-5,-6-2-10,-1 2-28,-2-1-29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2 177,'0'0'25,"0"0"-4,0 0-16,-6-2-1,6 2-1,0 0-2,0 0 0,0 0-1,0 0-1,0 0-1,0 0-1,-1 4-2,4 4-13,-3-8-4,0 17-8,-2-9-30,1 5-26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0 170,'0'0'27,"1"11"-6,-1-11-13,0 0-2,0 0-2,0 0-2,0 0-1,0 0 0,0 0-3,0 0-4,0 0-15,0 0-2,0 0-12,9 0-33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25 148 45,'0'0'55,"-5"-6"-17,5 6-16,0 0-7,0 0-4,0 0-3,0 0-2,0 0-1,-6 2-1,6 4-1,-7 2 0,6 2-1,-2 4 0,1 0 1,2 3-2,0 1 0,0-1 0,0 2 0,5 1-1,3-4 1,-2-2-1,5-3 0,2-4 1,-5-3 0,10-2-1,-4-2 2,1-3-1,4-4 0,-4-4 0,2 0 0,-1-4-1,1 0 1,-3-5-1,1 0 1,-3-2-1,0 0 0,-9-3 0,-1 0 1,-2 0-1,-4-3 0,-6 5 0,2 0 1,-7 5-1,0 6 0,-2 1 1,-3 7-1,3 5 0,0 9 1,-3 3-1,1 6 0,2 1 0,2 2 0,1 1-1,1-4-1,9 2-1,-5-6-9,9 3-9,1-9-4,8 0-15,4-4-37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1.1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36 55,'0'-6'35,"0"6"-4,0 0-11,0-10-5,0 10-3,0 0-4,0 0 0,0 0-2,0 0 0,-5 0-2,5 0 0,0 0-1,-6 6 0,6-6 0,0 0-1,-6 9-1,6-9 1,0 0-1,0 0 0,0 0-1,0 0 2,0 0-1,5-5-1,-5 5 1,0 0 0,0-10-1,0 10 1,-5-7-1,5 7 0,0 0 1,-9-6-1,9 6 0,0 0 0,0 0 0,0 0 1,0 0-1,0 0 0,0 5 1,0-5-1,9 3 0,-9-3 0,11 0 1,-11 0-1,9-2 2,-9 2-2,0 0 1,0 0 0,0 0-1,0 0 1,0 0 0,0 0-1,0 0-2,0 5-13,0-5-4,6 0-6,-1-8-15,2-1-35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5 69,'10'-6'55,"-10"6"-18,0 0-21,0 0-4,0 0-4,0 0-1,0 0-2,0 0-1,0 0 0,0 0-1,0 0 1,0 0-2,-11 0 0,2 0-1,0 7 0,-3 1 1,-2 1-1,0 1-1,-2 1 0,3-1 0,1 2 0,0-3 0,5 2 0,-1-4 0,2 0 0,6-7 0,-2 12 0,2-12 1,0 9-1,0-9 0,5 7 0,-5-7 0,12 7 1,0-3-1,-4-2 1,4 0-1,1 3 1,1-1 0,-1 1-1,-1-3 0,-3 1 1,2 0-1,1 1 0,-8 0 0,-4-4 0,11 6-2,-11-6-1,0 0-8,6 8-9,-6-8-4,0 0-13,-6 8-31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-1-1 163,'0'0'25,"0"0"-6,0 6-14,0-6 0,5 7 0,-5-7-3,16 8 1,-6-7-1,0 6 1,0-4-1,1 1-1,2-1 1,-2 2-1,-1-2-1,2 0 1,-1 1-1,2-4-2,-6 4-3,-7-4-14,14 6-3,-14-6-7,10 4-29,-10-4-33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90 218 114,'0'0'38,"0"0"-17,12 2-8,-12-2-3,10 0-2,-5-7-2,3 3-2,-1-9 0,5 0-2,-7-4 1,7-2-2,-2-1 0,-6-1-1,0-1 1,-2 1 0,-2 2 0,-5 5 0,0 1 0,-5 4 1,-5 3-1,3 5 0,-1 1 0,0 4 0,5 5-1,-4 3 1,4 4-1,1 4 1,1 4-1,-1 3 1,4 1-1,-4 4 1,3 0-1,1 1 1,-4 4-1,2-5 1,3-3 0,-4 4-1,2-5 1,1 1-1,1-1 1,1-2-1,-3-1 0,1-3 1,1 2-1,1-6 0,-2 0 0,3-4 0,0-4-1,0-4-1,0-6-1,0 0-1,2 8-10,-2-8-7,7-10-5,-4-4-14,-1 1-35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53 175,'0'0'24,"-8"-5"-4,8 5-14,8-7-1,5 3-1,3-1-1,1 0-1,7 0-1,-4 0 1,5 2-2,-6 0 1,-1 1 0,2-2-2,-10 3 0,2-3-1,0 4-4,-12 0-13,13 0-2,-13 0-8,7 4-22,-7-4-38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0 175,'0'0'24,"0"0"-5,0 9-13,0-2-2,0-7 0,0 17-1,4-5-1,-3 3-1,1-2 0,-1 0 0,2 2-1,3-2 0,-1-2 0,1-7-1,4 0-1,0-5-2,7-2-13,-9-7-3,7-1-7,-3-8-18,3 2-36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20 165,'-16'-10'27,"8"6"-7,-4-3-9,12 7-7,0 0-1,0 0 0,0 0-3,0 0-3,10 8-11,-4-4-6,5 3-6,-4-5-16,6 3-36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98-1 180,'-1'0'23,"1"0"-3,-6 7-15,6-7-1,-1 16-1,-1-3-1,2 2 0,0 1-1,0 5 1,0 2-1,-1 5 0,-2 2 0,2 1 0,-2 0 0,-4 3-1,4-2 1,0-1 0,-4-5-1,3-5 0,-1-3 0,-2-6 0,3-2 0,-3-8-1,7-2-2,-16-9-2,13-1-7,-1-11-9,-3-2-3,3-9-13,4-4-33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7 181,'0'0'25,"0"-7"-4,0 7-13,0 0-4,0 0-1,0 0 0,0 0-2,0 0-1,0 0-2,10 0-3,-10 0-15,5 4-2,-5-4-6,15 0-23,-6 0-42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140 9 121,'5'-4'40,"4"0"-15,-9 4-14,10-4-2,-10 4-3,0 0-1,0 0 0,0 0-2,0 3 0,-4 5-1,-6-3 0,1 6-1,-5-1 0,-3 1 0,-4 0-1,4 0 1,0-2-1,0 1 0,3 0 1,4-1-1,5-3 1,-3 3-1,8-9 1,0 12-1,5-5 1,-1-1-1,6 0 1,-2-1-1,4 1 0,3 0 1,-1-2-1,0 1 0,1-3 0,-1 1 0,0 0 0,-6 1 0,2-1-1,-10-3-2,13 5-3,-13-5-13,0 0-2,0 0-9,-3 6-22,-7-6-38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0 187,'0'0'23,"0"0"-6,7 6-11,8-4-3,4 0 0,-1 0-1,2 0-1,3 1 0,-5 2 0,-1 1-1,-1-3-1,-2 0-1,-1 4-3,-13-7-15,14 9-2,-14-9-7,13 2-24,-13-2-39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2.3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157 9 67,'0'0'59,"0"0"-27,3-9-14,-3 9-5,0 0-4,0 0-2,0 0-2,0 0 0,-7 4-2,7 4-1,-3 3 1,1 6-2,1 2 1,1 4-1,0 2 0,0 4-1,0 1 2,1 0-1,-1 2 0,0-1 0,0-4 0,0 1 0,-6-4 0,1-1 0,-1 0-1,-1-7 0,-1-3 1,-1-2-1,0-5 0,1 0 0,-3-5 1,5-1-1,-3-6 0,0-1 0,0-4 0,1 0 0,-1 1 0,2-4-1,-1 0 0,2-2-1,0 1-1,4-6-6,2 5-11,2-6-4,7 1-11,-3-1-35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20,'0'0'23,"0"0"1,0 0-6,0 0 1,0 0-2,7-7-4,-7 7-3,0 0-4,0 0-3,0 0 0,0 0-3,9-3 1,-9 3 0,0 0 0,0 0-1,0 0 1,0 0 0,0 0-1,5 0-1,-5 0-1,0 0-1,0 0-2,10 0 0,-10 0 0,0 0-1,0 0 1,9-3-3,-9 3-13,0 0-17,0 0-1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503 10 3,'0'0'27,"0"0"3,0 0-5,0 0 2,0 0-8,0 0-4,5-3-2,-5 3-3,0 0-2,0 0-2,9-3-1,-9 3-1,0 0 0,0 0 0,0 0 0,0 0 0,7-3-1,-7 3 0,0 0 0,0 0-1,0 0 1,0 0-2,0 0 1,0 0-1,0 0 0,-6-1 0,6 1 1,-10 0-1,10 0 0,-14 0 1,6 0-1,-4 0 0,-1 1 0,-2 0 0,-1 0 0,-7-1 0,2 1 0,-7-1 0,-2 0 0,-3 1 0,-4 1-1,5 1 1,-5-1-1,5 3 1,4-1-1,5 2 0,3 1 0,10-1-1,2 1 2,8-7-1,-4 12 0,4-12 0,3 10 0,2-3 0,7 1 0,0-1 0,4 0 0,4 3 0,4 1 0,3 2 0,1 0 0,-1-3 0,2 3 0,-6-2 0,1 1 0,-10-1 0,-7 1 0,-3 0 1,-4 1-1,-11 1 0,-6 2 1,-7 0-1,-5 3 0,-2 1 1,-3 2-1,-2-4 1,1 6 0,5-2-1,2-2 0,5 0 0,6-2 0,4-1 0,6-5 0,3 4 0,4-7 0,0-1 0,5 1 0,4-3 0,2 0 0,2-3 0,6 1 1,2-4-1,3 0 1,6-2-1,3 0 0,2-1 0,3-1 2,-1-1-2,2 0 0,0 2 0,-4-1 0,-1 0 0,-3 4 0,0-4 0,-4 2 0,-1 2 0,-2 0 0,-7 2 0,-1 0 0,-4 0-3,-3-2 0,-1 8-6,-8-8-7,0 0-6,0 0-5,-8-2-20,-2-4-43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90,'0'0'51,"0"0"-23,0 0-13,0 0-3,0 0-5,0 0-1,0 0-1,-5 0-1,5 0 0,0 0-2,0 0 0,-2 5 0,2-5-1,-2 11 0,2-11-1,-3 13 2,0-5-2,-1 0 1,2 1 0,1 1-1,1 0 0,0 0 1,0-2-1,3 0 1,4 0-1,-7-8 0,11 7 0,-5-6 0,2-1-1,1 0-1,-9 0-4,15-11-12,-6 1-3,1 1-8,-4-4-20,1 2-33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14 174,'0'0'22,"-2"-8"-3,2 8-12,0 0-3,6-6-1,-6 6 0,0 0-2,0 0-1,6 6-1,-6-6-2,0 7-10,0-7-7,0 7-4,0-7-14,0 0-36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145 12 123,'0'0'38,"0"0"-15,0 0-9,3-5-7,-3 5-1,0 0-1,4-7-2,-4 7 1,-4 0-1,-3 0-1,-3 3 0,-4 1 1,-2 4-2,-3 1 0,2 1 1,-2 0-2,3 2 1,2 1 0,5-2-1,2 1 1,7 0-1,0-4 0,7 2 1,3-4-1,3 2 0,3-2 0,-2-1 0,1 1 0,2-5 0,2 4 0,-6-3-1,4-2 1,-6 0-2,6 0-1,-6-4-5,4-1-11,-7-2-2,2 2-8,-6-5-27,-4 10-23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20 169,'-7'0'24,"7"0"-6,0 0-12,6-9 0,6 9-3,-2-5-1,3 5 0,1-2 0,1 2-1,-1 0-1,-1 0 0,-1 1-1,0-1-5,2 2-12,-3-2-2,1 0-9,-2-2-24,4-3-28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 6 145,'0'0'31,"1"-8"-9,-1 8-13,0 0-2,0 0-3,0 9 1,0-1-2,0 7-1,0-2 1,-1 4-1,-2 1 0,0 2-1,-2 0 0,-1 1 0,2-2 0,-3 0-1,1-3 1,0-2-1,2-4 0,1 0 0,-3-2 1,6-8-1,-4 7 0,4-7-1,0 0 0,0 0 0,0 0-3,0 0-11,0-4-4,0-5-5,3-1-12,1-4-35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3 169,'0'0'23,"-8"-3"-3,8 3-13,4 0-1,5 2-2,1-2-1,2 3 0,3-2-1,6-1 0,-3 0-1,8 0 0,-6 0 0,5-3 0,-5 2 0,2 0-1,-5 0 0,-5 1-1,0 3-1,-12-3-2,10 13-4,-12-5-12,-1 5-2,-8-1-9,-2 3-27,-4 0-22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28 162,'0'0'27,"3"1"-6,6 3-6,-2-4-11,6-1 0,1-2-1,3 3-1,1-4-1,1 2 0,-5 1-1,2-4 1,-1 3-2,-2 0-2,1 2-4,-10-1-12,8 0-2,-2-2-8,-2-1-26,2 0-28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82 6 145,'3'-9'30,"-3"9"-8,0 0-12,0 0-3,0 0-2,-3 12 0,-3-2-2,-1 7 0,0 1 0,-3 2-1,-1 1-1,4-1 1,-5 1-1,5 0-1,0-5 1,3-1 0,1-1-1,3-3-1,0 0 0,3-2-3,8-1-11,-4-7-5,8 2-3,-4-4-14,4-2-34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2.9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12 72,'0'0'52,"0"-8"-23,0 8-10,0 0-7,0 0-5,-7-4-1,7 4-1,0 0-2,-10 3-1,10-3 0,-4 9-1,4-9 0,-8 10 0,8-10 0,0 9-1,0-9 1,6 7 0,-6-7-1,9 0 1,-1-1-1,-2-2 1,-6 3-1,12-12 1,-12 12 0,6-12 0,-6 12-1,0-7 2,0 7-1,-9 0-1,2 2 0,1 5-1,-2 2-2,3-4-5,5 6-11,0-1-5,0-3-16,0-7-31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144 0 178,'0'0'24,"-5"10"-4,5-10-12,-5 19-2,3-7-3,0 1-1,-3 5 0,2 1-1,1 0 0,-1 1 0,-6-1 0,4 3-1,-7 2 0,2 2 1,0-4 0,-1 1-1,-2-6 0,2-1 1,2 0-1,-1-7-1,5-4-1,-4-6-1,9 1-6,-3-13-11,3 0-3,2-12-7,3 0-28,5-3-28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23 194,'-3'-16'21,"3"16"-2,3-8-14,-3 8-2,7 0-1,-7 0 0,11 3-1,-11-3-3,10 11-1,-10-11-12,0 10-5,0-10-3,0 9-12,0-9-35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5 142,'-5'-6'32,"5"6"-10,0 0-12,3 0-3,-3 0-1,7 11-1,-2-2-1,2 5-1,0 0 0,1 3-1,-1-1 0,3 3 0,-2-3-1,1 4 0,-6-3 0,2 1 0,-3 2 0,-2 0-1,0 2-1,-1-2 1,-5-2 0,-2 1 0,-1 1 0,-2-4-1,1 6 1,1-10 0,-3 1 0,3-1-1,3 0-3,-4-9-6,10-3-10,0 0-3,0 0-10,-1-4-31,4-5-24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157 162 15,'0'0'35,"0"0"-2,0 0 0,0 0-9,8-1-7,-8 1-3,0 0-4,0 0-1,0 0-2,0 0-1,5-7-2,-5 7 0,8-6 0,-8 6-1,6-12-1,2 1 1,-3 1-2,0-3 1,2 0-1,-2-1 0,-3-1-1,-2 3 2,0 0-1,-2 1 1,-3 2-1,-5 0 1,3 5-1,-5 2 0,-1 2 0,1 2 0,0 5 0,-1 5-1,4 4 1,-3 1 0,-1 6-1,3 3 1,1 1-1,-2 2 1,2-1 0,4 2-1,2-2 1,-4 0 0,5-3-1,1-4 1,1 2-1,0-2 1,0-1-1,0 2 1,0-4-1,-1-1 0,-1 1 0,-1 0 1,0-2-2,-2 0 1,0-5 0,3 2-1,-7-4 0,6-2-1,3-7-2,-3 8-4,3-8-10,-5-8-3,5-1-6,1-5-16,5-3-35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52 180,'-1'-7'22,"1"7"-4,8-7-11,1 5-3,5-3-1,3 2-1,3 1 0,0 0-1,3 0 0,-6 0-1,0 0-1,-2 0-2,2 2-14,-4-4-2,-3 1-5,0-1-15,0 0-36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5 94,'0'0'47,"0"0"-22,0 0-10,0 0-4,0-9-3,0 9-1,0 0-3,0 0 1,0 0-2,0 0 1,0 0-2,-6 9 0,-1 0 0,4 1 0,0 5 0,-4 0 0,3 1-1,0 0 0,2 2 0,-3-4 0,5 0-1,0-3 1,1-3-1,5-1 0,-6-7 0,11 5 0,-4-5 0,3 0-2,-1-3-2,-2-6-11,1 1-4,-1-6-6,6 2-12,-9-5-34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4 185,'-10'-4'22,"10"4"-3,-15-1-14,15 1-1,0 0-2,3 5-2,-3-5 0,10 9-1,-10-9-1,7 9-4,2 0-12,-9-9-3,4 14-7,-4-14-19,9 12-34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182 0 171,'0'0'25,"0"11"-6,0-11-12,-4 16-1,3-6-2,1 5 0,0 0-2,-2 4 1,1 1-2,-2 2 1,1-1-1,-3 3 1,1-2-1,-1 2-1,-2-6 1,0 3 0,-2 0-1,3-3 1,-6 0-1,-1-4 0,2-4 0,-2-2 0,-1-1 0,-1-5 0,2-2-1,0-1 0,3-5-2,0-4-4,10 10-9,-2-22-6,4 6-4,7-4-17,8-5-34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17 180,'-1'-8'23,"1"8"-4,-6-12-13,6 12-2,0 0-1,0 0-1,0 0 0,0 0-1,0 0-1,0 0-1,0 11-1,0-11-12,-4 11-6,4-11-3,0 0-12,0 0-34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13 174,'-6'0'23,"6"0"-4,0 0-11,0 0-4,0 0 0,6-8-2,5 6 0,2 2-1,1-1 1,3 1-1,-1-1 0,1 1 0,1 0 0,-2 0 0,2 0-1,-8-1 1,3 1-2,-3 0 0,-3 0-2,-7 0-3,10 2-11,-10-2-3,0 0-5,-3 8-18,3-8-31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4.4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119 198 76,'0'0'55,"0"0"-28,0 0-11,7-7-4,-7 7-4,8-14-2,0 5-1,-4-4-2,4 1 0,-4-3-1,2 1 0,-1-3-2,0 4 1,-4-4 0,1 5 0,-2-3-1,-2 6 1,-4-4 0,1 8 1,-1-1-2,-1 2 1,1 2 0,-5 2 0,6 0-1,-5 4 0,4 2 1,-4 1-1,4 7 1,-1 0-1,-1 5 1,4 2-1,-4 1 1,5 5-1,-2 1 1,2 3 1,0 1-2,3 2 1,0 0-1,0 0 1,0-1-1,0 0 1,0 0-1,3-3 1,-3-2-1,0 1 0,0-4 1,0-1-1,-3-2 0,-1-1 0,-1-2-1,-3-3-1,4 0-2,-7-12-4,7 5-13,-7-7-2,11-2-13,-9-5-30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12 186,'0'0'22,"0"0"-2,0 0-14,9-1-2,2-2-2,5 2-1,-2 1 0,2 0-1,-1 0 0,-1 0-2,2 2-4,-6-2-13,3 0-3,-6-1-5,4-2-21,1-2-40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32-1 137,'0'0'33,"0"0"-11,0 0-12,-11 2-4,11-2-1,0 0-2,0 0 0,0 0 0,0 9-1,0-9 0,-3 12-1,2-5 1,-3 3-1,1 1 0,1-1 0,-2-1 0,4 6-1,-1-4 1,-1 0-1,2-11 1,0 11-1,0-11 0,2 9 1,-2-9-1,5 0-1,-5 0 0,13-8-1,0 8-8,-5-8-9,5-3-5,-2-2-10,3 0-30,-1-3-17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25 176,'-11'-10'23,"11"10"-4,-6-10-13,6 10-2,0 0-1,5-5-1,-5 5-1,0 0-1,8 0-2,-8 0-1,4 10-9,-4-10-8,6 11-3,-6-11-16,11 8-29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159 0 169,'0'0'23,"0"0"-4,0 0-12,-8 1-2,0 0-1,-3 3-1,-2 1-1,-3 3 0,1-2-1,-1 4 1,0-2-1,2 1 1,0 1-1,1 2-1,5-1 0,3-1 1,5 0-1,0-3 0,5 0 0,4 0-1,4 0 2,0-3-1,1 2 0,0-4-1,1 0 1,-7 1-2,5-3 0,-3 0-2,4 0-13,-4-3-3,1-2-6,-2-4-16,-2 3-36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25 176,'0'0'23,"0"0"-4,-8 0-11,18 0-4,-2 0-1,11 0-1,-4 0-1,4-1 0,-1-1-1,2-1 0,-3 3-2,-4-5-3,3 3-13,-3 1-3,-5-3-6,2-1-21,3 3-30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74 170,'0'0'24,"7"-4"-3,-7 4-12,0 0-5,-1 6 0,-2 4-2,-2 3 0,-3-2 0,1 7-1,-5-1 0,3 1 0,1-1 0,-2-3 0,6 1 0,4-2-1,0 0 0,0-1 1,4-3-2,8 0 1,1-3 0,-3-6 0,9 0 0,-3-4 0,1-3 0,2-6 0,2-2 0,-5-1 0,1-4 0,-2 0 0,-2-2 1,-2 2-2,-6-5 1,-4 2 0,-1 0 0,-6 0 0,-6 6 0,-3 3 0,-6 7 1,1 4-1,2 3 0,-4 8-1,4 2-1,2 6-3,1-4-7,6 6-9,2-8-4,7 1-12,4-4-36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141 6 181,'0'0'24,"-5"-9"-5,5 9-14,0 0-1,-7 4-1,-2 1-1,3 5-1,-5 3 1,-2 0-1,-1 3 0,0 0 1,0 1-1,-1 2-1,4 2 1,1 1-1,3-2 1,4 2-1,2-3 0,1-3-1,4 2-1,3-5-2,7 1-9,-5-9-8,5-4-3,-1-3-11,5-2-37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189 0 190,'-3'2'22,"3"5"-1,0-7-15,-3 13-3,3-1 0,0 1-1,0 4-1,0 3 0,0-4 1,-1 6-2,-8-5 1,4 6 0,-7 1 1,4 0-2,-7-2 0,1-1 0,-1-4 0,0-1 0,-2 4 0,3-12 0,4-3 0,-3-1 0,2-4-2,1-1 2,4-2-1,1-5 0,2-3-1,3-6-1,0 7-7,6-11-7,1-2-5,4-7-6,6 5-20,-1-5-38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8 158,'0'0'28,"3"-8"-8,-3 8-9,0 0-4,0 0-3,0 0-2,3 9 1,-3-2-2,0-7 0,0 8-1,0-8-1,0 9-4,0-9-11,0 0-4,0 0-7,11-1-18,-4-3-33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0 189,'-3'9'21,"3"-2"-2,4 7-14,-2 1-2,5 3-1,-2 1-1,1 2 1,3 0-2,-4-1 2,-2 0-1,4-1 0,-7 1 0,0 0 0,-2-1-1,-6-3 0,-1-2-1,-3 2-3,1 8-7,-4-11-10,3 1-3,-5-7-10,8-1-34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4.7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2 145 151,'-4'-10'30,"4"10"-11,0-9-9,9 6-3,-2-6-1,9 0-3,0-2-1,7 2 0,-1-7 0,2 5-1,-3-6 1,1 6-2,-2 1 0,-4-1 0,0 5-1,-7 1-3,3 7-7,-12-2-8,0 0 19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167 208 23,'0'0'27,"0"0"-1,0 0 0,0 0-4,0 0-5,0 0-3,0 0-3,0 0-2,0 0-1,0 0-2,0 0 0,-6-3-1,6 3-1,0 0 0,0 0-1,0 0 0,0 0 0,0 0-1,0 0 1,2-9-1,-2 9 0,7-12-1,-2 5 0,0-3 1,3 0-2,-3-2 1,-1-1 0,3-2-1,-6 2 1,1-3-1,-1 1 1,-1 1 0,-1-1 0,-2 3 0,-4-1 0,0 5-1,0 1 1,-1 4 0,-1 3-1,0 0 1,-1 4-1,-1 3 1,-1 6-1,5 0 0,-4 6 1,2 3-1,1 2 0,-4 2 1,8 4-1,-4-2 1,3 1-1,3 0 0,-3-2 1,2-2-1,2 1 1,1-1-1,0-2 0,0 1 1,-1 2-1,-1-1 0,-1 0 0,-1-3 1,-3 2-1,4-3 0,-5-3 0,3-2 0,4-4 0,-6 1 0,4-5 0,0 0-1,3-8 0,0 0-1,0 0-2,-1 9-5,-1-15-10,4-3-3,-1-5-6,5-1-23,1-3-36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36 183,'-4'-8'21,"4"8"-2,9-7-14,3 3 0,4 1-3,4-1 0,1 3-1,-1-2 0,3 3 0,-3-2 0,-5 0-1,2 2-1,-5-2-2,0 2-5,-3 0-11,-2 0-2,2 0-8,-5 0-21,-4 0-35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95 7 132,'2'-7'33,"-2"7"-13,0 0-9,0 0-4,7 3-2,-7-3-1,7 10 0,-7-10-1,3 18 2,-3-7-3,1 2 0,-1 4 0,0 1 1,-1 3-2,-2 2 1,-1 2-1,-2 0 1,2-2-1,-6 5 0,1-5 0,-1 1-1,2-2 0,1-6 1,-3-2-1,4-2 0,-2-5 1,8-7-1,-10 1-1,10-1 0,-9-2-2,3-8-3,6 4-12,-4-10-3,4 2-7,2-8-20,6 1-37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27 189,'1'-12'22,"-1"12"-3,7-15-15,-7 15-1,0 0-1,0 0-1,0 0-1,0 0-1,0 0-1,0 0-3,2 7-12,-2-7-4,1 7-4,-1-7-20,9 2-31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113 0 234,'-3'23'2,"-1"2"-1,-2 0 1,2-2-1,-6 5 0,1-5 0,-1 1-1,2-2 0,1-6 1,-3-2-1,4-2 0,-2-5 1,8-7-1,-10 1-1,10-1 0,-9-2-2,3-8-3,6 4-12,-4-10-3,4 2-7,2-8-20,6 1-37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27 189,'1'-12'22,"-1"12"-3,7-15-15,-7 15-1,0 0-1,0 0-1,0 0-1,0 0-1,0 0-1,0 0-3,2 7-12,-2-7-4,1 7-4,-1-7-20,9 2-31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3 163,'-2'-6'25,"2"6"-7,0 0-11,0 0-1,0 0-2,0 0 0,0 0-2,2 6 2,-2-6-2,-2 11 0,1-2 0,-3-1-1,0-1 1,-2 3-1,3 2 0,-4 0 0,3 1-1,2 2 1,2-2-1,0-2 0,0 1 0,4-2 0,5-1 0,-3-2 0,4-1 1,-5-5-2,5-1 1,-1 0 0,-1 0-1,1-6-2,4 2-5,-8-9-10,8 2-4,-7-4-6,5 0-20,-4-5-37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9 48,'0'0'40,"0"0"-18,0 0-8,0 0-4,0 0 0,0 0-2,0 0 0,0 0 1,0 0-2,-6-4 1,6 4-2,0 0-1,0 0-1,0 0 0,0 0-1,0 0 0,0 0 0,-6-7-1,6 7 0,0 0 0,0 0 0,0 0 1,0 0-2,0 0 0,-4 4 0,4-4 1,0 0-2,0 0 1,-7 8 0,7-8 0,0 0 0,0 8-1,0-8 0,0 0 0,0 0 0,7 1 0,-7-1 1,0 0-1,0 0 0,0 0 1,0 0-1,0 0 0,0 0 1,0 0-1,0 0 1,0 0-1,0 0 0,0 0 0,0 0 0,0 0 0,0 0 1,0 0-1,0 0 0,0 0 1,0-3-2,0 3-1,0 0-8,0 0-9,0 0-3,0 0-12,6-9-31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172 2 88,'0'0'54,"-11"-4"-26,11 4-14,-8 1-4,8-1-2,-8 5-2,8 4-1,-7 0-1,4 4-1,-1 1 0,4 5-1,-3 1 0,0 4 0,-1 3-1,0 1 1,1 1-1,-4 1 0,1 1 0,-3 2 0,1 0 0,-4 0-1,4 1 1,-1-2 0,-2-1-1,3-1 1,0-3-1,0-3 0,2-4 0,1-1 1,0-6-1,2-3 0,2-3 0,1-7 0,0 0 1,0 0-1,0 0-1,4-5 0,-1-4 0,-1-3-3,3 3-2,-3-9-11,8 3-5,-6-4-8,4 2-26,2-4-30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4.9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119 198 76,'0'0'55,"0"0"-28,0 0-11,7-7-4,-7 7-4,8-14-2,0 5-1,-4-4-2,4 1 0,-4-3-1,2 1 0,-1-3-2,0 4 1,-4-4 0,1 5 0,-2-3-1,-2 6 1,-4-4 0,1 8 1,-1-1-2,-1 2 1,1 2 0,-5 2 0,6 0-1,-5 4 0,4 2 1,-4 1-1,4 7 1,-1 0-1,-1 5 1,4 2-1,-4 1 1,5 5-1,-2 1 1,2 3 1,0 1-2,3 2 1,0 0-1,0 0 1,0-1-1,0 0 1,0 0-1,3-3 1,-3-2-1,0 1 0,0-4 1,0-1-1,-3-2 0,-1-1 0,-1-2-1,-3-3-1,4 0-2,-7-12-4,7 5-13,-7-7-2,11-2-13,-9-5-30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32 116,'0'0'43,"5"-11"-16,0 2-15,8 8-3,-4-6-3,5 7 0,-1-3-1,4 3-2,-2 0-1,5 6 1,-4 1-2,-1 4 1,4 1-1,-3 0 0,-4 3 0,-2 0-1,-1 1 1,-4-1 0,-5-1 0,0 3 0,-2-1 0,-10 0-1,-2 1 1,-2-1 0,-3 0-1,-3-1 0,1 0 0,-3-4 1,4 1-1,0-4 0,2-2 0,2-1 0,2-3 0,1-2-1,4 0 1,2-1-2,7 1-1,-8-4-2,8 4-10,0 0-6,0 0-6,0 0-17,7-3-39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12 157,'0'0'29,"-13"-11"-7,13 11-12,0 0-3,0 0-2,0 0-1,0 0-2,0 0-2,0 4 0,0-4-2,0 0-4,13 3-13,-13-3-3,8 0-9,-8 0-29,20-9-28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21 100,'-9'-1'50,"9"1"-22,-10-2-15,10 2-4,0 0-2,0 0-1,0 0-2,0 0 1,0 0-2,5 0 0,2 0 0,8 0 0,2 0-1,5 0-1,1-1 1,1 1-1,3-2 0,-1 1-1,-3 0 0,-4 0 1,0-2-1,-8 3 0,1-1 0,-8 0 0,-4 1-1,0 0 0,0 0-2,0 0-2,-3-3-10,-7 1-6,2 2-6,-4-3-19,1 3-37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75 3 168,'0'0'25,"-6"-8"-8,6 8-10,0 0-1,-4 9-2,0-1 0,2 5-1,-3 1-1,2 2-1,-1 4 1,2 1-1,-5-2 1,1 2-1,2 2-1,-3-2 1,1-4 0,-1 1-1,4-6 1,-1-1-1,3-1-1,1-10-1,1 8-4,-1-8-13,6 0-2,-2-9-8,2 0-23,-1-3-41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206 112 38,'0'0'56,"0"0"-13,7 0-24,-7 0-4,0 0-4,9-4-4,-9 4-1,8-5-2,-8 5-1,10-8 0,-10 8-1,10-13 0,-6 7 0,-1-4-1,1 1 1,-4 0 0,0-2-1,0 4 0,-5-2 0,-1-1 0,-3 5 1,-2 1-1,1 3-1,-7 1 1,1 4-1,-5 3 1,3 5-1,-6 1 1,4 5-1,-3 0 1,3 3 0,4-1-1,-1 2 1,3 0 0,7 2-1,3-4 2,2 2-2,2-3 0,10-2 1,0-6-1,6 2 1,7-7-1,-3-3 1,5-1-1,1-3 0,1-2 0,-3-4 0,0 1-2,-6-4 0,4 5-5,-8-5-12,2 2-4,-5-3-10,2 2-33,-1-2-17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0 144,'0'0'30,"-7"5"-14,7-5-10,-7 12 0,3-3-1,2 4-2,-1 1 0,3 1-1,-5 3 0,3 0-1,1-3 1,-1-1-2,0-2 2,0-2-2,2-4 0,0-6 0,0 10-3,0-10-4,0 0-11,0 0-7,0-10-12,0 3-30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17 153,'0'0'28,"-11"0"-7,11 0-18,0 0 1,0 0-1,9 0 1,3 0-2,3 0 0,3 0 1,8 0-2,1 0 0,5-2 0,0 1 0,-1 0 0,0-1-2,-4 2-1,-10-3-13,-1 3-5,-6-1-8,-10 1-22,0-7-37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201 228 25,'0'0'63,"0"0"-14,0 0-27,7-5-8,-7 5-3,8-8-4,-5 2-1,7 2-2,-4-8 0,4 1-1,0-2 0,-2 2-1,2-6 0,-3 3 0,0-2 0,-4-2-1,-1 2 1,-2 1-1,-2-3 0,-1 6 0,-7 0 0,0 3-1,2 1 1,-6 5 0,1 3-1,0 2 0,0 9 1,-1 1-1,0 4 1,1 6-1,2 2 0,1 4 1,0 2-1,3 3 1,-3 0-1,6 3 0,-4-1 0,4 1 1,1 0-1,-1 0-1,-2-1 1,2 2 1,-4-2-1,2 0 0,-3-2-1,2 0 2,-3-3-1,3-1 0,-3-5 0,2-2 0,4-6 0,-1-1 1,0-3-1,2-4-1,3-8 0,-3 6-1,3-6-2,0 0-8,4-6-8,3-6-6,-4 1-19,1-3-35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50 155,'-10'-6'28,"10"6"-8,0-6-16,0 6-1,16-9 0,-2 6 0,4 1-1,5-1 0,1 2 0,0-3-1,2 2-1,0-3 0,-4 1-1,1 4-9,-7-2-10,-4 0-4,-6 1-20,-6 1-32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509-4 35,'11'0'55,"-11"0"-16,0 0-16,0 0-7,0 0-6,0 0-2,0 0-2,0 0-1,0 0-1,0 0 0,-2 0-1,2 0 0,0 0-1,-13 4 0,4-1 0,4 0 0,-8 0-1,0 0 1,-1 0-1,-5 3 0,-3 0 0,-1-2-1,-6 2 1,0-1 0,-8-1-1,0 3 1,-2-1 0,4 1-1,-3 0 1,5 1-1,3-2 1,3 2 0,10 0-1,3 1 1,1 1-1,9-2 0,-1 2 1,5-1-1,8 0 0,-1 2 1,4 0-1,5 0 0,1 0 1,4 2-1,2 0 0,2 2 1,4 1-1,-1-3 0,-1 1 0,2 0 0,-8-1 0,0-4 0,-7 1 0,-8-2 0,-5 0 1,-1 1-1,-7-1 0,-7 0 1,-7 1 0,1 2-1,-6 2 0,1-2 1,2 5-1,-2-4 0,0 3 0,6-2 0,1 0 0,3 0 0,1-1 1,2 2-2,7-3 1,-4-1 1,6-1-1,2 1 0,1-3 0,0 1 0,3-1 0,-3-7 1,14 10-1,-3-5 0,-4-2 0,6 0 0,1 1 0,5-4 0,2 0 1,2 0-1,5 0 0,2 0 0,6 0 0,-2-1 0,4-2 0,-1 3 0,1-1 0,-2 1 0,-1 0 1,-5 0-2,0 0 1,-2 0 0,-8 0 0,3 0 1,-7 0-1,-2 0 0,-6-2 0,2 2 0,-10 0-1,10-2-1,-10 2-5,0 0-11,0 0-3,0 0-7,-10 0-24,6-4-41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5.1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2 146 151,'-4'-10'30,"4"10"-11,0-9-9,9 6-3,-2-6-1,9 0-3,0-2-1,7 2 0,-1-7 0,2 5-1,-3-6 1,1 6-2,-2 1 0,-4-1 0,0 5-1,-7 2-3,3 5-7,-12-1-8,14 7-6,-14-7-13,3 15-34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6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32 35,'7'-7'41,"-7"7"-5,7-10-11,-7 10-6,3-7-6,-3 7-3,0 0-2,3-9-1,-3 9-1,0 0-1,0 10 0,-5-4-2,5 10 0,-5-1-2,2 7 1,-3 2-1,5 7 1,-6 0-2,1 1 1,3 0-1,-3-3 1,4-3 0,-3-2-1,2-5 0,1-5 1,0-2 0,2-12-1,0 6 1,0-6-1,7-3 1,-2-4-1,-1-5 0,3-1 0,3-3 0,-4-4-1,6-3 1,0-1 0,2-2 0,-3-2-1,5 3 2,1 2-1,-1 2 0,-1 4 0,-1 6 0,1 4 0,-5 4 0,2 3 1,-3 10-1,-1 0 1,-2 4-1,1 5 1,-3 1 0,-2 2-1,-2 0 0,0 0 0,-2-3 1,0-1-1,-1-5 0,1-1 0,2-12 0,-3 5 0,3-5 1,3-3-1,2-6 0,2-4 0,3-4 0,0 0 0,-1-2 0,6-3 0,-1-2 0,3 1 0,-4 2 0,4 5 0,-2 4 0,0 0 0,-1 8 0,-4 4 1,-2 4-1,-1 8 1,0 2-1,-2 3 1,-2 2 0,-3 3-1,0 2 1,0 0-1,0-2 0,0 0 1,0-4-1,0 0 0,-3-2 0,3-4 0,-3-2 1,1-4-1,2-6 0,0 7-1,0-7 0,0 0-1,0 0-5,0-7-10,0 7-4,6-16-9,1 6-22,2-4-35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7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0 166,'0'0'26,"0"0"-6,0 0-14,-4-1 0,4 6-3,-3 2 0,3 2-1,-2 3 0,2 0-1,-3 1 0,1-1 0,0-2 0,-1-3-1,3-7 0,-1 8-2,1-8 0,0 0-3,0 0-5,1-12-10,2 2-4,-1-2-17,2-2-28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7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22 134,'1'-9'37,"-1"1"-13,0 8-13,3-5-4,-3 5-1,0 0-2,0 0-1,0 0-2,0 0-1,7 0-1,-7 0-2,6 6-11,-6-6-7,0 0-5,8 6-22,-8-6-31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7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31 158,'0'0'28,"0"7"-7,0-7-13,0 7-3,2 2 0,-2-9-2,4 15-1,-4-4 0,1 0-1,-1 2 0,0-4 0,0 2 0,0-5-1,0-6 0,0 9 1,0-9-1,0 0 0,6-5 0,1-2 1,0-4-1,5-3 0,-1-3 0,3 1 0,2 1 0,1-3 0,0 4 0,0 3 0,-1 4 0,-2 4 0,-3 3 0,-1 5 0,-4 4 1,-3 4-1,-1 3 2,-2 4-2,0 1 1,0 2 0,-1-3 0,0 2 0,-5-3-1,4-1 1,2-4-2,-1-5 0,1 2-3,0-11-9,0 0-8,0 0-4,-7-9-14,4-1-41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7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119 100 72,'0'0'56,"0"0"-29,0 0-10,0 9-4,0-9-4,0 0-2,0 0-1,0 0-2,0 0 0,10-3-1,-8-3 1,4-1-3,1-5 0,-3 3 0,0-3 0,2 0-1,-5 1 1,1-2-1,-2 4 1,-2 2 0,-5 1-1,0 4 1,-7 2 0,4 1 0,-3 6 0,-1 4-1,4 3 1,-3 3 0,3 5-1,3-1 1,1 3 0,1 2 0,2-2-1,-1 1 1,1 0 0,-1-1-1,2 1 1,-2-2-1,1-1 0,0 1 1,-1-5-1,1-1 0,-1-3 1,2-2-1,1-2 0,-2-3 0,3-7-1,0 8 0,0-8-1,0 0-3,6 1-9,-6-1-6,4-8-5,-4 0-16,0-3-36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38:23.7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40 171,'-8'-4'25,"8"4"-5,0 0-14,-6-7-3,6 7-1,0 0 0,6-1 1,-6 1-2,14 0-1,-6 0 1,1 0 0,5 0-1,-3 0 1,0 0 0,4-1-1,0 0-1,0-3-6,6 2-12,-5-1-3,-1 0-10,2-4-32,-3-1-28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40:36.11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348 18 67,'0'0'37,"11"-9"-7,-11 9-12,9-8-4,-1 7-5,-8 1-3,0 0-1,6-6-1,-6 6 0,0 0-1,-3 5 0,-4-1-1,0 5 1,-4 0-2,-2 2 1,2 3 0,-4-1-1,0 1 0,1 3 0,-2-1 0,-1 2 0,1 2-1,-1 1 1,2 1-1,-1 3 1,0-1-1,1 1 0,0 0 0,3 1 1,-3-3-1,4 1 0,-2 1 1,3-3-1,0-1 0,0 0 0,3-3 1,-1-2-1,2 0-1,-1-4 1,3-2 1,1-3-2,3-7 2,-3 11-1,3-11 0,0 0 0,0 0 0,0 0 0,0 0 0,0-6 2,0 0-2,0-3-2,0-4 4,0 0-2,0-1-2,0-6 2,3 4-1,-3-1 1,1-2 0,1 3 0,-2 5 0,1-1 1,-1 12-1,0-7 0,0 7 2,0 3-2,-3 6 1,-1 3-1,0-1 1,1 4-1,-1 1 1,0-2 0,-1 1-1,2-2 1,2 0-1,0-4 0,1 2 0,0-5 0,0-6 0,4 7 1,-4-7-1,13 0 0,-5-1 0,2-3 1,3-2-1,1-1 1,3-2-1,4 1 0,-4-4 1,3 4-1,2 0 1,-4-2-1,-1 3-1,-1 1-1,-3 3-1,-13 3-10,12-5-8,-12 5-6,0 0-22,-4-1-39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40:48.05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177 0 3,'0'0'64,"0"0"-10,0 0-29,0 0-8,0 0-4,0 0-4,0 0-2,-5 5-2,5 2 0,0-7-1,-9 12 0,3-5-1,2 7-1,-2-1 1,-1 7-1,0 0 0,-1 7-1,2-1 0,-2 6 1,0 1-2,0 1 1,1 3 0,-5-3-1,4-4 0,-2 0 0,-3-4 1,2-2-1,5-2 0,-5-4 0,5-6 0,-1 2 0,6-2 1,-1-2-1,2 0 1,0-3 0,0-7-1,0 0 0,0 0 0,3 0 0,-3 0-2,10-9-1,-3 4-7,-4-9-11,3 3-6,-4-3-18,4 2-36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40:48.63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87 35 85,'-1'-6'55,"1"6"-23,-5-11-21,5 11-2,0 0-1,7-5-3,-7 5-2,10-7 1,-10 7-1,12-6-1,-12 6 0,12 0 1,-12 0-2,13 2 1,-13-2-1,10 7 1,-10-7-1,9 15 0,-5-6 0,2 3 0,-3 2 0,1 3 0,-3-3 0,2 3 0,-3 1-1,0-2 1,-1 1 0,-5-3 0,3-4-1,-5 1 1,-2-7-1,0 3 0,-3-6 1,2 2-1,-6-3 0,2 0 1,-2 0-1,3 0-1,0 0 1,-2 0-2,8 0 0,-4-2-5,12 2-11,0 0-5,0 0-8,0 0-31,6-2-29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40:49.18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147 0 148,'0'0'31,"-15"3"-8,5-3-14,10 0-4,-14 3-1,14-3 0,-17 7-1,10-3-2,1-1 0,6-3 0,-7 9 0,7-9 0,0 11-1,0-11 1,9 12-1,-1-7 1,2 1-1,2 1 0,-4 1 1,4-1-1,-5 2 1,-3 3-1,-3-4 1,-1 3 0,-2-5 0,-7-1 0,-5-2 0,-2 2-1,-4 1 0,0-6 0,2 7-1,-2-7-2,10 2-5,-3-2-11,13 0-5,0-10-10,9-5-30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5.1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2 146 151,'-4'-10'30,"4"10"-11,0-9-9,9 6-3,-2-6-1,9 0-3,0-2-1,7 2 0,-1-7 0,2 5-1,-3-6 1,1 6-2,-2 1 0,-4-1 0,0 5-1,-7 2-3,3 5-7,-12-1-8,14 7-6,-14-7-13,3 15-34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5.2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6 134,'0'-7'36,"0"7"-12,0 0-13,0 0-5,-6 0 0,6 5-3,-6 4 0,6 0-1,-2 5-1,1 1 0,1 2 0,-2-2-1,2 1 1,0-3-1,0-1 1,2-3-1,-2-9-2,6 5-1,4-2-5,-10-3-12,16-12-3,-9-4-16,2 2-29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40:49.75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 33 152,'0'0'29,"-3"-7"-8,3 7-13,0 0-3,3-11-1,5 9 0,1-1-1,4 2-1,-2 0 0,6 0 0,-1 0 0,2 1-1,1-1 0,-4-1 0,0 0 0,-1 1-1,-6 0 0,-1 1-2,-7 0-2,0 0-9,2 4-7,-5 0-5,-6 4-17,-1-4-35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40:49.99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-2 11 149,'-2'7'32,"2"-7"-10,0 0-10,9 5-5,1-4-3,3-1-1,6-1 0,-2-2-2,3 1 0,1 0 0,-4 1-1,1-2-2,-6-1-5,3 4-13,-3 0-2,-5-1-11,-7 1-33,13-8-19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40:51.15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31 45,'0'0'57,"0"0"-11,0 0-25,0 0-7,0 0-4,0 0-3,0 0-1,8 7-1,-8-7 0,17 1-2,-5-1 1,4 0-1,0 0-1,4 0 0,-5-1 0,4 1-1,-4-4 0,-1 4-1,-1-2 1,-3 0-1,-3-1 0,-7 3-1,0 0-2,2-11-2,-2 11-8,0 0-7,-6-11-5,-2 6-19,8 5-30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40:51.40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58 9 100,'0'0'49,"-7"-6"-20,7 6-14,-9-3-5,9 3-2,0 0-3,-5 6 1,5-6-3,-9 17 1,8-3-1,-4 3 0,0 0-1,2 4 0,-3-1 0,3-1-1,1-1-1,-1-3 1,3-5-3,0-2 0,0 2-6,0-10-12,13-2-2,-6-3-8,4-5-29,0-3-31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40:52.12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78 219 174,'0'0'23,"8"-10"-4,1 2-16,1-2 2,4-1-2,-3-3-1,4-3-1,-5-4 2,1 0-2,-3-2 1,1 0-1,-5 3 0,0 2 1,-4 3-1,2 7 0,-2 8 0,0 0 1,-4 0-2,-2 13 1,2 0 0,-2 6-1,-1 4 0,1 3 0,3 4 0,-2-3 0,2 2 0,1-3 0,0-1 0,0-4 0,-1-2 0,2-4 0,0-2 0,-2-3-1,1 0 1,-2-4 0,4-6 1,-13 6-1,5-2 0,-4-1 0,2 1 0,-4-1 0,0-1 0,0 1 0,-2 1 0,5-2 0,1 0 0,3 0 0,7-2 0,0 0 0,0 0 0,0 0 0,8 4 0,5-2 0,1-2 0,6 0 0,-3 0 0,4 0 1,1 0-1,-2 0 0,0 0 0,-3 0 0,-2 1 0,-5-1-1,3 3-4,-13-3-10,14-1-6,-14 1-5,12-14-13,-5 5-45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40:53.02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169 24 118,'3'-7'40,"-2"-2"-14,-1 9-12,0-8-5,0 8-2,0 0-1,0 0-1,-6 1-2,1 7 1,-3 2-1,0 5-1,1 2 0,-3 7-1,-1 3 1,2 9-1,-4-1 0,2 4 0,0 3-1,2 0 1,-4-1 0,3-4-1,0-5 1,0-9-1,2 0 0,2-5 0,2-6 0,0-4 0,4-8-1,0 0-1,0 0-4,0-8-9,4-6-6,0-2-4,2-1-13,2-4-40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40:53.43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57 43 175,'0'-7'23,"1"-2"-4,9 1-12,-4-1-4,7 4 2,1 1-3,0 4 0,-2 0 0,3 5-1,-1 5 0,-4 4 0,2 6 0,-1-3-1,-5 6 1,2-4-1,-8 2 1,0 0 0,0-4 0,-7 0 0,0-4 0,-8 1 0,-3-5 0,-1 1-1,-1-2 1,-3-1-1,3-2 0,3-2 1,-4-1-3,7-2 0,6 3-5,-6-5-9,14 2-5,0 0-5,0-8-15,4 2-41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40:53.97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102 10 181,'4'-10'22,"-4"10"-1,0 0-15,0 0-2,0 0-1,0 11-1,-1 2-1,-4 4 0,-3 2 0,1 1 0,-5 0-1,1 3-1,-2 2 2,5 1-1,-5-3-1,3-2 1,4-2 1,-1 1-1,4-6 1,3-1-1,3-6 1,7-2-1,2 0 0,2-5 0,1 0-1,2-3-2,-1-1-1,-5-6-9,4 1-8,-11-1-4,4-4-12,-8 4-32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40:54.21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38 173,'0'0'24,"-5"-1"-3,5 1-12,0 0-4,11-5-1,0 1-2,8 4 1,-1-2-2,1 1 0,2-2-2,-1 0-2,4 3-11,-5-3-6,-1 1-5,-1-5-11,4 0-41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40:54.86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0 114,'0'0'41,"0"0"-18,0 0-9,0 0-4,0 0-2,0 0-2,0 0-2,9 0 1,2 1-2,-1-1-1,4 1 1,2 2-1,2-1 0,1-2-1,-2 2 0,1-1 0,-3 2-1,-1-2 0,-3-1 1,1 0-2,-12 0-1,8 0-2,-8 0-11,0 0-5,-4 0-4,4 0-13,-13 0-36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5.3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13 156,'-13'-7'27,"13"7"-7,-14-6-13,14 6-2,0 0-4,0 0-2,0 3-3,0-3-15,4 6-4,1 3-12,1-1-30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40:55.11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10 7 184,'-10'10'22,"10"-10"-2,0 0-13,7 3-3,5-3-1,5 0-1,1 0 0,5 0-1,-2-1 0,2 1-1,-4 0-1,-1-2-1,2 1-2,-10-5-8,4 5-9,-4-3-2,3 3-11,-2-3-32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40:55.56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15 161,'-4'2'27,"4"-2"-9,0 0-9,0 0-2,0 0-2,0 0 0,0 0-2,0 0 0,7 0-1,3 0-1,-1-1 0,2 0 0,3-1 0,-1 1-1,0 0 1,0-2-1,-6 2-1,3-1 0,-10 2-3,14 0-10,-14 0-6,0 0-4,7-4-11,-7 4-35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9:40:56.37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59 216 179,'7'-7'23,"0"-2"-3,-1 6-14,2-6-2,-1 4-1,2-3 0,4-1-1,-6-1 0,3-3-1,-3-1 0,4-2 0,-1-4-1,-3 0 1,2 1-1,-2 3 1,0 1-1,-1 1 0,-5 6 1,-1 8-1,0 0 1,0 0-1,-4 12 1,0 2-1,-5 9 0,3 3 0,-2 2 1,2 1-1,-2 0 0,2 1 0,3-2-1,-4 0 1,1-9 0,1 1 0,2-5 0,0-2 0,0-2 0,2-2 1,1-9-1,-7 12 0,7-12 1,-3 6-1,3-6 0,0 0-1,-6 6 1,6-6 0,-13 5 0,5-4 0,2 0-1,-7 0 1,0 0 1,1 2-1,0 0 0,4-1 0,-1-2 0,9 0 0,-7 0 0,7 0 0,0 0 0,0 0-1,0 0 1,0 0 0,3 0 0,-3 0 0,14 0 0,-2 0 0,-4 0 0,3 0 0,2 0 0,1 0 1,1 1-1,2 0 0,-3 0 0,3 0 0,-3 0 0,2 0 0,-5-1 0,2 0 0,-2 0-1,-6 0 1,-5 0-2,7-2-4,-7 2-6,0 0-9,0 0-4,0 0-11,-6-3-43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07.1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20 60,'0'0'58,"0"0"-23,0 0-19,0 0-4,0 0-5,0 0-2,0 0-1,0 0-1,0 0 0,4-3 1,5 3-1,1 3 0,0 0-1,1-2 0,3 2 0,2-1-1,1 0 1,-2-1-2,5-1 1,-4 0-1,0 0 0,-4-1 0,-3-2-1,1 2-2,-10 1-3,8-11-10,-8 11-7,-4-7-11,-2 3-27,-2-1-18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07.4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14 92,'0'0'50,"0"-8"-18,0 1-17,0 7-5,0 0-2,7 0-3,-7 0 0,2 7-2,-2 1 1,4 5-2,-4 1 0,0 2-1,-4 3 0,-1 1 0,3-1-1,-1 1 1,-6-2-1,6-2 0,0 0-1,-4-5 0,6 1-1,1-12-1,-4 13-8,4-13-9,0 0-5,0 0-15,0 0-32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08.4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296 36 72,'0'0'54,"0"0"-24,0-7-13,0 7-6,0 0-4,-3 7-1,-7-3-2,5 5 0,-8-2-2,-1 4 2,-2-1-2,-5 2 0,0-2 0,-2 0 0,2-2-1,-6-1 2,2-4-3,4 0 1,-2-3 0,5 0-1,4-4 1,1 1-1,7-8 0,6 2 1,0-2-1,3-1 0,10-1 0,-5 1 0,7 0 1,3 0-1,-2 2 0,-1 2 0,1 0 1,0 5-1,-2 2 0,1 1 0,1 0 1,-2 4-1,-1 3 0,0 2 0,0 1 0,-3 0 0,1 2 0,0-1 1,1 1-1,-4-1 0,3 1 0,2 0 1,0 0-1,0-5 0,1 1 0,2 0 0,1-4 0,1-2 0,5-1 0,-5-1 1,7-2-1,-6-3 0,1-2 0,2-2 0,-8-1 0,0-3 0,-7 0 0,0 0 0,-4 0 0,-4 0 0,-9 0 0,-5 2 0,0 5 1,-5 0-1,-6 2 1,1 1-1,-4 3 1,5 0-1,-3 3 1,0 3-1,3 2 0,4 0 0,2 4-1,-5-5-2,7 6-5,-2-3-12,4-1-3,0-5-10,4-3-31,10-1-21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4:31.1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185-1 26,'0'0'26,"0"0"-4,0 0-3,0 0-3,0 0-3,0 0-1,0 0-3,0 0-2,0 0-3,0 0-1,0 0-1,0 0-1,0 0 1,0 0-1,0 0 1,-3 5 1,3-5 0,0 0-1,-4 10-1,4-10 1,-3 13-1,3-13 0,-1 15-1,0-6 1,-1 0-1,2 1 1,-3 1 0,2 0-1,-2 0 1,3 0 0,-2 1-1,-1-1 1,1 0-1,2 0 0,-1 0 0,0-2 1,0 0-1,0-1 0,-1 0 1,1 0-1,0-1 1,-1 0-1,-2 0 1,3 2 0,-2 1-1,1-2 2,-1 0-4,0 0 4,0 1-2,0-1 1,3-8 0,-8 14-1,8-14 1,-10 11 0,10-11 1,-13 10-2,6-6 2,0 0-1,-2-1 1,2-1-2,7-2 1,-13 4 1,13-4-2,-9 0 0,9 0-1,-9-3 0,9 3 0,-11-12-3,11 12-8,-8-15-20,3 6-2,3-4-3,-1 2-2,0-1-1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60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128 75 23,'0'0'20,"6"-5"-1,-6 5 0,0 0-2,6-8 1,-6 8-3,0 0-4,8-5 0,-8 5-1,0 0-2,3-9-1,-3 9-1,0 0-1,0 0 0,1-9-1,-1 9 0,0 0 0,0-7-1,0 7 0,-3-8 0,3 8-1,-8-8 0,1 3-1,7 5 2,-14-6-2,8 5 0,-3-1 0,1 2 0,-1-1-1,1 1 1,1 0-1,7 0 0,-12 5 0,12-5 0,-13 9 0,13-9 0,-10 13 0,7-7 0,0 3 0,-2-1 0,5 3 0,0-2 0,0 0 0,6 1 1,0-2-1,3 1 0,-1-1 0,3-1 0,-1-1 0,1 1 0,0-1 0,-1 1 0,0-1 0,0 1 0,1 1 1,-3 1-1,-1-2 0,-1 0 0,0 3 0,0-5 0,-2 4 1,-4-9-1,4 13 0,-4-13 1,0 10-1,0-10 0,-1 12 1,1-12-1,-8 12 1,8-12-1,-11 9 1,11-9 0,-15 10-1,4-6 1,1 0 0,-4-4-1,0 2 0,-1-2 0,1 0-1,-1 0 0,3 1-2,-2-1-3,14 0-14,-14 0-3,14 0-10,-12 4-30,12-4-25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61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23 53,'0'0'51,"0"0"-11,-5-8-19,5 8-8,0 0-5,0 0 0,-1-8-3,1 8-1,0 0 0,0 0 0,0-7-2,0 7 0,0 0 0,0 0-1,0 0 0,0 0 0,0 0 1,0 0-1,1 5 0,-1-5 0,0 13 0,2-2-1,-2 0 1,0 0-1,0 4 1,0-1-1,-2 0 0,2 2 0,-1 1 0,-4-2 0,3 1 0,-1 4 0,3-4 0,-3 5 0,2-6 0,-1 3 0,2 0 0,0-4 0,0 2 0,0-2 0,3-1 0,0-3 0,5-1 0,-2 1 0,0-1 0,2-3 0,-3 1 0,-5-7 0,12 11 0,-12-11 0,8 7 0,-8-7 0,0 0 0,9 8 0,-9-8 0,9 0 0,-9 0 0,10 0 0,-3-1 0,-7 1-1,13-7 1,-6 5-2,1-1-1,-2-4-5,2 2-10,-8 5-5,11-9-12,-11 9-29,6-11-10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61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47 119,'0'0'36,"0"0"-17,0-10-8,0 10-3,0 0-2,0 0 0,0-7-3,0 7 1,0 0-1,0 0 0,0 0-2,0 0 2,5-3-1,-5 3-1,12 0 0,-6-1 0,6 0 0,0 0-1,2 1 1,-2-3 0,5 1-1,-3 1 0,-1-2 1,1 1-2,-2-2 0,1 0-2,-1 4-9,-3-3-6,2 2-6,-11 1-13,10-2-31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6.3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101 0 92,'0'0'53,"0"0"-23,0 0-17,-4 2-4,4-2-1,0 10-4,3-2 0,-3 0-1,6 4-1,-4-3 0,1 6 1,0 0-1,0 4-1,-3 0 1,6 2-1,-5 3 0,1 0 0,-2 1 0,0 2 0,-6-1 0,1-2-1,-2 0 1,-3-2-1,0-1 0,1-5 1,-4 2-1,1-9 0,2 1 0,-1-5 0,0-2 0,4-3-1,-1 0-1,2-11-2,6 3-8,0-10-8,0-1-5,3-7-15,0-2-35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30 13,'0'0'17,"0"0"3,0 0-3,0 0 1,-4-4 1,4 4 1,0 0-3,0 0-1,-11-3-5,11 3-2,0 0-2,0 0-1,-6 0 0,6 0-2,0 0 0,0 0-1,0 0 0,6 4 0,4-4 0,-3 0-1,4 0 0,3 2 0,0-2-1,5 0 0,-1 1-1,1-1 1,-2 0-1,-2 0 0,0-2 0,0-2 0,-2 2 0,-2-1-2,-3 2-3,-8 1-13,9-10-3,-9 10-12,2-8-25,-2 8-27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26 217 119,'0'0'40,"5"-11"-15,-5 11-19,9-17-1,4 8 1,-8-6-2,5 1 0,0-2-2,0-3 0,-1-2 0,2 0-1,-7 1 0,6 3 1,-7 1-1,-2 3 1,1 5-1,-2 8 0,0 0 0,0 11 0,-3 3 0,0 6-1,-2 3 1,-1 7-1,-1 0 0,2 3 0,1 0 1,4-4-1,-1 2 0,-1-4 1,2-3-1,0-2 0,0-3 1,0-7 0,0 1-1,0-4 0,0-2 0,0-7 1,0 7-1,0-7 0,-8 0 0,8 0 0,-10-4 1,3 1-1,-2 2 0,2-1 0,-4 1 0,5 1 0,-4 0 0,3 1 0,-1 1-1,8-2 1,-9 3 0,9-3 0,0 0 0,0 0 0,0 0-1,9 6 1,5-6 0,0 0 0,3 0 1,7 0-1,-3-1 0,5-2 0,1 0 0,-3 2 0,-1-2 0,0 0 0,-3 1 0,-5 1 0,-1-3 0,-5 3 0,-2 0-2,-7 1-1,0 0-10,0 0-8,0 0-4,-9-1-20,1-4-36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4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348 18 67,'0'0'37,"11"-9"-7,-11 9-12,9-8-4,-1 7-5,-8 1-3,0 0-1,6-6-1,-6 6 0,0 0-1,-3 5 0,-4-1-1,0 5 1,-4 0-2,-2 2 1,2 3 0,-4-1-1,0 1 0,1 3 0,-2-1 0,-1 2 0,1 2-1,-1 1 1,2 1-1,-1 3 1,0-1-1,1 1 0,0 0 0,3 1 1,-3-3-1,4 1 0,-2 1 1,3-3-1,0-1 0,0 0 0,3-3 1,-1-2-1,2 0-1,-1-4 1,3-2 1,1-3-2,3-7 2,-3 11-1,3-11 0,0 0 0,0 0 0,0 0 0,0 0 0,0-6 2,0 0-2,0-3-2,0-4 4,0 0-2,0-1-2,0-6 2,3 4-1,-3-1 1,1-2 0,1 3 0,-2 5 0,1-1 1,-1 12-1,0-7 0,0 7 2,0 3-2,-3 6 1,-1 3-1,0-1 1,1 4-1,-1 1 1,0-2 0,-1 1-1,2-2 1,2 0-1,0-4 0,1 2 0,0-5 0,0-6 0,4 7 1,-4-7-1,13 0 0,-5-1 0,2-3 1,3-2-1,1-1 1,3-2-1,4 1 0,-4-4 1,3 4-1,2 0 1,-4-2-1,-1 3-1,-1 1-1,-3 3-1,-13 3-10,12-5-8,-12 5-6,0 0-22,-4-1-39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201 228 25,'0'0'63,"0"0"-14,0 0-27,7-5-8,-7 5-3,8-8-4,-5 2-1,7 2-2,-4-8 0,4 1-1,0-2 0,-2 2-1,2-6 0,-3 3 0,0-2 0,-4-2-1,-1 2 1,-2 1-1,-2-3 0,-1 6 0,-7 0 0,0 3-1,2 1 1,-6 5 0,1 3-1,0 2 0,0 9 1,-1 1-1,0 4 1,1 6-1,2 2 0,1 4 1,0 2-1,3 3 1,-3 0-1,6 3 0,-4-1 0,4 1 1,1 0-1,-1 0-1,-2-1 1,2 2 1,-4-2-1,2 0 0,-3-2-1,2 0 2,-3-3-1,3-1 0,-3-5 0,2-2 0,4-6 0,-1-1 1,0-3-1,2-4-1,3-8 0,-3 6-1,3-6-2,0 0-8,4-6-8,3-6-6,-4 1-19,1-3-35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6:47.4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13 94,'-6'0'43,"6"0"-20,0 0-7,-10-1-6,10 1-2,0 0-3,9 0-1,-9 0-1,14 2-1,-8-2 0,8 1 0,-1-1-1,4 0 0,-2 0 0,7 0 0,-5-1 0,1-1-1,-1 0 1,3 0-1,-6 1 1,-4-1 0,2 1-1,-2 1 0,-6 0-1,-4 0 0,11 0-4,-11 0-11,0 0-6,4-3-13,-4 3-29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6:47.8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62 98,'2'-8'48,"0"-2"-21,-2-3-16,4 5-3,-4-4-1,0 12-3,6-11 0,-6 11-1,0 0-1,0 0 0,0 0 0,0 12-1,-3 3 1,-1 0-1,1 4 1,1 3-1,0 1-1,-4 0 0,5-2 1,-1 0-1,1 0 0,1-4 0,0-2 0,0-1-1,0-4-2,0-10-2,0 11-14,0-11-5,0 0-16,0 0-32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6:49.1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16 98,'0'0'47,"0"0"-23,0 0-10,-5 0-5,5 0-2,0 0-2,0 0-1,0 0-1,8 1-1,-8-1 0,19 0-1,-9 0 1,5 0-1,-1 0-1,5 0 0,-3-1 1,-1-2-1,1 2-1,-5-1-2,1 2-4,-5 0-13,3-2-7,-10 2-19,10-8-32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6:49.4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0 146,'0'0'33,"0"6"-10,-10 1-16,7 6-1,-8 3-3,6 1 1,-3 2-2,4 6-1,-4 0 0,6 3 0,-1-2-1,1 2 0,2-6-1,0 1 0,0 1-5,-3-9-14,3-1-4,-2-6-14,2-8-32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6:50.4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10-1 76,'-10'2'61,"10"-2"-35,0 0-10,0 0-5,0 0-4,13 3-1,-5-3-2,4 0-1,0 1 0,5 0-1,3 1-1,-1-1 1,-4 0-1,4 0-1,-1 1 0,1-1 0,-5 1 0,-1-2-3,0 3-8,-6-1-11,3-2-11,-10 0-27,11-13-27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6:50.7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 0 150,'0'0'34,"0"6"-11,0 3-14,0 4-3,-3 2-3,-1 5-1,-2 4 0,3 7 0,-2-2-1,0 7-1,3 0 0,0-1 0,-1-1-1,-2-4-1,5-1-2,-5-14-15,5 1-5,0-16-13,0 0-36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6.5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13 123,'-5'-7'41,"5"7"-17,0 0-12,-7-9-5,7 9-3,0 0-1,0 0-2,0 0-3,0 0-8,0 5-9,0-5-9,0 10-22,0-10-23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6:51.6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35 123,'0'0'33,"0"0"-14,-3 8-6,3-8-4,0 0-2,0 0-3,9 0 0,-9 0-1,14 0-1,-4-1-1,1 0 0,-2-1 0,5-1 1,-1-2-2,1 3 0,-1-3 0,-3 1-2,1 2 0,-3-2-2,0 0-11,-8 4-9,10-9-10,-10 9-31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6:51.9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7 102,'0'0'50,"9"-8"-22,-9 8-16,0 0-5,0 0-1,0 0-3,4 10 0,-4 4 0,0 3-1,0 6-1,-3 1 1,2 7-1,0-2-1,-3 1 2,0 4-4,1-5 0,3 1-3,-1-5-15,1-4-5,0-2-17,0-4-34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6:53.2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31 96,'-6'3'52,"6"-3"-22,0 0-18,0 0-5,12 1-1,-12-1-2,17 0-1,-6-5 0,6 3 0,-1-2-1,5 4 0,2-3 0,2 3-1,-3-3 0,3 0 0,-5 3-2,1 0 1,-5 0-4,-8-4-1,4 2-16,-4 0-4,-8 2-18,7-8-35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6:53.4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14 138,'7'-8'37,"-7"8"-13,9-6-13,-9 6-5,0 0-2,1 13-1,-1 2-1,0 10 0,-1 6-1,-3 1-1,-2 7 1,3 3-1,-2-2 0,1-3-1,-1-1-1,5-5-2,-2-9-16,2-1-4,1-14-16,-1-7-31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6:54.4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0 65,'-14'4'39,"14"-4"-8,0 0-14,0 0-3,0 7-5,0-7-1,4 2-2,6-2 0,3 1-2,0-1-1,4 0-2,-2 0 1,4 0-1,4 0 0,-5-1-1,2 1 0,-3-2-2,1 2-7,-5 0-12,-6-3-8,3 1-23,-10 2-17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6:54.6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0 110,'0'0'42,"0"9"-16,0 3-17,-1 9-2,-8-1-2,8 8-2,-4 0 0,4 1-1,0 0 1,1-1-2,0 0 0,0-3-1,0 0-2,0-7-4,0 0-13,0-1-7,0-5-17,0-3-30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6:57.0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0 38,'0'0'41,"0"0"-4,-11 2-13,11-2-8,-9 4-5,9-4-3,-12 6-1,12-6-3,-8 4 0,8-4-2,-7 2 0,7-2 0,0 0-1,0 0 0,0 0 0,0 0 0,0 0 1,0 0-1,5 5 1,2-5-2,-2 0 2,7 1-2,-2 0 1,0-1 0,0 0-1,2 2 1,-3-2 0,-2 2-1,0-2 0,-7 0-1,13 3 0,-13-3-2,10 2-2,-10-2-12,11 0-12,-1 0-26,1-4-25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6:57.6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0 197 88,'0'0'54,"0"0"-27,0 0-15,0-8-5,0 8-1,3-8-1,-3 8-2,4-14 0,3 5-1,-3 0-1,5-4 1,-3 0-1,4-1 0,-3-2 0,1 2 0,-1-4 0,0 3 0,-2 3 0,-1-2 0,0 6 0,-4 8-1,2-12 0,-2 12 0,0 0 0,0 0 0,1 10 0,-1 1 0,0 2 0,0 5 0,-4 0 0,-1 6 1,1 0-1,-1 1 2,-4 3-2,2-3 0,-3-2 1,3 1-1,0-4 1,4-2-1,-3-2 0,3-2 0,2-1-1,-2-3 0,3 1-3,0-11-2,3 9-14,-3-9-8,6 7-20,-6-7-33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7:02.2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 0 74,'0'0'60,"0"0"-25,0 0-20,0 10-7,-2-3-1,-3 3-4,1-1 1,0 5-2,-2-3 1,2 6-2,0-1 0,2 2 1,-2 3-2,2 3 1,1 0-1,0 5 1,-2-2-1,1 0 1,-1 1-1,1-3 0,-3-8 0,3 0 0,-1-1 0,-2-7-1,4-1 1,1-8-1,0 0-2,0 0 0,0 0-8,0 0-12,0-8-13,1-6-32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7:02.9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7 92,'0'0'50,"-1"-9"-23,1 9-19,0 0-1,0 0-1,-3 6-2,3 1 1,0 1-1,0 2-1,3 0 1,3 4-1,-3 3 0,2 3-1,2 4-1,-1 0 0,3-3 1,-2 7-2,3-1 1,-3-2-1,1 1 0,5-5 0,-4-6 0,1 2 0,-5-5 1,4-4-1,-6-1 0,-3-7 0,0 0 0,7 1 1,-7-1-1,0 0 1,1-2-1,0-6 0,-1-6 1,0 3-1,0-2 1,0-6-1,0-2 1,0-2-1,-1 1 0,1-2 0,0 3 1,0-1-1,0-1 1,1 6-1,4 0 0,0 3 1,-2 2-1,-1 2 0,-2 10 0,4-9-2,-4 9 0,0 0-3,8-1-8,-8 1-9,0 0-10,8-1-30,-8 1-29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5:45.2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128 75 23,'0'0'20,"6"-5"-1,-6 5 0,0 0-2,6-8 1,-6 8-3,0 0-4,8-5 0,-8 5-1,0 0-2,3-9-1,-3 9-1,0 0-1,0 0 0,1-9-1,-1 9 0,0 0 0,0-7-1,0 7 0,-3-8 0,3 8-1,-8-8 0,1 3-1,7 5 2,-14-6-2,8 5 0,-3-1 0,1 2 0,-1-1-1,1 1 1,1 0-1,7 0 0,-12 5 0,12-5 0,-13 9 0,13-9 0,-10 13 0,7-7 0,0 3 0,-2-1 0,5 3 0,0-2 0,0 0 0,6 1 1,0-2-1,3 1 0,-1-1 0,3-1 0,-1-1 0,1 1 0,0-1 0,-1 1 0,0-1 0,0 1 0,1 1 1,-3 1-1,-1-2 0,-1 0 0,0 3 0,0-5 0,-2 4 1,-4-9-1,4 13 0,-4-13 1,0 10-1,0-10 0,-1 12 1,1-12-1,-8 12 1,8-12-1,-11 9 1,11-9 0,-15 10-1,4-6 1,1 0 0,-4-4-1,0 2 0,-1-2 0,1 0-1,-1 0 0,3 1-2,-2-1-3,14 0-14,-14 0-3,14 0-10,-12 4-30,12-4-25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7:04.0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28 79,'0'0'56,"0"-7"-29,0 7-12,0 0-5,0 0-3,0 0-3,0 0 0,0 0-1,10-3-1,-10 3 0,10-3 0,-10 3-1,13-7 1,-6 5-1,6 2 1,-7-3-1,5 0-1,2 3 1,-5 0 0,-1 1-1,2 2 0,-9-3 2,10 0-4,-10 0 1,0 0-1,10 4-2,-10-4-15,0 0-7,0 0-18,0 0-35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7:04.8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58 122 137,'0'0'36,"0"0"-14,4 4-14,-4-4-1,0 0-3,0 0-1,0 0-1,0 0 1,2-6-1,-2 6 0,5-13-1,0 1-1,0 1 1,1-1-1,1 0 2,0 0-2,0-3 0,0 7 0,-2-3 0,-5 11 1,8-6-1,-8 6 1,0 0-1,3-8 0,-3 8 0,0 4 0,0-4 0,0 9 0,0 2 0,0 1 1,0 2-1,0 6 0,-1 0 0,-1 1 1,-1 6-1,1-3 1,0 3-1,1 2 0,1-2 0,0-4 0,-2-1 0,2-1 0,0-6-1,0 1 1,0-5 0,0-11 0,2 12 0,-2-12 1,0 0-1,0 0 0,0 0 0,-10 0 1,4-2-1,-5-2 0,2 2 0,-2 1 0,-1-1 0,0 2-1,0 0 2,2-2-1,3 2 0,0 0 0,7 0-1,-10-3 2,10 3-2,0 0 1,0 0 0,0 0 0,0 0 0,6-2 0,2 2 0,1-1 0,1 1 1,3 0-1,2-4 0,2 3 0,2-1 0,-1 1 0,-2 1 0,1 0 0,-3-3 0,0 2 0,-1-1 0,-4 2-1,-4-2-1,4 2-2,-9 0-7,7 0-10,-7 0-7,0 0-20,0 0-38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7:08.7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20 62,'0'0'42,"0"0"-11,0 0-14,0 0-4,0 0-6,0 0-2,0 0-1,-10 2-1,10-2 0,0 0 0,-4 2-1,4-2 0,0 0 0,0 0 0,0 0 0,0 0 0,0 0-1,0 0 1,4 0-1,-4 0 1,15-2-1,-4 0 1,2 1-1,-2-2 0,5 2 0,1-3 0,0 3 0,-2 1 0,1 0-1,-2-1 1,-1 1-1,0 0 1,-3 1-1,-2 3 0,-1-1 0,-7-3 0,13 4 1,-13-4-1,10 5 0,-10-5 0,6 1 0,-6-1-1,8 0 1,-8 0-2,6-7-2,2 7-6,-8 0-13,0-10-12,0 10-29,0-10-17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7:09.2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6-1 126,'0'0'40,"0"0"-18,0 0-14,0 0-3,0 0-1,0 0-2,-5 4 0,5-4-1,0 9 0,0-1 0,0 1 2,2-1-2,-1 0 0,1 4-1,1-2 2,-2 3-2,-1 2 1,1-2 1,-1 5-2,0-2 0,0 5 0,0 0 1,0-4-1,-1 2 0,1-2 1,0-2-1,0-3-1,0 2 2,0-7-1,0-7 0,0 11 0,0-11-1,0 0 1,0 0-3,0 0 0,0 0-4,0 0-15,0 0-9,0 0-28,0 0-29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5T20:15:40.5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55 92,'9'-6'42,"-8"-1"-17,-1 7-9,6-12-5,-6 12-2,4-11-3,-4 11-1,0-9 0,0 9-2,-11-6 0,1 5 0,-3-1-1,0 2 0,-4 1-2,2 3 1,-1 2 0,2 1-1,-3 1 0,5 0 0,1 2 0,7 0 0,1 0 0,3 2 0,3 0 0,1-1 0,7 2 0,1-1 0,5 2 1,-6-2-2,2 1 2,1-2-1,-5 0 1,2-4 0,-7 1 0,-4-8 0,7 11 0,-7-11 0,-5 7 0,-1-3 0,-7-2-1,0-1 0,-1 0 1,0 1-1,-2-1-1,2-1-1,4 0-3,-1-6-8,11 6-9,0 0-6,3-6-23,7-1-38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0-1 169,'7'10'27,"-7"-10"-6,0 8-15,0-8-3,-3 8-1,3-8 0,0 9-2,0-9-1,0 7-1,0-7-3,9 7-16,-3-7-2,-6 0-14,11-13-35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0 174,'0'0'24,"0"0"-4,0 0-15,0 12-2,0 1 0,0 7-1,0 2 0,3 4-1,-3 1 1,0 3-1,-3 2-1,-3 1 1,3 0 0,-4-5-1,1 2 0,4-5 0,2-1 1,0-7-1,0-1 0,8-6 0,2-2 0,1-4 0,5-3 0,-2-1 0,2-2-2,0-5 0,1-2-2,-6-4-10,2 1-8,-8-3-5,0 1-21,-5-3-35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36 170,'-9'-7'26,"9"7"-6,1-11-14,12 8-2,1-4-1,5 4-1,5 0-1,0 1 0,3 2-2,-4 0-1,4 1-3,-11-1-13,6 3-5,-6-2-10,-1 2-28,-2-1-29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2 177,'0'0'25,"0"0"-4,0 0-16,-6-2-1,6 2-1,0 0-2,0 0 0,0 0-1,0 0-1,0 0-1,0 0-1,-1 4-2,4 4-13,-3-8-4,0 17-8,-2-9-30,1 5-26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5:47.2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22 53,'0'0'51,"0"0"-11,-4-7-19,4 7-8,0 0-5,0 0 0,-2-8-3,2 8-1,0 0 0,0 0 0,0-7-2,0 7 0,0 0 0,0 0-1,0 0 0,0 0 0,0 0 1,0 0-1,2 5 0,-2-5 0,0 13 0,1-3-1,-1 1 1,0 1-1,0 2 1,0 0-1,-1 1 0,1 0 0,-2 2 0,-2-2 0,2 0 0,-1 5 0,3-3 0,-3 3 0,2-5 0,-1 3 0,2 0 0,0-4 0,0 1 0,0 0 0,3-2 0,0-4 0,5 0 0,-2 1 0,0 0 0,2-4 0,-4 0 0,-4-6 0,12 11 0,-12-11 0,8 7 0,-8-7 0,0 0 0,9 8 0,-9-8 0,9 0 0,-9 0 0,9 0 0,-1-1 0,-8 1-1,12-7 1,-4 5-2,0 0-1,-2-6-5,1 3-10,-7 5-5,11-9-12,-11 9-29,6-10-10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0 170,'0'0'27,"1"11"-6,-1-11-13,0 0-2,0 0-2,0 0-2,0 0-1,0 0 0,0 0-3,0 0-4,0 0-15,0 0-2,0 0-12,9 0-33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25 148 45,'0'0'55,"-5"-6"-17,5 6-16,0 0-7,0 0-4,0 0-3,0 0-2,0 0-1,-6 2-1,6 4-1,-7 2 0,6 2-1,-2 4 0,1 0 1,2 3-2,0 1 0,0-1 0,0 2 0,5 1-1,3-4 1,-2-2-1,5-3 0,2-4 1,-5-3 0,10-2-1,-4-2 2,1-3-1,4-4 0,-4-4 0,2 0 0,-1-4-1,1 0 1,-3-5-1,1 0 1,-3-2-1,0 0 0,-9-3 0,-1 0 1,-2 0-1,-4-3 0,-6 5 0,2 0 1,-7 5-1,0 6 0,-2 1 1,-3 7-1,3 5 0,0 9 1,-3 3-1,1 6 0,2 1 0,2 2 0,1 1-1,1-4-1,9 2-1,-5-6-9,9 3-9,1-9-4,8 0-15,4-4-37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5 69,'10'-6'55,"-10"6"-18,0 0-21,0 0-4,0 0-4,0 0-1,0 0-2,0 0-1,0 0 0,0 0-1,0 0 1,0 0-2,-11 0 0,2 0-1,0 7 0,-3 1 1,-2 1-1,0 1-1,-2 1 0,3-1 0,1 2 0,0-3 0,5 2 0,-1-4 0,2 0 0,6-7 0,-2 12 0,2-12 1,0 9-1,0-9 0,5 7 0,-5-7 0,12 7 1,0-3-1,-4-2 1,4 0-1,1 3 1,1-1 0,-1 1-1,-1-3 0,-3 1 1,2 0-1,1 1 0,-8 0 0,-4-4 0,11 6-2,-11-6-1,0 0-8,6 8-9,-6-8-4,0 0-13,-6 8-31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-1-1 163,'0'0'25,"0"0"-6,0 6-14,0-6 0,5 7 0,-5-7-3,16 8 1,-6-7-1,0 6 1,0-4-1,1 1-1,2-1 1,-2 2-1,-1-2-1,2 0 1,-1 1-1,2-4-2,-6 4-3,-7-4-14,14 6-3,-14-6-7,10 4-29,-10-4-33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90 218 114,'0'0'38,"0"0"-17,12 2-8,-12-2-3,10 0-2,-5-7-2,3 3-2,-1-9 0,5 0-2,-7-4 1,7-2-2,-2-1 0,-6-1-1,0-1 1,-2 1 0,-2 2 0,-5 5 0,0 1 0,-5 4 1,-5 3-1,3 5 0,-1 1 0,0 4 0,5 5-1,-4 3 1,4 4-1,1 4 1,1 4-1,-1 3 1,4 1-1,-4 4 1,3 0-1,1 1 1,-4 4-1,2-5 1,3-3 0,-4 4-1,2-5 1,1 1-1,1-1 1,1-2-1,-3-1 0,1-3 1,1 2-1,1-6 0,-2 0 0,3-4 0,0-4-1,0-4-1,0-6-1,0 0-1,2 8-10,-2-8-7,7-10-5,-4-4-14,-1 1-35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53 175,'0'0'24,"-8"-5"-4,8 5-14,8-7-1,5 3-1,3-1-1,1 0-1,7 0-1,-4 0 1,5 2-2,-6 0 1,-1 1 0,2-2-2,-10 3 0,2-3-1,0 4-4,-12 0-13,13 0-2,-13 0-8,7 4-22,-7-4-38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0 175,'0'0'24,"0"0"-5,0 9-13,0-2-2,0-7 0,0 17-1,4-5-1,-3 3-1,1-2 0,-1 0 0,2 2-1,3-2 0,-1-2 0,1-7-1,4 0-1,0-5-2,7-2-13,-9-7-3,7-1-7,-3-8-18,3 2-36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20 165,'-16'-10'27,"8"6"-7,-4-3-9,12 7-7,0 0-1,0 0 0,0 0-3,0 0-3,10 8-11,-4-4-6,5 3-6,-4-5-16,6 3-36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98-1 180,'-1'0'23,"1"0"-3,-6 7-15,6-7-1,-1 16-1,-1-3-1,2 2 0,0 1-1,0 5 1,0 2-1,-1 5 0,-2 2 0,2 1 0,-2 0 0,-4 3-1,4-2 1,0-1 0,-4-5-1,3-5 0,-1-3 0,-2-6 0,3-2 0,-3-8-1,7-2-2,-16-9-2,13-1-7,-1-11-9,-3-2-3,3-9-13,4-4-33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7 181,'0'0'25,"0"-7"-4,0 7-13,0 0-4,0 0-1,0 0 0,0 0-2,0 0-1,0 0-2,10 0-3,-10 0-15,5 4-2,-5-4-6,15 0-23,-6 0-42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5:47.8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47 119,'0'0'36,"0"0"-17,0-10-8,0 10-3,0 0-2,0 0 0,0-7-3,0 7 1,0 0-1,0 0 0,0 0-2,0 0 2,5-3-1,-5 3-1,12 0 0,-6-1 0,6 0 0,0 0-1,2 1 1,-2-3 0,5 1-1,-3 1 0,-1-2 1,1 1-2,-2-2 0,1 0-2,-1 4-9,-3-3-6,2 2-6,-11 1-13,10-2-31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140 9 121,'5'-4'40,"4"0"-15,-9 4-14,10-4-2,-10 4-3,0 0-1,0 0 0,0 0-2,0 3 0,-4 5-1,-6-3 0,1 6-1,-5-1 0,-3 1 0,-4 0-1,4 0 1,0-2-1,0 1 0,3 0 1,4-1-1,5-3 1,-3 3-1,8-9 1,0 12-1,5-5 1,-1-1-1,6 0 1,-2-1-1,4 1 0,3 0 1,-1-2-1,0 1 0,1-3 0,-1 1 0,0 0 0,-6 1 0,2-1-1,-10-3-2,13 5-3,-13-5-13,0 0-2,0 0-9,-3 6-22,-7-6-38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0 187,'0'0'23,"0"0"-6,7 6-11,8-4-3,4 0 0,-1 0-1,2 0-1,3 1 0,-5 2 0,-1 1-1,-1-3-1,-2 0-1,-1 4-3,-13-7-15,14 9-2,-14-9-7,13 2-24,-13-2-39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20,'0'0'23,"0"0"1,0 0-6,0 0 1,0 0-2,7-7-4,-7 7-3,0 0-4,0 0-3,0 0 0,0 0-3,9-3 1,-9 3 0,0 0 0,0 0-1,0 0 1,0 0 0,0 0-1,5 0-1,-5 0-1,0 0-1,0 0-2,10 0 0,-10 0 0,0 0-1,0 0 1,9-3-3,-9 3-13,0 0-17,0 0-1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503 10 3,'0'0'27,"0"0"3,0 0-5,0 0 2,0 0-8,0 0-4,5-3-2,-5 3-3,0 0-2,0 0-2,9-3-1,-9 3-1,0 0 0,0 0 0,0 0 0,0 0 0,7-3-1,-7 3 0,0 0 0,0 0-1,0 0 1,0 0-2,0 0 1,0 0-1,0 0 0,-6-1 0,6 1 1,-10 0-1,10 0 0,-14 0 1,6 0-1,-4 0 0,-1 1 0,-2 0 0,-1 0 0,-7-1 0,2 1 0,-7-1 0,-2 0 0,-3 1 0,-4 1-1,5 1 1,-5-1-1,5 3 1,4-1-1,5 2 0,3 1 0,10-1-1,2 1 2,8-7-1,-4 12 0,4-12 0,3 10 0,2-3 0,7 1 0,0-1 0,4 0 0,4 3 0,4 1 0,3 2 0,1 0 0,-1-3 0,2 3 0,-6-2 0,1 1 0,-10-1 0,-7 1 0,-3 0 1,-4 1-1,-11 1 0,-6 2 1,-7 0-1,-5 3 0,-2 1 1,-3 2-1,-2-4 1,1 6 0,5-2-1,2-2 0,5 0 0,6-2 0,4-1 0,6-5 0,3 4 0,4-7 0,0-1 0,5 1 0,4-3 0,2 0 0,2-3 0,6 1 1,2-4-1,3 0 1,6-2-1,3 0 0,2-1 0,3-1 2,-1-1-2,2 0 0,0 2 0,-4-1 0,-1 0 0,-3 4 0,0-4 0,-4 2 0,-1 2 0,-2 0 0,-7 2 0,-1 0 0,-4 0-3,-3-2 0,-1 8-6,-8-8-7,0 0-6,0 0-5,-8-2-20,-2-4-43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90,'0'0'51,"0"0"-23,0 0-13,0 0-3,0 0-5,0 0-1,0 0-1,-5 0-1,5 0 0,0 0-2,0 0 0,-2 5 0,2-5-1,-2 11 0,2-11-1,-3 13 2,0-5-2,-1 0 1,2 1 0,1 1-1,1 0 0,0 0 1,0-2-1,3 0 1,4 0-1,-7-8 0,11 7 0,-5-6 0,2-1-1,1 0-1,-9 0-4,15-11-12,-6 1-3,1 1-8,-4-4-20,1 2-33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14 174,'0'0'22,"-2"-8"-3,2 8-12,0 0-3,6-6-1,-6 6 0,0 0-2,0 0-1,6 6-1,-6-6-2,0 7-10,0-7-7,0 7-4,0-7-14,0 0-36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145 12 123,'0'0'38,"0"0"-15,0 0-9,3-5-7,-3 5-1,0 0-1,4-7-2,-4 7 1,-4 0-1,-3 0-1,-3 3 0,-4 1 1,-2 4-2,-3 1 0,2 1 1,-2 0-2,3 2 1,2 1 0,5-2-1,2 1 1,7 0-1,0-4 0,7 2 1,3-4-1,3 2 0,3-2 0,-2-1 0,1 1 0,2-5 0,2 4 0,-6-3-1,4-2 1,-6 0-2,6 0-1,-6-4-5,4-1-11,-7-2-2,2 2-8,-6-5-27,-4 10-23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20 169,'-7'0'24,"7"0"-6,0 0-12,6-9 0,6 9-3,-2-5-1,3 5 0,1-2 0,1 2-1,-1 0-1,-1 0 0,-1 1-1,0-1-5,2 2-12,-3-2-2,1 0-9,-2-2-24,4-3-28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 6 145,'0'0'31,"1"-8"-9,-1 8-13,0 0-2,0 0-3,0 9 1,0-1-2,0 7-1,0-2 1,-1 4-1,-2 1 0,0 2-1,-2 0 0,-1 1 0,2-2 0,-3 0-1,1-3 1,0-2-1,2-4 0,1 0 0,-3-2 1,6-8-1,-4 7 0,4-7-1,0 0 0,0 0 0,0 0-3,0 0-11,0-4-4,0-5-5,3-1-12,1-4-35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3 169,'0'0'23,"-8"-3"-3,8 3-13,4 0-1,5 2-2,1-2-1,2 3 0,3-2-1,6-1 0,-3 0-1,8 0 0,-6 0 0,5-3 0,-5 2 0,2 0-1,-5 0 0,-5 1-1,0 3-1,-12-3-2,10 13-4,-12-5-12,-1 5-2,-8-1-9,-2 3-27,-4 0-22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1:24.4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619 9 20,'10'-5'49,"-10"5"-8,6-2-13,-6 2-8,10-2-6,-10 2-4,0 0-3,11 0-1,-11 0-2,0 0 0,0 0-2,0 0 0,0 0 1,-7 0-1,3 0-1,-6 0 1,1 4 0,-3-2-1,-7 0 0,1 1 0,-2-1 1,-6 2-2,-4 0 1,1 3-1,-4-1 1,-7 0 0,0 2-1,2 1 0,-5 1 0,1-2 1,1 3-1,2-2 1,7-2-1,0 2 0,7-2 1,5-1-1,6 0 1,1 0-1,7-2 1,6-4-1,-7 13 1,7-13 0,3 11-1,5-4 1,4-1-1,1 1 1,2-1-1,2 2 1,0-4-1,9 2 0,-5 1 1,6 1-1,0-2 0,2 3 0,0 0 0,0 0-1,-2 0 1,-6 0 0,2 1 0,-6 0 1,-4 2-1,-8-2 0,-2 1 0,-4 4 0,-8 1 0,-5 4 0,-9 3 1,-4 0-1,-4 2 0,-2 0 0,-5 0 0,3-1 0,2 0 0,-3-1 1,7-7-1,3 2 0,5-2 0,6-3 1,3-1-1,7-3 0,5 2 1,0-4-1,6-3 0,7 1 0,2-3 0,4 0 0,4-2 0,5 0 0,0-3 0,4-1 0,6 1 1,-2 0-1,5 0 0,1 2 0,1-2 0,-5 2 0,2 1 0,-1-4 0,-5 3 0,-3-1 0,-1-1 0,-5 2 0,1 0 0,-9 0 0,-2 1 0,0 0 0,-3-1 0,-7 1 0,-5 0 0,11 0 0,-11 0-2,0 0-1,0 0-8,0 0-11,0 0-4,0 0-17,-8-7-41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28 162,'0'0'27,"3"1"-6,6 3-6,-2-4-11,6-1 0,1-2-1,3 3-1,1-4-1,1 2 0,-5 1-1,2-4 1,-1 3-2,-2 0-2,1 2-4,-10-1-12,8 0-2,-2-2-8,-2-1-26,2 0-28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82 6 145,'3'-9'30,"-3"9"-8,0 0-12,0 0-3,0 0-2,-3 12 0,-3-2-2,-1 7 0,0 1 0,-3 2-1,-1 1-1,4-1 1,-5 1-1,5 0-1,0-5 1,3-1 0,1-1-1,3-3-1,0 0 0,3-2-3,8-1-11,-4-7-5,8 2-3,-4-4-14,4-2-34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144 0 178,'0'0'24,"-5"10"-4,5-10-12,-5 19-2,3-7-3,0 1-1,-3 5 0,2 1-1,1 0 0,-1 1 0,-6-1 0,4 3-1,-7 2 0,2 2 1,0-4 0,-1 1-1,-2-6 0,2-1 1,2 0-1,-1-7-1,5-4-1,-4-6-1,9 1-6,-3-13-11,3 0-3,2-12-7,3 0-28,5-3-28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23 194,'-3'-16'21,"3"16"-2,3-8-14,-3 8-2,7 0-1,-7 0 0,11 3-1,-11-3-3,10 11-1,-10-11-12,0 10-5,0-10-3,0 9-12,0-9-35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5 142,'-5'-6'32,"5"6"-10,0 0-12,3 0-3,-3 0-1,7 11-1,-2-2-1,2 5-1,0 0 0,1 3-1,-1-1 0,3 3 0,-2-3-1,1 4 0,-6-3 0,2 1 0,-3 2 0,-2 0-1,0 2-1,-1-2 1,-5-2 0,-2 1 0,-1 1 0,-2-4-1,1 6 1,1-10 0,-3 1 0,3-1-1,3 0-3,-4-9-6,10-3-10,0 0-3,0 0-10,-1-4-31,4-5-24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157 162 15,'0'0'35,"0"0"-2,0 0 0,0 0-9,8-1-7,-8 1-3,0 0-4,0 0-1,0 0-2,0 0-1,5-7-2,-5 7 0,8-6 0,-8 6-1,6-12-1,2 1 1,-3 1-2,0-3 1,2 0-1,-2-1 0,-3-1-1,-2 3 2,0 0-1,-2 1 1,-3 2-1,-5 0 1,3 5-1,-5 2 0,-1 2 0,1 2 0,0 5 0,-1 5-1,4 4 1,-3 1 0,-1 6-1,3 3 1,1 1-1,-2 2 1,2-1 0,4 2-1,2-2 1,-4 0 0,5-3-1,1-4 1,1 2-1,0-2 1,0-1-1,0 2 1,0-4-1,-1-1 0,-1 1 0,-1 0 1,0-2-2,-2 0 1,0-5 0,3 2-1,-7-4 0,6-2-1,3-7-2,-3 8-4,3-8-10,-5-8-3,5-1-6,1-5-16,5-3-35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5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52 180,'-1'-7'22,"1"7"-4,8-7-11,1 5-3,5-3-1,3 2-1,3 1 0,0 0-1,3 0 0,-6 0-1,0 0-1,-2 0-2,2 2-14,-4-4-2,-3 1-5,0-1-15,0 0-36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5 94,'0'0'47,"0"0"-22,0 0-10,0 0-4,0-9-3,0 9-1,0 0-3,0 0 1,0 0-2,0 0 1,0 0-2,-6 9 0,-1 0 0,4 1 0,0 5 0,-4 0 0,3 1-1,0 0 0,2 2 0,-3-4 0,5 0-1,0-3 1,1-3-1,5-1 0,-6-7 0,11 5 0,-4-5 0,3 0-2,-1-3-2,-2-6-11,1 1-4,-1-6-6,6 2-12,-9-5-34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4 185,'-10'-4'22,"10"4"-3,-15-1-14,15 1-1,0 0-2,3 5-2,-3-5 0,10 9-1,-10-9-1,7 9-4,2 0-12,-9-9-3,4 14-7,-4-14-19,9 12-34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182 0 171,'0'0'25,"0"11"-6,0-11-12,-4 16-1,3-6-2,1 5 0,0 0-2,-2 4 1,1 1-2,-2 2 1,1-1-1,-3 3 1,1-2-1,-1 2-1,-2-6 1,0 3 0,-2 0-1,3-3 1,-6 0-1,-1-4 0,2-4 0,-2-2 0,-1-1 0,-1-5 0,2-2-1,0-1 0,3-5-2,0-4-4,10 10-9,-2-22-6,4 6-4,7-4-17,8-5-34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1:26.0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56 17 74,'0'0'60,"0"-6"-24,0 6-20,0 0-5,-4-10-3,4 10-2,0 0-2,0 8-1,-3-2-1,1 5 1,1 3-1,-1 7-1,-3 4 0,2 4 0,0 2-1,3 6 1,-1 4 0,-2 2-1,0 1 1,-1-1-1,1-5 1,1 0-1,1-3 0,-6-2 0,4-6 0,0-5 0,2-7 0,-1 0 0,2-5 0,-2-3 0,2-7-2,0 0-1,0 0-2,0 0-15,10-10-4,-3-2-13,0-1-32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17 180,'-1'-8'23,"1"8"-4,-6-12-13,6 12-2,0 0-1,0 0-1,0 0 0,0 0-1,0 0-1,0 0-1,0 11-1,0-11-12,-4 11-6,4-11-3,0 0-12,0 0-34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13 174,'-6'0'23,"6"0"-4,0 0-11,0 0-4,0 0 0,6-8-2,5 6 0,2 2-1,1-1 1,3 1-1,-1-1 0,1 1 0,1 0 0,-2 0 0,2 0-1,-8-1 1,3 1-2,-3 0 0,-3 0-2,-7 0-3,10 2-11,-10-2-3,0 0-5,-3 8-18,3-8-31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12 186,'0'0'22,"0"0"-2,0 0-14,9-1-2,2-2-2,5 2-1,-2 1 0,2 0-1,-1 0 0,-1 0-2,2 2-4,-6-2-13,3 0-3,-6-1-5,4-2-21,1-2-40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32-1 137,'0'0'33,"0"0"-11,0 0-12,-11 2-4,11-2-1,0 0-2,0 0 0,0 0 0,0 9-1,0-9 0,-3 12-1,2-5 1,-3 3-1,1 1 0,1-1 0,-2-1 0,4 6-1,-1-4 1,-1 0-1,2-11 1,0 11-1,0-11 0,2 9 1,-2-9-1,5 0-1,-5 0 0,13-8-1,0 8-8,-5-8-9,5-3-5,-2-2-10,3 0-30,-1-3-17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25 176,'-11'-10'23,"11"10"-4,-6-10-13,6 10-2,0 0-1,5-5-1,-5 5-1,0 0-1,8 0-2,-8 0-1,4 10-9,-4-10-8,6 11-3,-6-11-16,11 8-29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159 0 169,'0'0'23,"0"0"-4,0 0-12,-8 1-2,0 0-1,-3 3-1,-2 1-1,-3 3 0,1-2-1,-1 4 1,0-2-1,2 1 1,0 1-1,1 2-1,5-1 0,3-1 1,5 0-1,0-3 0,5 0 0,4 0-1,4 0 2,0-3-1,1 2 0,0-4-1,1 0 1,-7 1-2,5-3 0,-3 0-2,4 0-13,-4-3-3,1-2-6,-2-4-16,-2 3-36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25 176,'0'0'23,"0"0"-4,-8 0-11,18 0-4,-2 0-1,11 0-1,-4 0-1,4-1 0,-1-1-1,2-1 0,-3 3-2,-4-5-3,3 3-13,-3 1-3,-5-3-6,2-1-21,3 3-30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74 170,'0'0'24,"7"-4"-3,-7 4-12,0 0-5,-1 6 0,-2 4-2,-2 3 0,-3-2 0,1 7-1,-5-1 0,3 1 0,1-1 0,-2-3 0,6 1 0,4-2-1,0 0 0,0-1 1,4-3-2,8 0 1,1-3 0,-3-6 0,9 0 0,-3-4 0,1-3 0,2-6 0,2-2 0,-5-1 0,1-4 0,-2 0 0,-2-2 1,-2 2-2,-6-5 1,-4 2 0,-1 0 0,-6 0 0,-6 6 0,-3 3 0,-6 7 1,1 4-1,2 3 0,-4 8-1,4 2-1,2 6-3,1-4-7,6 6-9,2-8-4,7 1-12,4-4-36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141 6 181,'0'0'24,"-5"-9"-5,5 9-14,0 0-1,-7 4-1,-2 1-1,3 5-1,-5 3 1,-2 0-1,-1 3 0,0 0 1,0 1-1,-1 2-1,4 2 1,1 1-1,3-2 1,4 2-1,2-3 0,1-3-1,4 2-1,3-5-2,7 1-9,-5-9-8,5-4-3,-1-3-11,5-2-37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189 0 190,'-3'2'22,"3"5"-1,0-7-15,-3 13-3,3-1 0,0 1-1,0 4-1,0 3 0,0-4 1,-1 6-2,-8-5 1,4 6 0,-7 1 1,4 0-2,-7-2 0,1-1 0,-1-4 0,0-1 0,-2 4 0,3-12 0,4-3 0,-3-1 0,2-4-2,1-1 2,4-2-1,1-5 0,2-3-1,3-6-1,0 7-7,6-11-7,1-2-5,4-7-6,6 5-20,-1-5-38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1:26.5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51 106,'0'0'50,"-2"-5"-23,0-4-16,2 9-3,2-12-3,-2 12-1,11-10 0,-5 7-2,5-2 1,-1 0-1,0 4 0,5 0-1,0 1 0,0 4-1,-1 1 1,4 2 0,-4 2 0,-3 3 0,2 1-1,-2 8 2,-8-3-1,3 5-1,-3-1 1,-3 2 0,-6 2-1,2-5 0,-6-3 1,1-2-1,-4-3 0,-2-2 1,-4-2 0,1-2-1,-1-5 1,1 2-1,-3-3 1,2-1-2,4 2 0,0-3-2,15 1-9,-12-2-9,12 2-6,1-14-17,10 2-42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8 158,'0'0'28,"3"-8"-8,-3 8-9,0 0-4,0 0-3,0 0-2,3 9 1,-3-2-2,0-7 0,0 8-1,0-8-1,0 9-4,0-9-11,0 0-4,0 0-7,11-1-18,-4-3-33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0 189,'-3'9'21,"3"-2"-2,4 7-14,-2 1-2,5 3-1,-2 1-1,1 2 1,3 0-2,-4-1 2,-2 0-1,4-1 0,-7 1 0,0 0 0,-2-1-1,-6-3 0,-1-2-1,-3 2-3,1 8-7,-4-11-10,3 1-3,-5-7-10,8-1-34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167 208 23,'0'0'27,"0"0"-1,0 0 0,0 0-4,0 0-5,0 0-3,0 0-3,0 0-2,0 0-1,0 0-2,0 0 0,-6-3-1,6 3-1,0 0 0,0 0-1,0 0 0,0 0 0,0 0-1,0 0 1,2-9-1,-2 9 0,7-12-1,-2 5 0,0-3 1,3 0-2,-3-2 1,-1-1 0,3-2-1,-6 2 1,1-3-1,-1 1 1,-1 1 0,-1-1 0,-2 3 0,-4-1 0,0 5-1,0 1 1,-1 4 0,-1 3-1,0 0 1,-1 4-1,-1 3 1,-1 6-1,5 0 0,-4 6 1,2 3-1,1 2 0,-4 2 1,8 4-1,-4-2 1,3 1-1,3 0 0,-3-2 1,2-2-1,2 1 1,1-1-1,0-2 0,0 1 1,-1 2-1,-1-1 0,-1 0 0,-1-3 1,-3 2-1,4-3 0,-5-3 0,3-2 0,4-4 0,-6 1 0,4-5 0,0 0-1,3-8 0,0 0-1,0 0-2,-1 9-5,-1-15-10,4-3-3,-1-5-6,5-1-23,1-3-36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36 183,'-4'-8'21,"4"8"-2,9-7-14,3 3 0,4 1-3,4-1 0,1 3-1,-1-2 0,3 3 0,-3-2 0,-5 0-1,2 2-1,-5-2-2,0 2-5,-3 0-11,-2 0-2,2 0-8,-5 0-21,-4 0-35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95 7 132,'2'-7'33,"-2"7"-13,0 0-9,0 0-4,7 3-2,-7-3-1,7 10 0,-7-10-1,3 18 2,-3-7-3,1 2 0,-1 4 0,0 1 1,-1 3-2,-2 2 1,-1 2-1,-2 0 1,2-2-1,-6 5 0,1-5 0,-1 1-1,2-2 0,1-6 1,-3-2-1,4-2 0,-2-5 1,8-7-1,-10 1-1,10-1 0,-9-2-2,3-8-3,6 4-12,-4-10-3,4 2-7,2-8-20,6 1-37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27 189,'1'-12'22,"-1"12"-3,7-15-15,-7 15-1,0 0-1,0 0-1,0 0-1,0 0-1,0 0-1,0 0-3,2 7-12,-2-7-4,1 7-4,-1-7-20,9 2-31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113 0 234,'-3'23'2,"-1"2"-1,-2 0 1,2-2-1,-6 5 0,1-5 0,-1 1-1,2-2 0,1-6 1,-3-2-1,4-2 0,-2-5 1,8-7-1,-10 1-1,10-1 0,-9-2-2,3-8-3,6 4-12,-4-10-3,4 2-7,2-8-20,6 1-37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27 189,'1'-12'22,"-1"12"-3,7-15-15,-7 15-1,0 0-1,0 0-1,0 0-1,0 0-1,0 0-1,0 0-3,2 7-12,-2-7-4,1 7-4,-1-7-20,9 2-31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3 163,'-2'-6'25,"2"6"-7,0 0-11,0 0-1,0 0-2,0 0 0,0 0-2,2 6 2,-2-6-2,-2 11 0,1-2 0,-3-1-1,0-1 1,-2 3-1,3 2 0,-4 0 0,3 1-1,2 2 1,2-2-1,0-2 0,0 1 0,4-2 0,5-1 0,-3-2 0,4-1 1,-5-5-2,5-1 1,-1 0 0,-1 0-1,1-6-2,4 2-5,-8-9-10,8 2-4,-7-4-6,5 0-20,-4-5-37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6:24:55.2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6 134,'0'-7'36,"0"7"-12,0 0-13,0 0-5,-6 0 0,6 5-3,-6 4 0,6 0-1,-2 5-1,1 1 0,1 2 0,-2-2-1,2 1 1,0-3-1,0-1 1,2-3-1,-2-9-2,6 5-1,4-2-5,-10-3-12,16-12-3,-9-4-16,2 2-29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1:28.3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17 76,'0'0'45,"0"0"-18,11-6-9,-11 6-6,0 0-3,2-11-1,-2 11-3,0 0 0,0 0-2,0 0 0,0 0-1,0 8 0,0-8-1,-6 19 0,2-7-1,2 2 1,2-2 0,0 1-1,2 0 0,5-1 1,-3 0-2,9-5 2,-2-1-1,0-5-1,0-1-3,7 0-17,-6-3-4,2-5-16,-3-3-37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9 48,'0'0'40,"0"0"-18,0 0-8,0 0-4,0 0 0,0 0-2,0 0 0,0 0 1,0 0-2,-6-4 1,6 4-2,0 0-1,0 0-1,0 0 0,0 0-1,0 0 0,0 0 0,-6-7-1,6 7 0,0 0 0,0 0 0,0 0 1,0 0-2,0 0 0,-4 4 0,4-4 1,0 0-2,0 0 1,-7 8 0,7-8 0,0 0 0,0 8-1,0-8 0,0 0 0,0 0 0,7 1 0,-7-1 1,0 0-1,0 0 0,0 0 1,0 0-1,0 0 0,0 0 1,0 0-1,0 0 1,0 0-1,0 0 0,0 0 0,0 0 0,0 0 0,0 0 1,0 0-1,0 0 0,0 0 1,0-3-2,0 3-1,0 0-8,0 0-9,0 0-3,0 0-12,6-9-31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172 2 88,'0'0'54,"-11"-4"-26,11 4-14,-8 1-4,8-1-2,-8 5-2,8 4-1,-7 0-1,4 4-1,-1 1 0,4 5-1,-3 1 0,0 4 0,-1 3-1,0 1 1,1 1-1,-4 1 0,1 1 0,-3 2 0,1 0 0,-4 0-1,4 1 1,-1-2 0,-2-1-1,3-1 1,0-3-1,0-3 0,2-4 0,1-1 1,0-6-1,2-3 0,2-3 0,1-7 0,0 0 1,0 0-1,0 0-1,4-5 0,-1-4 0,-1-3-3,3 3-2,-3-9-11,8 3-5,-6-4-8,4 2-26,2-4-30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32 116,'0'0'43,"5"-11"-16,0 2-15,8 8-3,-4-6-3,5 7 0,-1-3-1,4 3-2,-2 0-1,5 6 1,-4 1-2,-1 4 1,4 1-1,-3 0 0,-4 3 0,-2 0-1,-1 1 1,-4-1 0,-5-1 0,0 3 0,-2-1 0,-10 0-1,-2 1 1,-2-1 0,-3 0-1,-3-1 0,1 0 0,-3-4 1,4 1-1,0-4 0,2-2 0,2-1 0,2-3 0,1-2-1,4 0 1,2-1-2,7 1-1,-8-4-2,8 4-10,0 0-6,0 0-6,0 0-17,7-3-39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12 157,'0'0'29,"-13"-11"-7,13 11-12,0 0-3,0 0-2,0 0-1,0 0-2,0 0-2,0 4 0,0-4-2,0 0-4,13 3-13,-13-3-3,8 0-9,-8 0-29,20-9-28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21 100,'-9'-1'50,"9"1"-22,-10-2-15,10 2-4,0 0-2,0 0-1,0 0-2,0 0 1,0 0-2,5 0 0,2 0 0,8 0 0,2 0-1,5 0-1,1-1 1,1 1-1,3-2 0,-1 1-1,-3 0 0,-4 0 1,0-2-1,-8 3 0,1-1 0,-8 0 0,-4 1-1,0 0 0,0 0-2,0 0-2,-3-3-10,-7 1-6,2 2-6,-4-3-19,1 3-37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75 3 168,'0'0'25,"-6"-8"-8,6 8-10,0 0-1,-4 9-2,0-1 0,2 5-1,-3 1-1,2 2-1,-1 4 1,2 1-1,-5-2 1,1 2-1,2 2-1,-3-2 1,1-4 0,-1 1-1,4-6 1,-1-1-1,3-1-1,1-10-1,1 8-4,-1-8-13,6 0-2,-2-9-8,2 0-23,-1-3-41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206 112 38,'0'0'56,"0"0"-13,7 0-24,-7 0-4,0 0-4,9-4-4,-9 4-1,8-5-2,-8 5-1,10-8 0,-10 8-1,10-13 0,-6 7 0,-1-4-1,1 1 1,-4 0 0,0-2-1,0 4 0,-5-2 0,-1-1 0,-3 5 1,-2 1-1,1 3-1,-7 1 1,1 4-1,-5 3 1,3 5-1,-6 1 1,4 5-1,-3 0 1,3 3 0,4-1-1,-1 2 1,3 0 0,7 2-1,3-4 2,2 2-2,2-3 0,10-2 1,0-6-1,6 2 1,7-7-1,-3-3 1,5-1-1,1-3 0,1-2 0,-3-4 0,0 1-2,-6-4 0,4 5-5,-8-5-12,2 2-4,-5-3-10,2 2-33,-1-2-17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0 144,'0'0'30,"-7"5"-14,7-5-10,-7 12 0,3-3-1,2 4-2,-1 1 0,3 1-1,-5 3 0,3 0-1,1-3 1,-1-1-2,0-2 2,0-2-2,2-4 0,0-6 0,0 10-3,0-10-4,0 0-11,0 0-7,0-10-12,0 3-30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17 153,'0'0'28,"-11"0"-7,11 0-18,0 0 1,0 0-1,9 0 1,3 0-2,3 0 0,3 0 1,8 0-2,1 0 0,5-2 0,0 1 0,-1 0 0,0-1-2,-4 2-1,-10-3-13,-1 3-5,-6-1-8,-10 1-22,0-7-37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50 155,'-10'-6'28,"10"6"-8,0-6-16,0 6-1,16-9 0,-2 6 0,4 1-1,5-1 0,1 2 0,0-3-1,2 2-1,0-3 0,-4 1-1,1 4-9,-7-2-10,-4 0-4,-6 1-20,-6 1-32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1:28.5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2 156,'-9'-2'30,"9"2"-9,-5 0-16,5 0-2,0 0-1,0 4-2,0-4-6,0 9-14,0-9-6,5 5-20,-5-5-33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509-4 35,'11'0'55,"-11"0"-16,0 0-16,0 0-7,0 0-6,0 0-2,0 0-2,0 0-1,0 0-1,0 0 0,-2 0-1,2 0 0,0 0-1,-13 4 0,4-1 0,4 0 0,-8 0-1,0 0 1,-1 0-1,-5 3 0,-3 0 0,-1-2-1,-6 2 1,0-1 0,-8-1-1,0 3 1,-2-1 0,4 1-1,-3 0 1,5 1-1,3-2 1,3 2 0,10 0-1,3 1 1,1 1-1,9-2 0,-1 2 1,5-1-1,8 0 0,-1 2 1,4 0-1,5 0 0,1 0 1,4 2-1,2 0 0,2 2 1,4 1-1,-1-3 0,-1 1 0,2 0 0,-8-1 0,0-4 0,-7 1 0,-8-2 0,-5 0 1,-1 1-1,-7-1 0,-7 0 1,-7 1 0,1 2-1,-6 2 0,1-2 1,2 5-1,-2-4 0,0 3 0,6-2 0,1 0 0,3 0 0,1-1 1,2 2-2,7-3 1,-4-1 1,6-1-1,2 1 0,1-3 0,0 1 0,3-1 0,-3-7 1,14 10-1,-3-5 0,-4-2 0,6 0 0,1 1 0,5-4 0,2 0 1,2 0-1,5 0 0,2 0 0,6 0 0,-2-1 0,4-2 0,-1 3 0,1-1 0,-2 1 0,-1 0 1,-5 0-2,0 0 1,-2 0 0,-8 0 0,3 0 1,-7 0-1,-2 0 0,-6-2 0,2 2 0,-10 0-1,10-2-1,-10 2-5,0 0-11,0 0-3,0 0-7,-10 0-24,6-4-41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32 35,'7'-7'41,"-7"7"-5,7-10-11,-7 10-6,3-7-6,-3 7-3,0 0-2,3-9-1,-3 9-1,0 0-1,0 10 0,-5-4-2,5 10 0,-5-1-2,2 7 1,-3 2-1,5 7 1,-6 0-2,1 1 1,3 0-1,-3-3 1,4-3 0,-3-2-1,2-5 0,1-5 1,0-2 0,2-12-1,0 6 1,0-6-1,7-3 1,-2-4-1,-1-5 0,3-1 0,3-3 0,-4-4-1,6-3 1,0-1 0,2-2 0,-3-2-1,5 3 2,1 2-1,-1 2 0,-1 4 0,-1 6 0,1 4 0,-5 4 0,2 3 1,-3 10-1,-1 0 1,-2 4-1,1 5 1,-3 1 0,-2 2-1,-2 0 0,0 0 0,-2-3 1,0-1-1,-1-5 0,1-1 0,2-12 0,-3 5 0,3-5 1,3-3-1,2-6 0,2-4 0,3-4 0,0 0 0,-1-2 0,6-3 0,-1-2 0,3 1 0,-4 2 0,4 5 0,-2 4 0,0 0 0,-1 8 0,-4 4 1,-2 4-1,-1 8 1,0 2-1,-2 3 1,-2 2 0,-3 3-1,0 2 1,0 0-1,0-2 0,0 0 1,0-4-1,0 0 0,-3-2 0,3-4 0,-3-2 1,1-4-1,2-6 0,0 7-1,0-7 0,0 0-1,0 0-5,0-7-10,0 7-4,6-16-9,1 6-22,2-4-35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0 166,'0'0'26,"0"0"-6,0 0-14,-4-1 0,4 6-3,-3 2 0,3 2-1,-2 3 0,2 0-1,-3 1 0,1-1 0,0-2 0,-1-3-1,3-7 0,-1 8-2,1-8 0,0 0-3,0 0-5,1-12-10,2 2-4,-1-2-17,2-2-28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22 134,'1'-9'37,"-1"1"-13,0 8-13,3-5-4,-3 5-1,0 0-2,0 0-1,0 0-2,0 0-1,7 0-1,-7 0-2,6 6-11,-6-6-7,0 0-5,8 6-22,-8-6-31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31 158,'0'0'28,"0"7"-7,0-7-13,0 7-3,2 2 0,-2-9-2,4 15-1,-4-4 0,1 0-1,-1 2 0,0-4 0,0 2 0,0-5-1,0-6 0,0 9 1,0-9-1,0 0 0,6-5 0,1-2 1,0-4-1,5-3 0,-1-3 0,3 1 0,2 1 0,1-3 0,0 4 0,0 3 0,-1 4 0,-2 4 0,-3 3 0,-1 5 0,-4 4 1,-3 4-1,-1 3 2,-2 4-2,0 1 1,0 2 0,-1-3 0,0 2 0,-5-3-1,4-1 1,2-4-2,-1-5 0,1 2-3,0-11-9,0 0-8,0 0-4,-7-9-14,4-1-41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119 100 72,'0'0'56,"0"0"-29,0 0-10,0 9-4,0-9-4,0 0-2,0 0-1,0 0-2,0 0 0,10-3-1,-8-3 1,4-1-3,1-5 0,-3 3 0,0-3 0,2 0-1,-5 1 1,1-2-1,-2 4 1,-2 2 0,-5 1-1,0 4 1,-7 2 0,4 1 0,-3 6 0,-1 4-1,4 3 1,-3 3 0,3 5-1,3-1 1,1 3 0,1 2 0,2-2-1,-1 1 1,1 0 0,-1-1-1,2 1 1,-2-2-1,1-1 0,0 1 1,-1-5-1,1-1 0,-1-3 1,2-2-1,1-2 0,-2-3 0,3-7-1,0 8 0,0-8-1,0 0-3,6 1-9,-6-1-6,4-8-5,-4 0-16,0-3-36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40 171,'-8'-4'25,"8"4"-5,0 0-14,-6-7-3,6 7-1,0 0 0,6-1 1,-6 1-2,14 0-1,-6 0 1,1 0 0,5 0-1,-3 0 1,0 0 0,4-1-1,0 0-1,0-3-6,6 2-12,-5-1-3,-1 0-10,2-4-32,-3-1-28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4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177 0 3,'0'0'64,"0"0"-10,0 0-29,0 0-8,0 0-4,0 0-4,0 0-2,-5 5-2,5 2 0,0-7-1,-9 12 0,3-5-1,2 7-1,-2-1 1,-1 7-1,0 0 0,-1 7-1,2-1 0,-2 6 1,0 1-2,0 1 1,1 3 0,-5-3-1,4-4 0,-2 0 0,-3-4 1,2-2-1,5-2 0,-5-4 0,5-6 0,-1 2 0,6-2 1,-1-2-1,2 0 1,0-3 0,0-7-1,0 0 0,0 0 0,3 0 0,-3 0-2,10-9-1,-3 4-7,-4-9-11,3 3-6,-4-3-18,4 2-36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4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87 35 85,'-1'-6'55,"1"6"-23,-5-11-21,5 11-2,0 0-1,7-5-3,-7 5-2,10-7 1,-10 7-1,12-6-1,-12 6 0,12 0 1,-12 0-2,13 2 1,-13-2-1,10 7 1,-10-7-1,9 15 0,-5-6 0,2 3 0,-3 2 0,1 3 0,-3-3 0,2 3 0,-3 1-1,0-2 1,-1 1 0,-5-3 0,3-4-1,-5 1 1,-2-7-1,0 3 0,-3-6 1,2 2-1,-6-3 0,2 0 1,-2 0-1,3 0-1,0 0 1,-2 0-2,8 0 0,-4-2-5,12 2-11,0 0-5,0 0-8,0 0-31,6-2-29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4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147 0 148,'0'0'31,"-15"3"-8,5-3-14,10 0-4,-14 3-1,14-3 0,-17 7-1,10-3-2,1-1 0,6-3 0,-7 9 0,7-9 0,0 11-1,0-11 1,9 12-1,-1-7 1,2 1-1,2 1 0,-4 1 1,4-1-1,-5 2 1,-3 3-1,-3-4 1,-1 3 0,-2-5 0,-7-1 0,-5-2 0,-2 2-1,-4 1 0,0-6 0,2 7-1,-2-7-2,10 2-5,-3-2-11,13 0-5,0-10-10,9-5-30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1:29.1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0 104,'-11'4'51,"5"-4"-22,6 0-18,-8 2-4,8-2-2,0 0-1,13 4 0,-5-2-2,8-2 0,-1 0 1,5 0-1,-1 0 0,5-3-1,-4 1 0,0 0-1,-1 1 1,-3 1-1,-3-2-1,-5 1 0,0 2-2,-8-1-2,8 6-11,-8-6-7,-4 11-13,-2-5-34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4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 33 152,'0'0'29,"-3"-7"-8,3 7-13,0 0-3,3-11-1,5 9 0,1-1-1,4 2-1,-2 0 0,6 0 0,-1 0 0,2 1-1,1-1 0,-4-1 0,0 0 0,-1 1-1,-6 0 0,-1 1-2,-7 0-2,0 0-9,2 4-7,-5 0-5,-6 4-17,-1-4-35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4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-2 11 149,'-2'7'32,"2"-7"-10,0 0-10,9 5-5,1-4-3,3-1-1,6-1 0,-2-2-2,3 1 0,1 0 0,-4 1-1,1-2-2,-6-1-5,3 4-13,-3 0-2,-5-1-11,-7 1-33,13-8-19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4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31 45,'0'0'57,"0"0"-11,0 0-25,0 0-7,0 0-4,0 0-3,0 0-1,8 7-1,-8-7 0,17 1-2,-5-1 1,4 0-1,0 0-1,4 0 0,-5-1 0,4 1-1,-4-4 0,-1 4-1,-1-2 1,-3 0-1,-3-1 0,-7 3-1,0 0-2,2-11-2,-2 11-8,0 0-7,-6-11-5,-2 6-19,8 5-30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4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58 9 100,'0'0'49,"-7"-6"-20,7 6-14,-9-3-5,9 3-2,0 0-3,-5 6 1,5-6-3,-9 17 1,8-3-1,-4 3 0,0 0-1,2 4 0,-3-1 0,3-1-1,1-1-1,-1-3 1,3-5-3,0-2 0,0 2-6,0-10-12,13-2-2,-6-3-8,4-5-29,0-3-31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5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169 24 118,'3'-7'40,"-2"-2"-14,-1 9-12,0-8-5,0 8-2,0 0-1,0 0-1,-6 1-2,1 7 1,-3 2-1,0 5-1,1 2 0,-3 7-1,-1 3 1,2 9-1,-4-1 0,2 4 0,0 3-1,2 0 1,-4-1 0,3-4-1,0-5 1,0-9-1,2 0 0,2-5 0,2-6 0,0-4 0,4-8-1,0 0-1,0 0-4,0-8-9,4-6-6,0-2-4,2-1-13,2-4-40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5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57 43 175,'0'-7'23,"1"-2"-4,9 1-12,-4-1-4,7 4 2,1 1-3,0 4 0,-2 0 0,3 5-1,-1 5 0,-4 4 0,2 6 0,-1-3-1,-5 6 1,2-4-1,-8 2 1,0 0 0,0-4 0,-7 0 0,0-4 0,-8 1 0,-3-5 0,-1 1-1,-1-2 1,-3-1-1,3-2 0,3-2 1,-4-1-3,7-2 0,6 3-5,-6-5-9,14 2-5,0 0-5,0-8-15,4 2-41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5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0 114,'0'0'41,"0"0"-18,0 0-9,0 0-4,0 0-2,0 0-2,0 0-2,9 0 1,2 1-2,-1-1-1,4 1 1,2 2-1,2-1 0,1-2-1,-2 2 0,1-1 0,-3 2-1,-1-2 0,-3-1 1,1 0-2,-12 0-1,8 0-2,-8 0-11,0 0-5,-4 0-4,4 0-13,-13 0-36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5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10 7 184,'-10'10'22,"10"-10"-2,0 0-13,7 3-3,5-3-1,5 0-1,1 0 0,5 0-1,-2-1 0,2 1-1,-4 0-1,-1-2-1,2 1-2,-10-5-8,4 5-9,-4-3-2,3 3-11,-2-3-32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5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15 161,'-4'2'27,"4"-2"-9,0 0-9,0 0-2,0 0-2,0 0 0,0 0-2,0 0 0,7 0-1,3 0-1,-1-1 0,2 0 0,3-1 0,-1 1-1,0 0 1,0-2-1,-6 2-1,3-1 0,-10 2-3,14 0-10,-14 0-6,0 0-4,7-4-11,-7 4-35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5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59 216 179,'7'-7'23,"0"-2"-3,-1 6-14,2-6-2,-1 4-1,2-3 0,4-1-1,-6-1 0,3-3-1,-3-1 0,4-2 0,-1-4-1,-3 0 1,2 1-1,-2 3 1,0 1-1,-1 1 0,-5 6 1,-1 8-1,0 0 1,0 0-1,-4 12 1,0 2-1,-5 9 0,3 3 0,-2 2 1,2 1-1,-2 0 0,2 1 0,3-2-1,-4 0 1,1-9 0,1 1 0,2-5 0,0-2 0,0-2 0,2-2 1,1-9-1,-7 12 0,7-12 1,-3 6-1,3-6 0,0 0-1,-6 6 1,6-6 0,-13 5 0,5-4 0,2 0-1,-7 0 1,0 0 1,1 2-1,0 0 0,4-1 0,-1-2 0,9 0 0,-7 0 0,7 0 0,0 0 0,0 0-1,0 0 1,0 0 0,3 0 0,-3 0 0,14 0 0,-2 0 0,-4 0 0,3 0 0,2 0 0,1 0 1,1 1-1,2 0 0,-3 0 0,3 0 0,-3 0 0,2 0 0,-5-1 0,2 0 0,-2 0-1,-6 0 1,-5 0-2,7-2-4,-7 2-6,0 0-9,0 0-4,0 0-11,-6-3-43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1:29.3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18 114,'-4'7'47,"4"-7"-19,0 0-14,0 0-7,10 1-1,-1-2-3,9 1 1,-2 0-2,4 0 0,4-1-2,-4-3 1,5 4-1,-6-4-2,5 4-2,-10-5-13,3 1-7,-3-1-11,1 3-32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20 60,'0'0'58,"0"0"-23,0 0-19,0 0-4,0 0-5,0 0-2,0 0-1,0 0-1,0 0 0,4-3 1,5 3-1,1 3 0,0 0-1,1-2 0,3 2 0,2-1-1,1 0 1,-2-1-2,5-1 1,-4 0-1,0 0 0,-4-1 0,-3-2-1,1 2-2,-10 1-3,8-11-10,-8 11-7,-4-7-11,-2 3-27,-2-1-18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14 92,'0'0'50,"0"-8"-18,0 1-17,0 7-5,0 0-2,7 0-3,-7 0 0,2 7-2,-2 1 1,4 5-2,-4 1 0,0 2-1,-4 3 0,-1 1 0,3-1-1,-1 1 1,-6-2-1,6-2 0,0 0-1,-4-5 0,6 1-1,1-12-1,-4 13-8,4-13-9,0 0-5,0 0-15,0 0-32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5:40.6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296 36 72,'0'0'54,"0"0"-24,0-7-13,0 7-6,0 0-4,-3 7-1,-7-3-2,5 5 0,-8-2-2,-1 4 2,-2-1-2,-5 2 0,0-2 0,-2 0 0,2-2-1,-6-1 2,2-4-3,4 0 1,-2-3 0,5 0-1,4-4 1,1 1-1,7-8 0,6 2 1,0-2-1,3-1 0,10-1 0,-5 1 0,7 0 1,3 0-1,-2 2 0,-1 2 0,1 0 1,0 5-1,-2 2 0,1 1 0,1 0 1,-2 4-1,-1 3 0,0 2 0,0 1 0,-3 0 0,1 2 0,0-1 1,1 1-1,-4-1 0,3 1 0,2 0 1,0 0-1,0-5 0,1 1 0,2 0 0,1-4 0,1-2 0,5-1 0,-5-1 1,7-2-1,-6-3 0,1-2 0,2-2 0,-8-1 0,0-3 0,-7 0 0,0 0 0,-4 0 0,-4 0 0,-9 0 0,-5 2 0,0 5 1,-5 0-1,-6 2 1,1 1-1,-4 3 1,5 0-1,-3 3 1,0 3-1,3 2 0,4 0 0,2 4-1,-5-5-2,7 6-5,-2-3-12,4-1-3,0-5-10,4-3-31,10-1-21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8:01.18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95 40 119,'0'0'41,"0"0"-17,1-14-11,-1 14-4,0 0-2,0 0-2,0 0 0,0 0-2,0 0 0,0 11 0,-3-1-2,0 4 2,-4 0-2,3 6 0,-2 2 0,-1 1 0,0 0 0,0 3 0,1 0-1,-1-1 0,0 1 0,0-1 0,3-8 1,-2 3-2,0-5 2,2-2-1,0-2 0,3-4 0,1-7 0,0 0 0,0 0 0,0 0 0,7-8 0,-3-4 0,3-4 0,0-3 0,3-6 0,-1-2 0,-1-4 0,3-1 0,-1-4 1,3 1-1,-3 0 0,1 4 1,-1 4 0,0 6-1,-3 5 1,-7 16-1,12-3 1,-9 10 0,0 11-1,-2 6 0,2 6 0,0 3 1,1 3-1,0 3 0,-1-6 0,3 2 0,1-2 0,3-5 0,-5-3 0,4-6 0,-2-4 0,2-4 0,-2-6 0,1-5 1,2-7-1,-1-4 0,2-8 0,2-1 0,-2-8 0,2-6 0,1 0 1,-3-1-1,4 0 0,-4 5 0,0 2 0,-5 7 1,3 6-2,-8 4 2,-1 11-1,1-8-1,-1 8 0,-2 5-1,2 3-3,0-8-6,-10 20-10,5-8-3,5 4-8,-2-3-34,2-2-24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8:02.13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 0 83,'-7'7'58,"7"-7"-26,0 0-15,0 0-5,0 0-3,4 5-3,3-5 1,-7 0-3,15 0-1,-11 0 0,6 0 0,0 0-1,0 0 0,0 0-1,1 0 0,-1 0 0,0-2 0,-2 2-1,0 0 0,-1 2 0,-7-2-1,7 0 0,-7 0-1,0 0-3,0 0-9,0 0-7,0 0-5,0 0-14,0 0-35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8:02.56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38 11 156,'0'0'30,"3"-11"-9,-3 11-6,0 0-9,0 0-1,0 5-1,0 4-2,0-1 1,0 1-2,0 4 0,-1-1 0,-1 2 0,-1 0-1,1 2 0,-1-3 1,1 2-1,1 1-1,-2-2 2,3 1-1,-3 0-1,-1-2 1,3-2 0,1 0 0,-2-2 0,2-9 0,0 8 0,0-8-1,0 11 1,0-11-1,0 11-1,0-11-1,2 8-8,-2-8-10,-5 11-2,5-11-12,-10 2-35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8:12.94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38 0 79,'0'0'42,"0"0"-18,0 0-7,0 0-7,0 0-2,0 0-2,0 0-2,0 0 1,0 0 0,0 4 0,0-4-2,0 0 2,0 0-1,-3 7-1,3-7 2,-3 7-3,3-7 1,-9 11-1,6-4-1,2 4 0,0 0 0,-4 3-1,3 0 1,-1 6-1,1-5 0,1 4 0,-1-4 0,1-2-1,1-1 2,0 2-1,0-4 0,0-3 1,0-7-1,4 2 1,-4-2 0,14 2-1,-2 0 0,-4-2 1,4-2-2,1-3 1,-1 0 0,1 2 0,0-1 0,-6-3 0,3 2-1,-3 0-1,2 3-2,-9 2-10,0 0-7,5-10-5,-5 10-16,0 0-34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8:13.86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44 14 81,'-8'-3'45,"8"3"-22,0 0-11,0 0-4,0 0-1,-6 0-1,6 0-2,0 0 1,0 0-2,0 0 2,0 0-2,0 0-1,-2 9 1,2-9-2,0 0 1,0 0 0,0 0-1,-2 7 0,2-7 0,0 0 0,0 0-1,0 0 1,0 0-1,0 0 1,-3-4 0,3 4-1,-3-9 1,3 9-1,0 0 0,0 0 2,0 0-2,-6 0 0,6 0 0,0 4 0,0-4 0,2 7 1,-2-7-1,5 9 0,-5-9 0,9 4 1,-9-4 0,7 3-1,-7-3 1,0 0 0,8-3-1,-8 3 1,0-8 0,0 8-1,-7-13 0,7 13 0,-10-8 1,2 0-1,8 8 0,-13-1 1,13 1-1,-7 2 1,7-2-2,-1 12 0,1-12 0,0 16-3,0-16-13,1 12-3,-1-12-9,3 11-26,-3-11-26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8:26.84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17 8 114,'0'0'42,"0"-9"-16,0 9-14,0 0-3,0 0-3,0 0-1,-4 0-1,4 5 1,0-5-2,-5 19-1,4-5 1,1 11-1,-1 2 0,1 7-1,0 3 0,0 4 0,0 3 0,-2 2-1,2-4 0,0-3 0,-1 0 0,1-6 0,-2-5 1,2-4-1,0-8 0,0-4 0,2-2 1,-2-10-1,0 0 0,11 0 1,-5-6-2,2-7 3,1-3-2,4-4 1,1-6-1,0 1 1,3-7-1,3-3 1,-3-3-1,3 1 0,-3-3 1,3 4-1,-3-2 0,0 1 0,-4 8 0,-1 0 0,0 8 0,-7 1 0,3 6-1,-4 3-1,-4 11-1,0 0-2,8 0-6,-8 0-9,0 17-5,-4-3-10,0 6-31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8:27.18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24 9 149,'-10'0'29,"5"0"-8,-5 0-13,10 0-1,0 0-3,0 0 1,7 0-1,1 0-1,7-6 0,6 6 0,0-1-1,5 1 0,-1 0-1,2 0-1,-4 0 0,1 0 0,-5 1-1,-4-1-1,-2 4-2,-13-4-8,10 5-8,-10-5-5,0 8-12,0-8-34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1:29.8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56 119 162,'0'0'28,"-12"0"-7,12 0-16,-9 7-1,6 2-1,-2 2-1,0 5-1,4 2 0,1 2 0,0 2 0,1-3-1,6 1 0,0-6 1,5 0 0,2-3 0,0-4-1,2-5 1,1-2 0,6-3-1,-2-4 1,4 1-1,0-10 1,-3 1-1,4-3 0,-9-5 0,0-2 1,-4-1-1,-6 0 0,-6-2 1,-4 2-1,-5 3 1,-10-1 0,-2 8-1,-3 2 1,-1 4-1,-5 7 0,1 3 0,4 6 0,-5 3 0,7 6-1,-3 0-1,8 10-3,-1-7-12,8-1-5,4-2-9,4-1-30,2-7-38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8:27.66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40-2 159,'7'0'27,"-7"0"-7,0 0-13,0 0-1,0 0-1,0 0-2,0 0-1,1 10 1,-2-3 0,-4 5-1,-3 3-1,1 1 0,-2-1 0,-1-1-1,5 3 1,2-4-1,3-1-1,0-2 0,0-10 1,8 1-1,2-1-2,4-5-2,-1-11-9,3 2-6,0-3-5,-1-7-15,-1 2-34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8:27.83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9 6 150,'0'0'29,"-9"-6"-7,9 6-12,0 0-4,0 0-1,0 4-3,0-4-2,6 9-2,2 0-8,-8-9-8,7 14-7,-7-14-13,7 11-33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8:28.14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6 173,'10'0'23,"-3"0"-3,3-2-14,5 2-2,1 0-2,5 0-1,-5 0 1,2 0-1,0 0-1,-4 0 0,0 0-2,-4 0 0,-3 4-8,-7-4-8,0 0-5,-7 5-13,-3-1-26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8:28.34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 23 145,'-5'8'33,"5"-8"-11,13 8-10,-3-8-5,7 2-1,-1-2-3,1 0-1,3 0-1,-6-4-3,-3 3-2,-2-2-15,2-2-1,-5-4-10,2 2-24,-2-4-28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8:28.57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109 1 174,'-8'9'25,"0"5"-5,-5-2-12,9 9-2,-6-6-3,3 8-1,-5 0-1,3 0 0,0-1-1,-2-1-1,6-3-1,-6-4-3,11 1-11,0-15-5,-1 7-6,1-7-20,2-9-36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0:18:29.06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251 5 169,'8'-2'23,"0"-1"-8,1 3-9,-9 0-2,10 0-1,-10 0 1,0 0-1,-5 7-1,5-7 1,-17 9-1,2-2 0,-3-1-1,2 4 0,-8-2 0,5 3 0,2 3-1,-1-1 1,8-2-1,3 2 1,7 2-1,1-3 0,9 1 1,4-2-1,2-3 0,2 2 0,4-2 0,-8 1 0,1 1 0,-7-5 0,-1 5 0,-5-3 0,-2-7 1,-15 14-1,-2-10 1,-6-1-1,-5-3-1,-2 3-1,2 3-1,-5-6-11,8 2-6,3-2-5,3 0-15,11 0-35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4-08-27T10:44:43.3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192 39 9,'0'0'18,"-3"-7"0,3 7-1,0 0-2,-2-8-3,2 8 0,0 0-2,0 0 0,0 0 0,0 0-2,0 0 0,0 0-2,0 0-1,0 0-2,0 0 0,0 0-1,0 0 0,0 0 0,0 0-1,0 0 0,0 0 0,0 0 0,0 0 0,0 0 0,-5-7 1,5 7-1,0 0-1,0 0 1,-2-9 0,2 9-1,0 0 1,-2-8-1,2 8 0,0 0 1,0 0 0,0 0 0,0 0-1,0 0 1,0 0 0,0 0-1,0 0 1,0 0 0,-2 4-1,2-4 2,0 12-1,0-6-1,0 4 1,-1-1 0,1 2 0,0 2 0,0 4 0,0-1 0,0 1 0,0 4 0,0-4 0,-1 2-1,-1-1 1,-2-1-1,2-1 1,-2 0-1,1-4 1,-2 0 0,1 1-1,-3-4 1,1 0 0,0-1 0,-1-3-1,-1 0 2,1 0-2,-2-2 1,1-3-1,-2 2 0,3-2 0,-1-2-2,-4-6-18,5 3-13,-2-4-3,-4-1-3,-1 1-3,3-2 3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6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348 18 67,'0'0'37,"11"-9"-7,-11 9-12,9-8-4,-1 7-5,-8 1-3,0 0-1,6-6-1,-6 6 0,0 0-1,-3 5 0,-4-1-1,0 5 1,-4 0-2,-2 2 1,2 3 0,-4-1-1,0 1 0,1 3 0,-2-1 0,-1 2 0,1 2-1,-1 1 1,2 1-1,-1 3 1,0-1-1,1 1 0,0 0 0,3 1 1,-3-3-1,4 1 0,-2 1 1,3-3-1,0-1 0,0 0 0,3-3 1,-1-2-1,2 0-1,-1-4 1,3-2 1,1-3-2,3-7 2,-3 11-1,3-11 0,0 0 0,0 0 0,0 0 0,0 0 0,0-6 2,0 0-2,0-3-2,0-4 4,0 0-2,0-1-2,0-6 2,3 4-1,-3-1 1,1-2 0,1 3 0,-2 5 0,1-1 1,-1 12-1,0-7 0,0 7 2,0 3-2,-3 6 1,-1 3-1,0-1 1,1 4-1,-1 1 1,0-2 0,-1 1-1,2-2 1,2 0-1,0-4 0,1 2 0,0-5 0,0-6 0,4 7 1,-4-7-1,13 0 0,-5-1 0,2-3 1,3-2-1,1-1 1,3-2-1,4 1 0,-4-4 1,3 4-1,2 0 1,-4-2-1,-1 3-1,-1 1-1,-3 3-1,-13 3-10,12-5-8,-12 5-6,0 0-22,-4-1-39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201 228 25,'0'0'63,"0"0"-14,0 0-27,7-5-8,-7 5-3,8-8-4,-5 2-1,7 2-2,-4-8 0,4 1-1,0-2 0,-2 2-1,2-6 0,-3 3 0,0-2 0,-4-2-1,-1 2 1,-2 1-1,-2-3 0,-1 6 0,-7 0 0,0 3-1,2 1 1,-6 5 0,1 3-1,0 2 0,0 9 1,-1 1-1,0 4 1,1 6-1,2 2 0,1 4 1,0 2-1,3 3 1,-3 0-1,6 3 0,-4-1 0,4 1 1,1 0-1,-1 0-1,-2-1 1,2 2 1,-4-2-1,2 0 0,-3-2-1,2 0 2,-3-3-1,3-1 0,-3-5 0,2-2 0,4-6 0,-1-1 1,0-3-1,2-4-1,3-8 0,-3 6-1,3-6-2,0 0-8,4-6-8,3-6-6,-4 1-19,1-3-35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5T21:01:45.9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2:25.7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92,'0'0'40,"0"0"-15,0 0-10,0 0-5,0 0-2,0 0-2,0 0-2,0 7-1,0-7 0,0 0 0,0 12-1,0-3-1,0 1 0,0-2 1,1 5-2,-1-2 1,6 3 0,-5-1-1,1 0 0,1-2 0,-1 2 1,4-1-2,-5-1 1,1-4 0,-1 0 0,-1-7 0,0 0-1,9 7-1,-9-7-5,4-10-12,2 2-7,2-2-18,-2-9-31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55 92,'9'-6'42,"-8"-1"-17,-1 7-9,6-12-5,-6 12-2,4-11-3,-4 11-1,0-9 0,0 9-2,-11-6 0,1 5 0,-3-1-1,0 2 0,-4 1-2,2 3 1,-1 2 0,2 1-1,-3 1 0,5 0 0,1 2 0,7 0 0,1 0 0,3 2 0,3 0 0,1-1 0,7 2 0,1-1 0,5 2 1,-6-2-2,2 1 2,1-2-1,-5 0 1,2-4 0,-7 1 0,-4-8 0,7 11 0,-7-11 0,-5 7 0,-1-3 0,-7-2-1,0-1 0,-1 0 1,0 1-1,-2-1-1,2-1-1,4 0-3,-1-6-8,11 6-9,0 0-6,3-6-23,7-1-38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0-1 169,'7'10'27,"-7"-10"-6,0 8-15,0-8-3,-3 8-1,3-8 0,0 9-2,0-9-1,0 7-1,0-7-3,9 7-16,-3-7-2,-6 0-14,11-13-35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0 174,'0'0'24,"0"0"-4,0 0-15,0 12-2,0 1 0,0 7-1,0 2 0,3 4-1,-3 1 1,0 3-1,-3 2-1,-3 1 1,3 0 0,-4-5-1,1 2 0,4-5 0,2-1 1,0-7-1,0-1 0,8-6 0,2-2 0,1-4 0,5-3 0,-2-1 0,2-2-2,0-5 0,1-2-2,-6-4-10,2 1-8,-8-3-5,0 1-21,-5-3-35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36 170,'-9'-7'26,"9"7"-6,1-11-14,12 8-2,1-4-1,5 4-1,5 0-1,0 1 0,3 2-2,-4 0-1,4 1-3,-11-1-13,6 3-5,-6-2-10,-1 2-28,-2-1-29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2 177,'0'0'25,"0"0"-4,0 0-16,-6-2-1,6 2-1,0 0-2,0 0 0,0 0-1,0 0-1,0 0-1,0 0-1,-1 4-2,4 4-13,-3-8-4,0 17-8,-2-9-30,1 5-26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0 170,'0'0'27,"1"11"-6,-1-11-13,0 0-2,0 0-2,0 0-2,0 0-1,0 0 0,0 0-3,0 0-4,0 0-15,0 0-2,0 0-12,9 0-33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25 148 45,'0'0'55,"-5"-6"-17,5 6-16,0 0-7,0 0-4,0 0-3,0 0-2,0 0-1,-6 2-1,6 4-1,-7 2 0,6 2-1,-2 4 0,1 0 1,2 3-2,0 1 0,0-1 0,0 2 0,5 1-1,3-4 1,-2-2-1,5-3 0,2-4 1,-5-3 0,10-2-1,-4-2 2,1-3-1,4-4 0,-4-4 0,2 0 0,-1-4-1,1 0 1,-3-5-1,1 0 1,-3-2-1,0 0 0,-9-3 0,-1 0 1,-2 0-1,-4-3 0,-6 5 0,2 0 1,-7 5-1,0 6 0,-2 1 1,-3 7-1,3 5 0,0 9 1,-3 3-1,1 6 0,2 1 0,2 2 0,1 1-1,1-4-1,9 2-1,-5-6-9,9 3-9,1-9-4,8 0-15,4-4-37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5 69,'10'-6'55,"-10"6"-18,0 0-21,0 0-4,0 0-4,0 0-1,0 0-2,0 0-1,0 0 0,0 0-1,0 0 1,0 0-2,-11 0 0,2 0-1,0 7 0,-3 1 1,-2 1-1,0 1-1,-2 1 0,3-1 0,1 2 0,0-3 0,5 2 0,-1-4 0,2 0 0,6-7 0,-2 12 0,2-12 1,0 9-1,0-9 0,5 7 0,-5-7 0,12 7 1,0-3-1,-4-2 1,4 0-1,1 3 1,1-1 0,-1 1-1,-1-3 0,-3 1 1,2 0-1,1 1 0,-8 0 0,-4-4 0,11 6-2,-11-6-1,0 0-8,6 8-9,-6-8-4,0 0-13,-6 8-31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-1-1 163,'0'0'25,"0"0"-6,0 6-14,0-6 0,5 7 0,-5-7-3,16 8 1,-6-7-1,0 6 1,0-4-1,1 1-1,2-1 1,-2 2-1,-1-2-1,2 0 1,-1 1-1,2-4-2,-6 4-3,-7-4-14,14 6-3,-14-6-7,10 4-29,-10-4-33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90 218 114,'0'0'38,"0"0"-17,12 2-8,-12-2-3,10 0-2,-5-7-2,3 3-2,-1-9 0,5 0-2,-7-4 1,7-2-2,-2-1 0,-6-1-1,0-1 1,-2 1 0,-2 2 0,-5 5 0,0 1 0,-5 4 1,-5 3-1,3 5 0,-1 1 0,0 4 0,5 5-1,-4 3 1,4 4-1,1 4 1,1 4-1,-1 3 1,4 1-1,-4 4 1,3 0-1,1 1 1,-4 4-1,2-5 1,3-3 0,-4 4-1,2-5 1,1 1-1,1-1 1,1-2-1,-3-1 0,1-3 1,1 2-1,1-6 0,-2 0 0,3-4 0,0-4-1,0-4-1,0-6-1,0 0-1,2 8-10,-2-8-7,7-10-5,-4-4-14,-1 1-35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2:26.1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5 69,'0'0'54,"-5"4"-26,5-4-11,0 0-7,0 0-2,0 0-3,-9-4 0,9 4-2,0 0 0,0 0 0,0-9-1,0 9 1,0 0-2,0 0-1,0 0 1,0 0-1,0 0 0,0 0-1,0 0-2,0 0-5,0 0-12,3 3-9,-3-3-22,0 0-19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53 175,'0'0'24,"-8"-5"-4,8 5-14,8-7-1,5 3-1,3-1-1,1 0-1,7 0-1,-4 0 1,5 2-2,-6 0 1,-1 1 0,2-2-2,-10 3 0,2-3-1,0 4-4,-12 0-13,13 0-2,-13 0-8,7 4-22,-7-4-38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0 175,'0'0'24,"0"0"-5,0 9-13,0-2-2,0-7 0,0 17-1,4-5-1,-3 3-1,1-2 0,-1 0 0,2 2-1,3-2 0,-1-2 0,1-7-1,4 0-1,0-5-2,7-2-13,-9-7-3,7-1-7,-3-8-18,3 2-36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20 165,'-16'-10'27,"8"6"-7,-4-3-9,12 7-7,0 0-1,0 0 0,0 0-3,0 0-3,10 8-11,-4-4-6,5 3-6,-4-5-16,6 3-36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98-1 180,'-1'0'23,"1"0"-3,-6 7-15,6-7-1,-1 16-1,-1-3-1,2 2 0,0 1-1,0 5 1,0 2-1,-1 5 0,-2 2 0,2 1 0,-2 0 0,-4 3-1,4-2 1,0-1 0,-4-5-1,3-5 0,-1-3 0,-2-6 0,3-2 0,-3-8-1,7-2-2,-16-9-2,13-1-7,-1-11-9,-3-2-3,3-9-13,4-4-33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7 181,'0'0'25,"0"-7"-4,0 7-13,0 0-4,0 0-1,0 0 0,0 0-2,0 0-1,0 0-2,10 0-3,-10 0-15,5 4-2,-5-4-6,15 0-23,-6 0-42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140 9 121,'5'-4'40,"4"0"-15,-9 4-14,10-4-2,-10 4-3,0 0-1,0 0 0,0 0-2,0 3 0,-4 5-1,-6-3 0,1 6-1,-5-1 0,-3 1 0,-4 0-1,4 0 1,0-2-1,0 1 0,3 0 1,4-1-1,5-3 1,-3 3-1,8-9 1,0 12-1,5-5 1,-1-1-1,6 0 1,-2-1-1,4 1 0,3 0 1,-1-2-1,0 1 0,1-3 0,-1 1 0,0 0 0,-6 1 0,2-1-1,-10-3-2,13 5-3,-13-5-13,0 0-2,0 0-9,-3 6-22,-7-6-38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0 187,'0'0'23,"0"0"-6,7 6-11,8-4-3,4 0 0,-1 0-1,2 0-1,3 1 0,-5 2 0,-1 1-1,-1-3-1,-2 0-1,-1 4-3,-13-7-15,14 9-2,-14-9-7,13 2-24,-13-2-39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20,'0'0'23,"0"0"1,0 0-6,0 0 1,0 0-2,7-7-4,-7 7-3,0 0-4,0 0-3,0 0 0,0 0-3,9-3 1,-9 3 0,0 0 0,0 0-1,0 0 1,0 0 0,0 0-1,5 0-1,-5 0-1,0 0-1,0 0-2,10 0 0,-10 0 0,0 0-1,0 0 1,9-3-3,-9 3-13,0 0-17,0 0-1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503 10 3,'0'0'27,"0"0"3,0 0-5,0 0 2,0 0-8,0 0-4,5-3-2,-5 3-3,0 0-2,0 0-2,9-3-1,-9 3-1,0 0 0,0 0 0,0 0 0,0 0 0,7-3-1,-7 3 0,0 0 0,0 0-1,0 0 1,0 0-2,0 0 1,0 0-1,0 0 0,-6-1 0,6 1 1,-10 0-1,10 0 0,-14 0 1,6 0-1,-4 0 0,-1 1 0,-2 0 0,-1 0 0,-7-1 0,2 1 0,-7-1 0,-2 0 0,-3 1 0,-4 1-1,5 1 1,-5-1-1,5 3 1,4-1-1,5 2 0,3 1 0,10-1-1,2 1 2,8-7-1,-4 12 0,4-12 0,3 10 0,2-3 0,7 1 0,0-1 0,4 0 0,4 3 0,4 1 0,3 2 0,1 0 0,-1-3 0,2 3 0,-6-2 0,1 1 0,-10-1 0,-7 1 0,-3 0 1,-4 1-1,-11 1 0,-6 2 1,-7 0-1,-5 3 0,-2 1 1,-3 2-1,-2-4 1,1 6 0,5-2-1,2-2 0,5 0 0,6-2 0,4-1 0,6-5 0,3 4 0,4-7 0,0-1 0,5 1 0,4-3 0,2 0 0,2-3 0,6 1 1,2-4-1,3 0 1,6-2-1,3 0 0,2-1 0,3-1 2,-1-1-2,2 0 0,0 2 0,-4-1 0,-1 0 0,-3 4 0,0-4 0,-4 2 0,-1 2 0,-2 0 0,-7 2 0,-1 0 0,-4 0-3,-3-2 0,-1 8-6,-8-8-7,0 0-6,0 0-5,-8-2-20,-2-4-43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90,'0'0'51,"0"0"-23,0 0-13,0 0-3,0 0-5,0 0-1,0 0-1,-5 0-1,5 0 0,0 0-2,0 0 0,-2 5 0,2-5-1,-2 11 0,2-11-1,-3 13 2,0-5-2,-1 0 1,2 1 0,1 1-1,1 0 0,0 0 1,0-2-1,3 0 1,4 0-1,-7-8 0,11 7 0,-5-6 0,2-1-1,1 0-1,-9 0-4,15-11-12,-6 1-3,1 1-8,-4-4-20,1 2-33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2:26.5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0 102,'0'0'47,"0"0"-26,0 0-7,0 0-6,0 0-1,11 11-2,-11-11-1,16 0 0,-10 0 0,6 0-2,0 0 0,2 0 0,2 0-1,-4 0 0,1-2 0,-6 0-1,3 2-1,-10 0-1,13 2-2,-13-2-2,0 0-7,3 8-11,-3-8-13,-2 9-29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14 174,'0'0'22,"-2"-8"-3,2 8-12,0 0-3,6-6-1,-6 6 0,0 0-2,0 0-1,6 6-1,-6-6-2,0 7-10,0-7-7,0 7-4,0-7-14,0 0-36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145 12 123,'0'0'38,"0"0"-15,0 0-9,3-5-7,-3 5-1,0 0-1,4-7-2,-4 7 1,-4 0-1,-3 0-1,-3 3 0,-4 1 1,-2 4-2,-3 1 0,2 1 1,-2 0-2,3 2 1,2 1 0,5-2-1,2 1 1,7 0-1,0-4 0,7 2 1,3-4-1,3 2 0,3-2 0,-2-1 0,1 1 0,2-5 0,2 4 0,-6-3-1,4-2 1,-6 0-2,6 0-1,-6-4-5,4-1-11,-7-2-2,2 2-8,-6-5-27,-4 10-23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20 169,'-7'0'24,"7"0"-6,0 0-12,6-9 0,6 9-3,-2-5-1,3 5 0,1-2 0,1 2-1,-1 0-1,-1 0 0,-1 1-1,0-1-5,2 2-12,-3-2-2,1 0-9,-2-2-24,4-3-28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 6 145,'0'0'31,"1"-8"-9,-1 8-13,0 0-2,0 0-3,0 9 1,0-1-2,0 7-1,0-2 1,-1 4-1,-2 1 0,0 2-1,-2 0 0,-1 1 0,2-2 0,-3 0-1,1-3 1,0-2-1,2-4 0,1 0 0,-3-2 1,6-8-1,-4 7 0,4-7-1,0 0 0,0 0 0,0 0-3,0 0-11,0-4-4,0-5-5,3-1-12,1-4-35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3 169,'0'0'23,"-8"-3"-3,8 3-13,4 0-1,5 2-2,1-2-1,2 3 0,3-2-1,6-1 0,-3 0-1,8 0 0,-6 0 0,5-3 0,-5 2 0,2 0-1,-5 0 0,-5 1-1,0 3-1,-12-3-2,10 13-4,-12-5-12,-1 5-2,-8-1-9,-2 3-27,-4 0-22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28 162,'0'0'27,"3"1"-6,6 3-6,-2-4-11,6-1 0,1-2-1,3 3-1,1-4-1,1 2 0,-5 1-1,2-4 1,-1 3-2,-2 0-2,1 2-4,-10-1-12,8 0-2,-2-2-8,-2-1-26,2 0-28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82 6 145,'3'-9'30,"-3"9"-8,0 0-12,0 0-3,0 0-2,-3 12 0,-3-2-2,-1 7 0,0 1 0,-3 2-1,-1 1-1,4-1 1,-5 1-1,5 0-1,0-5 1,3-1 0,1-1-1,3-3-1,0 0 0,3-2-3,8-1-11,-4-7-5,8 2-3,-4-4-14,4-2-34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144 0 178,'0'0'24,"-5"10"-4,5-10-12,-5 19-2,3-7-3,0 1-1,-3 5 0,2 1-1,1 0 0,-1 1 0,-6-1 0,4 3-1,-7 2 0,2 2 1,0-4 0,-1 1-1,-2-6 0,2-1 1,2 0-1,-1-7-1,5-4-1,-4-6-1,9 1-6,-3-13-11,3 0-3,2-12-7,3 0-28,5-3-28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23 194,'-3'-16'21,"3"16"-2,3-8-14,-3 8-2,7 0-1,-7 0 0,11 3-1,-11-3-3,10 11-1,-10-11-12,0 10-5,0-10-3,0 9-12,0-9-35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5.9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5 142,'-5'-6'32,"5"6"-10,0 0-12,3 0-3,-3 0-1,7 11-1,-2-2-1,2 5-1,0 0 0,1 3-1,-1-1 0,3 3 0,-2-3-1,1 4 0,-6-3 0,2 1 0,-3 2 0,-2 0-1,0 2-1,-1-2 1,-5-2 0,-2 1 0,-1 1 0,-2-4-1,1 6 1,1-10 0,-3 1 0,3-1-1,3 0-3,-4-9-6,10-3-10,0 0-3,0 0-10,-1-4-31,4-5-24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2:26.8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52 142,'0'0'33,"0"0"-16,0 0-7,3-4-4,8 3-2,1-4 0,0 3-2,3-4-1,-3 3 0,3 1-1,-5-1-1,2 2-2,-12 1-11,16-8-9,-6 3-8,-4 2-32,4-6-19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157 162 15,'0'0'35,"0"0"-2,0 0 0,0 0-9,8-1-7,-8 1-3,0 0-4,0 0-1,0 0-2,0 0-1,5-7-2,-5 7 0,8-6 0,-8 6-1,6-12-1,2 1 1,-3 1-2,0-3 1,2 0-1,-2-1 0,-3-1-1,-2 3 2,0 0-1,-2 1 1,-3 2-1,-5 0 1,3 5-1,-5 2 0,-1 2 0,1 2 0,0 5 0,-1 5-1,4 4 1,-3 1 0,-1 6-1,3 3 1,1 1-1,-2 2 1,2-1 0,4 2-1,2-2 1,-4 0 0,5-3-1,1-4 1,1 2-1,0-2 1,0-1-1,0 2 1,0-4-1,-1-1 0,-1 1 0,-1 0 1,0-2-2,-2 0 1,0-5 0,3 2-1,-7-4 0,6-2-1,3-7-2,-3 8-4,3-8-10,-5-8-3,5-1-6,1-5-16,5-3-35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52 180,'-1'-7'22,"1"7"-4,8-7-11,1 5-3,5-3-1,3 2-1,3 1 0,0 0-1,3 0 0,-6 0-1,0 0-1,-2 0-2,2 2-14,-4-4-2,-3 1-5,0-1-15,0 0-36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5 94,'0'0'47,"0"0"-22,0 0-10,0 0-4,0-9-3,0 9-1,0 0-3,0 0 1,0 0-2,0 0 1,0 0-2,-6 9 0,-1 0 0,4 1 0,0 5 0,-4 0 0,3 1-1,0 0 0,2 2 0,-3-4 0,5 0-1,0-3 1,1-3-1,5-1 0,-6-7 0,11 5 0,-4-5 0,3 0-2,-1-3-2,-2-6-11,1 1-4,-1-6-6,6 2-12,-9-5-34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4 185,'-10'-4'22,"10"4"-3,-15-1-14,15 1-1,0 0-2,3 5-2,-3-5 0,10 9-1,-10-9-1,7 9-4,2 0-12,-9-9-3,4 14-7,-4-14-19,9 12-34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182 0 171,'0'0'25,"0"11"-6,0-11-12,-4 16-1,3-6-2,1 5 0,0 0-2,-2 4 1,1 1-2,-2 2 1,1-1-1,-3 3 1,1-2-1,-1 2-1,-2-6 1,0 3 0,-2 0-1,3-3 1,-6 0-1,-1-4 0,2-4 0,-2-2 0,-1-1 0,-1-5 0,2-2-1,0-1 0,3-5-2,0-4-4,10 10-9,-2-22-6,4 6-4,7-4-17,8-5-34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17 180,'-1'-8'23,"1"8"-4,-6-12-13,6 12-2,0 0-1,0 0-1,0 0 0,0 0-1,0 0-1,0 0-1,0 11-1,0-11-12,-4 11-6,4-11-3,0 0-12,0 0-34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13 174,'-6'0'23,"6"0"-4,0 0-11,0 0-4,0 0 0,6-8-2,5 6 0,2 2-1,1-1 1,3 1-1,-1-1 0,1 1 0,1 0 0,-2 0 0,2 0-1,-8-1 1,3 1-2,-3 0 0,-3 0-2,-7 0-3,10 2-11,-10-2-3,0 0-5,-3 8-18,3-8-31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12 186,'0'0'22,"0"0"-2,0 0-14,9-1-2,2-2-2,5 2-1,-2 1 0,2 0-1,-1 0 0,-1 0-2,2 2-4,-6-2-13,3 0-3,-6-1-5,4-2-21,1-2-40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32-1 137,'0'0'33,"0"0"-11,0 0-12,-11 2-4,11-2-1,0 0-2,0 0 0,0 0 0,0 9-1,0-9 0,-3 12-1,2-5 1,-3 3-1,1 1 0,1-1 0,-2-1 0,4 6-1,-1-4 1,-1 0-1,2-11 1,0 11-1,0-11 0,2 9 1,-2-9-1,5 0-1,-5 0 0,13-8-1,0 8-8,-5-8-9,5-3-5,-2-2-10,3 0-30,-1-3-17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25 176,'-11'-10'23,"11"10"-4,-6-10-13,6 10-2,0 0-1,5-5-1,-5 5-1,0 0-1,8 0-2,-8 0-1,4 10-9,-4-10-8,6 11-3,-6-11-16,11 8-29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18:52:27.1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0 166,'-4'11'26,"4"4"-8,-3 0-13,3 4-1,-3 1 0,3 7-2,0-2 0,0 4 0,0 0-1,0-5-1,3-5 0,-3 1-1,3-4-1,-3-7-3,0 1-16,0-10-4,0 0-13,7-11-35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159 0 169,'0'0'23,"0"0"-4,0 0-12,-8 1-2,0 0-1,-3 3-1,-2 1-1,-3 3 0,1-2-1,-1 4 1,0-2-1,2 1 1,0 1-1,1 2-1,5-1 0,3-1 1,5 0-1,0-3 0,5 0 0,4 0-1,4 0 2,0-3-1,1 2 0,0-4-1,1 0 1,-7 1-2,5-3 0,-3 0-2,4 0-13,-4-3-3,1-2-6,-2-4-16,-2 3-36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25 176,'0'0'23,"0"0"-4,-8 0-11,18 0-4,-2 0-1,11 0-1,-4 0-1,4-1 0,-1-1-1,2-1 0,-3 3-2,-4-5-3,3 3-13,-3 1-3,-5-3-6,2-1-21,3 3-30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74 170,'0'0'24,"7"-4"-3,-7 4-12,0 0-5,-1 6 0,-2 4-2,-2 3 0,-3-2 0,1 7-1,-5-1 0,3 1 0,1-1 0,-2-3 0,6 1 0,4-2-1,0 0 0,0-1 1,4-3-2,8 0 1,1-3 0,-3-6 0,9 0 0,-3-4 0,1-3 0,2-6 0,2-2 0,-5-1 0,1-4 0,-2 0 0,-2-2 1,-2 2-2,-6-5 1,-4 2 0,-1 0 0,-6 0 0,-6 6 0,-3 3 0,-6 7 1,1 4-1,2 3 0,-4 8-1,4 2-1,2 6-3,1-4-7,6 6-9,2-8-4,7 1-12,4-4-36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141 6 181,'0'0'24,"-5"-9"-5,5 9-14,0 0-1,-7 4-1,-2 1-1,3 5-1,-5 3 1,-2 0-1,-1 3 0,0 0 1,0 1-1,-1 2-1,4 2 1,1 1-1,3-2 1,4 2-1,2-3 0,1-3-1,4 2-1,3-5-2,7 1-9,-5-9-8,5-4-3,-1-3-11,5-2-37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189 0 190,'-3'2'22,"3"5"-1,0-7-15,-3 13-3,3-1 0,0 1-1,0 4-1,0 3 0,0-4 1,-1 6-2,-8-5 1,4 6 0,-7 1 1,4 0-2,-7-2 0,1-1 0,-1-4 0,0-1 0,-2 4 0,3-12 0,4-3 0,-3-1 0,2-4-2,1-1 2,4-2-1,1-5 0,2-3-1,3-6-1,0 7-7,6-11-7,1-2-5,4-7-6,6 5-20,-1-5-38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8 158,'0'0'28,"3"-8"-8,-3 8-9,0 0-4,0 0-3,0 0-2,3 9 1,-3-2-2,0-7 0,0 8-1,0-8-1,0 9-4,0-9-11,0 0-4,0 0-7,11-1-18,-4-3-33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0 189,'-3'9'21,"3"-2"-2,4 7-14,-2 1-2,5 3-1,-2 1-1,1 2 1,3 0-2,-4-1 2,-2 0-1,4-1 0,-7 1 0,0 0 0,-2-1-1,-6-3 0,-1-2-1,-3 2-3,1 8-7,-4-11-10,3 1-3,-5-7-10,8-1-34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167 208 23,'0'0'27,"0"0"-1,0 0 0,0 0-4,0 0-5,0 0-3,0 0-3,0 0-2,0 0-1,0 0-2,0 0 0,-6-3-1,6 3-1,0 0 0,0 0-1,0 0 0,0 0 0,0 0-1,0 0 1,2-9-1,-2 9 0,7-12-1,-2 5 0,0-3 1,3 0-2,-3-2 1,-1-1 0,3-2-1,-6 2 1,1-3-1,-1 1 1,-1 1 0,-1-1 0,-2 3 0,-4-1 0,0 5-1,0 1 1,-1 4 0,-1 3-1,0 0 1,-1 4-1,-1 3 1,-1 6-1,5 0 0,-4 6 1,2 3-1,1 2 0,-4 2 1,8 4-1,-4-2 1,3 1-1,3 0 0,-3-2 1,2-2-1,2 1 1,1-1-1,0-2 0,0 1 1,-1 2-1,-1-1 0,-1 0 0,-1-3 1,-3 2-1,4-3 0,-5-3 0,3-2 0,4-4 0,-6 1 0,4-5 0,0 0-1,3-8 0,0 0-1,0 0-2,-1 9-5,-1-15-10,4-3-3,-1-5-6,5-1-23,1-3-36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36 183,'-4'-8'21,"4"8"-2,9-7-14,3 3 0,4 1-3,4-1 0,1 3-1,-1-2 0,3 3 0,-3-2 0,-5 0-1,2 2-1,-5-2-2,0 2-5,-3 0-11,-2 0-2,2 0-8,-5 0-21,-4 0-35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5T21:01:46.0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95 7 132,'2'-7'33,"-2"7"-13,0 0-9,0 0-4,7 3-2,-7-3-1,7 10 0,-7-10-1,3 18 2,-3-7-3,1 2 0,-1 4 0,0 1 1,-1 3-2,-2 2 1,-1 2-1,-2 0 1,2-2-1,-6 5 0,1-5 0,-1 1-1,2-2 0,1-6 1,-3-2-1,4-2 0,-2-5 1,8-7-1,-10 1-1,10-1 0,-9-2-2,3-8-3,6 4-12,-4-10-3,4 2-7,2-8-20,6 1-37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547" cy="354474"/>
          </a:xfrm>
          <a:prstGeom prst="rect">
            <a:avLst/>
          </a:prstGeom>
        </p:spPr>
        <p:txBody>
          <a:bodyPr vert="horz" lIns="191805" tIns="95902" rIns="191805" bIns="95902" rtlCol="0"/>
          <a:lstStyle>
            <a:lvl1pPr algn="l">
              <a:defRPr sz="2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4947" y="1"/>
            <a:ext cx="4434547" cy="354474"/>
          </a:xfrm>
          <a:prstGeom prst="rect">
            <a:avLst/>
          </a:prstGeom>
        </p:spPr>
        <p:txBody>
          <a:bodyPr vert="horz" lIns="191805" tIns="95902" rIns="191805" bIns="95902" rtlCol="0"/>
          <a:lstStyle>
            <a:lvl1pPr algn="r">
              <a:defRPr sz="2500"/>
            </a:lvl1pPr>
          </a:lstStyle>
          <a:p>
            <a:fld id="{5B05B4F2-621E-394B-B243-7A510F2EBCC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9625" y="533400"/>
            <a:ext cx="3533775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91805" tIns="95902" rIns="191805" bIns="9590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4716" y="3372376"/>
            <a:ext cx="8183593" cy="3196763"/>
          </a:xfrm>
          <a:prstGeom prst="rect">
            <a:avLst/>
          </a:prstGeom>
        </p:spPr>
        <p:txBody>
          <a:bodyPr vert="horz" lIns="191805" tIns="95902" rIns="191805" bIns="9590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4750"/>
            <a:ext cx="4434547" cy="357726"/>
          </a:xfrm>
          <a:prstGeom prst="rect">
            <a:avLst/>
          </a:prstGeom>
        </p:spPr>
        <p:txBody>
          <a:bodyPr vert="horz" lIns="191805" tIns="95902" rIns="191805" bIns="95902" rtlCol="0" anchor="b"/>
          <a:lstStyle>
            <a:lvl1pPr algn="l">
              <a:defRPr sz="2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4947" y="6744750"/>
            <a:ext cx="4434547" cy="357726"/>
          </a:xfrm>
          <a:prstGeom prst="rect">
            <a:avLst/>
          </a:prstGeom>
        </p:spPr>
        <p:txBody>
          <a:bodyPr vert="horz" lIns="191805" tIns="95902" rIns="191805" bIns="95902" rtlCol="0" anchor="b"/>
          <a:lstStyle>
            <a:lvl1pPr algn="r">
              <a:defRPr sz="2500"/>
            </a:lvl1pPr>
          </a:lstStyle>
          <a:p>
            <a:fld id="{ACD32F9C-0AD7-9D46-BB21-C6E762B7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679319" y="3379851"/>
            <a:ext cx="1904455" cy="743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400" spc="-50" dirty="0" smtClean="0">
                <a:latin typeface="Times New Roman"/>
                <a:cs typeface="Times New Roman"/>
              </a:rPr>
              <a:t>Y</a:t>
            </a:r>
            <a:r>
              <a:rPr sz="400" spc="5" dirty="0" smtClean="0">
                <a:latin typeface="Times New Roman"/>
                <a:cs typeface="Times New Roman"/>
              </a:rPr>
              <a:t>aroslav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5" dirty="0" smtClean="0">
                <a:latin typeface="Times New Roman"/>
                <a:cs typeface="Times New Roman"/>
              </a:rPr>
              <a:t>Ganin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Brief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overview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the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rese</a:t>
            </a:r>
            <a:r>
              <a:rPr sz="400" spc="-5" dirty="0" smtClean="0">
                <a:latin typeface="Times New Roman"/>
                <a:cs typeface="Times New Roman"/>
              </a:rPr>
              <a:t>a</a:t>
            </a:r>
            <a:r>
              <a:rPr sz="400" spc="10" dirty="0" smtClean="0">
                <a:latin typeface="Times New Roman"/>
                <a:cs typeface="Times New Roman"/>
              </a:rPr>
              <a:t>rch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F</a:t>
            </a:r>
            <a:r>
              <a:rPr sz="400" spc="10" dirty="0" smtClean="0">
                <a:latin typeface="Times New Roman"/>
                <a:cs typeface="Times New Roman"/>
              </a:rPr>
              <a:t>e</a:t>
            </a:r>
            <a:r>
              <a:rPr sz="400" spc="-5" dirty="0" smtClean="0">
                <a:latin typeface="Times New Roman"/>
                <a:cs typeface="Times New Roman"/>
              </a:rPr>
              <a:t>b</a:t>
            </a:r>
            <a:r>
              <a:rPr sz="400" spc="15" dirty="0" smtClean="0">
                <a:latin typeface="Times New Roman"/>
                <a:cs typeface="Times New Roman"/>
              </a:rPr>
              <a:t>ru</a:t>
            </a:r>
            <a:r>
              <a:rPr sz="400" spc="0" dirty="0" smtClean="0">
                <a:latin typeface="Times New Roman"/>
                <a:cs typeface="Times New Roman"/>
              </a:rPr>
              <a:t>ary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8,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2013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Slide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400" spc="10" dirty="0" smtClean="0">
                <a:latin typeface="Times New Roman"/>
                <a:cs typeface="Times New Roman"/>
              </a:rPr>
              <a:t>‹#›</a:t>
            </a:fld>
            <a:r>
              <a:rPr sz="400" spc="40" dirty="0" smtClean="0">
                <a:latin typeface="Times New Roman"/>
                <a:cs typeface="Times New Roman"/>
              </a:rPr>
              <a:t>/10</a:t>
            </a:r>
            <a:endParaRPr sz="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981" y="878586"/>
            <a:ext cx="3896232" cy="1793548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n-l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679319" y="3379851"/>
            <a:ext cx="1904455" cy="743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400" spc="-50" dirty="0" smtClean="0">
                <a:latin typeface="Times New Roman"/>
                <a:cs typeface="Times New Roman"/>
              </a:rPr>
              <a:t>Y</a:t>
            </a:r>
            <a:r>
              <a:rPr sz="400" spc="5" dirty="0" smtClean="0">
                <a:latin typeface="Times New Roman"/>
                <a:cs typeface="Times New Roman"/>
              </a:rPr>
              <a:t>aroslav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5" dirty="0" smtClean="0">
                <a:latin typeface="Times New Roman"/>
                <a:cs typeface="Times New Roman"/>
              </a:rPr>
              <a:t>Ganin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Brief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overview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the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rese</a:t>
            </a:r>
            <a:r>
              <a:rPr sz="400" spc="-5" dirty="0" smtClean="0">
                <a:latin typeface="Times New Roman"/>
                <a:cs typeface="Times New Roman"/>
              </a:rPr>
              <a:t>a</a:t>
            </a:r>
            <a:r>
              <a:rPr sz="400" spc="10" dirty="0" smtClean="0">
                <a:latin typeface="Times New Roman"/>
                <a:cs typeface="Times New Roman"/>
              </a:rPr>
              <a:t>rch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F</a:t>
            </a:r>
            <a:r>
              <a:rPr sz="400" spc="10" dirty="0" smtClean="0">
                <a:latin typeface="Times New Roman"/>
                <a:cs typeface="Times New Roman"/>
              </a:rPr>
              <a:t>e</a:t>
            </a:r>
            <a:r>
              <a:rPr sz="400" spc="-5" dirty="0" smtClean="0">
                <a:latin typeface="Times New Roman"/>
                <a:cs typeface="Times New Roman"/>
              </a:rPr>
              <a:t>b</a:t>
            </a:r>
            <a:r>
              <a:rPr sz="400" spc="15" dirty="0" smtClean="0">
                <a:latin typeface="Times New Roman"/>
                <a:cs typeface="Times New Roman"/>
              </a:rPr>
              <a:t>ru</a:t>
            </a:r>
            <a:r>
              <a:rPr sz="400" spc="0" dirty="0" smtClean="0">
                <a:latin typeface="Times New Roman"/>
                <a:cs typeface="Times New Roman"/>
              </a:rPr>
              <a:t>ary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8,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2013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Slide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400" spc="10" dirty="0" smtClean="0">
                <a:latin typeface="Times New Roman"/>
                <a:cs typeface="Times New Roman"/>
              </a:rPr>
              <a:t>‹#›</a:t>
            </a:fld>
            <a:r>
              <a:rPr sz="400" spc="40" dirty="0" smtClean="0">
                <a:latin typeface="Times New Roman"/>
                <a:cs typeface="Times New Roman"/>
              </a:rPr>
              <a:t>/10</a:t>
            </a:r>
            <a:endParaRPr sz="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409" y="797433"/>
            <a:ext cx="2004564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3220" y="797433"/>
            <a:ext cx="2004564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11/8/2015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2679319" y="3379851"/>
            <a:ext cx="1904455" cy="743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400" spc="-50" dirty="0" smtClean="0">
                <a:latin typeface="Times New Roman"/>
                <a:cs typeface="Times New Roman"/>
              </a:rPr>
              <a:t>Y</a:t>
            </a:r>
            <a:r>
              <a:rPr sz="400" spc="5" dirty="0" smtClean="0">
                <a:latin typeface="Times New Roman"/>
                <a:cs typeface="Times New Roman"/>
              </a:rPr>
              <a:t>aroslav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5" dirty="0" smtClean="0">
                <a:latin typeface="Times New Roman"/>
                <a:cs typeface="Times New Roman"/>
              </a:rPr>
              <a:t>Ganin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Brief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overview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the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rese</a:t>
            </a:r>
            <a:r>
              <a:rPr sz="400" spc="-5" dirty="0" smtClean="0">
                <a:latin typeface="Times New Roman"/>
                <a:cs typeface="Times New Roman"/>
              </a:rPr>
              <a:t>a</a:t>
            </a:r>
            <a:r>
              <a:rPr sz="400" spc="10" dirty="0" smtClean="0">
                <a:latin typeface="Times New Roman"/>
                <a:cs typeface="Times New Roman"/>
              </a:rPr>
              <a:t>rch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F</a:t>
            </a:r>
            <a:r>
              <a:rPr sz="400" spc="10" dirty="0" smtClean="0">
                <a:latin typeface="Times New Roman"/>
                <a:cs typeface="Times New Roman"/>
              </a:rPr>
              <a:t>e</a:t>
            </a:r>
            <a:r>
              <a:rPr sz="400" spc="-5" dirty="0" smtClean="0">
                <a:latin typeface="Times New Roman"/>
                <a:cs typeface="Times New Roman"/>
              </a:rPr>
              <a:t>b</a:t>
            </a:r>
            <a:r>
              <a:rPr sz="400" spc="15" dirty="0" smtClean="0">
                <a:latin typeface="Times New Roman"/>
                <a:cs typeface="Times New Roman"/>
              </a:rPr>
              <a:t>ru</a:t>
            </a:r>
            <a:r>
              <a:rPr sz="400" spc="0" dirty="0" smtClean="0">
                <a:latin typeface="Times New Roman"/>
                <a:cs typeface="Times New Roman"/>
              </a:rPr>
              <a:t>ary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8,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2013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Slide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400" spc="10" dirty="0" smtClean="0">
                <a:latin typeface="Times New Roman"/>
                <a:cs typeface="Times New Roman"/>
              </a:rPr>
              <a:t>‹#›</a:t>
            </a:fld>
            <a:r>
              <a:rPr sz="400" spc="40" dirty="0" smtClean="0">
                <a:latin typeface="Times New Roman"/>
                <a:cs typeface="Times New Roman"/>
              </a:rPr>
              <a:t>/10</a:t>
            </a:r>
            <a:endParaRPr sz="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11/8/2015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2679319" y="3379851"/>
            <a:ext cx="1904455" cy="743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400" spc="-50" dirty="0" smtClean="0">
                <a:latin typeface="Times New Roman"/>
                <a:cs typeface="Times New Roman"/>
              </a:rPr>
              <a:t>Y</a:t>
            </a:r>
            <a:r>
              <a:rPr sz="400" spc="5" dirty="0" smtClean="0">
                <a:latin typeface="Times New Roman"/>
                <a:cs typeface="Times New Roman"/>
              </a:rPr>
              <a:t>aroslav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5" dirty="0" smtClean="0">
                <a:latin typeface="Times New Roman"/>
                <a:cs typeface="Times New Roman"/>
              </a:rPr>
              <a:t>Ganin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Brief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overview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the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rese</a:t>
            </a:r>
            <a:r>
              <a:rPr sz="400" spc="-5" dirty="0" smtClean="0">
                <a:latin typeface="Times New Roman"/>
                <a:cs typeface="Times New Roman"/>
              </a:rPr>
              <a:t>a</a:t>
            </a:r>
            <a:r>
              <a:rPr sz="400" spc="10" dirty="0" smtClean="0">
                <a:latin typeface="Times New Roman"/>
                <a:cs typeface="Times New Roman"/>
              </a:rPr>
              <a:t>rch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F</a:t>
            </a:r>
            <a:r>
              <a:rPr sz="400" spc="10" dirty="0" smtClean="0">
                <a:latin typeface="Times New Roman"/>
                <a:cs typeface="Times New Roman"/>
              </a:rPr>
              <a:t>e</a:t>
            </a:r>
            <a:r>
              <a:rPr sz="400" spc="-5" dirty="0" smtClean="0">
                <a:latin typeface="Times New Roman"/>
                <a:cs typeface="Times New Roman"/>
              </a:rPr>
              <a:t>b</a:t>
            </a:r>
            <a:r>
              <a:rPr sz="400" spc="15" dirty="0" smtClean="0">
                <a:latin typeface="Times New Roman"/>
                <a:cs typeface="Times New Roman"/>
              </a:rPr>
              <a:t>ru</a:t>
            </a:r>
            <a:r>
              <a:rPr sz="400" spc="0" dirty="0" smtClean="0">
                <a:latin typeface="Times New Roman"/>
                <a:cs typeface="Times New Roman"/>
              </a:rPr>
              <a:t>ary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8,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2013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Slide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400" spc="10" dirty="0" smtClean="0">
                <a:latin typeface="Times New Roman"/>
                <a:cs typeface="Times New Roman"/>
              </a:rPr>
              <a:t>‹#›</a:t>
            </a:fld>
            <a:r>
              <a:rPr sz="400" spc="40" dirty="0" smtClean="0">
                <a:latin typeface="Times New Roman"/>
                <a:cs typeface="Times New Roman"/>
              </a:rPr>
              <a:t>/10</a:t>
            </a:r>
            <a:endParaRPr sz="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41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-4006" y="3338069"/>
            <a:ext cx="4607940" cy="129031"/>
          </a:xfrm>
          <a:custGeom>
            <a:avLst/>
            <a:gdLst/>
            <a:ahLst/>
            <a:cxnLst/>
            <a:rect l="l" t="t" r="r" b="b"/>
            <a:pathLst>
              <a:path w="4607940" h="129031">
                <a:moveTo>
                  <a:pt x="0" y="129031"/>
                </a:moveTo>
                <a:lnTo>
                  <a:pt x="4607940" y="129031"/>
                </a:lnTo>
                <a:lnTo>
                  <a:pt x="4607940" y="0"/>
                </a:lnTo>
                <a:lnTo>
                  <a:pt x="0" y="0"/>
                </a:lnTo>
                <a:lnTo>
                  <a:pt x="0" y="129031"/>
                </a:lnTo>
              </a:path>
            </a:pathLst>
          </a:custGeom>
          <a:solidFill>
            <a:srgbClr val="6C6D7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+mn-lt"/>
              </a:rPr>
              <a:t>“Optimization</a:t>
            </a:r>
            <a:r>
              <a:rPr lang="en-US" sz="900" baseline="0" dirty="0" smtClean="0">
                <a:solidFill>
                  <a:schemeClr val="bg1"/>
                </a:solidFill>
                <a:latin typeface="+mn-lt"/>
              </a:rPr>
              <a:t> methods”, Fall </a:t>
            </a:r>
            <a:r>
              <a:rPr lang="en-US" sz="900" baseline="0" dirty="0" smtClean="0">
                <a:solidFill>
                  <a:schemeClr val="bg1"/>
                </a:solidFill>
                <a:latin typeface="+mn-lt"/>
              </a:rPr>
              <a:t>2015:      </a:t>
            </a:r>
            <a:r>
              <a:rPr lang="en-US" sz="900" baseline="0" dirty="0" smtClean="0">
                <a:solidFill>
                  <a:schemeClr val="bg1"/>
                </a:solidFill>
                <a:latin typeface="+mn-lt"/>
              </a:rPr>
              <a:t>Lecture 7, “Network flows”</a:t>
            </a:r>
            <a:endParaRPr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900" y="0"/>
            <a:ext cx="4508500" cy="22888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57318"/>
            <a:ext cx="46042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4000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5524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7048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8572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0096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11620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13144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0" y="14668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0" y="16192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17716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19240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0" y="20764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22288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23812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25336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26860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28384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0" y="29908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0" y="31432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32956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>
        <a:defRPr b="1">
          <a:solidFill>
            <a:schemeClr val="accent1">
              <a:lumMod val="75000"/>
            </a:schemeClr>
          </a:solidFill>
          <a:latin typeface="+mn-lt"/>
        </a:defRPr>
      </a:lvl1pPr>
    </p:titleStyle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1.emf"/><Relationship Id="rId21" Type="http://schemas.openxmlformats.org/officeDocument/2006/relationships/image" Target="../media/image479.emf"/><Relationship Id="rId42" Type="http://schemas.openxmlformats.org/officeDocument/2006/relationships/customXml" Target="../ink/ink837.xml"/><Relationship Id="rId63" Type="http://schemas.openxmlformats.org/officeDocument/2006/relationships/image" Target="../media/image105.emf"/><Relationship Id="rId84" Type="http://schemas.openxmlformats.org/officeDocument/2006/relationships/customXml" Target="../ink/ink858.xml"/><Relationship Id="rId138" Type="http://schemas.openxmlformats.org/officeDocument/2006/relationships/customXml" Target="../ink/ink885.xml"/><Relationship Id="rId159" Type="http://schemas.openxmlformats.org/officeDocument/2006/relationships/image" Target="../media/image243.emf"/><Relationship Id="rId170" Type="http://schemas.openxmlformats.org/officeDocument/2006/relationships/image" Target="../media/image274.emf"/><Relationship Id="rId191" Type="http://schemas.openxmlformats.org/officeDocument/2006/relationships/customXml" Target="../ink/ink911.xml"/><Relationship Id="rId205" Type="http://schemas.openxmlformats.org/officeDocument/2006/relationships/customXml" Target="../ink/ink918.xml"/><Relationship Id="rId226" Type="http://schemas.openxmlformats.org/officeDocument/2006/relationships/image" Target="../media/image472.emf"/><Relationship Id="rId247" Type="http://schemas.openxmlformats.org/officeDocument/2006/relationships/customXml" Target="../ink/ink939.xml"/><Relationship Id="rId107" Type="http://schemas.openxmlformats.org/officeDocument/2006/relationships/image" Target="../media/image216.emf"/><Relationship Id="rId11" Type="http://schemas.openxmlformats.org/officeDocument/2006/relationships/image" Target="../media/image456.emf"/><Relationship Id="rId32" Type="http://schemas.openxmlformats.org/officeDocument/2006/relationships/customXml" Target="../ink/ink832.xml"/><Relationship Id="rId53" Type="http://schemas.openxmlformats.org/officeDocument/2006/relationships/image" Target="../media/image495.emf"/><Relationship Id="rId74" Type="http://schemas.openxmlformats.org/officeDocument/2006/relationships/customXml" Target="../ink/ink853.xml"/><Relationship Id="rId128" Type="http://schemas.openxmlformats.org/officeDocument/2006/relationships/customXml" Target="../ink/ink880.xml"/><Relationship Id="rId149" Type="http://schemas.openxmlformats.org/officeDocument/2006/relationships/image" Target="../media/image238.emf"/><Relationship Id="rId5" Type="http://schemas.openxmlformats.org/officeDocument/2006/relationships/image" Target="../media/image89.emf"/><Relationship Id="rId95" Type="http://schemas.openxmlformats.org/officeDocument/2006/relationships/image" Target="../media/image210.emf"/><Relationship Id="rId160" Type="http://schemas.openxmlformats.org/officeDocument/2006/relationships/customXml" Target="../ink/ink896.xml"/><Relationship Id="rId181" Type="http://schemas.openxmlformats.org/officeDocument/2006/relationships/customXml" Target="../ink/ink906.xml"/><Relationship Id="rId216" Type="http://schemas.openxmlformats.org/officeDocument/2006/relationships/image" Target="../media/image464.emf"/><Relationship Id="rId237" Type="http://schemas.openxmlformats.org/officeDocument/2006/relationships/customXml" Target="../ink/ink934.xml"/><Relationship Id="rId258" Type="http://schemas.openxmlformats.org/officeDocument/2006/relationships/image" Target="../media/image508.emf"/><Relationship Id="rId22" Type="http://schemas.openxmlformats.org/officeDocument/2006/relationships/customXml" Target="../ink/ink827.xml"/><Relationship Id="rId43" Type="http://schemas.openxmlformats.org/officeDocument/2006/relationships/image" Target="../media/image490.emf"/><Relationship Id="rId64" Type="http://schemas.openxmlformats.org/officeDocument/2006/relationships/customXml" Target="../ink/ink848.xml"/><Relationship Id="rId118" Type="http://schemas.openxmlformats.org/officeDocument/2006/relationships/customXml" Target="../ink/ink875.xml"/><Relationship Id="rId139" Type="http://schemas.openxmlformats.org/officeDocument/2006/relationships/image" Target="../media/image233.emf"/><Relationship Id="rId85" Type="http://schemas.openxmlformats.org/officeDocument/2006/relationships/image" Target="../media/image116.emf"/><Relationship Id="rId150" Type="http://schemas.openxmlformats.org/officeDocument/2006/relationships/customXml" Target="../ink/ink891.xml"/><Relationship Id="rId171" Type="http://schemas.openxmlformats.org/officeDocument/2006/relationships/customXml" Target="../ink/ink902.xml"/><Relationship Id="rId192" Type="http://schemas.openxmlformats.org/officeDocument/2006/relationships/image" Target="../media/image286.emf"/><Relationship Id="rId206" Type="http://schemas.openxmlformats.org/officeDocument/2006/relationships/image" Target="../media/image459.emf"/><Relationship Id="rId227" Type="http://schemas.openxmlformats.org/officeDocument/2006/relationships/customXml" Target="../ink/ink929.xml"/><Relationship Id="rId248" Type="http://schemas.openxmlformats.org/officeDocument/2006/relationships/image" Target="../media/image503.emf"/><Relationship Id="rId12" Type="http://schemas.openxmlformats.org/officeDocument/2006/relationships/customXml" Target="../ink/ink822.xml"/><Relationship Id="rId33" Type="http://schemas.openxmlformats.org/officeDocument/2006/relationships/image" Target="../media/image485.emf"/><Relationship Id="rId108" Type="http://schemas.openxmlformats.org/officeDocument/2006/relationships/customXml" Target="../ink/ink870.xml"/><Relationship Id="rId129" Type="http://schemas.openxmlformats.org/officeDocument/2006/relationships/image" Target="../media/image227.emf"/><Relationship Id="rId54" Type="http://schemas.openxmlformats.org/officeDocument/2006/relationships/customXml" Target="../ink/ink843.xml"/><Relationship Id="rId75" Type="http://schemas.openxmlformats.org/officeDocument/2006/relationships/image" Target="../media/image111.emf"/><Relationship Id="rId96" Type="http://schemas.openxmlformats.org/officeDocument/2006/relationships/customXml" Target="../ink/ink864.xml"/><Relationship Id="rId140" Type="http://schemas.openxmlformats.org/officeDocument/2006/relationships/customXml" Target="../ink/ink886.xml"/><Relationship Id="rId161" Type="http://schemas.openxmlformats.org/officeDocument/2006/relationships/image" Target="../media/image244.emf"/><Relationship Id="rId182" Type="http://schemas.openxmlformats.org/officeDocument/2006/relationships/image" Target="../media/image280.emf"/><Relationship Id="rId217" Type="http://schemas.openxmlformats.org/officeDocument/2006/relationships/customXml" Target="../ink/ink924.xml"/><Relationship Id="rId6" Type="http://schemas.openxmlformats.org/officeDocument/2006/relationships/customXml" Target="../ink/ink819.xml"/><Relationship Id="rId238" Type="http://schemas.openxmlformats.org/officeDocument/2006/relationships/image" Target="../media/image498.emf"/><Relationship Id="rId259" Type="http://schemas.openxmlformats.org/officeDocument/2006/relationships/customXml" Target="../ink/ink945.xml"/><Relationship Id="rId23" Type="http://schemas.openxmlformats.org/officeDocument/2006/relationships/image" Target="../media/image480.emf"/><Relationship Id="rId119" Type="http://schemas.openxmlformats.org/officeDocument/2006/relationships/image" Target="../media/image222.emf"/><Relationship Id="rId44" Type="http://schemas.openxmlformats.org/officeDocument/2006/relationships/customXml" Target="../ink/ink838.xml"/><Relationship Id="rId65" Type="http://schemas.openxmlformats.org/officeDocument/2006/relationships/image" Target="../media/image106.emf"/><Relationship Id="rId86" Type="http://schemas.openxmlformats.org/officeDocument/2006/relationships/customXml" Target="../ink/ink859.xml"/><Relationship Id="rId130" Type="http://schemas.openxmlformats.org/officeDocument/2006/relationships/customXml" Target="../ink/ink881.xml"/><Relationship Id="rId151" Type="http://schemas.openxmlformats.org/officeDocument/2006/relationships/image" Target="../media/image239.emf"/><Relationship Id="rId172" Type="http://schemas.openxmlformats.org/officeDocument/2006/relationships/image" Target="../media/image275.emf"/><Relationship Id="rId193" Type="http://schemas.openxmlformats.org/officeDocument/2006/relationships/customXml" Target="../ink/ink912.xml"/><Relationship Id="rId207" Type="http://schemas.openxmlformats.org/officeDocument/2006/relationships/customXml" Target="../ink/ink919.xml"/><Relationship Id="rId228" Type="http://schemas.openxmlformats.org/officeDocument/2006/relationships/image" Target="../media/image473.emf"/><Relationship Id="rId249" Type="http://schemas.openxmlformats.org/officeDocument/2006/relationships/customXml" Target="../ink/ink940.xml"/><Relationship Id="rId13" Type="http://schemas.openxmlformats.org/officeDocument/2006/relationships/image" Target="../media/image457.emf"/><Relationship Id="rId109" Type="http://schemas.openxmlformats.org/officeDocument/2006/relationships/image" Target="../media/image217.emf"/><Relationship Id="rId260" Type="http://schemas.openxmlformats.org/officeDocument/2006/relationships/image" Target="../media/image509.emf"/><Relationship Id="rId34" Type="http://schemas.openxmlformats.org/officeDocument/2006/relationships/customXml" Target="../ink/ink833.xml"/><Relationship Id="rId55" Type="http://schemas.openxmlformats.org/officeDocument/2006/relationships/image" Target="../media/image496.emf"/><Relationship Id="rId76" Type="http://schemas.openxmlformats.org/officeDocument/2006/relationships/customXml" Target="../ink/ink854.xml"/><Relationship Id="rId97" Type="http://schemas.openxmlformats.org/officeDocument/2006/relationships/image" Target="../media/image211.emf"/><Relationship Id="rId120" Type="http://schemas.openxmlformats.org/officeDocument/2006/relationships/customXml" Target="../ink/ink876.xml"/><Relationship Id="rId141" Type="http://schemas.openxmlformats.org/officeDocument/2006/relationships/image" Target="../media/image234.emf"/><Relationship Id="rId7" Type="http://schemas.openxmlformats.org/officeDocument/2006/relationships/image" Target="../media/image90.emf"/><Relationship Id="rId162" Type="http://schemas.openxmlformats.org/officeDocument/2006/relationships/customXml" Target="../ink/ink897.xml"/><Relationship Id="rId183" Type="http://schemas.openxmlformats.org/officeDocument/2006/relationships/customXml" Target="../ink/ink907.xml"/><Relationship Id="rId218" Type="http://schemas.openxmlformats.org/officeDocument/2006/relationships/image" Target="../media/image466.emf"/><Relationship Id="rId239" Type="http://schemas.openxmlformats.org/officeDocument/2006/relationships/customXml" Target="../ink/ink935.xml"/><Relationship Id="rId250" Type="http://schemas.openxmlformats.org/officeDocument/2006/relationships/image" Target="../media/image504.emf"/><Relationship Id="rId24" Type="http://schemas.openxmlformats.org/officeDocument/2006/relationships/customXml" Target="../ink/ink828.xml"/><Relationship Id="rId45" Type="http://schemas.openxmlformats.org/officeDocument/2006/relationships/image" Target="../media/image491.emf"/><Relationship Id="rId66" Type="http://schemas.openxmlformats.org/officeDocument/2006/relationships/customXml" Target="../ink/ink849.xml"/><Relationship Id="rId87" Type="http://schemas.openxmlformats.org/officeDocument/2006/relationships/image" Target="../media/image117.emf"/><Relationship Id="rId110" Type="http://schemas.openxmlformats.org/officeDocument/2006/relationships/customXml" Target="../ink/ink871.xml"/><Relationship Id="rId131" Type="http://schemas.openxmlformats.org/officeDocument/2006/relationships/image" Target="../media/image228.emf"/><Relationship Id="rId152" Type="http://schemas.openxmlformats.org/officeDocument/2006/relationships/customXml" Target="../ink/ink892.xml"/><Relationship Id="rId173" Type="http://schemas.openxmlformats.org/officeDocument/2006/relationships/customXml" Target="../ink/ink903.xml"/><Relationship Id="rId194" Type="http://schemas.openxmlformats.org/officeDocument/2006/relationships/image" Target="../media/image287.emf"/><Relationship Id="rId208" Type="http://schemas.openxmlformats.org/officeDocument/2006/relationships/image" Target="../media/image460.emf"/><Relationship Id="rId229" Type="http://schemas.openxmlformats.org/officeDocument/2006/relationships/customXml" Target="../ink/ink930.xml"/><Relationship Id="rId240" Type="http://schemas.openxmlformats.org/officeDocument/2006/relationships/image" Target="../media/image499.emf"/><Relationship Id="rId261" Type="http://schemas.openxmlformats.org/officeDocument/2006/relationships/customXml" Target="../ink/ink946.xml"/><Relationship Id="rId14" Type="http://schemas.openxmlformats.org/officeDocument/2006/relationships/customXml" Target="../ink/ink823.xml"/><Relationship Id="rId35" Type="http://schemas.openxmlformats.org/officeDocument/2006/relationships/image" Target="../media/image486.emf"/><Relationship Id="rId56" Type="http://schemas.openxmlformats.org/officeDocument/2006/relationships/customXml" Target="../ink/ink844.xml"/><Relationship Id="rId77" Type="http://schemas.openxmlformats.org/officeDocument/2006/relationships/image" Target="../media/image112.emf"/><Relationship Id="rId100" Type="http://schemas.openxmlformats.org/officeDocument/2006/relationships/customXml" Target="../ink/ink866.xml"/><Relationship Id="rId8" Type="http://schemas.openxmlformats.org/officeDocument/2006/relationships/customXml" Target="../ink/ink820.xml"/><Relationship Id="rId98" Type="http://schemas.openxmlformats.org/officeDocument/2006/relationships/customXml" Target="../ink/ink865.xml"/><Relationship Id="rId121" Type="http://schemas.openxmlformats.org/officeDocument/2006/relationships/image" Target="../media/image223.emf"/><Relationship Id="rId142" Type="http://schemas.openxmlformats.org/officeDocument/2006/relationships/customXml" Target="../ink/ink887.xml"/><Relationship Id="rId163" Type="http://schemas.openxmlformats.org/officeDocument/2006/relationships/image" Target="../media/image245.emf"/><Relationship Id="rId184" Type="http://schemas.openxmlformats.org/officeDocument/2006/relationships/image" Target="../media/image281.emf"/><Relationship Id="rId219" Type="http://schemas.openxmlformats.org/officeDocument/2006/relationships/customXml" Target="../ink/ink925.xml"/><Relationship Id="rId230" Type="http://schemas.openxmlformats.org/officeDocument/2006/relationships/image" Target="../media/image474.emf"/><Relationship Id="rId251" Type="http://schemas.openxmlformats.org/officeDocument/2006/relationships/customXml" Target="../ink/ink941.xml"/><Relationship Id="rId25" Type="http://schemas.openxmlformats.org/officeDocument/2006/relationships/image" Target="../media/image481.emf"/><Relationship Id="rId46" Type="http://schemas.openxmlformats.org/officeDocument/2006/relationships/customXml" Target="../ink/ink839.xml"/><Relationship Id="rId67" Type="http://schemas.openxmlformats.org/officeDocument/2006/relationships/image" Target="../media/image107.emf"/><Relationship Id="rId88" Type="http://schemas.openxmlformats.org/officeDocument/2006/relationships/customXml" Target="../ink/ink860.xml"/><Relationship Id="rId111" Type="http://schemas.openxmlformats.org/officeDocument/2006/relationships/image" Target="../media/image218.emf"/><Relationship Id="rId132" Type="http://schemas.openxmlformats.org/officeDocument/2006/relationships/customXml" Target="../ink/ink882.xml"/><Relationship Id="rId153" Type="http://schemas.openxmlformats.org/officeDocument/2006/relationships/image" Target="../media/image240.emf"/><Relationship Id="rId195" Type="http://schemas.openxmlformats.org/officeDocument/2006/relationships/customXml" Target="../ink/ink913.xml"/><Relationship Id="rId209" Type="http://schemas.openxmlformats.org/officeDocument/2006/relationships/customXml" Target="../ink/ink920.xml"/><Relationship Id="rId220" Type="http://schemas.openxmlformats.org/officeDocument/2006/relationships/image" Target="../media/image467.emf"/><Relationship Id="rId241" Type="http://schemas.openxmlformats.org/officeDocument/2006/relationships/customXml" Target="../ink/ink936.xml"/><Relationship Id="rId15" Type="http://schemas.openxmlformats.org/officeDocument/2006/relationships/image" Target="../media/image283.emf"/><Relationship Id="rId36" Type="http://schemas.openxmlformats.org/officeDocument/2006/relationships/customXml" Target="../ink/ink834.xml"/><Relationship Id="rId57" Type="http://schemas.openxmlformats.org/officeDocument/2006/relationships/image" Target="../media/image454.emf"/><Relationship Id="rId262" Type="http://schemas.openxmlformats.org/officeDocument/2006/relationships/image" Target="../media/image510.emf"/><Relationship Id="rId78" Type="http://schemas.openxmlformats.org/officeDocument/2006/relationships/customXml" Target="../ink/ink855.xml"/><Relationship Id="rId99" Type="http://schemas.openxmlformats.org/officeDocument/2006/relationships/image" Target="../media/image212.emf"/><Relationship Id="rId101" Type="http://schemas.openxmlformats.org/officeDocument/2006/relationships/image" Target="../media/image213.emf"/><Relationship Id="rId122" Type="http://schemas.openxmlformats.org/officeDocument/2006/relationships/customXml" Target="../ink/ink877.xml"/><Relationship Id="rId143" Type="http://schemas.openxmlformats.org/officeDocument/2006/relationships/image" Target="../media/image235.emf"/><Relationship Id="rId164" Type="http://schemas.openxmlformats.org/officeDocument/2006/relationships/customXml" Target="../ink/ink898.xml"/><Relationship Id="rId185" Type="http://schemas.openxmlformats.org/officeDocument/2006/relationships/customXml" Target="../ink/ink908.xml"/><Relationship Id="rId9" Type="http://schemas.openxmlformats.org/officeDocument/2006/relationships/image" Target="../media/image455.emf"/><Relationship Id="rId210" Type="http://schemas.openxmlformats.org/officeDocument/2006/relationships/image" Target="../media/image461.emf"/><Relationship Id="rId26" Type="http://schemas.openxmlformats.org/officeDocument/2006/relationships/customXml" Target="../ink/ink829.xml"/><Relationship Id="rId231" Type="http://schemas.openxmlformats.org/officeDocument/2006/relationships/customXml" Target="../ink/ink931.xml"/><Relationship Id="rId252" Type="http://schemas.openxmlformats.org/officeDocument/2006/relationships/image" Target="../media/image505.emf"/><Relationship Id="rId47" Type="http://schemas.openxmlformats.org/officeDocument/2006/relationships/image" Target="../media/image492.emf"/><Relationship Id="rId68" Type="http://schemas.openxmlformats.org/officeDocument/2006/relationships/customXml" Target="../ink/ink850.xml"/><Relationship Id="rId89" Type="http://schemas.openxmlformats.org/officeDocument/2006/relationships/image" Target="../media/image118.emf"/><Relationship Id="rId112" Type="http://schemas.openxmlformats.org/officeDocument/2006/relationships/customXml" Target="../ink/ink872.xml"/><Relationship Id="rId133" Type="http://schemas.openxmlformats.org/officeDocument/2006/relationships/image" Target="../media/image229.emf"/><Relationship Id="rId154" Type="http://schemas.openxmlformats.org/officeDocument/2006/relationships/customXml" Target="../ink/ink893.xml"/><Relationship Id="rId196" Type="http://schemas.openxmlformats.org/officeDocument/2006/relationships/image" Target="../media/image288.emf"/><Relationship Id="rId200" Type="http://schemas.openxmlformats.org/officeDocument/2006/relationships/image" Target="../media/image290.emf"/><Relationship Id="rId16" Type="http://schemas.openxmlformats.org/officeDocument/2006/relationships/customXml" Target="../ink/ink824.xml"/><Relationship Id="rId221" Type="http://schemas.openxmlformats.org/officeDocument/2006/relationships/customXml" Target="../ink/ink926.xml"/><Relationship Id="rId242" Type="http://schemas.openxmlformats.org/officeDocument/2006/relationships/image" Target="../media/image500.emf"/><Relationship Id="rId37" Type="http://schemas.openxmlformats.org/officeDocument/2006/relationships/image" Target="../media/image487.emf"/><Relationship Id="rId58" Type="http://schemas.openxmlformats.org/officeDocument/2006/relationships/customXml" Target="../ink/ink845.xml"/><Relationship Id="rId79" Type="http://schemas.openxmlformats.org/officeDocument/2006/relationships/image" Target="../media/image113.emf"/><Relationship Id="rId102" Type="http://schemas.openxmlformats.org/officeDocument/2006/relationships/customXml" Target="../ink/ink867.xml"/><Relationship Id="rId123" Type="http://schemas.openxmlformats.org/officeDocument/2006/relationships/image" Target="../media/image224.emf"/><Relationship Id="rId144" Type="http://schemas.openxmlformats.org/officeDocument/2006/relationships/customXml" Target="../ink/ink888.xml"/><Relationship Id="rId90" Type="http://schemas.openxmlformats.org/officeDocument/2006/relationships/customXml" Target="../ink/ink861.xml"/><Relationship Id="rId165" Type="http://schemas.openxmlformats.org/officeDocument/2006/relationships/customXml" Target="../ink/ink899.xml"/><Relationship Id="rId186" Type="http://schemas.openxmlformats.org/officeDocument/2006/relationships/image" Target="../media/image282.emf"/><Relationship Id="rId211" Type="http://schemas.openxmlformats.org/officeDocument/2006/relationships/customXml" Target="../ink/ink921.xml"/><Relationship Id="rId232" Type="http://schemas.openxmlformats.org/officeDocument/2006/relationships/image" Target="../media/image475.emf"/><Relationship Id="rId253" Type="http://schemas.openxmlformats.org/officeDocument/2006/relationships/customXml" Target="../ink/ink942.xml"/><Relationship Id="rId27" Type="http://schemas.openxmlformats.org/officeDocument/2006/relationships/image" Target="../media/image482.emf"/><Relationship Id="rId48" Type="http://schemas.openxmlformats.org/officeDocument/2006/relationships/customXml" Target="../ink/ink840.xml"/><Relationship Id="rId69" Type="http://schemas.openxmlformats.org/officeDocument/2006/relationships/image" Target="../media/image108.emf"/><Relationship Id="rId113" Type="http://schemas.openxmlformats.org/officeDocument/2006/relationships/image" Target="../media/image219.emf"/><Relationship Id="rId134" Type="http://schemas.openxmlformats.org/officeDocument/2006/relationships/customXml" Target="../ink/ink883.xml"/><Relationship Id="rId80" Type="http://schemas.openxmlformats.org/officeDocument/2006/relationships/customXml" Target="../ink/ink856.xml"/><Relationship Id="rId155" Type="http://schemas.openxmlformats.org/officeDocument/2006/relationships/image" Target="../media/image241.emf"/><Relationship Id="rId176" Type="http://schemas.openxmlformats.org/officeDocument/2006/relationships/image" Target="../media/image2770.emf"/><Relationship Id="rId197" Type="http://schemas.openxmlformats.org/officeDocument/2006/relationships/customXml" Target="../ink/ink914.xml"/><Relationship Id="rId201" Type="http://schemas.openxmlformats.org/officeDocument/2006/relationships/customXml" Target="../ink/ink916.xml"/><Relationship Id="rId222" Type="http://schemas.openxmlformats.org/officeDocument/2006/relationships/image" Target="../media/image470.emf"/><Relationship Id="rId243" Type="http://schemas.openxmlformats.org/officeDocument/2006/relationships/customXml" Target="../ink/ink937.xml"/><Relationship Id="rId17" Type="http://schemas.openxmlformats.org/officeDocument/2006/relationships/image" Target="../media/image4770.emf"/><Relationship Id="rId38" Type="http://schemas.openxmlformats.org/officeDocument/2006/relationships/customXml" Target="../ink/ink835.xml"/><Relationship Id="rId59" Type="http://schemas.openxmlformats.org/officeDocument/2006/relationships/image" Target="../media/image103.emf"/><Relationship Id="rId103" Type="http://schemas.openxmlformats.org/officeDocument/2006/relationships/image" Target="../media/image214.emf"/><Relationship Id="rId124" Type="http://schemas.openxmlformats.org/officeDocument/2006/relationships/customXml" Target="../ink/ink878.xml"/><Relationship Id="rId70" Type="http://schemas.openxmlformats.org/officeDocument/2006/relationships/customXml" Target="../ink/ink851.xml"/><Relationship Id="rId91" Type="http://schemas.openxmlformats.org/officeDocument/2006/relationships/image" Target="../media/image119.emf"/><Relationship Id="rId145" Type="http://schemas.openxmlformats.org/officeDocument/2006/relationships/image" Target="../media/image236.emf"/><Relationship Id="rId166" Type="http://schemas.openxmlformats.org/officeDocument/2006/relationships/image" Target="../media/image246.emf"/><Relationship Id="rId187" Type="http://schemas.openxmlformats.org/officeDocument/2006/relationships/customXml" Target="../ink/ink90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462.emf"/><Relationship Id="rId233" Type="http://schemas.openxmlformats.org/officeDocument/2006/relationships/customXml" Target="../ink/ink932.xml"/><Relationship Id="rId254" Type="http://schemas.openxmlformats.org/officeDocument/2006/relationships/image" Target="../media/image506.emf"/><Relationship Id="rId28" Type="http://schemas.openxmlformats.org/officeDocument/2006/relationships/customXml" Target="../ink/ink830.xml"/><Relationship Id="rId49" Type="http://schemas.openxmlformats.org/officeDocument/2006/relationships/image" Target="../media/image493.emf"/><Relationship Id="rId114" Type="http://schemas.openxmlformats.org/officeDocument/2006/relationships/customXml" Target="../ink/ink873.xml"/><Relationship Id="rId60" Type="http://schemas.openxmlformats.org/officeDocument/2006/relationships/customXml" Target="../ink/ink846.xml"/><Relationship Id="rId81" Type="http://schemas.openxmlformats.org/officeDocument/2006/relationships/image" Target="../media/image114.emf"/><Relationship Id="rId135" Type="http://schemas.openxmlformats.org/officeDocument/2006/relationships/image" Target="../media/image231.emf"/><Relationship Id="rId156" Type="http://schemas.openxmlformats.org/officeDocument/2006/relationships/customXml" Target="../ink/ink894.xml"/><Relationship Id="rId177" Type="http://schemas.openxmlformats.org/officeDocument/2006/relationships/customXml" Target="../ink/ink904.xml"/><Relationship Id="rId198" Type="http://schemas.openxmlformats.org/officeDocument/2006/relationships/image" Target="../media/image289.emf"/><Relationship Id="rId202" Type="http://schemas.openxmlformats.org/officeDocument/2006/relationships/image" Target="../media/image291.emf"/><Relationship Id="rId223" Type="http://schemas.openxmlformats.org/officeDocument/2006/relationships/customXml" Target="../ink/ink927.xml"/><Relationship Id="rId244" Type="http://schemas.openxmlformats.org/officeDocument/2006/relationships/image" Target="../media/image501.emf"/><Relationship Id="rId18" Type="http://schemas.openxmlformats.org/officeDocument/2006/relationships/customXml" Target="../ink/ink825.xml"/><Relationship Id="rId39" Type="http://schemas.openxmlformats.org/officeDocument/2006/relationships/image" Target="../media/image488.emf"/><Relationship Id="rId50" Type="http://schemas.openxmlformats.org/officeDocument/2006/relationships/customXml" Target="../ink/ink841.xml"/><Relationship Id="rId104" Type="http://schemas.openxmlformats.org/officeDocument/2006/relationships/customXml" Target="../ink/ink868.xml"/><Relationship Id="rId125" Type="http://schemas.openxmlformats.org/officeDocument/2006/relationships/image" Target="../media/image225.emf"/><Relationship Id="rId146" Type="http://schemas.openxmlformats.org/officeDocument/2006/relationships/customXml" Target="../ink/ink889.xml"/><Relationship Id="rId167" Type="http://schemas.openxmlformats.org/officeDocument/2006/relationships/customXml" Target="../ink/ink900.xml"/><Relationship Id="rId188" Type="http://schemas.openxmlformats.org/officeDocument/2006/relationships/image" Target="../media/image284.emf"/><Relationship Id="rId71" Type="http://schemas.openxmlformats.org/officeDocument/2006/relationships/image" Target="../media/image109.emf"/><Relationship Id="rId92" Type="http://schemas.openxmlformats.org/officeDocument/2006/relationships/customXml" Target="../ink/ink862.xml"/><Relationship Id="rId213" Type="http://schemas.openxmlformats.org/officeDocument/2006/relationships/customXml" Target="../ink/ink922.xml"/><Relationship Id="rId234" Type="http://schemas.openxmlformats.org/officeDocument/2006/relationships/image" Target="../media/image476.emf"/><Relationship Id="rId2" Type="http://schemas.openxmlformats.org/officeDocument/2006/relationships/customXml" Target="../ink/ink817.xml"/><Relationship Id="rId29" Type="http://schemas.openxmlformats.org/officeDocument/2006/relationships/image" Target="../media/image483.emf"/><Relationship Id="rId255" Type="http://schemas.openxmlformats.org/officeDocument/2006/relationships/customXml" Target="../ink/ink943.xml"/><Relationship Id="rId40" Type="http://schemas.openxmlformats.org/officeDocument/2006/relationships/customXml" Target="../ink/ink836.xml"/><Relationship Id="rId115" Type="http://schemas.openxmlformats.org/officeDocument/2006/relationships/image" Target="../media/image220.emf"/><Relationship Id="rId136" Type="http://schemas.openxmlformats.org/officeDocument/2006/relationships/customXml" Target="../ink/ink884.xml"/><Relationship Id="rId157" Type="http://schemas.openxmlformats.org/officeDocument/2006/relationships/image" Target="../media/image242.emf"/><Relationship Id="rId178" Type="http://schemas.openxmlformats.org/officeDocument/2006/relationships/image" Target="../media/image278.emf"/><Relationship Id="rId61" Type="http://schemas.openxmlformats.org/officeDocument/2006/relationships/image" Target="../media/image104.emf"/><Relationship Id="rId82" Type="http://schemas.openxmlformats.org/officeDocument/2006/relationships/customXml" Target="../ink/ink857.xml"/><Relationship Id="rId199" Type="http://schemas.openxmlformats.org/officeDocument/2006/relationships/customXml" Target="../ink/ink915.xml"/><Relationship Id="rId203" Type="http://schemas.openxmlformats.org/officeDocument/2006/relationships/customXml" Target="../ink/ink917.xml"/><Relationship Id="rId19" Type="http://schemas.openxmlformats.org/officeDocument/2006/relationships/image" Target="../media/image478.emf"/><Relationship Id="rId224" Type="http://schemas.openxmlformats.org/officeDocument/2006/relationships/image" Target="../media/image471.emf"/><Relationship Id="rId245" Type="http://schemas.openxmlformats.org/officeDocument/2006/relationships/customXml" Target="../ink/ink938.xml"/><Relationship Id="rId30" Type="http://schemas.openxmlformats.org/officeDocument/2006/relationships/customXml" Target="../ink/ink831.xml"/><Relationship Id="rId105" Type="http://schemas.openxmlformats.org/officeDocument/2006/relationships/image" Target="../media/image215.emf"/><Relationship Id="rId126" Type="http://schemas.openxmlformats.org/officeDocument/2006/relationships/customXml" Target="../ink/ink879.xml"/><Relationship Id="rId147" Type="http://schemas.openxmlformats.org/officeDocument/2006/relationships/image" Target="../media/image237.emf"/><Relationship Id="rId168" Type="http://schemas.openxmlformats.org/officeDocument/2006/relationships/image" Target="../media/image247.emf"/><Relationship Id="rId51" Type="http://schemas.openxmlformats.org/officeDocument/2006/relationships/image" Target="../media/image494.emf"/><Relationship Id="rId72" Type="http://schemas.openxmlformats.org/officeDocument/2006/relationships/customXml" Target="../ink/ink852.xml"/><Relationship Id="rId93" Type="http://schemas.openxmlformats.org/officeDocument/2006/relationships/image" Target="../media/image209.emf"/><Relationship Id="rId189" Type="http://schemas.openxmlformats.org/officeDocument/2006/relationships/customXml" Target="../ink/ink910.xml"/><Relationship Id="rId3" Type="http://schemas.openxmlformats.org/officeDocument/2006/relationships/image" Target="../media/image88.emf"/><Relationship Id="rId214" Type="http://schemas.openxmlformats.org/officeDocument/2006/relationships/image" Target="../media/image463.emf"/><Relationship Id="rId235" Type="http://schemas.openxmlformats.org/officeDocument/2006/relationships/customXml" Target="../ink/ink933.xml"/><Relationship Id="rId256" Type="http://schemas.openxmlformats.org/officeDocument/2006/relationships/image" Target="../media/image507.emf"/><Relationship Id="rId116" Type="http://schemas.openxmlformats.org/officeDocument/2006/relationships/customXml" Target="../ink/ink874.xml"/><Relationship Id="rId137" Type="http://schemas.openxmlformats.org/officeDocument/2006/relationships/image" Target="../media/image232.emf"/><Relationship Id="rId158" Type="http://schemas.openxmlformats.org/officeDocument/2006/relationships/customXml" Target="../ink/ink895.xml"/><Relationship Id="rId20" Type="http://schemas.openxmlformats.org/officeDocument/2006/relationships/customXml" Target="../ink/ink826.xml"/><Relationship Id="rId41" Type="http://schemas.openxmlformats.org/officeDocument/2006/relationships/image" Target="../media/image489.emf"/><Relationship Id="rId62" Type="http://schemas.openxmlformats.org/officeDocument/2006/relationships/customXml" Target="../ink/ink847.xml"/><Relationship Id="rId83" Type="http://schemas.openxmlformats.org/officeDocument/2006/relationships/image" Target="../media/image115.emf"/><Relationship Id="rId179" Type="http://schemas.openxmlformats.org/officeDocument/2006/relationships/customXml" Target="../ink/ink905.xml"/><Relationship Id="rId190" Type="http://schemas.openxmlformats.org/officeDocument/2006/relationships/image" Target="../media/image285.emf"/><Relationship Id="rId204" Type="http://schemas.openxmlformats.org/officeDocument/2006/relationships/image" Target="../media/image458.emf"/><Relationship Id="rId225" Type="http://schemas.openxmlformats.org/officeDocument/2006/relationships/customXml" Target="../ink/ink928.xml"/><Relationship Id="rId246" Type="http://schemas.openxmlformats.org/officeDocument/2006/relationships/image" Target="../media/image502.emf"/><Relationship Id="rId106" Type="http://schemas.openxmlformats.org/officeDocument/2006/relationships/customXml" Target="../ink/ink869.xml"/><Relationship Id="rId127" Type="http://schemas.openxmlformats.org/officeDocument/2006/relationships/image" Target="../media/image226.emf"/><Relationship Id="rId10" Type="http://schemas.openxmlformats.org/officeDocument/2006/relationships/customXml" Target="../ink/ink821.xml"/><Relationship Id="rId31" Type="http://schemas.openxmlformats.org/officeDocument/2006/relationships/image" Target="../media/image484.emf"/><Relationship Id="rId52" Type="http://schemas.openxmlformats.org/officeDocument/2006/relationships/customXml" Target="../ink/ink842.xml"/><Relationship Id="rId73" Type="http://schemas.openxmlformats.org/officeDocument/2006/relationships/image" Target="../media/image110.emf"/><Relationship Id="rId94" Type="http://schemas.openxmlformats.org/officeDocument/2006/relationships/customXml" Target="../ink/ink863.xml"/><Relationship Id="rId148" Type="http://schemas.openxmlformats.org/officeDocument/2006/relationships/customXml" Target="../ink/ink890.xml"/><Relationship Id="rId169" Type="http://schemas.openxmlformats.org/officeDocument/2006/relationships/customXml" Target="../ink/ink901.xml"/><Relationship Id="rId4" Type="http://schemas.openxmlformats.org/officeDocument/2006/relationships/customXml" Target="../ink/ink818.xml"/><Relationship Id="rId180" Type="http://schemas.openxmlformats.org/officeDocument/2006/relationships/image" Target="../media/image279.emf"/><Relationship Id="rId215" Type="http://schemas.openxmlformats.org/officeDocument/2006/relationships/customXml" Target="../ink/ink923.xml"/><Relationship Id="rId236" Type="http://schemas.openxmlformats.org/officeDocument/2006/relationships/image" Target="../media/image497.emf"/><Relationship Id="rId257" Type="http://schemas.openxmlformats.org/officeDocument/2006/relationships/customXml" Target="../ink/ink9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05.xml"/><Relationship Id="rId21" Type="http://schemas.openxmlformats.org/officeDocument/2006/relationships/image" Target="../media/image109.emf"/><Relationship Id="rId42" Type="http://schemas.openxmlformats.org/officeDocument/2006/relationships/customXml" Target="../ink/ink967.xml"/><Relationship Id="rId63" Type="http://schemas.openxmlformats.org/officeDocument/2006/relationships/image" Target="../media/image219.emf"/><Relationship Id="rId84" Type="http://schemas.openxmlformats.org/officeDocument/2006/relationships/customXml" Target="../ink/ink988.xml"/><Relationship Id="rId138" Type="http://schemas.openxmlformats.org/officeDocument/2006/relationships/image" Target="../media/image284.emf"/><Relationship Id="rId159" Type="http://schemas.openxmlformats.org/officeDocument/2006/relationships/customXml" Target="../ink/ink1025.xml"/><Relationship Id="rId170" Type="http://schemas.openxmlformats.org/officeDocument/2006/relationships/image" Target="../media/image467.emf"/><Relationship Id="rId191" Type="http://schemas.openxmlformats.org/officeDocument/2006/relationships/customXml" Target="../ink/ink1041.xml"/><Relationship Id="rId205" Type="http://schemas.openxmlformats.org/officeDocument/2006/relationships/customXml" Target="../ink/ink1048.xml"/><Relationship Id="rId107" Type="http://schemas.openxmlformats.org/officeDocument/2006/relationships/image" Target="../media/image242.emf"/><Relationship Id="rId11" Type="http://schemas.openxmlformats.org/officeDocument/2006/relationships/image" Target="../media/image104.emf"/><Relationship Id="rId32" Type="http://schemas.openxmlformats.org/officeDocument/2006/relationships/customXml" Target="../ink/ink962.xml"/><Relationship Id="rId53" Type="http://schemas.openxmlformats.org/officeDocument/2006/relationships/image" Target="../media/image214.emf"/><Relationship Id="rId74" Type="http://schemas.openxmlformats.org/officeDocument/2006/relationships/customXml" Target="../ink/ink983.xml"/><Relationship Id="rId128" Type="http://schemas.openxmlformats.org/officeDocument/2006/relationships/image" Target="../media/image278.emf"/><Relationship Id="rId149" Type="http://schemas.openxmlformats.org/officeDocument/2006/relationships/customXml" Target="../ink/ink1020.xml"/><Relationship Id="rId5" Type="http://schemas.openxmlformats.org/officeDocument/2006/relationships/image" Target="../media/image283.emf"/><Relationship Id="rId95" Type="http://schemas.openxmlformats.org/officeDocument/2006/relationships/image" Target="../media/image236.emf"/><Relationship Id="rId160" Type="http://schemas.openxmlformats.org/officeDocument/2006/relationships/image" Target="../media/image461.emf"/><Relationship Id="rId181" Type="http://schemas.openxmlformats.org/officeDocument/2006/relationships/customXml" Target="../ink/ink1036.xml"/><Relationship Id="rId22" Type="http://schemas.openxmlformats.org/officeDocument/2006/relationships/customXml" Target="../ink/ink957.xml"/><Relationship Id="rId43" Type="http://schemas.openxmlformats.org/officeDocument/2006/relationships/image" Target="../media/image209.emf"/><Relationship Id="rId64" Type="http://schemas.openxmlformats.org/officeDocument/2006/relationships/customXml" Target="../ink/ink978.xml"/><Relationship Id="rId118" Type="http://schemas.openxmlformats.org/officeDocument/2006/relationships/image" Target="../media/image247.emf"/><Relationship Id="rId139" Type="http://schemas.openxmlformats.org/officeDocument/2006/relationships/customXml" Target="../ink/ink1015.xml"/><Relationship Id="rId85" Type="http://schemas.openxmlformats.org/officeDocument/2006/relationships/image" Target="../media/image231.emf"/><Relationship Id="rId150" Type="http://schemas.openxmlformats.org/officeDocument/2006/relationships/image" Target="../media/image290.emf"/><Relationship Id="rId171" Type="http://schemas.openxmlformats.org/officeDocument/2006/relationships/customXml" Target="../ink/ink1031.xml"/><Relationship Id="rId192" Type="http://schemas.openxmlformats.org/officeDocument/2006/relationships/image" Target="../media/image500.emf"/><Relationship Id="rId206" Type="http://schemas.openxmlformats.org/officeDocument/2006/relationships/image" Target="../media/image507.emf"/><Relationship Id="rId12" Type="http://schemas.openxmlformats.org/officeDocument/2006/relationships/customXml" Target="../ink/ink952.xml"/><Relationship Id="rId33" Type="http://schemas.openxmlformats.org/officeDocument/2006/relationships/image" Target="../media/image115.emf"/><Relationship Id="rId108" Type="http://schemas.openxmlformats.org/officeDocument/2006/relationships/customXml" Target="../ink/ink1000.xml"/><Relationship Id="rId129" Type="http://schemas.openxmlformats.org/officeDocument/2006/relationships/customXml" Target="../ink/ink1010.xml"/><Relationship Id="rId54" Type="http://schemas.openxmlformats.org/officeDocument/2006/relationships/customXml" Target="../ink/ink973.xml"/><Relationship Id="rId75" Type="http://schemas.openxmlformats.org/officeDocument/2006/relationships/image" Target="../media/image225.emf"/><Relationship Id="rId96" Type="http://schemas.openxmlformats.org/officeDocument/2006/relationships/customXml" Target="../ink/ink994.xml"/><Relationship Id="rId140" Type="http://schemas.openxmlformats.org/officeDocument/2006/relationships/image" Target="../media/image285.emf"/><Relationship Id="rId161" Type="http://schemas.openxmlformats.org/officeDocument/2006/relationships/customXml" Target="../ink/ink1026.xml"/><Relationship Id="rId182" Type="http://schemas.openxmlformats.org/officeDocument/2006/relationships/image" Target="../media/image475.emf"/><Relationship Id="rId6" Type="http://schemas.openxmlformats.org/officeDocument/2006/relationships/customXml" Target="../ink/ink949.xml"/><Relationship Id="rId23" Type="http://schemas.openxmlformats.org/officeDocument/2006/relationships/image" Target="../media/image110.emf"/><Relationship Id="rId119" Type="http://schemas.openxmlformats.org/officeDocument/2006/relationships/customXml" Target="../ink/ink1006.xml"/><Relationship Id="rId44" Type="http://schemas.openxmlformats.org/officeDocument/2006/relationships/customXml" Target="../ink/ink968.xml"/><Relationship Id="rId65" Type="http://schemas.openxmlformats.org/officeDocument/2006/relationships/image" Target="../media/image220.emf"/><Relationship Id="rId86" Type="http://schemas.openxmlformats.org/officeDocument/2006/relationships/customXml" Target="../ink/ink989.xml"/><Relationship Id="rId130" Type="http://schemas.openxmlformats.org/officeDocument/2006/relationships/image" Target="../media/image279.emf"/><Relationship Id="rId151" Type="http://schemas.openxmlformats.org/officeDocument/2006/relationships/customXml" Target="../ink/ink1021.xml"/><Relationship Id="rId172" Type="http://schemas.openxmlformats.org/officeDocument/2006/relationships/image" Target="../media/image470.emf"/><Relationship Id="rId193" Type="http://schemas.openxmlformats.org/officeDocument/2006/relationships/customXml" Target="../ink/ink1042.xml"/><Relationship Id="rId207" Type="http://schemas.openxmlformats.org/officeDocument/2006/relationships/customXml" Target="../ink/ink1049.xml"/><Relationship Id="rId13" Type="http://schemas.openxmlformats.org/officeDocument/2006/relationships/image" Target="../media/image105.emf"/><Relationship Id="rId109" Type="http://schemas.openxmlformats.org/officeDocument/2006/relationships/image" Target="../media/image243.emf"/><Relationship Id="rId34" Type="http://schemas.openxmlformats.org/officeDocument/2006/relationships/customXml" Target="../ink/ink963.xml"/><Relationship Id="rId55" Type="http://schemas.openxmlformats.org/officeDocument/2006/relationships/image" Target="../media/image215.emf"/><Relationship Id="rId76" Type="http://schemas.openxmlformats.org/officeDocument/2006/relationships/customXml" Target="../ink/ink984.xml"/><Relationship Id="rId97" Type="http://schemas.openxmlformats.org/officeDocument/2006/relationships/image" Target="../media/image237.emf"/><Relationship Id="rId120" Type="http://schemas.openxmlformats.org/officeDocument/2006/relationships/image" Target="../media/image274.emf"/><Relationship Id="rId141" Type="http://schemas.openxmlformats.org/officeDocument/2006/relationships/customXml" Target="../ink/ink1016.xml"/><Relationship Id="rId7" Type="http://schemas.openxmlformats.org/officeDocument/2006/relationships/image" Target="../media/image454.emf"/><Relationship Id="rId162" Type="http://schemas.openxmlformats.org/officeDocument/2006/relationships/image" Target="../media/image462.emf"/><Relationship Id="rId183" Type="http://schemas.openxmlformats.org/officeDocument/2006/relationships/customXml" Target="../ink/ink1037.xml"/><Relationship Id="rId24" Type="http://schemas.openxmlformats.org/officeDocument/2006/relationships/customXml" Target="../ink/ink958.xml"/><Relationship Id="rId45" Type="http://schemas.openxmlformats.org/officeDocument/2006/relationships/image" Target="../media/image210.emf"/><Relationship Id="rId66" Type="http://schemas.openxmlformats.org/officeDocument/2006/relationships/customXml" Target="../ink/ink979.xml"/><Relationship Id="rId87" Type="http://schemas.openxmlformats.org/officeDocument/2006/relationships/image" Target="../media/image232.emf"/><Relationship Id="rId110" Type="http://schemas.openxmlformats.org/officeDocument/2006/relationships/customXml" Target="../ink/ink1001.xml"/><Relationship Id="rId131" Type="http://schemas.openxmlformats.org/officeDocument/2006/relationships/customXml" Target="../ink/ink1011.xml"/><Relationship Id="rId61" Type="http://schemas.openxmlformats.org/officeDocument/2006/relationships/image" Target="../media/image218.emf"/><Relationship Id="rId82" Type="http://schemas.openxmlformats.org/officeDocument/2006/relationships/customXml" Target="../ink/ink987.xml"/><Relationship Id="rId152" Type="http://schemas.openxmlformats.org/officeDocument/2006/relationships/image" Target="../media/image291.emf"/><Relationship Id="rId173" Type="http://schemas.openxmlformats.org/officeDocument/2006/relationships/customXml" Target="../ink/ink1032.xml"/><Relationship Id="rId194" Type="http://schemas.openxmlformats.org/officeDocument/2006/relationships/image" Target="../media/image501.emf"/><Relationship Id="rId199" Type="http://schemas.openxmlformats.org/officeDocument/2006/relationships/customXml" Target="../ink/ink1045.xml"/><Relationship Id="rId203" Type="http://schemas.openxmlformats.org/officeDocument/2006/relationships/customXml" Target="../ink/ink1047.xml"/><Relationship Id="rId208" Type="http://schemas.openxmlformats.org/officeDocument/2006/relationships/image" Target="../media/image508.emf"/><Relationship Id="rId19" Type="http://schemas.openxmlformats.org/officeDocument/2006/relationships/image" Target="../media/image108.emf"/><Relationship Id="rId14" Type="http://schemas.openxmlformats.org/officeDocument/2006/relationships/customXml" Target="../ink/ink953.xml"/><Relationship Id="rId30" Type="http://schemas.openxmlformats.org/officeDocument/2006/relationships/customXml" Target="../ink/ink961.xml"/><Relationship Id="rId35" Type="http://schemas.openxmlformats.org/officeDocument/2006/relationships/image" Target="../media/image116.emf"/><Relationship Id="rId56" Type="http://schemas.openxmlformats.org/officeDocument/2006/relationships/customXml" Target="../ink/ink974.xml"/><Relationship Id="rId77" Type="http://schemas.openxmlformats.org/officeDocument/2006/relationships/image" Target="../media/image226.emf"/><Relationship Id="rId100" Type="http://schemas.openxmlformats.org/officeDocument/2006/relationships/customXml" Target="../ink/ink996.xml"/><Relationship Id="rId105" Type="http://schemas.openxmlformats.org/officeDocument/2006/relationships/image" Target="../media/image241.emf"/><Relationship Id="rId126" Type="http://schemas.openxmlformats.org/officeDocument/2006/relationships/image" Target="../media/image2770.emf"/><Relationship Id="rId147" Type="http://schemas.openxmlformats.org/officeDocument/2006/relationships/customXml" Target="../ink/ink1019.xml"/><Relationship Id="rId168" Type="http://schemas.openxmlformats.org/officeDocument/2006/relationships/image" Target="../media/image466.emf"/><Relationship Id="rId8" Type="http://schemas.openxmlformats.org/officeDocument/2006/relationships/customXml" Target="../ink/ink950.xml"/><Relationship Id="rId51" Type="http://schemas.openxmlformats.org/officeDocument/2006/relationships/image" Target="../media/image213.emf"/><Relationship Id="rId72" Type="http://schemas.openxmlformats.org/officeDocument/2006/relationships/customXml" Target="../ink/ink982.xml"/><Relationship Id="rId93" Type="http://schemas.openxmlformats.org/officeDocument/2006/relationships/image" Target="../media/image235.emf"/><Relationship Id="rId98" Type="http://schemas.openxmlformats.org/officeDocument/2006/relationships/customXml" Target="../ink/ink995.xml"/><Relationship Id="rId121" Type="http://schemas.openxmlformats.org/officeDocument/2006/relationships/customXml" Target="../ink/ink1007.xml"/><Relationship Id="rId142" Type="http://schemas.openxmlformats.org/officeDocument/2006/relationships/image" Target="../media/image286.emf"/><Relationship Id="rId163" Type="http://schemas.openxmlformats.org/officeDocument/2006/relationships/customXml" Target="../ink/ink1027.xml"/><Relationship Id="rId184" Type="http://schemas.openxmlformats.org/officeDocument/2006/relationships/image" Target="../media/image476.emf"/><Relationship Id="rId189" Type="http://schemas.openxmlformats.org/officeDocument/2006/relationships/customXml" Target="../ink/ink1040.xml"/><Relationship Id="rId3" Type="http://schemas.openxmlformats.org/officeDocument/2006/relationships/image" Target="../media/image457.emf"/><Relationship Id="rId25" Type="http://schemas.openxmlformats.org/officeDocument/2006/relationships/image" Target="../media/image111.emf"/><Relationship Id="rId46" Type="http://schemas.openxmlformats.org/officeDocument/2006/relationships/customXml" Target="../ink/ink969.xml"/><Relationship Id="rId67" Type="http://schemas.openxmlformats.org/officeDocument/2006/relationships/image" Target="../media/image221.emf"/><Relationship Id="rId116" Type="http://schemas.openxmlformats.org/officeDocument/2006/relationships/image" Target="../media/image246.emf"/><Relationship Id="rId137" Type="http://schemas.openxmlformats.org/officeDocument/2006/relationships/customXml" Target="../ink/ink1014.xml"/><Relationship Id="rId158" Type="http://schemas.openxmlformats.org/officeDocument/2006/relationships/image" Target="../media/image460.emf"/><Relationship Id="rId20" Type="http://schemas.openxmlformats.org/officeDocument/2006/relationships/customXml" Target="../ink/ink956.xml"/><Relationship Id="rId41" Type="http://schemas.openxmlformats.org/officeDocument/2006/relationships/image" Target="../media/image119.emf"/><Relationship Id="rId62" Type="http://schemas.openxmlformats.org/officeDocument/2006/relationships/customXml" Target="../ink/ink977.xml"/><Relationship Id="rId83" Type="http://schemas.openxmlformats.org/officeDocument/2006/relationships/image" Target="../media/image229.emf"/><Relationship Id="rId88" Type="http://schemas.openxmlformats.org/officeDocument/2006/relationships/customXml" Target="../ink/ink990.xml"/><Relationship Id="rId111" Type="http://schemas.openxmlformats.org/officeDocument/2006/relationships/image" Target="../media/image244.emf"/><Relationship Id="rId132" Type="http://schemas.openxmlformats.org/officeDocument/2006/relationships/image" Target="../media/image280.emf"/><Relationship Id="rId153" Type="http://schemas.openxmlformats.org/officeDocument/2006/relationships/customXml" Target="../ink/ink1022.xml"/><Relationship Id="rId174" Type="http://schemas.openxmlformats.org/officeDocument/2006/relationships/image" Target="../media/image471.emf"/><Relationship Id="rId179" Type="http://schemas.openxmlformats.org/officeDocument/2006/relationships/customXml" Target="../ink/ink1035.xml"/><Relationship Id="rId195" Type="http://schemas.openxmlformats.org/officeDocument/2006/relationships/customXml" Target="../ink/ink1043.xml"/><Relationship Id="rId209" Type="http://schemas.openxmlformats.org/officeDocument/2006/relationships/customXml" Target="../ink/ink1050.xml"/><Relationship Id="rId190" Type="http://schemas.openxmlformats.org/officeDocument/2006/relationships/image" Target="../media/image499.emf"/><Relationship Id="rId204" Type="http://schemas.openxmlformats.org/officeDocument/2006/relationships/image" Target="../media/image506.emf"/><Relationship Id="rId15" Type="http://schemas.openxmlformats.org/officeDocument/2006/relationships/image" Target="../media/image106.emf"/><Relationship Id="rId36" Type="http://schemas.openxmlformats.org/officeDocument/2006/relationships/customXml" Target="../ink/ink964.xml"/><Relationship Id="rId57" Type="http://schemas.openxmlformats.org/officeDocument/2006/relationships/image" Target="../media/image216.emf"/><Relationship Id="rId106" Type="http://schemas.openxmlformats.org/officeDocument/2006/relationships/customXml" Target="../ink/ink999.xml"/><Relationship Id="rId127" Type="http://schemas.openxmlformats.org/officeDocument/2006/relationships/customXml" Target="../ink/ink1009.xml"/><Relationship Id="rId10" Type="http://schemas.openxmlformats.org/officeDocument/2006/relationships/customXml" Target="../ink/ink951.xml"/><Relationship Id="rId31" Type="http://schemas.openxmlformats.org/officeDocument/2006/relationships/image" Target="../media/image114.emf"/><Relationship Id="rId52" Type="http://schemas.openxmlformats.org/officeDocument/2006/relationships/customXml" Target="../ink/ink972.xml"/><Relationship Id="rId73" Type="http://schemas.openxmlformats.org/officeDocument/2006/relationships/image" Target="../media/image224.emf"/><Relationship Id="rId78" Type="http://schemas.openxmlformats.org/officeDocument/2006/relationships/customXml" Target="../ink/ink985.xml"/><Relationship Id="rId94" Type="http://schemas.openxmlformats.org/officeDocument/2006/relationships/customXml" Target="../ink/ink993.xml"/><Relationship Id="rId99" Type="http://schemas.openxmlformats.org/officeDocument/2006/relationships/image" Target="../media/image238.emf"/><Relationship Id="rId101" Type="http://schemas.openxmlformats.org/officeDocument/2006/relationships/image" Target="../media/image239.emf"/><Relationship Id="rId122" Type="http://schemas.openxmlformats.org/officeDocument/2006/relationships/image" Target="../media/image275.emf"/><Relationship Id="rId143" Type="http://schemas.openxmlformats.org/officeDocument/2006/relationships/customXml" Target="../ink/ink1017.xml"/><Relationship Id="rId148" Type="http://schemas.openxmlformats.org/officeDocument/2006/relationships/image" Target="../media/image289.emf"/><Relationship Id="rId164" Type="http://schemas.openxmlformats.org/officeDocument/2006/relationships/image" Target="../media/image463.emf"/><Relationship Id="rId169" Type="http://schemas.openxmlformats.org/officeDocument/2006/relationships/customXml" Target="../ink/ink1030.xml"/><Relationship Id="rId185" Type="http://schemas.openxmlformats.org/officeDocument/2006/relationships/customXml" Target="../ink/ink1038.xml"/><Relationship Id="rId4" Type="http://schemas.openxmlformats.org/officeDocument/2006/relationships/customXml" Target="../ink/ink948.xml"/><Relationship Id="rId9" Type="http://schemas.openxmlformats.org/officeDocument/2006/relationships/image" Target="../media/image103.emf"/><Relationship Id="rId180" Type="http://schemas.openxmlformats.org/officeDocument/2006/relationships/image" Target="../media/image474.emf"/><Relationship Id="rId210" Type="http://schemas.openxmlformats.org/officeDocument/2006/relationships/image" Target="../media/image509.emf"/><Relationship Id="rId26" Type="http://schemas.openxmlformats.org/officeDocument/2006/relationships/customXml" Target="../ink/ink959.xml"/><Relationship Id="rId47" Type="http://schemas.openxmlformats.org/officeDocument/2006/relationships/image" Target="../media/image211.emf"/><Relationship Id="rId68" Type="http://schemas.openxmlformats.org/officeDocument/2006/relationships/customXml" Target="../ink/ink980.xml"/><Relationship Id="rId89" Type="http://schemas.openxmlformats.org/officeDocument/2006/relationships/image" Target="../media/image233.emf"/><Relationship Id="rId112" Type="http://schemas.openxmlformats.org/officeDocument/2006/relationships/customXml" Target="../ink/ink1002.xml"/><Relationship Id="rId133" Type="http://schemas.openxmlformats.org/officeDocument/2006/relationships/customXml" Target="../ink/ink1012.xml"/><Relationship Id="rId154" Type="http://schemas.openxmlformats.org/officeDocument/2006/relationships/image" Target="../media/image458.emf"/><Relationship Id="rId175" Type="http://schemas.openxmlformats.org/officeDocument/2006/relationships/customXml" Target="../ink/ink1033.xml"/><Relationship Id="rId196" Type="http://schemas.openxmlformats.org/officeDocument/2006/relationships/image" Target="../media/image502.emf"/><Relationship Id="rId200" Type="http://schemas.openxmlformats.org/officeDocument/2006/relationships/image" Target="../media/image504.emf"/><Relationship Id="rId16" Type="http://schemas.openxmlformats.org/officeDocument/2006/relationships/customXml" Target="../ink/ink954.xml"/><Relationship Id="rId37" Type="http://schemas.openxmlformats.org/officeDocument/2006/relationships/image" Target="../media/image117.emf"/><Relationship Id="rId58" Type="http://schemas.openxmlformats.org/officeDocument/2006/relationships/customXml" Target="../ink/ink975.xml"/><Relationship Id="rId79" Type="http://schemas.openxmlformats.org/officeDocument/2006/relationships/image" Target="../media/image227.emf"/><Relationship Id="rId102" Type="http://schemas.openxmlformats.org/officeDocument/2006/relationships/customXml" Target="../ink/ink997.xml"/><Relationship Id="rId123" Type="http://schemas.openxmlformats.org/officeDocument/2006/relationships/customXml" Target="../ink/ink1008.xml"/><Relationship Id="rId144" Type="http://schemas.openxmlformats.org/officeDocument/2006/relationships/image" Target="../media/image287.emf"/><Relationship Id="rId90" Type="http://schemas.openxmlformats.org/officeDocument/2006/relationships/customXml" Target="../ink/ink991.xml"/><Relationship Id="rId165" Type="http://schemas.openxmlformats.org/officeDocument/2006/relationships/customXml" Target="../ink/ink1028.xml"/><Relationship Id="rId186" Type="http://schemas.openxmlformats.org/officeDocument/2006/relationships/image" Target="../media/image497.emf"/><Relationship Id="rId211" Type="http://schemas.openxmlformats.org/officeDocument/2006/relationships/customXml" Target="../ink/ink1051.xml"/><Relationship Id="rId27" Type="http://schemas.openxmlformats.org/officeDocument/2006/relationships/image" Target="../media/image112.emf"/><Relationship Id="rId48" Type="http://schemas.openxmlformats.org/officeDocument/2006/relationships/customXml" Target="../ink/ink970.xml"/><Relationship Id="rId69" Type="http://schemas.openxmlformats.org/officeDocument/2006/relationships/image" Target="../media/image222.emf"/><Relationship Id="rId113" Type="http://schemas.openxmlformats.org/officeDocument/2006/relationships/image" Target="../media/image245.emf"/><Relationship Id="rId134" Type="http://schemas.openxmlformats.org/officeDocument/2006/relationships/image" Target="../media/image281.emf"/><Relationship Id="rId80" Type="http://schemas.openxmlformats.org/officeDocument/2006/relationships/customXml" Target="../ink/ink986.xml"/><Relationship Id="rId155" Type="http://schemas.openxmlformats.org/officeDocument/2006/relationships/customXml" Target="../ink/ink1023.xml"/><Relationship Id="rId176" Type="http://schemas.openxmlformats.org/officeDocument/2006/relationships/image" Target="../media/image472.emf"/><Relationship Id="rId197" Type="http://schemas.openxmlformats.org/officeDocument/2006/relationships/customXml" Target="../ink/ink1044.xml"/><Relationship Id="rId201" Type="http://schemas.openxmlformats.org/officeDocument/2006/relationships/customXml" Target="../ink/ink1046.xml"/><Relationship Id="rId17" Type="http://schemas.openxmlformats.org/officeDocument/2006/relationships/image" Target="../media/image107.emf"/><Relationship Id="rId38" Type="http://schemas.openxmlformats.org/officeDocument/2006/relationships/customXml" Target="../ink/ink965.xml"/><Relationship Id="rId59" Type="http://schemas.openxmlformats.org/officeDocument/2006/relationships/image" Target="../media/image217.emf"/><Relationship Id="rId103" Type="http://schemas.openxmlformats.org/officeDocument/2006/relationships/image" Target="../media/image240.emf"/><Relationship Id="rId70" Type="http://schemas.openxmlformats.org/officeDocument/2006/relationships/customXml" Target="../ink/ink981.xml"/><Relationship Id="rId91" Type="http://schemas.openxmlformats.org/officeDocument/2006/relationships/image" Target="../media/image234.emf"/><Relationship Id="rId145" Type="http://schemas.openxmlformats.org/officeDocument/2006/relationships/customXml" Target="../ink/ink1018.xml"/><Relationship Id="rId166" Type="http://schemas.openxmlformats.org/officeDocument/2006/relationships/image" Target="../media/image464.emf"/><Relationship Id="rId187" Type="http://schemas.openxmlformats.org/officeDocument/2006/relationships/customXml" Target="../ink/ink1039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511.emf"/><Relationship Id="rId28" Type="http://schemas.openxmlformats.org/officeDocument/2006/relationships/customXml" Target="../ink/ink960.xml"/><Relationship Id="rId49" Type="http://schemas.openxmlformats.org/officeDocument/2006/relationships/image" Target="../media/image212.emf"/><Relationship Id="rId114" Type="http://schemas.openxmlformats.org/officeDocument/2006/relationships/customXml" Target="../ink/ink1003.xml"/><Relationship Id="rId60" Type="http://schemas.openxmlformats.org/officeDocument/2006/relationships/customXml" Target="../ink/ink976.xml"/><Relationship Id="rId81" Type="http://schemas.openxmlformats.org/officeDocument/2006/relationships/image" Target="../media/image228.emf"/><Relationship Id="rId135" Type="http://schemas.openxmlformats.org/officeDocument/2006/relationships/customXml" Target="../ink/ink1013.xml"/><Relationship Id="rId156" Type="http://schemas.openxmlformats.org/officeDocument/2006/relationships/image" Target="../media/image459.emf"/><Relationship Id="rId177" Type="http://schemas.openxmlformats.org/officeDocument/2006/relationships/customXml" Target="../ink/ink1034.xml"/><Relationship Id="rId198" Type="http://schemas.openxmlformats.org/officeDocument/2006/relationships/image" Target="../media/image503.emf"/><Relationship Id="rId202" Type="http://schemas.openxmlformats.org/officeDocument/2006/relationships/image" Target="../media/image505.emf"/><Relationship Id="rId18" Type="http://schemas.openxmlformats.org/officeDocument/2006/relationships/customXml" Target="../ink/ink955.xml"/><Relationship Id="rId39" Type="http://schemas.openxmlformats.org/officeDocument/2006/relationships/image" Target="../media/image118.emf"/><Relationship Id="rId50" Type="http://schemas.openxmlformats.org/officeDocument/2006/relationships/customXml" Target="../ink/ink971.xml"/><Relationship Id="rId104" Type="http://schemas.openxmlformats.org/officeDocument/2006/relationships/customXml" Target="../ink/ink998.xml"/><Relationship Id="rId146" Type="http://schemas.openxmlformats.org/officeDocument/2006/relationships/image" Target="../media/image288.emf"/><Relationship Id="rId167" Type="http://schemas.openxmlformats.org/officeDocument/2006/relationships/customXml" Target="../ink/ink1029.xml"/><Relationship Id="rId188" Type="http://schemas.openxmlformats.org/officeDocument/2006/relationships/image" Target="../media/image498.emf"/><Relationship Id="rId71" Type="http://schemas.openxmlformats.org/officeDocument/2006/relationships/image" Target="../media/image223.emf"/><Relationship Id="rId92" Type="http://schemas.openxmlformats.org/officeDocument/2006/relationships/customXml" Target="../ink/ink992.xml"/><Relationship Id="rId2" Type="http://schemas.openxmlformats.org/officeDocument/2006/relationships/customXml" Target="../ink/ink947.xml"/><Relationship Id="rId29" Type="http://schemas.openxmlformats.org/officeDocument/2006/relationships/image" Target="../media/image113.emf"/><Relationship Id="rId40" Type="http://schemas.openxmlformats.org/officeDocument/2006/relationships/customXml" Target="../ink/ink966.xml"/><Relationship Id="rId115" Type="http://schemas.openxmlformats.org/officeDocument/2006/relationships/customXml" Target="../ink/ink1004.xml"/><Relationship Id="rId136" Type="http://schemas.openxmlformats.org/officeDocument/2006/relationships/image" Target="../media/image282.emf"/><Relationship Id="rId157" Type="http://schemas.openxmlformats.org/officeDocument/2006/relationships/customXml" Target="../ink/ink1024.xml"/><Relationship Id="rId178" Type="http://schemas.openxmlformats.org/officeDocument/2006/relationships/image" Target="../media/image47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customXml" Target="../ink/ink11.xml"/><Relationship Id="rId42" Type="http://schemas.openxmlformats.org/officeDocument/2006/relationships/image" Target="../media/image20.emf"/><Relationship Id="rId63" Type="http://schemas.openxmlformats.org/officeDocument/2006/relationships/customXml" Target="../ink/ink32.xml"/><Relationship Id="rId84" Type="http://schemas.openxmlformats.org/officeDocument/2006/relationships/image" Target="../media/image41.emf"/><Relationship Id="rId138" Type="http://schemas.openxmlformats.org/officeDocument/2006/relationships/image" Target="../media/image68.emf"/><Relationship Id="rId107" Type="http://schemas.openxmlformats.org/officeDocument/2006/relationships/customXml" Target="../ink/ink54.xml"/><Relationship Id="rId11" Type="http://schemas.openxmlformats.org/officeDocument/2006/relationships/image" Target="../media/image5.emf"/><Relationship Id="rId32" Type="http://schemas.openxmlformats.org/officeDocument/2006/relationships/image" Target="../media/image15.emf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image" Target="../media/image28.emf"/><Relationship Id="rId74" Type="http://schemas.openxmlformats.org/officeDocument/2006/relationships/image" Target="../media/image36.emf"/><Relationship Id="rId79" Type="http://schemas.openxmlformats.org/officeDocument/2006/relationships/customXml" Target="../ink/ink40.xml"/><Relationship Id="rId102" Type="http://schemas.openxmlformats.org/officeDocument/2006/relationships/image" Target="../media/image50.emf"/><Relationship Id="rId123" Type="http://schemas.openxmlformats.org/officeDocument/2006/relationships/customXml" Target="../ink/ink62.xml"/><Relationship Id="rId128" Type="http://schemas.openxmlformats.org/officeDocument/2006/relationships/image" Target="../media/image63.emf"/><Relationship Id="rId5" Type="http://schemas.openxmlformats.org/officeDocument/2006/relationships/image" Target="../media/image2.emf"/><Relationship Id="rId90" Type="http://schemas.openxmlformats.org/officeDocument/2006/relationships/image" Target="../media/image44.emf"/><Relationship Id="rId95" Type="http://schemas.openxmlformats.org/officeDocument/2006/relationships/customXml" Target="../ink/ink48.xml"/><Relationship Id="rId22" Type="http://schemas.openxmlformats.org/officeDocument/2006/relationships/image" Target="../media/image10.emf"/><Relationship Id="rId27" Type="http://schemas.openxmlformats.org/officeDocument/2006/relationships/customXml" Target="../ink/ink14.xml"/><Relationship Id="rId43" Type="http://schemas.openxmlformats.org/officeDocument/2006/relationships/customXml" Target="../ink/ink22.xml"/><Relationship Id="rId48" Type="http://schemas.openxmlformats.org/officeDocument/2006/relationships/image" Target="../media/image23.emf"/><Relationship Id="rId64" Type="http://schemas.openxmlformats.org/officeDocument/2006/relationships/image" Target="../media/image31.emf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18" Type="http://schemas.openxmlformats.org/officeDocument/2006/relationships/image" Target="../media/image58.emf"/><Relationship Id="rId134" Type="http://schemas.openxmlformats.org/officeDocument/2006/relationships/image" Target="../media/image66.emf"/><Relationship Id="rId139" Type="http://schemas.openxmlformats.org/officeDocument/2006/relationships/customXml" Target="../ink/ink70.xml"/><Relationship Id="rId80" Type="http://schemas.openxmlformats.org/officeDocument/2006/relationships/image" Target="../media/image39.emf"/><Relationship Id="rId85" Type="http://schemas.openxmlformats.org/officeDocument/2006/relationships/customXml" Target="../ink/ink43.xml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33" Type="http://schemas.openxmlformats.org/officeDocument/2006/relationships/customXml" Target="../ink/ink17.xml"/><Relationship Id="rId38" Type="http://schemas.openxmlformats.org/officeDocument/2006/relationships/image" Target="../media/image18.emf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08" Type="http://schemas.openxmlformats.org/officeDocument/2006/relationships/image" Target="../media/image53.emf"/><Relationship Id="rId124" Type="http://schemas.openxmlformats.org/officeDocument/2006/relationships/image" Target="../media/image61.emf"/><Relationship Id="rId129" Type="http://schemas.openxmlformats.org/officeDocument/2006/relationships/customXml" Target="../ink/ink65.xml"/><Relationship Id="rId54" Type="http://schemas.openxmlformats.org/officeDocument/2006/relationships/image" Target="../media/image26.emf"/><Relationship Id="rId70" Type="http://schemas.openxmlformats.org/officeDocument/2006/relationships/image" Target="../media/image34.emf"/><Relationship Id="rId75" Type="http://schemas.openxmlformats.org/officeDocument/2006/relationships/customXml" Target="../ink/ink38.xml"/><Relationship Id="rId91" Type="http://schemas.openxmlformats.org/officeDocument/2006/relationships/customXml" Target="../ink/ink46.xml"/><Relationship Id="rId96" Type="http://schemas.openxmlformats.org/officeDocument/2006/relationships/image" Target="../media/image47.emf"/><Relationship Id="rId140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customXml" Target="../ink/ink12.xml"/><Relationship Id="rId28" Type="http://schemas.openxmlformats.org/officeDocument/2006/relationships/image" Target="../media/image13.emf"/><Relationship Id="rId49" Type="http://schemas.openxmlformats.org/officeDocument/2006/relationships/customXml" Target="../ink/ink25.xml"/><Relationship Id="rId114" Type="http://schemas.openxmlformats.org/officeDocument/2006/relationships/image" Target="../media/image56.emf"/><Relationship Id="rId119" Type="http://schemas.openxmlformats.org/officeDocument/2006/relationships/customXml" Target="../ink/ink60.xml"/><Relationship Id="rId44" Type="http://schemas.openxmlformats.org/officeDocument/2006/relationships/image" Target="../media/image21.emf"/><Relationship Id="rId60" Type="http://schemas.openxmlformats.org/officeDocument/2006/relationships/image" Target="../media/image29.emf"/><Relationship Id="rId65" Type="http://schemas.openxmlformats.org/officeDocument/2006/relationships/customXml" Target="../ink/ink33.xml"/><Relationship Id="rId81" Type="http://schemas.openxmlformats.org/officeDocument/2006/relationships/customXml" Target="../ink/ink41.xml"/><Relationship Id="rId86" Type="http://schemas.openxmlformats.org/officeDocument/2006/relationships/image" Target="../media/image42.emf"/><Relationship Id="rId130" Type="http://schemas.openxmlformats.org/officeDocument/2006/relationships/image" Target="../media/image64.emf"/><Relationship Id="rId135" Type="http://schemas.openxmlformats.org/officeDocument/2006/relationships/customXml" Target="../ink/ink68.xml"/><Relationship Id="rId13" Type="http://schemas.openxmlformats.org/officeDocument/2006/relationships/image" Target="../media/image6.emf"/><Relationship Id="rId18" Type="http://schemas.openxmlformats.org/officeDocument/2006/relationships/image" Target="../media/image8.emf"/><Relationship Id="rId39" Type="http://schemas.openxmlformats.org/officeDocument/2006/relationships/customXml" Target="../ink/ink20.xml"/><Relationship Id="rId109" Type="http://schemas.openxmlformats.org/officeDocument/2006/relationships/customXml" Target="../ink/ink55.xml"/><Relationship Id="rId34" Type="http://schemas.openxmlformats.org/officeDocument/2006/relationships/image" Target="../media/image16.emf"/><Relationship Id="rId50" Type="http://schemas.openxmlformats.org/officeDocument/2006/relationships/image" Target="../media/image24.emf"/><Relationship Id="rId55" Type="http://schemas.openxmlformats.org/officeDocument/2006/relationships/customXml" Target="../ink/ink28.xml"/><Relationship Id="rId76" Type="http://schemas.openxmlformats.org/officeDocument/2006/relationships/image" Target="../media/image37.emf"/><Relationship Id="rId97" Type="http://schemas.openxmlformats.org/officeDocument/2006/relationships/customXml" Target="../ink/ink49.xml"/><Relationship Id="rId104" Type="http://schemas.openxmlformats.org/officeDocument/2006/relationships/image" Target="../media/image51.emf"/><Relationship Id="rId120" Type="http://schemas.openxmlformats.org/officeDocument/2006/relationships/image" Target="../media/image59.emf"/><Relationship Id="rId125" Type="http://schemas.openxmlformats.org/officeDocument/2006/relationships/customXml" Target="../ink/ink63.xml"/><Relationship Id="rId141" Type="http://schemas.openxmlformats.org/officeDocument/2006/relationships/customXml" Target="../ink/ink71.xml"/><Relationship Id="rId7" Type="http://schemas.openxmlformats.org/officeDocument/2006/relationships/image" Target="../media/image3.emf"/><Relationship Id="rId71" Type="http://schemas.openxmlformats.org/officeDocument/2006/relationships/customXml" Target="../ink/ink36.xml"/><Relationship Id="rId92" Type="http://schemas.openxmlformats.org/officeDocument/2006/relationships/image" Target="../media/image45.emf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image" Target="../media/image11.emf"/><Relationship Id="rId40" Type="http://schemas.openxmlformats.org/officeDocument/2006/relationships/image" Target="../media/image19.emf"/><Relationship Id="rId45" Type="http://schemas.openxmlformats.org/officeDocument/2006/relationships/customXml" Target="../ink/ink23.xml"/><Relationship Id="rId66" Type="http://schemas.openxmlformats.org/officeDocument/2006/relationships/image" Target="../media/image32.emf"/><Relationship Id="rId87" Type="http://schemas.openxmlformats.org/officeDocument/2006/relationships/customXml" Target="../ink/ink44.xml"/><Relationship Id="rId110" Type="http://schemas.openxmlformats.org/officeDocument/2006/relationships/image" Target="../media/image54.emf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136" Type="http://schemas.openxmlformats.org/officeDocument/2006/relationships/image" Target="../media/image67.emf"/><Relationship Id="rId61" Type="http://schemas.openxmlformats.org/officeDocument/2006/relationships/customXml" Target="../ink/ink31.xml"/><Relationship Id="rId82" Type="http://schemas.openxmlformats.org/officeDocument/2006/relationships/image" Target="../media/image40.emf"/><Relationship Id="rId19" Type="http://schemas.openxmlformats.org/officeDocument/2006/relationships/customXml" Target="../ink/ink10.xml"/><Relationship Id="rId14" Type="http://schemas.openxmlformats.org/officeDocument/2006/relationships/customXml" Target="../ink/ink7.xml"/><Relationship Id="rId30" Type="http://schemas.openxmlformats.org/officeDocument/2006/relationships/image" Target="../media/image14.emf"/><Relationship Id="rId35" Type="http://schemas.openxmlformats.org/officeDocument/2006/relationships/customXml" Target="../ink/ink18.xml"/><Relationship Id="rId56" Type="http://schemas.openxmlformats.org/officeDocument/2006/relationships/image" Target="../media/image27.emf"/><Relationship Id="rId77" Type="http://schemas.openxmlformats.org/officeDocument/2006/relationships/customXml" Target="../ink/ink39.xml"/><Relationship Id="rId100" Type="http://schemas.openxmlformats.org/officeDocument/2006/relationships/image" Target="../media/image49.emf"/><Relationship Id="rId105" Type="http://schemas.openxmlformats.org/officeDocument/2006/relationships/customXml" Target="../ink/ink53.xml"/><Relationship Id="rId126" Type="http://schemas.openxmlformats.org/officeDocument/2006/relationships/image" Target="../media/image62.emf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image" Target="../media/image35.emf"/><Relationship Id="rId93" Type="http://schemas.openxmlformats.org/officeDocument/2006/relationships/customXml" Target="../ink/ink47.xml"/><Relationship Id="rId98" Type="http://schemas.openxmlformats.org/officeDocument/2006/relationships/image" Target="../media/image48.emf"/><Relationship Id="rId121" Type="http://schemas.openxmlformats.org/officeDocument/2006/relationships/customXml" Target="../ink/ink61.xml"/><Relationship Id="rId142" Type="http://schemas.openxmlformats.org/officeDocument/2006/relationships/image" Target="../media/image70.emf"/><Relationship Id="rId3" Type="http://schemas.openxmlformats.org/officeDocument/2006/relationships/image" Target="../media/image1.emf"/><Relationship Id="rId25" Type="http://schemas.openxmlformats.org/officeDocument/2006/relationships/customXml" Target="../ink/ink13.xml"/><Relationship Id="rId46" Type="http://schemas.openxmlformats.org/officeDocument/2006/relationships/image" Target="../media/image22.emf"/><Relationship Id="rId67" Type="http://schemas.openxmlformats.org/officeDocument/2006/relationships/customXml" Target="../ink/ink34.xml"/><Relationship Id="rId116" Type="http://schemas.openxmlformats.org/officeDocument/2006/relationships/image" Target="../media/image57.emf"/><Relationship Id="rId137" Type="http://schemas.openxmlformats.org/officeDocument/2006/relationships/customXml" Target="../ink/ink69.xml"/><Relationship Id="rId20" Type="http://schemas.openxmlformats.org/officeDocument/2006/relationships/image" Target="../media/image9.emf"/><Relationship Id="rId41" Type="http://schemas.openxmlformats.org/officeDocument/2006/relationships/customXml" Target="../ink/ink21.xml"/><Relationship Id="rId62" Type="http://schemas.openxmlformats.org/officeDocument/2006/relationships/image" Target="../media/image30.emf"/><Relationship Id="rId83" Type="http://schemas.openxmlformats.org/officeDocument/2006/relationships/customXml" Target="../ink/ink42.xml"/><Relationship Id="rId88" Type="http://schemas.openxmlformats.org/officeDocument/2006/relationships/image" Target="../media/image43.emf"/><Relationship Id="rId111" Type="http://schemas.openxmlformats.org/officeDocument/2006/relationships/customXml" Target="../ink/ink56.xml"/><Relationship Id="rId132" Type="http://schemas.openxmlformats.org/officeDocument/2006/relationships/image" Target="../media/image65.emf"/><Relationship Id="rId15" Type="http://schemas.openxmlformats.org/officeDocument/2006/relationships/customXml" Target="../ink/ink8.xml"/><Relationship Id="rId36" Type="http://schemas.openxmlformats.org/officeDocument/2006/relationships/image" Target="../media/image17.emf"/><Relationship Id="rId57" Type="http://schemas.openxmlformats.org/officeDocument/2006/relationships/customXml" Target="../ink/ink29.xml"/><Relationship Id="rId106" Type="http://schemas.openxmlformats.org/officeDocument/2006/relationships/image" Target="../media/image52.emf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52" Type="http://schemas.openxmlformats.org/officeDocument/2006/relationships/image" Target="../media/image25.emf"/><Relationship Id="rId73" Type="http://schemas.openxmlformats.org/officeDocument/2006/relationships/customXml" Target="../ink/ink37.xml"/><Relationship Id="rId78" Type="http://schemas.openxmlformats.org/officeDocument/2006/relationships/image" Target="../media/image38.emf"/><Relationship Id="rId94" Type="http://schemas.openxmlformats.org/officeDocument/2006/relationships/image" Target="../media/image46.emf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0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26" Type="http://schemas.openxmlformats.org/officeDocument/2006/relationships/image" Target="../media/image12.emf"/><Relationship Id="rId47" Type="http://schemas.openxmlformats.org/officeDocument/2006/relationships/customXml" Target="../ink/ink24.xml"/><Relationship Id="rId68" Type="http://schemas.openxmlformats.org/officeDocument/2006/relationships/image" Target="../media/image33.emf"/><Relationship Id="rId89" Type="http://schemas.openxmlformats.org/officeDocument/2006/relationships/customXml" Target="../ink/ink45.xml"/><Relationship Id="rId112" Type="http://schemas.openxmlformats.org/officeDocument/2006/relationships/image" Target="../media/image55.emf"/><Relationship Id="rId133" Type="http://schemas.openxmlformats.org/officeDocument/2006/relationships/customXml" Target="../ink/ink67.xml"/><Relationship Id="rId16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image" Target="../media/image8.emf"/><Relationship Id="rId26" Type="http://schemas.openxmlformats.org/officeDocument/2006/relationships/image" Target="../media/image71.emf"/><Relationship Id="rId39" Type="http://schemas.openxmlformats.org/officeDocument/2006/relationships/customXml" Target="../ink/ink91.xml"/><Relationship Id="rId21" Type="http://schemas.openxmlformats.org/officeDocument/2006/relationships/customXml" Target="../ink/ink82.xml"/><Relationship Id="rId34" Type="http://schemas.openxmlformats.org/officeDocument/2006/relationships/image" Target="../media/image75.emf"/><Relationship Id="rId42" Type="http://schemas.openxmlformats.org/officeDocument/2006/relationships/image" Target="../media/image79.emf"/><Relationship Id="rId47" Type="http://schemas.openxmlformats.org/officeDocument/2006/relationships/customXml" Target="../ink/ink95.xml"/><Relationship Id="rId50" Type="http://schemas.openxmlformats.org/officeDocument/2006/relationships/image" Target="../media/image83.emf"/><Relationship Id="rId55" Type="http://schemas.openxmlformats.org/officeDocument/2006/relationships/customXml" Target="../ink/ink99.xml"/><Relationship Id="rId7" Type="http://schemas.openxmlformats.org/officeDocument/2006/relationships/image" Target="../media/image3.emf"/><Relationship Id="rId2" Type="http://schemas.openxmlformats.org/officeDocument/2006/relationships/customXml" Target="../ink/ink72.xml"/><Relationship Id="rId16" Type="http://schemas.openxmlformats.org/officeDocument/2006/relationships/image" Target="../media/image7.emf"/><Relationship Id="rId29" Type="http://schemas.openxmlformats.org/officeDocument/2006/relationships/customXml" Target="../ink/ink86.xml"/><Relationship Id="rId11" Type="http://schemas.openxmlformats.org/officeDocument/2006/relationships/image" Target="../media/image5.emf"/><Relationship Id="rId24" Type="http://schemas.openxmlformats.org/officeDocument/2006/relationships/image" Target="../media/image11.emf"/><Relationship Id="rId32" Type="http://schemas.openxmlformats.org/officeDocument/2006/relationships/image" Target="../media/image74.emf"/><Relationship Id="rId37" Type="http://schemas.openxmlformats.org/officeDocument/2006/relationships/customXml" Target="../ink/ink90.xml"/><Relationship Id="rId40" Type="http://schemas.openxmlformats.org/officeDocument/2006/relationships/image" Target="../media/image78.emf"/><Relationship Id="rId45" Type="http://schemas.openxmlformats.org/officeDocument/2006/relationships/customXml" Target="../ink/ink94.xml"/><Relationship Id="rId53" Type="http://schemas.openxmlformats.org/officeDocument/2006/relationships/customXml" Target="../ink/ink98.xml"/><Relationship Id="rId58" Type="http://schemas.openxmlformats.org/officeDocument/2006/relationships/image" Target="../media/image87.emf"/><Relationship Id="rId5" Type="http://schemas.openxmlformats.org/officeDocument/2006/relationships/image" Target="../media/image2.emf"/><Relationship Id="rId19" Type="http://schemas.openxmlformats.org/officeDocument/2006/relationships/customXml" Target="../ink/ink81.xml"/><Relationship Id="rId4" Type="http://schemas.openxmlformats.org/officeDocument/2006/relationships/customXml" Target="../ink/ink73.xml"/><Relationship Id="rId9" Type="http://schemas.openxmlformats.org/officeDocument/2006/relationships/image" Target="../media/image4.emf"/><Relationship Id="rId14" Type="http://schemas.openxmlformats.org/officeDocument/2006/relationships/customXml" Target="../ink/ink78.xml"/><Relationship Id="rId22" Type="http://schemas.openxmlformats.org/officeDocument/2006/relationships/image" Target="../media/image10.emf"/><Relationship Id="rId27" Type="http://schemas.openxmlformats.org/officeDocument/2006/relationships/customXml" Target="../ink/ink85.xml"/><Relationship Id="rId30" Type="http://schemas.openxmlformats.org/officeDocument/2006/relationships/image" Target="../media/image73.emf"/><Relationship Id="rId35" Type="http://schemas.openxmlformats.org/officeDocument/2006/relationships/customXml" Target="../ink/ink89.xml"/><Relationship Id="rId43" Type="http://schemas.openxmlformats.org/officeDocument/2006/relationships/customXml" Target="../ink/ink93.xml"/><Relationship Id="rId48" Type="http://schemas.openxmlformats.org/officeDocument/2006/relationships/image" Target="../media/image82.emf"/><Relationship Id="rId56" Type="http://schemas.openxmlformats.org/officeDocument/2006/relationships/image" Target="../media/image86.emf"/><Relationship Id="rId8" Type="http://schemas.openxmlformats.org/officeDocument/2006/relationships/customXml" Target="../ink/ink75.xml"/><Relationship Id="rId51" Type="http://schemas.openxmlformats.org/officeDocument/2006/relationships/customXml" Target="../ink/ink97.xml"/><Relationship Id="rId3" Type="http://schemas.openxmlformats.org/officeDocument/2006/relationships/image" Target="../media/image1.emf"/><Relationship Id="rId12" Type="http://schemas.openxmlformats.org/officeDocument/2006/relationships/customXml" Target="../ink/ink77.xml"/><Relationship Id="rId17" Type="http://schemas.openxmlformats.org/officeDocument/2006/relationships/customXml" Target="../ink/ink80.xml"/><Relationship Id="rId25" Type="http://schemas.openxmlformats.org/officeDocument/2006/relationships/customXml" Target="../ink/ink84.xml"/><Relationship Id="rId33" Type="http://schemas.openxmlformats.org/officeDocument/2006/relationships/customXml" Target="../ink/ink88.xml"/><Relationship Id="rId38" Type="http://schemas.openxmlformats.org/officeDocument/2006/relationships/image" Target="../media/image77.emf"/><Relationship Id="rId46" Type="http://schemas.openxmlformats.org/officeDocument/2006/relationships/image" Target="../media/image81.emf"/><Relationship Id="rId20" Type="http://schemas.openxmlformats.org/officeDocument/2006/relationships/image" Target="../media/image9.emf"/><Relationship Id="rId41" Type="http://schemas.openxmlformats.org/officeDocument/2006/relationships/customXml" Target="../ink/ink92.xml"/><Relationship Id="rId54" Type="http://schemas.openxmlformats.org/officeDocument/2006/relationships/image" Target="../media/image8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.xml"/><Relationship Id="rId15" Type="http://schemas.openxmlformats.org/officeDocument/2006/relationships/customXml" Target="../ink/ink79.xml"/><Relationship Id="rId23" Type="http://schemas.openxmlformats.org/officeDocument/2006/relationships/customXml" Target="../ink/ink83.xml"/><Relationship Id="rId28" Type="http://schemas.openxmlformats.org/officeDocument/2006/relationships/image" Target="../media/image72.emf"/><Relationship Id="rId36" Type="http://schemas.openxmlformats.org/officeDocument/2006/relationships/image" Target="../media/image76.emf"/><Relationship Id="rId49" Type="http://schemas.openxmlformats.org/officeDocument/2006/relationships/customXml" Target="../ink/ink96.xml"/><Relationship Id="rId57" Type="http://schemas.openxmlformats.org/officeDocument/2006/relationships/customXml" Target="../ink/ink100.xml"/><Relationship Id="rId10" Type="http://schemas.openxmlformats.org/officeDocument/2006/relationships/customXml" Target="../ink/ink76.xml"/><Relationship Id="rId31" Type="http://schemas.openxmlformats.org/officeDocument/2006/relationships/customXml" Target="../ink/ink87.xml"/><Relationship Id="rId44" Type="http://schemas.openxmlformats.org/officeDocument/2006/relationships/image" Target="../media/image80.emf"/><Relationship Id="rId52" Type="http://schemas.openxmlformats.org/officeDocument/2006/relationships/image" Target="../media/image8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5.emf"/><Relationship Id="rId299" Type="http://schemas.openxmlformats.org/officeDocument/2006/relationships/image" Target="../media/image236.emf"/><Relationship Id="rId21" Type="http://schemas.openxmlformats.org/officeDocument/2006/relationships/image" Target="../media/image97.emf"/><Relationship Id="rId63" Type="http://schemas.openxmlformats.org/officeDocument/2006/relationships/image" Target="../media/image118.emf"/><Relationship Id="rId159" Type="http://schemas.openxmlformats.org/officeDocument/2006/relationships/image" Target="../media/image166.emf"/><Relationship Id="rId324" Type="http://schemas.openxmlformats.org/officeDocument/2006/relationships/image" Target="../media/image248.emf"/><Relationship Id="rId170" Type="http://schemas.openxmlformats.org/officeDocument/2006/relationships/customXml" Target="../ink/ink1135.xml"/><Relationship Id="rId226" Type="http://schemas.openxmlformats.org/officeDocument/2006/relationships/customXml" Target="../ink/ink1163.xml"/><Relationship Id="rId268" Type="http://schemas.openxmlformats.org/officeDocument/2006/relationships/customXml" Target="../ink/ink1184.xml"/><Relationship Id="rId32" Type="http://schemas.openxmlformats.org/officeDocument/2006/relationships/customXml" Target="../ink/ink1066.xml"/><Relationship Id="rId74" Type="http://schemas.openxmlformats.org/officeDocument/2006/relationships/customXml" Target="../ink/ink1087.xml"/><Relationship Id="rId128" Type="http://schemas.openxmlformats.org/officeDocument/2006/relationships/customXml" Target="../ink/ink1114.xml"/><Relationship Id="rId5" Type="http://schemas.openxmlformats.org/officeDocument/2006/relationships/image" Target="../media/image513.emf"/><Relationship Id="rId181" Type="http://schemas.openxmlformats.org/officeDocument/2006/relationships/image" Target="../media/image177.emf"/><Relationship Id="rId237" Type="http://schemas.openxmlformats.org/officeDocument/2006/relationships/image" Target="../media/image205.emf"/><Relationship Id="rId279" Type="http://schemas.openxmlformats.org/officeDocument/2006/relationships/image" Target="../media/image226.emf"/><Relationship Id="rId43" Type="http://schemas.openxmlformats.org/officeDocument/2006/relationships/image" Target="../media/image108.emf"/><Relationship Id="rId139" Type="http://schemas.openxmlformats.org/officeDocument/2006/relationships/image" Target="../media/image156.emf"/><Relationship Id="rId290" Type="http://schemas.openxmlformats.org/officeDocument/2006/relationships/customXml" Target="../ink/ink1195.xml"/><Relationship Id="rId304" Type="http://schemas.openxmlformats.org/officeDocument/2006/relationships/customXml" Target="../ink/ink1202.xml"/><Relationship Id="rId85" Type="http://schemas.openxmlformats.org/officeDocument/2006/relationships/image" Target="../media/image129.emf"/><Relationship Id="rId150" Type="http://schemas.openxmlformats.org/officeDocument/2006/relationships/customXml" Target="../ink/ink1125.xml"/><Relationship Id="rId192" Type="http://schemas.openxmlformats.org/officeDocument/2006/relationships/customXml" Target="../ink/ink1146.xml"/><Relationship Id="rId206" Type="http://schemas.openxmlformats.org/officeDocument/2006/relationships/customXml" Target="../ink/ink1153.xml"/><Relationship Id="rId248" Type="http://schemas.openxmlformats.org/officeDocument/2006/relationships/customXml" Target="../ink/ink1174.xml"/><Relationship Id="rId12" Type="http://schemas.openxmlformats.org/officeDocument/2006/relationships/customXml" Target="../ink/ink1056.xml"/><Relationship Id="rId108" Type="http://schemas.openxmlformats.org/officeDocument/2006/relationships/customXml" Target="../ink/ink1104.xml"/><Relationship Id="rId315" Type="http://schemas.openxmlformats.org/officeDocument/2006/relationships/image" Target="../media/image244.emf"/><Relationship Id="rId54" Type="http://schemas.openxmlformats.org/officeDocument/2006/relationships/customXml" Target="../ink/ink1077.xml"/><Relationship Id="rId96" Type="http://schemas.openxmlformats.org/officeDocument/2006/relationships/customXml" Target="../ink/ink1098.xml"/><Relationship Id="rId161" Type="http://schemas.openxmlformats.org/officeDocument/2006/relationships/image" Target="../media/image167.emf"/><Relationship Id="rId217" Type="http://schemas.openxmlformats.org/officeDocument/2006/relationships/image" Target="../media/image195.emf"/><Relationship Id="rId259" Type="http://schemas.openxmlformats.org/officeDocument/2006/relationships/image" Target="../media/image216.emf"/><Relationship Id="rId23" Type="http://schemas.openxmlformats.org/officeDocument/2006/relationships/image" Target="../media/image98.emf"/><Relationship Id="rId119" Type="http://schemas.openxmlformats.org/officeDocument/2006/relationships/image" Target="../media/image146.emf"/><Relationship Id="rId270" Type="http://schemas.openxmlformats.org/officeDocument/2006/relationships/customXml" Target="../ink/ink1185.xml"/><Relationship Id="rId326" Type="http://schemas.openxmlformats.org/officeDocument/2006/relationships/image" Target="../media/image249.emf"/><Relationship Id="rId65" Type="http://schemas.openxmlformats.org/officeDocument/2006/relationships/image" Target="../media/image119.emf"/><Relationship Id="rId130" Type="http://schemas.openxmlformats.org/officeDocument/2006/relationships/customXml" Target="../ink/ink1115.xml"/><Relationship Id="rId172" Type="http://schemas.openxmlformats.org/officeDocument/2006/relationships/customXml" Target="../ink/ink1136.xml"/><Relationship Id="rId228" Type="http://schemas.openxmlformats.org/officeDocument/2006/relationships/customXml" Target="../ink/ink1164.xml"/><Relationship Id="rId281" Type="http://schemas.openxmlformats.org/officeDocument/2006/relationships/image" Target="../media/image227.emf"/><Relationship Id="rId34" Type="http://schemas.openxmlformats.org/officeDocument/2006/relationships/customXml" Target="../ink/ink1067.xml"/><Relationship Id="rId76" Type="http://schemas.openxmlformats.org/officeDocument/2006/relationships/customXml" Target="../ink/ink1088.xml"/><Relationship Id="rId141" Type="http://schemas.openxmlformats.org/officeDocument/2006/relationships/image" Target="../media/image157.emf"/><Relationship Id="rId7" Type="http://schemas.openxmlformats.org/officeDocument/2006/relationships/image" Target="../media/image514.emf"/><Relationship Id="rId162" Type="http://schemas.openxmlformats.org/officeDocument/2006/relationships/customXml" Target="../ink/ink1131.xml"/><Relationship Id="rId183" Type="http://schemas.openxmlformats.org/officeDocument/2006/relationships/image" Target="../media/image178.emf"/><Relationship Id="rId218" Type="http://schemas.openxmlformats.org/officeDocument/2006/relationships/customXml" Target="../ink/ink1159.xml"/><Relationship Id="rId239" Type="http://schemas.openxmlformats.org/officeDocument/2006/relationships/image" Target="../media/image206.emf"/><Relationship Id="rId250" Type="http://schemas.openxmlformats.org/officeDocument/2006/relationships/customXml" Target="../ink/ink1175.xml"/><Relationship Id="rId271" Type="http://schemas.openxmlformats.org/officeDocument/2006/relationships/image" Target="../media/image222.emf"/><Relationship Id="rId292" Type="http://schemas.openxmlformats.org/officeDocument/2006/relationships/customXml" Target="../ink/ink1196.xml"/><Relationship Id="rId306" Type="http://schemas.openxmlformats.org/officeDocument/2006/relationships/customXml" Target="../ink/ink1203.xml"/><Relationship Id="rId24" Type="http://schemas.openxmlformats.org/officeDocument/2006/relationships/customXml" Target="../ink/ink1062.xml"/><Relationship Id="rId45" Type="http://schemas.openxmlformats.org/officeDocument/2006/relationships/image" Target="../media/image109.emf"/><Relationship Id="rId66" Type="http://schemas.openxmlformats.org/officeDocument/2006/relationships/customXml" Target="../ink/ink1083.xml"/><Relationship Id="rId87" Type="http://schemas.openxmlformats.org/officeDocument/2006/relationships/image" Target="../media/image130.emf"/><Relationship Id="rId110" Type="http://schemas.openxmlformats.org/officeDocument/2006/relationships/customXml" Target="../ink/ink1105.xml"/><Relationship Id="rId131" Type="http://schemas.openxmlformats.org/officeDocument/2006/relationships/image" Target="../media/image152.emf"/><Relationship Id="rId327" Type="http://schemas.openxmlformats.org/officeDocument/2006/relationships/customXml" Target="../ink/ink1214.xml"/><Relationship Id="rId152" Type="http://schemas.openxmlformats.org/officeDocument/2006/relationships/customXml" Target="../ink/ink1126.xml"/><Relationship Id="rId173" Type="http://schemas.openxmlformats.org/officeDocument/2006/relationships/image" Target="../media/image173.emf"/><Relationship Id="rId194" Type="http://schemas.openxmlformats.org/officeDocument/2006/relationships/customXml" Target="../ink/ink1147.xml"/><Relationship Id="rId208" Type="http://schemas.openxmlformats.org/officeDocument/2006/relationships/customXml" Target="../ink/ink1154.xml"/><Relationship Id="rId229" Type="http://schemas.openxmlformats.org/officeDocument/2006/relationships/image" Target="../media/image201.emf"/><Relationship Id="rId240" Type="http://schemas.openxmlformats.org/officeDocument/2006/relationships/customXml" Target="../ink/ink1170.xml"/><Relationship Id="rId261" Type="http://schemas.openxmlformats.org/officeDocument/2006/relationships/image" Target="../media/image217.emf"/><Relationship Id="rId14" Type="http://schemas.openxmlformats.org/officeDocument/2006/relationships/customXml" Target="../ink/ink1057.xml"/><Relationship Id="rId35" Type="http://schemas.openxmlformats.org/officeDocument/2006/relationships/image" Target="../media/image104.emf"/><Relationship Id="rId56" Type="http://schemas.openxmlformats.org/officeDocument/2006/relationships/customXml" Target="../ink/ink1078.xml"/><Relationship Id="rId77" Type="http://schemas.openxmlformats.org/officeDocument/2006/relationships/image" Target="../media/image125.emf"/><Relationship Id="rId100" Type="http://schemas.openxmlformats.org/officeDocument/2006/relationships/customXml" Target="../ink/ink1100.xml"/><Relationship Id="rId282" Type="http://schemas.openxmlformats.org/officeDocument/2006/relationships/customXml" Target="../ink/ink1191.xml"/><Relationship Id="rId317" Type="http://schemas.openxmlformats.org/officeDocument/2006/relationships/image" Target="../media/image245.emf"/><Relationship Id="rId8" Type="http://schemas.openxmlformats.org/officeDocument/2006/relationships/customXml" Target="../ink/ink1055.xml"/><Relationship Id="rId98" Type="http://schemas.openxmlformats.org/officeDocument/2006/relationships/customXml" Target="../ink/ink1099.xml"/><Relationship Id="rId121" Type="http://schemas.openxmlformats.org/officeDocument/2006/relationships/image" Target="../media/image147.emf"/><Relationship Id="rId142" Type="http://schemas.openxmlformats.org/officeDocument/2006/relationships/customXml" Target="../ink/ink1121.xml"/><Relationship Id="rId163" Type="http://schemas.openxmlformats.org/officeDocument/2006/relationships/image" Target="../media/image168.emf"/><Relationship Id="rId184" Type="http://schemas.openxmlformats.org/officeDocument/2006/relationships/customXml" Target="../ink/ink1142.xml"/><Relationship Id="rId219" Type="http://schemas.openxmlformats.org/officeDocument/2006/relationships/image" Target="../media/image196.emf"/><Relationship Id="rId230" Type="http://schemas.openxmlformats.org/officeDocument/2006/relationships/customXml" Target="../ink/ink1165.xml"/><Relationship Id="rId251" Type="http://schemas.openxmlformats.org/officeDocument/2006/relationships/image" Target="../media/image212.emf"/><Relationship Id="rId25" Type="http://schemas.openxmlformats.org/officeDocument/2006/relationships/image" Target="../media/image99.emf"/><Relationship Id="rId46" Type="http://schemas.openxmlformats.org/officeDocument/2006/relationships/customXml" Target="../ink/ink1073.xml"/><Relationship Id="rId67" Type="http://schemas.openxmlformats.org/officeDocument/2006/relationships/image" Target="../media/image120.emf"/><Relationship Id="rId272" Type="http://schemas.openxmlformats.org/officeDocument/2006/relationships/customXml" Target="../ink/ink1186.xml"/><Relationship Id="rId293" Type="http://schemas.openxmlformats.org/officeDocument/2006/relationships/image" Target="../media/image233.emf"/><Relationship Id="rId307" Type="http://schemas.openxmlformats.org/officeDocument/2006/relationships/image" Target="../media/image240.emf"/><Relationship Id="rId328" Type="http://schemas.openxmlformats.org/officeDocument/2006/relationships/image" Target="../media/image250.emf"/><Relationship Id="rId88" Type="http://schemas.openxmlformats.org/officeDocument/2006/relationships/customXml" Target="../ink/ink1094.xml"/><Relationship Id="rId111" Type="http://schemas.openxmlformats.org/officeDocument/2006/relationships/image" Target="../media/image142.emf"/><Relationship Id="rId132" Type="http://schemas.openxmlformats.org/officeDocument/2006/relationships/customXml" Target="../ink/ink1116.xml"/><Relationship Id="rId153" Type="http://schemas.openxmlformats.org/officeDocument/2006/relationships/image" Target="../media/image163.emf"/><Relationship Id="rId174" Type="http://schemas.openxmlformats.org/officeDocument/2006/relationships/customXml" Target="../ink/ink1137.xml"/><Relationship Id="rId195" Type="http://schemas.openxmlformats.org/officeDocument/2006/relationships/image" Target="../media/image184.emf"/><Relationship Id="rId209" Type="http://schemas.openxmlformats.org/officeDocument/2006/relationships/image" Target="../media/image191.emf"/><Relationship Id="rId220" Type="http://schemas.openxmlformats.org/officeDocument/2006/relationships/customXml" Target="../ink/ink1160.xml"/><Relationship Id="rId241" Type="http://schemas.openxmlformats.org/officeDocument/2006/relationships/image" Target="../media/image207.emf"/><Relationship Id="rId15" Type="http://schemas.openxmlformats.org/officeDocument/2006/relationships/image" Target="../media/image94.emf"/><Relationship Id="rId36" Type="http://schemas.openxmlformats.org/officeDocument/2006/relationships/customXml" Target="../ink/ink1068.xml"/><Relationship Id="rId57" Type="http://schemas.openxmlformats.org/officeDocument/2006/relationships/image" Target="../media/image115.emf"/><Relationship Id="rId262" Type="http://schemas.openxmlformats.org/officeDocument/2006/relationships/customXml" Target="../ink/ink1181.xml"/><Relationship Id="rId283" Type="http://schemas.openxmlformats.org/officeDocument/2006/relationships/image" Target="../media/image228.emf"/><Relationship Id="rId318" Type="http://schemas.openxmlformats.org/officeDocument/2006/relationships/customXml" Target="../ink/ink1209.xml"/><Relationship Id="rId78" Type="http://schemas.openxmlformats.org/officeDocument/2006/relationships/customXml" Target="../ink/ink1089.xml"/><Relationship Id="rId99" Type="http://schemas.openxmlformats.org/officeDocument/2006/relationships/image" Target="../media/image136.emf"/><Relationship Id="rId101" Type="http://schemas.openxmlformats.org/officeDocument/2006/relationships/image" Target="../media/image137.emf"/><Relationship Id="rId122" Type="http://schemas.openxmlformats.org/officeDocument/2006/relationships/customXml" Target="../ink/ink1111.xml"/><Relationship Id="rId143" Type="http://schemas.openxmlformats.org/officeDocument/2006/relationships/image" Target="../media/image158.emf"/><Relationship Id="rId164" Type="http://schemas.openxmlformats.org/officeDocument/2006/relationships/customXml" Target="../ink/ink1132.xml"/><Relationship Id="rId185" Type="http://schemas.openxmlformats.org/officeDocument/2006/relationships/image" Target="../media/image179.emf"/><Relationship Id="rId210" Type="http://schemas.openxmlformats.org/officeDocument/2006/relationships/customXml" Target="../ink/ink1155.xml"/><Relationship Id="rId26" Type="http://schemas.openxmlformats.org/officeDocument/2006/relationships/customXml" Target="../ink/ink1063.xml"/><Relationship Id="rId231" Type="http://schemas.openxmlformats.org/officeDocument/2006/relationships/image" Target="../media/image202.emf"/><Relationship Id="rId252" Type="http://schemas.openxmlformats.org/officeDocument/2006/relationships/customXml" Target="../ink/ink1176.xml"/><Relationship Id="rId273" Type="http://schemas.openxmlformats.org/officeDocument/2006/relationships/image" Target="../media/image223.emf"/><Relationship Id="rId294" Type="http://schemas.openxmlformats.org/officeDocument/2006/relationships/customXml" Target="../ink/ink1197.xml"/><Relationship Id="rId308" Type="http://schemas.openxmlformats.org/officeDocument/2006/relationships/customXml" Target="../ink/ink1204.xml"/><Relationship Id="rId329" Type="http://schemas.openxmlformats.org/officeDocument/2006/relationships/customXml" Target="../ink/ink1215.xml"/><Relationship Id="rId47" Type="http://schemas.openxmlformats.org/officeDocument/2006/relationships/image" Target="../media/image110.emf"/><Relationship Id="rId68" Type="http://schemas.openxmlformats.org/officeDocument/2006/relationships/customXml" Target="../ink/ink1084.xml"/><Relationship Id="rId89" Type="http://schemas.openxmlformats.org/officeDocument/2006/relationships/image" Target="../media/image131.emf"/><Relationship Id="rId112" Type="http://schemas.openxmlformats.org/officeDocument/2006/relationships/customXml" Target="../ink/ink1106.xml"/><Relationship Id="rId133" Type="http://schemas.openxmlformats.org/officeDocument/2006/relationships/image" Target="../media/image153.emf"/><Relationship Id="rId154" Type="http://schemas.openxmlformats.org/officeDocument/2006/relationships/customXml" Target="../ink/ink1127.xml"/><Relationship Id="rId175" Type="http://schemas.openxmlformats.org/officeDocument/2006/relationships/image" Target="../media/image174.emf"/><Relationship Id="rId196" Type="http://schemas.openxmlformats.org/officeDocument/2006/relationships/customXml" Target="../ink/ink1148.xml"/><Relationship Id="rId200" Type="http://schemas.openxmlformats.org/officeDocument/2006/relationships/customXml" Target="../ink/ink1150.xml"/><Relationship Id="rId16" Type="http://schemas.openxmlformats.org/officeDocument/2006/relationships/customXml" Target="../ink/ink1058.xml"/><Relationship Id="rId221" Type="http://schemas.openxmlformats.org/officeDocument/2006/relationships/image" Target="../media/image197.emf"/><Relationship Id="rId242" Type="http://schemas.openxmlformats.org/officeDocument/2006/relationships/customXml" Target="../ink/ink1171.xml"/><Relationship Id="rId263" Type="http://schemas.openxmlformats.org/officeDocument/2006/relationships/image" Target="../media/image218.emf"/><Relationship Id="rId284" Type="http://schemas.openxmlformats.org/officeDocument/2006/relationships/customXml" Target="../ink/ink1192.xml"/><Relationship Id="rId319" Type="http://schemas.openxmlformats.org/officeDocument/2006/relationships/customXml" Target="../ink/ink1210.xml"/><Relationship Id="rId37" Type="http://schemas.openxmlformats.org/officeDocument/2006/relationships/image" Target="../media/image105.emf"/><Relationship Id="rId58" Type="http://schemas.openxmlformats.org/officeDocument/2006/relationships/customXml" Target="../ink/ink1079.xml"/><Relationship Id="rId79" Type="http://schemas.openxmlformats.org/officeDocument/2006/relationships/image" Target="../media/image126.emf"/><Relationship Id="rId102" Type="http://schemas.openxmlformats.org/officeDocument/2006/relationships/customXml" Target="../ink/ink1101.xml"/><Relationship Id="rId123" Type="http://schemas.openxmlformats.org/officeDocument/2006/relationships/image" Target="../media/image148.emf"/><Relationship Id="rId144" Type="http://schemas.openxmlformats.org/officeDocument/2006/relationships/customXml" Target="../ink/ink1122.xml"/><Relationship Id="rId330" Type="http://schemas.openxmlformats.org/officeDocument/2006/relationships/image" Target="../media/image251.emf"/><Relationship Id="rId90" Type="http://schemas.openxmlformats.org/officeDocument/2006/relationships/customXml" Target="../ink/ink1095.xml"/><Relationship Id="rId165" Type="http://schemas.openxmlformats.org/officeDocument/2006/relationships/image" Target="../media/image169.emf"/><Relationship Id="rId186" Type="http://schemas.openxmlformats.org/officeDocument/2006/relationships/customXml" Target="../ink/ink1143.xml"/><Relationship Id="rId211" Type="http://schemas.openxmlformats.org/officeDocument/2006/relationships/image" Target="../media/image192.emf"/><Relationship Id="rId232" Type="http://schemas.openxmlformats.org/officeDocument/2006/relationships/customXml" Target="../ink/ink1166.xml"/><Relationship Id="rId253" Type="http://schemas.openxmlformats.org/officeDocument/2006/relationships/image" Target="../media/image213.emf"/><Relationship Id="rId274" Type="http://schemas.openxmlformats.org/officeDocument/2006/relationships/customXml" Target="../ink/ink1187.xml"/><Relationship Id="rId295" Type="http://schemas.openxmlformats.org/officeDocument/2006/relationships/image" Target="../media/image234.emf"/><Relationship Id="rId309" Type="http://schemas.openxmlformats.org/officeDocument/2006/relationships/image" Target="../media/image241.emf"/><Relationship Id="rId27" Type="http://schemas.openxmlformats.org/officeDocument/2006/relationships/image" Target="../media/image100.emf"/><Relationship Id="rId48" Type="http://schemas.openxmlformats.org/officeDocument/2006/relationships/customXml" Target="../ink/ink1074.xml"/><Relationship Id="rId69" Type="http://schemas.openxmlformats.org/officeDocument/2006/relationships/image" Target="../media/image121.emf"/><Relationship Id="rId113" Type="http://schemas.openxmlformats.org/officeDocument/2006/relationships/image" Target="../media/image143.emf"/><Relationship Id="rId134" Type="http://schemas.openxmlformats.org/officeDocument/2006/relationships/customXml" Target="../ink/ink1117.xml"/><Relationship Id="rId320" Type="http://schemas.openxmlformats.org/officeDocument/2006/relationships/image" Target="../media/image246.emf"/><Relationship Id="rId80" Type="http://schemas.openxmlformats.org/officeDocument/2006/relationships/customXml" Target="../ink/ink1090.xml"/><Relationship Id="rId155" Type="http://schemas.openxmlformats.org/officeDocument/2006/relationships/image" Target="../media/image164.emf"/><Relationship Id="rId176" Type="http://schemas.openxmlformats.org/officeDocument/2006/relationships/customXml" Target="../ink/ink1138.xml"/><Relationship Id="rId197" Type="http://schemas.openxmlformats.org/officeDocument/2006/relationships/image" Target="../media/image185.emf"/><Relationship Id="rId201" Type="http://schemas.openxmlformats.org/officeDocument/2006/relationships/image" Target="../media/image187.emf"/><Relationship Id="rId222" Type="http://schemas.openxmlformats.org/officeDocument/2006/relationships/customXml" Target="../ink/ink1161.xml"/><Relationship Id="rId243" Type="http://schemas.openxmlformats.org/officeDocument/2006/relationships/image" Target="../media/image208.emf"/><Relationship Id="rId264" Type="http://schemas.openxmlformats.org/officeDocument/2006/relationships/customXml" Target="../ink/ink1182.xml"/><Relationship Id="rId285" Type="http://schemas.openxmlformats.org/officeDocument/2006/relationships/image" Target="../media/image229.emf"/><Relationship Id="rId17" Type="http://schemas.openxmlformats.org/officeDocument/2006/relationships/image" Target="../media/image95.emf"/><Relationship Id="rId38" Type="http://schemas.openxmlformats.org/officeDocument/2006/relationships/customXml" Target="../ink/ink1069.xml"/><Relationship Id="rId59" Type="http://schemas.openxmlformats.org/officeDocument/2006/relationships/image" Target="../media/image116.emf"/><Relationship Id="rId103" Type="http://schemas.openxmlformats.org/officeDocument/2006/relationships/image" Target="../media/image138.emf"/><Relationship Id="rId124" Type="http://schemas.openxmlformats.org/officeDocument/2006/relationships/customXml" Target="../ink/ink1112.xml"/><Relationship Id="rId310" Type="http://schemas.openxmlformats.org/officeDocument/2006/relationships/customXml" Target="../ink/ink1205.xml"/><Relationship Id="rId70" Type="http://schemas.openxmlformats.org/officeDocument/2006/relationships/customXml" Target="../ink/ink1085.xml"/><Relationship Id="rId91" Type="http://schemas.openxmlformats.org/officeDocument/2006/relationships/image" Target="../media/image132.emf"/><Relationship Id="rId145" Type="http://schemas.openxmlformats.org/officeDocument/2006/relationships/image" Target="../media/image159.emf"/><Relationship Id="rId166" Type="http://schemas.openxmlformats.org/officeDocument/2006/relationships/customXml" Target="../ink/ink1133.xml"/><Relationship Id="rId187" Type="http://schemas.openxmlformats.org/officeDocument/2006/relationships/image" Target="../media/image180.emf"/><Relationship Id="rId1" Type="http://schemas.openxmlformats.org/officeDocument/2006/relationships/slideLayout" Target="../slideLayouts/slideLayout4.xml"/><Relationship Id="rId212" Type="http://schemas.openxmlformats.org/officeDocument/2006/relationships/customXml" Target="../ink/ink1156.xml"/><Relationship Id="rId233" Type="http://schemas.openxmlformats.org/officeDocument/2006/relationships/image" Target="../media/image203.emf"/><Relationship Id="rId254" Type="http://schemas.openxmlformats.org/officeDocument/2006/relationships/customXml" Target="../ink/ink1177.xml"/><Relationship Id="rId28" Type="http://schemas.openxmlformats.org/officeDocument/2006/relationships/customXml" Target="../ink/ink1064.xml"/><Relationship Id="rId49" Type="http://schemas.openxmlformats.org/officeDocument/2006/relationships/image" Target="../media/image111.emf"/><Relationship Id="rId114" Type="http://schemas.openxmlformats.org/officeDocument/2006/relationships/customXml" Target="../ink/ink1107.xml"/><Relationship Id="rId275" Type="http://schemas.openxmlformats.org/officeDocument/2006/relationships/image" Target="../media/image224.emf"/><Relationship Id="rId296" Type="http://schemas.openxmlformats.org/officeDocument/2006/relationships/customXml" Target="../ink/ink1198.xml"/><Relationship Id="rId300" Type="http://schemas.openxmlformats.org/officeDocument/2006/relationships/customXml" Target="../ink/ink1200.xml"/><Relationship Id="rId60" Type="http://schemas.openxmlformats.org/officeDocument/2006/relationships/customXml" Target="../ink/ink1080.xml"/><Relationship Id="rId81" Type="http://schemas.openxmlformats.org/officeDocument/2006/relationships/image" Target="../media/image127.emf"/><Relationship Id="rId135" Type="http://schemas.openxmlformats.org/officeDocument/2006/relationships/image" Target="../media/image154.emf"/><Relationship Id="rId156" Type="http://schemas.openxmlformats.org/officeDocument/2006/relationships/customXml" Target="../ink/ink1128.xml"/><Relationship Id="rId177" Type="http://schemas.openxmlformats.org/officeDocument/2006/relationships/image" Target="../media/image175.emf"/><Relationship Id="rId198" Type="http://schemas.openxmlformats.org/officeDocument/2006/relationships/customXml" Target="../ink/ink1149.xml"/><Relationship Id="rId321" Type="http://schemas.openxmlformats.org/officeDocument/2006/relationships/customXml" Target="../ink/ink1211.xml"/><Relationship Id="rId202" Type="http://schemas.openxmlformats.org/officeDocument/2006/relationships/customXml" Target="../ink/ink1151.xml"/><Relationship Id="rId223" Type="http://schemas.openxmlformats.org/officeDocument/2006/relationships/image" Target="../media/image198.emf"/><Relationship Id="rId244" Type="http://schemas.openxmlformats.org/officeDocument/2006/relationships/customXml" Target="../ink/ink1172.xml"/><Relationship Id="rId18" Type="http://schemas.openxmlformats.org/officeDocument/2006/relationships/customXml" Target="../ink/ink1059.xml"/><Relationship Id="rId39" Type="http://schemas.openxmlformats.org/officeDocument/2006/relationships/image" Target="../media/image106.emf"/><Relationship Id="rId265" Type="http://schemas.openxmlformats.org/officeDocument/2006/relationships/image" Target="../media/image219.emf"/><Relationship Id="rId286" Type="http://schemas.openxmlformats.org/officeDocument/2006/relationships/customXml" Target="../ink/ink1193.xml"/><Relationship Id="rId50" Type="http://schemas.openxmlformats.org/officeDocument/2006/relationships/customXml" Target="../ink/ink1075.xml"/><Relationship Id="rId104" Type="http://schemas.openxmlformats.org/officeDocument/2006/relationships/customXml" Target="../ink/ink1102.xml"/><Relationship Id="rId125" Type="http://schemas.openxmlformats.org/officeDocument/2006/relationships/image" Target="../media/image149.emf"/><Relationship Id="rId146" Type="http://schemas.openxmlformats.org/officeDocument/2006/relationships/customXml" Target="../ink/ink1123.xml"/><Relationship Id="rId167" Type="http://schemas.openxmlformats.org/officeDocument/2006/relationships/image" Target="../media/image170.emf"/><Relationship Id="rId188" Type="http://schemas.openxmlformats.org/officeDocument/2006/relationships/customXml" Target="../ink/ink1144.xml"/><Relationship Id="rId311" Type="http://schemas.openxmlformats.org/officeDocument/2006/relationships/image" Target="../media/image242.emf"/><Relationship Id="rId71" Type="http://schemas.openxmlformats.org/officeDocument/2006/relationships/image" Target="../media/image122.emf"/><Relationship Id="rId92" Type="http://schemas.openxmlformats.org/officeDocument/2006/relationships/customXml" Target="../ink/ink1096.xml"/><Relationship Id="rId213" Type="http://schemas.openxmlformats.org/officeDocument/2006/relationships/image" Target="../media/image193.emf"/><Relationship Id="rId234" Type="http://schemas.openxmlformats.org/officeDocument/2006/relationships/customXml" Target="../ink/ink1167.xml"/><Relationship Id="rId2" Type="http://schemas.openxmlformats.org/officeDocument/2006/relationships/customXml" Target="../ink/ink1052.xml"/><Relationship Id="rId29" Type="http://schemas.openxmlformats.org/officeDocument/2006/relationships/image" Target="../media/image101.emf"/><Relationship Id="rId255" Type="http://schemas.openxmlformats.org/officeDocument/2006/relationships/image" Target="../media/image214.emf"/><Relationship Id="rId276" Type="http://schemas.openxmlformats.org/officeDocument/2006/relationships/customXml" Target="../ink/ink1188.xml"/><Relationship Id="rId297" Type="http://schemas.openxmlformats.org/officeDocument/2006/relationships/image" Target="../media/image235.emf"/><Relationship Id="rId40" Type="http://schemas.openxmlformats.org/officeDocument/2006/relationships/customXml" Target="../ink/ink1070.xml"/><Relationship Id="rId115" Type="http://schemas.openxmlformats.org/officeDocument/2006/relationships/image" Target="../media/image144.emf"/><Relationship Id="rId136" Type="http://schemas.openxmlformats.org/officeDocument/2006/relationships/customXml" Target="../ink/ink1118.xml"/><Relationship Id="rId157" Type="http://schemas.openxmlformats.org/officeDocument/2006/relationships/image" Target="../media/image165.emf"/><Relationship Id="rId178" Type="http://schemas.openxmlformats.org/officeDocument/2006/relationships/customXml" Target="../ink/ink1139.xml"/><Relationship Id="rId301" Type="http://schemas.openxmlformats.org/officeDocument/2006/relationships/image" Target="../media/image237.emf"/><Relationship Id="rId322" Type="http://schemas.openxmlformats.org/officeDocument/2006/relationships/image" Target="../media/image247.emf"/><Relationship Id="rId61" Type="http://schemas.openxmlformats.org/officeDocument/2006/relationships/image" Target="../media/image117.emf"/><Relationship Id="rId82" Type="http://schemas.openxmlformats.org/officeDocument/2006/relationships/customXml" Target="../ink/ink1091.xml"/><Relationship Id="rId199" Type="http://schemas.openxmlformats.org/officeDocument/2006/relationships/image" Target="../media/image186.emf"/><Relationship Id="rId203" Type="http://schemas.openxmlformats.org/officeDocument/2006/relationships/image" Target="../media/image188.emf"/><Relationship Id="rId19" Type="http://schemas.openxmlformats.org/officeDocument/2006/relationships/image" Target="../media/image96.emf"/><Relationship Id="rId224" Type="http://schemas.openxmlformats.org/officeDocument/2006/relationships/customXml" Target="../ink/ink1162.xml"/><Relationship Id="rId245" Type="http://schemas.openxmlformats.org/officeDocument/2006/relationships/image" Target="../media/image209.emf"/><Relationship Id="rId266" Type="http://schemas.openxmlformats.org/officeDocument/2006/relationships/customXml" Target="../ink/ink1183.xml"/><Relationship Id="rId287" Type="http://schemas.openxmlformats.org/officeDocument/2006/relationships/image" Target="../media/image230.emf"/><Relationship Id="rId30" Type="http://schemas.openxmlformats.org/officeDocument/2006/relationships/customXml" Target="../ink/ink1065.xml"/><Relationship Id="rId105" Type="http://schemas.openxmlformats.org/officeDocument/2006/relationships/image" Target="../media/image139.emf"/><Relationship Id="rId126" Type="http://schemas.openxmlformats.org/officeDocument/2006/relationships/customXml" Target="../ink/ink1113.xml"/><Relationship Id="rId147" Type="http://schemas.openxmlformats.org/officeDocument/2006/relationships/image" Target="../media/image160.emf"/><Relationship Id="rId168" Type="http://schemas.openxmlformats.org/officeDocument/2006/relationships/customXml" Target="../ink/ink1134.xml"/><Relationship Id="rId312" Type="http://schemas.openxmlformats.org/officeDocument/2006/relationships/customXml" Target="../ink/ink1206.xml"/><Relationship Id="rId51" Type="http://schemas.openxmlformats.org/officeDocument/2006/relationships/image" Target="../media/image112.emf"/><Relationship Id="rId72" Type="http://schemas.openxmlformats.org/officeDocument/2006/relationships/customXml" Target="../ink/ink1086.xml"/><Relationship Id="rId93" Type="http://schemas.openxmlformats.org/officeDocument/2006/relationships/image" Target="../media/image133.emf"/><Relationship Id="rId189" Type="http://schemas.openxmlformats.org/officeDocument/2006/relationships/image" Target="../media/image181.emf"/><Relationship Id="rId3" Type="http://schemas.openxmlformats.org/officeDocument/2006/relationships/image" Target="../media/image512.emf"/><Relationship Id="rId214" Type="http://schemas.openxmlformats.org/officeDocument/2006/relationships/customXml" Target="../ink/ink1157.xml"/><Relationship Id="rId235" Type="http://schemas.openxmlformats.org/officeDocument/2006/relationships/image" Target="../media/image204.emf"/><Relationship Id="rId256" Type="http://schemas.openxmlformats.org/officeDocument/2006/relationships/customXml" Target="../ink/ink1178.xml"/><Relationship Id="rId277" Type="http://schemas.openxmlformats.org/officeDocument/2006/relationships/image" Target="../media/image225.emf"/><Relationship Id="rId298" Type="http://schemas.openxmlformats.org/officeDocument/2006/relationships/customXml" Target="../ink/ink1199.xml"/><Relationship Id="rId116" Type="http://schemas.openxmlformats.org/officeDocument/2006/relationships/customXml" Target="../ink/ink1108.xml"/><Relationship Id="rId137" Type="http://schemas.openxmlformats.org/officeDocument/2006/relationships/image" Target="../media/image155.emf"/><Relationship Id="rId158" Type="http://schemas.openxmlformats.org/officeDocument/2006/relationships/customXml" Target="../ink/ink1129.xml"/><Relationship Id="rId302" Type="http://schemas.openxmlformats.org/officeDocument/2006/relationships/customXml" Target="../ink/ink1201.xml"/><Relationship Id="rId323" Type="http://schemas.openxmlformats.org/officeDocument/2006/relationships/customXml" Target="../ink/ink1212.xml"/><Relationship Id="rId20" Type="http://schemas.openxmlformats.org/officeDocument/2006/relationships/customXml" Target="../ink/ink1060.xml"/><Relationship Id="rId41" Type="http://schemas.openxmlformats.org/officeDocument/2006/relationships/image" Target="../media/image107.emf"/><Relationship Id="rId62" Type="http://schemas.openxmlformats.org/officeDocument/2006/relationships/customXml" Target="../ink/ink1081.xml"/><Relationship Id="rId83" Type="http://schemas.openxmlformats.org/officeDocument/2006/relationships/image" Target="../media/image128.emf"/><Relationship Id="rId179" Type="http://schemas.openxmlformats.org/officeDocument/2006/relationships/image" Target="../media/image176.emf"/><Relationship Id="rId190" Type="http://schemas.openxmlformats.org/officeDocument/2006/relationships/customXml" Target="../ink/ink1145.xml"/><Relationship Id="rId204" Type="http://schemas.openxmlformats.org/officeDocument/2006/relationships/customXml" Target="../ink/ink1152.xml"/><Relationship Id="rId225" Type="http://schemas.openxmlformats.org/officeDocument/2006/relationships/image" Target="../media/image199.emf"/><Relationship Id="rId246" Type="http://schemas.openxmlformats.org/officeDocument/2006/relationships/customXml" Target="../ink/ink1173.xml"/><Relationship Id="rId267" Type="http://schemas.openxmlformats.org/officeDocument/2006/relationships/image" Target="../media/image220.emf"/><Relationship Id="rId288" Type="http://schemas.openxmlformats.org/officeDocument/2006/relationships/customXml" Target="../ink/ink1194.xml"/><Relationship Id="rId106" Type="http://schemas.openxmlformats.org/officeDocument/2006/relationships/customXml" Target="../ink/ink1103.xml"/><Relationship Id="rId127" Type="http://schemas.openxmlformats.org/officeDocument/2006/relationships/image" Target="../media/image150.emf"/><Relationship Id="rId313" Type="http://schemas.openxmlformats.org/officeDocument/2006/relationships/image" Target="../media/image243.emf"/><Relationship Id="rId31" Type="http://schemas.openxmlformats.org/officeDocument/2006/relationships/image" Target="../media/image102.emf"/><Relationship Id="rId52" Type="http://schemas.openxmlformats.org/officeDocument/2006/relationships/customXml" Target="../ink/ink1076.xml"/><Relationship Id="rId73" Type="http://schemas.openxmlformats.org/officeDocument/2006/relationships/image" Target="../media/image123.emf"/><Relationship Id="rId94" Type="http://schemas.openxmlformats.org/officeDocument/2006/relationships/customXml" Target="../ink/ink1097.xml"/><Relationship Id="rId148" Type="http://schemas.openxmlformats.org/officeDocument/2006/relationships/customXml" Target="../ink/ink1124.xml"/><Relationship Id="rId169" Type="http://schemas.openxmlformats.org/officeDocument/2006/relationships/image" Target="../media/image171.emf"/><Relationship Id="rId4" Type="http://schemas.openxmlformats.org/officeDocument/2006/relationships/customXml" Target="../ink/ink1053.xml"/><Relationship Id="rId180" Type="http://schemas.openxmlformats.org/officeDocument/2006/relationships/customXml" Target="../ink/ink1140.xml"/><Relationship Id="rId215" Type="http://schemas.openxmlformats.org/officeDocument/2006/relationships/image" Target="../media/image194.emf"/><Relationship Id="rId236" Type="http://schemas.openxmlformats.org/officeDocument/2006/relationships/customXml" Target="../ink/ink1168.xml"/><Relationship Id="rId257" Type="http://schemas.openxmlformats.org/officeDocument/2006/relationships/image" Target="../media/image215.emf"/><Relationship Id="rId278" Type="http://schemas.openxmlformats.org/officeDocument/2006/relationships/customXml" Target="../ink/ink1189.xml"/><Relationship Id="rId303" Type="http://schemas.openxmlformats.org/officeDocument/2006/relationships/image" Target="../media/image238.emf"/><Relationship Id="rId42" Type="http://schemas.openxmlformats.org/officeDocument/2006/relationships/customXml" Target="../ink/ink1071.xml"/><Relationship Id="rId84" Type="http://schemas.openxmlformats.org/officeDocument/2006/relationships/customXml" Target="../ink/ink1092.xml"/><Relationship Id="rId138" Type="http://schemas.openxmlformats.org/officeDocument/2006/relationships/customXml" Target="../ink/ink1119.xml"/><Relationship Id="rId191" Type="http://schemas.openxmlformats.org/officeDocument/2006/relationships/image" Target="../media/image182.emf"/><Relationship Id="rId205" Type="http://schemas.openxmlformats.org/officeDocument/2006/relationships/image" Target="../media/image189.emf"/><Relationship Id="rId247" Type="http://schemas.openxmlformats.org/officeDocument/2006/relationships/image" Target="../media/image210.emf"/><Relationship Id="rId107" Type="http://schemas.openxmlformats.org/officeDocument/2006/relationships/image" Target="../media/image140.emf"/><Relationship Id="rId289" Type="http://schemas.openxmlformats.org/officeDocument/2006/relationships/image" Target="../media/image231.emf"/><Relationship Id="rId11" Type="http://schemas.openxmlformats.org/officeDocument/2006/relationships/image" Target="../media/image92.emf"/><Relationship Id="rId53" Type="http://schemas.openxmlformats.org/officeDocument/2006/relationships/image" Target="../media/image113.emf"/><Relationship Id="rId149" Type="http://schemas.openxmlformats.org/officeDocument/2006/relationships/image" Target="../media/image161.emf"/><Relationship Id="rId314" Type="http://schemas.openxmlformats.org/officeDocument/2006/relationships/customXml" Target="../ink/ink1207.xml"/><Relationship Id="rId95" Type="http://schemas.openxmlformats.org/officeDocument/2006/relationships/image" Target="../media/image134.emf"/><Relationship Id="rId160" Type="http://schemas.openxmlformats.org/officeDocument/2006/relationships/customXml" Target="../ink/ink1130.xml"/><Relationship Id="rId216" Type="http://schemas.openxmlformats.org/officeDocument/2006/relationships/customXml" Target="../ink/ink1158.xml"/><Relationship Id="rId258" Type="http://schemas.openxmlformats.org/officeDocument/2006/relationships/customXml" Target="../ink/ink1179.xml"/><Relationship Id="rId22" Type="http://schemas.openxmlformats.org/officeDocument/2006/relationships/customXml" Target="../ink/ink1061.xml"/><Relationship Id="rId64" Type="http://schemas.openxmlformats.org/officeDocument/2006/relationships/customXml" Target="../ink/ink1082.xml"/><Relationship Id="rId118" Type="http://schemas.openxmlformats.org/officeDocument/2006/relationships/customXml" Target="../ink/ink1109.xml"/><Relationship Id="rId325" Type="http://schemas.openxmlformats.org/officeDocument/2006/relationships/customXml" Target="../ink/ink1213.xml"/><Relationship Id="rId171" Type="http://schemas.openxmlformats.org/officeDocument/2006/relationships/image" Target="../media/image172.emf"/><Relationship Id="rId227" Type="http://schemas.openxmlformats.org/officeDocument/2006/relationships/image" Target="../media/image200.emf"/><Relationship Id="rId269" Type="http://schemas.openxmlformats.org/officeDocument/2006/relationships/image" Target="../media/image221.emf"/><Relationship Id="rId33" Type="http://schemas.openxmlformats.org/officeDocument/2006/relationships/image" Target="../media/image103.emf"/><Relationship Id="rId129" Type="http://schemas.openxmlformats.org/officeDocument/2006/relationships/image" Target="../media/image151.emf"/><Relationship Id="rId280" Type="http://schemas.openxmlformats.org/officeDocument/2006/relationships/customXml" Target="../ink/ink1190.xml"/><Relationship Id="rId75" Type="http://schemas.openxmlformats.org/officeDocument/2006/relationships/image" Target="../media/image124.emf"/><Relationship Id="rId140" Type="http://schemas.openxmlformats.org/officeDocument/2006/relationships/customXml" Target="../ink/ink1120.xml"/><Relationship Id="rId182" Type="http://schemas.openxmlformats.org/officeDocument/2006/relationships/customXml" Target="../ink/ink1141.xml"/><Relationship Id="rId6" Type="http://schemas.openxmlformats.org/officeDocument/2006/relationships/customXml" Target="../ink/ink1054.xml"/><Relationship Id="rId238" Type="http://schemas.openxmlformats.org/officeDocument/2006/relationships/customXml" Target="../ink/ink1169.xml"/><Relationship Id="rId291" Type="http://schemas.openxmlformats.org/officeDocument/2006/relationships/image" Target="../media/image232.emf"/><Relationship Id="rId305" Type="http://schemas.openxmlformats.org/officeDocument/2006/relationships/image" Target="../media/image239.emf"/><Relationship Id="rId44" Type="http://schemas.openxmlformats.org/officeDocument/2006/relationships/customXml" Target="../ink/ink1072.xml"/><Relationship Id="rId86" Type="http://schemas.openxmlformats.org/officeDocument/2006/relationships/customXml" Target="../ink/ink1093.xml"/><Relationship Id="rId151" Type="http://schemas.openxmlformats.org/officeDocument/2006/relationships/image" Target="../media/image162.emf"/><Relationship Id="rId193" Type="http://schemas.openxmlformats.org/officeDocument/2006/relationships/image" Target="../media/image183.emf"/><Relationship Id="rId207" Type="http://schemas.openxmlformats.org/officeDocument/2006/relationships/image" Target="../media/image190.emf"/><Relationship Id="rId249" Type="http://schemas.openxmlformats.org/officeDocument/2006/relationships/image" Target="../media/image211.emf"/><Relationship Id="rId13" Type="http://schemas.openxmlformats.org/officeDocument/2006/relationships/image" Target="../media/image93.emf"/><Relationship Id="rId109" Type="http://schemas.openxmlformats.org/officeDocument/2006/relationships/image" Target="../media/image141.emf"/><Relationship Id="rId260" Type="http://schemas.openxmlformats.org/officeDocument/2006/relationships/customXml" Target="../ink/ink1180.xml"/><Relationship Id="rId316" Type="http://schemas.openxmlformats.org/officeDocument/2006/relationships/customXml" Target="../ink/ink1208.xml"/><Relationship Id="rId55" Type="http://schemas.openxmlformats.org/officeDocument/2006/relationships/image" Target="../media/image114.emf"/><Relationship Id="rId97" Type="http://schemas.openxmlformats.org/officeDocument/2006/relationships/image" Target="../media/image135.emf"/><Relationship Id="rId120" Type="http://schemas.openxmlformats.org/officeDocument/2006/relationships/customXml" Target="../ink/ink11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5.emf"/><Relationship Id="rId299" Type="http://schemas.openxmlformats.org/officeDocument/2006/relationships/image" Target="../media/image236.emf"/><Relationship Id="rId21" Type="http://schemas.openxmlformats.org/officeDocument/2006/relationships/image" Target="../media/image97.emf"/><Relationship Id="rId63" Type="http://schemas.openxmlformats.org/officeDocument/2006/relationships/image" Target="../media/image118.emf"/><Relationship Id="rId159" Type="http://schemas.openxmlformats.org/officeDocument/2006/relationships/image" Target="../media/image166.emf"/><Relationship Id="rId324" Type="http://schemas.openxmlformats.org/officeDocument/2006/relationships/image" Target="../media/image248.emf"/><Relationship Id="rId170" Type="http://schemas.openxmlformats.org/officeDocument/2006/relationships/customXml" Target="../ink/ink185.xml"/><Relationship Id="rId226" Type="http://schemas.openxmlformats.org/officeDocument/2006/relationships/customXml" Target="../ink/ink213.xml"/><Relationship Id="rId268" Type="http://schemas.openxmlformats.org/officeDocument/2006/relationships/customXml" Target="../ink/ink234.xml"/><Relationship Id="rId32" Type="http://schemas.openxmlformats.org/officeDocument/2006/relationships/customXml" Target="../ink/ink116.xml"/><Relationship Id="rId74" Type="http://schemas.openxmlformats.org/officeDocument/2006/relationships/customXml" Target="../ink/ink137.xml"/><Relationship Id="rId128" Type="http://schemas.openxmlformats.org/officeDocument/2006/relationships/customXml" Target="../ink/ink164.xml"/><Relationship Id="rId5" Type="http://schemas.openxmlformats.org/officeDocument/2006/relationships/image" Target="../media/image89.emf"/><Relationship Id="rId181" Type="http://schemas.openxmlformats.org/officeDocument/2006/relationships/image" Target="../media/image177.emf"/><Relationship Id="rId237" Type="http://schemas.openxmlformats.org/officeDocument/2006/relationships/image" Target="../media/image205.emf"/><Relationship Id="rId279" Type="http://schemas.openxmlformats.org/officeDocument/2006/relationships/image" Target="../media/image226.emf"/><Relationship Id="rId43" Type="http://schemas.openxmlformats.org/officeDocument/2006/relationships/image" Target="../media/image108.emf"/><Relationship Id="rId139" Type="http://schemas.openxmlformats.org/officeDocument/2006/relationships/image" Target="../media/image156.emf"/><Relationship Id="rId290" Type="http://schemas.openxmlformats.org/officeDocument/2006/relationships/customXml" Target="../ink/ink245.xml"/><Relationship Id="rId304" Type="http://schemas.openxmlformats.org/officeDocument/2006/relationships/customXml" Target="../ink/ink252.xml"/><Relationship Id="rId85" Type="http://schemas.openxmlformats.org/officeDocument/2006/relationships/image" Target="../media/image129.emf"/><Relationship Id="rId150" Type="http://schemas.openxmlformats.org/officeDocument/2006/relationships/customXml" Target="../ink/ink175.xml"/><Relationship Id="rId192" Type="http://schemas.openxmlformats.org/officeDocument/2006/relationships/customXml" Target="../ink/ink196.xml"/><Relationship Id="rId206" Type="http://schemas.openxmlformats.org/officeDocument/2006/relationships/customXml" Target="../ink/ink203.xml"/><Relationship Id="rId248" Type="http://schemas.openxmlformats.org/officeDocument/2006/relationships/customXml" Target="../ink/ink224.xml"/><Relationship Id="rId12" Type="http://schemas.openxmlformats.org/officeDocument/2006/relationships/customXml" Target="../ink/ink106.xml"/><Relationship Id="rId108" Type="http://schemas.openxmlformats.org/officeDocument/2006/relationships/customXml" Target="../ink/ink154.xml"/><Relationship Id="rId315" Type="http://schemas.openxmlformats.org/officeDocument/2006/relationships/image" Target="../media/image244.emf"/><Relationship Id="rId54" Type="http://schemas.openxmlformats.org/officeDocument/2006/relationships/customXml" Target="../ink/ink127.xml"/><Relationship Id="rId96" Type="http://schemas.openxmlformats.org/officeDocument/2006/relationships/customXml" Target="../ink/ink148.xml"/><Relationship Id="rId161" Type="http://schemas.openxmlformats.org/officeDocument/2006/relationships/image" Target="../media/image167.emf"/><Relationship Id="rId217" Type="http://schemas.openxmlformats.org/officeDocument/2006/relationships/image" Target="../media/image195.emf"/><Relationship Id="rId259" Type="http://schemas.openxmlformats.org/officeDocument/2006/relationships/image" Target="../media/image216.emf"/><Relationship Id="rId23" Type="http://schemas.openxmlformats.org/officeDocument/2006/relationships/image" Target="../media/image98.emf"/><Relationship Id="rId119" Type="http://schemas.openxmlformats.org/officeDocument/2006/relationships/image" Target="../media/image146.emf"/><Relationship Id="rId270" Type="http://schemas.openxmlformats.org/officeDocument/2006/relationships/customXml" Target="../ink/ink235.xml"/><Relationship Id="rId326" Type="http://schemas.openxmlformats.org/officeDocument/2006/relationships/image" Target="../media/image249.emf"/><Relationship Id="rId65" Type="http://schemas.openxmlformats.org/officeDocument/2006/relationships/image" Target="../media/image119.emf"/><Relationship Id="rId130" Type="http://schemas.openxmlformats.org/officeDocument/2006/relationships/customXml" Target="../ink/ink165.xml"/><Relationship Id="rId172" Type="http://schemas.openxmlformats.org/officeDocument/2006/relationships/customXml" Target="../ink/ink186.xml"/><Relationship Id="rId228" Type="http://schemas.openxmlformats.org/officeDocument/2006/relationships/customXml" Target="../ink/ink214.xml"/><Relationship Id="rId281" Type="http://schemas.openxmlformats.org/officeDocument/2006/relationships/image" Target="../media/image227.emf"/><Relationship Id="rId34" Type="http://schemas.openxmlformats.org/officeDocument/2006/relationships/customXml" Target="../ink/ink117.xml"/><Relationship Id="rId76" Type="http://schemas.openxmlformats.org/officeDocument/2006/relationships/customXml" Target="../ink/ink138.xml"/><Relationship Id="rId141" Type="http://schemas.openxmlformats.org/officeDocument/2006/relationships/image" Target="../media/image157.emf"/><Relationship Id="rId7" Type="http://schemas.openxmlformats.org/officeDocument/2006/relationships/image" Target="../media/image90.emf"/><Relationship Id="rId183" Type="http://schemas.openxmlformats.org/officeDocument/2006/relationships/image" Target="../media/image178.emf"/><Relationship Id="rId239" Type="http://schemas.openxmlformats.org/officeDocument/2006/relationships/image" Target="../media/image206.emf"/><Relationship Id="rId250" Type="http://schemas.openxmlformats.org/officeDocument/2006/relationships/customXml" Target="../ink/ink225.xml"/><Relationship Id="rId271" Type="http://schemas.openxmlformats.org/officeDocument/2006/relationships/image" Target="../media/image222.emf"/><Relationship Id="rId292" Type="http://schemas.openxmlformats.org/officeDocument/2006/relationships/customXml" Target="../ink/ink246.xml"/><Relationship Id="rId306" Type="http://schemas.openxmlformats.org/officeDocument/2006/relationships/customXml" Target="../ink/ink253.xml"/><Relationship Id="rId24" Type="http://schemas.openxmlformats.org/officeDocument/2006/relationships/customXml" Target="../ink/ink112.xml"/><Relationship Id="rId45" Type="http://schemas.openxmlformats.org/officeDocument/2006/relationships/image" Target="../media/image109.emf"/><Relationship Id="rId66" Type="http://schemas.openxmlformats.org/officeDocument/2006/relationships/customXml" Target="../ink/ink133.xml"/><Relationship Id="rId87" Type="http://schemas.openxmlformats.org/officeDocument/2006/relationships/image" Target="../media/image130.emf"/><Relationship Id="rId110" Type="http://schemas.openxmlformats.org/officeDocument/2006/relationships/customXml" Target="../ink/ink155.xml"/><Relationship Id="rId131" Type="http://schemas.openxmlformats.org/officeDocument/2006/relationships/image" Target="../media/image152.emf"/><Relationship Id="rId327" Type="http://schemas.openxmlformats.org/officeDocument/2006/relationships/customXml" Target="../ink/ink264.xml"/><Relationship Id="rId152" Type="http://schemas.openxmlformats.org/officeDocument/2006/relationships/customXml" Target="../ink/ink176.xml"/><Relationship Id="rId173" Type="http://schemas.openxmlformats.org/officeDocument/2006/relationships/image" Target="../media/image173.emf"/><Relationship Id="rId194" Type="http://schemas.openxmlformats.org/officeDocument/2006/relationships/customXml" Target="../ink/ink197.xml"/><Relationship Id="rId208" Type="http://schemas.openxmlformats.org/officeDocument/2006/relationships/customXml" Target="../ink/ink204.xml"/><Relationship Id="rId229" Type="http://schemas.openxmlformats.org/officeDocument/2006/relationships/image" Target="../media/image201.emf"/><Relationship Id="rId240" Type="http://schemas.openxmlformats.org/officeDocument/2006/relationships/customXml" Target="../ink/ink220.xml"/><Relationship Id="rId261" Type="http://schemas.openxmlformats.org/officeDocument/2006/relationships/image" Target="../media/image217.emf"/><Relationship Id="rId14" Type="http://schemas.openxmlformats.org/officeDocument/2006/relationships/customXml" Target="../ink/ink107.xml"/><Relationship Id="rId35" Type="http://schemas.openxmlformats.org/officeDocument/2006/relationships/image" Target="../media/image104.emf"/><Relationship Id="rId56" Type="http://schemas.openxmlformats.org/officeDocument/2006/relationships/customXml" Target="../ink/ink128.xml"/><Relationship Id="rId77" Type="http://schemas.openxmlformats.org/officeDocument/2006/relationships/image" Target="../media/image125.emf"/><Relationship Id="rId100" Type="http://schemas.openxmlformats.org/officeDocument/2006/relationships/customXml" Target="../ink/ink150.xml"/><Relationship Id="rId282" Type="http://schemas.openxmlformats.org/officeDocument/2006/relationships/customXml" Target="../ink/ink241.xml"/><Relationship Id="rId317" Type="http://schemas.openxmlformats.org/officeDocument/2006/relationships/image" Target="../media/image245.emf"/><Relationship Id="rId8" Type="http://schemas.openxmlformats.org/officeDocument/2006/relationships/customXml" Target="../ink/ink104.xml"/><Relationship Id="rId98" Type="http://schemas.openxmlformats.org/officeDocument/2006/relationships/customXml" Target="../ink/ink149.xml"/><Relationship Id="rId121" Type="http://schemas.openxmlformats.org/officeDocument/2006/relationships/image" Target="../media/image147.emf"/><Relationship Id="rId142" Type="http://schemas.openxmlformats.org/officeDocument/2006/relationships/customXml" Target="../ink/ink171.xml"/><Relationship Id="rId163" Type="http://schemas.openxmlformats.org/officeDocument/2006/relationships/image" Target="../media/image168.emf"/><Relationship Id="rId184" Type="http://schemas.openxmlformats.org/officeDocument/2006/relationships/customXml" Target="../ink/ink192.xml"/><Relationship Id="rId219" Type="http://schemas.openxmlformats.org/officeDocument/2006/relationships/image" Target="../media/image196.emf"/><Relationship Id="rId230" Type="http://schemas.openxmlformats.org/officeDocument/2006/relationships/customXml" Target="../ink/ink215.xml"/><Relationship Id="rId251" Type="http://schemas.openxmlformats.org/officeDocument/2006/relationships/image" Target="../media/image212.emf"/><Relationship Id="rId25" Type="http://schemas.openxmlformats.org/officeDocument/2006/relationships/image" Target="../media/image99.emf"/><Relationship Id="rId46" Type="http://schemas.openxmlformats.org/officeDocument/2006/relationships/customXml" Target="../ink/ink123.xml"/><Relationship Id="rId67" Type="http://schemas.openxmlformats.org/officeDocument/2006/relationships/image" Target="../media/image120.emf"/><Relationship Id="rId272" Type="http://schemas.openxmlformats.org/officeDocument/2006/relationships/customXml" Target="../ink/ink236.xml"/><Relationship Id="rId293" Type="http://schemas.openxmlformats.org/officeDocument/2006/relationships/image" Target="../media/image233.emf"/><Relationship Id="rId307" Type="http://schemas.openxmlformats.org/officeDocument/2006/relationships/image" Target="../media/image240.emf"/><Relationship Id="rId328" Type="http://schemas.openxmlformats.org/officeDocument/2006/relationships/image" Target="../media/image250.emf"/><Relationship Id="rId88" Type="http://schemas.openxmlformats.org/officeDocument/2006/relationships/customXml" Target="../ink/ink144.xml"/><Relationship Id="rId111" Type="http://schemas.openxmlformats.org/officeDocument/2006/relationships/image" Target="../media/image142.emf"/><Relationship Id="rId132" Type="http://schemas.openxmlformats.org/officeDocument/2006/relationships/customXml" Target="../ink/ink166.xml"/><Relationship Id="rId153" Type="http://schemas.openxmlformats.org/officeDocument/2006/relationships/image" Target="../media/image163.emf"/><Relationship Id="rId174" Type="http://schemas.openxmlformats.org/officeDocument/2006/relationships/customXml" Target="../ink/ink187.xml"/><Relationship Id="rId195" Type="http://schemas.openxmlformats.org/officeDocument/2006/relationships/image" Target="../media/image184.emf"/><Relationship Id="rId209" Type="http://schemas.openxmlformats.org/officeDocument/2006/relationships/image" Target="../media/image191.emf"/><Relationship Id="rId220" Type="http://schemas.openxmlformats.org/officeDocument/2006/relationships/customXml" Target="../ink/ink210.xml"/><Relationship Id="rId241" Type="http://schemas.openxmlformats.org/officeDocument/2006/relationships/image" Target="../media/image207.emf"/><Relationship Id="rId15" Type="http://schemas.openxmlformats.org/officeDocument/2006/relationships/image" Target="../media/image94.emf"/><Relationship Id="rId36" Type="http://schemas.openxmlformats.org/officeDocument/2006/relationships/customXml" Target="../ink/ink118.xml"/><Relationship Id="rId57" Type="http://schemas.openxmlformats.org/officeDocument/2006/relationships/image" Target="../media/image115.emf"/><Relationship Id="rId262" Type="http://schemas.openxmlformats.org/officeDocument/2006/relationships/customXml" Target="../ink/ink231.xml"/><Relationship Id="rId283" Type="http://schemas.openxmlformats.org/officeDocument/2006/relationships/image" Target="../media/image228.emf"/><Relationship Id="rId318" Type="http://schemas.openxmlformats.org/officeDocument/2006/relationships/customXml" Target="../ink/ink259.xml"/><Relationship Id="rId78" Type="http://schemas.openxmlformats.org/officeDocument/2006/relationships/customXml" Target="../ink/ink139.xml"/><Relationship Id="rId99" Type="http://schemas.openxmlformats.org/officeDocument/2006/relationships/image" Target="../media/image136.emf"/><Relationship Id="rId101" Type="http://schemas.openxmlformats.org/officeDocument/2006/relationships/image" Target="../media/image137.emf"/><Relationship Id="rId122" Type="http://schemas.openxmlformats.org/officeDocument/2006/relationships/customXml" Target="../ink/ink161.xml"/><Relationship Id="rId143" Type="http://schemas.openxmlformats.org/officeDocument/2006/relationships/image" Target="../media/image158.emf"/><Relationship Id="rId164" Type="http://schemas.openxmlformats.org/officeDocument/2006/relationships/customXml" Target="../ink/ink182.xml"/><Relationship Id="rId185" Type="http://schemas.openxmlformats.org/officeDocument/2006/relationships/image" Target="../media/image179.emf"/><Relationship Id="rId9" Type="http://schemas.openxmlformats.org/officeDocument/2006/relationships/image" Target="../media/image91.emf"/><Relationship Id="rId210" Type="http://schemas.openxmlformats.org/officeDocument/2006/relationships/customXml" Target="../ink/ink205.xml"/><Relationship Id="rId26" Type="http://schemas.openxmlformats.org/officeDocument/2006/relationships/customXml" Target="../ink/ink113.xml"/><Relationship Id="rId231" Type="http://schemas.openxmlformats.org/officeDocument/2006/relationships/image" Target="../media/image202.emf"/><Relationship Id="rId252" Type="http://schemas.openxmlformats.org/officeDocument/2006/relationships/customXml" Target="../ink/ink226.xml"/><Relationship Id="rId273" Type="http://schemas.openxmlformats.org/officeDocument/2006/relationships/image" Target="../media/image223.emf"/><Relationship Id="rId294" Type="http://schemas.openxmlformats.org/officeDocument/2006/relationships/customXml" Target="../ink/ink247.xml"/><Relationship Id="rId308" Type="http://schemas.openxmlformats.org/officeDocument/2006/relationships/customXml" Target="../ink/ink254.xml"/><Relationship Id="rId329" Type="http://schemas.openxmlformats.org/officeDocument/2006/relationships/customXml" Target="../ink/ink265.xml"/><Relationship Id="rId47" Type="http://schemas.openxmlformats.org/officeDocument/2006/relationships/image" Target="../media/image110.emf"/><Relationship Id="rId68" Type="http://schemas.openxmlformats.org/officeDocument/2006/relationships/customXml" Target="../ink/ink134.xml"/><Relationship Id="rId89" Type="http://schemas.openxmlformats.org/officeDocument/2006/relationships/image" Target="../media/image131.emf"/><Relationship Id="rId112" Type="http://schemas.openxmlformats.org/officeDocument/2006/relationships/customXml" Target="../ink/ink156.xml"/><Relationship Id="rId133" Type="http://schemas.openxmlformats.org/officeDocument/2006/relationships/image" Target="../media/image153.emf"/><Relationship Id="rId154" Type="http://schemas.openxmlformats.org/officeDocument/2006/relationships/customXml" Target="../ink/ink177.xml"/><Relationship Id="rId175" Type="http://schemas.openxmlformats.org/officeDocument/2006/relationships/image" Target="../media/image174.emf"/><Relationship Id="rId196" Type="http://schemas.openxmlformats.org/officeDocument/2006/relationships/customXml" Target="../ink/ink198.xml"/><Relationship Id="rId200" Type="http://schemas.openxmlformats.org/officeDocument/2006/relationships/customXml" Target="../ink/ink200.xml"/><Relationship Id="rId16" Type="http://schemas.openxmlformats.org/officeDocument/2006/relationships/customXml" Target="../ink/ink108.xml"/><Relationship Id="rId221" Type="http://schemas.openxmlformats.org/officeDocument/2006/relationships/image" Target="../media/image197.emf"/><Relationship Id="rId242" Type="http://schemas.openxmlformats.org/officeDocument/2006/relationships/customXml" Target="../ink/ink221.xml"/><Relationship Id="rId263" Type="http://schemas.openxmlformats.org/officeDocument/2006/relationships/image" Target="../media/image218.emf"/><Relationship Id="rId284" Type="http://schemas.openxmlformats.org/officeDocument/2006/relationships/customXml" Target="../ink/ink242.xml"/><Relationship Id="rId319" Type="http://schemas.openxmlformats.org/officeDocument/2006/relationships/customXml" Target="../ink/ink260.xml"/><Relationship Id="rId37" Type="http://schemas.openxmlformats.org/officeDocument/2006/relationships/image" Target="../media/image105.emf"/><Relationship Id="rId58" Type="http://schemas.openxmlformats.org/officeDocument/2006/relationships/customXml" Target="../ink/ink129.xml"/><Relationship Id="rId79" Type="http://schemas.openxmlformats.org/officeDocument/2006/relationships/image" Target="../media/image126.emf"/><Relationship Id="rId102" Type="http://schemas.openxmlformats.org/officeDocument/2006/relationships/customXml" Target="../ink/ink151.xml"/><Relationship Id="rId123" Type="http://schemas.openxmlformats.org/officeDocument/2006/relationships/image" Target="../media/image148.emf"/><Relationship Id="rId144" Type="http://schemas.openxmlformats.org/officeDocument/2006/relationships/customXml" Target="../ink/ink172.xml"/><Relationship Id="rId330" Type="http://schemas.openxmlformats.org/officeDocument/2006/relationships/image" Target="../media/image251.emf"/><Relationship Id="rId90" Type="http://schemas.openxmlformats.org/officeDocument/2006/relationships/customXml" Target="../ink/ink145.xml"/><Relationship Id="rId165" Type="http://schemas.openxmlformats.org/officeDocument/2006/relationships/image" Target="../media/image169.emf"/><Relationship Id="rId186" Type="http://schemas.openxmlformats.org/officeDocument/2006/relationships/customXml" Target="../ink/ink193.xml"/><Relationship Id="rId211" Type="http://schemas.openxmlformats.org/officeDocument/2006/relationships/image" Target="../media/image192.emf"/><Relationship Id="rId232" Type="http://schemas.openxmlformats.org/officeDocument/2006/relationships/customXml" Target="../ink/ink216.xml"/><Relationship Id="rId253" Type="http://schemas.openxmlformats.org/officeDocument/2006/relationships/image" Target="../media/image213.emf"/><Relationship Id="rId274" Type="http://schemas.openxmlformats.org/officeDocument/2006/relationships/customXml" Target="../ink/ink237.xml"/><Relationship Id="rId295" Type="http://schemas.openxmlformats.org/officeDocument/2006/relationships/image" Target="../media/image234.emf"/><Relationship Id="rId309" Type="http://schemas.openxmlformats.org/officeDocument/2006/relationships/image" Target="../media/image241.emf"/><Relationship Id="rId27" Type="http://schemas.openxmlformats.org/officeDocument/2006/relationships/image" Target="../media/image100.emf"/><Relationship Id="rId48" Type="http://schemas.openxmlformats.org/officeDocument/2006/relationships/customXml" Target="../ink/ink124.xml"/><Relationship Id="rId69" Type="http://schemas.openxmlformats.org/officeDocument/2006/relationships/image" Target="../media/image121.emf"/><Relationship Id="rId113" Type="http://schemas.openxmlformats.org/officeDocument/2006/relationships/image" Target="../media/image143.emf"/><Relationship Id="rId134" Type="http://schemas.openxmlformats.org/officeDocument/2006/relationships/customXml" Target="../ink/ink167.xml"/><Relationship Id="rId320" Type="http://schemas.openxmlformats.org/officeDocument/2006/relationships/image" Target="../media/image246.emf"/><Relationship Id="rId80" Type="http://schemas.openxmlformats.org/officeDocument/2006/relationships/customXml" Target="../ink/ink140.xml"/><Relationship Id="rId155" Type="http://schemas.openxmlformats.org/officeDocument/2006/relationships/image" Target="../media/image164.emf"/><Relationship Id="rId176" Type="http://schemas.openxmlformats.org/officeDocument/2006/relationships/customXml" Target="../ink/ink188.xml"/><Relationship Id="rId197" Type="http://schemas.openxmlformats.org/officeDocument/2006/relationships/image" Target="../media/image185.emf"/><Relationship Id="rId201" Type="http://schemas.openxmlformats.org/officeDocument/2006/relationships/image" Target="../media/image187.emf"/><Relationship Id="rId222" Type="http://schemas.openxmlformats.org/officeDocument/2006/relationships/customXml" Target="../ink/ink211.xml"/><Relationship Id="rId243" Type="http://schemas.openxmlformats.org/officeDocument/2006/relationships/image" Target="../media/image208.emf"/><Relationship Id="rId264" Type="http://schemas.openxmlformats.org/officeDocument/2006/relationships/customXml" Target="../ink/ink232.xml"/><Relationship Id="rId285" Type="http://schemas.openxmlformats.org/officeDocument/2006/relationships/image" Target="../media/image229.emf"/><Relationship Id="rId17" Type="http://schemas.openxmlformats.org/officeDocument/2006/relationships/image" Target="../media/image95.emf"/><Relationship Id="rId38" Type="http://schemas.openxmlformats.org/officeDocument/2006/relationships/customXml" Target="../ink/ink119.xml"/><Relationship Id="rId59" Type="http://schemas.openxmlformats.org/officeDocument/2006/relationships/image" Target="../media/image116.emf"/><Relationship Id="rId103" Type="http://schemas.openxmlformats.org/officeDocument/2006/relationships/image" Target="../media/image138.emf"/><Relationship Id="rId124" Type="http://schemas.openxmlformats.org/officeDocument/2006/relationships/customXml" Target="../ink/ink162.xml"/><Relationship Id="rId310" Type="http://schemas.openxmlformats.org/officeDocument/2006/relationships/customXml" Target="../ink/ink255.xml"/><Relationship Id="rId70" Type="http://schemas.openxmlformats.org/officeDocument/2006/relationships/customXml" Target="../ink/ink135.xml"/><Relationship Id="rId91" Type="http://schemas.openxmlformats.org/officeDocument/2006/relationships/image" Target="../media/image132.emf"/><Relationship Id="rId145" Type="http://schemas.openxmlformats.org/officeDocument/2006/relationships/image" Target="../media/image159.emf"/><Relationship Id="rId166" Type="http://schemas.openxmlformats.org/officeDocument/2006/relationships/customXml" Target="../ink/ink183.xml"/><Relationship Id="rId187" Type="http://schemas.openxmlformats.org/officeDocument/2006/relationships/image" Target="../media/image180.emf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06.xml"/><Relationship Id="rId233" Type="http://schemas.openxmlformats.org/officeDocument/2006/relationships/image" Target="../media/image203.emf"/><Relationship Id="rId254" Type="http://schemas.openxmlformats.org/officeDocument/2006/relationships/customXml" Target="../ink/ink227.xml"/><Relationship Id="rId28" Type="http://schemas.openxmlformats.org/officeDocument/2006/relationships/customXml" Target="../ink/ink114.xml"/><Relationship Id="rId49" Type="http://schemas.openxmlformats.org/officeDocument/2006/relationships/image" Target="../media/image111.emf"/><Relationship Id="rId114" Type="http://schemas.openxmlformats.org/officeDocument/2006/relationships/customXml" Target="../ink/ink157.xml"/><Relationship Id="rId275" Type="http://schemas.openxmlformats.org/officeDocument/2006/relationships/image" Target="../media/image224.emf"/><Relationship Id="rId296" Type="http://schemas.openxmlformats.org/officeDocument/2006/relationships/customXml" Target="../ink/ink248.xml"/><Relationship Id="rId300" Type="http://schemas.openxmlformats.org/officeDocument/2006/relationships/customXml" Target="../ink/ink250.xml"/><Relationship Id="rId60" Type="http://schemas.openxmlformats.org/officeDocument/2006/relationships/customXml" Target="../ink/ink130.xml"/><Relationship Id="rId81" Type="http://schemas.openxmlformats.org/officeDocument/2006/relationships/image" Target="../media/image127.emf"/><Relationship Id="rId135" Type="http://schemas.openxmlformats.org/officeDocument/2006/relationships/image" Target="../media/image154.emf"/><Relationship Id="rId156" Type="http://schemas.openxmlformats.org/officeDocument/2006/relationships/customXml" Target="../ink/ink178.xml"/><Relationship Id="rId177" Type="http://schemas.openxmlformats.org/officeDocument/2006/relationships/image" Target="../media/image175.emf"/><Relationship Id="rId198" Type="http://schemas.openxmlformats.org/officeDocument/2006/relationships/customXml" Target="../ink/ink199.xml"/><Relationship Id="rId321" Type="http://schemas.openxmlformats.org/officeDocument/2006/relationships/customXml" Target="../ink/ink261.xml"/><Relationship Id="rId202" Type="http://schemas.openxmlformats.org/officeDocument/2006/relationships/customXml" Target="../ink/ink201.xml"/><Relationship Id="rId223" Type="http://schemas.openxmlformats.org/officeDocument/2006/relationships/image" Target="../media/image198.emf"/><Relationship Id="rId244" Type="http://schemas.openxmlformats.org/officeDocument/2006/relationships/customXml" Target="../ink/ink222.xml"/><Relationship Id="rId18" Type="http://schemas.openxmlformats.org/officeDocument/2006/relationships/customXml" Target="../ink/ink109.xml"/><Relationship Id="rId39" Type="http://schemas.openxmlformats.org/officeDocument/2006/relationships/image" Target="../media/image106.emf"/><Relationship Id="rId265" Type="http://schemas.openxmlformats.org/officeDocument/2006/relationships/image" Target="../media/image219.emf"/><Relationship Id="rId286" Type="http://schemas.openxmlformats.org/officeDocument/2006/relationships/customXml" Target="../ink/ink243.xml"/><Relationship Id="rId50" Type="http://schemas.openxmlformats.org/officeDocument/2006/relationships/customXml" Target="../ink/ink125.xml"/><Relationship Id="rId104" Type="http://schemas.openxmlformats.org/officeDocument/2006/relationships/customXml" Target="../ink/ink152.xml"/><Relationship Id="rId125" Type="http://schemas.openxmlformats.org/officeDocument/2006/relationships/image" Target="../media/image149.emf"/><Relationship Id="rId146" Type="http://schemas.openxmlformats.org/officeDocument/2006/relationships/customXml" Target="../ink/ink173.xml"/><Relationship Id="rId167" Type="http://schemas.openxmlformats.org/officeDocument/2006/relationships/image" Target="../media/image170.emf"/><Relationship Id="rId188" Type="http://schemas.openxmlformats.org/officeDocument/2006/relationships/customXml" Target="../ink/ink194.xml"/><Relationship Id="rId311" Type="http://schemas.openxmlformats.org/officeDocument/2006/relationships/image" Target="../media/image242.emf"/><Relationship Id="rId71" Type="http://schemas.openxmlformats.org/officeDocument/2006/relationships/image" Target="../media/image122.emf"/><Relationship Id="rId92" Type="http://schemas.openxmlformats.org/officeDocument/2006/relationships/customXml" Target="../ink/ink146.xml"/><Relationship Id="rId213" Type="http://schemas.openxmlformats.org/officeDocument/2006/relationships/image" Target="../media/image193.emf"/><Relationship Id="rId234" Type="http://schemas.openxmlformats.org/officeDocument/2006/relationships/customXml" Target="../ink/ink217.xml"/><Relationship Id="rId2" Type="http://schemas.openxmlformats.org/officeDocument/2006/relationships/customXml" Target="../ink/ink101.xml"/><Relationship Id="rId29" Type="http://schemas.openxmlformats.org/officeDocument/2006/relationships/image" Target="../media/image101.emf"/><Relationship Id="rId255" Type="http://schemas.openxmlformats.org/officeDocument/2006/relationships/image" Target="../media/image214.emf"/><Relationship Id="rId276" Type="http://schemas.openxmlformats.org/officeDocument/2006/relationships/customXml" Target="../ink/ink238.xml"/><Relationship Id="rId297" Type="http://schemas.openxmlformats.org/officeDocument/2006/relationships/image" Target="../media/image235.emf"/><Relationship Id="rId40" Type="http://schemas.openxmlformats.org/officeDocument/2006/relationships/customXml" Target="../ink/ink120.xml"/><Relationship Id="rId115" Type="http://schemas.openxmlformats.org/officeDocument/2006/relationships/image" Target="../media/image144.emf"/><Relationship Id="rId136" Type="http://schemas.openxmlformats.org/officeDocument/2006/relationships/customXml" Target="../ink/ink168.xml"/><Relationship Id="rId157" Type="http://schemas.openxmlformats.org/officeDocument/2006/relationships/image" Target="../media/image165.emf"/><Relationship Id="rId178" Type="http://schemas.openxmlformats.org/officeDocument/2006/relationships/customXml" Target="../ink/ink189.xml"/><Relationship Id="rId301" Type="http://schemas.openxmlformats.org/officeDocument/2006/relationships/image" Target="../media/image237.emf"/><Relationship Id="rId322" Type="http://schemas.openxmlformats.org/officeDocument/2006/relationships/image" Target="../media/image247.emf"/><Relationship Id="rId61" Type="http://schemas.openxmlformats.org/officeDocument/2006/relationships/image" Target="../media/image117.emf"/><Relationship Id="rId82" Type="http://schemas.openxmlformats.org/officeDocument/2006/relationships/customXml" Target="../ink/ink141.xml"/><Relationship Id="rId199" Type="http://schemas.openxmlformats.org/officeDocument/2006/relationships/image" Target="../media/image186.emf"/><Relationship Id="rId203" Type="http://schemas.openxmlformats.org/officeDocument/2006/relationships/image" Target="../media/image188.emf"/><Relationship Id="rId19" Type="http://schemas.openxmlformats.org/officeDocument/2006/relationships/image" Target="../media/image96.emf"/><Relationship Id="rId224" Type="http://schemas.openxmlformats.org/officeDocument/2006/relationships/customXml" Target="../ink/ink212.xml"/><Relationship Id="rId245" Type="http://schemas.openxmlformats.org/officeDocument/2006/relationships/image" Target="../media/image209.emf"/><Relationship Id="rId266" Type="http://schemas.openxmlformats.org/officeDocument/2006/relationships/customXml" Target="../ink/ink233.xml"/><Relationship Id="rId287" Type="http://schemas.openxmlformats.org/officeDocument/2006/relationships/image" Target="../media/image230.emf"/><Relationship Id="rId30" Type="http://schemas.openxmlformats.org/officeDocument/2006/relationships/customXml" Target="../ink/ink115.xml"/><Relationship Id="rId105" Type="http://schemas.openxmlformats.org/officeDocument/2006/relationships/image" Target="../media/image139.emf"/><Relationship Id="rId126" Type="http://schemas.openxmlformats.org/officeDocument/2006/relationships/customXml" Target="../ink/ink163.xml"/><Relationship Id="rId147" Type="http://schemas.openxmlformats.org/officeDocument/2006/relationships/image" Target="../media/image160.emf"/><Relationship Id="rId168" Type="http://schemas.openxmlformats.org/officeDocument/2006/relationships/customXml" Target="../ink/ink184.xml"/><Relationship Id="rId312" Type="http://schemas.openxmlformats.org/officeDocument/2006/relationships/customXml" Target="../ink/ink256.xml"/><Relationship Id="rId51" Type="http://schemas.openxmlformats.org/officeDocument/2006/relationships/image" Target="../media/image112.emf"/><Relationship Id="rId72" Type="http://schemas.openxmlformats.org/officeDocument/2006/relationships/customXml" Target="../ink/ink136.xml"/><Relationship Id="rId93" Type="http://schemas.openxmlformats.org/officeDocument/2006/relationships/image" Target="../media/image133.emf"/><Relationship Id="rId189" Type="http://schemas.openxmlformats.org/officeDocument/2006/relationships/image" Target="../media/image181.emf"/><Relationship Id="rId3" Type="http://schemas.openxmlformats.org/officeDocument/2006/relationships/image" Target="../media/image88.emf"/><Relationship Id="rId214" Type="http://schemas.openxmlformats.org/officeDocument/2006/relationships/customXml" Target="../ink/ink207.xml"/><Relationship Id="rId235" Type="http://schemas.openxmlformats.org/officeDocument/2006/relationships/image" Target="../media/image204.emf"/><Relationship Id="rId256" Type="http://schemas.openxmlformats.org/officeDocument/2006/relationships/customXml" Target="../ink/ink228.xml"/><Relationship Id="rId277" Type="http://schemas.openxmlformats.org/officeDocument/2006/relationships/image" Target="../media/image225.emf"/><Relationship Id="rId298" Type="http://schemas.openxmlformats.org/officeDocument/2006/relationships/customXml" Target="../ink/ink249.xml"/><Relationship Id="rId116" Type="http://schemas.openxmlformats.org/officeDocument/2006/relationships/customXml" Target="../ink/ink158.xml"/><Relationship Id="rId137" Type="http://schemas.openxmlformats.org/officeDocument/2006/relationships/image" Target="../media/image155.emf"/><Relationship Id="rId158" Type="http://schemas.openxmlformats.org/officeDocument/2006/relationships/customXml" Target="../ink/ink179.xml"/><Relationship Id="rId302" Type="http://schemas.openxmlformats.org/officeDocument/2006/relationships/customXml" Target="../ink/ink251.xml"/><Relationship Id="rId323" Type="http://schemas.openxmlformats.org/officeDocument/2006/relationships/customXml" Target="../ink/ink262.xml"/><Relationship Id="rId20" Type="http://schemas.openxmlformats.org/officeDocument/2006/relationships/customXml" Target="../ink/ink110.xml"/><Relationship Id="rId41" Type="http://schemas.openxmlformats.org/officeDocument/2006/relationships/image" Target="../media/image107.emf"/><Relationship Id="rId62" Type="http://schemas.openxmlformats.org/officeDocument/2006/relationships/customXml" Target="../ink/ink131.xml"/><Relationship Id="rId83" Type="http://schemas.openxmlformats.org/officeDocument/2006/relationships/image" Target="../media/image128.emf"/><Relationship Id="rId179" Type="http://schemas.openxmlformats.org/officeDocument/2006/relationships/image" Target="../media/image176.emf"/><Relationship Id="rId190" Type="http://schemas.openxmlformats.org/officeDocument/2006/relationships/customXml" Target="../ink/ink195.xml"/><Relationship Id="rId204" Type="http://schemas.openxmlformats.org/officeDocument/2006/relationships/customXml" Target="../ink/ink202.xml"/><Relationship Id="rId225" Type="http://schemas.openxmlformats.org/officeDocument/2006/relationships/image" Target="../media/image199.emf"/><Relationship Id="rId246" Type="http://schemas.openxmlformats.org/officeDocument/2006/relationships/customXml" Target="../ink/ink223.xml"/><Relationship Id="rId267" Type="http://schemas.openxmlformats.org/officeDocument/2006/relationships/image" Target="../media/image220.emf"/><Relationship Id="rId288" Type="http://schemas.openxmlformats.org/officeDocument/2006/relationships/customXml" Target="../ink/ink244.xml"/><Relationship Id="rId106" Type="http://schemas.openxmlformats.org/officeDocument/2006/relationships/customXml" Target="../ink/ink153.xml"/><Relationship Id="rId127" Type="http://schemas.openxmlformats.org/officeDocument/2006/relationships/image" Target="../media/image150.emf"/><Relationship Id="rId313" Type="http://schemas.openxmlformats.org/officeDocument/2006/relationships/image" Target="../media/image243.emf"/><Relationship Id="rId10" Type="http://schemas.openxmlformats.org/officeDocument/2006/relationships/customXml" Target="../ink/ink105.xml"/><Relationship Id="rId31" Type="http://schemas.openxmlformats.org/officeDocument/2006/relationships/image" Target="../media/image102.emf"/><Relationship Id="rId52" Type="http://schemas.openxmlformats.org/officeDocument/2006/relationships/customXml" Target="../ink/ink126.xml"/><Relationship Id="rId73" Type="http://schemas.openxmlformats.org/officeDocument/2006/relationships/image" Target="../media/image123.emf"/><Relationship Id="rId94" Type="http://schemas.openxmlformats.org/officeDocument/2006/relationships/customXml" Target="../ink/ink147.xml"/><Relationship Id="rId148" Type="http://schemas.openxmlformats.org/officeDocument/2006/relationships/customXml" Target="../ink/ink174.xml"/><Relationship Id="rId169" Type="http://schemas.openxmlformats.org/officeDocument/2006/relationships/image" Target="../media/image171.emf"/><Relationship Id="rId4" Type="http://schemas.openxmlformats.org/officeDocument/2006/relationships/customXml" Target="../ink/ink102.xml"/><Relationship Id="rId180" Type="http://schemas.openxmlformats.org/officeDocument/2006/relationships/customXml" Target="../ink/ink190.xml"/><Relationship Id="rId215" Type="http://schemas.openxmlformats.org/officeDocument/2006/relationships/image" Target="../media/image194.emf"/><Relationship Id="rId236" Type="http://schemas.openxmlformats.org/officeDocument/2006/relationships/customXml" Target="../ink/ink218.xml"/><Relationship Id="rId257" Type="http://schemas.openxmlformats.org/officeDocument/2006/relationships/image" Target="../media/image215.emf"/><Relationship Id="rId278" Type="http://schemas.openxmlformats.org/officeDocument/2006/relationships/customXml" Target="../ink/ink239.xml"/><Relationship Id="rId303" Type="http://schemas.openxmlformats.org/officeDocument/2006/relationships/image" Target="../media/image238.emf"/><Relationship Id="rId42" Type="http://schemas.openxmlformats.org/officeDocument/2006/relationships/customXml" Target="../ink/ink121.xml"/><Relationship Id="rId84" Type="http://schemas.openxmlformats.org/officeDocument/2006/relationships/customXml" Target="../ink/ink142.xml"/><Relationship Id="rId138" Type="http://schemas.openxmlformats.org/officeDocument/2006/relationships/customXml" Target="../ink/ink169.xml"/><Relationship Id="rId191" Type="http://schemas.openxmlformats.org/officeDocument/2006/relationships/image" Target="../media/image182.emf"/><Relationship Id="rId205" Type="http://schemas.openxmlformats.org/officeDocument/2006/relationships/image" Target="../media/image189.emf"/><Relationship Id="rId247" Type="http://schemas.openxmlformats.org/officeDocument/2006/relationships/image" Target="../media/image210.emf"/><Relationship Id="rId107" Type="http://schemas.openxmlformats.org/officeDocument/2006/relationships/image" Target="../media/image140.emf"/><Relationship Id="rId289" Type="http://schemas.openxmlformats.org/officeDocument/2006/relationships/image" Target="../media/image231.emf"/><Relationship Id="rId11" Type="http://schemas.openxmlformats.org/officeDocument/2006/relationships/image" Target="../media/image92.emf"/><Relationship Id="rId53" Type="http://schemas.openxmlformats.org/officeDocument/2006/relationships/image" Target="../media/image113.emf"/><Relationship Id="rId149" Type="http://schemas.openxmlformats.org/officeDocument/2006/relationships/image" Target="../media/image161.emf"/><Relationship Id="rId314" Type="http://schemas.openxmlformats.org/officeDocument/2006/relationships/customXml" Target="../ink/ink257.xml"/><Relationship Id="rId95" Type="http://schemas.openxmlformats.org/officeDocument/2006/relationships/image" Target="../media/image134.emf"/><Relationship Id="rId160" Type="http://schemas.openxmlformats.org/officeDocument/2006/relationships/customXml" Target="../ink/ink180.xml"/><Relationship Id="rId216" Type="http://schemas.openxmlformats.org/officeDocument/2006/relationships/customXml" Target="../ink/ink208.xml"/><Relationship Id="rId258" Type="http://schemas.openxmlformats.org/officeDocument/2006/relationships/customXml" Target="../ink/ink229.xml"/><Relationship Id="rId22" Type="http://schemas.openxmlformats.org/officeDocument/2006/relationships/customXml" Target="../ink/ink111.xml"/><Relationship Id="rId64" Type="http://schemas.openxmlformats.org/officeDocument/2006/relationships/customXml" Target="../ink/ink132.xml"/><Relationship Id="rId118" Type="http://schemas.openxmlformats.org/officeDocument/2006/relationships/customXml" Target="../ink/ink159.xml"/><Relationship Id="rId325" Type="http://schemas.openxmlformats.org/officeDocument/2006/relationships/customXml" Target="../ink/ink263.xml"/><Relationship Id="rId171" Type="http://schemas.openxmlformats.org/officeDocument/2006/relationships/image" Target="../media/image172.emf"/><Relationship Id="rId227" Type="http://schemas.openxmlformats.org/officeDocument/2006/relationships/image" Target="../media/image200.emf"/><Relationship Id="rId269" Type="http://schemas.openxmlformats.org/officeDocument/2006/relationships/image" Target="../media/image221.emf"/><Relationship Id="rId33" Type="http://schemas.openxmlformats.org/officeDocument/2006/relationships/image" Target="../media/image103.emf"/><Relationship Id="rId129" Type="http://schemas.openxmlformats.org/officeDocument/2006/relationships/image" Target="../media/image151.emf"/><Relationship Id="rId280" Type="http://schemas.openxmlformats.org/officeDocument/2006/relationships/customXml" Target="../ink/ink240.xml"/><Relationship Id="rId75" Type="http://schemas.openxmlformats.org/officeDocument/2006/relationships/image" Target="../media/image124.emf"/><Relationship Id="rId140" Type="http://schemas.openxmlformats.org/officeDocument/2006/relationships/customXml" Target="../ink/ink170.xml"/><Relationship Id="rId182" Type="http://schemas.openxmlformats.org/officeDocument/2006/relationships/customXml" Target="../ink/ink191.xml"/><Relationship Id="rId6" Type="http://schemas.openxmlformats.org/officeDocument/2006/relationships/customXml" Target="../ink/ink103.xml"/><Relationship Id="rId238" Type="http://schemas.openxmlformats.org/officeDocument/2006/relationships/customXml" Target="../ink/ink219.xml"/><Relationship Id="rId291" Type="http://schemas.openxmlformats.org/officeDocument/2006/relationships/image" Target="../media/image232.emf"/><Relationship Id="rId305" Type="http://schemas.openxmlformats.org/officeDocument/2006/relationships/image" Target="../media/image239.emf"/><Relationship Id="rId44" Type="http://schemas.openxmlformats.org/officeDocument/2006/relationships/customXml" Target="../ink/ink122.xml"/><Relationship Id="rId86" Type="http://schemas.openxmlformats.org/officeDocument/2006/relationships/customXml" Target="../ink/ink143.xml"/><Relationship Id="rId151" Type="http://schemas.openxmlformats.org/officeDocument/2006/relationships/image" Target="../media/image162.emf"/><Relationship Id="rId193" Type="http://schemas.openxmlformats.org/officeDocument/2006/relationships/image" Target="../media/image183.emf"/><Relationship Id="rId207" Type="http://schemas.openxmlformats.org/officeDocument/2006/relationships/image" Target="../media/image190.emf"/><Relationship Id="rId249" Type="http://schemas.openxmlformats.org/officeDocument/2006/relationships/image" Target="../media/image211.emf"/><Relationship Id="rId13" Type="http://schemas.openxmlformats.org/officeDocument/2006/relationships/image" Target="../media/image93.emf"/><Relationship Id="rId109" Type="http://schemas.openxmlformats.org/officeDocument/2006/relationships/image" Target="../media/image141.emf"/><Relationship Id="rId260" Type="http://schemas.openxmlformats.org/officeDocument/2006/relationships/customXml" Target="../ink/ink230.xml"/><Relationship Id="rId316" Type="http://schemas.openxmlformats.org/officeDocument/2006/relationships/customXml" Target="../ink/ink258.xml"/><Relationship Id="rId55" Type="http://schemas.openxmlformats.org/officeDocument/2006/relationships/image" Target="../media/image114.emf"/><Relationship Id="rId97" Type="http://schemas.openxmlformats.org/officeDocument/2006/relationships/image" Target="../media/image135.emf"/><Relationship Id="rId120" Type="http://schemas.openxmlformats.org/officeDocument/2006/relationships/customXml" Target="../ink/ink160.xml"/><Relationship Id="rId162" Type="http://schemas.openxmlformats.org/officeDocument/2006/relationships/customXml" Target="../ink/ink181.xml"/><Relationship Id="rId218" Type="http://schemas.openxmlformats.org/officeDocument/2006/relationships/customXml" Target="../ink/ink20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9.emf"/><Relationship Id="rId21" Type="http://schemas.openxmlformats.org/officeDocument/2006/relationships/image" Target="../media/image521.emf"/><Relationship Id="rId42" Type="http://schemas.openxmlformats.org/officeDocument/2006/relationships/customXml" Target="../ink/ink1233.xml"/><Relationship Id="rId63" Type="http://schemas.openxmlformats.org/officeDocument/2006/relationships/image" Target="../media/image542.emf"/><Relationship Id="rId84" Type="http://schemas.openxmlformats.org/officeDocument/2006/relationships/customXml" Target="../ink/ink1254.xml"/><Relationship Id="rId138" Type="http://schemas.openxmlformats.org/officeDocument/2006/relationships/customXml" Target="../ink/ink1281.xml"/><Relationship Id="rId159" Type="http://schemas.openxmlformats.org/officeDocument/2006/relationships/image" Target="../media/image590.emf"/><Relationship Id="rId170" Type="http://schemas.openxmlformats.org/officeDocument/2006/relationships/customXml" Target="../ink/ink1297.xml"/><Relationship Id="rId191" Type="http://schemas.openxmlformats.org/officeDocument/2006/relationships/image" Target="../media/image606.emf"/><Relationship Id="rId107" Type="http://schemas.openxmlformats.org/officeDocument/2006/relationships/image" Target="../media/image564.emf"/><Relationship Id="rId11" Type="http://schemas.openxmlformats.org/officeDocument/2006/relationships/image" Target="../media/image516.emf"/><Relationship Id="rId32" Type="http://schemas.openxmlformats.org/officeDocument/2006/relationships/customXml" Target="../ink/ink1228.xml"/><Relationship Id="rId53" Type="http://schemas.openxmlformats.org/officeDocument/2006/relationships/image" Target="../media/image537.emf"/><Relationship Id="rId74" Type="http://schemas.openxmlformats.org/officeDocument/2006/relationships/customXml" Target="../ink/ink1249.xml"/><Relationship Id="rId128" Type="http://schemas.openxmlformats.org/officeDocument/2006/relationships/customXml" Target="../ink/ink1276.xml"/><Relationship Id="rId149" Type="http://schemas.openxmlformats.org/officeDocument/2006/relationships/image" Target="../media/image585.emf"/><Relationship Id="rId95" Type="http://schemas.openxmlformats.org/officeDocument/2006/relationships/image" Target="../media/image558.emf"/><Relationship Id="rId160" Type="http://schemas.openxmlformats.org/officeDocument/2006/relationships/customXml" Target="../ink/ink1292.xml"/><Relationship Id="rId181" Type="http://schemas.openxmlformats.org/officeDocument/2006/relationships/image" Target="../media/image601.emf"/><Relationship Id="rId22" Type="http://schemas.openxmlformats.org/officeDocument/2006/relationships/customXml" Target="../ink/ink1223.xml"/><Relationship Id="rId43" Type="http://schemas.openxmlformats.org/officeDocument/2006/relationships/image" Target="../media/image532.emf"/><Relationship Id="rId64" Type="http://schemas.openxmlformats.org/officeDocument/2006/relationships/customXml" Target="../ink/ink1244.xml"/><Relationship Id="rId118" Type="http://schemas.openxmlformats.org/officeDocument/2006/relationships/customXml" Target="../ink/ink1271.xml"/><Relationship Id="rId139" Type="http://schemas.openxmlformats.org/officeDocument/2006/relationships/image" Target="../media/image580.emf"/><Relationship Id="rId85" Type="http://schemas.openxmlformats.org/officeDocument/2006/relationships/image" Target="../media/image553.emf"/><Relationship Id="rId150" Type="http://schemas.openxmlformats.org/officeDocument/2006/relationships/customXml" Target="../ink/ink1287.xml"/><Relationship Id="rId171" Type="http://schemas.openxmlformats.org/officeDocument/2006/relationships/image" Target="../media/image596.emf"/><Relationship Id="rId192" Type="http://schemas.openxmlformats.org/officeDocument/2006/relationships/customXml" Target="../ink/ink1308.xml"/><Relationship Id="rId12" Type="http://schemas.openxmlformats.org/officeDocument/2006/relationships/customXml" Target="../ink/ink1218.xml"/><Relationship Id="rId33" Type="http://schemas.openxmlformats.org/officeDocument/2006/relationships/image" Target="../media/image527.emf"/><Relationship Id="rId108" Type="http://schemas.openxmlformats.org/officeDocument/2006/relationships/customXml" Target="../ink/ink1266.xml"/><Relationship Id="rId129" Type="http://schemas.openxmlformats.org/officeDocument/2006/relationships/image" Target="../media/image575.emf"/><Relationship Id="rId54" Type="http://schemas.openxmlformats.org/officeDocument/2006/relationships/customXml" Target="../ink/ink1239.xml"/><Relationship Id="rId75" Type="http://schemas.openxmlformats.org/officeDocument/2006/relationships/image" Target="../media/image548.emf"/><Relationship Id="rId96" Type="http://schemas.openxmlformats.org/officeDocument/2006/relationships/customXml" Target="../ink/ink1260.xml"/><Relationship Id="rId140" Type="http://schemas.openxmlformats.org/officeDocument/2006/relationships/customXml" Target="../ink/ink1282.xml"/><Relationship Id="rId161" Type="http://schemas.openxmlformats.org/officeDocument/2006/relationships/image" Target="../media/image591.emf"/><Relationship Id="rId182" Type="http://schemas.openxmlformats.org/officeDocument/2006/relationships/customXml" Target="../ink/ink1303.xml"/><Relationship Id="rId23" Type="http://schemas.openxmlformats.org/officeDocument/2006/relationships/image" Target="../media/image522.emf"/><Relationship Id="rId119" Type="http://schemas.openxmlformats.org/officeDocument/2006/relationships/image" Target="../media/image570.emf"/><Relationship Id="rId44" Type="http://schemas.openxmlformats.org/officeDocument/2006/relationships/customXml" Target="../ink/ink1234.xml"/><Relationship Id="rId65" Type="http://schemas.openxmlformats.org/officeDocument/2006/relationships/image" Target="../media/image543.emf"/><Relationship Id="rId86" Type="http://schemas.openxmlformats.org/officeDocument/2006/relationships/customXml" Target="../ink/ink1255.xml"/><Relationship Id="rId130" Type="http://schemas.openxmlformats.org/officeDocument/2006/relationships/customXml" Target="../ink/ink1277.xml"/><Relationship Id="rId151" Type="http://schemas.openxmlformats.org/officeDocument/2006/relationships/image" Target="../media/image586.emf"/><Relationship Id="rId172" Type="http://schemas.openxmlformats.org/officeDocument/2006/relationships/customXml" Target="../ink/ink1298.xml"/><Relationship Id="rId193" Type="http://schemas.openxmlformats.org/officeDocument/2006/relationships/image" Target="../media/image607.emf"/><Relationship Id="rId13" Type="http://schemas.openxmlformats.org/officeDocument/2006/relationships/image" Target="../media/image517.emf"/><Relationship Id="rId18" Type="http://schemas.openxmlformats.org/officeDocument/2006/relationships/customXml" Target="../ink/ink1221.xml"/><Relationship Id="rId39" Type="http://schemas.openxmlformats.org/officeDocument/2006/relationships/image" Target="../media/image530.emf"/><Relationship Id="rId109" Type="http://schemas.openxmlformats.org/officeDocument/2006/relationships/image" Target="../media/image565.emf"/><Relationship Id="rId34" Type="http://schemas.openxmlformats.org/officeDocument/2006/relationships/customXml" Target="../ink/ink1229.xml"/><Relationship Id="rId50" Type="http://schemas.openxmlformats.org/officeDocument/2006/relationships/customXml" Target="../ink/ink1237.xml"/><Relationship Id="rId55" Type="http://schemas.openxmlformats.org/officeDocument/2006/relationships/image" Target="../media/image538.emf"/><Relationship Id="rId76" Type="http://schemas.openxmlformats.org/officeDocument/2006/relationships/customXml" Target="../ink/ink1250.xml"/><Relationship Id="rId97" Type="http://schemas.openxmlformats.org/officeDocument/2006/relationships/image" Target="../media/image559.emf"/><Relationship Id="rId104" Type="http://schemas.openxmlformats.org/officeDocument/2006/relationships/customXml" Target="../ink/ink1264.xml"/><Relationship Id="rId120" Type="http://schemas.openxmlformats.org/officeDocument/2006/relationships/customXml" Target="../ink/ink1272.xml"/><Relationship Id="rId125" Type="http://schemas.openxmlformats.org/officeDocument/2006/relationships/image" Target="../media/image573.emf"/><Relationship Id="rId141" Type="http://schemas.openxmlformats.org/officeDocument/2006/relationships/image" Target="../media/image581.emf"/><Relationship Id="rId146" Type="http://schemas.openxmlformats.org/officeDocument/2006/relationships/customXml" Target="../ink/ink1285.xml"/><Relationship Id="rId167" Type="http://schemas.openxmlformats.org/officeDocument/2006/relationships/image" Target="../media/image594.emf"/><Relationship Id="rId188" Type="http://schemas.openxmlformats.org/officeDocument/2006/relationships/customXml" Target="../ink/ink1306.xml"/><Relationship Id="rId71" Type="http://schemas.openxmlformats.org/officeDocument/2006/relationships/image" Target="../media/image546.emf"/><Relationship Id="rId92" Type="http://schemas.openxmlformats.org/officeDocument/2006/relationships/customXml" Target="../ink/ink1258.xml"/><Relationship Id="rId162" Type="http://schemas.openxmlformats.org/officeDocument/2006/relationships/customXml" Target="../ink/ink1293.xml"/><Relationship Id="rId183" Type="http://schemas.openxmlformats.org/officeDocument/2006/relationships/image" Target="../media/image602.emf"/><Relationship Id="rId2" Type="http://schemas.openxmlformats.org/officeDocument/2006/relationships/customXml" Target="../ink/ink1216.xml"/><Relationship Id="rId29" Type="http://schemas.openxmlformats.org/officeDocument/2006/relationships/image" Target="../media/image525.emf"/><Relationship Id="rId24" Type="http://schemas.openxmlformats.org/officeDocument/2006/relationships/customXml" Target="../ink/ink1224.xml"/><Relationship Id="rId40" Type="http://schemas.openxmlformats.org/officeDocument/2006/relationships/customXml" Target="../ink/ink1232.xml"/><Relationship Id="rId45" Type="http://schemas.openxmlformats.org/officeDocument/2006/relationships/image" Target="../media/image533.emf"/><Relationship Id="rId66" Type="http://schemas.openxmlformats.org/officeDocument/2006/relationships/customXml" Target="../ink/ink1245.xml"/><Relationship Id="rId87" Type="http://schemas.openxmlformats.org/officeDocument/2006/relationships/image" Target="../media/image554.emf"/><Relationship Id="rId110" Type="http://schemas.openxmlformats.org/officeDocument/2006/relationships/customXml" Target="../ink/ink1267.xml"/><Relationship Id="rId115" Type="http://schemas.openxmlformats.org/officeDocument/2006/relationships/image" Target="../media/image568.emf"/><Relationship Id="rId131" Type="http://schemas.openxmlformats.org/officeDocument/2006/relationships/image" Target="../media/image576.emf"/><Relationship Id="rId136" Type="http://schemas.openxmlformats.org/officeDocument/2006/relationships/customXml" Target="../ink/ink1280.xml"/><Relationship Id="rId157" Type="http://schemas.openxmlformats.org/officeDocument/2006/relationships/image" Target="../media/image589.emf"/><Relationship Id="rId178" Type="http://schemas.openxmlformats.org/officeDocument/2006/relationships/customXml" Target="../ink/ink1301.xml"/><Relationship Id="rId61" Type="http://schemas.openxmlformats.org/officeDocument/2006/relationships/image" Target="../media/image541.emf"/><Relationship Id="rId82" Type="http://schemas.openxmlformats.org/officeDocument/2006/relationships/customXml" Target="../ink/ink1253.xml"/><Relationship Id="rId152" Type="http://schemas.openxmlformats.org/officeDocument/2006/relationships/customXml" Target="../ink/ink1288.xml"/><Relationship Id="rId173" Type="http://schemas.openxmlformats.org/officeDocument/2006/relationships/image" Target="../media/image597.emf"/><Relationship Id="rId19" Type="http://schemas.openxmlformats.org/officeDocument/2006/relationships/image" Target="../media/image520.emf"/><Relationship Id="rId14" Type="http://schemas.openxmlformats.org/officeDocument/2006/relationships/customXml" Target="../ink/ink1219.xml"/><Relationship Id="rId30" Type="http://schemas.openxmlformats.org/officeDocument/2006/relationships/customXml" Target="../ink/ink1227.xml"/><Relationship Id="rId35" Type="http://schemas.openxmlformats.org/officeDocument/2006/relationships/image" Target="../media/image528.emf"/><Relationship Id="rId56" Type="http://schemas.openxmlformats.org/officeDocument/2006/relationships/customXml" Target="../ink/ink1240.xml"/><Relationship Id="rId77" Type="http://schemas.openxmlformats.org/officeDocument/2006/relationships/image" Target="../media/image549.emf"/><Relationship Id="rId100" Type="http://schemas.openxmlformats.org/officeDocument/2006/relationships/customXml" Target="../ink/ink1262.xml"/><Relationship Id="rId105" Type="http://schemas.openxmlformats.org/officeDocument/2006/relationships/image" Target="../media/image563.emf"/><Relationship Id="rId126" Type="http://schemas.openxmlformats.org/officeDocument/2006/relationships/customXml" Target="../ink/ink1275.xml"/><Relationship Id="rId147" Type="http://schemas.openxmlformats.org/officeDocument/2006/relationships/image" Target="../media/image584.emf"/><Relationship Id="rId168" Type="http://schemas.openxmlformats.org/officeDocument/2006/relationships/customXml" Target="../ink/ink1296.xml"/><Relationship Id="rId51" Type="http://schemas.openxmlformats.org/officeDocument/2006/relationships/image" Target="../media/image536.emf"/><Relationship Id="rId72" Type="http://schemas.openxmlformats.org/officeDocument/2006/relationships/customXml" Target="../ink/ink1248.xml"/><Relationship Id="rId93" Type="http://schemas.openxmlformats.org/officeDocument/2006/relationships/image" Target="../media/image557.emf"/><Relationship Id="rId98" Type="http://schemas.openxmlformats.org/officeDocument/2006/relationships/customXml" Target="../ink/ink1261.xml"/><Relationship Id="rId121" Type="http://schemas.openxmlformats.org/officeDocument/2006/relationships/image" Target="../media/image571.emf"/><Relationship Id="rId142" Type="http://schemas.openxmlformats.org/officeDocument/2006/relationships/customXml" Target="../ink/ink1283.xml"/><Relationship Id="rId163" Type="http://schemas.openxmlformats.org/officeDocument/2006/relationships/image" Target="../media/image592.emf"/><Relationship Id="rId184" Type="http://schemas.openxmlformats.org/officeDocument/2006/relationships/customXml" Target="../ink/ink1304.xml"/><Relationship Id="rId189" Type="http://schemas.openxmlformats.org/officeDocument/2006/relationships/image" Target="../media/image605.emf"/><Relationship Id="rId25" Type="http://schemas.openxmlformats.org/officeDocument/2006/relationships/image" Target="../media/image523.emf"/><Relationship Id="rId46" Type="http://schemas.openxmlformats.org/officeDocument/2006/relationships/customXml" Target="../ink/ink1235.xml"/><Relationship Id="rId67" Type="http://schemas.openxmlformats.org/officeDocument/2006/relationships/image" Target="../media/image544.emf"/><Relationship Id="rId116" Type="http://schemas.openxmlformats.org/officeDocument/2006/relationships/customXml" Target="../ink/ink1270.xml"/><Relationship Id="rId137" Type="http://schemas.openxmlformats.org/officeDocument/2006/relationships/image" Target="../media/image579.emf"/><Relationship Id="rId158" Type="http://schemas.openxmlformats.org/officeDocument/2006/relationships/customXml" Target="../ink/ink1291.xml"/><Relationship Id="rId20" Type="http://schemas.openxmlformats.org/officeDocument/2006/relationships/customXml" Target="../ink/ink1222.xml"/><Relationship Id="rId41" Type="http://schemas.openxmlformats.org/officeDocument/2006/relationships/image" Target="../media/image531.emf"/><Relationship Id="rId62" Type="http://schemas.openxmlformats.org/officeDocument/2006/relationships/customXml" Target="../ink/ink1243.xml"/><Relationship Id="rId83" Type="http://schemas.openxmlformats.org/officeDocument/2006/relationships/image" Target="../media/image552.emf"/><Relationship Id="rId88" Type="http://schemas.openxmlformats.org/officeDocument/2006/relationships/customXml" Target="../ink/ink1256.xml"/><Relationship Id="rId111" Type="http://schemas.openxmlformats.org/officeDocument/2006/relationships/image" Target="../media/image566.emf"/><Relationship Id="rId132" Type="http://schemas.openxmlformats.org/officeDocument/2006/relationships/customXml" Target="../ink/ink1278.xml"/><Relationship Id="rId153" Type="http://schemas.openxmlformats.org/officeDocument/2006/relationships/image" Target="../media/image587.emf"/><Relationship Id="rId174" Type="http://schemas.openxmlformats.org/officeDocument/2006/relationships/customXml" Target="../ink/ink1299.xml"/><Relationship Id="rId179" Type="http://schemas.openxmlformats.org/officeDocument/2006/relationships/image" Target="../media/image600.emf"/><Relationship Id="rId190" Type="http://schemas.openxmlformats.org/officeDocument/2006/relationships/customXml" Target="../ink/ink1307.xml"/><Relationship Id="rId15" Type="http://schemas.openxmlformats.org/officeDocument/2006/relationships/image" Target="../media/image518.emf"/><Relationship Id="rId36" Type="http://schemas.openxmlformats.org/officeDocument/2006/relationships/customXml" Target="../ink/ink1230.xml"/><Relationship Id="rId57" Type="http://schemas.openxmlformats.org/officeDocument/2006/relationships/image" Target="../media/image539.emf"/><Relationship Id="rId106" Type="http://schemas.openxmlformats.org/officeDocument/2006/relationships/customXml" Target="../ink/ink1265.xml"/><Relationship Id="rId127" Type="http://schemas.openxmlformats.org/officeDocument/2006/relationships/image" Target="../media/image574.emf"/><Relationship Id="rId10" Type="http://schemas.openxmlformats.org/officeDocument/2006/relationships/customXml" Target="../ink/ink1217.xml"/><Relationship Id="rId31" Type="http://schemas.openxmlformats.org/officeDocument/2006/relationships/image" Target="../media/image526.emf"/><Relationship Id="rId52" Type="http://schemas.openxmlformats.org/officeDocument/2006/relationships/customXml" Target="../ink/ink1238.xml"/><Relationship Id="rId73" Type="http://schemas.openxmlformats.org/officeDocument/2006/relationships/image" Target="../media/image547.emf"/><Relationship Id="rId78" Type="http://schemas.openxmlformats.org/officeDocument/2006/relationships/customXml" Target="../ink/ink1251.xml"/><Relationship Id="rId94" Type="http://schemas.openxmlformats.org/officeDocument/2006/relationships/customXml" Target="../ink/ink1259.xml"/><Relationship Id="rId99" Type="http://schemas.openxmlformats.org/officeDocument/2006/relationships/image" Target="../media/image560.emf"/><Relationship Id="rId101" Type="http://schemas.openxmlformats.org/officeDocument/2006/relationships/image" Target="../media/image561.emf"/><Relationship Id="rId122" Type="http://schemas.openxmlformats.org/officeDocument/2006/relationships/customXml" Target="../ink/ink1273.xml"/><Relationship Id="rId143" Type="http://schemas.openxmlformats.org/officeDocument/2006/relationships/image" Target="../media/image582.emf"/><Relationship Id="rId148" Type="http://schemas.openxmlformats.org/officeDocument/2006/relationships/customXml" Target="../ink/ink1286.xml"/><Relationship Id="rId164" Type="http://schemas.openxmlformats.org/officeDocument/2006/relationships/customXml" Target="../ink/ink1294.xml"/><Relationship Id="rId169" Type="http://schemas.openxmlformats.org/officeDocument/2006/relationships/image" Target="../media/image595.emf"/><Relationship Id="rId185" Type="http://schemas.openxmlformats.org/officeDocument/2006/relationships/image" Target="../media/image603.emf"/><Relationship Id="rId9" Type="http://schemas.openxmlformats.org/officeDocument/2006/relationships/image" Target="../media/image515.emf"/><Relationship Id="rId180" Type="http://schemas.openxmlformats.org/officeDocument/2006/relationships/customXml" Target="../ink/ink1302.xml"/><Relationship Id="rId26" Type="http://schemas.openxmlformats.org/officeDocument/2006/relationships/customXml" Target="../ink/ink1225.xml"/><Relationship Id="rId47" Type="http://schemas.openxmlformats.org/officeDocument/2006/relationships/image" Target="../media/image534.emf"/><Relationship Id="rId68" Type="http://schemas.openxmlformats.org/officeDocument/2006/relationships/customXml" Target="../ink/ink1246.xml"/><Relationship Id="rId89" Type="http://schemas.openxmlformats.org/officeDocument/2006/relationships/image" Target="../media/image555.emf"/><Relationship Id="rId112" Type="http://schemas.openxmlformats.org/officeDocument/2006/relationships/customXml" Target="../ink/ink1268.xml"/><Relationship Id="rId133" Type="http://schemas.openxmlformats.org/officeDocument/2006/relationships/image" Target="../media/image577.emf"/><Relationship Id="rId154" Type="http://schemas.openxmlformats.org/officeDocument/2006/relationships/customXml" Target="../ink/ink1289.xml"/><Relationship Id="rId175" Type="http://schemas.openxmlformats.org/officeDocument/2006/relationships/image" Target="../media/image598.emf"/><Relationship Id="rId16" Type="http://schemas.openxmlformats.org/officeDocument/2006/relationships/customXml" Target="../ink/ink1220.xml"/><Relationship Id="rId37" Type="http://schemas.openxmlformats.org/officeDocument/2006/relationships/image" Target="../media/image529.emf"/><Relationship Id="rId58" Type="http://schemas.openxmlformats.org/officeDocument/2006/relationships/customXml" Target="../ink/ink1241.xml"/><Relationship Id="rId79" Type="http://schemas.openxmlformats.org/officeDocument/2006/relationships/image" Target="../media/image550.emf"/><Relationship Id="rId102" Type="http://schemas.openxmlformats.org/officeDocument/2006/relationships/customXml" Target="../ink/ink1263.xml"/><Relationship Id="rId123" Type="http://schemas.openxmlformats.org/officeDocument/2006/relationships/image" Target="../media/image572.emf"/><Relationship Id="rId144" Type="http://schemas.openxmlformats.org/officeDocument/2006/relationships/customXml" Target="../ink/ink1284.xml"/><Relationship Id="rId90" Type="http://schemas.openxmlformats.org/officeDocument/2006/relationships/customXml" Target="../ink/ink1257.xml"/><Relationship Id="rId165" Type="http://schemas.openxmlformats.org/officeDocument/2006/relationships/image" Target="../media/image593.emf"/><Relationship Id="rId186" Type="http://schemas.openxmlformats.org/officeDocument/2006/relationships/customXml" Target="../ink/ink1305.xml"/><Relationship Id="rId27" Type="http://schemas.openxmlformats.org/officeDocument/2006/relationships/image" Target="../media/image524.emf"/><Relationship Id="rId48" Type="http://schemas.openxmlformats.org/officeDocument/2006/relationships/customXml" Target="../ink/ink1236.xml"/><Relationship Id="rId69" Type="http://schemas.openxmlformats.org/officeDocument/2006/relationships/image" Target="../media/image545.emf"/><Relationship Id="rId113" Type="http://schemas.openxmlformats.org/officeDocument/2006/relationships/image" Target="../media/image567.emf"/><Relationship Id="rId134" Type="http://schemas.openxmlformats.org/officeDocument/2006/relationships/customXml" Target="../ink/ink1279.xml"/><Relationship Id="rId80" Type="http://schemas.openxmlformats.org/officeDocument/2006/relationships/customXml" Target="../ink/ink1252.xml"/><Relationship Id="rId155" Type="http://schemas.openxmlformats.org/officeDocument/2006/relationships/image" Target="../media/image588.emf"/><Relationship Id="rId176" Type="http://schemas.openxmlformats.org/officeDocument/2006/relationships/customXml" Target="../ink/ink1300.xml"/><Relationship Id="rId17" Type="http://schemas.openxmlformats.org/officeDocument/2006/relationships/image" Target="../media/image519.emf"/><Relationship Id="rId38" Type="http://schemas.openxmlformats.org/officeDocument/2006/relationships/customXml" Target="../ink/ink1231.xml"/><Relationship Id="rId59" Type="http://schemas.openxmlformats.org/officeDocument/2006/relationships/image" Target="../media/image540.emf"/><Relationship Id="rId103" Type="http://schemas.openxmlformats.org/officeDocument/2006/relationships/image" Target="../media/image562.emf"/><Relationship Id="rId124" Type="http://schemas.openxmlformats.org/officeDocument/2006/relationships/customXml" Target="../ink/ink1274.xml"/><Relationship Id="rId70" Type="http://schemas.openxmlformats.org/officeDocument/2006/relationships/customXml" Target="../ink/ink1247.xml"/><Relationship Id="rId91" Type="http://schemas.openxmlformats.org/officeDocument/2006/relationships/image" Target="../media/image556.emf"/><Relationship Id="rId145" Type="http://schemas.openxmlformats.org/officeDocument/2006/relationships/image" Target="../media/image583.emf"/><Relationship Id="rId166" Type="http://schemas.openxmlformats.org/officeDocument/2006/relationships/customXml" Target="../ink/ink1295.xml"/><Relationship Id="rId187" Type="http://schemas.openxmlformats.org/officeDocument/2006/relationships/image" Target="../media/image604.emf"/><Relationship Id="rId1" Type="http://schemas.openxmlformats.org/officeDocument/2006/relationships/slideLayout" Target="../slideLayouts/slideLayout4.xml"/><Relationship Id="rId28" Type="http://schemas.openxmlformats.org/officeDocument/2006/relationships/customXml" Target="../ink/ink1226.xml"/><Relationship Id="rId49" Type="http://schemas.openxmlformats.org/officeDocument/2006/relationships/image" Target="../media/image535.emf"/><Relationship Id="rId114" Type="http://schemas.openxmlformats.org/officeDocument/2006/relationships/customXml" Target="../ink/ink1269.xml"/><Relationship Id="rId60" Type="http://schemas.openxmlformats.org/officeDocument/2006/relationships/customXml" Target="../ink/ink1242.xml"/><Relationship Id="rId81" Type="http://schemas.openxmlformats.org/officeDocument/2006/relationships/image" Target="../media/image551.emf"/><Relationship Id="rId135" Type="http://schemas.openxmlformats.org/officeDocument/2006/relationships/image" Target="../media/image578.emf"/><Relationship Id="rId156" Type="http://schemas.openxmlformats.org/officeDocument/2006/relationships/customXml" Target="../ink/ink1290.xml"/><Relationship Id="rId177" Type="http://schemas.openxmlformats.org/officeDocument/2006/relationships/image" Target="../media/image599.emf"/></Relationships>
</file>

<file path=ppt/slides/_rels/slide4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70.emf"/><Relationship Id="rId21" Type="http://schemas.openxmlformats.org/officeDocument/2006/relationships/image" Target="../media/image922.emf"/><Relationship Id="rId42" Type="http://schemas.openxmlformats.org/officeDocument/2006/relationships/customXml" Target="../ink/ink1329.xml"/><Relationship Id="rId63" Type="http://schemas.openxmlformats.org/officeDocument/2006/relationships/image" Target="../media/image943.emf"/><Relationship Id="rId84" Type="http://schemas.openxmlformats.org/officeDocument/2006/relationships/customXml" Target="../ink/ink1350.xml"/><Relationship Id="rId138" Type="http://schemas.openxmlformats.org/officeDocument/2006/relationships/customXml" Target="../ink/ink1377.xml"/><Relationship Id="rId159" Type="http://schemas.openxmlformats.org/officeDocument/2006/relationships/image" Target="../media/image991.emf"/><Relationship Id="rId170" Type="http://schemas.openxmlformats.org/officeDocument/2006/relationships/customXml" Target="../ink/ink1393.xml"/><Relationship Id="rId107" Type="http://schemas.openxmlformats.org/officeDocument/2006/relationships/image" Target="../media/image965.emf"/><Relationship Id="rId11" Type="http://schemas.openxmlformats.org/officeDocument/2006/relationships/image" Target="../media/image917.emf"/><Relationship Id="rId32" Type="http://schemas.openxmlformats.org/officeDocument/2006/relationships/customXml" Target="../ink/ink1324.xml"/><Relationship Id="rId53" Type="http://schemas.openxmlformats.org/officeDocument/2006/relationships/image" Target="../media/image938.emf"/><Relationship Id="rId74" Type="http://schemas.openxmlformats.org/officeDocument/2006/relationships/customXml" Target="../ink/ink1345.xml"/><Relationship Id="rId128" Type="http://schemas.openxmlformats.org/officeDocument/2006/relationships/customXml" Target="../ink/ink1372.xml"/><Relationship Id="rId149" Type="http://schemas.openxmlformats.org/officeDocument/2006/relationships/image" Target="../media/image986.emf"/><Relationship Id="rId5" Type="http://schemas.openxmlformats.org/officeDocument/2006/relationships/image" Target="../media/image698.emf"/><Relationship Id="rId95" Type="http://schemas.openxmlformats.org/officeDocument/2006/relationships/image" Target="../media/image959.emf"/><Relationship Id="rId160" Type="http://schemas.openxmlformats.org/officeDocument/2006/relationships/customXml" Target="../ink/ink1388.xml"/><Relationship Id="rId181" Type="http://schemas.openxmlformats.org/officeDocument/2006/relationships/image" Target="../media/image1002.emf"/><Relationship Id="rId22" Type="http://schemas.openxmlformats.org/officeDocument/2006/relationships/customXml" Target="../ink/ink1319.xml"/><Relationship Id="rId43" Type="http://schemas.openxmlformats.org/officeDocument/2006/relationships/image" Target="../media/image933.emf"/><Relationship Id="rId64" Type="http://schemas.openxmlformats.org/officeDocument/2006/relationships/customXml" Target="../ink/ink1340.xml"/><Relationship Id="rId118" Type="http://schemas.openxmlformats.org/officeDocument/2006/relationships/customXml" Target="../ink/ink1367.xml"/><Relationship Id="rId139" Type="http://schemas.openxmlformats.org/officeDocument/2006/relationships/image" Target="../media/image981.emf"/><Relationship Id="rId85" Type="http://schemas.openxmlformats.org/officeDocument/2006/relationships/image" Target="../media/image954.emf"/><Relationship Id="rId150" Type="http://schemas.openxmlformats.org/officeDocument/2006/relationships/customXml" Target="../ink/ink1383.xml"/><Relationship Id="rId171" Type="http://schemas.openxmlformats.org/officeDocument/2006/relationships/image" Target="../media/image997.emf"/><Relationship Id="rId12" Type="http://schemas.openxmlformats.org/officeDocument/2006/relationships/customXml" Target="../ink/ink1314.xml"/><Relationship Id="rId33" Type="http://schemas.openxmlformats.org/officeDocument/2006/relationships/image" Target="../media/image928.emf"/><Relationship Id="rId108" Type="http://schemas.openxmlformats.org/officeDocument/2006/relationships/customXml" Target="../ink/ink1362.xml"/><Relationship Id="rId129" Type="http://schemas.openxmlformats.org/officeDocument/2006/relationships/image" Target="../media/image976.emf"/><Relationship Id="rId54" Type="http://schemas.openxmlformats.org/officeDocument/2006/relationships/customXml" Target="../ink/ink1335.xml"/><Relationship Id="rId75" Type="http://schemas.openxmlformats.org/officeDocument/2006/relationships/image" Target="../media/image949.emf"/><Relationship Id="rId96" Type="http://schemas.openxmlformats.org/officeDocument/2006/relationships/customXml" Target="../ink/ink1356.xml"/><Relationship Id="rId140" Type="http://schemas.openxmlformats.org/officeDocument/2006/relationships/customXml" Target="../ink/ink1378.xml"/><Relationship Id="rId161" Type="http://schemas.openxmlformats.org/officeDocument/2006/relationships/image" Target="../media/image992.emf"/><Relationship Id="rId182" Type="http://schemas.openxmlformats.org/officeDocument/2006/relationships/customXml" Target="../ink/ink1399.xml"/><Relationship Id="rId6" Type="http://schemas.openxmlformats.org/officeDocument/2006/relationships/customXml" Target="../ink/ink1311.xml"/><Relationship Id="rId23" Type="http://schemas.openxmlformats.org/officeDocument/2006/relationships/image" Target="../media/image923.emf"/><Relationship Id="rId119" Type="http://schemas.openxmlformats.org/officeDocument/2006/relationships/image" Target="../media/image971.emf"/><Relationship Id="rId44" Type="http://schemas.openxmlformats.org/officeDocument/2006/relationships/customXml" Target="../ink/ink1330.xml"/><Relationship Id="rId65" Type="http://schemas.openxmlformats.org/officeDocument/2006/relationships/image" Target="../media/image944.emf"/><Relationship Id="rId86" Type="http://schemas.openxmlformats.org/officeDocument/2006/relationships/customXml" Target="../ink/ink1351.xml"/><Relationship Id="rId130" Type="http://schemas.openxmlformats.org/officeDocument/2006/relationships/customXml" Target="../ink/ink1373.xml"/><Relationship Id="rId151" Type="http://schemas.openxmlformats.org/officeDocument/2006/relationships/image" Target="../media/image987.emf"/><Relationship Id="rId172" Type="http://schemas.openxmlformats.org/officeDocument/2006/relationships/customXml" Target="../ink/ink1394.xml"/><Relationship Id="rId13" Type="http://schemas.openxmlformats.org/officeDocument/2006/relationships/image" Target="../media/image918.emf"/><Relationship Id="rId18" Type="http://schemas.openxmlformats.org/officeDocument/2006/relationships/customXml" Target="../ink/ink1317.xml"/><Relationship Id="rId39" Type="http://schemas.openxmlformats.org/officeDocument/2006/relationships/image" Target="../media/image931.emf"/><Relationship Id="rId109" Type="http://schemas.openxmlformats.org/officeDocument/2006/relationships/image" Target="../media/image966.emf"/><Relationship Id="rId34" Type="http://schemas.openxmlformats.org/officeDocument/2006/relationships/customXml" Target="../ink/ink1325.xml"/><Relationship Id="rId50" Type="http://schemas.openxmlformats.org/officeDocument/2006/relationships/customXml" Target="../ink/ink1333.xml"/><Relationship Id="rId55" Type="http://schemas.openxmlformats.org/officeDocument/2006/relationships/image" Target="../media/image939.emf"/><Relationship Id="rId76" Type="http://schemas.openxmlformats.org/officeDocument/2006/relationships/customXml" Target="../ink/ink1346.xml"/><Relationship Id="rId97" Type="http://schemas.openxmlformats.org/officeDocument/2006/relationships/image" Target="../media/image960.emf"/><Relationship Id="rId104" Type="http://schemas.openxmlformats.org/officeDocument/2006/relationships/customXml" Target="../ink/ink1360.xml"/><Relationship Id="rId120" Type="http://schemas.openxmlformats.org/officeDocument/2006/relationships/customXml" Target="../ink/ink1368.xml"/><Relationship Id="rId125" Type="http://schemas.openxmlformats.org/officeDocument/2006/relationships/image" Target="../media/image974.emf"/><Relationship Id="rId141" Type="http://schemas.openxmlformats.org/officeDocument/2006/relationships/image" Target="../media/image982.emf"/><Relationship Id="rId146" Type="http://schemas.openxmlformats.org/officeDocument/2006/relationships/customXml" Target="../ink/ink1381.xml"/><Relationship Id="rId167" Type="http://schemas.openxmlformats.org/officeDocument/2006/relationships/image" Target="../media/image995.emf"/><Relationship Id="rId7" Type="http://schemas.openxmlformats.org/officeDocument/2006/relationships/image" Target="../media/image699.emf"/><Relationship Id="rId71" Type="http://schemas.openxmlformats.org/officeDocument/2006/relationships/image" Target="../media/image947.emf"/><Relationship Id="rId92" Type="http://schemas.openxmlformats.org/officeDocument/2006/relationships/customXml" Target="../ink/ink1354.xml"/><Relationship Id="rId162" Type="http://schemas.openxmlformats.org/officeDocument/2006/relationships/customXml" Target="../ink/ink1389.xml"/><Relationship Id="rId183" Type="http://schemas.openxmlformats.org/officeDocument/2006/relationships/image" Target="../media/image1003.emf"/><Relationship Id="rId2" Type="http://schemas.openxmlformats.org/officeDocument/2006/relationships/customXml" Target="../ink/ink1309.xml"/><Relationship Id="rId29" Type="http://schemas.openxmlformats.org/officeDocument/2006/relationships/image" Target="../media/image926.emf"/><Relationship Id="rId24" Type="http://schemas.openxmlformats.org/officeDocument/2006/relationships/customXml" Target="../ink/ink1320.xml"/><Relationship Id="rId40" Type="http://schemas.openxmlformats.org/officeDocument/2006/relationships/customXml" Target="../ink/ink1328.xml"/><Relationship Id="rId45" Type="http://schemas.openxmlformats.org/officeDocument/2006/relationships/image" Target="../media/image934.emf"/><Relationship Id="rId66" Type="http://schemas.openxmlformats.org/officeDocument/2006/relationships/customXml" Target="../ink/ink1341.xml"/><Relationship Id="rId87" Type="http://schemas.openxmlformats.org/officeDocument/2006/relationships/image" Target="../media/image955.emf"/><Relationship Id="rId110" Type="http://schemas.openxmlformats.org/officeDocument/2006/relationships/customXml" Target="../ink/ink1363.xml"/><Relationship Id="rId115" Type="http://schemas.openxmlformats.org/officeDocument/2006/relationships/image" Target="../media/image969.emf"/><Relationship Id="rId131" Type="http://schemas.openxmlformats.org/officeDocument/2006/relationships/image" Target="../media/image977.emf"/><Relationship Id="rId136" Type="http://schemas.openxmlformats.org/officeDocument/2006/relationships/customXml" Target="../ink/ink1376.xml"/><Relationship Id="rId157" Type="http://schemas.openxmlformats.org/officeDocument/2006/relationships/image" Target="../media/image990.emf"/><Relationship Id="rId178" Type="http://schemas.openxmlformats.org/officeDocument/2006/relationships/customXml" Target="../ink/ink1397.xml"/><Relationship Id="rId61" Type="http://schemas.openxmlformats.org/officeDocument/2006/relationships/image" Target="../media/image942.emf"/><Relationship Id="rId82" Type="http://schemas.openxmlformats.org/officeDocument/2006/relationships/customXml" Target="../ink/ink1349.xml"/><Relationship Id="rId152" Type="http://schemas.openxmlformats.org/officeDocument/2006/relationships/customXml" Target="../ink/ink1384.xml"/><Relationship Id="rId173" Type="http://schemas.openxmlformats.org/officeDocument/2006/relationships/image" Target="../media/image998.emf"/><Relationship Id="rId19" Type="http://schemas.openxmlformats.org/officeDocument/2006/relationships/image" Target="../media/image921.emf"/><Relationship Id="rId14" Type="http://schemas.openxmlformats.org/officeDocument/2006/relationships/customXml" Target="../ink/ink1315.xml"/><Relationship Id="rId30" Type="http://schemas.openxmlformats.org/officeDocument/2006/relationships/customXml" Target="../ink/ink1323.xml"/><Relationship Id="rId35" Type="http://schemas.openxmlformats.org/officeDocument/2006/relationships/image" Target="../media/image929.emf"/><Relationship Id="rId56" Type="http://schemas.openxmlformats.org/officeDocument/2006/relationships/customXml" Target="../ink/ink1336.xml"/><Relationship Id="rId77" Type="http://schemas.openxmlformats.org/officeDocument/2006/relationships/image" Target="../media/image950.emf"/><Relationship Id="rId100" Type="http://schemas.openxmlformats.org/officeDocument/2006/relationships/customXml" Target="../ink/ink1358.xml"/><Relationship Id="rId105" Type="http://schemas.openxmlformats.org/officeDocument/2006/relationships/image" Target="../media/image964.emf"/><Relationship Id="rId126" Type="http://schemas.openxmlformats.org/officeDocument/2006/relationships/customXml" Target="../ink/ink1371.xml"/><Relationship Id="rId147" Type="http://schemas.openxmlformats.org/officeDocument/2006/relationships/image" Target="../media/image985.emf"/><Relationship Id="rId168" Type="http://schemas.openxmlformats.org/officeDocument/2006/relationships/customXml" Target="../ink/ink1392.xml"/><Relationship Id="rId8" Type="http://schemas.openxmlformats.org/officeDocument/2006/relationships/customXml" Target="../ink/ink1312.xml"/><Relationship Id="rId51" Type="http://schemas.openxmlformats.org/officeDocument/2006/relationships/image" Target="../media/image937.emf"/><Relationship Id="rId72" Type="http://schemas.openxmlformats.org/officeDocument/2006/relationships/customXml" Target="../ink/ink1344.xml"/><Relationship Id="rId93" Type="http://schemas.openxmlformats.org/officeDocument/2006/relationships/image" Target="../media/image958.emf"/><Relationship Id="rId98" Type="http://schemas.openxmlformats.org/officeDocument/2006/relationships/customXml" Target="../ink/ink1357.xml"/><Relationship Id="rId121" Type="http://schemas.openxmlformats.org/officeDocument/2006/relationships/image" Target="../media/image972.emf"/><Relationship Id="rId142" Type="http://schemas.openxmlformats.org/officeDocument/2006/relationships/customXml" Target="../ink/ink1379.xml"/><Relationship Id="rId163" Type="http://schemas.openxmlformats.org/officeDocument/2006/relationships/image" Target="../media/image993.emf"/><Relationship Id="rId184" Type="http://schemas.openxmlformats.org/officeDocument/2006/relationships/customXml" Target="../ink/ink1400.xml"/><Relationship Id="rId3" Type="http://schemas.openxmlformats.org/officeDocument/2006/relationships/image" Target="../media/image565.emf"/><Relationship Id="rId25" Type="http://schemas.openxmlformats.org/officeDocument/2006/relationships/image" Target="../media/image924.emf"/><Relationship Id="rId46" Type="http://schemas.openxmlformats.org/officeDocument/2006/relationships/customXml" Target="../ink/ink1331.xml"/><Relationship Id="rId67" Type="http://schemas.openxmlformats.org/officeDocument/2006/relationships/image" Target="../media/image945.emf"/><Relationship Id="rId116" Type="http://schemas.openxmlformats.org/officeDocument/2006/relationships/customXml" Target="../ink/ink1366.xml"/><Relationship Id="rId137" Type="http://schemas.openxmlformats.org/officeDocument/2006/relationships/image" Target="../media/image980.emf"/><Relationship Id="rId158" Type="http://schemas.openxmlformats.org/officeDocument/2006/relationships/customXml" Target="../ink/ink1387.xml"/><Relationship Id="rId20" Type="http://schemas.openxmlformats.org/officeDocument/2006/relationships/customXml" Target="../ink/ink1318.xml"/><Relationship Id="rId41" Type="http://schemas.openxmlformats.org/officeDocument/2006/relationships/image" Target="../media/image932.emf"/><Relationship Id="rId62" Type="http://schemas.openxmlformats.org/officeDocument/2006/relationships/customXml" Target="../ink/ink1339.xml"/><Relationship Id="rId83" Type="http://schemas.openxmlformats.org/officeDocument/2006/relationships/image" Target="../media/image953.emf"/><Relationship Id="rId88" Type="http://schemas.openxmlformats.org/officeDocument/2006/relationships/customXml" Target="../ink/ink1352.xml"/><Relationship Id="rId111" Type="http://schemas.openxmlformats.org/officeDocument/2006/relationships/image" Target="../media/image967.emf"/><Relationship Id="rId132" Type="http://schemas.openxmlformats.org/officeDocument/2006/relationships/customXml" Target="../ink/ink1374.xml"/><Relationship Id="rId153" Type="http://schemas.openxmlformats.org/officeDocument/2006/relationships/image" Target="../media/image988.emf"/><Relationship Id="rId174" Type="http://schemas.openxmlformats.org/officeDocument/2006/relationships/customXml" Target="../ink/ink1395.xml"/><Relationship Id="rId179" Type="http://schemas.openxmlformats.org/officeDocument/2006/relationships/image" Target="../media/image1001.emf"/><Relationship Id="rId15" Type="http://schemas.openxmlformats.org/officeDocument/2006/relationships/image" Target="../media/image919.emf"/><Relationship Id="rId36" Type="http://schemas.openxmlformats.org/officeDocument/2006/relationships/customXml" Target="../ink/ink1326.xml"/><Relationship Id="rId57" Type="http://schemas.openxmlformats.org/officeDocument/2006/relationships/image" Target="../media/image940.emf"/><Relationship Id="rId106" Type="http://schemas.openxmlformats.org/officeDocument/2006/relationships/customXml" Target="../ink/ink1361.xml"/><Relationship Id="rId127" Type="http://schemas.openxmlformats.org/officeDocument/2006/relationships/image" Target="../media/image975.emf"/><Relationship Id="rId10" Type="http://schemas.openxmlformats.org/officeDocument/2006/relationships/customXml" Target="../ink/ink1313.xml"/><Relationship Id="rId31" Type="http://schemas.openxmlformats.org/officeDocument/2006/relationships/image" Target="../media/image927.emf"/><Relationship Id="rId52" Type="http://schemas.openxmlformats.org/officeDocument/2006/relationships/customXml" Target="../ink/ink1334.xml"/><Relationship Id="rId73" Type="http://schemas.openxmlformats.org/officeDocument/2006/relationships/image" Target="../media/image948.emf"/><Relationship Id="rId78" Type="http://schemas.openxmlformats.org/officeDocument/2006/relationships/customXml" Target="../ink/ink1347.xml"/><Relationship Id="rId94" Type="http://schemas.openxmlformats.org/officeDocument/2006/relationships/customXml" Target="../ink/ink1355.xml"/><Relationship Id="rId99" Type="http://schemas.openxmlformats.org/officeDocument/2006/relationships/image" Target="../media/image961.emf"/><Relationship Id="rId101" Type="http://schemas.openxmlformats.org/officeDocument/2006/relationships/image" Target="../media/image962.emf"/><Relationship Id="rId122" Type="http://schemas.openxmlformats.org/officeDocument/2006/relationships/customXml" Target="../ink/ink1369.xml"/><Relationship Id="rId143" Type="http://schemas.openxmlformats.org/officeDocument/2006/relationships/image" Target="../media/image983.emf"/><Relationship Id="rId148" Type="http://schemas.openxmlformats.org/officeDocument/2006/relationships/customXml" Target="../ink/ink1382.xml"/><Relationship Id="rId164" Type="http://schemas.openxmlformats.org/officeDocument/2006/relationships/customXml" Target="../ink/ink1390.xml"/><Relationship Id="rId169" Type="http://schemas.openxmlformats.org/officeDocument/2006/relationships/image" Target="../media/image996.emf"/><Relationship Id="rId185" Type="http://schemas.openxmlformats.org/officeDocument/2006/relationships/image" Target="../media/image1004.emf"/><Relationship Id="rId4" Type="http://schemas.openxmlformats.org/officeDocument/2006/relationships/customXml" Target="../ink/ink1310.xml"/><Relationship Id="rId9" Type="http://schemas.openxmlformats.org/officeDocument/2006/relationships/image" Target="../media/image916.emf"/><Relationship Id="rId180" Type="http://schemas.openxmlformats.org/officeDocument/2006/relationships/customXml" Target="../ink/ink1398.xml"/><Relationship Id="rId26" Type="http://schemas.openxmlformats.org/officeDocument/2006/relationships/customXml" Target="../ink/ink1321.xml"/><Relationship Id="rId47" Type="http://schemas.openxmlformats.org/officeDocument/2006/relationships/image" Target="../media/image935.emf"/><Relationship Id="rId68" Type="http://schemas.openxmlformats.org/officeDocument/2006/relationships/customXml" Target="../ink/ink1342.xml"/><Relationship Id="rId89" Type="http://schemas.openxmlformats.org/officeDocument/2006/relationships/image" Target="../media/image956.emf"/><Relationship Id="rId112" Type="http://schemas.openxmlformats.org/officeDocument/2006/relationships/customXml" Target="../ink/ink1364.xml"/><Relationship Id="rId133" Type="http://schemas.openxmlformats.org/officeDocument/2006/relationships/image" Target="../media/image978.emf"/><Relationship Id="rId154" Type="http://schemas.openxmlformats.org/officeDocument/2006/relationships/customXml" Target="../ink/ink1385.xml"/><Relationship Id="rId175" Type="http://schemas.openxmlformats.org/officeDocument/2006/relationships/image" Target="../media/image999.emf"/><Relationship Id="rId16" Type="http://schemas.openxmlformats.org/officeDocument/2006/relationships/customXml" Target="../ink/ink1316.xml"/><Relationship Id="rId37" Type="http://schemas.openxmlformats.org/officeDocument/2006/relationships/image" Target="../media/image930.emf"/><Relationship Id="rId58" Type="http://schemas.openxmlformats.org/officeDocument/2006/relationships/customXml" Target="../ink/ink1337.xml"/><Relationship Id="rId79" Type="http://schemas.openxmlformats.org/officeDocument/2006/relationships/image" Target="../media/image951.emf"/><Relationship Id="rId102" Type="http://schemas.openxmlformats.org/officeDocument/2006/relationships/customXml" Target="../ink/ink1359.xml"/><Relationship Id="rId123" Type="http://schemas.openxmlformats.org/officeDocument/2006/relationships/image" Target="../media/image973.emf"/><Relationship Id="rId144" Type="http://schemas.openxmlformats.org/officeDocument/2006/relationships/customXml" Target="../ink/ink1380.xml"/><Relationship Id="rId90" Type="http://schemas.openxmlformats.org/officeDocument/2006/relationships/customXml" Target="../ink/ink1353.xml"/><Relationship Id="rId165" Type="http://schemas.openxmlformats.org/officeDocument/2006/relationships/image" Target="../media/image994.emf"/><Relationship Id="rId186" Type="http://schemas.openxmlformats.org/officeDocument/2006/relationships/customXml" Target="../ink/ink1401.xml"/><Relationship Id="rId27" Type="http://schemas.openxmlformats.org/officeDocument/2006/relationships/image" Target="../media/image925.emf"/><Relationship Id="rId48" Type="http://schemas.openxmlformats.org/officeDocument/2006/relationships/customXml" Target="../ink/ink1332.xml"/><Relationship Id="rId69" Type="http://schemas.openxmlformats.org/officeDocument/2006/relationships/image" Target="../media/image946.emf"/><Relationship Id="rId113" Type="http://schemas.openxmlformats.org/officeDocument/2006/relationships/image" Target="../media/image968.emf"/><Relationship Id="rId134" Type="http://schemas.openxmlformats.org/officeDocument/2006/relationships/customXml" Target="../ink/ink1375.xml"/><Relationship Id="rId80" Type="http://schemas.openxmlformats.org/officeDocument/2006/relationships/customXml" Target="../ink/ink1348.xml"/><Relationship Id="rId155" Type="http://schemas.openxmlformats.org/officeDocument/2006/relationships/image" Target="../media/image989.emf"/><Relationship Id="rId176" Type="http://schemas.openxmlformats.org/officeDocument/2006/relationships/customXml" Target="../ink/ink1396.xml"/><Relationship Id="rId17" Type="http://schemas.openxmlformats.org/officeDocument/2006/relationships/image" Target="../media/image920.emf"/><Relationship Id="rId38" Type="http://schemas.openxmlformats.org/officeDocument/2006/relationships/customXml" Target="../ink/ink1327.xml"/><Relationship Id="rId59" Type="http://schemas.openxmlformats.org/officeDocument/2006/relationships/image" Target="../media/image941.emf"/><Relationship Id="rId103" Type="http://schemas.openxmlformats.org/officeDocument/2006/relationships/image" Target="../media/image963.emf"/><Relationship Id="rId124" Type="http://schemas.openxmlformats.org/officeDocument/2006/relationships/customXml" Target="../ink/ink1370.xml"/><Relationship Id="rId70" Type="http://schemas.openxmlformats.org/officeDocument/2006/relationships/customXml" Target="../ink/ink1343.xml"/><Relationship Id="rId91" Type="http://schemas.openxmlformats.org/officeDocument/2006/relationships/image" Target="../media/image957.emf"/><Relationship Id="rId145" Type="http://schemas.openxmlformats.org/officeDocument/2006/relationships/image" Target="../media/image984.emf"/><Relationship Id="rId166" Type="http://schemas.openxmlformats.org/officeDocument/2006/relationships/customXml" Target="../ink/ink1391.xml"/><Relationship Id="rId187" Type="http://schemas.openxmlformats.org/officeDocument/2006/relationships/image" Target="../media/image1005.emf"/><Relationship Id="rId1" Type="http://schemas.openxmlformats.org/officeDocument/2006/relationships/slideLayout" Target="../slideLayouts/slideLayout4.xml"/><Relationship Id="rId28" Type="http://schemas.openxmlformats.org/officeDocument/2006/relationships/customXml" Target="../ink/ink1322.xml"/><Relationship Id="rId49" Type="http://schemas.openxmlformats.org/officeDocument/2006/relationships/image" Target="../media/image936.emf"/><Relationship Id="rId114" Type="http://schemas.openxmlformats.org/officeDocument/2006/relationships/customXml" Target="../ink/ink1365.xml"/><Relationship Id="rId60" Type="http://schemas.openxmlformats.org/officeDocument/2006/relationships/customXml" Target="../ink/ink1338.xml"/><Relationship Id="rId81" Type="http://schemas.openxmlformats.org/officeDocument/2006/relationships/image" Target="../media/image952.emf"/><Relationship Id="rId135" Type="http://schemas.openxmlformats.org/officeDocument/2006/relationships/image" Target="../media/image979.emf"/><Relationship Id="rId156" Type="http://schemas.openxmlformats.org/officeDocument/2006/relationships/customXml" Target="../ink/ink1386.xml"/><Relationship Id="rId177" Type="http://schemas.openxmlformats.org/officeDocument/2006/relationships/image" Target="../media/image1000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4.emf"/><Relationship Id="rId18" Type="http://schemas.openxmlformats.org/officeDocument/2006/relationships/customXml" Target="../ink/ink1410.xml"/><Relationship Id="rId26" Type="http://schemas.openxmlformats.org/officeDocument/2006/relationships/customXml" Target="../ink/ink1414.xml"/><Relationship Id="rId39" Type="http://schemas.openxmlformats.org/officeDocument/2006/relationships/image" Target="../media/image657.emf"/><Relationship Id="rId21" Type="http://schemas.openxmlformats.org/officeDocument/2006/relationships/image" Target="../media/image648.emf"/><Relationship Id="rId34" Type="http://schemas.openxmlformats.org/officeDocument/2006/relationships/customXml" Target="../ink/ink1418.xml"/><Relationship Id="rId42" Type="http://schemas.openxmlformats.org/officeDocument/2006/relationships/customXml" Target="../ink/ink1422.xml"/><Relationship Id="rId47" Type="http://schemas.openxmlformats.org/officeDocument/2006/relationships/image" Target="../media/image661.emf"/><Relationship Id="rId50" Type="http://schemas.openxmlformats.org/officeDocument/2006/relationships/customXml" Target="../ink/ink1426.xml"/><Relationship Id="rId55" Type="http://schemas.openxmlformats.org/officeDocument/2006/relationships/image" Target="../media/image5110.emf"/><Relationship Id="rId7" Type="http://schemas.openxmlformats.org/officeDocument/2006/relationships/image" Target="../media/image641.emf"/><Relationship Id="rId2" Type="http://schemas.openxmlformats.org/officeDocument/2006/relationships/customXml" Target="../ink/ink1402.xml"/><Relationship Id="rId16" Type="http://schemas.openxmlformats.org/officeDocument/2006/relationships/customXml" Target="../ink/ink1409.xml"/><Relationship Id="rId29" Type="http://schemas.openxmlformats.org/officeDocument/2006/relationships/image" Target="../media/image652.emf"/><Relationship Id="rId11" Type="http://schemas.openxmlformats.org/officeDocument/2006/relationships/image" Target="../media/image643.emf"/><Relationship Id="rId24" Type="http://schemas.openxmlformats.org/officeDocument/2006/relationships/customXml" Target="../ink/ink1413.xml"/><Relationship Id="rId32" Type="http://schemas.openxmlformats.org/officeDocument/2006/relationships/customXml" Target="../ink/ink1417.xml"/><Relationship Id="rId37" Type="http://schemas.openxmlformats.org/officeDocument/2006/relationships/image" Target="../media/image656.emf"/><Relationship Id="rId40" Type="http://schemas.openxmlformats.org/officeDocument/2006/relationships/customXml" Target="../ink/ink1421.xml"/><Relationship Id="rId45" Type="http://schemas.openxmlformats.org/officeDocument/2006/relationships/image" Target="../media/image660.emf"/><Relationship Id="rId53" Type="http://schemas.openxmlformats.org/officeDocument/2006/relationships/image" Target="../media/image664.emf"/><Relationship Id="rId58" Type="http://schemas.openxmlformats.org/officeDocument/2006/relationships/customXml" Target="../ink/ink1430.xml"/><Relationship Id="rId5" Type="http://schemas.openxmlformats.org/officeDocument/2006/relationships/image" Target="../media/image640.emf"/><Relationship Id="rId19" Type="http://schemas.openxmlformats.org/officeDocument/2006/relationships/image" Target="../media/image647.emf"/><Relationship Id="rId4" Type="http://schemas.openxmlformats.org/officeDocument/2006/relationships/customXml" Target="../ink/ink1403.xml"/><Relationship Id="rId9" Type="http://schemas.openxmlformats.org/officeDocument/2006/relationships/image" Target="../media/image642.emf"/><Relationship Id="rId14" Type="http://schemas.openxmlformats.org/officeDocument/2006/relationships/customXml" Target="../ink/ink1408.xml"/><Relationship Id="rId22" Type="http://schemas.openxmlformats.org/officeDocument/2006/relationships/customXml" Target="../ink/ink1412.xml"/><Relationship Id="rId27" Type="http://schemas.openxmlformats.org/officeDocument/2006/relationships/image" Target="../media/image651.emf"/><Relationship Id="rId30" Type="http://schemas.openxmlformats.org/officeDocument/2006/relationships/customXml" Target="../ink/ink1416.xml"/><Relationship Id="rId35" Type="http://schemas.openxmlformats.org/officeDocument/2006/relationships/image" Target="../media/image655.emf"/><Relationship Id="rId43" Type="http://schemas.openxmlformats.org/officeDocument/2006/relationships/image" Target="../media/image659.emf"/><Relationship Id="rId48" Type="http://schemas.openxmlformats.org/officeDocument/2006/relationships/customXml" Target="../ink/ink1425.xml"/><Relationship Id="rId56" Type="http://schemas.openxmlformats.org/officeDocument/2006/relationships/customXml" Target="../ink/ink1429.xml"/><Relationship Id="rId8" Type="http://schemas.openxmlformats.org/officeDocument/2006/relationships/customXml" Target="../ink/ink1405.xml"/><Relationship Id="rId51" Type="http://schemas.openxmlformats.org/officeDocument/2006/relationships/image" Target="../media/image663.emf"/><Relationship Id="rId3" Type="http://schemas.openxmlformats.org/officeDocument/2006/relationships/image" Target="../media/image5100.emf"/><Relationship Id="rId12" Type="http://schemas.openxmlformats.org/officeDocument/2006/relationships/customXml" Target="../ink/ink1407.xml"/><Relationship Id="rId17" Type="http://schemas.openxmlformats.org/officeDocument/2006/relationships/image" Target="../media/image646.emf"/><Relationship Id="rId25" Type="http://schemas.openxmlformats.org/officeDocument/2006/relationships/image" Target="../media/image650.emf"/><Relationship Id="rId33" Type="http://schemas.openxmlformats.org/officeDocument/2006/relationships/image" Target="../media/image654.emf"/><Relationship Id="rId38" Type="http://schemas.openxmlformats.org/officeDocument/2006/relationships/customXml" Target="../ink/ink1420.xml"/><Relationship Id="rId46" Type="http://schemas.openxmlformats.org/officeDocument/2006/relationships/customXml" Target="../ink/ink1424.xml"/><Relationship Id="rId59" Type="http://schemas.openxmlformats.org/officeDocument/2006/relationships/image" Target="../media/image667.emf"/><Relationship Id="rId20" Type="http://schemas.openxmlformats.org/officeDocument/2006/relationships/customXml" Target="../ink/ink1411.xml"/><Relationship Id="rId41" Type="http://schemas.openxmlformats.org/officeDocument/2006/relationships/image" Target="../media/image658.emf"/><Relationship Id="rId54" Type="http://schemas.openxmlformats.org/officeDocument/2006/relationships/customXml" Target="../ink/ink142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404.xml"/><Relationship Id="rId15" Type="http://schemas.openxmlformats.org/officeDocument/2006/relationships/image" Target="../media/image645.emf"/><Relationship Id="rId23" Type="http://schemas.openxmlformats.org/officeDocument/2006/relationships/image" Target="../media/image649.emf"/><Relationship Id="rId28" Type="http://schemas.openxmlformats.org/officeDocument/2006/relationships/customXml" Target="../ink/ink1415.xml"/><Relationship Id="rId36" Type="http://schemas.openxmlformats.org/officeDocument/2006/relationships/customXml" Target="../ink/ink1419.xml"/><Relationship Id="rId49" Type="http://schemas.openxmlformats.org/officeDocument/2006/relationships/image" Target="../media/image662.emf"/><Relationship Id="rId57" Type="http://schemas.openxmlformats.org/officeDocument/2006/relationships/image" Target="../media/image666.emf"/><Relationship Id="rId10" Type="http://schemas.openxmlformats.org/officeDocument/2006/relationships/customXml" Target="../ink/ink1406.xml"/><Relationship Id="rId31" Type="http://schemas.openxmlformats.org/officeDocument/2006/relationships/image" Target="../media/image653.emf"/><Relationship Id="rId44" Type="http://schemas.openxmlformats.org/officeDocument/2006/relationships/customXml" Target="../ink/ink1423.xml"/><Relationship Id="rId52" Type="http://schemas.openxmlformats.org/officeDocument/2006/relationships/customXml" Target="../ink/ink14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customXml" Target="../ink/ink266.xml"/><Relationship Id="rId7" Type="http://schemas.openxmlformats.org/officeDocument/2006/relationships/customXml" Target="../ink/ink26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emf"/><Relationship Id="rId5" Type="http://schemas.openxmlformats.org/officeDocument/2006/relationships/customXml" Target="../ink/ink267.xml"/><Relationship Id="rId4" Type="http://schemas.openxmlformats.org/officeDocument/2006/relationships/image" Target="../media/image88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34.xml"/><Relationship Id="rId13" Type="http://schemas.openxmlformats.org/officeDocument/2006/relationships/image" Target="../media/image5170.emf"/><Relationship Id="rId18" Type="http://schemas.openxmlformats.org/officeDocument/2006/relationships/customXml" Target="../ink/ink1439.xml"/><Relationship Id="rId3" Type="http://schemas.openxmlformats.org/officeDocument/2006/relationships/image" Target="../media/image5120.emf"/><Relationship Id="rId21" Type="http://schemas.openxmlformats.org/officeDocument/2006/relationships/image" Target="../media/image5210.emf"/><Relationship Id="rId7" Type="http://schemas.openxmlformats.org/officeDocument/2006/relationships/image" Target="../media/image5140.emf"/><Relationship Id="rId12" Type="http://schemas.openxmlformats.org/officeDocument/2006/relationships/customXml" Target="../ink/ink1436.xml"/><Relationship Id="rId17" Type="http://schemas.openxmlformats.org/officeDocument/2006/relationships/image" Target="../media/image5190.emf"/><Relationship Id="rId25" Type="http://schemas.openxmlformats.org/officeDocument/2006/relationships/image" Target="../media/image5230.emf"/><Relationship Id="rId2" Type="http://schemas.openxmlformats.org/officeDocument/2006/relationships/customXml" Target="../ink/ink1431.xml"/><Relationship Id="rId16" Type="http://schemas.openxmlformats.org/officeDocument/2006/relationships/customXml" Target="../ink/ink1438.xml"/><Relationship Id="rId20" Type="http://schemas.openxmlformats.org/officeDocument/2006/relationships/customXml" Target="../ink/ink14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33.xml"/><Relationship Id="rId11" Type="http://schemas.openxmlformats.org/officeDocument/2006/relationships/image" Target="../media/image5160.emf"/><Relationship Id="rId24" Type="http://schemas.openxmlformats.org/officeDocument/2006/relationships/customXml" Target="../ink/ink1442.xml"/><Relationship Id="rId5" Type="http://schemas.openxmlformats.org/officeDocument/2006/relationships/image" Target="../media/image5130.emf"/><Relationship Id="rId15" Type="http://schemas.openxmlformats.org/officeDocument/2006/relationships/image" Target="../media/image5180.emf"/><Relationship Id="rId23" Type="http://schemas.openxmlformats.org/officeDocument/2006/relationships/image" Target="../media/image5220.emf"/><Relationship Id="rId10" Type="http://schemas.openxmlformats.org/officeDocument/2006/relationships/customXml" Target="../ink/ink1435.xml"/><Relationship Id="rId19" Type="http://schemas.openxmlformats.org/officeDocument/2006/relationships/image" Target="../media/image5200.emf"/><Relationship Id="rId4" Type="http://schemas.openxmlformats.org/officeDocument/2006/relationships/customXml" Target="../ink/ink1432.xml"/><Relationship Id="rId9" Type="http://schemas.openxmlformats.org/officeDocument/2006/relationships/image" Target="../media/image5150.emf"/><Relationship Id="rId14" Type="http://schemas.openxmlformats.org/officeDocument/2006/relationships/customXml" Target="../ink/ink1437.xml"/><Relationship Id="rId22" Type="http://schemas.openxmlformats.org/officeDocument/2006/relationships/customXml" Target="../ink/ink144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40.emf"/><Relationship Id="rId7" Type="http://schemas.openxmlformats.org/officeDocument/2006/relationships/image" Target="../media/image5260.emf"/><Relationship Id="rId2" Type="http://schemas.openxmlformats.org/officeDocument/2006/relationships/customXml" Target="../ink/ink14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45.xml"/><Relationship Id="rId5" Type="http://schemas.openxmlformats.org/officeDocument/2006/relationships/image" Target="../media/image5250.emf"/><Relationship Id="rId4" Type="http://schemas.openxmlformats.org/officeDocument/2006/relationships/customXml" Target="../ink/ink1444.xml"/></Relationships>
</file>

<file path=ppt/slides/_rels/slide5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40.emf"/><Relationship Id="rId21" Type="http://schemas.openxmlformats.org/officeDocument/2006/relationships/image" Target="../media/image5360.emf"/><Relationship Id="rId42" Type="http://schemas.openxmlformats.org/officeDocument/2006/relationships/customXml" Target="../ink/ink1466.xml"/><Relationship Id="rId63" Type="http://schemas.openxmlformats.org/officeDocument/2006/relationships/image" Target="../media/image5570.emf"/><Relationship Id="rId84" Type="http://schemas.openxmlformats.org/officeDocument/2006/relationships/customXml" Target="../ink/ink1487.xml"/><Relationship Id="rId16" Type="http://schemas.openxmlformats.org/officeDocument/2006/relationships/customXml" Target="../ink/ink1453.xml"/><Relationship Id="rId107" Type="http://schemas.openxmlformats.org/officeDocument/2006/relationships/image" Target="../media/image5790.emf"/><Relationship Id="rId11" Type="http://schemas.openxmlformats.org/officeDocument/2006/relationships/image" Target="../media/image5310.emf"/><Relationship Id="rId32" Type="http://schemas.openxmlformats.org/officeDocument/2006/relationships/customXml" Target="../ink/ink1461.xml"/><Relationship Id="rId37" Type="http://schemas.openxmlformats.org/officeDocument/2006/relationships/image" Target="../media/image5440.emf"/><Relationship Id="rId53" Type="http://schemas.openxmlformats.org/officeDocument/2006/relationships/image" Target="../media/image5520.emf"/><Relationship Id="rId58" Type="http://schemas.openxmlformats.org/officeDocument/2006/relationships/customXml" Target="../ink/ink1474.xml"/><Relationship Id="rId74" Type="http://schemas.openxmlformats.org/officeDocument/2006/relationships/customXml" Target="../ink/ink1482.xml"/><Relationship Id="rId79" Type="http://schemas.openxmlformats.org/officeDocument/2006/relationships/image" Target="../media/image5650.emf"/><Relationship Id="rId102" Type="http://schemas.openxmlformats.org/officeDocument/2006/relationships/customXml" Target="../ink/ink1496.xml"/><Relationship Id="rId123" Type="http://schemas.openxmlformats.org/officeDocument/2006/relationships/image" Target="../media/image5870.emf"/><Relationship Id="rId128" Type="http://schemas.openxmlformats.org/officeDocument/2006/relationships/customXml" Target="../ink/ink1509.xml"/><Relationship Id="rId5" Type="http://schemas.openxmlformats.org/officeDocument/2006/relationships/image" Target="../media/image5280.emf"/><Relationship Id="rId90" Type="http://schemas.openxmlformats.org/officeDocument/2006/relationships/customXml" Target="../ink/ink1490.xml"/><Relationship Id="rId95" Type="http://schemas.openxmlformats.org/officeDocument/2006/relationships/image" Target="../media/image5730.emf"/><Relationship Id="rId22" Type="http://schemas.openxmlformats.org/officeDocument/2006/relationships/customXml" Target="../ink/ink1456.xml"/><Relationship Id="rId27" Type="http://schemas.openxmlformats.org/officeDocument/2006/relationships/image" Target="../media/image5390.emf"/><Relationship Id="rId43" Type="http://schemas.openxmlformats.org/officeDocument/2006/relationships/image" Target="../media/image5470.emf"/><Relationship Id="rId48" Type="http://schemas.openxmlformats.org/officeDocument/2006/relationships/customXml" Target="../ink/ink1469.xml"/><Relationship Id="rId64" Type="http://schemas.openxmlformats.org/officeDocument/2006/relationships/customXml" Target="../ink/ink1477.xml"/><Relationship Id="rId69" Type="http://schemas.openxmlformats.org/officeDocument/2006/relationships/image" Target="../media/image5600.emf"/><Relationship Id="rId113" Type="http://schemas.openxmlformats.org/officeDocument/2006/relationships/image" Target="../media/image5820.emf"/><Relationship Id="rId118" Type="http://schemas.openxmlformats.org/officeDocument/2006/relationships/customXml" Target="../ink/ink1504.xml"/><Relationship Id="rId134" Type="http://schemas.openxmlformats.org/officeDocument/2006/relationships/customXml" Target="../ink/ink1512.xml"/><Relationship Id="rId80" Type="http://schemas.openxmlformats.org/officeDocument/2006/relationships/customXml" Target="../ink/ink1485.xml"/><Relationship Id="rId85" Type="http://schemas.openxmlformats.org/officeDocument/2006/relationships/image" Target="../media/image5680.emf"/><Relationship Id="rId12" Type="http://schemas.openxmlformats.org/officeDocument/2006/relationships/customXml" Target="../ink/ink1451.xml"/><Relationship Id="rId17" Type="http://schemas.openxmlformats.org/officeDocument/2006/relationships/image" Target="../media/image5340.emf"/><Relationship Id="rId33" Type="http://schemas.openxmlformats.org/officeDocument/2006/relationships/image" Target="../media/image5420.emf"/><Relationship Id="rId38" Type="http://schemas.openxmlformats.org/officeDocument/2006/relationships/customXml" Target="../ink/ink1464.xml"/><Relationship Id="rId59" Type="http://schemas.openxmlformats.org/officeDocument/2006/relationships/image" Target="../media/image5550.emf"/><Relationship Id="rId103" Type="http://schemas.openxmlformats.org/officeDocument/2006/relationships/image" Target="../media/image5770.emf"/><Relationship Id="rId108" Type="http://schemas.openxmlformats.org/officeDocument/2006/relationships/customXml" Target="../ink/ink1499.xml"/><Relationship Id="rId124" Type="http://schemas.openxmlformats.org/officeDocument/2006/relationships/customXml" Target="../ink/ink1507.xml"/><Relationship Id="rId129" Type="http://schemas.openxmlformats.org/officeDocument/2006/relationships/image" Target="../media/image5900.emf"/><Relationship Id="rId54" Type="http://schemas.openxmlformats.org/officeDocument/2006/relationships/customXml" Target="../ink/ink1472.xml"/><Relationship Id="rId70" Type="http://schemas.openxmlformats.org/officeDocument/2006/relationships/customXml" Target="../ink/ink1480.xml"/><Relationship Id="rId75" Type="http://schemas.openxmlformats.org/officeDocument/2006/relationships/image" Target="../media/image5630.emf"/><Relationship Id="rId91" Type="http://schemas.openxmlformats.org/officeDocument/2006/relationships/image" Target="../media/image5710.emf"/><Relationship Id="rId96" Type="http://schemas.openxmlformats.org/officeDocument/2006/relationships/customXml" Target="../ink/ink14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48.xml"/><Relationship Id="rId23" Type="http://schemas.openxmlformats.org/officeDocument/2006/relationships/image" Target="../media/image5370.emf"/><Relationship Id="rId28" Type="http://schemas.openxmlformats.org/officeDocument/2006/relationships/customXml" Target="../ink/ink1459.xml"/><Relationship Id="rId49" Type="http://schemas.openxmlformats.org/officeDocument/2006/relationships/image" Target="../media/image5500.emf"/><Relationship Id="rId114" Type="http://schemas.openxmlformats.org/officeDocument/2006/relationships/customXml" Target="../ink/ink1502.xml"/><Relationship Id="rId119" Type="http://schemas.openxmlformats.org/officeDocument/2006/relationships/image" Target="../media/image5850.emf"/><Relationship Id="rId44" Type="http://schemas.openxmlformats.org/officeDocument/2006/relationships/customXml" Target="../ink/ink1467.xml"/><Relationship Id="rId60" Type="http://schemas.openxmlformats.org/officeDocument/2006/relationships/customXml" Target="../ink/ink1475.xml"/><Relationship Id="rId65" Type="http://schemas.openxmlformats.org/officeDocument/2006/relationships/image" Target="../media/image5580.emf"/><Relationship Id="rId81" Type="http://schemas.openxmlformats.org/officeDocument/2006/relationships/image" Target="../media/image5660.emf"/><Relationship Id="rId86" Type="http://schemas.openxmlformats.org/officeDocument/2006/relationships/customXml" Target="../ink/ink1488.xml"/><Relationship Id="rId130" Type="http://schemas.openxmlformats.org/officeDocument/2006/relationships/customXml" Target="../ink/ink1510.xml"/><Relationship Id="rId135" Type="http://schemas.openxmlformats.org/officeDocument/2006/relationships/image" Target="../media/image5930.emf"/><Relationship Id="rId13" Type="http://schemas.openxmlformats.org/officeDocument/2006/relationships/image" Target="../media/image5320.emf"/><Relationship Id="rId18" Type="http://schemas.openxmlformats.org/officeDocument/2006/relationships/customXml" Target="../ink/ink1454.xml"/><Relationship Id="rId39" Type="http://schemas.openxmlformats.org/officeDocument/2006/relationships/image" Target="../media/image5450.emf"/><Relationship Id="rId109" Type="http://schemas.openxmlformats.org/officeDocument/2006/relationships/image" Target="../media/image5800.emf"/><Relationship Id="rId34" Type="http://schemas.openxmlformats.org/officeDocument/2006/relationships/customXml" Target="../ink/ink1462.xml"/><Relationship Id="rId50" Type="http://schemas.openxmlformats.org/officeDocument/2006/relationships/customXml" Target="../ink/ink1470.xml"/><Relationship Id="rId55" Type="http://schemas.openxmlformats.org/officeDocument/2006/relationships/image" Target="../media/image5530.emf"/><Relationship Id="rId76" Type="http://schemas.openxmlformats.org/officeDocument/2006/relationships/customXml" Target="../ink/ink1483.xml"/><Relationship Id="rId97" Type="http://schemas.openxmlformats.org/officeDocument/2006/relationships/image" Target="../media/image5740.emf"/><Relationship Id="rId104" Type="http://schemas.openxmlformats.org/officeDocument/2006/relationships/customXml" Target="../ink/ink1497.xml"/><Relationship Id="rId120" Type="http://schemas.openxmlformats.org/officeDocument/2006/relationships/customXml" Target="../ink/ink1505.xml"/><Relationship Id="rId125" Type="http://schemas.openxmlformats.org/officeDocument/2006/relationships/image" Target="../media/image5880.emf"/><Relationship Id="rId7" Type="http://schemas.openxmlformats.org/officeDocument/2006/relationships/image" Target="../media/image5290.emf"/><Relationship Id="rId71" Type="http://schemas.openxmlformats.org/officeDocument/2006/relationships/image" Target="../media/image5610.emf"/><Relationship Id="rId92" Type="http://schemas.openxmlformats.org/officeDocument/2006/relationships/customXml" Target="../ink/ink1491.xml"/><Relationship Id="rId2" Type="http://schemas.openxmlformats.org/officeDocument/2006/relationships/customXml" Target="../ink/ink1446.xml"/><Relationship Id="rId29" Type="http://schemas.openxmlformats.org/officeDocument/2006/relationships/image" Target="../media/image5400.emf"/><Relationship Id="rId24" Type="http://schemas.openxmlformats.org/officeDocument/2006/relationships/customXml" Target="../ink/ink1457.xml"/><Relationship Id="rId40" Type="http://schemas.openxmlformats.org/officeDocument/2006/relationships/customXml" Target="../ink/ink1465.xml"/><Relationship Id="rId45" Type="http://schemas.openxmlformats.org/officeDocument/2006/relationships/image" Target="../media/image5480.emf"/><Relationship Id="rId66" Type="http://schemas.openxmlformats.org/officeDocument/2006/relationships/customXml" Target="../ink/ink1478.xml"/><Relationship Id="rId87" Type="http://schemas.openxmlformats.org/officeDocument/2006/relationships/image" Target="../media/image5690.emf"/><Relationship Id="rId110" Type="http://schemas.openxmlformats.org/officeDocument/2006/relationships/customXml" Target="../ink/ink1500.xml"/><Relationship Id="rId115" Type="http://schemas.openxmlformats.org/officeDocument/2006/relationships/image" Target="../media/image5830.emf"/><Relationship Id="rId131" Type="http://schemas.openxmlformats.org/officeDocument/2006/relationships/image" Target="../media/image5910.emf"/><Relationship Id="rId136" Type="http://schemas.openxmlformats.org/officeDocument/2006/relationships/customXml" Target="../ink/ink1513.xml"/><Relationship Id="rId61" Type="http://schemas.openxmlformats.org/officeDocument/2006/relationships/image" Target="../media/image5560.emf"/><Relationship Id="rId82" Type="http://schemas.openxmlformats.org/officeDocument/2006/relationships/customXml" Target="../ink/ink1486.xml"/><Relationship Id="rId19" Type="http://schemas.openxmlformats.org/officeDocument/2006/relationships/image" Target="../media/image5350.emf"/><Relationship Id="rId14" Type="http://schemas.openxmlformats.org/officeDocument/2006/relationships/customXml" Target="../ink/ink1452.xml"/><Relationship Id="rId30" Type="http://schemas.openxmlformats.org/officeDocument/2006/relationships/customXml" Target="../ink/ink1460.xml"/><Relationship Id="rId35" Type="http://schemas.openxmlformats.org/officeDocument/2006/relationships/image" Target="../media/image5430.emf"/><Relationship Id="rId56" Type="http://schemas.openxmlformats.org/officeDocument/2006/relationships/customXml" Target="../ink/ink1473.xml"/><Relationship Id="rId77" Type="http://schemas.openxmlformats.org/officeDocument/2006/relationships/image" Target="../media/image5640.emf"/><Relationship Id="rId100" Type="http://schemas.openxmlformats.org/officeDocument/2006/relationships/customXml" Target="../ink/ink1495.xml"/><Relationship Id="rId105" Type="http://schemas.openxmlformats.org/officeDocument/2006/relationships/image" Target="../media/image5780.emf"/><Relationship Id="rId126" Type="http://schemas.openxmlformats.org/officeDocument/2006/relationships/customXml" Target="../ink/ink1508.xml"/><Relationship Id="rId8" Type="http://schemas.openxmlformats.org/officeDocument/2006/relationships/customXml" Target="../ink/ink1449.xml"/><Relationship Id="rId51" Type="http://schemas.openxmlformats.org/officeDocument/2006/relationships/image" Target="../media/image5510.emf"/><Relationship Id="rId72" Type="http://schemas.openxmlformats.org/officeDocument/2006/relationships/customXml" Target="../ink/ink1481.xml"/><Relationship Id="rId93" Type="http://schemas.openxmlformats.org/officeDocument/2006/relationships/image" Target="../media/image5720.emf"/><Relationship Id="rId98" Type="http://schemas.openxmlformats.org/officeDocument/2006/relationships/customXml" Target="../ink/ink1494.xml"/><Relationship Id="rId121" Type="http://schemas.openxmlformats.org/officeDocument/2006/relationships/image" Target="../media/image5860.emf"/><Relationship Id="rId3" Type="http://schemas.openxmlformats.org/officeDocument/2006/relationships/image" Target="../media/image5270.emf"/><Relationship Id="rId25" Type="http://schemas.openxmlformats.org/officeDocument/2006/relationships/image" Target="../media/image5380.emf"/><Relationship Id="rId46" Type="http://schemas.openxmlformats.org/officeDocument/2006/relationships/customXml" Target="../ink/ink1468.xml"/><Relationship Id="rId67" Type="http://schemas.openxmlformats.org/officeDocument/2006/relationships/image" Target="../media/image5590.emf"/><Relationship Id="rId116" Type="http://schemas.openxmlformats.org/officeDocument/2006/relationships/customXml" Target="../ink/ink1503.xml"/><Relationship Id="rId137" Type="http://schemas.openxmlformats.org/officeDocument/2006/relationships/image" Target="../media/image5940.emf"/><Relationship Id="rId20" Type="http://schemas.openxmlformats.org/officeDocument/2006/relationships/customXml" Target="../ink/ink1455.xml"/><Relationship Id="rId41" Type="http://schemas.openxmlformats.org/officeDocument/2006/relationships/image" Target="../media/image5460.emf"/><Relationship Id="rId62" Type="http://schemas.openxmlformats.org/officeDocument/2006/relationships/customXml" Target="../ink/ink1476.xml"/><Relationship Id="rId83" Type="http://schemas.openxmlformats.org/officeDocument/2006/relationships/image" Target="../media/image5670.emf"/><Relationship Id="rId88" Type="http://schemas.openxmlformats.org/officeDocument/2006/relationships/customXml" Target="../ink/ink1489.xml"/><Relationship Id="rId111" Type="http://schemas.openxmlformats.org/officeDocument/2006/relationships/image" Target="../media/image5810.emf"/><Relationship Id="rId132" Type="http://schemas.openxmlformats.org/officeDocument/2006/relationships/customXml" Target="../ink/ink1511.xml"/><Relationship Id="rId15" Type="http://schemas.openxmlformats.org/officeDocument/2006/relationships/image" Target="../media/image5330.emf"/><Relationship Id="rId36" Type="http://schemas.openxmlformats.org/officeDocument/2006/relationships/customXml" Target="../ink/ink1463.xml"/><Relationship Id="rId57" Type="http://schemas.openxmlformats.org/officeDocument/2006/relationships/image" Target="../media/image5540.emf"/><Relationship Id="rId106" Type="http://schemas.openxmlformats.org/officeDocument/2006/relationships/customXml" Target="../ink/ink1498.xml"/><Relationship Id="rId127" Type="http://schemas.openxmlformats.org/officeDocument/2006/relationships/image" Target="../media/image5890.emf"/><Relationship Id="rId10" Type="http://schemas.openxmlformats.org/officeDocument/2006/relationships/customXml" Target="../ink/ink1450.xml"/><Relationship Id="rId31" Type="http://schemas.openxmlformats.org/officeDocument/2006/relationships/image" Target="../media/image5410.emf"/><Relationship Id="rId52" Type="http://schemas.openxmlformats.org/officeDocument/2006/relationships/customXml" Target="../ink/ink1471.xml"/><Relationship Id="rId73" Type="http://schemas.openxmlformats.org/officeDocument/2006/relationships/image" Target="../media/image5620.emf"/><Relationship Id="rId78" Type="http://schemas.openxmlformats.org/officeDocument/2006/relationships/customXml" Target="../ink/ink1484.xml"/><Relationship Id="rId94" Type="http://schemas.openxmlformats.org/officeDocument/2006/relationships/customXml" Target="../ink/ink1492.xml"/><Relationship Id="rId99" Type="http://schemas.openxmlformats.org/officeDocument/2006/relationships/image" Target="../media/image5750.emf"/><Relationship Id="rId101" Type="http://schemas.openxmlformats.org/officeDocument/2006/relationships/image" Target="../media/image5760.emf"/><Relationship Id="rId122" Type="http://schemas.openxmlformats.org/officeDocument/2006/relationships/customXml" Target="../ink/ink1506.xml"/><Relationship Id="rId4" Type="http://schemas.openxmlformats.org/officeDocument/2006/relationships/customXml" Target="../ink/ink1447.xml"/><Relationship Id="rId9" Type="http://schemas.openxmlformats.org/officeDocument/2006/relationships/image" Target="../media/image5300.emf"/><Relationship Id="rId26" Type="http://schemas.openxmlformats.org/officeDocument/2006/relationships/customXml" Target="../ink/ink1458.xml"/><Relationship Id="rId47" Type="http://schemas.openxmlformats.org/officeDocument/2006/relationships/image" Target="../media/image5490.emf"/><Relationship Id="rId68" Type="http://schemas.openxmlformats.org/officeDocument/2006/relationships/customXml" Target="../ink/ink1479.xml"/><Relationship Id="rId89" Type="http://schemas.openxmlformats.org/officeDocument/2006/relationships/image" Target="../media/image5700.emf"/><Relationship Id="rId112" Type="http://schemas.openxmlformats.org/officeDocument/2006/relationships/customXml" Target="../ink/ink1501.xml"/><Relationship Id="rId133" Type="http://schemas.openxmlformats.org/officeDocument/2006/relationships/image" Target="../media/image5920.emf"/></Relationships>
</file>

<file path=ppt/slides/_rels/slide5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8.emf"/><Relationship Id="rId21" Type="http://schemas.openxmlformats.org/officeDocument/2006/relationships/image" Target="../media/image6040.emf"/><Relationship Id="rId42" Type="http://schemas.openxmlformats.org/officeDocument/2006/relationships/customXml" Target="../ink/ink1534.xml"/><Relationship Id="rId63" Type="http://schemas.openxmlformats.org/officeDocument/2006/relationships/image" Target="../media/image625.emf"/><Relationship Id="rId84" Type="http://schemas.openxmlformats.org/officeDocument/2006/relationships/customXml" Target="../ink/ink1555.xml"/><Relationship Id="rId138" Type="http://schemas.openxmlformats.org/officeDocument/2006/relationships/customXml" Target="../ink/ink1582.xml"/><Relationship Id="rId107" Type="http://schemas.openxmlformats.org/officeDocument/2006/relationships/image" Target="../media/image5700.emf"/><Relationship Id="rId11" Type="http://schemas.openxmlformats.org/officeDocument/2006/relationships/image" Target="../media/image5990.emf"/><Relationship Id="rId32" Type="http://schemas.openxmlformats.org/officeDocument/2006/relationships/customXml" Target="../ink/ink1529.xml"/><Relationship Id="rId53" Type="http://schemas.openxmlformats.org/officeDocument/2006/relationships/image" Target="../media/image620.emf"/><Relationship Id="rId74" Type="http://schemas.openxmlformats.org/officeDocument/2006/relationships/customXml" Target="../ink/ink1550.xml"/><Relationship Id="rId128" Type="http://schemas.openxmlformats.org/officeDocument/2006/relationships/customXml" Target="../ink/ink1577.xml"/><Relationship Id="rId149" Type="http://schemas.openxmlformats.org/officeDocument/2006/relationships/image" Target="../media/image694.emf"/><Relationship Id="rId5" Type="http://schemas.openxmlformats.org/officeDocument/2006/relationships/image" Target="../media/image5960.emf"/><Relationship Id="rId95" Type="http://schemas.openxmlformats.org/officeDocument/2006/relationships/image" Target="../media/image668.emf"/><Relationship Id="rId22" Type="http://schemas.openxmlformats.org/officeDocument/2006/relationships/customXml" Target="../ink/ink1524.xml"/><Relationship Id="rId27" Type="http://schemas.openxmlformats.org/officeDocument/2006/relationships/image" Target="../media/image6070.emf"/><Relationship Id="rId43" Type="http://schemas.openxmlformats.org/officeDocument/2006/relationships/image" Target="../media/image615.emf"/><Relationship Id="rId48" Type="http://schemas.openxmlformats.org/officeDocument/2006/relationships/customXml" Target="../ink/ink1537.xml"/><Relationship Id="rId64" Type="http://schemas.openxmlformats.org/officeDocument/2006/relationships/customXml" Target="../ink/ink1545.xml"/><Relationship Id="rId69" Type="http://schemas.openxmlformats.org/officeDocument/2006/relationships/image" Target="../media/image628.emf"/><Relationship Id="rId113" Type="http://schemas.openxmlformats.org/officeDocument/2006/relationships/image" Target="../media/image676.emf"/><Relationship Id="rId118" Type="http://schemas.openxmlformats.org/officeDocument/2006/relationships/customXml" Target="../ink/ink1572.xml"/><Relationship Id="rId134" Type="http://schemas.openxmlformats.org/officeDocument/2006/relationships/customXml" Target="../ink/ink1580.xml"/><Relationship Id="rId139" Type="http://schemas.openxmlformats.org/officeDocument/2006/relationships/image" Target="../media/image689.emf"/><Relationship Id="rId80" Type="http://schemas.openxmlformats.org/officeDocument/2006/relationships/customXml" Target="../ink/ink1553.xml"/><Relationship Id="rId85" Type="http://schemas.openxmlformats.org/officeDocument/2006/relationships/image" Target="../media/image636.emf"/><Relationship Id="rId150" Type="http://schemas.openxmlformats.org/officeDocument/2006/relationships/customXml" Target="../ink/ink1588.xml"/><Relationship Id="rId155" Type="http://schemas.openxmlformats.org/officeDocument/2006/relationships/image" Target="../media/image697.emf"/><Relationship Id="rId12" Type="http://schemas.openxmlformats.org/officeDocument/2006/relationships/customXml" Target="../ink/ink1519.xml"/><Relationship Id="rId17" Type="http://schemas.openxmlformats.org/officeDocument/2006/relationships/image" Target="../media/image6020.emf"/><Relationship Id="rId33" Type="http://schemas.openxmlformats.org/officeDocument/2006/relationships/image" Target="../media/image610.emf"/><Relationship Id="rId38" Type="http://schemas.openxmlformats.org/officeDocument/2006/relationships/customXml" Target="../ink/ink1532.xml"/><Relationship Id="rId59" Type="http://schemas.openxmlformats.org/officeDocument/2006/relationships/image" Target="../media/image623.emf"/><Relationship Id="rId103" Type="http://schemas.openxmlformats.org/officeDocument/2006/relationships/image" Target="../media/image672.emf"/><Relationship Id="rId108" Type="http://schemas.openxmlformats.org/officeDocument/2006/relationships/customXml" Target="../ink/ink1567.xml"/><Relationship Id="rId124" Type="http://schemas.openxmlformats.org/officeDocument/2006/relationships/customXml" Target="../ink/ink1575.xml"/><Relationship Id="rId129" Type="http://schemas.openxmlformats.org/officeDocument/2006/relationships/image" Target="../media/image684.emf"/><Relationship Id="rId54" Type="http://schemas.openxmlformats.org/officeDocument/2006/relationships/customXml" Target="../ink/ink1540.xml"/><Relationship Id="rId70" Type="http://schemas.openxmlformats.org/officeDocument/2006/relationships/customXml" Target="../ink/ink1548.xml"/><Relationship Id="rId75" Type="http://schemas.openxmlformats.org/officeDocument/2006/relationships/image" Target="../media/image631.emf"/><Relationship Id="rId91" Type="http://schemas.openxmlformats.org/officeDocument/2006/relationships/image" Target="../media/image639.emf"/><Relationship Id="rId96" Type="http://schemas.openxmlformats.org/officeDocument/2006/relationships/customXml" Target="../ink/ink1561.xml"/><Relationship Id="rId140" Type="http://schemas.openxmlformats.org/officeDocument/2006/relationships/customXml" Target="../ink/ink1583.xml"/><Relationship Id="rId145" Type="http://schemas.openxmlformats.org/officeDocument/2006/relationships/image" Target="../media/image69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16.xml"/><Relationship Id="rId23" Type="http://schemas.openxmlformats.org/officeDocument/2006/relationships/image" Target="../media/image6050.emf"/><Relationship Id="rId28" Type="http://schemas.openxmlformats.org/officeDocument/2006/relationships/customXml" Target="../ink/ink1527.xml"/><Relationship Id="rId49" Type="http://schemas.openxmlformats.org/officeDocument/2006/relationships/image" Target="../media/image618.emf"/><Relationship Id="rId114" Type="http://schemas.openxmlformats.org/officeDocument/2006/relationships/customXml" Target="../ink/ink1570.xml"/><Relationship Id="rId119" Type="http://schemas.openxmlformats.org/officeDocument/2006/relationships/image" Target="../media/image679.emf"/><Relationship Id="rId44" Type="http://schemas.openxmlformats.org/officeDocument/2006/relationships/customXml" Target="../ink/ink1535.xml"/><Relationship Id="rId60" Type="http://schemas.openxmlformats.org/officeDocument/2006/relationships/customXml" Target="../ink/ink1543.xml"/><Relationship Id="rId65" Type="http://schemas.openxmlformats.org/officeDocument/2006/relationships/image" Target="../media/image626.emf"/><Relationship Id="rId81" Type="http://schemas.openxmlformats.org/officeDocument/2006/relationships/image" Target="../media/image634.emf"/><Relationship Id="rId86" Type="http://schemas.openxmlformats.org/officeDocument/2006/relationships/customXml" Target="../ink/ink1556.xml"/><Relationship Id="rId130" Type="http://schemas.openxmlformats.org/officeDocument/2006/relationships/customXml" Target="../ink/ink1578.xml"/><Relationship Id="rId135" Type="http://schemas.openxmlformats.org/officeDocument/2006/relationships/image" Target="../media/image687.emf"/><Relationship Id="rId151" Type="http://schemas.openxmlformats.org/officeDocument/2006/relationships/image" Target="../media/image695.emf"/><Relationship Id="rId13" Type="http://schemas.openxmlformats.org/officeDocument/2006/relationships/image" Target="../media/image6000.emf"/><Relationship Id="rId18" Type="http://schemas.openxmlformats.org/officeDocument/2006/relationships/customXml" Target="../ink/ink1522.xml"/><Relationship Id="rId39" Type="http://schemas.openxmlformats.org/officeDocument/2006/relationships/image" Target="../media/image613.emf"/><Relationship Id="rId109" Type="http://schemas.openxmlformats.org/officeDocument/2006/relationships/image" Target="../media/image674.emf"/><Relationship Id="rId34" Type="http://schemas.openxmlformats.org/officeDocument/2006/relationships/customXml" Target="../ink/ink1530.xml"/><Relationship Id="rId50" Type="http://schemas.openxmlformats.org/officeDocument/2006/relationships/customXml" Target="../ink/ink1538.xml"/><Relationship Id="rId55" Type="http://schemas.openxmlformats.org/officeDocument/2006/relationships/image" Target="../media/image621.emf"/><Relationship Id="rId76" Type="http://schemas.openxmlformats.org/officeDocument/2006/relationships/customXml" Target="../ink/ink1551.xml"/><Relationship Id="rId97" Type="http://schemas.openxmlformats.org/officeDocument/2006/relationships/image" Target="../media/image669.emf"/><Relationship Id="rId104" Type="http://schemas.openxmlformats.org/officeDocument/2006/relationships/customXml" Target="../ink/ink1565.xml"/><Relationship Id="rId120" Type="http://schemas.openxmlformats.org/officeDocument/2006/relationships/customXml" Target="../ink/ink1573.xml"/><Relationship Id="rId125" Type="http://schemas.openxmlformats.org/officeDocument/2006/relationships/image" Target="../media/image682.emf"/><Relationship Id="rId141" Type="http://schemas.openxmlformats.org/officeDocument/2006/relationships/image" Target="../media/image690.emf"/><Relationship Id="rId146" Type="http://schemas.openxmlformats.org/officeDocument/2006/relationships/customXml" Target="../ink/ink1586.xml"/><Relationship Id="rId7" Type="http://schemas.openxmlformats.org/officeDocument/2006/relationships/image" Target="../media/image5970.emf"/><Relationship Id="rId71" Type="http://schemas.openxmlformats.org/officeDocument/2006/relationships/image" Target="../media/image629.emf"/><Relationship Id="rId92" Type="http://schemas.openxmlformats.org/officeDocument/2006/relationships/customXml" Target="../ink/ink1559.xml"/><Relationship Id="rId2" Type="http://schemas.openxmlformats.org/officeDocument/2006/relationships/customXml" Target="../ink/ink1514.xml"/><Relationship Id="rId29" Type="http://schemas.openxmlformats.org/officeDocument/2006/relationships/image" Target="../media/image608.emf"/><Relationship Id="rId24" Type="http://schemas.openxmlformats.org/officeDocument/2006/relationships/customXml" Target="../ink/ink1525.xml"/><Relationship Id="rId40" Type="http://schemas.openxmlformats.org/officeDocument/2006/relationships/customXml" Target="../ink/ink1533.xml"/><Relationship Id="rId45" Type="http://schemas.openxmlformats.org/officeDocument/2006/relationships/image" Target="../media/image616.emf"/><Relationship Id="rId66" Type="http://schemas.openxmlformats.org/officeDocument/2006/relationships/customXml" Target="../ink/ink1546.xml"/><Relationship Id="rId87" Type="http://schemas.openxmlformats.org/officeDocument/2006/relationships/image" Target="../media/image637.emf"/><Relationship Id="rId110" Type="http://schemas.openxmlformats.org/officeDocument/2006/relationships/customXml" Target="../ink/ink1568.xml"/><Relationship Id="rId115" Type="http://schemas.openxmlformats.org/officeDocument/2006/relationships/image" Target="../media/image677.emf"/><Relationship Id="rId131" Type="http://schemas.openxmlformats.org/officeDocument/2006/relationships/image" Target="../media/image685.emf"/><Relationship Id="rId136" Type="http://schemas.openxmlformats.org/officeDocument/2006/relationships/customXml" Target="../ink/ink1581.xml"/><Relationship Id="rId61" Type="http://schemas.openxmlformats.org/officeDocument/2006/relationships/image" Target="../media/image624.emf"/><Relationship Id="rId82" Type="http://schemas.openxmlformats.org/officeDocument/2006/relationships/customXml" Target="../ink/ink1554.xml"/><Relationship Id="rId152" Type="http://schemas.openxmlformats.org/officeDocument/2006/relationships/customXml" Target="../ink/ink1589.xml"/><Relationship Id="rId19" Type="http://schemas.openxmlformats.org/officeDocument/2006/relationships/image" Target="../media/image6030.emf"/><Relationship Id="rId14" Type="http://schemas.openxmlformats.org/officeDocument/2006/relationships/customXml" Target="../ink/ink1520.xml"/><Relationship Id="rId30" Type="http://schemas.openxmlformats.org/officeDocument/2006/relationships/customXml" Target="../ink/ink1528.xml"/><Relationship Id="rId35" Type="http://schemas.openxmlformats.org/officeDocument/2006/relationships/image" Target="../media/image611.emf"/><Relationship Id="rId56" Type="http://schemas.openxmlformats.org/officeDocument/2006/relationships/customXml" Target="../ink/ink1541.xml"/><Relationship Id="rId77" Type="http://schemas.openxmlformats.org/officeDocument/2006/relationships/image" Target="../media/image632.emf"/><Relationship Id="rId100" Type="http://schemas.openxmlformats.org/officeDocument/2006/relationships/customXml" Target="../ink/ink1563.xml"/><Relationship Id="rId105" Type="http://schemas.openxmlformats.org/officeDocument/2006/relationships/image" Target="../media/image673.emf"/><Relationship Id="rId126" Type="http://schemas.openxmlformats.org/officeDocument/2006/relationships/customXml" Target="../ink/ink1576.xml"/><Relationship Id="rId147" Type="http://schemas.openxmlformats.org/officeDocument/2006/relationships/image" Target="../media/image693.emf"/><Relationship Id="rId8" Type="http://schemas.openxmlformats.org/officeDocument/2006/relationships/customXml" Target="../ink/ink1517.xml"/><Relationship Id="rId51" Type="http://schemas.openxmlformats.org/officeDocument/2006/relationships/image" Target="../media/image619.emf"/><Relationship Id="rId72" Type="http://schemas.openxmlformats.org/officeDocument/2006/relationships/customXml" Target="../ink/ink1549.xml"/><Relationship Id="rId93" Type="http://schemas.openxmlformats.org/officeDocument/2006/relationships/image" Target="../media/image665.emf"/><Relationship Id="rId98" Type="http://schemas.openxmlformats.org/officeDocument/2006/relationships/customXml" Target="../ink/ink1562.xml"/><Relationship Id="rId121" Type="http://schemas.openxmlformats.org/officeDocument/2006/relationships/image" Target="../media/image680.emf"/><Relationship Id="rId142" Type="http://schemas.openxmlformats.org/officeDocument/2006/relationships/customXml" Target="../ink/ink1584.xml"/><Relationship Id="rId3" Type="http://schemas.openxmlformats.org/officeDocument/2006/relationships/image" Target="../media/image5950.emf"/><Relationship Id="rId25" Type="http://schemas.openxmlformats.org/officeDocument/2006/relationships/image" Target="../media/image6060.emf"/><Relationship Id="rId46" Type="http://schemas.openxmlformats.org/officeDocument/2006/relationships/customXml" Target="../ink/ink1536.xml"/><Relationship Id="rId67" Type="http://schemas.openxmlformats.org/officeDocument/2006/relationships/image" Target="../media/image627.emf"/><Relationship Id="rId116" Type="http://schemas.openxmlformats.org/officeDocument/2006/relationships/customXml" Target="../ink/ink1571.xml"/><Relationship Id="rId137" Type="http://schemas.openxmlformats.org/officeDocument/2006/relationships/image" Target="../media/image688.emf"/><Relationship Id="rId20" Type="http://schemas.openxmlformats.org/officeDocument/2006/relationships/customXml" Target="../ink/ink1523.xml"/><Relationship Id="rId41" Type="http://schemas.openxmlformats.org/officeDocument/2006/relationships/image" Target="../media/image614.emf"/><Relationship Id="rId62" Type="http://schemas.openxmlformats.org/officeDocument/2006/relationships/customXml" Target="../ink/ink1544.xml"/><Relationship Id="rId83" Type="http://schemas.openxmlformats.org/officeDocument/2006/relationships/image" Target="../media/image635.emf"/><Relationship Id="rId88" Type="http://schemas.openxmlformats.org/officeDocument/2006/relationships/customXml" Target="../ink/ink1557.xml"/><Relationship Id="rId111" Type="http://schemas.openxmlformats.org/officeDocument/2006/relationships/image" Target="../media/image675.emf"/><Relationship Id="rId132" Type="http://schemas.openxmlformats.org/officeDocument/2006/relationships/customXml" Target="../ink/ink1579.xml"/><Relationship Id="rId153" Type="http://schemas.openxmlformats.org/officeDocument/2006/relationships/image" Target="../media/image696.emf"/><Relationship Id="rId15" Type="http://schemas.openxmlformats.org/officeDocument/2006/relationships/image" Target="../media/image6010.emf"/><Relationship Id="rId36" Type="http://schemas.openxmlformats.org/officeDocument/2006/relationships/customXml" Target="../ink/ink1531.xml"/><Relationship Id="rId57" Type="http://schemas.openxmlformats.org/officeDocument/2006/relationships/image" Target="../media/image622.emf"/><Relationship Id="rId106" Type="http://schemas.openxmlformats.org/officeDocument/2006/relationships/customXml" Target="../ink/ink1566.xml"/><Relationship Id="rId127" Type="http://schemas.openxmlformats.org/officeDocument/2006/relationships/image" Target="../media/image683.emf"/><Relationship Id="rId10" Type="http://schemas.openxmlformats.org/officeDocument/2006/relationships/customXml" Target="../ink/ink1518.xml"/><Relationship Id="rId31" Type="http://schemas.openxmlformats.org/officeDocument/2006/relationships/image" Target="../media/image609.emf"/><Relationship Id="rId52" Type="http://schemas.openxmlformats.org/officeDocument/2006/relationships/customXml" Target="../ink/ink1539.xml"/><Relationship Id="rId73" Type="http://schemas.openxmlformats.org/officeDocument/2006/relationships/image" Target="../media/image630.emf"/><Relationship Id="rId78" Type="http://schemas.openxmlformats.org/officeDocument/2006/relationships/customXml" Target="../ink/ink1552.xml"/><Relationship Id="rId94" Type="http://schemas.openxmlformats.org/officeDocument/2006/relationships/customXml" Target="../ink/ink1560.xml"/><Relationship Id="rId99" Type="http://schemas.openxmlformats.org/officeDocument/2006/relationships/image" Target="../media/image670.emf"/><Relationship Id="rId101" Type="http://schemas.openxmlformats.org/officeDocument/2006/relationships/image" Target="../media/image671.emf"/><Relationship Id="rId122" Type="http://schemas.openxmlformats.org/officeDocument/2006/relationships/customXml" Target="../ink/ink1574.xml"/><Relationship Id="rId143" Type="http://schemas.openxmlformats.org/officeDocument/2006/relationships/image" Target="../media/image691.emf"/><Relationship Id="rId148" Type="http://schemas.openxmlformats.org/officeDocument/2006/relationships/customXml" Target="../ink/ink1587.xml"/><Relationship Id="rId4" Type="http://schemas.openxmlformats.org/officeDocument/2006/relationships/customXml" Target="../ink/ink1515.xml"/><Relationship Id="rId9" Type="http://schemas.openxmlformats.org/officeDocument/2006/relationships/image" Target="../media/image5980.emf"/><Relationship Id="rId26" Type="http://schemas.openxmlformats.org/officeDocument/2006/relationships/customXml" Target="../ink/ink1526.xml"/><Relationship Id="rId47" Type="http://schemas.openxmlformats.org/officeDocument/2006/relationships/image" Target="../media/image617.emf"/><Relationship Id="rId68" Type="http://schemas.openxmlformats.org/officeDocument/2006/relationships/customXml" Target="../ink/ink1547.xml"/><Relationship Id="rId89" Type="http://schemas.openxmlformats.org/officeDocument/2006/relationships/image" Target="../media/image638.emf"/><Relationship Id="rId112" Type="http://schemas.openxmlformats.org/officeDocument/2006/relationships/customXml" Target="../ink/ink1569.xml"/><Relationship Id="rId133" Type="http://schemas.openxmlformats.org/officeDocument/2006/relationships/image" Target="../media/image686.emf"/><Relationship Id="rId154" Type="http://schemas.openxmlformats.org/officeDocument/2006/relationships/customXml" Target="../ink/ink1590.xml"/><Relationship Id="rId16" Type="http://schemas.openxmlformats.org/officeDocument/2006/relationships/customXml" Target="../ink/ink1521.xml"/><Relationship Id="rId37" Type="http://schemas.openxmlformats.org/officeDocument/2006/relationships/image" Target="../media/image612.emf"/><Relationship Id="rId58" Type="http://schemas.openxmlformats.org/officeDocument/2006/relationships/customXml" Target="../ink/ink1542.xml"/><Relationship Id="rId79" Type="http://schemas.openxmlformats.org/officeDocument/2006/relationships/image" Target="../media/image633.emf"/><Relationship Id="rId102" Type="http://schemas.openxmlformats.org/officeDocument/2006/relationships/customXml" Target="../ink/ink1564.xml"/><Relationship Id="rId123" Type="http://schemas.openxmlformats.org/officeDocument/2006/relationships/image" Target="../media/image681.emf"/><Relationship Id="rId144" Type="http://schemas.openxmlformats.org/officeDocument/2006/relationships/customXml" Target="../ink/ink1585.xml"/><Relationship Id="rId90" Type="http://schemas.openxmlformats.org/officeDocument/2006/relationships/customXml" Target="../ink/ink1558.xml"/></Relationships>
</file>

<file path=ppt/slides/_rels/slide5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56.emf"/><Relationship Id="rId21" Type="http://schemas.openxmlformats.org/officeDocument/2006/relationships/image" Target="../media/image708.emf"/><Relationship Id="rId42" Type="http://schemas.openxmlformats.org/officeDocument/2006/relationships/customXml" Target="../ink/ink1605.xml"/><Relationship Id="rId63" Type="http://schemas.openxmlformats.org/officeDocument/2006/relationships/image" Target="../media/image729.emf"/><Relationship Id="rId84" Type="http://schemas.openxmlformats.org/officeDocument/2006/relationships/customXml" Target="../ink/ink1626.xml"/><Relationship Id="rId138" Type="http://schemas.openxmlformats.org/officeDocument/2006/relationships/customXml" Target="../ink/ink1653.xml"/><Relationship Id="rId159" Type="http://schemas.openxmlformats.org/officeDocument/2006/relationships/image" Target="../media/image777.emf"/><Relationship Id="rId170" Type="http://schemas.openxmlformats.org/officeDocument/2006/relationships/customXml" Target="../ink/ink1669.xml"/><Relationship Id="rId107" Type="http://schemas.openxmlformats.org/officeDocument/2006/relationships/image" Target="../media/image751.emf"/><Relationship Id="rId11" Type="http://schemas.openxmlformats.org/officeDocument/2006/relationships/image" Target="../media/image703.emf"/><Relationship Id="rId53" Type="http://schemas.openxmlformats.org/officeDocument/2006/relationships/image" Target="../media/image724.emf"/><Relationship Id="rId74" Type="http://schemas.openxmlformats.org/officeDocument/2006/relationships/customXml" Target="../ink/ink1621.xml"/><Relationship Id="rId128" Type="http://schemas.openxmlformats.org/officeDocument/2006/relationships/customXml" Target="../ink/ink1648.xml"/><Relationship Id="rId149" Type="http://schemas.openxmlformats.org/officeDocument/2006/relationships/image" Target="../media/image772.emf"/><Relationship Id="rId5" Type="http://schemas.openxmlformats.org/officeDocument/2006/relationships/image" Target="../media/image700.emf"/><Relationship Id="rId95" Type="http://schemas.openxmlformats.org/officeDocument/2006/relationships/image" Target="../media/image745.emf"/><Relationship Id="rId160" Type="http://schemas.openxmlformats.org/officeDocument/2006/relationships/customXml" Target="../ink/ink1664.xml"/><Relationship Id="rId22" Type="http://schemas.openxmlformats.org/officeDocument/2006/relationships/customXml" Target="../ink/ink1600.xml"/><Relationship Id="rId43" Type="http://schemas.openxmlformats.org/officeDocument/2006/relationships/image" Target="../media/image719.emf"/><Relationship Id="rId64" Type="http://schemas.openxmlformats.org/officeDocument/2006/relationships/customXml" Target="../ink/ink1616.xml"/><Relationship Id="rId118" Type="http://schemas.openxmlformats.org/officeDocument/2006/relationships/customXml" Target="../ink/ink1643.xml"/><Relationship Id="rId139" Type="http://schemas.openxmlformats.org/officeDocument/2006/relationships/image" Target="../media/image767.emf"/><Relationship Id="rId85" Type="http://schemas.openxmlformats.org/officeDocument/2006/relationships/image" Target="../media/image740.emf"/><Relationship Id="rId150" Type="http://schemas.openxmlformats.org/officeDocument/2006/relationships/customXml" Target="../ink/ink1659.xml"/><Relationship Id="rId171" Type="http://schemas.openxmlformats.org/officeDocument/2006/relationships/image" Target="../media/image783.emf"/><Relationship Id="rId12" Type="http://schemas.openxmlformats.org/officeDocument/2006/relationships/customXml" Target="../ink/ink1595.xml"/><Relationship Id="rId33" Type="http://schemas.openxmlformats.org/officeDocument/2006/relationships/image" Target="../media/image714.emf"/><Relationship Id="rId108" Type="http://schemas.openxmlformats.org/officeDocument/2006/relationships/customXml" Target="../ink/ink1638.xml"/><Relationship Id="rId129" Type="http://schemas.openxmlformats.org/officeDocument/2006/relationships/image" Target="../media/image762.emf"/><Relationship Id="rId54" Type="http://schemas.openxmlformats.org/officeDocument/2006/relationships/customXml" Target="../ink/ink1611.xml"/><Relationship Id="rId70" Type="http://schemas.openxmlformats.org/officeDocument/2006/relationships/customXml" Target="../ink/ink1619.xml"/><Relationship Id="rId75" Type="http://schemas.openxmlformats.org/officeDocument/2006/relationships/image" Target="../media/image735.emf"/><Relationship Id="rId91" Type="http://schemas.openxmlformats.org/officeDocument/2006/relationships/image" Target="../media/image743.emf"/><Relationship Id="rId96" Type="http://schemas.openxmlformats.org/officeDocument/2006/relationships/customXml" Target="../ink/ink1632.xml"/><Relationship Id="rId140" Type="http://schemas.openxmlformats.org/officeDocument/2006/relationships/customXml" Target="../ink/ink1654.xml"/><Relationship Id="rId145" Type="http://schemas.openxmlformats.org/officeDocument/2006/relationships/image" Target="../media/image770.emf"/><Relationship Id="rId161" Type="http://schemas.openxmlformats.org/officeDocument/2006/relationships/image" Target="../media/image778.emf"/><Relationship Id="rId166" Type="http://schemas.openxmlformats.org/officeDocument/2006/relationships/customXml" Target="../ink/ink16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92.xml"/><Relationship Id="rId49" Type="http://schemas.openxmlformats.org/officeDocument/2006/relationships/image" Target="../media/image722.emf"/><Relationship Id="rId114" Type="http://schemas.openxmlformats.org/officeDocument/2006/relationships/customXml" Target="../ink/ink1641.xml"/><Relationship Id="rId119" Type="http://schemas.openxmlformats.org/officeDocument/2006/relationships/image" Target="../media/image757.emf"/><Relationship Id="rId44" Type="http://schemas.openxmlformats.org/officeDocument/2006/relationships/customXml" Target="../ink/ink1606.xml"/><Relationship Id="rId60" Type="http://schemas.openxmlformats.org/officeDocument/2006/relationships/customXml" Target="../ink/ink1614.xml"/><Relationship Id="rId65" Type="http://schemas.openxmlformats.org/officeDocument/2006/relationships/image" Target="../media/image730.emf"/><Relationship Id="rId81" Type="http://schemas.openxmlformats.org/officeDocument/2006/relationships/image" Target="../media/image738.emf"/><Relationship Id="rId86" Type="http://schemas.openxmlformats.org/officeDocument/2006/relationships/customXml" Target="../ink/ink1627.xml"/><Relationship Id="rId130" Type="http://schemas.openxmlformats.org/officeDocument/2006/relationships/customXml" Target="../ink/ink1649.xml"/><Relationship Id="rId135" Type="http://schemas.openxmlformats.org/officeDocument/2006/relationships/image" Target="../media/image765.emf"/><Relationship Id="rId151" Type="http://schemas.openxmlformats.org/officeDocument/2006/relationships/image" Target="../media/image773.emf"/><Relationship Id="rId156" Type="http://schemas.openxmlformats.org/officeDocument/2006/relationships/customXml" Target="../ink/ink1662.xml"/><Relationship Id="rId177" Type="http://schemas.openxmlformats.org/officeDocument/2006/relationships/image" Target="../media/image711.emf"/><Relationship Id="rId172" Type="http://schemas.openxmlformats.org/officeDocument/2006/relationships/customXml" Target="../ink/ink1670.xml"/><Relationship Id="rId13" Type="http://schemas.openxmlformats.org/officeDocument/2006/relationships/image" Target="../media/image704.emf"/><Relationship Id="rId18" Type="http://schemas.openxmlformats.org/officeDocument/2006/relationships/customXml" Target="../ink/ink1598.xml"/><Relationship Id="rId39" Type="http://schemas.openxmlformats.org/officeDocument/2006/relationships/image" Target="../media/image717.emf"/><Relationship Id="rId109" Type="http://schemas.openxmlformats.org/officeDocument/2006/relationships/image" Target="../media/image752.emf"/><Relationship Id="rId34" Type="http://schemas.openxmlformats.org/officeDocument/2006/relationships/customXml" Target="../ink/ink1601.xml"/><Relationship Id="rId50" Type="http://schemas.openxmlformats.org/officeDocument/2006/relationships/customXml" Target="../ink/ink1609.xml"/><Relationship Id="rId55" Type="http://schemas.openxmlformats.org/officeDocument/2006/relationships/image" Target="../media/image725.emf"/><Relationship Id="rId76" Type="http://schemas.openxmlformats.org/officeDocument/2006/relationships/customXml" Target="../ink/ink1622.xml"/><Relationship Id="rId97" Type="http://schemas.openxmlformats.org/officeDocument/2006/relationships/image" Target="../media/image746.emf"/><Relationship Id="rId104" Type="http://schemas.openxmlformats.org/officeDocument/2006/relationships/customXml" Target="../ink/ink1636.xml"/><Relationship Id="rId120" Type="http://schemas.openxmlformats.org/officeDocument/2006/relationships/customXml" Target="../ink/ink1644.xml"/><Relationship Id="rId125" Type="http://schemas.openxmlformats.org/officeDocument/2006/relationships/image" Target="../media/image760.emf"/><Relationship Id="rId141" Type="http://schemas.openxmlformats.org/officeDocument/2006/relationships/image" Target="../media/image768.emf"/><Relationship Id="rId146" Type="http://schemas.openxmlformats.org/officeDocument/2006/relationships/customXml" Target="../ink/ink1657.xml"/><Relationship Id="rId167" Type="http://schemas.openxmlformats.org/officeDocument/2006/relationships/image" Target="../media/image781.emf"/><Relationship Id="rId7" Type="http://schemas.openxmlformats.org/officeDocument/2006/relationships/image" Target="../media/image701.emf"/><Relationship Id="rId71" Type="http://schemas.openxmlformats.org/officeDocument/2006/relationships/image" Target="../media/image733.emf"/><Relationship Id="rId92" Type="http://schemas.openxmlformats.org/officeDocument/2006/relationships/customXml" Target="../ink/ink1630.xml"/><Relationship Id="rId162" Type="http://schemas.openxmlformats.org/officeDocument/2006/relationships/customXml" Target="../ink/ink1665.xml"/><Relationship Id="rId2" Type="http://schemas.openxmlformats.org/officeDocument/2006/relationships/image" Target="../media/image515.jpeg"/><Relationship Id="rId40" Type="http://schemas.openxmlformats.org/officeDocument/2006/relationships/customXml" Target="../ink/ink1604.xml"/><Relationship Id="rId45" Type="http://schemas.openxmlformats.org/officeDocument/2006/relationships/image" Target="../media/image720.emf"/><Relationship Id="rId66" Type="http://schemas.openxmlformats.org/officeDocument/2006/relationships/customXml" Target="../ink/ink1617.xml"/><Relationship Id="rId87" Type="http://schemas.openxmlformats.org/officeDocument/2006/relationships/image" Target="../media/image741.emf"/><Relationship Id="rId110" Type="http://schemas.openxmlformats.org/officeDocument/2006/relationships/customXml" Target="../ink/ink1639.xml"/><Relationship Id="rId115" Type="http://schemas.openxmlformats.org/officeDocument/2006/relationships/image" Target="../media/image755.emf"/><Relationship Id="rId131" Type="http://schemas.openxmlformats.org/officeDocument/2006/relationships/image" Target="../media/image763.emf"/><Relationship Id="rId136" Type="http://schemas.openxmlformats.org/officeDocument/2006/relationships/customXml" Target="../ink/ink1652.xml"/><Relationship Id="rId157" Type="http://schemas.openxmlformats.org/officeDocument/2006/relationships/image" Target="../media/image776.emf"/><Relationship Id="rId178" Type="http://schemas.openxmlformats.org/officeDocument/2006/relationships/customXml" Target="../ink/ink1673.xml"/><Relationship Id="rId61" Type="http://schemas.openxmlformats.org/officeDocument/2006/relationships/image" Target="../media/image728.emf"/><Relationship Id="rId82" Type="http://schemas.openxmlformats.org/officeDocument/2006/relationships/customXml" Target="../ink/ink1625.xml"/><Relationship Id="rId152" Type="http://schemas.openxmlformats.org/officeDocument/2006/relationships/customXml" Target="../ink/ink1660.xml"/><Relationship Id="rId173" Type="http://schemas.openxmlformats.org/officeDocument/2006/relationships/image" Target="../media/image709.emf"/><Relationship Id="rId19" Type="http://schemas.openxmlformats.org/officeDocument/2006/relationships/image" Target="../media/image707.emf"/><Relationship Id="rId14" Type="http://schemas.openxmlformats.org/officeDocument/2006/relationships/customXml" Target="../ink/ink1596.xml"/><Relationship Id="rId35" Type="http://schemas.openxmlformats.org/officeDocument/2006/relationships/image" Target="../media/image715.emf"/><Relationship Id="rId56" Type="http://schemas.openxmlformats.org/officeDocument/2006/relationships/customXml" Target="../ink/ink1612.xml"/><Relationship Id="rId77" Type="http://schemas.openxmlformats.org/officeDocument/2006/relationships/image" Target="../media/image736.emf"/><Relationship Id="rId100" Type="http://schemas.openxmlformats.org/officeDocument/2006/relationships/customXml" Target="../ink/ink1634.xml"/><Relationship Id="rId105" Type="http://schemas.openxmlformats.org/officeDocument/2006/relationships/image" Target="../media/image750.emf"/><Relationship Id="rId126" Type="http://schemas.openxmlformats.org/officeDocument/2006/relationships/customXml" Target="../ink/ink1647.xml"/><Relationship Id="rId147" Type="http://schemas.openxmlformats.org/officeDocument/2006/relationships/image" Target="../media/image771.emf"/><Relationship Id="rId168" Type="http://schemas.openxmlformats.org/officeDocument/2006/relationships/customXml" Target="../ink/ink1668.xml"/><Relationship Id="rId8" Type="http://schemas.openxmlformats.org/officeDocument/2006/relationships/customXml" Target="../ink/ink1593.xml"/><Relationship Id="rId51" Type="http://schemas.openxmlformats.org/officeDocument/2006/relationships/image" Target="../media/image723.emf"/><Relationship Id="rId72" Type="http://schemas.openxmlformats.org/officeDocument/2006/relationships/customXml" Target="../ink/ink1620.xml"/><Relationship Id="rId93" Type="http://schemas.openxmlformats.org/officeDocument/2006/relationships/image" Target="../media/image744.emf"/><Relationship Id="rId98" Type="http://schemas.openxmlformats.org/officeDocument/2006/relationships/customXml" Target="../ink/ink1633.xml"/><Relationship Id="rId121" Type="http://schemas.openxmlformats.org/officeDocument/2006/relationships/image" Target="../media/image758.emf"/><Relationship Id="rId142" Type="http://schemas.openxmlformats.org/officeDocument/2006/relationships/customXml" Target="../ink/ink1655.xml"/><Relationship Id="rId163" Type="http://schemas.openxmlformats.org/officeDocument/2006/relationships/image" Target="../media/image779.emf"/><Relationship Id="rId3" Type="http://schemas.openxmlformats.org/officeDocument/2006/relationships/image" Target="../media/image516.wmf"/><Relationship Id="rId46" Type="http://schemas.openxmlformats.org/officeDocument/2006/relationships/customXml" Target="../ink/ink1607.xml"/><Relationship Id="rId67" Type="http://schemas.openxmlformats.org/officeDocument/2006/relationships/image" Target="../media/image731.emf"/><Relationship Id="rId116" Type="http://schemas.openxmlformats.org/officeDocument/2006/relationships/customXml" Target="../ink/ink1642.xml"/><Relationship Id="rId137" Type="http://schemas.openxmlformats.org/officeDocument/2006/relationships/image" Target="../media/image766.emf"/><Relationship Id="rId158" Type="http://schemas.openxmlformats.org/officeDocument/2006/relationships/customXml" Target="../ink/ink1663.xml"/><Relationship Id="rId20" Type="http://schemas.openxmlformats.org/officeDocument/2006/relationships/customXml" Target="../ink/ink1599.xml"/><Relationship Id="rId41" Type="http://schemas.openxmlformats.org/officeDocument/2006/relationships/image" Target="../media/image718.emf"/><Relationship Id="rId62" Type="http://schemas.openxmlformats.org/officeDocument/2006/relationships/customXml" Target="../ink/ink1615.xml"/><Relationship Id="rId83" Type="http://schemas.openxmlformats.org/officeDocument/2006/relationships/image" Target="../media/image739.emf"/><Relationship Id="rId88" Type="http://schemas.openxmlformats.org/officeDocument/2006/relationships/customXml" Target="../ink/ink1628.xml"/><Relationship Id="rId111" Type="http://schemas.openxmlformats.org/officeDocument/2006/relationships/image" Target="../media/image753.emf"/><Relationship Id="rId132" Type="http://schemas.openxmlformats.org/officeDocument/2006/relationships/customXml" Target="../ink/ink1650.xml"/><Relationship Id="rId153" Type="http://schemas.openxmlformats.org/officeDocument/2006/relationships/image" Target="../media/image774.emf"/><Relationship Id="rId174" Type="http://schemas.openxmlformats.org/officeDocument/2006/relationships/customXml" Target="../ink/ink1671.xml"/><Relationship Id="rId179" Type="http://schemas.openxmlformats.org/officeDocument/2006/relationships/image" Target="../media/image712.emf"/><Relationship Id="rId15" Type="http://schemas.openxmlformats.org/officeDocument/2006/relationships/image" Target="../media/image705.emf"/><Relationship Id="rId36" Type="http://schemas.openxmlformats.org/officeDocument/2006/relationships/customXml" Target="../ink/ink1602.xml"/><Relationship Id="rId57" Type="http://schemas.openxmlformats.org/officeDocument/2006/relationships/image" Target="../media/image726.emf"/><Relationship Id="rId106" Type="http://schemas.openxmlformats.org/officeDocument/2006/relationships/customXml" Target="../ink/ink1637.xml"/><Relationship Id="rId127" Type="http://schemas.openxmlformats.org/officeDocument/2006/relationships/image" Target="../media/image761.emf"/><Relationship Id="rId10" Type="http://schemas.openxmlformats.org/officeDocument/2006/relationships/customXml" Target="../ink/ink1594.xml"/><Relationship Id="rId52" Type="http://schemas.openxmlformats.org/officeDocument/2006/relationships/customXml" Target="../ink/ink1610.xml"/><Relationship Id="rId73" Type="http://schemas.openxmlformats.org/officeDocument/2006/relationships/image" Target="../media/image734.emf"/><Relationship Id="rId78" Type="http://schemas.openxmlformats.org/officeDocument/2006/relationships/customXml" Target="../ink/ink1623.xml"/><Relationship Id="rId94" Type="http://schemas.openxmlformats.org/officeDocument/2006/relationships/customXml" Target="../ink/ink1631.xml"/><Relationship Id="rId99" Type="http://schemas.openxmlformats.org/officeDocument/2006/relationships/image" Target="../media/image747.emf"/><Relationship Id="rId101" Type="http://schemas.openxmlformats.org/officeDocument/2006/relationships/image" Target="../media/image748.emf"/><Relationship Id="rId122" Type="http://schemas.openxmlformats.org/officeDocument/2006/relationships/customXml" Target="../ink/ink1645.xml"/><Relationship Id="rId143" Type="http://schemas.openxmlformats.org/officeDocument/2006/relationships/image" Target="../media/image769.emf"/><Relationship Id="rId148" Type="http://schemas.openxmlformats.org/officeDocument/2006/relationships/customXml" Target="../ink/ink1658.xml"/><Relationship Id="rId164" Type="http://schemas.openxmlformats.org/officeDocument/2006/relationships/customXml" Target="../ink/ink1666.xml"/><Relationship Id="rId169" Type="http://schemas.openxmlformats.org/officeDocument/2006/relationships/image" Target="../media/image782.emf"/><Relationship Id="rId4" Type="http://schemas.openxmlformats.org/officeDocument/2006/relationships/customXml" Target="../ink/ink1591.xml"/><Relationship Id="rId9" Type="http://schemas.openxmlformats.org/officeDocument/2006/relationships/image" Target="../media/image702.emf"/><Relationship Id="rId47" Type="http://schemas.openxmlformats.org/officeDocument/2006/relationships/image" Target="../media/image721.emf"/><Relationship Id="rId68" Type="http://schemas.openxmlformats.org/officeDocument/2006/relationships/customXml" Target="../ink/ink1618.xml"/><Relationship Id="rId89" Type="http://schemas.openxmlformats.org/officeDocument/2006/relationships/image" Target="../media/image742.emf"/><Relationship Id="rId112" Type="http://schemas.openxmlformats.org/officeDocument/2006/relationships/customXml" Target="../ink/ink1640.xml"/><Relationship Id="rId133" Type="http://schemas.openxmlformats.org/officeDocument/2006/relationships/image" Target="../media/image764.emf"/><Relationship Id="rId154" Type="http://schemas.openxmlformats.org/officeDocument/2006/relationships/customXml" Target="../ink/ink1661.xml"/><Relationship Id="rId175" Type="http://schemas.openxmlformats.org/officeDocument/2006/relationships/image" Target="../media/image710.emf"/><Relationship Id="rId16" Type="http://schemas.openxmlformats.org/officeDocument/2006/relationships/customXml" Target="../ink/ink1597.xml"/><Relationship Id="rId37" Type="http://schemas.openxmlformats.org/officeDocument/2006/relationships/image" Target="../media/image716.emf"/><Relationship Id="rId58" Type="http://schemas.openxmlformats.org/officeDocument/2006/relationships/customXml" Target="../ink/ink1613.xml"/><Relationship Id="rId79" Type="http://schemas.openxmlformats.org/officeDocument/2006/relationships/image" Target="../media/image737.emf"/><Relationship Id="rId102" Type="http://schemas.openxmlformats.org/officeDocument/2006/relationships/customXml" Target="../ink/ink1635.xml"/><Relationship Id="rId123" Type="http://schemas.openxmlformats.org/officeDocument/2006/relationships/image" Target="../media/image759.emf"/><Relationship Id="rId144" Type="http://schemas.openxmlformats.org/officeDocument/2006/relationships/customXml" Target="../ink/ink1656.xml"/><Relationship Id="rId90" Type="http://schemas.openxmlformats.org/officeDocument/2006/relationships/customXml" Target="../ink/ink1629.xml"/><Relationship Id="rId165" Type="http://schemas.openxmlformats.org/officeDocument/2006/relationships/image" Target="../media/image780.emf"/><Relationship Id="rId48" Type="http://schemas.openxmlformats.org/officeDocument/2006/relationships/customXml" Target="../ink/ink1608.xml"/><Relationship Id="rId69" Type="http://schemas.openxmlformats.org/officeDocument/2006/relationships/image" Target="../media/image732.emf"/><Relationship Id="rId113" Type="http://schemas.openxmlformats.org/officeDocument/2006/relationships/image" Target="../media/image754.emf"/><Relationship Id="rId134" Type="http://schemas.openxmlformats.org/officeDocument/2006/relationships/customXml" Target="../ink/ink1651.xml"/><Relationship Id="rId80" Type="http://schemas.openxmlformats.org/officeDocument/2006/relationships/customXml" Target="../ink/ink1624.xml"/><Relationship Id="rId155" Type="http://schemas.openxmlformats.org/officeDocument/2006/relationships/image" Target="../media/image775.emf"/><Relationship Id="rId176" Type="http://schemas.openxmlformats.org/officeDocument/2006/relationships/customXml" Target="../ink/ink1672.xml"/><Relationship Id="rId17" Type="http://schemas.openxmlformats.org/officeDocument/2006/relationships/image" Target="../media/image706.emf"/><Relationship Id="rId38" Type="http://schemas.openxmlformats.org/officeDocument/2006/relationships/customXml" Target="../ink/ink1603.xml"/><Relationship Id="rId59" Type="http://schemas.openxmlformats.org/officeDocument/2006/relationships/image" Target="../media/image727.emf"/><Relationship Id="rId103" Type="http://schemas.openxmlformats.org/officeDocument/2006/relationships/image" Target="../media/image749.emf"/><Relationship Id="rId124" Type="http://schemas.openxmlformats.org/officeDocument/2006/relationships/customXml" Target="../ink/ink1646.xml"/></Relationships>
</file>

<file path=ppt/slides/_rels/slide5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30.emf"/><Relationship Id="rId21" Type="http://schemas.openxmlformats.org/officeDocument/2006/relationships/image" Target="../media/image708.emf"/><Relationship Id="rId42" Type="http://schemas.openxmlformats.org/officeDocument/2006/relationships/customXml" Target="../ink/ink1693.xml"/><Relationship Id="rId63" Type="http://schemas.openxmlformats.org/officeDocument/2006/relationships/image" Target="../media/image803.emf"/><Relationship Id="rId84" Type="http://schemas.openxmlformats.org/officeDocument/2006/relationships/customXml" Target="../ink/ink1714.xml"/><Relationship Id="rId138" Type="http://schemas.openxmlformats.org/officeDocument/2006/relationships/customXml" Target="../ink/ink1741.xml"/><Relationship Id="rId159" Type="http://schemas.openxmlformats.org/officeDocument/2006/relationships/image" Target="../media/image851.emf"/><Relationship Id="rId107" Type="http://schemas.openxmlformats.org/officeDocument/2006/relationships/image" Target="../media/image825.emf"/><Relationship Id="rId11" Type="http://schemas.openxmlformats.org/officeDocument/2006/relationships/image" Target="../media/image703.emf"/><Relationship Id="rId32" Type="http://schemas.openxmlformats.org/officeDocument/2006/relationships/customXml" Target="../ink/ink1688.xml"/><Relationship Id="rId53" Type="http://schemas.openxmlformats.org/officeDocument/2006/relationships/image" Target="../media/image798.emf"/><Relationship Id="rId74" Type="http://schemas.openxmlformats.org/officeDocument/2006/relationships/customXml" Target="../ink/ink1709.xml"/><Relationship Id="rId128" Type="http://schemas.openxmlformats.org/officeDocument/2006/relationships/customXml" Target="../ink/ink1736.xml"/><Relationship Id="rId149" Type="http://schemas.openxmlformats.org/officeDocument/2006/relationships/image" Target="../media/image846.emf"/><Relationship Id="rId5" Type="http://schemas.openxmlformats.org/officeDocument/2006/relationships/image" Target="../media/image700.emf"/><Relationship Id="rId95" Type="http://schemas.openxmlformats.org/officeDocument/2006/relationships/image" Target="../media/image819.emf"/><Relationship Id="rId160" Type="http://schemas.openxmlformats.org/officeDocument/2006/relationships/customXml" Target="../ink/ink1752.xml"/><Relationship Id="rId402" Type="http://schemas.openxmlformats.org/officeDocument/2006/relationships/customXml" Target="../ink/ink1755.xml"/><Relationship Id="rId22" Type="http://schemas.openxmlformats.org/officeDocument/2006/relationships/customXml" Target="../ink/ink1683.xml"/><Relationship Id="rId43" Type="http://schemas.openxmlformats.org/officeDocument/2006/relationships/image" Target="../media/image793.emf"/><Relationship Id="rId64" Type="http://schemas.openxmlformats.org/officeDocument/2006/relationships/customXml" Target="../ink/ink1704.xml"/><Relationship Id="rId118" Type="http://schemas.openxmlformats.org/officeDocument/2006/relationships/customXml" Target="../ink/ink1731.xml"/><Relationship Id="rId139" Type="http://schemas.openxmlformats.org/officeDocument/2006/relationships/image" Target="../media/image841.emf"/><Relationship Id="rId85" Type="http://schemas.openxmlformats.org/officeDocument/2006/relationships/image" Target="../media/image814.emf"/><Relationship Id="rId150" Type="http://schemas.openxmlformats.org/officeDocument/2006/relationships/customXml" Target="../ink/ink1747.xml"/><Relationship Id="rId12" Type="http://schemas.openxmlformats.org/officeDocument/2006/relationships/customXml" Target="../ink/ink1678.xml"/><Relationship Id="rId33" Type="http://schemas.openxmlformats.org/officeDocument/2006/relationships/image" Target="../media/image788.emf"/><Relationship Id="rId108" Type="http://schemas.openxmlformats.org/officeDocument/2006/relationships/customXml" Target="../ink/ink1726.xml"/><Relationship Id="rId129" Type="http://schemas.openxmlformats.org/officeDocument/2006/relationships/image" Target="../media/image836.emf"/><Relationship Id="rId54" Type="http://schemas.openxmlformats.org/officeDocument/2006/relationships/customXml" Target="../ink/ink1699.xml"/><Relationship Id="rId70" Type="http://schemas.openxmlformats.org/officeDocument/2006/relationships/customXml" Target="../ink/ink1707.xml"/><Relationship Id="rId75" Type="http://schemas.openxmlformats.org/officeDocument/2006/relationships/image" Target="../media/image809.emf"/><Relationship Id="rId91" Type="http://schemas.openxmlformats.org/officeDocument/2006/relationships/image" Target="../media/image817.emf"/><Relationship Id="rId96" Type="http://schemas.openxmlformats.org/officeDocument/2006/relationships/customXml" Target="../ink/ink1720.xml"/><Relationship Id="rId140" Type="http://schemas.openxmlformats.org/officeDocument/2006/relationships/customXml" Target="../ink/ink1742.xml"/><Relationship Id="rId145" Type="http://schemas.openxmlformats.org/officeDocument/2006/relationships/image" Target="../media/image844.emf"/><Relationship Id="rId161" Type="http://schemas.openxmlformats.org/officeDocument/2006/relationships/image" Target="../media/image852.emf"/><Relationship Id="rId399" Type="http://schemas.openxmlformats.org/officeDocument/2006/relationships/image" Target="../media/image906.emf"/><Relationship Id="rId403" Type="http://schemas.openxmlformats.org/officeDocument/2006/relationships/image" Target="../media/image71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75.xml"/><Relationship Id="rId23" Type="http://schemas.openxmlformats.org/officeDocument/2006/relationships/image" Target="../media/image713.emf"/><Relationship Id="rId28" Type="http://schemas.openxmlformats.org/officeDocument/2006/relationships/customXml" Target="../ink/ink1686.xml"/><Relationship Id="rId49" Type="http://schemas.openxmlformats.org/officeDocument/2006/relationships/image" Target="../media/image796.emf"/><Relationship Id="rId114" Type="http://schemas.openxmlformats.org/officeDocument/2006/relationships/customXml" Target="../ink/ink1729.xml"/><Relationship Id="rId119" Type="http://schemas.openxmlformats.org/officeDocument/2006/relationships/image" Target="../media/image831.emf"/><Relationship Id="rId44" Type="http://schemas.openxmlformats.org/officeDocument/2006/relationships/customXml" Target="../ink/ink1694.xml"/><Relationship Id="rId60" Type="http://schemas.openxmlformats.org/officeDocument/2006/relationships/customXml" Target="../ink/ink1702.xml"/><Relationship Id="rId65" Type="http://schemas.openxmlformats.org/officeDocument/2006/relationships/image" Target="../media/image804.emf"/><Relationship Id="rId81" Type="http://schemas.openxmlformats.org/officeDocument/2006/relationships/image" Target="../media/image812.emf"/><Relationship Id="rId86" Type="http://schemas.openxmlformats.org/officeDocument/2006/relationships/customXml" Target="../ink/ink1715.xml"/><Relationship Id="rId130" Type="http://schemas.openxmlformats.org/officeDocument/2006/relationships/customXml" Target="../ink/ink1737.xml"/><Relationship Id="rId135" Type="http://schemas.openxmlformats.org/officeDocument/2006/relationships/image" Target="../media/image839.emf"/><Relationship Id="rId151" Type="http://schemas.openxmlformats.org/officeDocument/2006/relationships/image" Target="../media/image847.emf"/><Relationship Id="rId156" Type="http://schemas.openxmlformats.org/officeDocument/2006/relationships/customXml" Target="../ink/ink1750.xml"/><Relationship Id="rId13" Type="http://schemas.openxmlformats.org/officeDocument/2006/relationships/image" Target="../media/image704.emf"/><Relationship Id="rId18" Type="http://schemas.openxmlformats.org/officeDocument/2006/relationships/customXml" Target="../ink/ink1681.xml"/><Relationship Id="rId39" Type="http://schemas.openxmlformats.org/officeDocument/2006/relationships/image" Target="../media/image791.emf"/><Relationship Id="rId109" Type="http://schemas.openxmlformats.org/officeDocument/2006/relationships/image" Target="../media/image826.emf"/><Relationship Id="rId34" Type="http://schemas.openxmlformats.org/officeDocument/2006/relationships/customXml" Target="../ink/ink1689.xml"/><Relationship Id="rId50" Type="http://schemas.openxmlformats.org/officeDocument/2006/relationships/customXml" Target="../ink/ink1697.xml"/><Relationship Id="rId55" Type="http://schemas.openxmlformats.org/officeDocument/2006/relationships/image" Target="../media/image799.emf"/><Relationship Id="rId76" Type="http://schemas.openxmlformats.org/officeDocument/2006/relationships/customXml" Target="../ink/ink1710.xml"/><Relationship Id="rId97" Type="http://schemas.openxmlformats.org/officeDocument/2006/relationships/image" Target="../media/image820.emf"/><Relationship Id="rId104" Type="http://schemas.openxmlformats.org/officeDocument/2006/relationships/customXml" Target="../ink/ink1724.xml"/><Relationship Id="rId120" Type="http://schemas.openxmlformats.org/officeDocument/2006/relationships/customXml" Target="../ink/ink1732.xml"/><Relationship Id="rId125" Type="http://schemas.openxmlformats.org/officeDocument/2006/relationships/image" Target="../media/image834.emf"/><Relationship Id="rId141" Type="http://schemas.openxmlformats.org/officeDocument/2006/relationships/image" Target="../media/image842.emf"/><Relationship Id="rId146" Type="http://schemas.openxmlformats.org/officeDocument/2006/relationships/customXml" Target="../ink/ink1745.xml"/><Relationship Id="rId7" Type="http://schemas.openxmlformats.org/officeDocument/2006/relationships/image" Target="../media/image701.emf"/><Relationship Id="rId71" Type="http://schemas.openxmlformats.org/officeDocument/2006/relationships/image" Target="../media/image807.emf"/><Relationship Id="rId92" Type="http://schemas.openxmlformats.org/officeDocument/2006/relationships/customXml" Target="../ink/ink1718.xml"/><Relationship Id="rId162" Type="http://schemas.openxmlformats.org/officeDocument/2006/relationships/customXml" Target="../ink/ink1753.xml"/><Relationship Id="rId404" Type="http://schemas.openxmlformats.org/officeDocument/2006/relationships/customXml" Target="../ink/ink1756.xml"/><Relationship Id="rId2" Type="http://schemas.openxmlformats.org/officeDocument/2006/relationships/image" Target="../media/image515.jpeg"/><Relationship Id="rId29" Type="http://schemas.openxmlformats.org/officeDocument/2006/relationships/image" Target="../media/image786.emf"/><Relationship Id="rId24" Type="http://schemas.openxmlformats.org/officeDocument/2006/relationships/customXml" Target="../ink/ink1684.xml"/><Relationship Id="rId40" Type="http://schemas.openxmlformats.org/officeDocument/2006/relationships/customXml" Target="../ink/ink1692.xml"/><Relationship Id="rId45" Type="http://schemas.openxmlformats.org/officeDocument/2006/relationships/image" Target="../media/image794.emf"/><Relationship Id="rId66" Type="http://schemas.openxmlformats.org/officeDocument/2006/relationships/customXml" Target="../ink/ink1705.xml"/><Relationship Id="rId87" Type="http://schemas.openxmlformats.org/officeDocument/2006/relationships/image" Target="../media/image815.emf"/><Relationship Id="rId110" Type="http://schemas.openxmlformats.org/officeDocument/2006/relationships/customXml" Target="../ink/ink1727.xml"/><Relationship Id="rId115" Type="http://schemas.openxmlformats.org/officeDocument/2006/relationships/image" Target="../media/image829.emf"/><Relationship Id="rId131" Type="http://schemas.openxmlformats.org/officeDocument/2006/relationships/image" Target="../media/image837.emf"/><Relationship Id="rId136" Type="http://schemas.openxmlformats.org/officeDocument/2006/relationships/customXml" Target="../ink/ink1740.xml"/><Relationship Id="rId157" Type="http://schemas.openxmlformats.org/officeDocument/2006/relationships/image" Target="../media/image850.emf"/><Relationship Id="rId61" Type="http://schemas.openxmlformats.org/officeDocument/2006/relationships/image" Target="../media/image802.emf"/><Relationship Id="rId82" Type="http://schemas.openxmlformats.org/officeDocument/2006/relationships/customXml" Target="../ink/ink1713.xml"/><Relationship Id="rId152" Type="http://schemas.openxmlformats.org/officeDocument/2006/relationships/customXml" Target="../ink/ink1748.xml"/><Relationship Id="rId19" Type="http://schemas.openxmlformats.org/officeDocument/2006/relationships/image" Target="../media/image707.emf"/><Relationship Id="rId14" Type="http://schemas.openxmlformats.org/officeDocument/2006/relationships/customXml" Target="../ink/ink1679.xml"/><Relationship Id="rId30" Type="http://schemas.openxmlformats.org/officeDocument/2006/relationships/customXml" Target="../ink/ink1687.xml"/><Relationship Id="rId35" Type="http://schemas.openxmlformats.org/officeDocument/2006/relationships/image" Target="../media/image789.emf"/><Relationship Id="rId56" Type="http://schemas.openxmlformats.org/officeDocument/2006/relationships/customXml" Target="../ink/ink1700.xml"/><Relationship Id="rId77" Type="http://schemas.openxmlformats.org/officeDocument/2006/relationships/image" Target="../media/image810.emf"/><Relationship Id="rId100" Type="http://schemas.openxmlformats.org/officeDocument/2006/relationships/customXml" Target="../ink/ink1722.xml"/><Relationship Id="rId105" Type="http://schemas.openxmlformats.org/officeDocument/2006/relationships/image" Target="../media/image824.emf"/><Relationship Id="rId126" Type="http://schemas.openxmlformats.org/officeDocument/2006/relationships/customXml" Target="../ink/ink1735.xml"/><Relationship Id="rId147" Type="http://schemas.openxmlformats.org/officeDocument/2006/relationships/image" Target="../media/image845.emf"/><Relationship Id="rId8" Type="http://schemas.openxmlformats.org/officeDocument/2006/relationships/customXml" Target="../ink/ink1676.xml"/><Relationship Id="rId51" Type="http://schemas.openxmlformats.org/officeDocument/2006/relationships/image" Target="../media/image797.emf"/><Relationship Id="rId72" Type="http://schemas.openxmlformats.org/officeDocument/2006/relationships/customXml" Target="../ink/ink1708.xml"/><Relationship Id="rId93" Type="http://schemas.openxmlformats.org/officeDocument/2006/relationships/image" Target="../media/image818.emf"/><Relationship Id="rId98" Type="http://schemas.openxmlformats.org/officeDocument/2006/relationships/customXml" Target="../ink/ink1721.xml"/><Relationship Id="rId121" Type="http://schemas.openxmlformats.org/officeDocument/2006/relationships/image" Target="../media/image832.emf"/><Relationship Id="rId142" Type="http://schemas.openxmlformats.org/officeDocument/2006/relationships/customXml" Target="../ink/ink1743.xml"/><Relationship Id="rId405" Type="http://schemas.openxmlformats.org/officeDocument/2006/relationships/image" Target="../media/image711.emf"/><Relationship Id="rId3" Type="http://schemas.openxmlformats.org/officeDocument/2006/relationships/image" Target="../media/image516.wmf"/><Relationship Id="rId400" Type="http://schemas.openxmlformats.org/officeDocument/2006/relationships/customXml" Target="../ink/ink1754.xml"/><Relationship Id="rId25" Type="http://schemas.openxmlformats.org/officeDocument/2006/relationships/image" Target="../media/image784.emf"/><Relationship Id="rId46" Type="http://schemas.openxmlformats.org/officeDocument/2006/relationships/customXml" Target="../ink/ink1695.xml"/><Relationship Id="rId67" Type="http://schemas.openxmlformats.org/officeDocument/2006/relationships/image" Target="../media/image805.emf"/><Relationship Id="rId116" Type="http://schemas.openxmlformats.org/officeDocument/2006/relationships/customXml" Target="../ink/ink1730.xml"/><Relationship Id="rId137" Type="http://schemas.openxmlformats.org/officeDocument/2006/relationships/image" Target="../media/image840.emf"/><Relationship Id="rId158" Type="http://schemas.openxmlformats.org/officeDocument/2006/relationships/customXml" Target="../ink/ink1751.xml"/><Relationship Id="rId20" Type="http://schemas.openxmlformats.org/officeDocument/2006/relationships/customXml" Target="../ink/ink1682.xml"/><Relationship Id="rId41" Type="http://schemas.openxmlformats.org/officeDocument/2006/relationships/image" Target="../media/image792.emf"/><Relationship Id="rId62" Type="http://schemas.openxmlformats.org/officeDocument/2006/relationships/customXml" Target="../ink/ink1703.xml"/><Relationship Id="rId83" Type="http://schemas.openxmlformats.org/officeDocument/2006/relationships/image" Target="../media/image813.emf"/><Relationship Id="rId88" Type="http://schemas.openxmlformats.org/officeDocument/2006/relationships/customXml" Target="../ink/ink1716.xml"/><Relationship Id="rId111" Type="http://schemas.openxmlformats.org/officeDocument/2006/relationships/image" Target="../media/image827.emf"/><Relationship Id="rId132" Type="http://schemas.openxmlformats.org/officeDocument/2006/relationships/customXml" Target="../ink/ink1738.xml"/><Relationship Id="rId153" Type="http://schemas.openxmlformats.org/officeDocument/2006/relationships/image" Target="../media/image848.emf"/><Relationship Id="rId15" Type="http://schemas.openxmlformats.org/officeDocument/2006/relationships/image" Target="../media/image705.emf"/><Relationship Id="rId36" Type="http://schemas.openxmlformats.org/officeDocument/2006/relationships/customXml" Target="../ink/ink1690.xml"/><Relationship Id="rId57" Type="http://schemas.openxmlformats.org/officeDocument/2006/relationships/image" Target="../media/image800.emf"/><Relationship Id="rId106" Type="http://schemas.openxmlformats.org/officeDocument/2006/relationships/customXml" Target="../ink/ink1725.xml"/><Relationship Id="rId127" Type="http://schemas.openxmlformats.org/officeDocument/2006/relationships/image" Target="../media/image835.emf"/><Relationship Id="rId10" Type="http://schemas.openxmlformats.org/officeDocument/2006/relationships/customXml" Target="../ink/ink1677.xml"/><Relationship Id="rId31" Type="http://schemas.openxmlformats.org/officeDocument/2006/relationships/image" Target="../media/image787.emf"/><Relationship Id="rId52" Type="http://schemas.openxmlformats.org/officeDocument/2006/relationships/customXml" Target="../ink/ink1698.xml"/><Relationship Id="rId73" Type="http://schemas.openxmlformats.org/officeDocument/2006/relationships/image" Target="../media/image808.emf"/><Relationship Id="rId78" Type="http://schemas.openxmlformats.org/officeDocument/2006/relationships/customXml" Target="../ink/ink1711.xml"/><Relationship Id="rId94" Type="http://schemas.openxmlformats.org/officeDocument/2006/relationships/customXml" Target="../ink/ink1719.xml"/><Relationship Id="rId99" Type="http://schemas.openxmlformats.org/officeDocument/2006/relationships/image" Target="../media/image821.emf"/><Relationship Id="rId101" Type="http://schemas.openxmlformats.org/officeDocument/2006/relationships/image" Target="../media/image822.emf"/><Relationship Id="rId122" Type="http://schemas.openxmlformats.org/officeDocument/2006/relationships/customXml" Target="../ink/ink1733.xml"/><Relationship Id="rId143" Type="http://schemas.openxmlformats.org/officeDocument/2006/relationships/image" Target="../media/image843.emf"/><Relationship Id="rId148" Type="http://schemas.openxmlformats.org/officeDocument/2006/relationships/customXml" Target="../ink/ink1746.xml"/><Relationship Id="rId406" Type="http://schemas.openxmlformats.org/officeDocument/2006/relationships/customXml" Target="../ink/ink1757.xml"/><Relationship Id="rId4" Type="http://schemas.openxmlformats.org/officeDocument/2006/relationships/customXml" Target="../ink/ink1674.xml"/><Relationship Id="rId9" Type="http://schemas.openxmlformats.org/officeDocument/2006/relationships/image" Target="../media/image702.emf"/><Relationship Id="rId401" Type="http://schemas.openxmlformats.org/officeDocument/2006/relationships/image" Target="../media/image709.emf"/><Relationship Id="rId26" Type="http://schemas.openxmlformats.org/officeDocument/2006/relationships/customXml" Target="../ink/ink1685.xml"/><Relationship Id="rId47" Type="http://schemas.openxmlformats.org/officeDocument/2006/relationships/image" Target="../media/image795.emf"/><Relationship Id="rId68" Type="http://schemas.openxmlformats.org/officeDocument/2006/relationships/customXml" Target="../ink/ink1706.xml"/><Relationship Id="rId89" Type="http://schemas.openxmlformats.org/officeDocument/2006/relationships/image" Target="../media/image816.emf"/><Relationship Id="rId112" Type="http://schemas.openxmlformats.org/officeDocument/2006/relationships/customXml" Target="../ink/ink1728.xml"/><Relationship Id="rId133" Type="http://schemas.openxmlformats.org/officeDocument/2006/relationships/image" Target="../media/image838.emf"/><Relationship Id="rId154" Type="http://schemas.openxmlformats.org/officeDocument/2006/relationships/customXml" Target="../ink/ink1749.xml"/><Relationship Id="rId16" Type="http://schemas.openxmlformats.org/officeDocument/2006/relationships/customXml" Target="../ink/ink1680.xml"/><Relationship Id="rId37" Type="http://schemas.openxmlformats.org/officeDocument/2006/relationships/image" Target="../media/image790.emf"/><Relationship Id="rId58" Type="http://schemas.openxmlformats.org/officeDocument/2006/relationships/customXml" Target="../ink/ink1701.xml"/><Relationship Id="rId79" Type="http://schemas.openxmlformats.org/officeDocument/2006/relationships/image" Target="../media/image811.emf"/><Relationship Id="rId102" Type="http://schemas.openxmlformats.org/officeDocument/2006/relationships/customXml" Target="../ink/ink1723.xml"/><Relationship Id="rId123" Type="http://schemas.openxmlformats.org/officeDocument/2006/relationships/image" Target="../media/image833.emf"/><Relationship Id="rId144" Type="http://schemas.openxmlformats.org/officeDocument/2006/relationships/customXml" Target="../ink/ink1744.xml"/><Relationship Id="rId90" Type="http://schemas.openxmlformats.org/officeDocument/2006/relationships/customXml" Target="../ink/ink1717.xml"/><Relationship Id="rId407" Type="http://schemas.openxmlformats.org/officeDocument/2006/relationships/image" Target="../media/image712.emf"/><Relationship Id="rId27" Type="http://schemas.openxmlformats.org/officeDocument/2006/relationships/image" Target="../media/image785.emf"/><Relationship Id="rId48" Type="http://schemas.openxmlformats.org/officeDocument/2006/relationships/customXml" Target="../ink/ink1696.xml"/><Relationship Id="rId69" Type="http://schemas.openxmlformats.org/officeDocument/2006/relationships/image" Target="../media/image806.emf"/><Relationship Id="rId113" Type="http://schemas.openxmlformats.org/officeDocument/2006/relationships/image" Target="../media/image828.emf"/><Relationship Id="rId134" Type="http://schemas.openxmlformats.org/officeDocument/2006/relationships/customXml" Target="../ink/ink1739.xml"/><Relationship Id="rId80" Type="http://schemas.openxmlformats.org/officeDocument/2006/relationships/customXml" Target="../ink/ink1712.xml"/><Relationship Id="rId155" Type="http://schemas.openxmlformats.org/officeDocument/2006/relationships/image" Target="../media/image849.emf"/><Relationship Id="rId17" Type="http://schemas.openxmlformats.org/officeDocument/2006/relationships/image" Target="../media/image706.emf"/><Relationship Id="rId38" Type="http://schemas.openxmlformats.org/officeDocument/2006/relationships/customXml" Target="../ink/ink1691.xml"/><Relationship Id="rId59" Type="http://schemas.openxmlformats.org/officeDocument/2006/relationships/image" Target="../media/image801.emf"/><Relationship Id="rId103" Type="http://schemas.openxmlformats.org/officeDocument/2006/relationships/image" Target="../media/image823.emf"/><Relationship Id="rId124" Type="http://schemas.openxmlformats.org/officeDocument/2006/relationships/customXml" Target="../ink/ink1734.xml"/></Relationships>
</file>

<file path=ppt/slides/_rels/slide5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280.emf"/><Relationship Id="rId21" Type="http://schemas.openxmlformats.org/officeDocument/2006/relationships/image" Target="../media/image708.emf"/><Relationship Id="rId42" Type="http://schemas.openxmlformats.org/officeDocument/2006/relationships/customXml" Target="../ink/ink1775.xml"/><Relationship Id="rId63" Type="http://schemas.openxmlformats.org/officeDocument/2006/relationships/image" Target="../media/image8040.emf"/><Relationship Id="rId84" Type="http://schemas.openxmlformats.org/officeDocument/2006/relationships/customXml" Target="../ink/ink1787.xml"/><Relationship Id="rId138" Type="http://schemas.openxmlformats.org/officeDocument/2006/relationships/customXml" Target="../ink/ink1814.xml"/><Relationship Id="rId159" Type="http://schemas.openxmlformats.org/officeDocument/2006/relationships/image" Target="../media/image713.emf"/><Relationship Id="rId170" Type="http://schemas.openxmlformats.org/officeDocument/2006/relationships/customXml" Target="../ink/ink1833.xml"/><Relationship Id="rId191" Type="http://schemas.openxmlformats.org/officeDocument/2006/relationships/customXml" Target="../ink/ink1850.xml"/><Relationship Id="rId205" Type="http://schemas.openxmlformats.org/officeDocument/2006/relationships/customXml" Target="../ink/ink1862.xml"/><Relationship Id="rId226" Type="http://schemas.openxmlformats.org/officeDocument/2006/relationships/customXml" Target="../ink/ink1883.xml"/><Relationship Id="rId107" Type="http://schemas.openxmlformats.org/officeDocument/2006/relationships/image" Target="../media/image8230.emf"/><Relationship Id="rId11" Type="http://schemas.openxmlformats.org/officeDocument/2006/relationships/image" Target="../media/image703.emf"/><Relationship Id="rId32" Type="http://schemas.openxmlformats.org/officeDocument/2006/relationships/customXml" Target="../ink/ink1770.xml"/><Relationship Id="rId53" Type="http://schemas.openxmlformats.org/officeDocument/2006/relationships/image" Target="../media/image7990.emf"/><Relationship Id="rId128" Type="http://schemas.openxmlformats.org/officeDocument/2006/relationships/customXml" Target="../ink/ink1809.xml"/><Relationship Id="rId149" Type="http://schemas.openxmlformats.org/officeDocument/2006/relationships/image" Target="../media/image8440.emf"/><Relationship Id="rId5" Type="http://schemas.openxmlformats.org/officeDocument/2006/relationships/image" Target="../media/image700.emf"/><Relationship Id="rId95" Type="http://schemas.openxmlformats.org/officeDocument/2006/relationships/image" Target="../media/image8170.emf"/><Relationship Id="rId160" Type="http://schemas.openxmlformats.org/officeDocument/2006/relationships/customXml" Target="../ink/ink1825.xml"/><Relationship Id="rId181" Type="http://schemas.openxmlformats.org/officeDocument/2006/relationships/customXml" Target="../ink/ink1844.xml"/><Relationship Id="rId216" Type="http://schemas.openxmlformats.org/officeDocument/2006/relationships/customXml" Target="../ink/ink1873.xml"/><Relationship Id="rId237" Type="http://schemas.openxmlformats.org/officeDocument/2006/relationships/customXml" Target="../ink/ink1892.xml"/><Relationship Id="rId423" Type="http://schemas.openxmlformats.org/officeDocument/2006/relationships/image" Target="../media/image711.emf"/><Relationship Id="rId22" Type="http://schemas.openxmlformats.org/officeDocument/2006/relationships/customXml" Target="../ink/ink1767.xml"/><Relationship Id="rId43" Type="http://schemas.openxmlformats.org/officeDocument/2006/relationships/image" Target="../media/image7940.emf"/><Relationship Id="rId64" Type="http://schemas.openxmlformats.org/officeDocument/2006/relationships/customXml" Target="../ink/ink1786.xml"/><Relationship Id="rId118" Type="http://schemas.openxmlformats.org/officeDocument/2006/relationships/customXml" Target="../ink/ink1804.xml"/><Relationship Id="rId139" Type="http://schemas.openxmlformats.org/officeDocument/2006/relationships/image" Target="../media/image8390.emf"/><Relationship Id="rId85" Type="http://schemas.openxmlformats.org/officeDocument/2006/relationships/image" Target="../media/image8120.emf"/><Relationship Id="rId150" Type="http://schemas.openxmlformats.org/officeDocument/2006/relationships/customXml" Target="../ink/ink1820.xml"/><Relationship Id="rId171" Type="http://schemas.openxmlformats.org/officeDocument/2006/relationships/customXml" Target="../ink/ink1834.xml"/><Relationship Id="rId192" Type="http://schemas.openxmlformats.org/officeDocument/2006/relationships/image" Target="../media/image809.emf"/><Relationship Id="rId206" Type="http://schemas.openxmlformats.org/officeDocument/2006/relationships/customXml" Target="../ink/ink1863.xml"/><Relationship Id="rId227" Type="http://schemas.openxmlformats.org/officeDocument/2006/relationships/customXml" Target="../ink/ink1884.xml"/><Relationship Id="rId12" Type="http://schemas.openxmlformats.org/officeDocument/2006/relationships/customXml" Target="../ink/ink1762.xml"/><Relationship Id="rId33" Type="http://schemas.openxmlformats.org/officeDocument/2006/relationships/image" Target="../media/image7890.emf"/><Relationship Id="rId108" Type="http://schemas.openxmlformats.org/officeDocument/2006/relationships/customXml" Target="../ink/ink1799.xml"/><Relationship Id="rId129" Type="http://schemas.openxmlformats.org/officeDocument/2006/relationships/image" Target="../media/image8340.emf"/><Relationship Id="rId54" Type="http://schemas.openxmlformats.org/officeDocument/2006/relationships/customXml" Target="../ink/ink1781.xml"/><Relationship Id="rId96" Type="http://schemas.openxmlformats.org/officeDocument/2006/relationships/customXml" Target="../ink/ink1793.xml"/><Relationship Id="rId140" Type="http://schemas.openxmlformats.org/officeDocument/2006/relationships/customXml" Target="../ink/ink1815.xml"/><Relationship Id="rId161" Type="http://schemas.openxmlformats.org/officeDocument/2006/relationships/image" Target="../media/image784.emf"/><Relationship Id="rId182" Type="http://schemas.openxmlformats.org/officeDocument/2006/relationships/customXml" Target="../ink/ink1845.xml"/><Relationship Id="rId217" Type="http://schemas.openxmlformats.org/officeDocument/2006/relationships/customXml" Target="../ink/ink1874.xml"/><Relationship Id="rId399" Type="http://schemas.openxmlformats.org/officeDocument/2006/relationships/image" Target="../media/image906.emf"/><Relationship Id="rId6" Type="http://schemas.openxmlformats.org/officeDocument/2006/relationships/customXml" Target="../ink/ink1759.xml"/><Relationship Id="rId238" Type="http://schemas.openxmlformats.org/officeDocument/2006/relationships/image" Target="../media/image851.emf"/><Relationship Id="rId424" Type="http://schemas.openxmlformats.org/officeDocument/2006/relationships/customXml" Target="../ink/ink1900.xml"/><Relationship Id="rId119" Type="http://schemas.openxmlformats.org/officeDocument/2006/relationships/image" Target="../media/image8290.emf"/><Relationship Id="rId44" Type="http://schemas.openxmlformats.org/officeDocument/2006/relationships/customXml" Target="../ink/ink1776.xml"/><Relationship Id="rId86" Type="http://schemas.openxmlformats.org/officeDocument/2006/relationships/customXml" Target="../ink/ink1788.xml"/><Relationship Id="rId130" Type="http://schemas.openxmlformats.org/officeDocument/2006/relationships/customXml" Target="../ink/ink1810.xml"/><Relationship Id="rId151" Type="http://schemas.openxmlformats.org/officeDocument/2006/relationships/image" Target="../media/image8450.emf"/><Relationship Id="rId172" Type="http://schemas.openxmlformats.org/officeDocument/2006/relationships/customXml" Target="../ink/ink1835.xml"/><Relationship Id="rId193" Type="http://schemas.openxmlformats.org/officeDocument/2006/relationships/customXml" Target="../ink/ink1851.xml"/><Relationship Id="rId207" Type="http://schemas.openxmlformats.org/officeDocument/2006/relationships/customXml" Target="../ink/ink1864.xml"/><Relationship Id="rId228" Type="http://schemas.openxmlformats.org/officeDocument/2006/relationships/customXml" Target="../ink/ink1885.xml"/><Relationship Id="rId13" Type="http://schemas.openxmlformats.org/officeDocument/2006/relationships/image" Target="../media/image704.emf"/><Relationship Id="rId109" Type="http://schemas.openxmlformats.org/officeDocument/2006/relationships/image" Target="../media/image8240.emf"/><Relationship Id="rId34" Type="http://schemas.openxmlformats.org/officeDocument/2006/relationships/customXml" Target="../ink/ink1771.xml"/><Relationship Id="rId55" Type="http://schemas.openxmlformats.org/officeDocument/2006/relationships/image" Target="../media/image8000.emf"/><Relationship Id="rId97" Type="http://schemas.openxmlformats.org/officeDocument/2006/relationships/image" Target="../media/image8180.emf"/><Relationship Id="rId120" Type="http://schemas.openxmlformats.org/officeDocument/2006/relationships/customXml" Target="../ink/ink1805.xml"/><Relationship Id="rId141" Type="http://schemas.openxmlformats.org/officeDocument/2006/relationships/image" Target="../media/image8400.emf"/><Relationship Id="rId7" Type="http://schemas.openxmlformats.org/officeDocument/2006/relationships/image" Target="../media/image701.emf"/><Relationship Id="rId162" Type="http://schemas.openxmlformats.org/officeDocument/2006/relationships/customXml" Target="../ink/ink1826.xml"/><Relationship Id="rId183" Type="http://schemas.openxmlformats.org/officeDocument/2006/relationships/customXml" Target="../ink/ink1846.xml"/><Relationship Id="rId218" Type="http://schemas.openxmlformats.org/officeDocument/2006/relationships/customXml" Target="../ink/ink1875.xml"/><Relationship Id="rId239" Type="http://schemas.openxmlformats.org/officeDocument/2006/relationships/customXml" Target="../ink/ink1893.xml"/><Relationship Id="rId425" Type="http://schemas.openxmlformats.org/officeDocument/2006/relationships/image" Target="../media/image712.emf"/><Relationship Id="rId45" Type="http://schemas.openxmlformats.org/officeDocument/2006/relationships/image" Target="../media/image7950.emf"/><Relationship Id="rId87" Type="http://schemas.openxmlformats.org/officeDocument/2006/relationships/image" Target="../media/image8130.emf"/><Relationship Id="rId110" Type="http://schemas.openxmlformats.org/officeDocument/2006/relationships/customXml" Target="../ink/ink1800.xml"/><Relationship Id="rId131" Type="http://schemas.openxmlformats.org/officeDocument/2006/relationships/image" Target="../media/image8350.emf"/><Relationship Id="rId152" Type="http://schemas.openxmlformats.org/officeDocument/2006/relationships/customXml" Target="../ink/ink1821.xml"/><Relationship Id="rId173" Type="http://schemas.openxmlformats.org/officeDocument/2006/relationships/customXml" Target="../ink/ink1836.xml"/><Relationship Id="rId194" Type="http://schemas.openxmlformats.org/officeDocument/2006/relationships/image" Target="../media/image810.emf"/><Relationship Id="rId208" Type="http://schemas.openxmlformats.org/officeDocument/2006/relationships/customXml" Target="../ink/ink1865.xml"/><Relationship Id="rId229" Type="http://schemas.openxmlformats.org/officeDocument/2006/relationships/customXml" Target="../ink/ink1886.xml"/><Relationship Id="rId415" Type="http://schemas.openxmlformats.org/officeDocument/2006/relationships/image" Target="../media/image914.emf"/><Relationship Id="rId240" Type="http://schemas.openxmlformats.org/officeDocument/2006/relationships/image" Target="../media/image852.emf"/><Relationship Id="rId14" Type="http://schemas.openxmlformats.org/officeDocument/2006/relationships/customXml" Target="../ink/ink1763.xml"/><Relationship Id="rId35" Type="http://schemas.openxmlformats.org/officeDocument/2006/relationships/image" Target="../media/image7900.emf"/><Relationship Id="rId56" Type="http://schemas.openxmlformats.org/officeDocument/2006/relationships/customXml" Target="../ink/ink1782.xml"/><Relationship Id="rId100" Type="http://schemas.openxmlformats.org/officeDocument/2006/relationships/customXml" Target="../ink/ink1795.xml"/><Relationship Id="rId8" Type="http://schemas.openxmlformats.org/officeDocument/2006/relationships/customXml" Target="../ink/ink1760.xml"/><Relationship Id="rId98" Type="http://schemas.openxmlformats.org/officeDocument/2006/relationships/customXml" Target="../ink/ink1794.xml"/><Relationship Id="rId121" Type="http://schemas.openxmlformats.org/officeDocument/2006/relationships/image" Target="../media/image8300.emf"/><Relationship Id="rId142" Type="http://schemas.openxmlformats.org/officeDocument/2006/relationships/customXml" Target="../ink/ink1816.xml"/><Relationship Id="rId163" Type="http://schemas.openxmlformats.org/officeDocument/2006/relationships/image" Target="../media/image785.emf"/><Relationship Id="rId184" Type="http://schemas.openxmlformats.org/officeDocument/2006/relationships/image" Target="../media/image805.emf"/><Relationship Id="rId219" Type="http://schemas.openxmlformats.org/officeDocument/2006/relationships/customXml" Target="../ink/ink1876.xml"/><Relationship Id="rId230" Type="http://schemas.openxmlformats.org/officeDocument/2006/relationships/customXml" Target="../ink/ink1887.xml"/><Relationship Id="rId46" Type="http://schemas.openxmlformats.org/officeDocument/2006/relationships/customXml" Target="../ink/ink1777.xml"/><Relationship Id="rId116" Type="http://schemas.openxmlformats.org/officeDocument/2006/relationships/customXml" Target="../ink/ink1803.xml"/><Relationship Id="rId137" Type="http://schemas.openxmlformats.org/officeDocument/2006/relationships/image" Target="../media/image8380.emf"/><Relationship Id="rId158" Type="http://schemas.openxmlformats.org/officeDocument/2006/relationships/customXml" Target="../ink/ink1824.xml"/><Relationship Id="rId20" Type="http://schemas.openxmlformats.org/officeDocument/2006/relationships/customXml" Target="../ink/ink1766.xml"/><Relationship Id="rId41" Type="http://schemas.openxmlformats.org/officeDocument/2006/relationships/image" Target="../media/image7930.emf"/><Relationship Id="rId62" Type="http://schemas.openxmlformats.org/officeDocument/2006/relationships/customXml" Target="../ink/ink1785.xml"/><Relationship Id="rId83" Type="http://schemas.openxmlformats.org/officeDocument/2006/relationships/image" Target="../media/image8110.emf"/><Relationship Id="rId88" Type="http://schemas.openxmlformats.org/officeDocument/2006/relationships/customXml" Target="../ink/ink1789.xml"/><Relationship Id="rId111" Type="http://schemas.openxmlformats.org/officeDocument/2006/relationships/image" Target="../media/image8250.emf"/><Relationship Id="rId132" Type="http://schemas.openxmlformats.org/officeDocument/2006/relationships/customXml" Target="../ink/ink1811.xml"/><Relationship Id="rId153" Type="http://schemas.openxmlformats.org/officeDocument/2006/relationships/image" Target="../media/image8460.emf"/><Relationship Id="rId174" Type="http://schemas.openxmlformats.org/officeDocument/2006/relationships/customXml" Target="../ink/ink1837.xml"/><Relationship Id="rId179" Type="http://schemas.openxmlformats.org/officeDocument/2006/relationships/customXml" Target="../ink/ink1842.xml"/><Relationship Id="rId195" Type="http://schemas.openxmlformats.org/officeDocument/2006/relationships/customXml" Target="../ink/ink1852.xml"/><Relationship Id="rId209" Type="http://schemas.openxmlformats.org/officeDocument/2006/relationships/customXml" Target="../ink/ink1866.xml"/><Relationship Id="rId416" Type="http://schemas.openxmlformats.org/officeDocument/2006/relationships/customXml" Target="../ink/ink1896.xml"/><Relationship Id="rId190" Type="http://schemas.openxmlformats.org/officeDocument/2006/relationships/image" Target="../media/image808.emf"/><Relationship Id="rId204" Type="http://schemas.openxmlformats.org/officeDocument/2006/relationships/customXml" Target="../ink/ink1861.xml"/><Relationship Id="rId220" Type="http://schemas.openxmlformats.org/officeDocument/2006/relationships/customXml" Target="../ink/ink1877.xml"/><Relationship Id="rId225" Type="http://schemas.openxmlformats.org/officeDocument/2006/relationships/customXml" Target="../ink/ink1882.xml"/><Relationship Id="rId241" Type="http://schemas.openxmlformats.org/officeDocument/2006/relationships/customXml" Target="../ink/ink1894.xml"/><Relationship Id="rId15" Type="http://schemas.openxmlformats.org/officeDocument/2006/relationships/image" Target="../media/image705.emf"/><Relationship Id="rId36" Type="http://schemas.openxmlformats.org/officeDocument/2006/relationships/customXml" Target="../ink/ink1772.xml"/><Relationship Id="rId57" Type="http://schemas.openxmlformats.org/officeDocument/2006/relationships/image" Target="../media/image8010.emf"/><Relationship Id="rId106" Type="http://schemas.openxmlformats.org/officeDocument/2006/relationships/customXml" Target="../ink/ink1798.xml"/><Relationship Id="rId127" Type="http://schemas.openxmlformats.org/officeDocument/2006/relationships/image" Target="../media/image8330.emf"/><Relationship Id="rId10" Type="http://schemas.openxmlformats.org/officeDocument/2006/relationships/customXml" Target="../ink/ink1761.xml"/><Relationship Id="rId31" Type="http://schemas.openxmlformats.org/officeDocument/2006/relationships/image" Target="../media/image7880.emf"/><Relationship Id="rId52" Type="http://schemas.openxmlformats.org/officeDocument/2006/relationships/customXml" Target="../ink/ink1780.xml"/><Relationship Id="rId94" Type="http://schemas.openxmlformats.org/officeDocument/2006/relationships/customXml" Target="../ink/ink1792.xml"/><Relationship Id="rId99" Type="http://schemas.openxmlformats.org/officeDocument/2006/relationships/image" Target="../media/image8190.emf"/><Relationship Id="rId101" Type="http://schemas.openxmlformats.org/officeDocument/2006/relationships/image" Target="../media/image8200.emf"/><Relationship Id="rId122" Type="http://schemas.openxmlformats.org/officeDocument/2006/relationships/customXml" Target="../ink/ink1806.xml"/><Relationship Id="rId143" Type="http://schemas.openxmlformats.org/officeDocument/2006/relationships/image" Target="../media/image8410.emf"/><Relationship Id="rId148" Type="http://schemas.openxmlformats.org/officeDocument/2006/relationships/customXml" Target="../ink/ink1819.xml"/><Relationship Id="rId164" Type="http://schemas.openxmlformats.org/officeDocument/2006/relationships/customXml" Target="../ink/ink1827.xml"/><Relationship Id="rId169" Type="http://schemas.openxmlformats.org/officeDocument/2006/relationships/customXml" Target="../ink/ink1832.xml"/><Relationship Id="rId185" Type="http://schemas.openxmlformats.org/officeDocument/2006/relationships/customXml" Target="../ink/ink1847.xml"/><Relationship Id="rId4" Type="http://schemas.openxmlformats.org/officeDocument/2006/relationships/customXml" Target="../ink/ink1758.xml"/><Relationship Id="rId9" Type="http://schemas.openxmlformats.org/officeDocument/2006/relationships/image" Target="../media/image702.emf"/><Relationship Id="rId180" Type="http://schemas.openxmlformats.org/officeDocument/2006/relationships/customXml" Target="../ink/ink1843.xml"/><Relationship Id="rId210" Type="http://schemas.openxmlformats.org/officeDocument/2006/relationships/customXml" Target="../ink/ink1867.xml"/><Relationship Id="rId215" Type="http://schemas.openxmlformats.org/officeDocument/2006/relationships/customXml" Target="../ink/ink1872.xml"/><Relationship Id="rId236" Type="http://schemas.openxmlformats.org/officeDocument/2006/relationships/image" Target="../media/image850.emf"/><Relationship Id="rId422" Type="http://schemas.openxmlformats.org/officeDocument/2006/relationships/customXml" Target="../ink/ink1899.xml"/><Relationship Id="rId231" Type="http://schemas.openxmlformats.org/officeDocument/2006/relationships/customXml" Target="../ink/ink1888.xml"/><Relationship Id="rId47" Type="http://schemas.openxmlformats.org/officeDocument/2006/relationships/image" Target="../media/image7960.emf"/><Relationship Id="rId89" Type="http://schemas.openxmlformats.org/officeDocument/2006/relationships/image" Target="../media/image8140.emf"/><Relationship Id="rId112" Type="http://schemas.openxmlformats.org/officeDocument/2006/relationships/customXml" Target="../ink/ink1801.xml"/><Relationship Id="rId133" Type="http://schemas.openxmlformats.org/officeDocument/2006/relationships/image" Target="../media/image8360.emf"/><Relationship Id="rId154" Type="http://schemas.openxmlformats.org/officeDocument/2006/relationships/customXml" Target="../ink/ink1822.xml"/><Relationship Id="rId175" Type="http://schemas.openxmlformats.org/officeDocument/2006/relationships/customXml" Target="../ink/ink1838.xml"/><Relationship Id="rId196" Type="http://schemas.openxmlformats.org/officeDocument/2006/relationships/customXml" Target="../ink/ink1853.xml"/><Relationship Id="rId200" Type="http://schemas.openxmlformats.org/officeDocument/2006/relationships/customXml" Target="../ink/ink1857.xml"/><Relationship Id="rId417" Type="http://schemas.openxmlformats.org/officeDocument/2006/relationships/image" Target="../media/image915.emf"/><Relationship Id="rId16" Type="http://schemas.openxmlformats.org/officeDocument/2006/relationships/customXml" Target="../ink/ink1764.xml"/><Relationship Id="rId221" Type="http://schemas.openxmlformats.org/officeDocument/2006/relationships/customXml" Target="../ink/ink1878.xml"/><Relationship Id="rId37" Type="http://schemas.openxmlformats.org/officeDocument/2006/relationships/image" Target="../media/image7910.emf"/><Relationship Id="rId58" Type="http://schemas.openxmlformats.org/officeDocument/2006/relationships/customXml" Target="../ink/ink1783.xml"/><Relationship Id="rId102" Type="http://schemas.openxmlformats.org/officeDocument/2006/relationships/customXml" Target="../ink/ink1796.xml"/><Relationship Id="rId123" Type="http://schemas.openxmlformats.org/officeDocument/2006/relationships/image" Target="../media/image8310.emf"/><Relationship Id="rId144" Type="http://schemas.openxmlformats.org/officeDocument/2006/relationships/customXml" Target="../ink/ink1817.xml"/><Relationship Id="rId90" Type="http://schemas.openxmlformats.org/officeDocument/2006/relationships/customXml" Target="../ink/ink1790.xml"/><Relationship Id="rId165" Type="http://schemas.openxmlformats.org/officeDocument/2006/relationships/customXml" Target="../ink/ink1828.xml"/><Relationship Id="rId186" Type="http://schemas.openxmlformats.org/officeDocument/2006/relationships/image" Target="../media/image806.emf"/><Relationship Id="rId211" Type="http://schemas.openxmlformats.org/officeDocument/2006/relationships/customXml" Target="../ink/ink1868.xml"/><Relationship Id="rId232" Type="http://schemas.openxmlformats.org/officeDocument/2006/relationships/customXml" Target="../ink/ink1889.xml"/><Relationship Id="rId27" Type="http://schemas.openxmlformats.org/officeDocument/2006/relationships/image" Target="../media/image7860.emf"/><Relationship Id="rId48" Type="http://schemas.openxmlformats.org/officeDocument/2006/relationships/customXml" Target="../ink/ink1778.xml"/><Relationship Id="rId113" Type="http://schemas.openxmlformats.org/officeDocument/2006/relationships/image" Target="../media/image8260.emf"/><Relationship Id="rId134" Type="http://schemas.openxmlformats.org/officeDocument/2006/relationships/customXml" Target="../ink/ink1812.xml"/><Relationship Id="rId155" Type="http://schemas.openxmlformats.org/officeDocument/2006/relationships/image" Target="../media/image8470.emf"/><Relationship Id="rId176" Type="http://schemas.openxmlformats.org/officeDocument/2006/relationships/customXml" Target="../ink/ink1839.xml"/><Relationship Id="rId197" Type="http://schemas.openxmlformats.org/officeDocument/2006/relationships/customXml" Target="../ink/ink1854.xml"/><Relationship Id="rId418" Type="http://schemas.openxmlformats.org/officeDocument/2006/relationships/customXml" Target="../ink/ink1897.xml"/><Relationship Id="rId201" Type="http://schemas.openxmlformats.org/officeDocument/2006/relationships/customXml" Target="../ink/ink1858.xml"/><Relationship Id="rId222" Type="http://schemas.openxmlformats.org/officeDocument/2006/relationships/customXml" Target="../ink/ink1879.xml"/><Relationship Id="rId17" Type="http://schemas.openxmlformats.org/officeDocument/2006/relationships/image" Target="../media/image706.emf"/><Relationship Id="rId38" Type="http://schemas.openxmlformats.org/officeDocument/2006/relationships/customXml" Target="../ink/ink1773.xml"/><Relationship Id="rId59" Type="http://schemas.openxmlformats.org/officeDocument/2006/relationships/image" Target="../media/image8020.emf"/><Relationship Id="rId103" Type="http://schemas.openxmlformats.org/officeDocument/2006/relationships/image" Target="../media/image8210.emf"/><Relationship Id="rId124" Type="http://schemas.openxmlformats.org/officeDocument/2006/relationships/customXml" Target="../ink/ink1807.xml"/><Relationship Id="rId91" Type="http://schemas.openxmlformats.org/officeDocument/2006/relationships/image" Target="../media/image8150.emf"/><Relationship Id="rId145" Type="http://schemas.openxmlformats.org/officeDocument/2006/relationships/image" Target="../media/image8420.emf"/><Relationship Id="rId166" Type="http://schemas.openxmlformats.org/officeDocument/2006/relationships/customXml" Target="../ink/ink1829.xml"/><Relationship Id="rId187" Type="http://schemas.openxmlformats.org/officeDocument/2006/relationships/customXml" Target="../ink/ink1848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69.xml"/><Relationship Id="rId233" Type="http://schemas.openxmlformats.org/officeDocument/2006/relationships/customXml" Target="../ink/ink1890.xml"/><Relationship Id="rId28" Type="http://schemas.openxmlformats.org/officeDocument/2006/relationships/customXml" Target="../ink/ink1768.xml"/><Relationship Id="rId49" Type="http://schemas.openxmlformats.org/officeDocument/2006/relationships/image" Target="../media/image7970.emf"/><Relationship Id="rId114" Type="http://schemas.openxmlformats.org/officeDocument/2006/relationships/customXml" Target="../ink/ink1802.xml"/><Relationship Id="rId60" Type="http://schemas.openxmlformats.org/officeDocument/2006/relationships/customXml" Target="../ink/ink1784.xml"/><Relationship Id="rId135" Type="http://schemas.openxmlformats.org/officeDocument/2006/relationships/image" Target="../media/image8370.emf"/><Relationship Id="rId156" Type="http://schemas.openxmlformats.org/officeDocument/2006/relationships/customXml" Target="../ink/ink1823.xml"/><Relationship Id="rId177" Type="http://schemas.openxmlformats.org/officeDocument/2006/relationships/customXml" Target="../ink/ink1840.xml"/><Relationship Id="rId198" Type="http://schemas.openxmlformats.org/officeDocument/2006/relationships/customXml" Target="../ink/ink1855.xml"/><Relationship Id="rId419" Type="http://schemas.openxmlformats.org/officeDocument/2006/relationships/image" Target="../media/image709.emf"/><Relationship Id="rId202" Type="http://schemas.openxmlformats.org/officeDocument/2006/relationships/customXml" Target="../ink/ink1859.xml"/><Relationship Id="rId223" Type="http://schemas.openxmlformats.org/officeDocument/2006/relationships/customXml" Target="../ink/ink1880.xml"/><Relationship Id="rId18" Type="http://schemas.openxmlformats.org/officeDocument/2006/relationships/customXml" Target="../ink/ink1765.xml"/><Relationship Id="rId39" Type="http://schemas.openxmlformats.org/officeDocument/2006/relationships/image" Target="../media/image7920.emf"/><Relationship Id="rId50" Type="http://schemas.openxmlformats.org/officeDocument/2006/relationships/customXml" Target="../ink/ink1779.xml"/><Relationship Id="rId104" Type="http://schemas.openxmlformats.org/officeDocument/2006/relationships/customXml" Target="../ink/ink1797.xml"/><Relationship Id="rId125" Type="http://schemas.openxmlformats.org/officeDocument/2006/relationships/image" Target="../media/image8320.emf"/><Relationship Id="rId146" Type="http://schemas.openxmlformats.org/officeDocument/2006/relationships/customXml" Target="../ink/ink1818.xml"/><Relationship Id="rId167" Type="http://schemas.openxmlformats.org/officeDocument/2006/relationships/customXml" Target="../ink/ink1830.xml"/><Relationship Id="rId188" Type="http://schemas.openxmlformats.org/officeDocument/2006/relationships/image" Target="../media/image807.emf"/><Relationship Id="rId92" Type="http://schemas.openxmlformats.org/officeDocument/2006/relationships/customXml" Target="../ink/ink1791.xml"/><Relationship Id="rId213" Type="http://schemas.openxmlformats.org/officeDocument/2006/relationships/customXml" Target="../ink/ink1870.xml"/><Relationship Id="rId234" Type="http://schemas.openxmlformats.org/officeDocument/2006/relationships/image" Target="../media/image849.emf"/><Relationship Id="rId420" Type="http://schemas.openxmlformats.org/officeDocument/2006/relationships/customXml" Target="../ink/ink1898.xml"/><Relationship Id="rId2" Type="http://schemas.openxmlformats.org/officeDocument/2006/relationships/image" Target="../media/image515.jpeg"/><Relationship Id="rId29" Type="http://schemas.openxmlformats.org/officeDocument/2006/relationships/image" Target="../media/image7870.emf"/><Relationship Id="rId40" Type="http://schemas.openxmlformats.org/officeDocument/2006/relationships/customXml" Target="../ink/ink1774.xml"/><Relationship Id="rId115" Type="http://schemas.openxmlformats.org/officeDocument/2006/relationships/image" Target="../media/image8270.emf"/><Relationship Id="rId136" Type="http://schemas.openxmlformats.org/officeDocument/2006/relationships/customXml" Target="../ink/ink1813.xml"/><Relationship Id="rId157" Type="http://schemas.openxmlformats.org/officeDocument/2006/relationships/image" Target="../media/image8480.emf"/><Relationship Id="rId178" Type="http://schemas.openxmlformats.org/officeDocument/2006/relationships/customXml" Target="../ink/ink1841.xml"/><Relationship Id="rId61" Type="http://schemas.openxmlformats.org/officeDocument/2006/relationships/image" Target="../media/image8030.emf"/><Relationship Id="rId199" Type="http://schemas.openxmlformats.org/officeDocument/2006/relationships/customXml" Target="../ink/ink1856.xml"/><Relationship Id="rId203" Type="http://schemas.openxmlformats.org/officeDocument/2006/relationships/customXml" Target="../ink/ink1860.xml"/><Relationship Id="rId19" Type="http://schemas.openxmlformats.org/officeDocument/2006/relationships/image" Target="../media/image707.emf"/><Relationship Id="rId224" Type="http://schemas.openxmlformats.org/officeDocument/2006/relationships/customXml" Target="../ink/ink1881.xml"/><Relationship Id="rId30" Type="http://schemas.openxmlformats.org/officeDocument/2006/relationships/customXml" Target="../ink/ink1769.xml"/><Relationship Id="rId105" Type="http://schemas.openxmlformats.org/officeDocument/2006/relationships/image" Target="../media/image8220.emf"/><Relationship Id="rId126" Type="http://schemas.openxmlformats.org/officeDocument/2006/relationships/customXml" Target="../ink/ink1808.xml"/><Relationship Id="rId147" Type="http://schemas.openxmlformats.org/officeDocument/2006/relationships/image" Target="../media/image8430.emf"/><Relationship Id="rId168" Type="http://schemas.openxmlformats.org/officeDocument/2006/relationships/customXml" Target="../ink/ink1831.xml"/><Relationship Id="rId51" Type="http://schemas.openxmlformats.org/officeDocument/2006/relationships/image" Target="../media/image7980.emf"/><Relationship Id="rId93" Type="http://schemas.openxmlformats.org/officeDocument/2006/relationships/image" Target="../media/image8160.emf"/><Relationship Id="rId189" Type="http://schemas.openxmlformats.org/officeDocument/2006/relationships/customXml" Target="../ink/ink1849.xml"/><Relationship Id="rId3" Type="http://schemas.openxmlformats.org/officeDocument/2006/relationships/image" Target="../media/image516.wmf"/><Relationship Id="rId214" Type="http://schemas.openxmlformats.org/officeDocument/2006/relationships/customXml" Target="../ink/ink1871.xml"/><Relationship Id="rId235" Type="http://schemas.openxmlformats.org/officeDocument/2006/relationships/customXml" Target="../ink/ink1891.xml"/><Relationship Id="rId400" Type="http://schemas.openxmlformats.org/officeDocument/2006/relationships/customXml" Target="../ink/ink1895.xml"/><Relationship Id="rId421" Type="http://schemas.openxmlformats.org/officeDocument/2006/relationships/image" Target="../media/image710.emf"/></Relationships>
</file>

<file path=ppt/slides/_rels/slide5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280.emf"/><Relationship Id="rId21" Type="http://schemas.openxmlformats.org/officeDocument/2006/relationships/image" Target="../media/image708.emf"/><Relationship Id="rId63" Type="http://schemas.openxmlformats.org/officeDocument/2006/relationships/image" Target="../media/image8040.emf"/><Relationship Id="rId159" Type="http://schemas.openxmlformats.org/officeDocument/2006/relationships/image" Target="../media/image713.emf"/><Relationship Id="rId324" Type="http://schemas.openxmlformats.org/officeDocument/2006/relationships/customXml" Target="../ink/ink2059.xml"/><Relationship Id="rId366" Type="http://schemas.openxmlformats.org/officeDocument/2006/relationships/customXml" Target="../ink/ink2080.xml"/><Relationship Id="rId170" Type="http://schemas.openxmlformats.org/officeDocument/2006/relationships/customXml" Target="../ink/ink1992.xml"/><Relationship Id="rId226" Type="http://schemas.openxmlformats.org/officeDocument/2006/relationships/image" Target="../media/image849.emf"/><Relationship Id="rId32" Type="http://schemas.openxmlformats.org/officeDocument/2006/relationships/customXml" Target="../ink/ink1915.xml"/><Relationship Id="rId74" Type="http://schemas.openxmlformats.org/officeDocument/2006/relationships/customXml" Target="../ink/ink1938.xml"/><Relationship Id="rId128" Type="http://schemas.openxmlformats.org/officeDocument/2006/relationships/customXml" Target="../ink/ink1966.xml"/><Relationship Id="rId335" Type="http://schemas.openxmlformats.org/officeDocument/2006/relationships/image" Target="../media/image874.emf"/><Relationship Id="rId377" Type="http://schemas.openxmlformats.org/officeDocument/2006/relationships/image" Target="../media/image895.emf"/><Relationship Id="rId5" Type="http://schemas.openxmlformats.org/officeDocument/2006/relationships/image" Target="../media/image700.emf"/><Relationship Id="rId181" Type="http://schemas.openxmlformats.org/officeDocument/2006/relationships/customXml" Target="../ink/ink2003.xml"/><Relationship Id="rId402" Type="http://schemas.openxmlformats.org/officeDocument/2006/relationships/customXml" Target="../ink/ink2098.xml"/><Relationship Id="rId43" Type="http://schemas.openxmlformats.org/officeDocument/2006/relationships/image" Target="../media/image7940.emf"/><Relationship Id="rId139" Type="http://schemas.openxmlformats.org/officeDocument/2006/relationships/image" Target="../media/image8390.emf"/><Relationship Id="rId346" Type="http://schemas.openxmlformats.org/officeDocument/2006/relationships/customXml" Target="../ink/ink2070.xml"/><Relationship Id="rId388" Type="http://schemas.openxmlformats.org/officeDocument/2006/relationships/customXml" Target="../ink/ink2091.xml"/><Relationship Id="rId85" Type="http://schemas.openxmlformats.org/officeDocument/2006/relationships/image" Target="../media/image8120.emf"/><Relationship Id="rId150" Type="http://schemas.openxmlformats.org/officeDocument/2006/relationships/customXml" Target="../ink/ink1977.xml"/><Relationship Id="rId192" Type="http://schemas.openxmlformats.org/officeDocument/2006/relationships/customXml" Target="../ink/ink2014.xml"/><Relationship Id="rId206" Type="http://schemas.openxmlformats.org/officeDocument/2006/relationships/customXml" Target="../ink/ink2028.xml"/><Relationship Id="rId413" Type="http://schemas.openxmlformats.org/officeDocument/2006/relationships/image" Target="../media/image913.emf"/><Relationship Id="rId12" Type="http://schemas.openxmlformats.org/officeDocument/2006/relationships/customXml" Target="../ink/ink1905.xml"/><Relationship Id="rId108" Type="http://schemas.openxmlformats.org/officeDocument/2006/relationships/customXml" Target="../ink/ink1956.xml"/><Relationship Id="rId315" Type="http://schemas.openxmlformats.org/officeDocument/2006/relationships/image" Target="../media/image864.emf"/><Relationship Id="rId357" Type="http://schemas.openxmlformats.org/officeDocument/2006/relationships/image" Target="../media/image885.emf"/><Relationship Id="rId54" Type="http://schemas.openxmlformats.org/officeDocument/2006/relationships/customXml" Target="../ink/ink1926.xml"/><Relationship Id="rId96" Type="http://schemas.openxmlformats.org/officeDocument/2006/relationships/customXml" Target="../ink/ink1950.xml"/><Relationship Id="rId161" Type="http://schemas.openxmlformats.org/officeDocument/2006/relationships/customXml" Target="../ink/ink1983.xml"/><Relationship Id="rId217" Type="http://schemas.openxmlformats.org/officeDocument/2006/relationships/customXml" Target="../ink/ink2039.xml"/><Relationship Id="rId399" Type="http://schemas.openxmlformats.org/officeDocument/2006/relationships/image" Target="../media/image906.emf"/><Relationship Id="rId424" Type="http://schemas.openxmlformats.org/officeDocument/2006/relationships/customXml" Target="../ink/ink2109.xml"/><Relationship Id="rId23" Type="http://schemas.openxmlformats.org/officeDocument/2006/relationships/image" Target="../media/image7840.emf"/><Relationship Id="rId119" Type="http://schemas.openxmlformats.org/officeDocument/2006/relationships/image" Target="../media/image8290.emf"/><Relationship Id="rId326" Type="http://schemas.openxmlformats.org/officeDocument/2006/relationships/customXml" Target="../ink/ink2060.xml"/><Relationship Id="rId65" Type="http://schemas.openxmlformats.org/officeDocument/2006/relationships/image" Target="../media/image8050.emf"/><Relationship Id="rId130" Type="http://schemas.openxmlformats.org/officeDocument/2006/relationships/customXml" Target="../ink/ink1967.xml"/><Relationship Id="rId368" Type="http://schemas.openxmlformats.org/officeDocument/2006/relationships/customXml" Target="../ink/ink2081.xml"/><Relationship Id="rId172" Type="http://schemas.openxmlformats.org/officeDocument/2006/relationships/customXml" Target="../ink/ink1994.xml"/><Relationship Id="rId228" Type="http://schemas.openxmlformats.org/officeDocument/2006/relationships/image" Target="../media/image850.emf"/><Relationship Id="rId337" Type="http://schemas.openxmlformats.org/officeDocument/2006/relationships/image" Target="../media/image875.emf"/><Relationship Id="rId34" Type="http://schemas.openxmlformats.org/officeDocument/2006/relationships/customXml" Target="../ink/ink1916.xml"/><Relationship Id="rId76" Type="http://schemas.openxmlformats.org/officeDocument/2006/relationships/customXml" Target="../ink/ink1940.xml"/><Relationship Id="rId141" Type="http://schemas.openxmlformats.org/officeDocument/2006/relationships/image" Target="../media/image8400.emf"/><Relationship Id="rId379" Type="http://schemas.openxmlformats.org/officeDocument/2006/relationships/image" Target="../media/image896.emf"/><Relationship Id="rId7" Type="http://schemas.openxmlformats.org/officeDocument/2006/relationships/image" Target="../media/image701.emf"/><Relationship Id="rId183" Type="http://schemas.openxmlformats.org/officeDocument/2006/relationships/customXml" Target="../ink/ink2005.xml"/><Relationship Id="rId390" Type="http://schemas.openxmlformats.org/officeDocument/2006/relationships/customXml" Target="../ink/ink2092.xml"/><Relationship Id="rId404" Type="http://schemas.openxmlformats.org/officeDocument/2006/relationships/customXml" Target="../ink/ink2099.xml"/><Relationship Id="rId45" Type="http://schemas.openxmlformats.org/officeDocument/2006/relationships/image" Target="../media/image7950.emf"/><Relationship Id="rId87" Type="http://schemas.openxmlformats.org/officeDocument/2006/relationships/image" Target="../media/image8130.emf"/><Relationship Id="rId110" Type="http://schemas.openxmlformats.org/officeDocument/2006/relationships/customXml" Target="../ink/ink1957.xml"/><Relationship Id="rId348" Type="http://schemas.openxmlformats.org/officeDocument/2006/relationships/customXml" Target="../ink/ink2071.xml"/><Relationship Id="rId152" Type="http://schemas.openxmlformats.org/officeDocument/2006/relationships/customXml" Target="../ink/ink1978.xml"/><Relationship Id="rId194" Type="http://schemas.openxmlformats.org/officeDocument/2006/relationships/customXml" Target="../ink/ink2016.xml"/><Relationship Id="rId208" Type="http://schemas.openxmlformats.org/officeDocument/2006/relationships/customXml" Target="../ink/ink2030.xml"/><Relationship Id="rId415" Type="http://schemas.openxmlformats.org/officeDocument/2006/relationships/image" Target="../media/image914.emf"/><Relationship Id="rId14" Type="http://schemas.openxmlformats.org/officeDocument/2006/relationships/customXml" Target="../ink/ink1906.xml"/><Relationship Id="rId56" Type="http://schemas.openxmlformats.org/officeDocument/2006/relationships/customXml" Target="../ink/ink1927.xml"/><Relationship Id="rId317" Type="http://schemas.openxmlformats.org/officeDocument/2006/relationships/image" Target="../media/image865.emf"/><Relationship Id="rId359" Type="http://schemas.openxmlformats.org/officeDocument/2006/relationships/image" Target="../media/image886.emf"/><Relationship Id="rId8" Type="http://schemas.openxmlformats.org/officeDocument/2006/relationships/customXml" Target="../ink/ink1903.xml"/><Relationship Id="rId98" Type="http://schemas.openxmlformats.org/officeDocument/2006/relationships/customXml" Target="../ink/ink1951.xml"/><Relationship Id="rId121" Type="http://schemas.openxmlformats.org/officeDocument/2006/relationships/image" Target="../media/image8300.emf"/><Relationship Id="rId142" Type="http://schemas.openxmlformats.org/officeDocument/2006/relationships/customXml" Target="../ink/ink1973.xml"/><Relationship Id="rId163" Type="http://schemas.openxmlformats.org/officeDocument/2006/relationships/customXml" Target="../ink/ink1985.xml"/><Relationship Id="rId184" Type="http://schemas.openxmlformats.org/officeDocument/2006/relationships/customXml" Target="../ink/ink2006.xml"/><Relationship Id="rId219" Type="http://schemas.openxmlformats.org/officeDocument/2006/relationships/customXml" Target="../ink/ink2041.xml"/><Relationship Id="rId370" Type="http://schemas.openxmlformats.org/officeDocument/2006/relationships/customXml" Target="../ink/ink2082.xml"/><Relationship Id="rId391" Type="http://schemas.openxmlformats.org/officeDocument/2006/relationships/image" Target="../media/image902.emf"/><Relationship Id="rId405" Type="http://schemas.openxmlformats.org/officeDocument/2006/relationships/image" Target="../media/image909.emf"/><Relationship Id="rId230" Type="http://schemas.openxmlformats.org/officeDocument/2006/relationships/image" Target="../media/image851.emf"/><Relationship Id="rId25" Type="http://schemas.openxmlformats.org/officeDocument/2006/relationships/image" Target="../media/image7850.emf"/><Relationship Id="rId46" Type="http://schemas.openxmlformats.org/officeDocument/2006/relationships/customXml" Target="../ink/ink1922.xml"/><Relationship Id="rId67" Type="http://schemas.openxmlformats.org/officeDocument/2006/relationships/image" Target="../media/image8060.emf"/><Relationship Id="rId328" Type="http://schemas.openxmlformats.org/officeDocument/2006/relationships/customXml" Target="../ink/ink2061.xml"/><Relationship Id="rId349" Type="http://schemas.openxmlformats.org/officeDocument/2006/relationships/image" Target="../media/image881.emf"/><Relationship Id="rId88" Type="http://schemas.openxmlformats.org/officeDocument/2006/relationships/customXml" Target="../ink/ink1946.xml"/><Relationship Id="rId111" Type="http://schemas.openxmlformats.org/officeDocument/2006/relationships/image" Target="../media/image8250.emf"/><Relationship Id="rId132" Type="http://schemas.openxmlformats.org/officeDocument/2006/relationships/customXml" Target="../ink/ink1968.xml"/><Relationship Id="rId153" Type="http://schemas.openxmlformats.org/officeDocument/2006/relationships/image" Target="../media/image8460.emf"/><Relationship Id="rId174" Type="http://schemas.openxmlformats.org/officeDocument/2006/relationships/customXml" Target="../ink/ink1996.xml"/><Relationship Id="rId195" Type="http://schemas.openxmlformats.org/officeDocument/2006/relationships/customXml" Target="../ink/ink2017.xml"/><Relationship Id="rId209" Type="http://schemas.openxmlformats.org/officeDocument/2006/relationships/customXml" Target="../ink/ink2031.xml"/><Relationship Id="rId360" Type="http://schemas.openxmlformats.org/officeDocument/2006/relationships/customXml" Target="../ink/ink2077.xml"/><Relationship Id="rId381" Type="http://schemas.openxmlformats.org/officeDocument/2006/relationships/image" Target="../media/image897.emf"/><Relationship Id="rId416" Type="http://schemas.openxmlformats.org/officeDocument/2006/relationships/customXml" Target="../ink/ink2105.xml"/><Relationship Id="rId220" Type="http://schemas.openxmlformats.org/officeDocument/2006/relationships/customXml" Target="../ink/ink2042.xml"/><Relationship Id="rId15" Type="http://schemas.openxmlformats.org/officeDocument/2006/relationships/image" Target="../media/image705.emf"/><Relationship Id="rId36" Type="http://schemas.openxmlformats.org/officeDocument/2006/relationships/customXml" Target="../ink/ink1917.xml"/><Relationship Id="rId57" Type="http://schemas.openxmlformats.org/officeDocument/2006/relationships/image" Target="../media/image8010.emf"/><Relationship Id="rId318" Type="http://schemas.openxmlformats.org/officeDocument/2006/relationships/customXml" Target="../ink/ink2056.xml"/><Relationship Id="rId339" Type="http://schemas.openxmlformats.org/officeDocument/2006/relationships/image" Target="../media/image876.emf"/><Relationship Id="rId78" Type="http://schemas.openxmlformats.org/officeDocument/2006/relationships/customXml" Target="../ink/ink1941.xml"/><Relationship Id="rId99" Type="http://schemas.openxmlformats.org/officeDocument/2006/relationships/image" Target="../media/image8190.emf"/><Relationship Id="rId101" Type="http://schemas.openxmlformats.org/officeDocument/2006/relationships/image" Target="../media/image8200.emf"/><Relationship Id="rId122" Type="http://schemas.openxmlformats.org/officeDocument/2006/relationships/customXml" Target="../ink/ink1963.xml"/><Relationship Id="rId143" Type="http://schemas.openxmlformats.org/officeDocument/2006/relationships/image" Target="../media/image8410.emf"/><Relationship Id="rId164" Type="http://schemas.openxmlformats.org/officeDocument/2006/relationships/customXml" Target="../ink/ink1986.xml"/><Relationship Id="rId185" Type="http://schemas.openxmlformats.org/officeDocument/2006/relationships/customXml" Target="../ink/ink2007.xml"/><Relationship Id="rId350" Type="http://schemas.openxmlformats.org/officeDocument/2006/relationships/customXml" Target="../ink/ink2072.xml"/><Relationship Id="rId371" Type="http://schemas.openxmlformats.org/officeDocument/2006/relationships/image" Target="../media/image892.emf"/><Relationship Id="rId406" Type="http://schemas.openxmlformats.org/officeDocument/2006/relationships/customXml" Target="../ink/ink2100.xml"/><Relationship Id="rId9" Type="http://schemas.openxmlformats.org/officeDocument/2006/relationships/image" Target="../media/image702.emf"/><Relationship Id="rId210" Type="http://schemas.openxmlformats.org/officeDocument/2006/relationships/customXml" Target="../ink/ink2032.xml"/><Relationship Id="rId392" Type="http://schemas.openxmlformats.org/officeDocument/2006/relationships/customXml" Target="../ink/ink2093.xml"/><Relationship Id="rId26" Type="http://schemas.openxmlformats.org/officeDocument/2006/relationships/customXml" Target="../ink/ink1912.xml"/><Relationship Id="rId231" Type="http://schemas.openxmlformats.org/officeDocument/2006/relationships/customXml" Target="../ink/ink2050.xml"/><Relationship Id="rId329" Type="http://schemas.openxmlformats.org/officeDocument/2006/relationships/image" Target="../media/image871.emf"/><Relationship Id="rId47" Type="http://schemas.openxmlformats.org/officeDocument/2006/relationships/image" Target="../media/image7960.emf"/><Relationship Id="rId68" Type="http://schemas.openxmlformats.org/officeDocument/2006/relationships/customXml" Target="../ink/ink1933.xml"/><Relationship Id="rId89" Type="http://schemas.openxmlformats.org/officeDocument/2006/relationships/image" Target="../media/image8140.emf"/><Relationship Id="rId112" Type="http://schemas.openxmlformats.org/officeDocument/2006/relationships/customXml" Target="../ink/ink1958.xml"/><Relationship Id="rId133" Type="http://schemas.openxmlformats.org/officeDocument/2006/relationships/image" Target="../media/image8360.emf"/><Relationship Id="rId154" Type="http://schemas.openxmlformats.org/officeDocument/2006/relationships/customXml" Target="../ink/ink1979.xml"/><Relationship Id="rId175" Type="http://schemas.openxmlformats.org/officeDocument/2006/relationships/customXml" Target="../ink/ink1997.xml"/><Relationship Id="rId340" Type="http://schemas.openxmlformats.org/officeDocument/2006/relationships/customXml" Target="../ink/ink2067.xml"/><Relationship Id="rId361" Type="http://schemas.openxmlformats.org/officeDocument/2006/relationships/image" Target="../media/image887.emf"/><Relationship Id="rId196" Type="http://schemas.openxmlformats.org/officeDocument/2006/relationships/customXml" Target="../ink/ink2018.xml"/><Relationship Id="rId200" Type="http://schemas.openxmlformats.org/officeDocument/2006/relationships/customXml" Target="../ink/ink2022.xml"/><Relationship Id="rId382" Type="http://schemas.openxmlformats.org/officeDocument/2006/relationships/customXml" Target="../ink/ink2088.xml"/><Relationship Id="rId417" Type="http://schemas.openxmlformats.org/officeDocument/2006/relationships/image" Target="../media/image915.emf"/><Relationship Id="rId16" Type="http://schemas.openxmlformats.org/officeDocument/2006/relationships/customXml" Target="../ink/ink1907.xml"/><Relationship Id="rId221" Type="http://schemas.openxmlformats.org/officeDocument/2006/relationships/customXml" Target="../ink/ink2043.xml"/><Relationship Id="rId319" Type="http://schemas.openxmlformats.org/officeDocument/2006/relationships/image" Target="../media/image866.emf"/><Relationship Id="rId37" Type="http://schemas.openxmlformats.org/officeDocument/2006/relationships/image" Target="../media/image7910.emf"/><Relationship Id="rId58" Type="http://schemas.openxmlformats.org/officeDocument/2006/relationships/customXml" Target="../ink/ink1928.xml"/><Relationship Id="rId79" Type="http://schemas.openxmlformats.org/officeDocument/2006/relationships/image" Target="../media/image8090.emf"/><Relationship Id="rId102" Type="http://schemas.openxmlformats.org/officeDocument/2006/relationships/customXml" Target="../ink/ink1953.xml"/><Relationship Id="rId123" Type="http://schemas.openxmlformats.org/officeDocument/2006/relationships/image" Target="../media/image8310.emf"/><Relationship Id="rId144" Type="http://schemas.openxmlformats.org/officeDocument/2006/relationships/customXml" Target="../ink/ink1974.xml"/><Relationship Id="rId330" Type="http://schemas.openxmlformats.org/officeDocument/2006/relationships/customXml" Target="../ink/ink2062.xml"/><Relationship Id="rId90" Type="http://schemas.openxmlformats.org/officeDocument/2006/relationships/customXml" Target="../ink/ink1947.xml"/><Relationship Id="rId165" Type="http://schemas.openxmlformats.org/officeDocument/2006/relationships/customXml" Target="../ink/ink1987.xml"/><Relationship Id="rId186" Type="http://schemas.openxmlformats.org/officeDocument/2006/relationships/customXml" Target="../ink/ink2008.xml"/><Relationship Id="rId351" Type="http://schemas.openxmlformats.org/officeDocument/2006/relationships/image" Target="../media/image882.emf"/><Relationship Id="rId372" Type="http://schemas.openxmlformats.org/officeDocument/2006/relationships/customXml" Target="../ink/ink2083.xml"/><Relationship Id="rId393" Type="http://schemas.openxmlformats.org/officeDocument/2006/relationships/image" Target="../media/image903.emf"/><Relationship Id="rId407" Type="http://schemas.openxmlformats.org/officeDocument/2006/relationships/image" Target="../media/image910.emf"/><Relationship Id="rId211" Type="http://schemas.openxmlformats.org/officeDocument/2006/relationships/customXml" Target="../ink/ink2033.xml"/><Relationship Id="rId232" Type="http://schemas.openxmlformats.org/officeDocument/2006/relationships/image" Target="../media/image852.emf"/><Relationship Id="rId309" Type="http://schemas.openxmlformats.org/officeDocument/2006/relationships/image" Target="../media/image861.emf"/><Relationship Id="rId27" Type="http://schemas.openxmlformats.org/officeDocument/2006/relationships/image" Target="../media/image7860.emf"/><Relationship Id="rId48" Type="http://schemas.openxmlformats.org/officeDocument/2006/relationships/customXml" Target="../ink/ink1923.xml"/><Relationship Id="rId69" Type="http://schemas.openxmlformats.org/officeDocument/2006/relationships/image" Target="../media/image8070.emf"/><Relationship Id="rId113" Type="http://schemas.openxmlformats.org/officeDocument/2006/relationships/image" Target="../media/image8260.emf"/><Relationship Id="rId134" Type="http://schemas.openxmlformats.org/officeDocument/2006/relationships/customXml" Target="../ink/ink1969.xml"/><Relationship Id="rId320" Type="http://schemas.openxmlformats.org/officeDocument/2006/relationships/customXml" Target="../ink/ink2057.xml"/><Relationship Id="rId80" Type="http://schemas.openxmlformats.org/officeDocument/2006/relationships/customXml" Target="../ink/ink1942.xml"/><Relationship Id="rId155" Type="http://schemas.openxmlformats.org/officeDocument/2006/relationships/image" Target="../media/image8470.emf"/><Relationship Id="rId176" Type="http://schemas.openxmlformats.org/officeDocument/2006/relationships/customXml" Target="../ink/ink1998.xml"/><Relationship Id="rId197" Type="http://schemas.openxmlformats.org/officeDocument/2006/relationships/customXml" Target="../ink/ink2019.xml"/><Relationship Id="rId341" Type="http://schemas.openxmlformats.org/officeDocument/2006/relationships/image" Target="../media/image877.emf"/><Relationship Id="rId362" Type="http://schemas.openxmlformats.org/officeDocument/2006/relationships/customXml" Target="../ink/ink2078.xml"/><Relationship Id="rId383" Type="http://schemas.openxmlformats.org/officeDocument/2006/relationships/image" Target="../media/image898.emf"/><Relationship Id="rId418" Type="http://schemas.openxmlformats.org/officeDocument/2006/relationships/customXml" Target="../ink/ink2106.xml"/><Relationship Id="rId201" Type="http://schemas.openxmlformats.org/officeDocument/2006/relationships/customXml" Target="../ink/ink2023.xml"/><Relationship Id="rId222" Type="http://schemas.openxmlformats.org/officeDocument/2006/relationships/customXml" Target="../ink/ink2044.xml"/><Relationship Id="rId17" Type="http://schemas.openxmlformats.org/officeDocument/2006/relationships/image" Target="../media/image706.emf"/><Relationship Id="rId38" Type="http://schemas.openxmlformats.org/officeDocument/2006/relationships/customXml" Target="../ink/ink1918.xml"/><Relationship Id="rId59" Type="http://schemas.openxmlformats.org/officeDocument/2006/relationships/image" Target="../media/image8020.emf"/><Relationship Id="rId103" Type="http://schemas.openxmlformats.org/officeDocument/2006/relationships/image" Target="../media/image8210.emf"/><Relationship Id="rId124" Type="http://schemas.openxmlformats.org/officeDocument/2006/relationships/customXml" Target="../ink/ink1964.xml"/><Relationship Id="rId310" Type="http://schemas.openxmlformats.org/officeDocument/2006/relationships/customXml" Target="../ink/ink2052.xml"/><Relationship Id="rId70" Type="http://schemas.openxmlformats.org/officeDocument/2006/relationships/customXml" Target="../ink/ink1934.xml"/><Relationship Id="rId91" Type="http://schemas.openxmlformats.org/officeDocument/2006/relationships/image" Target="../media/image8150.emf"/><Relationship Id="rId145" Type="http://schemas.openxmlformats.org/officeDocument/2006/relationships/image" Target="../media/image8420.emf"/><Relationship Id="rId166" Type="http://schemas.openxmlformats.org/officeDocument/2006/relationships/customXml" Target="../ink/ink1988.xml"/><Relationship Id="rId187" Type="http://schemas.openxmlformats.org/officeDocument/2006/relationships/customXml" Target="../ink/ink2009.xml"/><Relationship Id="rId331" Type="http://schemas.openxmlformats.org/officeDocument/2006/relationships/image" Target="../media/image872.emf"/><Relationship Id="rId352" Type="http://schemas.openxmlformats.org/officeDocument/2006/relationships/customXml" Target="../ink/ink2073.xml"/><Relationship Id="rId373" Type="http://schemas.openxmlformats.org/officeDocument/2006/relationships/image" Target="../media/image893.emf"/><Relationship Id="rId394" Type="http://schemas.openxmlformats.org/officeDocument/2006/relationships/customXml" Target="../ink/ink2094.xml"/><Relationship Id="rId408" Type="http://schemas.openxmlformats.org/officeDocument/2006/relationships/customXml" Target="../ink/ink2101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034.xml"/><Relationship Id="rId233" Type="http://schemas.openxmlformats.org/officeDocument/2006/relationships/customXml" Target="../ink/ink2051.xml"/><Relationship Id="rId28" Type="http://schemas.openxmlformats.org/officeDocument/2006/relationships/customXml" Target="../ink/ink1913.xml"/><Relationship Id="rId49" Type="http://schemas.openxmlformats.org/officeDocument/2006/relationships/image" Target="../media/image7970.emf"/><Relationship Id="rId114" Type="http://schemas.openxmlformats.org/officeDocument/2006/relationships/customXml" Target="../ink/ink1959.xml"/><Relationship Id="rId60" Type="http://schemas.openxmlformats.org/officeDocument/2006/relationships/customXml" Target="../ink/ink1929.xml"/><Relationship Id="rId81" Type="http://schemas.openxmlformats.org/officeDocument/2006/relationships/image" Target="../media/image8100.emf"/><Relationship Id="rId135" Type="http://schemas.openxmlformats.org/officeDocument/2006/relationships/image" Target="../media/image8370.emf"/><Relationship Id="rId156" Type="http://schemas.openxmlformats.org/officeDocument/2006/relationships/customXml" Target="../ink/ink1980.xml"/><Relationship Id="rId177" Type="http://schemas.openxmlformats.org/officeDocument/2006/relationships/customXml" Target="../ink/ink1999.xml"/><Relationship Id="rId198" Type="http://schemas.openxmlformats.org/officeDocument/2006/relationships/customXml" Target="../ink/ink2020.xml"/><Relationship Id="rId321" Type="http://schemas.openxmlformats.org/officeDocument/2006/relationships/image" Target="../media/image867.emf"/><Relationship Id="rId342" Type="http://schemas.openxmlformats.org/officeDocument/2006/relationships/customXml" Target="../ink/ink2068.xml"/><Relationship Id="rId363" Type="http://schemas.openxmlformats.org/officeDocument/2006/relationships/image" Target="../media/image888.emf"/><Relationship Id="rId384" Type="http://schemas.openxmlformats.org/officeDocument/2006/relationships/customXml" Target="../ink/ink2089.xml"/><Relationship Id="rId419" Type="http://schemas.openxmlformats.org/officeDocument/2006/relationships/image" Target="../media/image709.emf"/><Relationship Id="rId202" Type="http://schemas.openxmlformats.org/officeDocument/2006/relationships/customXml" Target="../ink/ink2024.xml"/><Relationship Id="rId223" Type="http://schemas.openxmlformats.org/officeDocument/2006/relationships/customXml" Target="../ink/ink2045.xml"/><Relationship Id="rId18" Type="http://schemas.openxmlformats.org/officeDocument/2006/relationships/customXml" Target="../ink/ink1908.xml"/><Relationship Id="rId39" Type="http://schemas.openxmlformats.org/officeDocument/2006/relationships/image" Target="../media/image7920.emf"/><Relationship Id="rId50" Type="http://schemas.openxmlformats.org/officeDocument/2006/relationships/customXml" Target="../ink/ink1924.xml"/><Relationship Id="rId104" Type="http://schemas.openxmlformats.org/officeDocument/2006/relationships/customXml" Target="../ink/ink1954.xml"/><Relationship Id="rId125" Type="http://schemas.openxmlformats.org/officeDocument/2006/relationships/image" Target="../media/image8320.emf"/><Relationship Id="rId146" Type="http://schemas.openxmlformats.org/officeDocument/2006/relationships/customXml" Target="../ink/ink1975.xml"/><Relationship Id="rId167" Type="http://schemas.openxmlformats.org/officeDocument/2006/relationships/customXml" Target="../ink/ink1989.xml"/><Relationship Id="rId188" Type="http://schemas.openxmlformats.org/officeDocument/2006/relationships/customXml" Target="../ink/ink2010.xml"/><Relationship Id="rId311" Type="http://schemas.openxmlformats.org/officeDocument/2006/relationships/image" Target="../media/image862.emf"/><Relationship Id="rId332" Type="http://schemas.openxmlformats.org/officeDocument/2006/relationships/customXml" Target="../ink/ink2063.xml"/><Relationship Id="rId353" Type="http://schemas.openxmlformats.org/officeDocument/2006/relationships/image" Target="../media/image883.emf"/><Relationship Id="rId374" Type="http://schemas.openxmlformats.org/officeDocument/2006/relationships/customXml" Target="../ink/ink2084.xml"/><Relationship Id="rId395" Type="http://schemas.openxmlformats.org/officeDocument/2006/relationships/image" Target="../media/image904.emf"/><Relationship Id="rId409" Type="http://schemas.openxmlformats.org/officeDocument/2006/relationships/image" Target="../media/image911.emf"/><Relationship Id="rId71" Type="http://schemas.openxmlformats.org/officeDocument/2006/relationships/customXml" Target="../ink/ink1935.xml"/><Relationship Id="rId92" Type="http://schemas.openxmlformats.org/officeDocument/2006/relationships/customXml" Target="../ink/ink1948.xml"/><Relationship Id="rId213" Type="http://schemas.openxmlformats.org/officeDocument/2006/relationships/customXml" Target="../ink/ink2035.xml"/><Relationship Id="rId420" Type="http://schemas.openxmlformats.org/officeDocument/2006/relationships/customXml" Target="../ink/ink2107.xml"/><Relationship Id="rId2" Type="http://schemas.openxmlformats.org/officeDocument/2006/relationships/image" Target="../media/image515.jpeg"/><Relationship Id="rId29" Type="http://schemas.openxmlformats.org/officeDocument/2006/relationships/image" Target="../media/image7870.emf"/><Relationship Id="rId40" Type="http://schemas.openxmlformats.org/officeDocument/2006/relationships/customXml" Target="../ink/ink1919.xml"/><Relationship Id="rId115" Type="http://schemas.openxmlformats.org/officeDocument/2006/relationships/image" Target="../media/image8270.emf"/><Relationship Id="rId136" Type="http://schemas.openxmlformats.org/officeDocument/2006/relationships/customXml" Target="../ink/ink1970.xml"/><Relationship Id="rId157" Type="http://schemas.openxmlformats.org/officeDocument/2006/relationships/image" Target="../media/image8480.emf"/><Relationship Id="rId178" Type="http://schemas.openxmlformats.org/officeDocument/2006/relationships/customXml" Target="../ink/ink2000.xml"/><Relationship Id="rId322" Type="http://schemas.openxmlformats.org/officeDocument/2006/relationships/customXml" Target="../ink/ink2058.xml"/><Relationship Id="rId343" Type="http://schemas.openxmlformats.org/officeDocument/2006/relationships/image" Target="../media/image878.emf"/><Relationship Id="rId364" Type="http://schemas.openxmlformats.org/officeDocument/2006/relationships/customXml" Target="../ink/ink2079.xml"/><Relationship Id="rId61" Type="http://schemas.openxmlformats.org/officeDocument/2006/relationships/image" Target="../media/image8030.emf"/><Relationship Id="rId82" Type="http://schemas.openxmlformats.org/officeDocument/2006/relationships/customXml" Target="../ink/ink1943.xml"/><Relationship Id="rId199" Type="http://schemas.openxmlformats.org/officeDocument/2006/relationships/customXml" Target="../ink/ink2021.xml"/><Relationship Id="rId203" Type="http://schemas.openxmlformats.org/officeDocument/2006/relationships/customXml" Target="../ink/ink2025.xml"/><Relationship Id="rId385" Type="http://schemas.openxmlformats.org/officeDocument/2006/relationships/image" Target="../media/image899.emf"/><Relationship Id="rId19" Type="http://schemas.openxmlformats.org/officeDocument/2006/relationships/image" Target="../media/image707.emf"/><Relationship Id="rId224" Type="http://schemas.openxmlformats.org/officeDocument/2006/relationships/customXml" Target="../ink/ink2046.xml"/><Relationship Id="rId410" Type="http://schemas.openxmlformats.org/officeDocument/2006/relationships/customXml" Target="../ink/ink2102.xml"/><Relationship Id="rId30" Type="http://schemas.openxmlformats.org/officeDocument/2006/relationships/customXml" Target="../ink/ink1914.xml"/><Relationship Id="rId105" Type="http://schemas.openxmlformats.org/officeDocument/2006/relationships/image" Target="../media/image8220.emf"/><Relationship Id="rId126" Type="http://schemas.openxmlformats.org/officeDocument/2006/relationships/customXml" Target="../ink/ink1965.xml"/><Relationship Id="rId147" Type="http://schemas.openxmlformats.org/officeDocument/2006/relationships/image" Target="../media/image8430.emf"/><Relationship Id="rId168" Type="http://schemas.openxmlformats.org/officeDocument/2006/relationships/customXml" Target="../ink/ink1990.xml"/><Relationship Id="rId312" Type="http://schemas.openxmlformats.org/officeDocument/2006/relationships/customXml" Target="../ink/ink2053.xml"/><Relationship Id="rId333" Type="http://schemas.openxmlformats.org/officeDocument/2006/relationships/image" Target="../media/image873.emf"/><Relationship Id="rId354" Type="http://schemas.openxmlformats.org/officeDocument/2006/relationships/customXml" Target="../ink/ink2074.xml"/><Relationship Id="rId51" Type="http://schemas.openxmlformats.org/officeDocument/2006/relationships/image" Target="../media/image7980.emf"/><Relationship Id="rId72" Type="http://schemas.openxmlformats.org/officeDocument/2006/relationships/customXml" Target="../ink/ink1936.xml"/><Relationship Id="rId93" Type="http://schemas.openxmlformats.org/officeDocument/2006/relationships/image" Target="../media/image8160.emf"/><Relationship Id="rId189" Type="http://schemas.openxmlformats.org/officeDocument/2006/relationships/customXml" Target="../ink/ink2011.xml"/><Relationship Id="rId375" Type="http://schemas.openxmlformats.org/officeDocument/2006/relationships/image" Target="../media/image894.emf"/><Relationship Id="rId396" Type="http://schemas.openxmlformats.org/officeDocument/2006/relationships/customXml" Target="../ink/ink2095.xml"/><Relationship Id="rId3" Type="http://schemas.openxmlformats.org/officeDocument/2006/relationships/image" Target="../media/image516.wmf"/><Relationship Id="rId214" Type="http://schemas.openxmlformats.org/officeDocument/2006/relationships/customXml" Target="../ink/ink2036.xml"/><Relationship Id="rId400" Type="http://schemas.openxmlformats.org/officeDocument/2006/relationships/customXml" Target="../ink/ink2097.xml"/><Relationship Id="rId421" Type="http://schemas.openxmlformats.org/officeDocument/2006/relationships/image" Target="../media/image710.emf"/><Relationship Id="rId116" Type="http://schemas.openxmlformats.org/officeDocument/2006/relationships/customXml" Target="../ink/ink1960.xml"/><Relationship Id="rId137" Type="http://schemas.openxmlformats.org/officeDocument/2006/relationships/image" Target="../media/image8380.emf"/><Relationship Id="rId158" Type="http://schemas.openxmlformats.org/officeDocument/2006/relationships/customXml" Target="../ink/ink1981.xml"/><Relationship Id="rId323" Type="http://schemas.openxmlformats.org/officeDocument/2006/relationships/image" Target="../media/image868.emf"/><Relationship Id="rId344" Type="http://schemas.openxmlformats.org/officeDocument/2006/relationships/customXml" Target="../ink/ink2069.xml"/><Relationship Id="rId20" Type="http://schemas.openxmlformats.org/officeDocument/2006/relationships/customXml" Target="../ink/ink1909.xml"/><Relationship Id="rId41" Type="http://schemas.openxmlformats.org/officeDocument/2006/relationships/image" Target="../media/image7930.emf"/><Relationship Id="rId62" Type="http://schemas.openxmlformats.org/officeDocument/2006/relationships/customXml" Target="../ink/ink1930.xml"/><Relationship Id="rId83" Type="http://schemas.openxmlformats.org/officeDocument/2006/relationships/image" Target="../media/image8110.emf"/><Relationship Id="rId179" Type="http://schemas.openxmlformats.org/officeDocument/2006/relationships/customXml" Target="../ink/ink2001.xml"/><Relationship Id="rId365" Type="http://schemas.openxmlformats.org/officeDocument/2006/relationships/image" Target="../media/image889.emf"/><Relationship Id="rId386" Type="http://schemas.openxmlformats.org/officeDocument/2006/relationships/customXml" Target="../ink/ink2090.xml"/><Relationship Id="rId190" Type="http://schemas.openxmlformats.org/officeDocument/2006/relationships/customXml" Target="../ink/ink2012.xml"/><Relationship Id="rId204" Type="http://schemas.openxmlformats.org/officeDocument/2006/relationships/customXml" Target="../ink/ink2026.xml"/><Relationship Id="rId225" Type="http://schemas.openxmlformats.org/officeDocument/2006/relationships/customXml" Target="../ink/ink2047.xml"/><Relationship Id="rId411" Type="http://schemas.openxmlformats.org/officeDocument/2006/relationships/image" Target="../media/image912.emf"/><Relationship Id="rId106" Type="http://schemas.openxmlformats.org/officeDocument/2006/relationships/customXml" Target="../ink/ink1955.xml"/><Relationship Id="rId127" Type="http://schemas.openxmlformats.org/officeDocument/2006/relationships/image" Target="../media/image8330.emf"/><Relationship Id="rId313" Type="http://schemas.openxmlformats.org/officeDocument/2006/relationships/image" Target="../media/image863.emf"/><Relationship Id="rId10" Type="http://schemas.openxmlformats.org/officeDocument/2006/relationships/customXml" Target="../ink/ink1904.xml"/><Relationship Id="rId31" Type="http://schemas.openxmlformats.org/officeDocument/2006/relationships/image" Target="../media/image7880.emf"/><Relationship Id="rId52" Type="http://schemas.openxmlformats.org/officeDocument/2006/relationships/customXml" Target="../ink/ink1925.xml"/><Relationship Id="rId73" Type="http://schemas.openxmlformats.org/officeDocument/2006/relationships/customXml" Target="../ink/ink1937.xml"/><Relationship Id="rId94" Type="http://schemas.openxmlformats.org/officeDocument/2006/relationships/customXml" Target="../ink/ink1949.xml"/><Relationship Id="rId148" Type="http://schemas.openxmlformats.org/officeDocument/2006/relationships/customXml" Target="../ink/ink1976.xml"/><Relationship Id="rId169" Type="http://schemas.openxmlformats.org/officeDocument/2006/relationships/customXml" Target="../ink/ink1991.xml"/><Relationship Id="rId334" Type="http://schemas.openxmlformats.org/officeDocument/2006/relationships/customXml" Target="../ink/ink2064.xml"/><Relationship Id="rId355" Type="http://schemas.openxmlformats.org/officeDocument/2006/relationships/image" Target="../media/image884.emf"/><Relationship Id="rId376" Type="http://schemas.openxmlformats.org/officeDocument/2006/relationships/customXml" Target="../ink/ink2085.xml"/><Relationship Id="rId397" Type="http://schemas.openxmlformats.org/officeDocument/2006/relationships/image" Target="../media/image905.emf"/><Relationship Id="rId4" Type="http://schemas.openxmlformats.org/officeDocument/2006/relationships/customXml" Target="../ink/ink1901.xml"/><Relationship Id="rId180" Type="http://schemas.openxmlformats.org/officeDocument/2006/relationships/customXml" Target="../ink/ink2002.xml"/><Relationship Id="rId215" Type="http://schemas.openxmlformats.org/officeDocument/2006/relationships/customXml" Target="../ink/ink2037.xml"/><Relationship Id="rId401" Type="http://schemas.openxmlformats.org/officeDocument/2006/relationships/image" Target="../media/image907.emf"/><Relationship Id="rId422" Type="http://schemas.openxmlformats.org/officeDocument/2006/relationships/customXml" Target="../ink/ink2108.xml"/><Relationship Id="rId42" Type="http://schemas.openxmlformats.org/officeDocument/2006/relationships/customXml" Target="../ink/ink1920.xml"/><Relationship Id="rId84" Type="http://schemas.openxmlformats.org/officeDocument/2006/relationships/customXml" Target="../ink/ink1944.xml"/><Relationship Id="rId138" Type="http://schemas.openxmlformats.org/officeDocument/2006/relationships/customXml" Target="../ink/ink1971.xml"/><Relationship Id="rId345" Type="http://schemas.openxmlformats.org/officeDocument/2006/relationships/image" Target="../media/image879.emf"/><Relationship Id="rId387" Type="http://schemas.openxmlformats.org/officeDocument/2006/relationships/image" Target="../media/image900.emf"/><Relationship Id="rId191" Type="http://schemas.openxmlformats.org/officeDocument/2006/relationships/customXml" Target="../ink/ink2013.xml"/><Relationship Id="rId205" Type="http://schemas.openxmlformats.org/officeDocument/2006/relationships/customXml" Target="../ink/ink2027.xml"/><Relationship Id="rId412" Type="http://schemas.openxmlformats.org/officeDocument/2006/relationships/customXml" Target="../ink/ink2103.xml"/><Relationship Id="rId107" Type="http://schemas.openxmlformats.org/officeDocument/2006/relationships/image" Target="../media/image8230.emf"/><Relationship Id="rId11" Type="http://schemas.openxmlformats.org/officeDocument/2006/relationships/image" Target="../media/image703.emf"/><Relationship Id="rId53" Type="http://schemas.openxmlformats.org/officeDocument/2006/relationships/image" Target="../media/image7990.emf"/><Relationship Id="rId149" Type="http://schemas.openxmlformats.org/officeDocument/2006/relationships/image" Target="../media/image8440.emf"/><Relationship Id="rId314" Type="http://schemas.openxmlformats.org/officeDocument/2006/relationships/customXml" Target="../ink/ink2054.xml"/><Relationship Id="rId356" Type="http://schemas.openxmlformats.org/officeDocument/2006/relationships/customXml" Target="../ink/ink2075.xml"/><Relationship Id="rId398" Type="http://schemas.openxmlformats.org/officeDocument/2006/relationships/customXml" Target="../ink/ink2096.xml"/><Relationship Id="rId95" Type="http://schemas.openxmlformats.org/officeDocument/2006/relationships/image" Target="../media/image8170.emf"/><Relationship Id="rId160" Type="http://schemas.openxmlformats.org/officeDocument/2006/relationships/customXml" Target="../ink/ink1982.xml"/><Relationship Id="rId216" Type="http://schemas.openxmlformats.org/officeDocument/2006/relationships/customXml" Target="../ink/ink2038.xml"/><Relationship Id="rId423" Type="http://schemas.openxmlformats.org/officeDocument/2006/relationships/image" Target="../media/image711.emf"/><Relationship Id="rId22" Type="http://schemas.openxmlformats.org/officeDocument/2006/relationships/customXml" Target="../ink/ink1910.xml"/><Relationship Id="rId64" Type="http://schemas.openxmlformats.org/officeDocument/2006/relationships/customXml" Target="../ink/ink1931.xml"/><Relationship Id="rId118" Type="http://schemas.openxmlformats.org/officeDocument/2006/relationships/customXml" Target="../ink/ink1961.xml"/><Relationship Id="rId325" Type="http://schemas.openxmlformats.org/officeDocument/2006/relationships/image" Target="../media/image869.emf"/><Relationship Id="rId367" Type="http://schemas.openxmlformats.org/officeDocument/2006/relationships/image" Target="../media/image890.emf"/><Relationship Id="rId171" Type="http://schemas.openxmlformats.org/officeDocument/2006/relationships/customXml" Target="../ink/ink1993.xml"/><Relationship Id="rId227" Type="http://schemas.openxmlformats.org/officeDocument/2006/relationships/customXml" Target="../ink/ink2048.xml"/><Relationship Id="rId33" Type="http://schemas.openxmlformats.org/officeDocument/2006/relationships/image" Target="../media/image7890.emf"/><Relationship Id="rId129" Type="http://schemas.openxmlformats.org/officeDocument/2006/relationships/image" Target="../media/image8340.emf"/><Relationship Id="rId336" Type="http://schemas.openxmlformats.org/officeDocument/2006/relationships/customXml" Target="../ink/ink2065.xml"/><Relationship Id="rId75" Type="http://schemas.openxmlformats.org/officeDocument/2006/relationships/customXml" Target="../ink/ink1939.xml"/><Relationship Id="rId140" Type="http://schemas.openxmlformats.org/officeDocument/2006/relationships/customXml" Target="../ink/ink1972.xml"/><Relationship Id="rId182" Type="http://schemas.openxmlformats.org/officeDocument/2006/relationships/customXml" Target="../ink/ink2004.xml"/><Relationship Id="rId378" Type="http://schemas.openxmlformats.org/officeDocument/2006/relationships/customXml" Target="../ink/ink2086.xml"/><Relationship Id="rId403" Type="http://schemas.openxmlformats.org/officeDocument/2006/relationships/image" Target="../media/image908.emf"/><Relationship Id="rId6" Type="http://schemas.openxmlformats.org/officeDocument/2006/relationships/customXml" Target="../ink/ink1902.xml"/><Relationship Id="rId347" Type="http://schemas.openxmlformats.org/officeDocument/2006/relationships/image" Target="../media/image880.emf"/><Relationship Id="rId44" Type="http://schemas.openxmlformats.org/officeDocument/2006/relationships/customXml" Target="../ink/ink1921.xml"/><Relationship Id="rId86" Type="http://schemas.openxmlformats.org/officeDocument/2006/relationships/customXml" Target="../ink/ink1945.xml"/><Relationship Id="rId151" Type="http://schemas.openxmlformats.org/officeDocument/2006/relationships/image" Target="../media/image8450.emf"/><Relationship Id="rId389" Type="http://schemas.openxmlformats.org/officeDocument/2006/relationships/image" Target="../media/image901.emf"/><Relationship Id="rId193" Type="http://schemas.openxmlformats.org/officeDocument/2006/relationships/customXml" Target="../ink/ink2015.xml"/><Relationship Id="rId207" Type="http://schemas.openxmlformats.org/officeDocument/2006/relationships/customXml" Target="../ink/ink2029.xml"/><Relationship Id="rId414" Type="http://schemas.openxmlformats.org/officeDocument/2006/relationships/customXml" Target="../ink/ink2104.xml"/><Relationship Id="rId13" Type="http://schemas.openxmlformats.org/officeDocument/2006/relationships/image" Target="../media/image704.emf"/><Relationship Id="rId109" Type="http://schemas.openxmlformats.org/officeDocument/2006/relationships/image" Target="../media/image8240.emf"/><Relationship Id="rId316" Type="http://schemas.openxmlformats.org/officeDocument/2006/relationships/customXml" Target="../ink/ink2055.xml"/><Relationship Id="rId55" Type="http://schemas.openxmlformats.org/officeDocument/2006/relationships/image" Target="../media/image8000.emf"/><Relationship Id="rId97" Type="http://schemas.openxmlformats.org/officeDocument/2006/relationships/image" Target="../media/image8180.emf"/><Relationship Id="rId120" Type="http://schemas.openxmlformats.org/officeDocument/2006/relationships/customXml" Target="../ink/ink1962.xml"/><Relationship Id="rId358" Type="http://schemas.openxmlformats.org/officeDocument/2006/relationships/customXml" Target="../ink/ink2076.xml"/><Relationship Id="rId162" Type="http://schemas.openxmlformats.org/officeDocument/2006/relationships/customXml" Target="../ink/ink1984.xml"/><Relationship Id="rId218" Type="http://schemas.openxmlformats.org/officeDocument/2006/relationships/customXml" Target="../ink/ink2040.xml"/><Relationship Id="rId425" Type="http://schemas.openxmlformats.org/officeDocument/2006/relationships/image" Target="../media/image712.emf"/><Relationship Id="rId24" Type="http://schemas.openxmlformats.org/officeDocument/2006/relationships/customXml" Target="../ink/ink1911.xml"/><Relationship Id="rId66" Type="http://schemas.openxmlformats.org/officeDocument/2006/relationships/customXml" Target="../ink/ink1932.xml"/><Relationship Id="rId131" Type="http://schemas.openxmlformats.org/officeDocument/2006/relationships/image" Target="../media/image8350.emf"/><Relationship Id="rId327" Type="http://schemas.openxmlformats.org/officeDocument/2006/relationships/image" Target="../media/image870.emf"/><Relationship Id="rId369" Type="http://schemas.openxmlformats.org/officeDocument/2006/relationships/image" Target="../media/image891.emf"/><Relationship Id="rId173" Type="http://schemas.openxmlformats.org/officeDocument/2006/relationships/customXml" Target="../ink/ink1995.xml"/><Relationship Id="rId229" Type="http://schemas.openxmlformats.org/officeDocument/2006/relationships/customXml" Target="../ink/ink2049.xml"/><Relationship Id="rId380" Type="http://schemas.openxmlformats.org/officeDocument/2006/relationships/customXml" Target="../ink/ink2087.xml"/><Relationship Id="rId35" Type="http://schemas.openxmlformats.org/officeDocument/2006/relationships/image" Target="../media/image7900.emf"/><Relationship Id="rId77" Type="http://schemas.openxmlformats.org/officeDocument/2006/relationships/image" Target="../media/image8080.emf"/><Relationship Id="rId100" Type="http://schemas.openxmlformats.org/officeDocument/2006/relationships/customXml" Target="../ink/ink1952.xml"/><Relationship Id="rId338" Type="http://schemas.openxmlformats.org/officeDocument/2006/relationships/customXml" Target="../ink/ink2066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0.emf"/><Relationship Id="rId21" Type="http://schemas.openxmlformats.org/officeDocument/2006/relationships/image" Target="../media/image259.emf"/><Relationship Id="rId42" Type="http://schemas.openxmlformats.org/officeDocument/2006/relationships/customXml" Target="../ink/ink289.xml"/><Relationship Id="rId63" Type="http://schemas.openxmlformats.org/officeDocument/2006/relationships/image" Target="../media/image109.emf"/><Relationship Id="rId84" Type="http://schemas.openxmlformats.org/officeDocument/2006/relationships/customXml" Target="../ink/ink310.xml"/><Relationship Id="rId138" Type="http://schemas.openxmlformats.org/officeDocument/2006/relationships/customXml" Target="../ink/ink337.xml"/><Relationship Id="rId159" Type="http://schemas.openxmlformats.org/officeDocument/2006/relationships/image" Target="../media/image242.emf"/><Relationship Id="rId170" Type="http://schemas.openxmlformats.org/officeDocument/2006/relationships/image" Target="../media/image247.emf"/><Relationship Id="rId191" Type="http://schemas.openxmlformats.org/officeDocument/2006/relationships/customXml" Target="../ink/ink362.xml"/><Relationship Id="rId205" Type="http://schemas.openxmlformats.org/officeDocument/2006/relationships/customXml" Target="../ink/ink369.xml"/><Relationship Id="rId107" Type="http://schemas.openxmlformats.org/officeDocument/2006/relationships/image" Target="../media/image215.emf"/><Relationship Id="rId11" Type="http://schemas.openxmlformats.org/officeDocument/2006/relationships/image" Target="../media/image254.emf"/><Relationship Id="rId32" Type="http://schemas.openxmlformats.org/officeDocument/2006/relationships/customXml" Target="../ink/ink284.xml"/><Relationship Id="rId53" Type="http://schemas.openxmlformats.org/officeDocument/2006/relationships/image" Target="../media/image104.emf"/><Relationship Id="rId74" Type="http://schemas.openxmlformats.org/officeDocument/2006/relationships/customXml" Target="../ink/ink305.xml"/><Relationship Id="rId128" Type="http://schemas.openxmlformats.org/officeDocument/2006/relationships/customXml" Target="../ink/ink332.xml"/><Relationship Id="rId149" Type="http://schemas.openxmlformats.org/officeDocument/2006/relationships/image" Target="../media/image237.emf"/><Relationship Id="rId5" Type="http://schemas.openxmlformats.org/officeDocument/2006/relationships/image" Target="../media/image89.emf"/><Relationship Id="rId95" Type="http://schemas.openxmlformats.org/officeDocument/2006/relationships/image" Target="../media/image209.emf"/><Relationship Id="rId160" Type="http://schemas.openxmlformats.org/officeDocument/2006/relationships/customXml" Target="../ink/ink348.xml"/><Relationship Id="rId181" Type="http://schemas.openxmlformats.org/officeDocument/2006/relationships/customXml" Target="../ink/ink357.xml"/><Relationship Id="rId22" Type="http://schemas.openxmlformats.org/officeDocument/2006/relationships/customXml" Target="../ink/ink279.xml"/><Relationship Id="rId43" Type="http://schemas.openxmlformats.org/officeDocument/2006/relationships/image" Target="../media/image270.emf"/><Relationship Id="rId64" Type="http://schemas.openxmlformats.org/officeDocument/2006/relationships/customXml" Target="../ink/ink300.xml"/><Relationship Id="rId118" Type="http://schemas.openxmlformats.org/officeDocument/2006/relationships/customXml" Target="../ink/ink327.xml"/><Relationship Id="rId139" Type="http://schemas.openxmlformats.org/officeDocument/2006/relationships/image" Target="../media/image232.emf"/><Relationship Id="rId85" Type="http://schemas.openxmlformats.org/officeDocument/2006/relationships/image" Target="../media/image120.emf"/><Relationship Id="rId150" Type="http://schemas.openxmlformats.org/officeDocument/2006/relationships/customXml" Target="../ink/ink343.xml"/><Relationship Id="rId171" Type="http://schemas.openxmlformats.org/officeDocument/2006/relationships/customXml" Target="../ink/ink354.xml"/><Relationship Id="rId192" Type="http://schemas.openxmlformats.org/officeDocument/2006/relationships/image" Target="../media/image284.emf"/><Relationship Id="rId206" Type="http://schemas.openxmlformats.org/officeDocument/2006/relationships/image" Target="../media/image291.emf"/><Relationship Id="rId12" Type="http://schemas.openxmlformats.org/officeDocument/2006/relationships/customXml" Target="../ink/ink274.xml"/><Relationship Id="rId33" Type="http://schemas.openxmlformats.org/officeDocument/2006/relationships/image" Target="../media/image265.emf"/><Relationship Id="rId108" Type="http://schemas.openxmlformats.org/officeDocument/2006/relationships/customXml" Target="../ink/ink322.xml"/><Relationship Id="rId129" Type="http://schemas.openxmlformats.org/officeDocument/2006/relationships/image" Target="../media/image226.emf"/><Relationship Id="rId54" Type="http://schemas.openxmlformats.org/officeDocument/2006/relationships/customXml" Target="../ink/ink295.xml"/><Relationship Id="rId75" Type="http://schemas.openxmlformats.org/officeDocument/2006/relationships/image" Target="../media/image115.emf"/><Relationship Id="rId96" Type="http://schemas.openxmlformats.org/officeDocument/2006/relationships/customXml" Target="../ink/ink316.xml"/><Relationship Id="rId140" Type="http://schemas.openxmlformats.org/officeDocument/2006/relationships/customXml" Target="../ink/ink338.xml"/><Relationship Id="rId161" Type="http://schemas.openxmlformats.org/officeDocument/2006/relationships/image" Target="../media/image243.emf"/><Relationship Id="rId182" Type="http://schemas.openxmlformats.org/officeDocument/2006/relationships/image" Target="../media/image279.emf"/><Relationship Id="rId6" Type="http://schemas.openxmlformats.org/officeDocument/2006/relationships/customXml" Target="../ink/ink271.xml"/><Relationship Id="rId23" Type="http://schemas.openxmlformats.org/officeDocument/2006/relationships/image" Target="../media/image260.emf"/><Relationship Id="rId119" Type="http://schemas.openxmlformats.org/officeDocument/2006/relationships/image" Target="../media/image221.emf"/><Relationship Id="rId44" Type="http://schemas.openxmlformats.org/officeDocument/2006/relationships/customXml" Target="../ink/ink290.xml"/><Relationship Id="rId65" Type="http://schemas.openxmlformats.org/officeDocument/2006/relationships/image" Target="../media/image110.emf"/><Relationship Id="rId86" Type="http://schemas.openxmlformats.org/officeDocument/2006/relationships/customXml" Target="../ink/ink311.xml"/><Relationship Id="rId130" Type="http://schemas.openxmlformats.org/officeDocument/2006/relationships/customXml" Target="../ink/ink333.xml"/><Relationship Id="rId151" Type="http://schemas.openxmlformats.org/officeDocument/2006/relationships/image" Target="../media/image238.emf"/><Relationship Id="rId172" Type="http://schemas.openxmlformats.org/officeDocument/2006/relationships/image" Target="../media/image274.emf"/><Relationship Id="rId193" Type="http://schemas.openxmlformats.org/officeDocument/2006/relationships/customXml" Target="../ink/ink363.xml"/><Relationship Id="rId207" Type="http://schemas.openxmlformats.org/officeDocument/2006/relationships/customXml" Target="../ink/ink370.xml"/><Relationship Id="rId13" Type="http://schemas.openxmlformats.org/officeDocument/2006/relationships/image" Target="../media/image255.emf"/><Relationship Id="rId109" Type="http://schemas.openxmlformats.org/officeDocument/2006/relationships/image" Target="../media/image216.emf"/><Relationship Id="rId34" Type="http://schemas.openxmlformats.org/officeDocument/2006/relationships/customXml" Target="../ink/ink285.xml"/><Relationship Id="rId55" Type="http://schemas.openxmlformats.org/officeDocument/2006/relationships/image" Target="../media/image105.emf"/><Relationship Id="rId76" Type="http://schemas.openxmlformats.org/officeDocument/2006/relationships/customXml" Target="../ink/ink306.xml"/><Relationship Id="rId97" Type="http://schemas.openxmlformats.org/officeDocument/2006/relationships/image" Target="../media/image210.emf"/><Relationship Id="rId120" Type="http://schemas.openxmlformats.org/officeDocument/2006/relationships/customXml" Target="../ink/ink328.xml"/><Relationship Id="rId141" Type="http://schemas.openxmlformats.org/officeDocument/2006/relationships/image" Target="../media/image233.emf"/><Relationship Id="rId7" Type="http://schemas.openxmlformats.org/officeDocument/2006/relationships/image" Target="../media/image90.emf"/><Relationship Id="rId162" Type="http://schemas.openxmlformats.org/officeDocument/2006/relationships/customXml" Target="../ink/ink349.xml"/><Relationship Id="rId183" Type="http://schemas.openxmlformats.org/officeDocument/2006/relationships/customXml" Target="../ink/ink358.xml"/><Relationship Id="rId24" Type="http://schemas.openxmlformats.org/officeDocument/2006/relationships/customXml" Target="../ink/ink280.xml"/><Relationship Id="rId40" Type="http://schemas.openxmlformats.org/officeDocument/2006/relationships/customXml" Target="../ink/ink288.xml"/><Relationship Id="rId45" Type="http://schemas.openxmlformats.org/officeDocument/2006/relationships/image" Target="../media/image271.emf"/><Relationship Id="rId66" Type="http://schemas.openxmlformats.org/officeDocument/2006/relationships/customXml" Target="../ink/ink301.xml"/><Relationship Id="rId87" Type="http://schemas.openxmlformats.org/officeDocument/2006/relationships/image" Target="../media/image121.emf"/><Relationship Id="rId110" Type="http://schemas.openxmlformats.org/officeDocument/2006/relationships/customXml" Target="../ink/ink323.xml"/><Relationship Id="rId115" Type="http://schemas.openxmlformats.org/officeDocument/2006/relationships/image" Target="../media/image219.emf"/><Relationship Id="rId131" Type="http://schemas.openxmlformats.org/officeDocument/2006/relationships/image" Target="../media/image227.emf"/><Relationship Id="rId136" Type="http://schemas.openxmlformats.org/officeDocument/2006/relationships/customXml" Target="../ink/ink336.xml"/><Relationship Id="rId157" Type="http://schemas.openxmlformats.org/officeDocument/2006/relationships/image" Target="../media/image241.emf"/><Relationship Id="rId61" Type="http://schemas.openxmlformats.org/officeDocument/2006/relationships/image" Target="../media/image108.emf"/><Relationship Id="rId82" Type="http://schemas.openxmlformats.org/officeDocument/2006/relationships/customXml" Target="../ink/ink309.xml"/><Relationship Id="rId152" Type="http://schemas.openxmlformats.org/officeDocument/2006/relationships/customXml" Target="../ink/ink344.xml"/><Relationship Id="rId173" Type="http://schemas.openxmlformats.org/officeDocument/2006/relationships/customXml" Target="../ink/ink355.xml"/><Relationship Id="rId194" Type="http://schemas.openxmlformats.org/officeDocument/2006/relationships/image" Target="../media/image285.emf"/><Relationship Id="rId199" Type="http://schemas.openxmlformats.org/officeDocument/2006/relationships/customXml" Target="../ink/ink366.xml"/><Relationship Id="rId203" Type="http://schemas.openxmlformats.org/officeDocument/2006/relationships/customXml" Target="../ink/ink368.xml"/><Relationship Id="rId208" Type="http://schemas.openxmlformats.org/officeDocument/2006/relationships/image" Target="../media/image252.emf"/><Relationship Id="rId19" Type="http://schemas.openxmlformats.org/officeDocument/2006/relationships/image" Target="../media/image258.emf"/><Relationship Id="rId14" Type="http://schemas.openxmlformats.org/officeDocument/2006/relationships/customXml" Target="../ink/ink275.xml"/><Relationship Id="rId30" Type="http://schemas.openxmlformats.org/officeDocument/2006/relationships/customXml" Target="../ink/ink283.xml"/><Relationship Id="rId35" Type="http://schemas.openxmlformats.org/officeDocument/2006/relationships/image" Target="../media/image266.emf"/><Relationship Id="rId56" Type="http://schemas.openxmlformats.org/officeDocument/2006/relationships/customXml" Target="../ink/ink296.xml"/><Relationship Id="rId77" Type="http://schemas.openxmlformats.org/officeDocument/2006/relationships/image" Target="../media/image116.emf"/><Relationship Id="rId100" Type="http://schemas.openxmlformats.org/officeDocument/2006/relationships/customXml" Target="../ink/ink318.xml"/><Relationship Id="rId105" Type="http://schemas.openxmlformats.org/officeDocument/2006/relationships/image" Target="../media/image214.emf"/><Relationship Id="rId126" Type="http://schemas.openxmlformats.org/officeDocument/2006/relationships/customXml" Target="../ink/ink331.xml"/><Relationship Id="rId147" Type="http://schemas.openxmlformats.org/officeDocument/2006/relationships/image" Target="../media/image236.emf"/><Relationship Id="rId168" Type="http://schemas.openxmlformats.org/officeDocument/2006/relationships/image" Target="../media/image246.emf"/><Relationship Id="rId8" Type="http://schemas.openxmlformats.org/officeDocument/2006/relationships/customXml" Target="../ink/ink272.xml"/><Relationship Id="rId51" Type="http://schemas.openxmlformats.org/officeDocument/2006/relationships/image" Target="../media/image103.emf"/><Relationship Id="rId72" Type="http://schemas.openxmlformats.org/officeDocument/2006/relationships/customXml" Target="../ink/ink304.xml"/><Relationship Id="rId93" Type="http://schemas.openxmlformats.org/officeDocument/2006/relationships/image" Target="../media/image124.emf"/><Relationship Id="rId98" Type="http://schemas.openxmlformats.org/officeDocument/2006/relationships/customXml" Target="../ink/ink317.xml"/><Relationship Id="rId121" Type="http://schemas.openxmlformats.org/officeDocument/2006/relationships/image" Target="../media/image222.emf"/><Relationship Id="rId142" Type="http://schemas.openxmlformats.org/officeDocument/2006/relationships/customXml" Target="../ink/ink339.xml"/><Relationship Id="rId163" Type="http://schemas.openxmlformats.org/officeDocument/2006/relationships/image" Target="../media/image244.emf"/><Relationship Id="rId184" Type="http://schemas.openxmlformats.org/officeDocument/2006/relationships/image" Target="../media/image280.emf"/><Relationship Id="rId189" Type="http://schemas.openxmlformats.org/officeDocument/2006/relationships/customXml" Target="../ink/ink361.xml"/><Relationship Id="rId3" Type="http://schemas.openxmlformats.org/officeDocument/2006/relationships/image" Target="../media/image88.emf"/><Relationship Id="rId25" Type="http://schemas.openxmlformats.org/officeDocument/2006/relationships/image" Target="../media/image261.emf"/><Relationship Id="rId46" Type="http://schemas.openxmlformats.org/officeDocument/2006/relationships/customXml" Target="../ink/ink291.xml"/><Relationship Id="rId67" Type="http://schemas.openxmlformats.org/officeDocument/2006/relationships/image" Target="../media/image111.emf"/><Relationship Id="rId116" Type="http://schemas.openxmlformats.org/officeDocument/2006/relationships/customXml" Target="../ink/ink326.xml"/><Relationship Id="rId137" Type="http://schemas.openxmlformats.org/officeDocument/2006/relationships/image" Target="../media/image231.emf"/><Relationship Id="rId158" Type="http://schemas.openxmlformats.org/officeDocument/2006/relationships/customXml" Target="../ink/ink347.xml"/><Relationship Id="rId20" Type="http://schemas.openxmlformats.org/officeDocument/2006/relationships/customXml" Target="../ink/ink278.xml"/><Relationship Id="rId41" Type="http://schemas.openxmlformats.org/officeDocument/2006/relationships/image" Target="../media/image269.emf"/><Relationship Id="rId62" Type="http://schemas.openxmlformats.org/officeDocument/2006/relationships/customXml" Target="../ink/ink299.xml"/><Relationship Id="rId83" Type="http://schemas.openxmlformats.org/officeDocument/2006/relationships/image" Target="../media/image119.emf"/><Relationship Id="rId88" Type="http://schemas.openxmlformats.org/officeDocument/2006/relationships/customXml" Target="../ink/ink312.xml"/><Relationship Id="rId111" Type="http://schemas.openxmlformats.org/officeDocument/2006/relationships/image" Target="../media/image217.emf"/><Relationship Id="rId132" Type="http://schemas.openxmlformats.org/officeDocument/2006/relationships/customXml" Target="../ink/ink334.xml"/><Relationship Id="rId153" Type="http://schemas.openxmlformats.org/officeDocument/2006/relationships/image" Target="../media/image239.emf"/><Relationship Id="rId174" Type="http://schemas.openxmlformats.org/officeDocument/2006/relationships/image" Target="../media/image275.emf"/><Relationship Id="rId195" Type="http://schemas.openxmlformats.org/officeDocument/2006/relationships/customXml" Target="../ink/ink364.xml"/><Relationship Id="rId209" Type="http://schemas.openxmlformats.org/officeDocument/2006/relationships/customXml" Target="../ink/ink371.xml"/><Relationship Id="rId190" Type="http://schemas.openxmlformats.org/officeDocument/2006/relationships/image" Target="../media/image283.emf"/><Relationship Id="rId204" Type="http://schemas.openxmlformats.org/officeDocument/2006/relationships/image" Target="../media/image290.emf"/><Relationship Id="rId15" Type="http://schemas.openxmlformats.org/officeDocument/2006/relationships/image" Target="../media/image256.emf"/><Relationship Id="rId36" Type="http://schemas.openxmlformats.org/officeDocument/2006/relationships/customXml" Target="../ink/ink286.xml"/><Relationship Id="rId57" Type="http://schemas.openxmlformats.org/officeDocument/2006/relationships/image" Target="../media/image106.emf"/><Relationship Id="rId106" Type="http://schemas.openxmlformats.org/officeDocument/2006/relationships/customXml" Target="../ink/ink321.xml"/><Relationship Id="rId127" Type="http://schemas.openxmlformats.org/officeDocument/2006/relationships/image" Target="../media/image225.emf"/><Relationship Id="rId10" Type="http://schemas.openxmlformats.org/officeDocument/2006/relationships/customXml" Target="../ink/ink273.xml"/><Relationship Id="rId31" Type="http://schemas.openxmlformats.org/officeDocument/2006/relationships/image" Target="../media/image264.emf"/><Relationship Id="rId52" Type="http://schemas.openxmlformats.org/officeDocument/2006/relationships/customXml" Target="../ink/ink294.xml"/><Relationship Id="rId73" Type="http://schemas.openxmlformats.org/officeDocument/2006/relationships/image" Target="../media/image114.emf"/><Relationship Id="rId78" Type="http://schemas.openxmlformats.org/officeDocument/2006/relationships/customXml" Target="../ink/ink307.xml"/><Relationship Id="rId94" Type="http://schemas.openxmlformats.org/officeDocument/2006/relationships/customXml" Target="../ink/ink315.xml"/><Relationship Id="rId99" Type="http://schemas.openxmlformats.org/officeDocument/2006/relationships/image" Target="../media/image211.emf"/><Relationship Id="rId101" Type="http://schemas.openxmlformats.org/officeDocument/2006/relationships/image" Target="../media/image212.emf"/><Relationship Id="rId122" Type="http://schemas.openxmlformats.org/officeDocument/2006/relationships/customXml" Target="../ink/ink329.xml"/><Relationship Id="rId143" Type="http://schemas.openxmlformats.org/officeDocument/2006/relationships/image" Target="../media/image234.emf"/><Relationship Id="rId148" Type="http://schemas.openxmlformats.org/officeDocument/2006/relationships/customXml" Target="../ink/ink342.xml"/><Relationship Id="rId164" Type="http://schemas.openxmlformats.org/officeDocument/2006/relationships/customXml" Target="../ink/ink350.xml"/><Relationship Id="rId169" Type="http://schemas.openxmlformats.org/officeDocument/2006/relationships/customXml" Target="../ink/ink353.xml"/><Relationship Id="rId185" Type="http://schemas.openxmlformats.org/officeDocument/2006/relationships/customXml" Target="../ink/ink359.xml"/><Relationship Id="rId4" Type="http://schemas.openxmlformats.org/officeDocument/2006/relationships/customXml" Target="../ink/ink270.xml"/><Relationship Id="rId9" Type="http://schemas.openxmlformats.org/officeDocument/2006/relationships/image" Target="../media/image253.emf"/><Relationship Id="rId180" Type="http://schemas.openxmlformats.org/officeDocument/2006/relationships/image" Target="../media/image278.emf"/><Relationship Id="rId210" Type="http://schemas.openxmlformats.org/officeDocument/2006/relationships/image" Target="../media/image276.emf"/><Relationship Id="rId26" Type="http://schemas.openxmlformats.org/officeDocument/2006/relationships/customXml" Target="../ink/ink281.xml"/><Relationship Id="rId47" Type="http://schemas.openxmlformats.org/officeDocument/2006/relationships/image" Target="../media/image272.emf"/><Relationship Id="rId68" Type="http://schemas.openxmlformats.org/officeDocument/2006/relationships/customXml" Target="../ink/ink302.xml"/><Relationship Id="rId89" Type="http://schemas.openxmlformats.org/officeDocument/2006/relationships/image" Target="../media/image122.emf"/><Relationship Id="rId112" Type="http://schemas.openxmlformats.org/officeDocument/2006/relationships/customXml" Target="../ink/ink324.xml"/><Relationship Id="rId133" Type="http://schemas.openxmlformats.org/officeDocument/2006/relationships/image" Target="../media/image228.emf"/><Relationship Id="rId154" Type="http://schemas.openxmlformats.org/officeDocument/2006/relationships/customXml" Target="../ink/ink345.xml"/><Relationship Id="rId175" Type="http://schemas.openxmlformats.org/officeDocument/2006/relationships/customXml" Target="../ink/ink356.xml"/><Relationship Id="rId196" Type="http://schemas.openxmlformats.org/officeDocument/2006/relationships/image" Target="../media/image286.emf"/><Relationship Id="rId200" Type="http://schemas.openxmlformats.org/officeDocument/2006/relationships/image" Target="../media/image288.emf"/><Relationship Id="rId16" Type="http://schemas.openxmlformats.org/officeDocument/2006/relationships/customXml" Target="../ink/ink276.xml"/><Relationship Id="rId37" Type="http://schemas.openxmlformats.org/officeDocument/2006/relationships/image" Target="../media/image267.emf"/><Relationship Id="rId58" Type="http://schemas.openxmlformats.org/officeDocument/2006/relationships/customXml" Target="../ink/ink297.xml"/><Relationship Id="rId79" Type="http://schemas.openxmlformats.org/officeDocument/2006/relationships/image" Target="../media/image117.emf"/><Relationship Id="rId102" Type="http://schemas.openxmlformats.org/officeDocument/2006/relationships/customXml" Target="../ink/ink319.xml"/><Relationship Id="rId123" Type="http://schemas.openxmlformats.org/officeDocument/2006/relationships/image" Target="../media/image223.emf"/><Relationship Id="rId144" Type="http://schemas.openxmlformats.org/officeDocument/2006/relationships/customXml" Target="../ink/ink340.xml"/><Relationship Id="rId90" Type="http://schemas.openxmlformats.org/officeDocument/2006/relationships/customXml" Target="../ink/ink313.xml"/><Relationship Id="rId165" Type="http://schemas.openxmlformats.org/officeDocument/2006/relationships/image" Target="../media/image245.emf"/><Relationship Id="rId186" Type="http://schemas.openxmlformats.org/officeDocument/2006/relationships/image" Target="../media/image281.emf"/><Relationship Id="rId211" Type="http://schemas.openxmlformats.org/officeDocument/2006/relationships/customXml" Target="../ink/ink372.xml"/><Relationship Id="rId27" Type="http://schemas.openxmlformats.org/officeDocument/2006/relationships/image" Target="../media/image262.emf"/><Relationship Id="rId48" Type="http://schemas.openxmlformats.org/officeDocument/2006/relationships/customXml" Target="../ink/ink292.xml"/><Relationship Id="rId69" Type="http://schemas.openxmlformats.org/officeDocument/2006/relationships/image" Target="../media/image112.emf"/><Relationship Id="rId113" Type="http://schemas.openxmlformats.org/officeDocument/2006/relationships/image" Target="../media/image218.emf"/><Relationship Id="rId134" Type="http://schemas.openxmlformats.org/officeDocument/2006/relationships/customXml" Target="../ink/ink335.xml"/><Relationship Id="rId80" Type="http://schemas.openxmlformats.org/officeDocument/2006/relationships/customXml" Target="../ink/ink308.xml"/><Relationship Id="rId155" Type="http://schemas.openxmlformats.org/officeDocument/2006/relationships/image" Target="../media/image240.emf"/><Relationship Id="rId197" Type="http://schemas.openxmlformats.org/officeDocument/2006/relationships/customXml" Target="../ink/ink365.xml"/><Relationship Id="rId201" Type="http://schemas.openxmlformats.org/officeDocument/2006/relationships/customXml" Target="../ink/ink367.xml"/><Relationship Id="rId17" Type="http://schemas.openxmlformats.org/officeDocument/2006/relationships/image" Target="../media/image257.emf"/><Relationship Id="rId38" Type="http://schemas.openxmlformats.org/officeDocument/2006/relationships/customXml" Target="../ink/ink287.xml"/><Relationship Id="rId59" Type="http://schemas.openxmlformats.org/officeDocument/2006/relationships/image" Target="../media/image107.emf"/><Relationship Id="rId103" Type="http://schemas.openxmlformats.org/officeDocument/2006/relationships/image" Target="../media/image213.emf"/><Relationship Id="rId124" Type="http://schemas.openxmlformats.org/officeDocument/2006/relationships/customXml" Target="../ink/ink330.xml"/><Relationship Id="rId70" Type="http://schemas.openxmlformats.org/officeDocument/2006/relationships/customXml" Target="../ink/ink303.xml"/><Relationship Id="rId91" Type="http://schemas.openxmlformats.org/officeDocument/2006/relationships/image" Target="../media/image123.emf"/><Relationship Id="rId145" Type="http://schemas.openxmlformats.org/officeDocument/2006/relationships/image" Target="../media/image235.emf"/><Relationship Id="rId166" Type="http://schemas.openxmlformats.org/officeDocument/2006/relationships/customXml" Target="../ink/ink351.xml"/><Relationship Id="rId187" Type="http://schemas.openxmlformats.org/officeDocument/2006/relationships/customXml" Target="../ink/ink360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77.emf"/><Relationship Id="rId28" Type="http://schemas.openxmlformats.org/officeDocument/2006/relationships/customXml" Target="../ink/ink282.xml"/><Relationship Id="rId49" Type="http://schemas.openxmlformats.org/officeDocument/2006/relationships/image" Target="../media/image273.emf"/><Relationship Id="rId114" Type="http://schemas.openxmlformats.org/officeDocument/2006/relationships/customXml" Target="../ink/ink325.xml"/><Relationship Id="rId60" Type="http://schemas.openxmlformats.org/officeDocument/2006/relationships/customXml" Target="../ink/ink298.xml"/><Relationship Id="rId81" Type="http://schemas.openxmlformats.org/officeDocument/2006/relationships/image" Target="../media/image118.emf"/><Relationship Id="rId135" Type="http://schemas.openxmlformats.org/officeDocument/2006/relationships/image" Target="../media/image229.emf"/><Relationship Id="rId156" Type="http://schemas.openxmlformats.org/officeDocument/2006/relationships/customXml" Target="../ink/ink346.xml"/><Relationship Id="rId198" Type="http://schemas.openxmlformats.org/officeDocument/2006/relationships/image" Target="../media/image287.emf"/><Relationship Id="rId202" Type="http://schemas.openxmlformats.org/officeDocument/2006/relationships/image" Target="../media/image289.emf"/><Relationship Id="rId18" Type="http://schemas.openxmlformats.org/officeDocument/2006/relationships/customXml" Target="../ink/ink277.xml"/><Relationship Id="rId39" Type="http://schemas.openxmlformats.org/officeDocument/2006/relationships/image" Target="../media/image268.emf"/><Relationship Id="rId50" Type="http://schemas.openxmlformats.org/officeDocument/2006/relationships/customXml" Target="../ink/ink293.xml"/><Relationship Id="rId104" Type="http://schemas.openxmlformats.org/officeDocument/2006/relationships/customXml" Target="../ink/ink320.xml"/><Relationship Id="rId125" Type="http://schemas.openxmlformats.org/officeDocument/2006/relationships/image" Target="../media/image224.emf"/><Relationship Id="rId146" Type="http://schemas.openxmlformats.org/officeDocument/2006/relationships/customXml" Target="../ink/ink341.xml"/><Relationship Id="rId167" Type="http://schemas.openxmlformats.org/officeDocument/2006/relationships/customXml" Target="../ink/ink352.xml"/><Relationship Id="rId188" Type="http://schemas.openxmlformats.org/officeDocument/2006/relationships/image" Target="../media/image282.emf"/><Relationship Id="rId71" Type="http://schemas.openxmlformats.org/officeDocument/2006/relationships/image" Target="../media/image113.emf"/><Relationship Id="rId92" Type="http://schemas.openxmlformats.org/officeDocument/2006/relationships/customXml" Target="../ink/ink314.xml"/><Relationship Id="rId2" Type="http://schemas.openxmlformats.org/officeDocument/2006/relationships/customXml" Target="../ink/ink269.xml"/><Relationship Id="rId29" Type="http://schemas.openxmlformats.org/officeDocument/2006/relationships/image" Target="../media/image263.emf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2.emf"/><Relationship Id="rId21" Type="http://schemas.openxmlformats.org/officeDocument/2006/relationships/image" Target="../media/image109.emf"/><Relationship Id="rId42" Type="http://schemas.openxmlformats.org/officeDocument/2006/relationships/customXml" Target="../ink/ink393.xml"/><Relationship Id="rId63" Type="http://schemas.openxmlformats.org/officeDocument/2006/relationships/image" Target="../media/image214.emf"/><Relationship Id="rId84" Type="http://schemas.openxmlformats.org/officeDocument/2006/relationships/customXml" Target="../ink/ink414.xml"/><Relationship Id="rId138" Type="http://schemas.openxmlformats.org/officeDocument/2006/relationships/image" Target="../media/image278.emf"/><Relationship Id="rId159" Type="http://schemas.openxmlformats.org/officeDocument/2006/relationships/customXml" Target="../ink/ink451.xml"/><Relationship Id="rId170" Type="http://schemas.openxmlformats.org/officeDocument/2006/relationships/image" Target="../media/image264.emf"/><Relationship Id="rId191" Type="http://schemas.openxmlformats.org/officeDocument/2006/relationships/customXml" Target="../ink/ink467.xml"/><Relationship Id="rId107" Type="http://schemas.openxmlformats.org/officeDocument/2006/relationships/image" Target="../media/image237.emf"/><Relationship Id="rId11" Type="http://schemas.openxmlformats.org/officeDocument/2006/relationships/image" Target="../media/image104.emf"/><Relationship Id="rId32" Type="http://schemas.openxmlformats.org/officeDocument/2006/relationships/customXml" Target="../ink/ink388.xml"/><Relationship Id="rId53" Type="http://schemas.openxmlformats.org/officeDocument/2006/relationships/image" Target="../media/image209.emf"/><Relationship Id="rId74" Type="http://schemas.openxmlformats.org/officeDocument/2006/relationships/customXml" Target="../ink/ink409.xml"/><Relationship Id="rId128" Type="http://schemas.openxmlformats.org/officeDocument/2006/relationships/image" Target="../media/image247.emf"/><Relationship Id="rId149" Type="http://schemas.openxmlformats.org/officeDocument/2006/relationships/customXml" Target="../ink/ink446.xml"/><Relationship Id="rId5" Type="http://schemas.openxmlformats.org/officeDocument/2006/relationships/image" Target="../media/image89.emf"/><Relationship Id="rId95" Type="http://schemas.openxmlformats.org/officeDocument/2006/relationships/image" Target="../media/image231.emf"/><Relationship Id="rId160" Type="http://schemas.openxmlformats.org/officeDocument/2006/relationships/image" Target="../media/image259.emf"/><Relationship Id="rId181" Type="http://schemas.openxmlformats.org/officeDocument/2006/relationships/customXml" Target="../ink/ink462.xml"/><Relationship Id="rId22" Type="http://schemas.openxmlformats.org/officeDocument/2006/relationships/customXml" Target="../ink/ink383.xml"/><Relationship Id="rId43" Type="http://schemas.openxmlformats.org/officeDocument/2006/relationships/image" Target="../media/image120.emf"/><Relationship Id="rId64" Type="http://schemas.openxmlformats.org/officeDocument/2006/relationships/customXml" Target="../ink/ink404.xml"/><Relationship Id="rId118" Type="http://schemas.openxmlformats.org/officeDocument/2006/relationships/customXml" Target="../ink/ink431.xml"/><Relationship Id="rId139" Type="http://schemas.openxmlformats.org/officeDocument/2006/relationships/customXml" Target="../ink/ink441.xml"/><Relationship Id="rId85" Type="http://schemas.openxmlformats.org/officeDocument/2006/relationships/image" Target="../media/image225.emf"/><Relationship Id="rId150" Type="http://schemas.openxmlformats.org/officeDocument/2006/relationships/image" Target="../media/image284.emf"/><Relationship Id="rId171" Type="http://schemas.openxmlformats.org/officeDocument/2006/relationships/customXml" Target="../ink/ink457.xml"/><Relationship Id="rId192" Type="http://schemas.openxmlformats.org/officeDocument/2006/relationships/image" Target="../media/image286.emf"/><Relationship Id="rId12" Type="http://schemas.openxmlformats.org/officeDocument/2006/relationships/customXml" Target="../ink/ink378.xml"/><Relationship Id="rId33" Type="http://schemas.openxmlformats.org/officeDocument/2006/relationships/image" Target="../media/image115.emf"/><Relationship Id="rId108" Type="http://schemas.openxmlformats.org/officeDocument/2006/relationships/customXml" Target="../ink/ink426.xml"/><Relationship Id="rId129" Type="http://schemas.openxmlformats.org/officeDocument/2006/relationships/customXml" Target="../ink/ink437.xml"/><Relationship Id="rId54" Type="http://schemas.openxmlformats.org/officeDocument/2006/relationships/customXml" Target="../ink/ink399.xml"/><Relationship Id="rId75" Type="http://schemas.openxmlformats.org/officeDocument/2006/relationships/image" Target="../media/image220.emf"/><Relationship Id="rId96" Type="http://schemas.openxmlformats.org/officeDocument/2006/relationships/customXml" Target="../ink/ink420.xml"/><Relationship Id="rId140" Type="http://schemas.openxmlformats.org/officeDocument/2006/relationships/image" Target="../media/image279.emf"/><Relationship Id="rId161" Type="http://schemas.openxmlformats.org/officeDocument/2006/relationships/customXml" Target="../ink/ink452.xml"/><Relationship Id="rId182" Type="http://schemas.openxmlformats.org/officeDocument/2006/relationships/image" Target="../media/image270.emf"/><Relationship Id="rId6" Type="http://schemas.openxmlformats.org/officeDocument/2006/relationships/customXml" Target="../ink/ink375.xml"/><Relationship Id="rId23" Type="http://schemas.openxmlformats.org/officeDocument/2006/relationships/image" Target="../media/image110.emf"/><Relationship Id="rId119" Type="http://schemas.openxmlformats.org/officeDocument/2006/relationships/image" Target="../media/image243.emf"/><Relationship Id="rId44" Type="http://schemas.openxmlformats.org/officeDocument/2006/relationships/customXml" Target="../ink/ink394.xml"/><Relationship Id="rId65" Type="http://schemas.openxmlformats.org/officeDocument/2006/relationships/image" Target="../media/image215.emf"/><Relationship Id="rId86" Type="http://schemas.openxmlformats.org/officeDocument/2006/relationships/customXml" Target="../ink/ink415.xml"/><Relationship Id="rId130" Type="http://schemas.openxmlformats.org/officeDocument/2006/relationships/image" Target="../media/image274.emf"/><Relationship Id="rId151" Type="http://schemas.openxmlformats.org/officeDocument/2006/relationships/customXml" Target="../ink/ink447.xml"/><Relationship Id="rId172" Type="http://schemas.openxmlformats.org/officeDocument/2006/relationships/image" Target="../media/image265.emf"/><Relationship Id="rId193" Type="http://schemas.openxmlformats.org/officeDocument/2006/relationships/customXml" Target="../ink/ink468.xml"/><Relationship Id="rId13" Type="http://schemas.openxmlformats.org/officeDocument/2006/relationships/image" Target="../media/image105.emf"/><Relationship Id="rId109" Type="http://schemas.openxmlformats.org/officeDocument/2006/relationships/image" Target="../media/image238.emf"/><Relationship Id="rId34" Type="http://schemas.openxmlformats.org/officeDocument/2006/relationships/customXml" Target="../ink/ink389.xml"/><Relationship Id="rId55" Type="http://schemas.openxmlformats.org/officeDocument/2006/relationships/image" Target="../media/image210.emf"/><Relationship Id="rId76" Type="http://schemas.openxmlformats.org/officeDocument/2006/relationships/customXml" Target="../ink/ink410.xml"/><Relationship Id="rId97" Type="http://schemas.openxmlformats.org/officeDocument/2006/relationships/image" Target="../media/image232.emf"/><Relationship Id="rId120" Type="http://schemas.openxmlformats.org/officeDocument/2006/relationships/customXml" Target="../ink/ink432.xml"/><Relationship Id="rId141" Type="http://schemas.openxmlformats.org/officeDocument/2006/relationships/customXml" Target="../ink/ink442.xml"/><Relationship Id="rId7" Type="http://schemas.openxmlformats.org/officeDocument/2006/relationships/image" Target="../media/image90.emf"/><Relationship Id="rId162" Type="http://schemas.openxmlformats.org/officeDocument/2006/relationships/image" Target="../media/image260.emf"/><Relationship Id="rId183" Type="http://schemas.openxmlformats.org/officeDocument/2006/relationships/customXml" Target="../ink/ink463.xml"/><Relationship Id="rId2" Type="http://schemas.openxmlformats.org/officeDocument/2006/relationships/customXml" Target="../ink/ink373.xml"/><Relationship Id="rId29" Type="http://schemas.openxmlformats.org/officeDocument/2006/relationships/image" Target="../media/image113.emf"/><Relationship Id="rId24" Type="http://schemas.openxmlformats.org/officeDocument/2006/relationships/customXml" Target="../ink/ink384.xml"/><Relationship Id="rId40" Type="http://schemas.openxmlformats.org/officeDocument/2006/relationships/customXml" Target="../ink/ink392.xml"/><Relationship Id="rId45" Type="http://schemas.openxmlformats.org/officeDocument/2006/relationships/image" Target="../media/image121.emf"/><Relationship Id="rId66" Type="http://schemas.openxmlformats.org/officeDocument/2006/relationships/customXml" Target="../ink/ink405.xml"/><Relationship Id="rId87" Type="http://schemas.openxmlformats.org/officeDocument/2006/relationships/image" Target="../media/image226.emf"/><Relationship Id="rId110" Type="http://schemas.openxmlformats.org/officeDocument/2006/relationships/customXml" Target="../ink/ink427.xml"/><Relationship Id="rId115" Type="http://schemas.openxmlformats.org/officeDocument/2006/relationships/image" Target="../media/image241.emf"/><Relationship Id="rId131" Type="http://schemas.openxmlformats.org/officeDocument/2006/relationships/customXml" Target="../ink/ink438.xml"/><Relationship Id="rId136" Type="http://schemas.openxmlformats.org/officeDocument/2006/relationships/image" Target="../media/image2770.emf"/><Relationship Id="rId157" Type="http://schemas.openxmlformats.org/officeDocument/2006/relationships/customXml" Target="../ink/ink450.xml"/><Relationship Id="rId178" Type="http://schemas.openxmlformats.org/officeDocument/2006/relationships/image" Target="../media/image268.emf"/><Relationship Id="rId61" Type="http://schemas.openxmlformats.org/officeDocument/2006/relationships/image" Target="../media/image213.emf"/><Relationship Id="rId82" Type="http://schemas.openxmlformats.org/officeDocument/2006/relationships/customXml" Target="../ink/ink413.xml"/><Relationship Id="rId152" Type="http://schemas.openxmlformats.org/officeDocument/2006/relationships/image" Target="../media/image255.emf"/><Relationship Id="rId173" Type="http://schemas.openxmlformats.org/officeDocument/2006/relationships/customXml" Target="../ink/ink458.xml"/><Relationship Id="rId194" Type="http://schemas.openxmlformats.org/officeDocument/2006/relationships/image" Target="../media/image287.emf"/><Relationship Id="rId199" Type="http://schemas.openxmlformats.org/officeDocument/2006/relationships/customXml" Target="../ink/ink471.xml"/><Relationship Id="rId203" Type="http://schemas.openxmlformats.org/officeDocument/2006/relationships/customXml" Target="../ink/ink473.xml"/><Relationship Id="rId19" Type="http://schemas.openxmlformats.org/officeDocument/2006/relationships/image" Target="../media/image108.emf"/><Relationship Id="rId14" Type="http://schemas.openxmlformats.org/officeDocument/2006/relationships/customXml" Target="../ink/ink379.xml"/><Relationship Id="rId30" Type="http://schemas.openxmlformats.org/officeDocument/2006/relationships/customXml" Target="../ink/ink387.xml"/><Relationship Id="rId35" Type="http://schemas.openxmlformats.org/officeDocument/2006/relationships/image" Target="../media/image116.emf"/><Relationship Id="rId56" Type="http://schemas.openxmlformats.org/officeDocument/2006/relationships/customXml" Target="../ink/ink400.xml"/><Relationship Id="rId77" Type="http://schemas.openxmlformats.org/officeDocument/2006/relationships/image" Target="../media/image221.emf"/><Relationship Id="rId100" Type="http://schemas.openxmlformats.org/officeDocument/2006/relationships/customXml" Target="../ink/ink422.xml"/><Relationship Id="rId105" Type="http://schemas.openxmlformats.org/officeDocument/2006/relationships/image" Target="../media/image236.emf"/><Relationship Id="rId126" Type="http://schemas.openxmlformats.org/officeDocument/2006/relationships/image" Target="../media/image246.emf"/><Relationship Id="rId147" Type="http://schemas.openxmlformats.org/officeDocument/2006/relationships/customXml" Target="../ink/ink445.xml"/><Relationship Id="rId168" Type="http://schemas.openxmlformats.org/officeDocument/2006/relationships/image" Target="../media/image263.emf"/><Relationship Id="rId8" Type="http://schemas.openxmlformats.org/officeDocument/2006/relationships/customXml" Target="../ink/ink376.xml"/><Relationship Id="rId51" Type="http://schemas.openxmlformats.org/officeDocument/2006/relationships/image" Target="../media/image124.emf"/><Relationship Id="rId72" Type="http://schemas.openxmlformats.org/officeDocument/2006/relationships/customXml" Target="../ink/ink408.xml"/><Relationship Id="rId93" Type="http://schemas.openxmlformats.org/officeDocument/2006/relationships/image" Target="../media/image229.emf"/><Relationship Id="rId98" Type="http://schemas.openxmlformats.org/officeDocument/2006/relationships/customXml" Target="../ink/ink421.xml"/><Relationship Id="rId121" Type="http://schemas.openxmlformats.org/officeDocument/2006/relationships/image" Target="../media/image244.emf"/><Relationship Id="rId142" Type="http://schemas.openxmlformats.org/officeDocument/2006/relationships/image" Target="../media/image280.emf"/><Relationship Id="rId163" Type="http://schemas.openxmlformats.org/officeDocument/2006/relationships/customXml" Target="../ink/ink453.xml"/><Relationship Id="rId184" Type="http://schemas.openxmlformats.org/officeDocument/2006/relationships/image" Target="../media/image271.emf"/><Relationship Id="rId189" Type="http://schemas.openxmlformats.org/officeDocument/2006/relationships/customXml" Target="../ink/ink466.xml"/><Relationship Id="rId3" Type="http://schemas.openxmlformats.org/officeDocument/2006/relationships/image" Target="../media/image88.emf"/><Relationship Id="rId25" Type="http://schemas.openxmlformats.org/officeDocument/2006/relationships/image" Target="../media/image111.emf"/><Relationship Id="rId46" Type="http://schemas.openxmlformats.org/officeDocument/2006/relationships/customXml" Target="../ink/ink395.xml"/><Relationship Id="rId67" Type="http://schemas.openxmlformats.org/officeDocument/2006/relationships/image" Target="../media/image216.emf"/><Relationship Id="rId116" Type="http://schemas.openxmlformats.org/officeDocument/2006/relationships/customXml" Target="../ink/ink430.xml"/><Relationship Id="rId137" Type="http://schemas.openxmlformats.org/officeDocument/2006/relationships/customXml" Target="../ink/ink440.xml"/><Relationship Id="rId158" Type="http://schemas.openxmlformats.org/officeDocument/2006/relationships/image" Target="../media/image258.emf"/><Relationship Id="rId20" Type="http://schemas.openxmlformats.org/officeDocument/2006/relationships/customXml" Target="../ink/ink382.xml"/><Relationship Id="rId41" Type="http://schemas.openxmlformats.org/officeDocument/2006/relationships/image" Target="../media/image119.emf"/><Relationship Id="rId62" Type="http://schemas.openxmlformats.org/officeDocument/2006/relationships/customXml" Target="../ink/ink403.xml"/><Relationship Id="rId83" Type="http://schemas.openxmlformats.org/officeDocument/2006/relationships/image" Target="../media/image224.emf"/><Relationship Id="rId88" Type="http://schemas.openxmlformats.org/officeDocument/2006/relationships/customXml" Target="../ink/ink416.xml"/><Relationship Id="rId111" Type="http://schemas.openxmlformats.org/officeDocument/2006/relationships/image" Target="../media/image239.emf"/><Relationship Id="rId132" Type="http://schemas.openxmlformats.org/officeDocument/2006/relationships/image" Target="../media/image275.emf"/><Relationship Id="rId153" Type="http://schemas.openxmlformats.org/officeDocument/2006/relationships/customXml" Target="../ink/ink448.xml"/><Relationship Id="rId174" Type="http://schemas.openxmlformats.org/officeDocument/2006/relationships/image" Target="../media/image266.emf"/><Relationship Id="rId179" Type="http://schemas.openxmlformats.org/officeDocument/2006/relationships/customXml" Target="../ink/ink461.xml"/><Relationship Id="rId195" Type="http://schemas.openxmlformats.org/officeDocument/2006/relationships/customXml" Target="../ink/ink469.xml"/><Relationship Id="rId190" Type="http://schemas.openxmlformats.org/officeDocument/2006/relationships/image" Target="../media/image285.emf"/><Relationship Id="rId204" Type="http://schemas.openxmlformats.org/officeDocument/2006/relationships/image" Target="../media/image292.emf"/><Relationship Id="rId15" Type="http://schemas.openxmlformats.org/officeDocument/2006/relationships/image" Target="../media/image106.emf"/><Relationship Id="rId36" Type="http://schemas.openxmlformats.org/officeDocument/2006/relationships/customXml" Target="../ink/ink390.xml"/><Relationship Id="rId57" Type="http://schemas.openxmlformats.org/officeDocument/2006/relationships/image" Target="../media/image211.emf"/><Relationship Id="rId106" Type="http://schemas.openxmlformats.org/officeDocument/2006/relationships/customXml" Target="../ink/ink425.xml"/><Relationship Id="rId127" Type="http://schemas.openxmlformats.org/officeDocument/2006/relationships/customXml" Target="../ink/ink436.xml"/><Relationship Id="rId10" Type="http://schemas.openxmlformats.org/officeDocument/2006/relationships/customXml" Target="../ink/ink377.xml"/><Relationship Id="rId31" Type="http://schemas.openxmlformats.org/officeDocument/2006/relationships/image" Target="../media/image114.emf"/><Relationship Id="rId52" Type="http://schemas.openxmlformats.org/officeDocument/2006/relationships/customXml" Target="../ink/ink398.xml"/><Relationship Id="rId73" Type="http://schemas.openxmlformats.org/officeDocument/2006/relationships/image" Target="../media/image219.emf"/><Relationship Id="rId78" Type="http://schemas.openxmlformats.org/officeDocument/2006/relationships/customXml" Target="../ink/ink411.xml"/><Relationship Id="rId94" Type="http://schemas.openxmlformats.org/officeDocument/2006/relationships/customXml" Target="../ink/ink419.xml"/><Relationship Id="rId99" Type="http://schemas.openxmlformats.org/officeDocument/2006/relationships/image" Target="../media/image233.emf"/><Relationship Id="rId101" Type="http://schemas.openxmlformats.org/officeDocument/2006/relationships/image" Target="../media/image234.emf"/><Relationship Id="rId122" Type="http://schemas.openxmlformats.org/officeDocument/2006/relationships/customXml" Target="../ink/ink433.xml"/><Relationship Id="rId143" Type="http://schemas.openxmlformats.org/officeDocument/2006/relationships/customXml" Target="../ink/ink443.xml"/><Relationship Id="rId148" Type="http://schemas.openxmlformats.org/officeDocument/2006/relationships/image" Target="../media/image283.emf"/><Relationship Id="rId164" Type="http://schemas.openxmlformats.org/officeDocument/2006/relationships/image" Target="../media/image261.emf"/><Relationship Id="rId169" Type="http://schemas.openxmlformats.org/officeDocument/2006/relationships/customXml" Target="../ink/ink456.xml"/><Relationship Id="rId185" Type="http://schemas.openxmlformats.org/officeDocument/2006/relationships/customXml" Target="../ink/ink464.xml"/><Relationship Id="rId4" Type="http://schemas.openxmlformats.org/officeDocument/2006/relationships/customXml" Target="../ink/ink374.xml"/><Relationship Id="rId9" Type="http://schemas.openxmlformats.org/officeDocument/2006/relationships/image" Target="../media/image103.emf"/><Relationship Id="rId180" Type="http://schemas.openxmlformats.org/officeDocument/2006/relationships/image" Target="../media/image269.emf"/><Relationship Id="rId26" Type="http://schemas.openxmlformats.org/officeDocument/2006/relationships/customXml" Target="../ink/ink385.xml"/><Relationship Id="rId47" Type="http://schemas.openxmlformats.org/officeDocument/2006/relationships/image" Target="../media/image122.emf"/><Relationship Id="rId68" Type="http://schemas.openxmlformats.org/officeDocument/2006/relationships/customXml" Target="../ink/ink406.xml"/><Relationship Id="rId89" Type="http://schemas.openxmlformats.org/officeDocument/2006/relationships/image" Target="../media/image227.emf"/><Relationship Id="rId112" Type="http://schemas.openxmlformats.org/officeDocument/2006/relationships/customXml" Target="../ink/ink428.xml"/><Relationship Id="rId133" Type="http://schemas.openxmlformats.org/officeDocument/2006/relationships/customXml" Target="../ink/ink439.xml"/><Relationship Id="rId154" Type="http://schemas.openxmlformats.org/officeDocument/2006/relationships/image" Target="../media/image256.emf"/><Relationship Id="rId175" Type="http://schemas.openxmlformats.org/officeDocument/2006/relationships/customXml" Target="../ink/ink459.xml"/><Relationship Id="rId196" Type="http://schemas.openxmlformats.org/officeDocument/2006/relationships/image" Target="../media/image288.emf"/><Relationship Id="rId200" Type="http://schemas.openxmlformats.org/officeDocument/2006/relationships/image" Target="../media/image290.emf"/><Relationship Id="rId16" Type="http://schemas.openxmlformats.org/officeDocument/2006/relationships/customXml" Target="../ink/ink380.xml"/><Relationship Id="rId37" Type="http://schemas.openxmlformats.org/officeDocument/2006/relationships/image" Target="../media/image117.emf"/><Relationship Id="rId58" Type="http://schemas.openxmlformats.org/officeDocument/2006/relationships/customXml" Target="../ink/ink401.xml"/><Relationship Id="rId79" Type="http://schemas.openxmlformats.org/officeDocument/2006/relationships/image" Target="../media/image222.emf"/><Relationship Id="rId102" Type="http://schemas.openxmlformats.org/officeDocument/2006/relationships/customXml" Target="../ink/ink423.xml"/><Relationship Id="rId123" Type="http://schemas.openxmlformats.org/officeDocument/2006/relationships/image" Target="../media/image245.emf"/><Relationship Id="rId144" Type="http://schemas.openxmlformats.org/officeDocument/2006/relationships/image" Target="../media/image281.emf"/><Relationship Id="rId90" Type="http://schemas.openxmlformats.org/officeDocument/2006/relationships/customXml" Target="../ink/ink417.xml"/><Relationship Id="rId165" Type="http://schemas.openxmlformats.org/officeDocument/2006/relationships/customXml" Target="../ink/ink454.xml"/><Relationship Id="rId186" Type="http://schemas.openxmlformats.org/officeDocument/2006/relationships/image" Target="../media/image272.emf"/><Relationship Id="rId27" Type="http://schemas.openxmlformats.org/officeDocument/2006/relationships/image" Target="../media/image112.emf"/><Relationship Id="rId48" Type="http://schemas.openxmlformats.org/officeDocument/2006/relationships/customXml" Target="../ink/ink396.xml"/><Relationship Id="rId69" Type="http://schemas.openxmlformats.org/officeDocument/2006/relationships/image" Target="../media/image217.emf"/><Relationship Id="rId113" Type="http://schemas.openxmlformats.org/officeDocument/2006/relationships/image" Target="../media/image240.emf"/><Relationship Id="rId80" Type="http://schemas.openxmlformats.org/officeDocument/2006/relationships/customXml" Target="../ink/ink412.xml"/><Relationship Id="rId155" Type="http://schemas.openxmlformats.org/officeDocument/2006/relationships/customXml" Target="../ink/ink449.xml"/><Relationship Id="rId176" Type="http://schemas.openxmlformats.org/officeDocument/2006/relationships/image" Target="../media/image267.emf"/><Relationship Id="rId197" Type="http://schemas.openxmlformats.org/officeDocument/2006/relationships/customXml" Target="../ink/ink470.xml"/><Relationship Id="rId201" Type="http://schemas.openxmlformats.org/officeDocument/2006/relationships/customXml" Target="../ink/ink472.xml"/><Relationship Id="rId17" Type="http://schemas.openxmlformats.org/officeDocument/2006/relationships/image" Target="../media/image107.emf"/><Relationship Id="rId38" Type="http://schemas.openxmlformats.org/officeDocument/2006/relationships/customXml" Target="../ink/ink391.xml"/><Relationship Id="rId59" Type="http://schemas.openxmlformats.org/officeDocument/2006/relationships/image" Target="../media/image212.emf"/><Relationship Id="rId103" Type="http://schemas.openxmlformats.org/officeDocument/2006/relationships/image" Target="../media/image235.emf"/><Relationship Id="rId124" Type="http://schemas.openxmlformats.org/officeDocument/2006/relationships/customXml" Target="../ink/ink434.xml"/><Relationship Id="rId70" Type="http://schemas.openxmlformats.org/officeDocument/2006/relationships/customXml" Target="../ink/ink407.xml"/><Relationship Id="rId91" Type="http://schemas.openxmlformats.org/officeDocument/2006/relationships/image" Target="../media/image228.emf"/><Relationship Id="rId145" Type="http://schemas.openxmlformats.org/officeDocument/2006/relationships/customXml" Target="../ink/ink444.xml"/><Relationship Id="rId166" Type="http://schemas.openxmlformats.org/officeDocument/2006/relationships/image" Target="../media/image262.emf"/><Relationship Id="rId187" Type="http://schemas.openxmlformats.org/officeDocument/2006/relationships/customXml" Target="../ink/ink465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386.xml"/><Relationship Id="rId49" Type="http://schemas.openxmlformats.org/officeDocument/2006/relationships/image" Target="../media/image123.emf"/><Relationship Id="rId114" Type="http://schemas.openxmlformats.org/officeDocument/2006/relationships/customXml" Target="../ink/ink429.xml"/><Relationship Id="rId60" Type="http://schemas.openxmlformats.org/officeDocument/2006/relationships/customXml" Target="../ink/ink402.xml"/><Relationship Id="rId81" Type="http://schemas.openxmlformats.org/officeDocument/2006/relationships/image" Target="../media/image223.emf"/><Relationship Id="rId156" Type="http://schemas.openxmlformats.org/officeDocument/2006/relationships/image" Target="../media/image257.emf"/><Relationship Id="rId177" Type="http://schemas.openxmlformats.org/officeDocument/2006/relationships/customXml" Target="../ink/ink460.xml"/><Relationship Id="rId198" Type="http://schemas.openxmlformats.org/officeDocument/2006/relationships/image" Target="../media/image289.emf"/><Relationship Id="rId202" Type="http://schemas.openxmlformats.org/officeDocument/2006/relationships/image" Target="../media/image291.emf"/><Relationship Id="rId18" Type="http://schemas.openxmlformats.org/officeDocument/2006/relationships/customXml" Target="../ink/ink381.xml"/><Relationship Id="rId39" Type="http://schemas.openxmlformats.org/officeDocument/2006/relationships/image" Target="../media/image118.emf"/><Relationship Id="rId50" Type="http://schemas.openxmlformats.org/officeDocument/2006/relationships/customXml" Target="../ink/ink397.xml"/><Relationship Id="rId104" Type="http://schemas.openxmlformats.org/officeDocument/2006/relationships/customXml" Target="../ink/ink424.xml"/><Relationship Id="rId125" Type="http://schemas.openxmlformats.org/officeDocument/2006/relationships/customXml" Target="../ink/ink435.xml"/><Relationship Id="rId146" Type="http://schemas.openxmlformats.org/officeDocument/2006/relationships/image" Target="../media/image282.emf"/><Relationship Id="rId167" Type="http://schemas.openxmlformats.org/officeDocument/2006/relationships/customXml" Target="../ink/ink455.xml"/><Relationship Id="rId188" Type="http://schemas.openxmlformats.org/officeDocument/2006/relationships/image" Target="../media/image273.emf"/><Relationship Id="rId71" Type="http://schemas.openxmlformats.org/officeDocument/2006/relationships/image" Target="../media/image218.emf"/><Relationship Id="rId92" Type="http://schemas.openxmlformats.org/officeDocument/2006/relationships/customXml" Target="../ink/ink418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9.emf"/><Relationship Id="rId299" Type="http://schemas.openxmlformats.org/officeDocument/2006/relationships/image" Target="../media/image440.emf"/><Relationship Id="rId21" Type="http://schemas.openxmlformats.org/officeDocument/2006/relationships/image" Target="../media/image301.emf"/><Relationship Id="rId63" Type="http://schemas.openxmlformats.org/officeDocument/2006/relationships/image" Target="../media/image322.emf"/><Relationship Id="rId159" Type="http://schemas.openxmlformats.org/officeDocument/2006/relationships/image" Target="../media/image370.emf"/><Relationship Id="rId324" Type="http://schemas.openxmlformats.org/officeDocument/2006/relationships/image" Target="../media/image103.emf"/><Relationship Id="rId366" Type="http://schemas.openxmlformats.org/officeDocument/2006/relationships/image" Target="../media/image124.emf"/><Relationship Id="rId170" Type="http://schemas.openxmlformats.org/officeDocument/2006/relationships/customXml" Target="../ink/ink558.xml"/><Relationship Id="rId226" Type="http://schemas.openxmlformats.org/officeDocument/2006/relationships/customXml" Target="../ink/ink586.xml"/><Relationship Id="rId433" Type="http://schemas.openxmlformats.org/officeDocument/2006/relationships/customXml" Target="../ink/ink690.xml"/><Relationship Id="rId268" Type="http://schemas.openxmlformats.org/officeDocument/2006/relationships/customXml" Target="../ink/ink607.xml"/><Relationship Id="rId475" Type="http://schemas.openxmlformats.org/officeDocument/2006/relationships/customXml" Target="../ink/ink710.xml"/><Relationship Id="rId32" Type="http://schemas.openxmlformats.org/officeDocument/2006/relationships/customXml" Target="../ink/ink489.xml"/><Relationship Id="rId74" Type="http://schemas.openxmlformats.org/officeDocument/2006/relationships/customXml" Target="../ink/ink510.xml"/><Relationship Id="rId128" Type="http://schemas.openxmlformats.org/officeDocument/2006/relationships/customXml" Target="../ink/ink537.xml"/><Relationship Id="rId335" Type="http://schemas.openxmlformats.org/officeDocument/2006/relationships/customXml" Target="../ink/ink641.xml"/><Relationship Id="rId377" Type="http://schemas.openxmlformats.org/officeDocument/2006/relationships/customXml" Target="../ink/ink662.xml"/><Relationship Id="rId5" Type="http://schemas.openxmlformats.org/officeDocument/2006/relationships/image" Target="../media/image293.emf"/><Relationship Id="rId181" Type="http://schemas.openxmlformats.org/officeDocument/2006/relationships/image" Target="../media/image381.emf"/><Relationship Id="rId237" Type="http://schemas.openxmlformats.org/officeDocument/2006/relationships/image" Target="../media/image409.emf"/><Relationship Id="rId402" Type="http://schemas.openxmlformats.org/officeDocument/2006/relationships/image" Target="../media/image226.emf"/><Relationship Id="rId279" Type="http://schemas.openxmlformats.org/officeDocument/2006/relationships/image" Target="../media/image430.emf"/><Relationship Id="rId444" Type="http://schemas.openxmlformats.org/officeDocument/2006/relationships/image" Target="../media/image274.emf"/><Relationship Id="rId43" Type="http://schemas.openxmlformats.org/officeDocument/2006/relationships/image" Target="../media/image312.emf"/><Relationship Id="rId139" Type="http://schemas.openxmlformats.org/officeDocument/2006/relationships/image" Target="../media/image360.emf"/><Relationship Id="rId290" Type="http://schemas.openxmlformats.org/officeDocument/2006/relationships/customXml" Target="../ink/ink618.xml"/><Relationship Id="rId304" Type="http://schemas.openxmlformats.org/officeDocument/2006/relationships/customXml" Target="../ink/ink625.xml"/><Relationship Id="rId346" Type="http://schemas.openxmlformats.org/officeDocument/2006/relationships/image" Target="../media/image114.emf"/><Relationship Id="rId388" Type="http://schemas.openxmlformats.org/officeDocument/2006/relationships/image" Target="../media/image219.emf"/><Relationship Id="rId85" Type="http://schemas.openxmlformats.org/officeDocument/2006/relationships/image" Target="../media/image333.emf"/><Relationship Id="rId150" Type="http://schemas.openxmlformats.org/officeDocument/2006/relationships/customXml" Target="../ink/ink548.xml"/><Relationship Id="rId192" Type="http://schemas.openxmlformats.org/officeDocument/2006/relationships/customXml" Target="../ink/ink569.xml"/><Relationship Id="rId206" Type="http://schemas.openxmlformats.org/officeDocument/2006/relationships/customXml" Target="../ink/ink576.xml"/><Relationship Id="rId413" Type="http://schemas.openxmlformats.org/officeDocument/2006/relationships/customXml" Target="../ink/ink680.xml"/><Relationship Id="rId248" Type="http://schemas.openxmlformats.org/officeDocument/2006/relationships/customXml" Target="../ink/ink597.xml"/><Relationship Id="rId455" Type="http://schemas.openxmlformats.org/officeDocument/2006/relationships/customXml" Target="../ink/ink700.xml"/><Relationship Id="rId12" Type="http://schemas.openxmlformats.org/officeDocument/2006/relationships/customXml" Target="../ink/ink479.xml"/><Relationship Id="rId108" Type="http://schemas.openxmlformats.org/officeDocument/2006/relationships/customXml" Target="../ink/ink527.xml"/><Relationship Id="rId315" Type="http://schemas.openxmlformats.org/officeDocument/2006/relationships/customXml" Target="../ink/ink631.xml"/><Relationship Id="rId357" Type="http://schemas.openxmlformats.org/officeDocument/2006/relationships/customXml" Target="../ink/ink652.xml"/><Relationship Id="rId54" Type="http://schemas.openxmlformats.org/officeDocument/2006/relationships/customXml" Target="../ink/ink500.xml"/><Relationship Id="rId96" Type="http://schemas.openxmlformats.org/officeDocument/2006/relationships/customXml" Target="../ink/ink521.xml"/><Relationship Id="rId161" Type="http://schemas.openxmlformats.org/officeDocument/2006/relationships/image" Target="../media/image371.emf"/><Relationship Id="rId217" Type="http://schemas.openxmlformats.org/officeDocument/2006/relationships/image" Target="../media/image399.emf"/><Relationship Id="rId399" Type="http://schemas.openxmlformats.org/officeDocument/2006/relationships/customXml" Target="../ink/ink673.xml"/><Relationship Id="rId259" Type="http://schemas.openxmlformats.org/officeDocument/2006/relationships/image" Target="../media/image420.emf"/><Relationship Id="rId424" Type="http://schemas.openxmlformats.org/officeDocument/2006/relationships/image" Target="../media/image238.emf"/><Relationship Id="rId466" Type="http://schemas.openxmlformats.org/officeDocument/2006/relationships/image" Target="../media/image285.emf"/><Relationship Id="rId23" Type="http://schemas.openxmlformats.org/officeDocument/2006/relationships/image" Target="../media/image302.emf"/><Relationship Id="rId119" Type="http://schemas.openxmlformats.org/officeDocument/2006/relationships/image" Target="../media/image350.emf"/><Relationship Id="rId270" Type="http://schemas.openxmlformats.org/officeDocument/2006/relationships/customXml" Target="../ink/ink608.xml"/><Relationship Id="rId326" Type="http://schemas.openxmlformats.org/officeDocument/2006/relationships/image" Target="../media/image104.emf"/><Relationship Id="rId65" Type="http://schemas.openxmlformats.org/officeDocument/2006/relationships/image" Target="../media/image323.emf"/><Relationship Id="rId130" Type="http://schemas.openxmlformats.org/officeDocument/2006/relationships/customXml" Target="../ink/ink538.xml"/><Relationship Id="rId368" Type="http://schemas.openxmlformats.org/officeDocument/2006/relationships/image" Target="../media/image209.emf"/><Relationship Id="rId172" Type="http://schemas.openxmlformats.org/officeDocument/2006/relationships/customXml" Target="../ink/ink559.xml"/><Relationship Id="rId228" Type="http://schemas.openxmlformats.org/officeDocument/2006/relationships/customXml" Target="../ink/ink587.xml"/><Relationship Id="rId435" Type="http://schemas.openxmlformats.org/officeDocument/2006/relationships/customXml" Target="../ink/ink691.xml"/><Relationship Id="rId477" Type="http://schemas.openxmlformats.org/officeDocument/2006/relationships/customXml" Target="../ink/ink711.xml"/><Relationship Id="rId281" Type="http://schemas.openxmlformats.org/officeDocument/2006/relationships/image" Target="../media/image431.emf"/><Relationship Id="rId337" Type="http://schemas.openxmlformats.org/officeDocument/2006/relationships/customXml" Target="../ink/ink642.xml"/><Relationship Id="rId34" Type="http://schemas.openxmlformats.org/officeDocument/2006/relationships/customXml" Target="../ink/ink490.xml"/><Relationship Id="rId76" Type="http://schemas.openxmlformats.org/officeDocument/2006/relationships/customXml" Target="../ink/ink511.xml"/><Relationship Id="rId141" Type="http://schemas.openxmlformats.org/officeDocument/2006/relationships/image" Target="../media/image361.emf"/><Relationship Id="rId379" Type="http://schemas.openxmlformats.org/officeDocument/2006/relationships/customXml" Target="../ink/ink663.xml"/><Relationship Id="rId7" Type="http://schemas.openxmlformats.org/officeDocument/2006/relationships/image" Target="../media/image294.emf"/><Relationship Id="rId183" Type="http://schemas.openxmlformats.org/officeDocument/2006/relationships/image" Target="../media/image382.emf"/><Relationship Id="rId239" Type="http://schemas.openxmlformats.org/officeDocument/2006/relationships/image" Target="../media/image410.emf"/><Relationship Id="rId390" Type="http://schemas.openxmlformats.org/officeDocument/2006/relationships/image" Target="../media/image220.emf"/><Relationship Id="rId404" Type="http://schemas.openxmlformats.org/officeDocument/2006/relationships/image" Target="../media/image227.emf"/><Relationship Id="rId446" Type="http://schemas.openxmlformats.org/officeDocument/2006/relationships/image" Target="../media/image275.emf"/><Relationship Id="rId250" Type="http://schemas.openxmlformats.org/officeDocument/2006/relationships/customXml" Target="../ink/ink598.xml"/><Relationship Id="rId292" Type="http://schemas.openxmlformats.org/officeDocument/2006/relationships/customXml" Target="../ink/ink619.xml"/><Relationship Id="rId306" Type="http://schemas.openxmlformats.org/officeDocument/2006/relationships/customXml" Target="../ink/ink626.xml"/><Relationship Id="rId45" Type="http://schemas.openxmlformats.org/officeDocument/2006/relationships/image" Target="../media/image313.emf"/><Relationship Id="rId87" Type="http://schemas.openxmlformats.org/officeDocument/2006/relationships/image" Target="../media/image334.emf"/><Relationship Id="rId110" Type="http://schemas.openxmlformats.org/officeDocument/2006/relationships/customXml" Target="../ink/ink528.xml"/><Relationship Id="rId348" Type="http://schemas.openxmlformats.org/officeDocument/2006/relationships/image" Target="../media/image115.emf"/><Relationship Id="rId152" Type="http://schemas.openxmlformats.org/officeDocument/2006/relationships/customXml" Target="../ink/ink549.xml"/><Relationship Id="rId194" Type="http://schemas.openxmlformats.org/officeDocument/2006/relationships/customXml" Target="../ink/ink570.xml"/><Relationship Id="rId208" Type="http://schemas.openxmlformats.org/officeDocument/2006/relationships/customXml" Target="../ink/ink577.xml"/><Relationship Id="rId415" Type="http://schemas.openxmlformats.org/officeDocument/2006/relationships/customXml" Target="../ink/ink681.xml"/><Relationship Id="rId457" Type="http://schemas.openxmlformats.org/officeDocument/2006/relationships/customXml" Target="../ink/ink701.xml"/><Relationship Id="rId261" Type="http://schemas.openxmlformats.org/officeDocument/2006/relationships/image" Target="../media/image421.emf"/><Relationship Id="rId14" Type="http://schemas.openxmlformats.org/officeDocument/2006/relationships/customXml" Target="../ink/ink480.xml"/><Relationship Id="rId56" Type="http://schemas.openxmlformats.org/officeDocument/2006/relationships/customXml" Target="../ink/ink501.xml"/><Relationship Id="rId317" Type="http://schemas.openxmlformats.org/officeDocument/2006/relationships/customXml" Target="../ink/ink632.xml"/><Relationship Id="rId359" Type="http://schemas.openxmlformats.org/officeDocument/2006/relationships/customXml" Target="../ink/ink653.xml"/><Relationship Id="rId98" Type="http://schemas.openxmlformats.org/officeDocument/2006/relationships/customXml" Target="../ink/ink522.xml"/><Relationship Id="rId121" Type="http://schemas.openxmlformats.org/officeDocument/2006/relationships/image" Target="../media/image351.emf"/><Relationship Id="rId163" Type="http://schemas.openxmlformats.org/officeDocument/2006/relationships/image" Target="../media/image372.emf"/><Relationship Id="rId219" Type="http://schemas.openxmlformats.org/officeDocument/2006/relationships/image" Target="../media/image400.emf"/><Relationship Id="rId370" Type="http://schemas.openxmlformats.org/officeDocument/2006/relationships/image" Target="../media/image210.emf"/><Relationship Id="rId426" Type="http://schemas.openxmlformats.org/officeDocument/2006/relationships/image" Target="../media/image239.emf"/><Relationship Id="rId230" Type="http://schemas.openxmlformats.org/officeDocument/2006/relationships/customXml" Target="../ink/ink588.xml"/><Relationship Id="rId468" Type="http://schemas.openxmlformats.org/officeDocument/2006/relationships/image" Target="../media/image286.emf"/><Relationship Id="rId25" Type="http://schemas.openxmlformats.org/officeDocument/2006/relationships/image" Target="../media/image303.emf"/><Relationship Id="rId67" Type="http://schemas.openxmlformats.org/officeDocument/2006/relationships/image" Target="../media/image324.emf"/><Relationship Id="rId272" Type="http://schemas.openxmlformats.org/officeDocument/2006/relationships/customXml" Target="../ink/ink609.xml"/><Relationship Id="rId328" Type="http://schemas.openxmlformats.org/officeDocument/2006/relationships/image" Target="../media/image105.emf"/><Relationship Id="rId132" Type="http://schemas.openxmlformats.org/officeDocument/2006/relationships/customXml" Target="../ink/ink539.xml"/><Relationship Id="rId174" Type="http://schemas.openxmlformats.org/officeDocument/2006/relationships/customXml" Target="../ink/ink560.xml"/><Relationship Id="rId381" Type="http://schemas.openxmlformats.org/officeDocument/2006/relationships/customXml" Target="../ink/ink664.xml"/><Relationship Id="rId241" Type="http://schemas.openxmlformats.org/officeDocument/2006/relationships/image" Target="../media/image411.emf"/><Relationship Id="rId437" Type="http://schemas.openxmlformats.org/officeDocument/2006/relationships/image" Target="../media/image245.emf"/><Relationship Id="rId479" Type="http://schemas.openxmlformats.org/officeDocument/2006/relationships/customXml" Target="../ink/ink712.xml"/><Relationship Id="rId36" Type="http://schemas.openxmlformats.org/officeDocument/2006/relationships/customXml" Target="../ink/ink491.xml"/><Relationship Id="rId283" Type="http://schemas.openxmlformats.org/officeDocument/2006/relationships/image" Target="../media/image432.emf"/><Relationship Id="rId339" Type="http://schemas.openxmlformats.org/officeDocument/2006/relationships/customXml" Target="../ink/ink643.xml"/><Relationship Id="rId78" Type="http://schemas.openxmlformats.org/officeDocument/2006/relationships/customXml" Target="../ink/ink512.xml"/><Relationship Id="rId101" Type="http://schemas.openxmlformats.org/officeDocument/2006/relationships/image" Target="../media/image341.emf"/><Relationship Id="rId143" Type="http://schemas.openxmlformats.org/officeDocument/2006/relationships/image" Target="../media/image362.emf"/><Relationship Id="rId185" Type="http://schemas.openxmlformats.org/officeDocument/2006/relationships/image" Target="../media/image383.emf"/><Relationship Id="rId350" Type="http://schemas.openxmlformats.org/officeDocument/2006/relationships/image" Target="../media/image116.emf"/><Relationship Id="rId406" Type="http://schemas.openxmlformats.org/officeDocument/2006/relationships/image" Target="../media/image228.emf"/><Relationship Id="rId9" Type="http://schemas.openxmlformats.org/officeDocument/2006/relationships/image" Target="../media/image295.emf"/><Relationship Id="rId210" Type="http://schemas.openxmlformats.org/officeDocument/2006/relationships/customXml" Target="../ink/ink578.xml"/><Relationship Id="rId392" Type="http://schemas.openxmlformats.org/officeDocument/2006/relationships/image" Target="../media/image221.emf"/><Relationship Id="rId252" Type="http://schemas.openxmlformats.org/officeDocument/2006/relationships/customXml" Target="../ink/ink599.xml"/><Relationship Id="rId294" Type="http://schemas.openxmlformats.org/officeDocument/2006/relationships/customXml" Target="../ink/ink620.xml"/><Relationship Id="rId308" Type="http://schemas.openxmlformats.org/officeDocument/2006/relationships/customXml" Target="../ink/ink627.xml"/><Relationship Id="rId47" Type="http://schemas.openxmlformats.org/officeDocument/2006/relationships/image" Target="../media/image314.emf"/><Relationship Id="rId89" Type="http://schemas.openxmlformats.org/officeDocument/2006/relationships/image" Target="../media/image335.emf"/><Relationship Id="rId112" Type="http://schemas.openxmlformats.org/officeDocument/2006/relationships/customXml" Target="../ink/ink529.xml"/><Relationship Id="rId154" Type="http://schemas.openxmlformats.org/officeDocument/2006/relationships/customXml" Target="../ink/ink550.xml"/><Relationship Id="rId361" Type="http://schemas.openxmlformats.org/officeDocument/2006/relationships/customXml" Target="../ink/ink654.xml"/><Relationship Id="rId196" Type="http://schemas.openxmlformats.org/officeDocument/2006/relationships/customXml" Target="../ink/ink571.xml"/><Relationship Id="rId417" Type="http://schemas.openxmlformats.org/officeDocument/2006/relationships/customXml" Target="../ink/ink682.xml"/><Relationship Id="rId459" Type="http://schemas.openxmlformats.org/officeDocument/2006/relationships/customXml" Target="../ink/ink702.xml"/><Relationship Id="rId16" Type="http://schemas.openxmlformats.org/officeDocument/2006/relationships/customXml" Target="../ink/ink481.xml"/><Relationship Id="rId221" Type="http://schemas.openxmlformats.org/officeDocument/2006/relationships/image" Target="../media/image401.emf"/><Relationship Id="rId263" Type="http://schemas.openxmlformats.org/officeDocument/2006/relationships/image" Target="../media/image422.emf"/><Relationship Id="rId319" Type="http://schemas.openxmlformats.org/officeDocument/2006/relationships/customXml" Target="../ink/ink633.xml"/><Relationship Id="rId470" Type="http://schemas.openxmlformats.org/officeDocument/2006/relationships/image" Target="../media/image287.emf"/><Relationship Id="rId58" Type="http://schemas.openxmlformats.org/officeDocument/2006/relationships/customXml" Target="../ink/ink502.xml"/><Relationship Id="rId123" Type="http://schemas.openxmlformats.org/officeDocument/2006/relationships/image" Target="../media/image352.emf"/><Relationship Id="rId330" Type="http://schemas.openxmlformats.org/officeDocument/2006/relationships/image" Target="../media/image106.emf"/><Relationship Id="rId165" Type="http://schemas.openxmlformats.org/officeDocument/2006/relationships/image" Target="../media/image373.emf"/><Relationship Id="rId372" Type="http://schemas.openxmlformats.org/officeDocument/2006/relationships/image" Target="../media/image211.emf"/><Relationship Id="rId428" Type="http://schemas.openxmlformats.org/officeDocument/2006/relationships/image" Target="../media/image240.emf"/><Relationship Id="rId232" Type="http://schemas.openxmlformats.org/officeDocument/2006/relationships/customXml" Target="../ink/ink589.xml"/><Relationship Id="rId274" Type="http://schemas.openxmlformats.org/officeDocument/2006/relationships/customXml" Target="../ink/ink610.xml"/><Relationship Id="rId481" Type="http://schemas.openxmlformats.org/officeDocument/2006/relationships/customXml" Target="../ink/ink713.xml"/><Relationship Id="rId27" Type="http://schemas.openxmlformats.org/officeDocument/2006/relationships/image" Target="../media/image304.emf"/><Relationship Id="rId69" Type="http://schemas.openxmlformats.org/officeDocument/2006/relationships/image" Target="../media/image325.emf"/><Relationship Id="rId134" Type="http://schemas.openxmlformats.org/officeDocument/2006/relationships/customXml" Target="../ink/ink540.xml"/><Relationship Id="rId80" Type="http://schemas.openxmlformats.org/officeDocument/2006/relationships/customXml" Target="../ink/ink513.xml"/><Relationship Id="rId176" Type="http://schemas.openxmlformats.org/officeDocument/2006/relationships/customXml" Target="../ink/ink561.xml"/><Relationship Id="rId341" Type="http://schemas.openxmlformats.org/officeDocument/2006/relationships/customXml" Target="../ink/ink644.xml"/><Relationship Id="rId383" Type="http://schemas.openxmlformats.org/officeDocument/2006/relationships/customXml" Target="../ink/ink665.xml"/><Relationship Id="rId439" Type="http://schemas.openxmlformats.org/officeDocument/2006/relationships/customXml" Target="../ink/ink694.xml"/><Relationship Id="rId201" Type="http://schemas.openxmlformats.org/officeDocument/2006/relationships/image" Target="../media/image391.emf"/><Relationship Id="rId243" Type="http://schemas.openxmlformats.org/officeDocument/2006/relationships/image" Target="../media/image412.emf"/><Relationship Id="rId285" Type="http://schemas.openxmlformats.org/officeDocument/2006/relationships/image" Target="../media/image433.emf"/><Relationship Id="rId38" Type="http://schemas.openxmlformats.org/officeDocument/2006/relationships/customXml" Target="../ink/ink492.xml"/><Relationship Id="rId103" Type="http://schemas.openxmlformats.org/officeDocument/2006/relationships/image" Target="../media/image342.emf"/><Relationship Id="rId310" Type="http://schemas.openxmlformats.org/officeDocument/2006/relationships/customXml" Target="../ink/ink628.xml"/><Relationship Id="rId91" Type="http://schemas.openxmlformats.org/officeDocument/2006/relationships/image" Target="../media/image336.emf"/><Relationship Id="rId145" Type="http://schemas.openxmlformats.org/officeDocument/2006/relationships/image" Target="../media/image363.emf"/><Relationship Id="rId187" Type="http://schemas.openxmlformats.org/officeDocument/2006/relationships/image" Target="../media/image384.emf"/><Relationship Id="rId352" Type="http://schemas.openxmlformats.org/officeDocument/2006/relationships/image" Target="../media/image117.emf"/><Relationship Id="rId394" Type="http://schemas.openxmlformats.org/officeDocument/2006/relationships/image" Target="../media/image222.emf"/><Relationship Id="rId408" Type="http://schemas.openxmlformats.org/officeDocument/2006/relationships/image" Target="../media/image229.emf"/><Relationship Id="rId212" Type="http://schemas.openxmlformats.org/officeDocument/2006/relationships/customXml" Target="../ink/ink579.xml"/><Relationship Id="rId254" Type="http://schemas.openxmlformats.org/officeDocument/2006/relationships/customXml" Target="../ink/ink600.xml"/><Relationship Id="rId49" Type="http://schemas.openxmlformats.org/officeDocument/2006/relationships/image" Target="../media/image315.emf"/><Relationship Id="rId114" Type="http://schemas.openxmlformats.org/officeDocument/2006/relationships/customXml" Target="../ink/ink530.xml"/><Relationship Id="rId296" Type="http://schemas.openxmlformats.org/officeDocument/2006/relationships/customXml" Target="../ink/ink621.xml"/><Relationship Id="rId461" Type="http://schemas.openxmlformats.org/officeDocument/2006/relationships/customXml" Target="../ink/ink703.xml"/><Relationship Id="rId60" Type="http://schemas.openxmlformats.org/officeDocument/2006/relationships/customXml" Target="../ink/ink503.xml"/><Relationship Id="rId156" Type="http://schemas.openxmlformats.org/officeDocument/2006/relationships/customXml" Target="../ink/ink551.xml"/><Relationship Id="rId198" Type="http://schemas.openxmlformats.org/officeDocument/2006/relationships/customXml" Target="../ink/ink572.xml"/><Relationship Id="rId321" Type="http://schemas.openxmlformats.org/officeDocument/2006/relationships/customXml" Target="../ink/ink634.xml"/><Relationship Id="rId363" Type="http://schemas.openxmlformats.org/officeDocument/2006/relationships/customXml" Target="../ink/ink655.xml"/><Relationship Id="rId419" Type="http://schemas.openxmlformats.org/officeDocument/2006/relationships/customXml" Target="../ink/ink683.xml"/><Relationship Id="rId223" Type="http://schemas.openxmlformats.org/officeDocument/2006/relationships/image" Target="../media/image402.emf"/><Relationship Id="rId430" Type="http://schemas.openxmlformats.org/officeDocument/2006/relationships/image" Target="../media/image241.emf"/><Relationship Id="rId18" Type="http://schemas.openxmlformats.org/officeDocument/2006/relationships/customXml" Target="../ink/ink482.xml"/><Relationship Id="rId265" Type="http://schemas.openxmlformats.org/officeDocument/2006/relationships/image" Target="../media/image423.emf"/><Relationship Id="rId472" Type="http://schemas.openxmlformats.org/officeDocument/2006/relationships/image" Target="../media/image288.emf"/><Relationship Id="rId125" Type="http://schemas.openxmlformats.org/officeDocument/2006/relationships/image" Target="../media/image353.emf"/><Relationship Id="rId167" Type="http://schemas.openxmlformats.org/officeDocument/2006/relationships/image" Target="../media/image374.emf"/><Relationship Id="rId332" Type="http://schemas.openxmlformats.org/officeDocument/2006/relationships/image" Target="../media/image107.emf"/><Relationship Id="rId374" Type="http://schemas.openxmlformats.org/officeDocument/2006/relationships/image" Target="../media/image212.emf"/><Relationship Id="rId71" Type="http://schemas.openxmlformats.org/officeDocument/2006/relationships/image" Target="../media/image326.emf"/><Relationship Id="rId234" Type="http://schemas.openxmlformats.org/officeDocument/2006/relationships/customXml" Target="../ink/ink590.xml"/><Relationship Id="rId2" Type="http://schemas.openxmlformats.org/officeDocument/2006/relationships/customXml" Target="../ink/ink474.xml"/><Relationship Id="rId29" Type="http://schemas.openxmlformats.org/officeDocument/2006/relationships/image" Target="../media/image305.emf"/><Relationship Id="rId276" Type="http://schemas.openxmlformats.org/officeDocument/2006/relationships/customXml" Target="../ink/ink611.xml"/><Relationship Id="rId441" Type="http://schemas.openxmlformats.org/officeDocument/2006/relationships/customXml" Target="../ink/ink695.xml"/><Relationship Id="rId40" Type="http://schemas.openxmlformats.org/officeDocument/2006/relationships/customXml" Target="../ink/ink493.xml"/><Relationship Id="rId136" Type="http://schemas.openxmlformats.org/officeDocument/2006/relationships/customXml" Target="../ink/ink541.xml"/><Relationship Id="rId178" Type="http://schemas.openxmlformats.org/officeDocument/2006/relationships/customXml" Target="../ink/ink562.xml"/><Relationship Id="rId301" Type="http://schemas.openxmlformats.org/officeDocument/2006/relationships/image" Target="../media/image441.emf"/><Relationship Id="rId343" Type="http://schemas.openxmlformats.org/officeDocument/2006/relationships/customXml" Target="../ink/ink645.xml"/><Relationship Id="rId82" Type="http://schemas.openxmlformats.org/officeDocument/2006/relationships/customXml" Target="../ink/ink514.xml"/><Relationship Id="rId203" Type="http://schemas.openxmlformats.org/officeDocument/2006/relationships/image" Target="../media/image392.emf"/><Relationship Id="rId385" Type="http://schemas.openxmlformats.org/officeDocument/2006/relationships/customXml" Target="../ink/ink666.xml"/><Relationship Id="rId245" Type="http://schemas.openxmlformats.org/officeDocument/2006/relationships/image" Target="../media/image413.emf"/><Relationship Id="rId287" Type="http://schemas.openxmlformats.org/officeDocument/2006/relationships/image" Target="../media/image434.emf"/><Relationship Id="rId410" Type="http://schemas.openxmlformats.org/officeDocument/2006/relationships/image" Target="../media/image231.emf"/><Relationship Id="rId452" Type="http://schemas.openxmlformats.org/officeDocument/2006/relationships/image" Target="../media/image278.emf"/><Relationship Id="rId105" Type="http://schemas.openxmlformats.org/officeDocument/2006/relationships/image" Target="../media/image343.emf"/><Relationship Id="rId147" Type="http://schemas.openxmlformats.org/officeDocument/2006/relationships/image" Target="../media/image364.emf"/><Relationship Id="rId312" Type="http://schemas.openxmlformats.org/officeDocument/2006/relationships/image" Target="../media/image445.emf"/><Relationship Id="rId354" Type="http://schemas.openxmlformats.org/officeDocument/2006/relationships/image" Target="../media/image118.emf"/><Relationship Id="rId51" Type="http://schemas.openxmlformats.org/officeDocument/2006/relationships/image" Target="../media/image316.emf"/><Relationship Id="rId72" Type="http://schemas.openxmlformats.org/officeDocument/2006/relationships/customXml" Target="../ink/ink509.xml"/><Relationship Id="rId93" Type="http://schemas.openxmlformats.org/officeDocument/2006/relationships/image" Target="../media/image337.emf"/><Relationship Id="rId189" Type="http://schemas.openxmlformats.org/officeDocument/2006/relationships/image" Target="../media/image385.emf"/><Relationship Id="rId375" Type="http://schemas.openxmlformats.org/officeDocument/2006/relationships/customXml" Target="../ink/ink661.xml"/><Relationship Id="rId396" Type="http://schemas.openxmlformats.org/officeDocument/2006/relationships/image" Target="../media/image223.emf"/><Relationship Id="rId3" Type="http://schemas.openxmlformats.org/officeDocument/2006/relationships/image" Target="../media/image2920.emf"/><Relationship Id="rId214" Type="http://schemas.openxmlformats.org/officeDocument/2006/relationships/customXml" Target="../ink/ink580.xml"/><Relationship Id="rId235" Type="http://schemas.openxmlformats.org/officeDocument/2006/relationships/image" Target="../media/image408.emf"/><Relationship Id="rId256" Type="http://schemas.openxmlformats.org/officeDocument/2006/relationships/customXml" Target="../ink/ink601.xml"/><Relationship Id="rId277" Type="http://schemas.openxmlformats.org/officeDocument/2006/relationships/image" Target="../media/image429.emf"/><Relationship Id="rId298" Type="http://schemas.openxmlformats.org/officeDocument/2006/relationships/customXml" Target="../ink/ink622.xml"/><Relationship Id="rId400" Type="http://schemas.openxmlformats.org/officeDocument/2006/relationships/image" Target="../media/image225.emf"/><Relationship Id="rId421" Type="http://schemas.openxmlformats.org/officeDocument/2006/relationships/customXml" Target="../ink/ink684.xml"/><Relationship Id="rId442" Type="http://schemas.openxmlformats.org/officeDocument/2006/relationships/image" Target="../media/image247.emf"/><Relationship Id="rId463" Type="http://schemas.openxmlformats.org/officeDocument/2006/relationships/customXml" Target="../ink/ink704.xml"/><Relationship Id="rId116" Type="http://schemas.openxmlformats.org/officeDocument/2006/relationships/customXml" Target="../ink/ink531.xml"/><Relationship Id="rId137" Type="http://schemas.openxmlformats.org/officeDocument/2006/relationships/image" Target="../media/image359.emf"/><Relationship Id="rId158" Type="http://schemas.openxmlformats.org/officeDocument/2006/relationships/customXml" Target="../ink/ink552.xml"/><Relationship Id="rId302" Type="http://schemas.openxmlformats.org/officeDocument/2006/relationships/customXml" Target="../ink/ink624.xml"/><Relationship Id="rId323" Type="http://schemas.openxmlformats.org/officeDocument/2006/relationships/customXml" Target="../ink/ink635.xml"/><Relationship Id="rId344" Type="http://schemas.openxmlformats.org/officeDocument/2006/relationships/image" Target="../media/image113.emf"/><Relationship Id="rId20" Type="http://schemas.openxmlformats.org/officeDocument/2006/relationships/customXml" Target="../ink/ink483.xml"/><Relationship Id="rId41" Type="http://schemas.openxmlformats.org/officeDocument/2006/relationships/image" Target="../media/image311.emf"/><Relationship Id="rId62" Type="http://schemas.openxmlformats.org/officeDocument/2006/relationships/customXml" Target="../ink/ink504.xml"/><Relationship Id="rId83" Type="http://schemas.openxmlformats.org/officeDocument/2006/relationships/image" Target="../media/image332.emf"/><Relationship Id="rId179" Type="http://schemas.openxmlformats.org/officeDocument/2006/relationships/image" Target="../media/image380.emf"/><Relationship Id="rId365" Type="http://schemas.openxmlformats.org/officeDocument/2006/relationships/customXml" Target="../ink/ink656.xml"/><Relationship Id="rId386" Type="http://schemas.openxmlformats.org/officeDocument/2006/relationships/image" Target="../media/image218.emf"/><Relationship Id="rId190" Type="http://schemas.openxmlformats.org/officeDocument/2006/relationships/customXml" Target="../ink/ink568.xml"/><Relationship Id="rId204" Type="http://schemas.openxmlformats.org/officeDocument/2006/relationships/customXml" Target="../ink/ink575.xml"/><Relationship Id="rId225" Type="http://schemas.openxmlformats.org/officeDocument/2006/relationships/image" Target="../media/image403.emf"/><Relationship Id="rId246" Type="http://schemas.openxmlformats.org/officeDocument/2006/relationships/customXml" Target="../ink/ink596.xml"/><Relationship Id="rId267" Type="http://schemas.openxmlformats.org/officeDocument/2006/relationships/image" Target="../media/image424.emf"/><Relationship Id="rId288" Type="http://schemas.openxmlformats.org/officeDocument/2006/relationships/customXml" Target="../ink/ink617.xml"/><Relationship Id="rId411" Type="http://schemas.openxmlformats.org/officeDocument/2006/relationships/customXml" Target="../ink/ink679.xml"/><Relationship Id="rId432" Type="http://schemas.openxmlformats.org/officeDocument/2006/relationships/image" Target="../media/image242.emf"/><Relationship Id="rId453" Type="http://schemas.openxmlformats.org/officeDocument/2006/relationships/customXml" Target="../ink/ink699.xml"/><Relationship Id="rId474" Type="http://schemas.openxmlformats.org/officeDocument/2006/relationships/image" Target="../media/image289.emf"/><Relationship Id="rId106" Type="http://schemas.openxmlformats.org/officeDocument/2006/relationships/customXml" Target="../ink/ink526.xml"/><Relationship Id="rId127" Type="http://schemas.openxmlformats.org/officeDocument/2006/relationships/image" Target="../media/image354.emf"/><Relationship Id="rId313" Type="http://schemas.openxmlformats.org/officeDocument/2006/relationships/customXml" Target="../ink/ink630.xml"/><Relationship Id="rId10" Type="http://schemas.openxmlformats.org/officeDocument/2006/relationships/customXml" Target="../ink/ink478.xml"/><Relationship Id="rId31" Type="http://schemas.openxmlformats.org/officeDocument/2006/relationships/image" Target="../media/image306.emf"/><Relationship Id="rId52" Type="http://schemas.openxmlformats.org/officeDocument/2006/relationships/customXml" Target="../ink/ink499.xml"/><Relationship Id="rId73" Type="http://schemas.openxmlformats.org/officeDocument/2006/relationships/image" Target="../media/image327.emf"/><Relationship Id="rId94" Type="http://schemas.openxmlformats.org/officeDocument/2006/relationships/customXml" Target="../ink/ink520.xml"/><Relationship Id="rId148" Type="http://schemas.openxmlformats.org/officeDocument/2006/relationships/customXml" Target="../ink/ink547.xml"/><Relationship Id="rId169" Type="http://schemas.openxmlformats.org/officeDocument/2006/relationships/image" Target="../media/image375.emf"/><Relationship Id="rId334" Type="http://schemas.openxmlformats.org/officeDocument/2006/relationships/image" Target="../media/image108.emf"/><Relationship Id="rId355" Type="http://schemas.openxmlformats.org/officeDocument/2006/relationships/customXml" Target="../ink/ink651.xml"/><Relationship Id="rId376" Type="http://schemas.openxmlformats.org/officeDocument/2006/relationships/image" Target="../media/image213.emf"/><Relationship Id="rId397" Type="http://schemas.openxmlformats.org/officeDocument/2006/relationships/customXml" Target="../ink/ink672.xml"/><Relationship Id="rId4" Type="http://schemas.openxmlformats.org/officeDocument/2006/relationships/customXml" Target="../ink/ink475.xml"/><Relationship Id="rId180" Type="http://schemas.openxmlformats.org/officeDocument/2006/relationships/customXml" Target="../ink/ink563.xml"/><Relationship Id="rId215" Type="http://schemas.openxmlformats.org/officeDocument/2006/relationships/image" Target="../media/image398.emf"/><Relationship Id="rId236" Type="http://schemas.openxmlformats.org/officeDocument/2006/relationships/customXml" Target="../ink/ink591.xml"/><Relationship Id="rId257" Type="http://schemas.openxmlformats.org/officeDocument/2006/relationships/image" Target="../media/image419.emf"/><Relationship Id="rId278" Type="http://schemas.openxmlformats.org/officeDocument/2006/relationships/customXml" Target="../ink/ink612.xml"/><Relationship Id="rId401" Type="http://schemas.openxmlformats.org/officeDocument/2006/relationships/customXml" Target="../ink/ink674.xml"/><Relationship Id="rId422" Type="http://schemas.openxmlformats.org/officeDocument/2006/relationships/image" Target="../media/image237.emf"/><Relationship Id="rId443" Type="http://schemas.openxmlformats.org/officeDocument/2006/relationships/customXml" Target="../ink/ink696.xml"/><Relationship Id="rId464" Type="http://schemas.openxmlformats.org/officeDocument/2006/relationships/image" Target="../media/image284.emf"/><Relationship Id="rId303" Type="http://schemas.openxmlformats.org/officeDocument/2006/relationships/image" Target="../media/image442.emf"/><Relationship Id="rId42" Type="http://schemas.openxmlformats.org/officeDocument/2006/relationships/customXml" Target="../ink/ink494.xml"/><Relationship Id="rId84" Type="http://schemas.openxmlformats.org/officeDocument/2006/relationships/customXml" Target="../ink/ink515.xml"/><Relationship Id="rId138" Type="http://schemas.openxmlformats.org/officeDocument/2006/relationships/customXml" Target="../ink/ink542.xml"/><Relationship Id="rId345" Type="http://schemas.openxmlformats.org/officeDocument/2006/relationships/customXml" Target="../ink/ink646.xml"/><Relationship Id="rId387" Type="http://schemas.openxmlformats.org/officeDocument/2006/relationships/customXml" Target="../ink/ink667.xml"/><Relationship Id="rId191" Type="http://schemas.openxmlformats.org/officeDocument/2006/relationships/image" Target="../media/image386.emf"/><Relationship Id="rId205" Type="http://schemas.openxmlformats.org/officeDocument/2006/relationships/image" Target="../media/image393.emf"/><Relationship Id="rId247" Type="http://schemas.openxmlformats.org/officeDocument/2006/relationships/image" Target="../media/image414.emf"/><Relationship Id="rId412" Type="http://schemas.openxmlformats.org/officeDocument/2006/relationships/image" Target="../media/image232.emf"/><Relationship Id="rId107" Type="http://schemas.openxmlformats.org/officeDocument/2006/relationships/image" Target="../media/image344.emf"/><Relationship Id="rId289" Type="http://schemas.openxmlformats.org/officeDocument/2006/relationships/image" Target="../media/image435.emf"/><Relationship Id="rId454" Type="http://schemas.openxmlformats.org/officeDocument/2006/relationships/image" Target="../media/image279.emf"/><Relationship Id="rId11" Type="http://schemas.openxmlformats.org/officeDocument/2006/relationships/image" Target="../media/image296.emf"/><Relationship Id="rId53" Type="http://schemas.openxmlformats.org/officeDocument/2006/relationships/image" Target="../media/image317.emf"/><Relationship Id="rId149" Type="http://schemas.openxmlformats.org/officeDocument/2006/relationships/image" Target="../media/image365.emf"/><Relationship Id="rId314" Type="http://schemas.openxmlformats.org/officeDocument/2006/relationships/image" Target="../media/image446.emf"/><Relationship Id="rId356" Type="http://schemas.openxmlformats.org/officeDocument/2006/relationships/image" Target="../media/image119.emf"/><Relationship Id="rId398" Type="http://schemas.openxmlformats.org/officeDocument/2006/relationships/image" Target="../media/image224.emf"/><Relationship Id="rId95" Type="http://schemas.openxmlformats.org/officeDocument/2006/relationships/image" Target="../media/image338.emf"/><Relationship Id="rId160" Type="http://schemas.openxmlformats.org/officeDocument/2006/relationships/customXml" Target="../ink/ink553.xml"/><Relationship Id="rId216" Type="http://schemas.openxmlformats.org/officeDocument/2006/relationships/customXml" Target="../ink/ink581.xml"/><Relationship Id="rId423" Type="http://schemas.openxmlformats.org/officeDocument/2006/relationships/customXml" Target="../ink/ink685.xml"/><Relationship Id="rId258" Type="http://schemas.openxmlformats.org/officeDocument/2006/relationships/customXml" Target="../ink/ink602.xml"/><Relationship Id="rId465" Type="http://schemas.openxmlformats.org/officeDocument/2006/relationships/customXml" Target="../ink/ink705.xml"/><Relationship Id="rId22" Type="http://schemas.openxmlformats.org/officeDocument/2006/relationships/customXml" Target="../ink/ink484.xml"/><Relationship Id="rId64" Type="http://schemas.openxmlformats.org/officeDocument/2006/relationships/customXml" Target="../ink/ink505.xml"/><Relationship Id="rId118" Type="http://schemas.openxmlformats.org/officeDocument/2006/relationships/customXml" Target="../ink/ink532.xml"/><Relationship Id="rId325" Type="http://schemas.openxmlformats.org/officeDocument/2006/relationships/customXml" Target="../ink/ink636.xml"/><Relationship Id="rId367" Type="http://schemas.openxmlformats.org/officeDocument/2006/relationships/customXml" Target="../ink/ink657.xml"/><Relationship Id="rId171" Type="http://schemas.openxmlformats.org/officeDocument/2006/relationships/image" Target="../media/image376.emf"/><Relationship Id="rId227" Type="http://schemas.openxmlformats.org/officeDocument/2006/relationships/image" Target="../media/image404.emf"/><Relationship Id="rId269" Type="http://schemas.openxmlformats.org/officeDocument/2006/relationships/image" Target="../media/image425.emf"/><Relationship Id="rId434" Type="http://schemas.openxmlformats.org/officeDocument/2006/relationships/image" Target="../media/image243.emf"/><Relationship Id="rId476" Type="http://schemas.openxmlformats.org/officeDocument/2006/relationships/image" Target="../media/image290.emf"/><Relationship Id="rId33" Type="http://schemas.openxmlformats.org/officeDocument/2006/relationships/image" Target="../media/image307.emf"/><Relationship Id="rId129" Type="http://schemas.openxmlformats.org/officeDocument/2006/relationships/image" Target="../media/image355.emf"/><Relationship Id="rId280" Type="http://schemas.openxmlformats.org/officeDocument/2006/relationships/customXml" Target="../ink/ink613.xml"/><Relationship Id="rId336" Type="http://schemas.openxmlformats.org/officeDocument/2006/relationships/image" Target="../media/image109.emf"/><Relationship Id="rId75" Type="http://schemas.openxmlformats.org/officeDocument/2006/relationships/image" Target="../media/image328.emf"/><Relationship Id="rId140" Type="http://schemas.openxmlformats.org/officeDocument/2006/relationships/customXml" Target="../ink/ink543.xml"/><Relationship Id="rId182" Type="http://schemas.openxmlformats.org/officeDocument/2006/relationships/customXml" Target="../ink/ink564.xml"/><Relationship Id="rId378" Type="http://schemas.openxmlformats.org/officeDocument/2006/relationships/image" Target="../media/image214.emf"/><Relationship Id="rId403" Type="http://schemas.openxmlformats.org/officeDocument/2006/relationships/customXml" Target="../ink/ink675.xml"/><Relationship Id="rId6" Type="http://schemas.openxmlformats.org/officeDocument/2006/relationships/customXml" Target="../ink/ink476.xml"/><Relationship Id="rId238" Type="http://schemas.openxmlformats.org/officeDocument/2006/relationships/customXml" Target="../ink/ink592.xml"/><Relationship Id="rId445" Type="http://schemas.openxmlformats.org/officeDocument/2006/relationships/customXml" Target="../ink/ink697.xml"/><Relationship Id="rId291" Type="http://schemas.openxmlformats.org/officeDocument/2006/relationships/image" Target="../media/image436.emf"/><Relationship Id="rId305" Type="http://schemas.openxmlformats.org/officeDocument/2006/relationships/image" Target="../media/image443.emf"/><Relationship Id="rId347" Type="http://schemas.openxmlformats.org/officeDocument/2006/relationships/customXml" Target="../ink/ink647.xml"/><Relationship Id="rId44" Type="http://schemas.openxmlformats.org/officeDocument/2006/relationships/customXml" Target="../ink/ink495.xml"/><Relationship Id="rId86" Type="http://schemas.openxmlformats.org/officeDocument/2006/relationships/customXml" Target="../ink/ink516.xml"/><Relationship Id="rId151" Type="http://schemas.openxmlformats.org/officeDocument/2006/relationships/image" Target="../media/image366.emf"/><Relationship Id="rId389" Type="http://schemas.openxmlformats.org/officeDocument/2006/relationships/customXml" Target="../ink/ink668.xml"/><Relationship Id="rId193" Type="http://schemas.openxmlformats.org/officeDocument/2006/relationships/image" Target="../media/image387.emf"/><Relationship Id="rId207" Type="http://schemas.openxmlformats.org/officeDocument/2006/relationships/image" Target="../media/image394.emf"/><Relationship Id="rId249" Type="http://schemas.openxmlformats.org/officeDocument/2006/relationships/image" Target="../media/image415.emf"/><Relationship Id="rId414" Type="http://schemas.openxmlformats.org/officeDocument/2006/relationships/image" Target="../media/image233.emf"/><Relationship Id="rId456" Type="http://schemas.openxmlformats.org/officeDocument/2006/relationships/image" Target="../media/image280.emf"/><Relationship Id="rId13" Type="http://schemas.openxmlformats.org/officeDocument/2006/relationships/image" Target="../media/image297.emf"/><Relationship Id="rId109" Type="http://schemas.openxmlformats.org/officeDocument/2006/relationships/image" Target="../media/image345.emf"/><Relationship Id="rId260" Type="http://schemas.openxmlformats.org/officeDocument/2006/relationships/customXml" Target="../ink/ink603.xml"/><Relationship Id="rId316" Type="http://schemas.openxmlformats.org/officeDocument/2006/relationships/image" Target="../media/image447.emf"/><Relationship Id="rId55" Type="http://schemas.openxmlformats.org/officeDocument/2006/relationships/image" Target="../media/image318.emf"/><Relationship Id="rId97" Type="http://schemas.openxmlformats.org/officeDocument/2006/relationships/image" Target="../media/image339.emf"/><Relationship Id="rId120" Type="http://schemas.openxmlformats.org/officeDocument/2006/relationships/customXml" Target="../ink/ink533.xml"/><Relationship Id="rId358" Type="http://schemas.openxmlformats.org/officeDocument/2006/relationships/image" Target="../media/image120.emf"/><Relationship Id="rId162" Type="http://schemas.openxmlformats.org/officeDocument/2006/relationships/customXml" Target="../ink/ink554.xml"/><Relationship Id="rId218" Type="http://schemas.openxmlformats.org/officeDocument/2006/relationships/customXml" Target="../ink/ink582.xml"/><Relationship Id="rId425" Type="http://schemas.openxmlformats.org/officeDocument/2006/relationships/customXml" Target="../ink/ink686.xml"/><Relationship Id="rId467" Type="http://schemas.openxmlformats.org/officeDocument/2006/relationships/customXml" Target="../ink/ink706.xml"/><Relationship Id="rId271" Type="http://schemas.openxmlformats.org/officeDocument/2006/relationships/image" Target="../media/image426.emf"/><Relationship Id="rId24" Type="http://schemas.openxmlformats.org/officeDocument/2006/relationships/customXml" Target="../ink/ink485.xml"/><Relationship Id="rId66" Type="http://schemas.openxmlformats.org/officeDocument/2006/relationships/customXml" Target="../ink/ink506.xml"/><Relationship Id="rId131" Type="http://schemas.openxmlformats.org/officeDocument/2006/relationships/image" Target="../media/image356.emf"/><Relationship Id="rId327" Type="http://schemas.openxmlformats.org/officeDocument/2006/relationships/customXml" Target="../ink/ink637.xml"/><Relationship Id="rId369" Type="http://schemas.openxmlformats.org/officeDocument/2006/relationships/customXml" Target="../ink/ink658.xml"/><Relationship Id="rId173" Type="http://schemas.openxmlformats.org/officeDocument/2006/relationships/image" Target="../media/image377.emf"/><Relationship Id="rId229" Type="http://schemas.openxmlformats.org/officeDocument/2006/relationships/image" Target="../media/image405.emf"/><Relationship Id="rId380" Type="http://schemas.openxmlformats.org/officeDocument/2006/relationships/image" Target="../media/image215.emf"/><Relationship Id="rId436" Type="http://schemas.openxmlformats.org/officeDocument/2006/relationships/customXml" Target="../ink/ink692.xml"/><Relationship Id="rId240" Type="http://schemas.openxmlformats.org/officeDocument/2006/relationships/customXml" Target="../ink/ink593.xml"/><Relationship Id="rId478" Type="http://schemas.openxmlformats.org/officeDocument/2006/relationships/image" Target="../media/image291.emf"/><Relationship Id="rId35" Type="http://schemas.openxmlformats.org/officeDocument/2006/relationships/image" Target="../media/image308.emf"/><Relationship Id="rId77" Type="http://schemas.openxmlformats.org/officeDocument/2006/relationships/image" Target="../media/image329.emf"/><Relationship Id="rId100" Type="http://schemas.openxmlformats.org/officeDocument/2006/relationships/customXml" Target="../ink/ink523.xml"/><Relationship Id="rId282" Type="http://schemas.openxmlformats.org/officeDocument/2006/relationships/customXml" Target="../ink/ink614.xml"/><Relationship Id="rId338" Type="http://schemas.openxmlformats.org/officeDocument/2006/relationships/image" Target="../media/image110.emf"/><Relationship Id="rId8" Type="http://schemas.openxmlformats.org/officeDocument/2006/relationships/customXml" Target="../ink/ink477.xml"/><Relationship Id="rId142" Type="http://schemas.openxmlformats.org/officeDocument/2006/relationships/customXml" Target="../ink/ink544.xml"/><Relationship Id="rId184" Type="http://schemas.openxmlformats.org/officeDocument/2006/relationships/customXml" Target="../ink/ink565.xml"/><Relationship Id="rId391" Type="http://schemas.openxmlformats.org/officeDocument/2006/relationships/customXml" Target="../ink/ink669.xml"/><Relationship Id="rId405" Type="http://schemas.openxmlformats.org/officeDocument/2006/relationships/customXml" Target="../ink/ink676.xml"/><Relationship Id="rId447" Type="http://schemas.openxmlformats.org/officeDocument/2006/relationships/customXml" Target="../ink/ink698.xml"/><Relationship Id="rId251" Type="http://schemas.openxmlformats.org/officeDocument/2006/relationships/image" Target="../media/image416.emf"/><Relationship Id="rId46" Type="http://schemas.openxmlformats.org/officeDocument/2006/relationships/customXml" Target="../ink/ink496.xml"/><Relationship Id="rId293" Type="http://schemas.openxmlformats.org/officeDocument/2006/relationships/image" Target="../media/image437.emf"/><Relationship Id="rId307" Type="http://schemas.openxmlformats.org/officeDocument/2006/relationships/image" Target="../media/image244.emf"/><Relationship Id="rId349" Type="http://schemas.openxmlformats.org/officeDocument/2006/relationships/customXml" Target="../ink/ink648.xml"/><Relationship Id="rId88" Type="http://schemas.openxmlformats.org/officeDocument/2006/relationships/customXml" Target="../ink/ink517.xml"/><Relationship Id="rId111" Type="http://schemas.openxmlformats.org/officeDocument/2006/relationships/image" Target="../media/image346.emf"/><Relationship Id="rId153" Type="http://schemas.openxmlformats.org/officeDocument/2006/relationships/image" Target="../media/image367.emf"/><Relationship Id="rId195" Type="http://schemas.openxmlformats.org/officeDocument/2006/relationships/image" Target="../media/image388.emf"/><Relationship Id="rId209" Type="http://schemas.openxmlformats.org/officeDocument/2006/relationships/image" Target="../media/image395.emf"/><Relationship Id="rId360" Type="http://schemas.openxmlformats.org/officeDocument/2006/relationships/image" Target="../media/image121.emf"/><Relationship Id="rId416" Type="http://schemas.openxmlformats.org/officeDocument/2006/relationships/image" Target="../media/image234.emf"/><Relationship Id="rId220" Type="http://schemas.openxmlformats.org/officeDocument/2006/relationships/customXml" Target="../ink/ink583.xml"/><Relationship Id="rId458" Type="http://schemas.openxmlformats.org/officeDocument/2006/relationships/image" Target="../media/image281.emf"/><Relationship Id="rId15" Type="http://schemas.openxmlformats.org/officeDocument/2006/relationships/image" Target="../media/image298.emf"/><Relationship Id="rId57" Type="http://schemas.openxmlformats.org/officeDocument/2006/relationships/image" Target="../media/image319.emf"/><Relationship Id="rId262" Type="http://schemas.openxmlformats.org/officeDocument/2006/relationships/customXml" Target="../ink/ink604.xml"/><Relationship Id="rId318" Type="http://schemas.openxmlformats.org/officeDocument/2006/relationships/image" Target="../media/image448.emf"/><Relationship Id="rId99" Type="http://schemas.openxmlformats.org/officeDocument/2006/relationships/image" Target="../media/image340.emf"/><Relationship Id="rId122" Type="http://schemas.openxmlformats.org/officeDocument/2006/relationships/customXml" Target="../ink/ink534.xml"/><Relationship Id="rId164" Type="http://schemas.openxmlformats.org/officeDocument/2006/relationships/customXml" Target="../ink/ink555.xml"/><Relationship Id="rId371" Type="http://schemas.openxmlformats.org/officeDocument/2006/relationships/customXml" Target="../ink/ink659.xml"/><Relationship Id="rId427" Type="http://schemas.openxmlformats.org/officeDocument/2006/relationships/customXml" Target="../ink/ink687.xml"/><Relationship Id="rId469" Type="http://schemas.openxmlformats.org/officeDocument/2006/relationships/customXml" Target="../ink/ink707.xml"/><Relationship Id="rId26" Type="http://schemas.openxmlformats.org/officeDocument/2006/relationships/customXml" Target="../ink/ink486.xml"/><Relationship Id="rId231" Type="http://schemas.openxmlformats.org/officeDocument/2006/relationships/image" Target="../media/image406.emf"/><Relationship Id="rId273" Type="http://schemas.openxmlformats.org/officeDocument/2006/relationships/image" Target="../media/image427.emf"/><Relationship Id="rId329" Type="http://schemas.openxmlformats.org/officeDocument/2006/relationships/customXml" Target="../ink/ink638.xml"/><Relationship Id="rId480" Type="http://schemas.openxmlformats.org/officeDocument/2006/relationships/image" Target="../media/image451.emf"/><Relationship Id="rId68" Type="http://schemas.openxmlformats.org/officeDocument/2006/relationships/customXml" Target="../ink/ink507.xml"/><Relationship Id="rId133" Type="http://schemas.openxmlformats.org/officeDocument/2006/relationships/image" Target="../media/image357.emf"/><Relationship Id="rId175" Type="http://schemas.openxmlformats.org/officeDocument/2006/relationships/image" Target="../media/image378.emf"/><Relationship Id="rId340" Type="http://schemas.openxmlformats.org/officeDocument/2006/relationships/image" Target="../media/image111.emf"/><Relationship Id="rId200" Type="http://schemas.openxmlformats.org/officeDocument/2006/relationships/customXml" Target="../ink/ink573.xml"/><Relationship Id="rId382" Type="http://schemas.openxmlformats.org/officeDocument/2006/relationships/image" Target="../media/image216.emf"/><Relationship Id="rId438" Type="http://schemas.openxmlformats.org/officeDocument/2006/relationships/customXml" Target="../ink/ink693.xml"/><Relationship Id="rId242" Type="http://schemas.openxmlformats.org/officeDocument/2006/relationships/customXml" Target="../ink/ink594.xml"/><Relationship Id="rId284" Type="http://schemas.openxmlformats.org/officeDocument/2006/relationships/customXml" Target="../ink/ink615.xml"/><Relationship Id="rId37" Type="http://schemas.openxmlformats.org/officeDocument/2006/relationships/image" Target="../media/image309.emf"/><Relationship Id="rId79" Type="http://schemas.openxmlformats.org/officeDocument/2006/relationships/image" Target="../media/image330.emf"/><Relationship Id="rId102" Type="http://schemas.openxmlformats.org/officeDocument/2006/relationships/customXml" Target="../ink/ink524.xml"/><Relationship Id="rId144" Type="http://schemas.openxmlformats.org/officeDocument/2006/relationships/customXml" Target="../ink/ink545.xml"/><Relationship Id="rId90" Type="http://schemas.openxmlformats.org/officeDocument/2006/relationships/customXml" Target="../ink/ink518.xml"/><Relationship Id="rId186" Type="http://schemas.openxmlformats.org/officeDocument/2006/relationships/customXml" Target="../ink/ink566.xml"/><Relationship Id="rId351" Type="http://schemas.openxmlformats.org/officeDocument/2006/relationships/customXml" Target="../ink/ink649.xml"/><Relationship Id="rId393" Type="http://schemas.openxmlformats.org/officeDocument/2006/relationships/customXml" Target="../ink/ink670.xml"/><Relationship Id="rId407" Type="http://schemas.openxmlformats.org/officeDocument/2006/relationships/customXml" Target="../ink/ink677.xml"/><Relationship Id="rId211" Type="http://schemas.openxmlformats.org/officeDocument/2006/relationships/image" Target="../media/image396.emf"/><Relationship Id="rId253" Type="http://schemas.openxmlformats.org/officeDocument/2006/relationships/image" Target="../media/image417.emf"/><Relationship Id="rId295" Type="http://schemas.openxmlformats.org/officeDocument/2006/relationships/image" Target="../media/image438.emf"/><Relationship Id="rId309" Type="http://schemas.openxmlformats.org/officeDocument/2006/relationships/image" Target="../media/image444.emf"/><Relationship Id="rId460" Type="http://schemas.openxmlformats.org/officeDocument/2006/relationships/image" Target="../media/image282.emf"/><Relationship Id="rId48" Type="http://schemas.openxmlformats.org/officeDocument/2006/relationships/customXml" Target="../ink/ink497.xml"/><Relationship Id="rId113" Type="http://schemas.openxmlformats.org/officeDocument/2006/relationships/image" Target="../media/image347.emf"/><Relationship Id="rId320" Type="http://schemas.openxmlformats.org/officeDocument/2006/relationships/image" Target="../media/image449.emf"/><Relationship Id="rId155" Type="http://schemas.openxmlformats.org/officeDocument/2006/relationships/image" Target="../media/image368.emf"/><Relationship Id="rId197" Type="http://schemas.openxmlformats.org/officeDocument/2006/relationships/image" Target="../media/image389.emf"/><Relationship Id="rId362" Type="http://schemas.openxmlformats.org/officeDocument/2006/relationships/image" Target="../media/image122.emf"/><Relationship Id="rId418" Type="http://schemas.openxmlformats.org/officeDocument/2006/relationships/image" Target="../media/image235.emf"/><Relationship Id="rId222" Type="http://schemas.openxmlformats.org/officeDocument/2006/relationships/customXml" Target="../ink/ink584.xml"/><Relationship Id="rId264" Type="http://schemas.openxmlformats.org/officeDocument/2006/relationships/customXml" Target="../ink/ink605.xml"/><Relationship Id="rId471" Type="http://schemas.openxmlformats.org/officeDocument/2006/relationships/customXml" Target="../ink/ink708.xml"/><Relationship Id="rId17" Type="http://schemas.openxmlformats.org/officeDocument/2006/relationships/image" Target="../media/image299.emf"/><Relationship Id="rId59" Type="http://schemas.openxmlformats.org/officeDocument/2006/relationships/image" Target="../media/image320.emf"/><Relationship Id="rId124" Type="http://schemas.openxmlformats.org/officeDocument/2006/relationships/customXml" Target="../ink/ink535.xml"/><Relationship Id="rId70" Type="http://schemas.openxmlformats.org/officeDocument/2006/relationships/customXml" Target="../ink/ink508.xml"/><Relationship Id="rId166" Type="http://schemas.openxmlformats.org/officeDocument/2006/relationships/customXml" Target="../ink/ink556.xml"/><Relationship Id="rId331" Type="http://schemas.openxmlformats.org/officeDocument/2006/relationships/customXml" Target="../ink/ink639.xml"/><Relationship Id="rId373" Type="http://schemas.openxmlformats.org/officeDocument/2006/relationships/customXml" Target="../ink/ink660.xml"/><Relationship Id="rId429" Type="http://schemas.openxmlformats.org/officeDocument/2006/relationships/customXml" Target="../ink/ink688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407.emf"/><Relationship Id="rId440" Type="http://schemas.openxmlformats.org/officeDocument/2006/relationships/image" Target="../media/image246.emf"/><Relationship Id="rId28" Type="http://schemas.openxmlformats.org/officeDocument/2006/relationships/customXml" Target="../ink/ink487.xml"/><Relationship Id="rId275" Type="http://schemas.openxmlformats.org/officeDocument/2006/relationships/image" Target="../media/image428.emf"/><Relationship Id="rId300" Type="http://schemas.openxmlformats.org/officeDocument/2006/relationships/customXml" Target="../ink/ink623.xml"/><Relationship Id="rId482" Type="http://schemas.openxmlformats.org/officeDocument/2006/relationships/image" Target="../media/image452.emf"/><Relationship Id="rId81" Type="http://schemas.openxmlformats.org/officeDocument/2006/relationships/image" Target="../media/image331.emf"/><Relationship Id="rId135" Type="http://schemas.openxmlformats.org/officeDocument/2006/relationships/image" Target="../media/image358.emf"/><Relationship Id="rId177" Type="http://schemas.openxmlformats.org/officeDocument/2006/relationships/image" Target="../media/image379.emf"/><Relationship Id="rId342" Type="http://schemas.openxmlformats.org/officeDocument/2006/relationships/image" Target="../media/image112.emf"/><Relationship Id="rId384" Type="http://schemas.openxmlformats.org/officeDocument/2006/relationships/image" Target="../media/image217.emf"/><Relationship Id="rId202" Type="http://schemas.openxmlformats.org/officeDocument/2006/relationships/customXml" Target="../ink/ink574.xml"/><Relationship Id="rId244" Type="http://schemas.openxmlformats.org/officeDocument/2006/relationships/customXml" Target="../ink/ink595.xml"/><Relationship Id="rId39" Type="http://schemas.openxmlformats.org/officeDocument/2006/relationships/image" Target="../media/image310.emf"/><Relationship Id="rId286" Type="http://schemas.openxmlformats.org/officeDocument/2006/relationships/customXml" Target="../ink/ink616.xml"/><Relationship Id="rId50" Type="http://schemas.openxmlformats.org/officeDocument/2006/relationships/customXml" Target="../ink/ink498.xml"/><Relationship Id="rId104" Type="http://schemas.openxmlformats.org/officeDocument/2006/relationships/customXml" Target="../ink/ink525.xml"/><Relationship Id="rId146" Type="http://schemas.openxmlformats.org/officeDocument/2006/relationships/customXml" Target="../ink/ink546.xml"/><Relationship Id="rId188" Type="http://schemas.openxmlformats.org/officeDocument/2006/relationships/customXml" Target="../ink/ink567.xml"/><Relationship Id="rId311" Type="http://schemas.openxmlformats.org/officeDocument/2006/relationships/customXml" Target="../ink/ink629.xml"/><Relationship Id="rId353" Type="http://schemas.openxmlformats.org/officeDocument/2006/relationships/customXml" Target="../ink/ink650.xml"/><Relationship Id="rId395" Type="http://schemas.openxmlformats.org/officeDocument/2006/relationships/customXml" Target="../ink/ink671.xml"/><Relationship Id="rId409" Type="http://schemas.openxmlformats.org/officeDocument/2006/relationships/customXml" Target="../ink/ink678.xml"/><Relationship Id="rId92" Type="http://schemas.openxmlformats.org/officeDocument/2006/relationships/customXml" Target="../ink/ink519.xml"/><Relationship Id="rId213" Type="http://schemas.openxmlformats.org/officeDocument/2006/relationships/image" Target="../media/image397.emf"/><Relationship Id="rId420" Type="http://schemas.openxmlformats.org/officeDocument/2006/relationships/image" Target="../media/image236.emf"/><Relationship Id="rId255" Type="http://schemas.openxmlformats.org/officeDocument/2006/relationships/image" Target="../media/image418.emf"/><Relationship Id="rId297" Type="http://schemas.openxmlformats.org/officeDocument/2006/relationships/image" Target="../media/image439.emf"/><Relationship Id="rId462" Type="http://schemas.openxmlformats.org/officeDocument/2006/relationships/image" Target="../media/image283.emf"/><Relationship Id="rId115" Type="http://schemas.openxmlformats.org/officeDocument/2006/relationships/image" Target="../media/image348.emf"/><Relationship Id="rId157" Type="http://schemas.openxmlformats.org/officeDocument/2006/relationships/image" Target="../media/image369.emf"/><Relationship Id="rId322" Type="http://schemas.openxmlformats.org/officeDocument/2006/relationships/image" Target="../media/image450.emf"/><Relationship Id="rId364" Type="http://schemas.openxmlformats.org/officeDocument/2006/relationships/image" Target="../media/image123.emf"/><Relationship Id="rId61" Type="http://schemas.openxmlformats.org/officeDocument/2006/relationships/image" Target="../media/image321.emf"/><Relationship Id="rId199" Type="http://schemas.openxmlformats.org/officeDocument/2006/relationships/image" Target="../media/image390.emf"/><Relationship Id="rId19" Type="http://schemas.openxmlformats.org/officeDocument/2006/relationships/image" Target="../media/image300.emf"/><Relationship Id="rId224" Type="http://schemas.openxmlformats.org/officeDocument/2006/relationships/customXml" Target="../ink/ink585.xml"/><Relationship Id="rId266" Type="http://schemas.openxmlformats.org/officeDocument/2006/relationships/customXml" Target="../ink/ink606.xml"/><Relationship Id="rId431" Type="http://schemas.openxmlformats.org/officeDocument/2006/relationships/customXml" Target="../ink/ink689.xml"/><Relationship Id="rId473" Type="http://schemas.openxmlformats.org/officeDocument/2006/relationships/customXml" Target="../ink/ink709.xml"/><Relationship Id="rId30" Type="http://schemas.openxmlformats.org/officeDocument/2006/relationships/customXml" Target="../ink/ink488.xml"/><Relationship Id="rId126" Type="http://schemas.openxmlformats.org/officeDocument/2006/relationships/customXml" Target="../ink/ink536.xml"/><Relationship Id="rId168" Type="http://schemas.openxmlformats.org/officeDocument/2006/relationships/customXml" Target="../ink/ink557.xml"/><Relationship Id="rId333" Type="http://schemas.openxmlformats.org/officeDocument/2006/relationships/customXml" Target="../ink/ink640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1.emf"/><Relationship Id="rId21" Type="http://schemas.openxmlformats.org/officeDocument/2006/relationships/image" Target="../media/image103.emf"/><Relationship Id="rId42" Type="http://schemas.openxmlformats.org/officeDocument/2006/relationships/customXml" Target="../ink/ink734.xml"/><Relationship Id="rId63" Type="http://schemas.openxmlformats.org/officeDocument/2006/relationships/image" Target="../media/image213.emf"/><Relationship Id="rId84" Type="http://schemas.openxmlformats.org/officeDocument/2006/relationships/customXml" Target="../ink/ink755.xml"/><Relationship Id="rId138" Type="http://schemas.openxmlformats.org/officeDocument/2006/relationships/image" Target="../media/image2770.emf"/><Relationship Id="rId159" Type="http://schemas.openxmlformats.org/officeDocument/2006/relationships/customXml" Target="../ink/ink792.xml"/><Relationship Id="rId170" Type="http://schemas.openxmlformats.org/officeDocument/2006/relationships/image" Target="../media/image458.emf"/><Relationship Id="rId191" Type="http://schemas.openxmlformats.org/officeDocument/2006/relationships/customXml" Target="../ink/ink808.xml"/><Relationship Id="rId205" Type="http://schemas.openxmlformats.org/officeDocument/2006/relationships/customXml" Target="../ink/ink815.xml"/><Relationship Id="rId107" Type="http://schemas.openxmlformats.org/officeDocument/2006/relationships/image" Target="../media/image236.emf"/><Relationship Id="rId11" Type="http://schemas.openxmlformats.org/officeDocument/2006/relationships/image" Target="../media/image4520.emf"/><Relationship Id="rId32" Type="http://schemas.openxmlformats.org/officeDocument/2006/relationships/customXml" Target="../ink/ink729.xml"/><Relationship Id="rId53" Type="http://schemas.openxmlformats.org/officeDocument/2006/relationships/image" Target="../media/image119.emf"/><Relationship Id="rId74" Type="http://schemas.openxmlformats.org/officeDocument/2006/relationships/customXml" Target="../ink/ink750.xml"/><Relationship Id="rId128" Type="http://schemas.openxmlformats.org/officeDocument/2006/relationships/image" Target="../media/image246.emf"/><Relationship Id="rId149" Type="http://schemas.openxmlformats.org/officeDocument/2006/relationships/customXml" Target="../ink/ink787.xml"/><Relationship Id="rId5" Type="http://schemas.openxmlformats.org/officeDocument/2006/relationships/image" Target="../media/image89.emf"/><Relationship Id="rId95" Type="http://schemas.openxmlformats.org/officeDocument/2006/relationships/image" Target="../media/image229.emf"/><Relationship Id="rId160" Type="http://schemas.openxmlformats.org/officeDocument/2006/relationships/image" Target="../media/image288.emf"/><Relationship Id="rId181" Type="http://schemas.openxmlformats.org/officeDocument/2006/relationships/customXml" Target="../ink/ink803.xml"/><Relationship Id="rId22" Type="http://schemas.openxmlformats.org/officeDocument/2006/relationships/customXml" Target="../ink/ink724.xml"/><Relationship Id="rId43" Type="http://schemas.openxmlformats.org/officeDocument/2006/relationships/image" Target="../media/image114.emf"/><Relationship Id="rId64" Type="http://schemas.openxmlformats.org/officeDocument/2006/relationships/customXml" Target="../ink/ink745.xml"/><Relationship Id="rId118" Type="http://schemas.openxmlformats.org/officeDocument/2006/relationships/customXml" Target="../ink/ink772.xml"/><Relationship Id="rId139" Type="http://schemas.openxmlformats.org/officeDocument/2006/relationships/customXml" Target="../ink/ink782.xml"/><Relationship Id="rId85" Type="http://schemas.openxmlformats.org/officeDocument/2006/relationships/image" Target="../media/image224.emf"/><Relationship Id="rId150" Type="http://schemas.openxmlformats.org/officeDocument/2006/relationships/image" Target="../media/image283.emf"/><Relationship Id="rId171" Type="http://schemas.openxmlformats.org/officeDocument/2006/relationships/customXml" Target="../ink/ink798.xml"/><Relationship Id="rId192" Type="http://schemas.openxmlformats.org/officeDocument/2006/relationships/image" Target="../media/image469.emf"/><Relationship Id="rId206" Type="http://schemas.openxmlformats.org/officeDocument/2006/relationships/image" Target="../media/image476.emf"/><Relationship Id="rId12" Type="http://schemas.openxmlformats.org/officeDocument/2006/relationships/customXml" Target="../ink/ink719.xml"/><Relationship Id="rId33" Type="http://schemas.openxmlformats.org/officeDocument/2006/relationships/image" Target="../media/image109.emf"/><Relationship Id="rId108" Type="http://schemas.openxmlformats.org/officeDocument/2006/relationships/customXml" Target="../ink/ink767.xml"/><Relationship Id="rId129" Type="http://schemas.openxmlformats.org/officeDocument/2006/relationships/customXml" Target="../ink/ink778.xml"/><Relationship Id="rId54" Type="http://schemas.openxmlformats.org/officeDocument/2006/relationships/customXml" Target="../ink/ink740.xml"/><Relationship Id="rId75" Type="http://schemas.openxmlformats.org/officeDocument/2006/relationships/image" Target="../media/image219.emf"/><Relationship Id="rId96" Type="http://schemas.openxmlformats.org/officeDocument/2006/relationships/customXml" Target="../ink/ink761.xml"/><Relationship Id="rId140" Type="http://schemas.openxmlformats.org/officeDocument/2006/relationships/image" Target="../media/image278.emf"/><Relationship Id="rId161" Type="http://schemas.openxmlformats.org/officeDocument/2006/relationships/customXml" Target="../ink/ink793.xml"/><Relationship Id="rId182" Type="http://schemas.openxmlformats.org/officeDocument/2006/relationships/image" Target="../media/image464.emf"/><Relationship Id="rId6" Type="http://schemas.openxmlformats.org/officeDocument/2006/relationships/customXml" Target="../ink/ink716.xml"/><Relationship Id="rId23" Type="http://schemas.openxmlformats.org/officeDocument/2006/relationships/image" Target="../media/image104.emf"/><Relationship Id="rId119" Type="http://schemas.openxmlformats.org/officeDocument/2006/relationships/image" Target="../media/image242.emf"/><Relationship Id="rId44" Type="http://schemas.openxmlformats.org/officeDocument/2006/relationships/customXml" Target="../ink/ink735.xml"/><Relationship Id="rId65" Type="http://schemas.openxmlformats.org/officeDocument/2006/relationships/image" Target="../media/image214.emf"/><Relationship Id="rId86" Type="http://schemas.openxmlformats.org/officeDocument/2006/relationships/customXml" Target="../ink/ink756.xml"/><Relationship Id="rId130" Type="http://schemas.openxmlformats.org/officeDocument/2006/relationships/image" Target="../media/image247.emf"/><Relationship Id="rId151" Type="http://schemas.openxmlformats.org/officeDocument/2006/relationships/customXml" Target="../ink/ink788.xml"/><Relationship Id="rId172" Type="http://schemas.openxmlformats.org/officeDocument/2006/relationships/image" Target="../media/image459.emf"/><Relationship Id="rId193" Type="http://schemas.openxmlformats.org/officeDocument/2006/relationships/customXml" Target="../ink/ink809.xml"/><Relationship Id="rId207" Type="http://schemas.openxmlformats.org/officeDocument/2006/relationships/customXml" Target="../ink/ink816.xml"/><Relationship Id="rId13" Type="http://schemas.openxmlformats.org/officeDocument/2006/relationships/image" Target="../media/image453.emf"/><Relationship Id="rId109" Type="http://schemas.openxmlformats.org/officeDocument/2006/relationships/image" Target="../media/image237.emf"/><Relationship Id="rId34" Type="http://schemas.openxmlformats.org/officeDocument/2006/relationships/customXml" Target="../ink/ink730.xml"/><Relationship Id="rId55" Type="http://schemas.openxmlformats.org/officeDocument/2006/relationships/image" Target="../media/image209.emf"/><Relationship Id="rId76" Type="http://schemas.openxmlformats.org/officeDocument/2006/relationships/customXml" Target="../ink/ink751.xml"/><Relationship Id="rId97" Type="http://schemas.openxmlformats.org/officeDocument/2006/relationships/image" Target="../media/image231.emf"/><Relationship Id="rId120" Type="http://schemas.openxmlformats.org/officeDocument/2006/relationships/customXml" Target="../ink/ink773.xml"/><Relationship Id="rId141" Type="http://schemas.openxmlformats.org/officeDocument/2006/relationships/customXml" Target="../ink/ink783.xml"/><Relationship Id="rId7" Type="http://schemas.openxmlformats.org/officeDocument/2006/relationships/image" Target="../media/image90.emf"/><Relationship Id="rId162" Type="http://schemas.openxmlformats.org/officeDocument/2006/relationships/image" Target="../media/image289.emf"/><Relationship Id="rId183" Type="http://schemas.openxmlformats.org/officeDocument/2006/relationships/customXml" Target="../ink/ink804.xml"/><Relationship Id="rId24" Type="http://schemas.openxmlformats.org/officeDocument/2006/relationships/customXml" Target="../ink/ink725.xml"/><Relationship Id="rId40" Type="http://schemas.openxmlformats.org/officeDocument/2006/relationships/customXml" Target="../ink/ink733.xml"/><Relationship Id="rId45" Type="http://schemas.openxmlformats.org/officeDocument/2006/relationships/image" Target="../media/image115.emf"/><Relationship Id="rId66" Type="http://schemas.openxmlformats.org/officeDocument/2006/relationships/customXml" Target="../ink/ink746.xml"/><Relationship Id="rId87" Type="http://schemas.openxmlformats.org/officeDocument/2006/relationships/image" Target="../media/image225.emf"/><Relationship Id="rId110" Type="http://schemas.openxmlformats.org/officeDocument/2006/relationships/customXml" Target="../ink/ink768.xml"/><Relationship Id="rId115" Type="http://schemas.openxmlformats.org/officeDocument/2006/relationships/image" Target="../media/image240.emf"/><Relationship Id="rId131" Type="http://schemas.openxmlformats.org/officeDocument/2006/relationships/customXml" Target="../ink/ink779.xml"/><Relationship Id="rId157" Type="http://schemas.openxmlformats.org/officeDocument/2006/relationships/customXml" Target="../ink/ink791.xml"/><Relationship Id="rId178" Type="http://schemas.openxmlformats.org/officeDocument/2006/relationships/image" Target="../media/image462.emf"/><Relationship Id="rId61" Type="http://schemas.openxmlformats.org/officeDocument/2006/relationships/image" Target="../media/image212.emf"/><Relationship Id="rId82" Type="http://schemas.openxmlformats.org/officeDocument/2006/relationships/customXml" Target="../ink/ink754.xml"/><Relationship Id="rId152" Type="http://schemas.openxmlformats.org/officeDocument/2006/relationships/image" Target="../media/image284.emf"/><Relationship Id="rId173" Type="http://schemas.openxmlformats.org/officeDocument/2006/relationships/customXml" Target="../ink/ink799.xml"/><Relationship Id="rId194" Type="http://schemas.openxmlformats.org/officeDocument/2006/relationships/image" Target="../media/image470.emf"/><Relationship Id="rId199" Type="http://schemas.openxmlformats.org/officeDocument/2006/relationships/customXml" Target="../ink/ink812.xml"/><Relationship Id="rId203" Type="http://schemas.openxmlformats.org/officeDocument/2006/relationships/customXml" Target="../ink/ink814.xml"/><Relationship Id="rId208" Type="http://schemas.openxmlformats.org/officeDocument/2006/relationships/image" Target="../media/image477.emf"/><Relationship Id="rId19" Type="http://schemas.openxmlformats.org/officeDocument/2006/relationships/image" Target="../media/image456.emf"/><Relationship Id="rId14" Type="http://schemas.openxmlformats.org/officeDocument/2006/relationships/customXml" Target="../ink/ink720.xml"/><Relationship Id="rId30" Type="http://schemas.openxmlformats.org/officeDocument/2006/relationships/customXml" Target="../ink/ink728.xml"/><Relationship Id="rId35" Type="http://schemas.openxmlformats.org/officeDocument/2006/relationships/image" Target="../media/image110.emf"/><Relationship Id="rId56" Type="http://schemas.openxmlformats.org/officeDocument/2006/relationships/customXml" Target="../ink/ink741.xml"/><Relationship Id="rId77" Type="http://schemas.openxmlformats.org/officeDocument/2006/relationships/image" Target="../media/image220.emf"/><Relationship Id="rId100" Type="http://schemas.openxmlformats.org/officeDocument/2006/relationships/customXml" Target="../ink/ink763.xml"/><Relationship Id="rId105" Type="http://schemas.openxmlformats.org/officeDocument/2006/relationships/image" Target="../media/image235.emf"/><Relationship Id="rId126" Type="http://schemas.openxmlformats.org/officeDocument/2006/relationships/customXml" Target="../ink/ink776.xml"/><Relationship Id="rId147" Type="http://schemas.openxmlformats.org/officeDocument/2006/relationships/customXml" Target="../ink/ink786.xml"/><Relationship Id="rId168" Type="http://schemas.openxmlformats.org/officeDocument/2006/relationships/image" Target="../media/image457.emf"/><Relationship Id="rId8" Type="http://schemas.openxmlformats.org/officeDocument/2006/relationships/customXml" Target="../ink/ink717.xml"/><Relationship Id="rId51" Type="http://schemas.openxmlformats.org/officeDocument/2006/relationships/image" Target="../media/image118.emf"/><Relationship Id="rId72" Type="http://schemas.openxmlformats.org/officeDocument/2006/relationships/customXml" Target="../ink/ink749.xml"/><Relationship Id="rId93" Type="http://schemas.openxmlformats.org/officeDocument/2006/relationships/image" Target="../media/image228.emf"/><Relationship Id="rId98" Type="http://schemas.openxmlformats.org/officeDocument/2006/relationships/customXml" Target="../ink/ink762.xml"/><Relationship Id="rId121" Type="http://schemas.openxmlformats.org/officeDocument/2006/relationships/image" Target="../media/image243.emf"/><Relationship Id="rId142" Type="http://schemas.openxmlformats.org/officeDocument/2006/relationships/image" Target="../media/image279.emf"/><Relationship Id="rId163" Type="http://schemas.openxmlformats.org/officeDocument/2006/relationships/customXml" Target="../ink/ink794.xml"/><Relationship Id="rId184" Type="http://schemas.openxmlformats.org/officeDocument/2006/relationships/image" Target="../media/image465.emf"/><Relationship Id="rId189" Type="http://schemas.openxmlformats.org/officeDocument/2006/relationships/customXml" Target="../ink/ink807.xml"/><Relationship Id="rId3" Type="http://schemas.openxmlformats.org/officeDocument/2006/relationships/image" Target="../media/image88.emf"/><Relationship Id="rId25" Type="http://schemas.openxmlformats.org/officeDocument/2006/relationships/image" Target="../media/image105.emf"/><Relationship Id="rId46" Type="http://schemas.openxmlformats.org/officeDocument/2006/relationships/customXml" Target="../ink/ink736.xml"/><Relationship Id="rId67" Type="http://schemas.openxmlformats.org/officeDocument/2006/relationships/image" Target="../media/image215.emf"/><Relationship Id="rId116" Type="http://schemas.openxmlformats.org/officeDocument/2006/relationships/customXml" Target="../ink/ink771.xml"/><Relationship Id="rId158" Type="http://schemas.openxmlformats.org/officeDocument/2006/relationships/image" Target="../media/image287.emf"/><Relationship Id="rId20" Type="http://schemas.openxmlformats.org/officeDocument/2006/relationships/customXml" Target="../ink/ink723.xml"/><Relationship Id="rId41" Type="http://schemas.openxmlformats.org/officeDocument/2006/relationships/image" Target="../media/image113.emf"/><Relationship Id="rId62" Type="http://schemas.openxmlformats.org/officeDocument/2006/relationships/customXml" Target="../ink/ink744.xml"/><Relationship Id="rId83" Type="http://schemas.openxmlformats.org/officeDocument/2006/relationships/image" Target="../media/image223.emf"/><Relationship Id="rId88" Type="http://schemas.openxmlformats.org/officeDocument/2006/relationships/customXml" Target="../ink/ink757.xml"/><Relationship Id="rId111" Type="http://schemas.openxmlformats.org/officeDocument/2006/relationships/image" Target="../media/image238.emf"/><Relationship Id="rId132" Type="http://schemas.openxmlformats.org/officeDocument/2006/relationships/image" Target="../media/image274.emf"/><Relationship Id="rId153" Type="http://schemas.openxmlformats.org/officeDocument/2006/relationships/customXml" Target="../ink/ink789.xml"/><Relationship Id="rId174" Type="http://schemas.openxmlformats.org/officeDocument/2006/relationships/image" Target="../media/image460.emf"/><Relationship Id="rId179" Type="http://schemas.openxmlformats.org/officeDocument/2006/relationships/customXml" Target="../ink/ink802.xml"/><Relationship Id="rId195" Type="http://schemas.openxmlformats.org/officeDocument/2006/relationships/customXml" Target="../ink/ink810.xml"/><Relationship Id="rId190" Type="http://schemas.openxmlformats.org/officeDocument/2006/relationships/image" Target="../media/image468.emf"/><Relationship Id="rId204" Type="http://schemas.openxmlformats.org/officeDocument/2006/relationships/image" Target="../media/image475.emf"/><Relationship Id="rId15" Type="http://schemas.openxmlformats.org/officeDocument/2006/relationships/image" Target="../media/image454.emf"/><Relationship Id="rId36" Type="http://schemas.openxmlformats.org/officeDocument/2006/relationships/customXml" Target="../ink/ink731.xml"/><Relationship Id="rId57" Type="http://schemas.openxmlformats.org/officeDocument/2006/relationships/image" Target="../media/image210.emf"/><Relationship Id="rId106" Type="http://schemas.openxmlformats.org/officeDocument/2006/relationships/customXml" Target="../ink/ink766.xml"/><Relationship Id="rId127" Type="http://schemas.openxmlformats.org/officeDocument/2006/relationships/customXml" Target="../ink/ink777.xml"/><Relationship Id="rId10" Type="http://schemas.openxmlformats.org/officeDocument/2006/relationships/customXml" Target="../ink/ink718.xml"/><Relationship Id="rId31" Type="http://schemas.openxmlformats.org/officeDocument/2006/relationships/image" Target="../media/image108.emf"/><Relationship Id="rId52" Type="http://schemas.openxmlformats.org/officeDocument/2006/relationships/customXml" Target="../ink/ink739.xml"/><Relationship Id="rId73" Type="http://schemas.openxmlformats.org/officeDocument/2006/relationships/image" Target="../media/image218.emf"/><Relationship Id="rId78" Type="http://schemas.openxmlformats.org/officeDocument/2006/relationships/customXml" Target="../ink/ink752.xml"/><Relationship Id="rId94" Type="http://schemas.openxmlformats.org/officeDocument/2006/relationships/customXml" Target="../ink/ink760.xml"/><Relationship Id="rId99" Type="http://schemas.openxmlformats.org/officeDocument/2006/relationships/image" Target="../media/image232.emf"/><Relationship Id="rId101" Type="http://schemas.openxmlformats.org/officeDocument/2006/relationships/image" Target="../media/image233.emf"/><Relationship Id="rId122" Type="http://schemas.openxmlformats.org/officeDocument/2006/relationships/customXml" Target="../ink/ink774.xml"/><Relationship Id="rId143" Type="http://schemas.openxmlformats.org/officeDocument/2006/relationships/customXml" Target="../ink/ink784.xml"/><Relationship Id="rId148" Type="http://schemas.openxmlformats.org/officeDocument/2006/relationships/image" Target="../media/image282.emf"/><Relationship Id="rId164" Type="http://schemas.openxmlformats.org/officeDocument/2006/relationships/image" Target="../media/image290.emf"/><Relationship Id="rId169" Type="http://schemas.openxmlformats.org/officeDocument/2006/relationships/customXml" Target="../ink/ink797.xml"/><Relationship Id="rId185" Type="http://schemas.openxmlformats.org/officeDocument/2006/relationships/customXml" Target="../ink/ink805.xml"/><Relationship Id="rId4" Type="http://schemas.openxmlformats.org/officeDocument/2006/relationships/customXml" Target="../ink/ink715.xml"/><Relationship Id="rId9" Type="http://schemas.openxmlformats.org/officeDocument/2006/relationships/image" Target="../media/image4510.emf"/><Relationship Id="rId180" Type="http://schemas.openxmlformats.org/officeDocument/2006/relationships/image" Target="../media/image463.emf"/><Relationship Id="rId26" Type="http://schemas.openxmlformats.org/officeDocument/2006/relationships/customXml" Target="../ink/ink726.xml"/><Relationship Id="rId47" Type="http://schemas.openxmlformats.org/officeDocument/2006/relationships/image" Target="../media/image116.emf"/><Relationship Id="rId68" Type="http://schemas.openxmlformats.org/officeDocument/2006/relationships/customXml" Target="../ink/ink747.xml"/><Relationship Id="rId89" Type="http://schemas.openxmlformats.org/officeDocument/2006/relationships/image" Target="../media/image226.emf"/><Relationship Id="rId112" Type="http://schemas.openxmlformats.org/officeDocument/2006/relationships/customXml" Target="../ink/ink769.xml"/><Relationship Id="rId133" Type="http://schemas.openxmlformats.org/officeDocument/2006/relationships/customXml" Target="../ink/ink780.xml"/><Relationship Id="rId154" Type="http://schemas.openxmlformats.org/officeDocument/2006/relationships/image" Target="../media/image285.emf"/><Relationship Id="rId175" Type="http://schemas.openxmlformats.org/officeDocument/2006/relationships/customXml" Target="../ink/ink800.xml"/><Relationship Id="rId196" Type="http://schemas.openxmlformats.org/officeDocument/2006/relationships/image" Target="../media/image471.emf"/><Relationship Id="rId200" Type="http://schemas.openxmlformats.org/officeDocument/2006/relationships/image" Target="../media/image473.emf"/><Relationship Id="rId16" Type="http://schemas.openxmlformats.org/officeDocument/2006/relationships/customXml" Target="../ink/ink721.xml"/><Relationship Id="rId37" Type="http://schemas.openxmlformats.org/officeDocument/2006/relationships/image" Target="../media/image111.emf"/><Relationship Id="rId58" Type="http://schemas.openxmlformats.org/officeDocument/2006/relationships/customXml" Target="../ink/ink742.xml"/><Relationship Id="rId79" Type="http://schemas.openxmlformats.org/officeDocument/2006/relationships/image" Target="../media/image221.emf"/><Relationship Id="rId102" Type="http://schemas.openxmlformats.org/officeDocument/2006/relationships/customXml" Target="../ink/ink764.xml"/><Relationship Id="rId123" Type="http://schemas.openxmlformats.org/officeDocument/2006/relationships/image" Target="../media/image244.emf"/><Relationship Id="rId144" Type="http://schemas.openxmlformats.org/officeDocument/2006/relationships/image" Target="../media/image280.emf"/><Relationship Id="rId90" Type="http://schemas.openxmlformats.org/officeDocument/2006/relationships/customXml" Target="../ink/ink758.xml"/><Relationship Id="rId165" Type="http://schemas.openxmlformats.org/officeDocument/2006/relationships/customXml" Target="../ink/ink795.xml"/><Relationship Id="rId186" Type="http://schemas.openxmlformats.org/officeDocument/2006/relationships/image" Target="../media/image466.emf"/><Relationship Id="rId27" Type="http://schemas.openxmlformats.org/officeDocument/2006/relationships/image" Target="../media/image106.emf"/><Relationship Id="rId48" Type="http://schemas.openxmlformats.org/officeDocument/2006/relationships/customXml" Target="../ink/ink737.xml"/><Relationship Id="rId69" Type="http://schemas.openxmlformats.org/officeDocument/2006/relationships/image" Target="../media/image216.emf"/><Relationship Id="rId113" Type="http://schemas.openxmlformats.org/officeDocument/2006/relationships/image" Target="../media/image239.emf"/><Relationship Id="rId134" Type="http://schemas.openxmlformats.org/officeDocument/2006/relationships/image" Target="../media/image275.emf"/><Relationship Id="rId80" Type="http://schemas.openxmlformats.org/officeDocument/2006/relationships/customXml" Target="../ink/ink753.xml"/><Relationship Id="rId155" Type="http://schemas.openxmlformats.org/officeDocument/2006/relationships/customXml" Target="../ink/ink790.xml"/><Relationship Id="rId176" Type="http://schemas.openxmlformats.org/officeDocument/2006/relationships/image" Target="../media/image461.emf"/><Relationship Id="rId197" Type="http://schemas.openxmlformats.org/officeDocument/2006/relationships/customXml" Target="../ink/ink811.xml"/><Relationship Id="rId201" Type="http://schemas.openxmlformats.org/officeDocument/2006/relationships/customXml" Target="../ink/ink813.xml"/><Relationship Id="rId17" Type="http://schemas.openxmlformats.org/officeDocument/2006/relationships/image" Target="../media/image455.emf"/><Relationship Id="rId38" Type="http://schemas.openxmlformats.org/officeDocument/2006/relationships/customXml" Target="../ink/ink732.xml"/><Relationship Id="rId59" Type="http://schemas.openxmlformats.org/officeDocument/2006/relationships/image" Target="../media/image211.emf"/><Relationship Id="rId103" Type="http://schemas.openxmlformats.org/officeDocument/2006/relationships/image" Target="../media/image234.emf"/><Relationship Id="rId124" Type="http://schemas.openxmlformats.org/officeDocument/2006/relationships/customXml" Target="../ink/ink775.xml"/><Relationship Id="rId70" Type="http://schemas.openxmlformats.org/officeDocument/2006/relationships/customXml" Target="../ink/ink748.xml"/><Relationship Id="rId91" Type="http://schemas.openxmlformats.org/officeDocument/2006/relationships/image" Target="../media/image227.emf"/><Relationship Id="rId145" Type="http://schemas.openxmlformats.org/officeDocument/2006/relationships/customXml" Target="../ink/ink785.xml"/><Relationship Id="rId166" Type="http://schemas.openxmlformats.org/officeDocument/2006/relationships/image" Target="../media/image291.emf"/><Relationship Id="rId187" Type="http://schemas.openxmlformats.org/officeDocument/2006/relationships/customXml" Target="../ink/ink806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27.xml"/><Relationship Id="rId49" Type="http://schemas.openxmlformats.org/officeDocument/2006/relationships/image" Target="../media/image117.emf"/><Relationship Id="rId114" Type="http://schemas.openxmlformats.org/officeDocument/2006/relationships/customXml" Target="../ink/ink770.xml"/><Relationship Id="rId60" Type="http://schemas.openxmlformats.org/officeDocument/2006/relationships/customXml" Target="../ink/ink743.xml"/><Relationship Id="rId81" Type="http://schemas.openxmlformats.org/officeDocument/2006/relationships/image" Target="../media/image222.emf"/><Relationship Id="rId135" Type="http://schemas.openxmlformats.org/officeDocument/2006/relationships/customXml" Target="../ink/ink781.xml"/><Relationship Id="rId156" Type="http://schemas.openxmlformats.org/officeDocument/2006/relationships/image" Target="../media/image286.emf"/><Relationship Id="rId177" Type="http://schemas.openxmlformats.org/officeDocument/2006/relationships/customXml" Target="../ink/ink801.xml"/><Relationship Id="rId198" Type="http://schemas.openxmlformats.org/officeDocument/2006/relationships/image" Target="../media/image472.emf"/><Relationship Id="rId202" Type="http://schemas.openxmlformats.org/officeDocument/2006/relationships/image" Target="../media/image474.emf"/><Relationship Id="rId18" Type="http://schemas.openxmlformats.org/officeDocument/2006/relationships/customXml" Target="../ink/ink722.xml"/><Relationship Id="rId39" Type="http://schemas.openxmlformats.org/officeDocument/2006/relationships/image" Target="../media/image112.emf"/><Relationship Id="rId50" Type="http://schemas.openxmlformats.org/officeDocument/2006/relationships/customXml" Target="../ink/ink738.xml"/><Relationship Id="rId104" Type="http://schemas.openxmlformats.org/officeDocument/2006/relationships/customXml" Target="../ink/ink765.xml"/><Relationship Id="rId125" Type="http://schemas.openxmlformats.org/officeDocument/2006/relationships/image" Target="../media/image245.emf"/><Relationship Id="rId146" Type="http://schemas.openxmlformats.org/officeDocument/2006/relationships/image" Target="../media/image281.emf"/><Relationship Id="rId167" Type="http://schemas.openxmlformats.org/officeDocument/2006/relationships/customXml" Target="../ink/ink796.xml"/><Relationship Id="rId188" Type="http://schemas.openxmlformats.org/officeDocument/2006/relationships/image" Target="../media/image467.emf"/><Relationship Id="rId71" Type="http://schemas.openxmlformats.org/officeDocument/2006/relationships/image" Target="../media/image217.emf"/><Relationship Id="rId92" Type="http://schemas.openxmlformats.org/officeDocument/2006/relationships/customXml" Target="../ink/ink759.xml"/><Relationship Id="rId2" Type="http://schemas.openxmlformats.org/officeDocument/2006/relationships/customXml" Target="../ink/ink714.xml"/><Relationship Id="rId29" Type="http://schemas.openxmlformats.org/officeDocument/2006/relationships/image" Target="../media/image10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4200844" cy="869823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Lecture 7: Optimal n</a:t>
            </a:r>
            <a:r>
              <a:rPr lang="en-US" dirty="0" smtClean="0">
                <a:latin typeface="+mj-lt"/>
              </a:rPr>
              <a:t>etwork flows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to all vertices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2185" y="1819704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7298" y="1253776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4788" y="1930226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9722" y="2530221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40800" y="1253776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84209" y="1931572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77258" y="2584001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81057" y="2840710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88462" y="1937153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4"/>
            <a:endCxn id="6" idx="0"/>
          </p:cNvCxnSpPr>
          <p:nvPr/>
        </p:nvCxnSpPr>
        <p:spPr>
          <a:xfrm>
            <a:off x="800840" y="1380860"/>
            <a:ext cx="7491" cy="54936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8" idx="2"/>
          </p:cNvCxnSpPr>
          <p:nvPr/>
        </p:nvCxnSpPr>
        <p:spPr>
          <a:xfrm>
            <a:off x="864382" y="1317318"/>
            <a:ext cx="876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4" idx="7"/>
          </p:cNvCxnSpPr>
          <p:nvPr/>
        </p:nvCxnSpPr>
        <p:spPr>
          <a:xfrm flipH="1">
            <a:off x="180657" y="1317318"/>
            <a:ext cx="556640" cy="52099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7" idx="1"/>
          </p:cNvCxnSpPr>
          <p:nvPr/>
        </p:nvCxnSpPr>
        <p:spPr>
          <a:xfrm>
            <a:off x="135727" y="1946788"/>
            <a:ext cx="182607" cy="60204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12" idx="7"/>
          </p:cNvCxnSpPr>
          <p:nvPr/>
        </p:nvCxnSpPr>
        <p:spPr>
          <a:xfrm flipH="1">
            <a:off x="1496935" y="1380860"/>
            <a:ext cx="307408" cy="57490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9" idx="0"/>
          </p:cNvCxnSpPr>
          <p:nvPr/>
        </p:nvCxnSpPr>
        <p:spPr>
          <a:xfrm>
            <a:off x="1849273" y="1362248"/>
            <a:ext cx="398478" cy="56932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10" idx="7"/>
          </p:cNvCxnSpPr>
          <p:nvPr/>
        </p:nvCxnSpPr>
        <p:spPr>
          <a:xfrm flipH="1">
            <a:off x="1785731" y="2058656"/>
            <a:ext cx="462021" cy="54395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  <a:endCxn id="10" idx="3"/>
          </p:cNvCxnSpPr>
          <p:nvPr/>
        </p:nvCxnSpPr>
        <p:spPr>
          <a:xfrm flipV="1">
            <a:off x="1208142" y="2692473"/>
            <a:ext cx="487728" cy="21177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5"/>
            <a:endCxn id="11" idx="2"/>
          </p:cNvCxnSpPr>
          <p:nvPr/>
        </p:nvCxnSpPr>
        <p:spPr>
          <a:xfrm>
            <a:off x="408195" y="2638694"/>
            <a:ext cx="672862" cy="2655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10" idx="1"/>
          </p:cNvCxnSpPr>
          <p:nvPr/>
        </p:nvCxnSpPr>
        <p:spPr>
          <a:xfrm>
            <a:off x="1452005" y="2064237"/>
            <a:ext cx="243864" cy="538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7" idx="7"/>
          </p:cNvCxnSpPr>
          <p:nvPr/>
        </p:nvCxnSpPr>
        <p:spPr>
          <a:xfrm flipH="1">
            <a:off x="408195" y="2038699"/>
            <a:ext cx="355205" cy="51013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6" idx="2"/>
          </p:cNvCxnSpPr>
          <p:nvPr/>
        </p:nvCxnSpPr>
        <p:spPr>
          <a:xfrm>
            <a:off x="180657" y="1928177"/>
            <a:ext cx="564131" cy="655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2"/>
            <a:endCxn id="6" idx="6"/>
          </p:cNvCxnSpPr>
          <p:nvPr/>
        </p:nvCxnSpPr>
        <p:spPr>
          <a:xfrm flipH="1" flipV="1">
            <a:off x="871873" y="1993769"/>
            <a:ext cx="516590" cy="69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6" idx="5"/>
          </p:cNvCxnSpPr>
          <p:nvPr/>
        </p:nvCxnSpPr>
        <p:spPr>
          <a:xfrm flipH="1" flipV="1">
            <a:off x="853261" y="2038699"/>
            <a:ext cx="823997" cy="6088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0"/>
            <a:endCxn id="6" idx="4"/>
          </p:cNvCxnSpPr>
          <p:nvPr/>
        </p:nvCxnSpPr>
        <p:spPr>
          <a:xfrm flipH="1" flipV="1">
            <a:off x="808331" y="2057310"/>
            <a:ext cx="336269" cy="7834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5" idx="5"/>
          </p:cNvCxnSpPr>
          <p:nvPr/>
        </p:nvCxnSpPr>
        <p:spPr>
          <a:xfrm flipH="1" flipV="1">
            <a:off x="845770" y="1362248"/>
            <a:ext cx="1357050" cy="58793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4"/>
            <a:endCxn id="11" idx="7"/>
          </p:cNvCxnSpPr>
          <p:nvPr/>
        </p:nvCxnSpPr>
        <p:spPr>
          <a:xfrm flipH="1">
            <a:off x="1189530" y="2064237"/>
            <a:ext cx="262475" cy="79508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03784" y="2530221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740801" y="1251343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/>
              <p14:cNvContentPartPr/>
              <p14:nvPr/>
            </p14:nvContentPartPr>
            <p14:xfrm>
              <a:off x="285921" y="2745110"/>
              <a:ext cx="65880" cy="1072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387" y="2735030"/>
                <a:ext cx="73482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/>
              <p14:cNvContentPartPr/>
              <p14:nvPr/>
            </p14:nvContentPartPr>
            <p14:xfrm>
              <a:off x="1946601" y="1224079"/>
              <a:ext cx="55080" cy="1440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1561" y="1213999"/>
                <a:ext cx="612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/>
              <p14:cNvContentPartPr/>
              <p14:nvPr/>
            </p14:nvContentPartPr>
            <p14:xfrm>
              <a:off x="1935441" y="1281679"/>
              <a:ext cx="71280" cy="172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0426" y="1273590"/>
                <a:ext cx="78444" cy="33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/>
              <p14:cNvContentPartPr/>
              <p14:nvPr/>
            </p14:nvContentPartPr>
            <p14:xfrm>
              <a:off x="1634494" y="1142730"/>
              <a:ext cx="80640" cy="1152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33414" y="1141650"/>
                <a:ext cx="8244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/>
              <p14:cNvContentPartPr/>
              <p14:nvPr/>
            </p14:nvContentPartPr>
            <p14:xfrm>
              <a:off x="1758694" y="1057050"/>
              <a:ext cx="102240" cy="1425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57254" y="1054530"/>
                <a:ext cx="1051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5" name="Ink 114"/>
              <p14:cNvContentPartPr/>
              <p14:nvPr/>
            </p14:nvContentPartPr>
            <p14:xfrm>
              <a:off x="3065752" y="1178738"/>
              <a:ext cx="135720" cy="19404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64312" y="1176578"/>
                <a:ext cx="138240" cy="198720"/>
              </a:xfrm>
              <a:prstGeom prst="rect">
                <a:avLst/>
              </a:prstGeom>
            </p:spPr>
          </p:pic>
        </mc:Fallback>
      </mc:AlternateContent>
      <p:sp>
        <p:nvSpPr>
          <p:cNvPr id="132" name="TextBox 131"/>
          <p:cNvSpPr txBox="1"/>
          <p:nvPr/>
        </p:nvSpPr>
        <p:spPr>
          <a:xfrm>
            <a:off x="3134154" y="709036"/>
            <a:ext cx="149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arc costs without negative cycles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63196" y="276280"/>
            <a:ext cx="4262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Shortest path can be cast as an instance of min-cost flow (with unit excess/demand).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6" name="Ink 105"/>
              <p14:cNvContentPartPr/>
              <p14:nvPr/>
            </p14:nvContentPartPr>
            <p14:xfrm>
              <a:off x="3270234" y="1364114"/>
              <a:ext cx="105840" cy="27396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68794" y="1361594"/>
                <a:ext cx="108360" cy="279000"/>
              </a:xfrm>
              <a:prstGeom prst="rect">
                <a:avLst/>
              </a:prstGeom>
            </p:spPr>
          </p:pic>
        </mc:Fallback>
      </mc:AlternateContent>
      <p:sp>
        <p:nvSpPr>
          <p:cNvPr id="137" name="Oval 136"/>
          <p:cNvSpPr/>
          <p:nvPr/>
        </p:nvSpPr>
        <p:spPr>
          <a:xfrm>
            <a:off x="732498" y="1253802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388464" y="1930226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188682" y="1925938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677493" y="2578428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745098" y="1930226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081057" y="2838723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9540" y="1818087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4" name="Ink 143"/>
              <p14:cNvContentPartPr/>
              <p14:nvPr/>
            </p14:nvContentPartPr>
            <p14:xfrm>
              <a:off x="808552" y="1153171"/>
              <a:ext cx="88920" cy="576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7472" y="1151731"/>
                <a:ext cx="9108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5" name="Ink 144"/>
              <p14:cNvContentPartPr/>
              <p14:nvPr/>
            </p14:nvContentPartPr>
            <p14:xfrm>
              <a:off x="944272" y="1093771"/>
              <a:ext cx="9000" cy="9324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2832" y="1091251"/>
                <a:ext cx="115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6" name="Ink 145"/>
              <p14:cNvContentPartPr/>
              <p14:nvPr/>
            </p14:nvContentPartPr>
            <p14:xfrm>
              <a:off x="2304352" y="2105731"/>
              <a:ext cx="64440" cy="648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02912" y="2105011"/>
                <a:ext cx="6624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7" name="Ink 146"/>
              <p14:cNvContentPartPr/>
              <p14:nvPr/>
            </p14:nvContentPartPr>
            <p14:xfrm>
              <a:off x="2406592" y="2055331"/>
              <a:ext cx="21960" cy="11412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05512" y="2053171"/>
                <a:ext cx="241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8" name="Ink 147"/>
              <p14:cNvContentPartPr/>
              <p14:nvPr/>
            </p14:nvContentPartPr>
            <p14:xfrm>
              <a:off x="1783792" y="2784691"/>
              <a:ext cx="86760" cy="828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82712" y="2783251"/>
                <a:ext cx="8820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9" name="Ink 148"/>
              <p14:cNvContentPartPr/>
              <p14:nvPr/>
            </p14:nvContentPartPr>
            <p14:xfrm>
              <a:off x="1909432" y="2718811"/>
              <a:ext cx="15840" cy="13680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08352" y="2716651"/>
                <a:ext cx="180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0" name="Ink 149"/>
              <p14:cNvContentPartPr/>
              <p14:nvPr/>
            </p14:nvContentPartPr>
            <p14:xfrm>
              <a:off x="1571032" y="2023291"/>
              <a:ext cx="55800" cy="1548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69952" y="2021851"/>
                <a:ext cx="576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1" name="Ink 150"/>
              <p14:cNvContentPartPr/>
              <p14:nvPr/>
            </p14:nvContentPartPr>
            <p14:xfrm>
              <a:off x="1688752" y="1976491"/>
              <a:ext cx="6840" cy="12672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7672" y="1973971"/>
                <a:ext cx="93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2" name="Ink 151"/>
              <p14:cNvContentPartPr/>
              <p14:nvPr/>
            </p14:nvContentPartPr>
            <p14:xfrm>
              <a:off x="1244512" y="3026611"/>
              <a:ext cx="99360" cy="1368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43432" y="3025531"/>
                <a:ext cx="10116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3" name="Ink 152"/>
              <p14:cNvContentPartPr/>
              <p14:nvPr/>
            </p14:nvContentPartPr>
            <p14:xfrm>
              <a:off x="1394632" y="2957131"/>
              <a:ext cx="11520" cy="14112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93192" y="2954611"/>
                <a:ext cx="144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4" name="Ink 153"/>
              <p14:cNvContentPartPr/>
              <p14:nvPr/>
            </p14:nvContentPartPr>
            <p14:xfrm>
              <a:off x="906832" y="1872451"/>
              <a:ext cx="78480" cy="540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5752" y="1871371"/>
                <a:ext cx="8028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5" name="Ink 154"/>
              <p14:cNvContentPartPr/>
              <p14:nvPr/>
            </p14:nvContentPartPr>
            <p14:xfrm>
              <a:off x="1047592" y="1788571"/>
              <a:ext cx="6840" cy="12852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6152" y="1786771"/>
                <a:ext cx="93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6" name="Ink 155"/>
              <p14:cNvContentPartPr/>
              <p14:nvPr/>
            </p14:nvContentPartPr>
            <p14:xfrm>
              <a:off x="39952" y="1682371"/>
              <a:ext cx="54000" cy="1224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872" y="1680931"/>
                <a:ext cx="5544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7" name="Ink 156"/>
              <p14:cNvContentPartPr/>
              <p14:nvPr/>
            </p14:nvContentPartPr>
            <p14:xfrm>
              <a:off x="155152" y="1614331"/>
              <a:ext cx="32400" cy="13032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4072" y="1611811"/>
                <a:ext cx="34560" cy="13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/>
          <p:cNvGrpSpPr/>
          <p:nvPr/>
        </p:nvGrpSpPr>
        <p:grpSpPr>
          <a:xfrm>
            <a:off x="63536" y="2908531"/>
            <a:ext cx="469800" cy="147600"/>
            <a:chOff x="22672" y="2908531"/>
            <a:chExt cx="469800" cy="1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8" name="Ink 157"/>
                <p14:cNvContentPartPr/>
                <p14:nvPr/>
              </p14:nvContentPartPr>
              <p14:xfrm>
                <a:off x="141832" y="2918971"/>
                <a:ext cx="23760" cy="137160"/>
              </p14:xfrm>
            </p:contentPart>
          </mc:Choice>
          <mc:Fallback xmlns="">
            <p:pic>
              <p:nvPicPr>
                <p:cNvPr id="158" name="Ink 157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0752" y="2916811"/>
                  <a:ext cx="25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9" name="Ink 158"/>
                <p14:cNvContentPartPr/>
                <p14:nvPr/>
              </p14:nvContentPartPr>
              <p14:xfrm>
                <a:off x="181792" y="2908891"/>
                <a:ext cx="60120" cy="124920"/>
              </p14:xfrm>
            </p:contentPart>
          </mc:Choice>
          <mc:Fallback xmlns="">
            <p:pic>
              <p:nvPicPr>
                <p:cNvPr id="159" name="Ink 158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0712" y="2906731"/>
                  <a:ext cx="61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0" name="Ink 159"/>
                <p14:cNvContentPartPr/>
                <p14:nvPr/>
              </p14:nvContentPartPr>
              <p14:xfrm>
                <a:off x="310312" y="2965411"/>
                <a:ext cx="45720" cy="10440"/>
              </p14:xfrm>
            </p:contentPart>
          </mc:Choice>
          <mc:Fallback xmlns="">
            <p:pic>
              <p:nvPicPr>
                <p:cNvPr id="160" name="Ink 159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9232" y="2962891"/>
                  <a:ext cx="478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1" name="Ink 160"/>
                <p14:cNvContentPartPr/>
                <p14:nvPr/>
              </p14:nvContentPartPr>
              <p14:xfrm>
                <a:off x="412912" y="2908531"/>
                <a:ext cx="79560" cy="131760"/>
              </p14:xfrm>
            </p:contentPart>
          </mc:Choice>
          <mc:Fallback xmlns="">
            <p:pic>
              <p:nvPicPr>
                <p:cNvPr id="161" name="Ink 160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1832" y="2906011"/>
                  <a:ext cx="81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62" name="Ink 161"/>
                <p14:cNvContentPartPr/>
                <p14:nvPr/>
              </p14:nvContentPartPr>
              <p14:xfrm>
                <a:off x="22672" y="2974051"/>
                <a:ext cx="90360" cy="9360"/>
              </p14:xfrm>
            </p:contentPart>
          </mc:Choice>
          <mc:Fallback xmlns="">
            <p:pic>
              <p:nvPicPr>
                <p:cNvPr id="162" name="Ink 161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592" y="2973691"/>
                  <a:ext cx="928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3" name="Ink 162"/>
                <p14:cNvContentPartPr/>
                <p14:nvPr/>
              </p14:nvContentPartPr>
              <p14:xfrm>
                <a:off x="61552" y="2924011"/>
                <a:ext cx="3960" cy="107280"/>
              </p14:xfrm>
            </p:contentPart>
          </mc:Choice>
          <mc:Fallback xmlns="">
            <p:pic>
              <p:nvPicPr>
                <p:cNvPr id="163" name="Ink 162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472" y="2921491"/>
                  <a:ext cx="648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/>
          <p:cNvGrpSpPr/>
          <p:nvPr/>
        </p:nvGrpSpPr>
        <p:grpSpPr>
          <a:xfrm>
            <a:off x="2448688" y="1424594"/>
            <a:ext cx="2006308" cy="1687733"/>
            <a:chOff x="2448688" y="1424594"/>
            <a:chExt cx="2006308" cy="168773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/>
                <p14:cNvContentPartPr/>
                <p14:nvPr/>
              </p14:nvContentPartPr>
              <p14:xfrm>
                <a:off x="3237808" y="3111967"/>
                <a:ext cx="360" cy="36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36728" y="3110167"/>
                  <a:ext cx="2160" cy="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/>
                <p14:cNvContentPartPr/>
                <p14:nvPr/>
              </p14:nvContentPartPr>
              <p14:xfrm>
                <a:off x="2522197" y="1941960"/>
                <a:ext cx="56520" cy="8388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20757" y="1939800"/>
                  <a:ext cx="59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/>
                <p14:cNvContentPartPr/>
                <p14:nvPr/>
              </p14:nvContentPartPr>
              <p14:xfrm>
                <a:off x="2626957" y="2008560"/>
                <a:ext cx="11160" cy="1764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25877" y="2006400"/>
                  <a:ext cx="12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/>
                <p14:cNvContentPartPr/>
                <p14:nvPr/>
              </p14:nvContentPartPr>
              <p14:xfrm>
                <a:off x="2690677" y="1879680"/>
                <a:ext cx="51480" cy="14868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89237" y="1877160"/>
                  <a:ext cx="53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/>
                <p14:cNvContentPartPr/>
                <p14:nvPr/>
              </p14:nvContentPartPr>
              <p14:xfrm>
                <a:off x="2649997" y="1942680"/>
                <a:ext cx="91800" cy="1332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48917" y="1940160"/>
                  <a:ext cx="93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/>
                <p14:cNvContentPartPr/>
                <p14:nvPr/>
              </p14:nvContentPartPr>
              <p14:xfrm>
                <a:off x="2818117" y="1948080"/>
                <a:ext cx="2520" cy="1800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16677" y="1945560"/>
                  <a:ext cx="5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/>
                <p14:cNvContentPartPr/>
                <p14:nvPr/>
              </p14:nvContentPartPr>
              <p14:xfrm>
                <a:off x="2816677" y="2019360"/>
                <a:ext cx="3960" cy="396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15597" y="2017200"/>
                  <a:ext cx="5760" cy="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/>
                <p14:cNvContentPartPr/>
                <p14:nvPr/>
              </p14:nvContentPartPr>
              <p14:xfrm>
                <a:off x="3068317" y="1907760"/>
                <a:ext cx="87120" cy="12312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67237" y="1905240"/>
                  <a:ext cx="89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/>
                <p14:cNvContentPartPr/>
                <p14:nvPr/>
              </p14:nvContentPartPr>
              <p14:xfrm>
                <a:off x="3241117" y="1934400"/>
                <a:ext cx="55080" cy="7056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40037" y="1931880"/>
                  <a:ext cx="57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/>
                <p14:cNvContentPartPr/>
                <p14:nvPr/>
              </p14:nvContentPartPr>
              <p14:xfrm>
                <a:off x="3231397" y="2009280"/>
                <a:ext cx="58680" cy="2448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29957" y="2006760"/>
                  <a:ext cx="60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/>
                <p14:cNvContentPartPr/>
                <p14:nvPr/>
              </p14:nvContentPartPr>
              <p14:xfrm>
                <a:off x="3410317" y="1840440"/>
                <a:ext cx="65520" cy="22536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08877" y="1837920"/>
                  <a:ext cx="68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/>
                <p14:cNvContentPartPr/>
                <p14:nvPr/>
              </p14:nvContentPartPr>
              <p14:xfrm>
                <a:off x="3382957" y="1970040"/>
                <a:ext cx="82440" cy="1944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81517" y="1967520"/>
                  <a:ext cx="84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/>
                <p14:cNvContentPartPr/>
                <p14:nvPr/>
              </p14:nvContentPartPr>
              <p14:xfrm>
                <a:off x="3491677" y="2005320"/>
                <a:ext cx="41400" cy="4788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90237" y="2002800"/>
                  <a:ext cx="432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/>
                <p14:cNvContentPartPr/>
                <p14:nvPr/>
              </p14:nvContentPartPr>
              <p14:xfrm>
                <a:off x="3510037" y="1975440"/>
                <a:ext cx="17280" cy="936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08957" y="1972560"/>
                  <a:ext cx="187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/>
                <p14:cNvContentPartPr/>
                <p14:nvPr/>
              </p14:nvContentPartPr>
              <p14:xfrm>
                <a:off x="3547837" y="2006760"/>
                <a:ext cx="35640" cy="14976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46757" y="2004240"/>
                  <a:ext cx="37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/>
                <p14:cNvContentPartPr/>
                <p14:nvPr/>
              </p14:nvContentPartPr>
              <p14:xfrm>
                <a:off x="3583837" y="1963200"/>
                <a:ext cx="14400" cy="252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82397" y="1960680"/>
                  <a:ext cx="16200" cy="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/>
                <p14:cNvContentPartPr/>
                <p14:nvPr/>
              </p14:nvContentPartPr>
              <p14:xfrm>
                <a:off x="3700837" y="1922520"/>
                <a:ext cx="59040" cy="7272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99757" y="1920000"/>
                  <a:ext cx="61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/>
                <p14:cNvContentPartPr/>
                <p14:nvPr/>
              </p14:nvContentPartPr>
              <p14:xfrm>
                <a:off x="3677797" y="2006760"/>
                <a:ext cx="74520" cy="1908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76357" y="2004240"/>
                  <a:ext cx="76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/>
                <p14:cNvContentPartPr/>
                <p14:nvPr/>
              </p14:nvContentPartPr>
              <p14:xfrm>
                <a:off x="3020034" y="2286008"/>
                <a:ext cx="14760" cy="504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19314" y="2284568"/>
                  <a:ext cx="1620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/>
                <p14:cNvContentPartPr/>
                <p14:nvPr/>
              </p14:nvContentPartPr>
              <p14:xfrm>
                <a:off x="2865234" y="2281688"/>
                <a:ext cx="223560" cy="20124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63794" y="2279168"/>
                  <a:ext cx="2264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/>
                <p14:cNvContentPartPr/>
                <p14:nvPr/>
              </p14:nvContentPartPr>
              <p14:xfrm>
                <a:off x="2859114" y="2579048"/>
                <a:ext cx="33120" cy="4176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57674" y="2576528"/>
                  <a:ext cx="34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/>
                <p14:cNvContentPartPr/>
                <p14:nvPr/>
              </p14:nvContentPartPr>
              <p14:xfrm>
                <a:off x="2871714" y="2521808"/>
                <a:ext cx="4680" cy="792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70634" y="2519288"/>
                  <a:ext cx="6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/>
                <p14:cNvContentPartPr/>
                <p14:nvPr/>
              </p14:nvContentPartPr>
              <p14:xfrm>
                <a:off x="2927514" y="2549168"/>
                <a:ext cx="78480" cy="5832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26074" y="2546648"/>
                  <a:ext cx="806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/>
                <p14:cNvContentPartPr/>
                <p14:nvPr/>
              </p14:nvContentPartPr>
              <p14:xfrm>
                <a:off x="2935794" y="2577248"/>
                <a:ext cx="64800" cy="684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34714" y="2576168"/>
                  <a:ext cx="662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/>
                <p14:cNvContentPartPr/>
                <p14:nvPr/>
              </p14:nvContentPartPr>
              <p14:xfrm>
                <a:off x="3068634" y="2523968"/>
                <a:ext cx="21600" cy="8748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67194" y="2521448"/>
                  <a:ext cx="24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/>
                <p14:cNvContentPartPr/>
                <p14:nvPr/>
              </p14:nvContentPartPr>
              <p14:xfrm>
                <a:off x="3057834" y="2514968"/>
                <a:ext cx="91440" cy="2880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56394" y="2512088"/>
                  <a:ext cx="93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/>
                <p14:cNvContentPartPr/>
                <p14:nvPr/>
              </p14:nvContentPartPr>
              <p14:xfrm>
                <a:off x="3041994" y="2605328"/>
                <a:ext cx="78120" cy="1224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40914" y="2604608"/>
                  <a:ext cx="795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/>
                <p14:cNvContentPartPr/>
                <p14:nvPr/>
              </p14:nvContentPartPr>
              <p14:xfrm>
                <a:off x="3165474" y="2512088"/>
                <a:ext cx="30960" cy="8856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64034" y="2509568"/>
                  <a:ext cx="33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/>
                <p14:cNvContentPartPr/>
                <p14:nvPr/>
              </p14:nvContentPartPr>
              <p14:xfrm>
                <a:off x="3176994" y="2567528"/>
                <a:ext cx="52200" cy="11844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75914" y="2565368"/>
                  <a:ext cx="54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/>
                <p14:cNvContentPartPr/>
                <p14:nvPr/>
              </p14:nvContentPartPr>
              <p14:xfrm>
                <a:off x="3229194" y="2514968"/>
                <a:ext cx="10800" cy="1188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27754" y="2512088"/>
                  <a:ext cx="136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/>
                <p14:cNvContentPartPr/>
                <p14:nvPr/>
              </p14:nvContentPartPr>
              <p14:xfrm>
                <a:off x="3269514" y="2492288"/>
                <a:ext cx="32400" cy="14328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68794" y="2489768"/>
                  <a:ext cx="34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/>
                <p14:cNvContentPartPr/>
                <p14:nvPr/>
              </p14:nvContentPartPr>
              <p14:xfrm>
                <a:off x="3380394" y="2288528"/>
                <a:ext cx="78480" cy="20088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379314" y="2286008"/>
                  <a:ext cx="81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/>
                <p14:cNvContentPartPr/>
                <p14:nvPr/>
              </p14:nvContentPartPr>
              <p14:xfrm>
                <a:off x="3363474" y="2391128"/>
                <a:ext cx="78840" cy="1908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62034" y="2390408"/>
                  <a:ext cx="80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/>
                <p14:cNvContentPartPr/>
                <p14:nvPr/>
              </p14:nvContentPartPr>
              <p14:xfrm>
                <a:off x="3447714" y="2486528"/>
                <a:ext cx="29880" cy="5904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46274" y="2484008"/>
                  <a:ext cx="32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/>
                <p14:cNvContentPartPr/>
                <p14:nvPr/>
              </p14:nvContentPartPr>
              <p14:xfrm>
                <a:off x="3461394" y="2433608"/>
                <a:ext cx="15840" cy="2088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60314" y="2430728"/>
                  <a:ext cx="17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/>
                <p14:cNvContentPartPr/>
                <p14:nvPr/>
              </p14:nvContentPartPr>
              <p14:xfrm>
                <a:off x="3467154" y="2481848"/>
                <a:ext cx="66240" cy="12888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465714" y="2479688"/>
                  <a:ext cx="69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/>
                <p14:cNvContentPartPr/>
                <p14:nvPr/>
              </p14:nvContentPartPr>
              <p14:xfrm>
                <a:off x="3535554" y="2425328"/>
                <a:ext cx="4320" cy="720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34474" y="2422808"/>
                  <a:ext cx="648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/>
                <p14:cNvContentPartPr/>
                <p14:nvPr/>
              </p14:nvContentPartPr>
              <p14:xfrm>
                <a:off x="3629154" y="2406608"/>
                <a:ext cx="69840" cy="468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27714" y="2403728"/>
                  <a:ext cx="7236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/>
                <p14:cNvContentPartPr/>
                <p14:nvPr/>
              </p14:nvContentPartPr>
              <p14:xfrm>
                <a:off x="3623034" y="2447288"/>
                <a:ext cx="59760" cy="468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21954" y="2446568"/>
                  <a:ext cx="6120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/>
                <p14:cNvContentPartPr/>
                <p14:nvPr/>
              </p14:nvContentPartPr>
              <p14:xfrm>
                <a:off x="3748314" y="2595248"/>
                <a:ext cx="33480" cy="46080"/>
              </p14:xfrm>
            </p:contentPart>
          </mc:Choice>
          <mc:Fallback xmlns="">
            <p:pic>
              <p:nvPicPr>
                <p:cNvPr id="79" name="Ink 78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47234" y="2592728"/>
                  <a:ext cx="34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/>
                <p14:cNvContentPartPr/>
                <p14:nvPr/>
              </p14:nvContentPartPr>
              <p14:xfrm>
                <a:off x="3771714" y="2547008"/>
                <a:ext cx="11160" cy="10800"/>
              </p14:xfrm>
            </p:contentPart>
          </mc:Choice>
          <mc:Fallback xmlns="">
            <p:pic>
              <p:nvPicPr>
                <p:cNvPr id="80" name="Ink 79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770634" y="2544488"/>
                  <a:ext cx="129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/>
                <p14:cNvContentPartPr/>
                <p14:nvPr/>
              </p14:nvContentPartPr>
              <p14:xfrm>
                <a:off x="3818514" y="2568968"/>
                <a:ext cx="60480" cy="54000"/>
              </p14:xfrm>
            </p:contentPart>
          </mc:Choice>
          <mc:Fallback xmlns="">
            <p:pic>
              <p:nvPicPr>
                <p:cNvPr id="81" name="Ink 80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817434" y="2566448"/>
                  <a:ext cx="61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Ink 81"/>
                <p14:cNvContentPartPr/>
                <p14:nvPr/>
              </p14:nvContentPartPr>
              <p14:xfrm>
                <a:off x="3826434" y="2590928"/>
                <a:ext cx="70560" cy="936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24994" y="2590208"/>
                  <a:ext cx="72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/>
                <p14:cNvContentPartPr/>
                <p14:nvPr/>
              </p14:nvContentPartPr>
              <p14:xfrm>
                <a:off x="3922554" y="2540168"/>
                <a:ext cx="75960" cy="98280"/>
              </p14:xfrm>
            </p:contentPart>
          </mc:Choice>
          <mc:Fallback xmlns="">
            <p:pic>
              <p:nvPicPr>
                <p:cNvPr id="83" name="Ink 82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21114" y="2537288"/>
                  <a:ext cx="78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/>
                <p14:cNvContentPartPr/>
                <p14:nvPr/>
              </p14:nvContentPartPr>
              <p14:xfrm>
                <a:off x="4028754" y="2539808"/>
                <a:ext cx="50760" cy="101520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27314" y="2537288"/>
                  <a:ext cx="536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/>
                <p14:cNvContentPartPr/>
                <p14:nvPr/>
              </p14:nvContentPartPr>
              <p14:xfrm>
                <a:off x="4046394" y="2587688"/>
                <a:ext cx="68400" cy="117360"/>
              </p14:xfrm>
            </p:contentPart>
          </mc:Choice>
          <mc:Fallback xmlns="">
            <p:pic>
              <p:nvPicPr>
                <p:cNvPr id="85" name="Ink 84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44954" y="2585528"/>
                  <a:ext cx="70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Ink 85"/>
                <p14:cNvContentPartPr/>
                <p14:nvPr/>
              </p14:nvContentPartPr>
              <p14:xfrm>
                <a:off x="4114434" y="2541968"/>
                <a:ext cx="9000" cy="11880"/>
              </p14:xfrm>
            </p:contentPart>
          </mc:Choice>
          <mc:Fallback xmlns="">
            <p:pic>
              <p:nvPicPr>
                <p:cNvPr id="86" name="Ink 85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13354" y="2539448"/>
                  <a:ext cx="104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Ink 86"/>
                <p14:cNvContentPartPr/>
                <p14:nvPr/>
              </p14:nvContentPartPr>
              <p14:xfrm>
                <a:off x="4146114" y="2527208"/>
                <a:ext cx="34560" cy="127080"/>
              </p14:xfrm>
            </p:contentPart>
          </mc:Choice>
          <mc:Fallback xmlns="">
            <p:pic>
              <p:nvPicPr>
                <p:cNvPr id="87" name="Ink 86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45754" y="2525048"/>
                  <a:ext cx="36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Ink 87"/>
                <p14:cNvContentPartPr/>
                <p14:nvPr/>
              </p14:nvContentPartPr>
              <p14:xfrm>
                <a:off x="4211274" y="2276648"/>
                <a:ext cx="75240" cy="224280"/>
              </p14:xfrm>
            </p:contentPart>
          </mc:Choice>
          <mc:Fallback xmlns="">
            <p:pic>
              <p:nvPicPr>
                <p:cNvPr id="88" name="Ink 87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210194" y="2274128"/>
                  <a:ext cx="77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Ink 88"/>
                <p14:cNvContentPartPr/>
                <p14:nvPr/>
              </p14:nvContentPartPr>
              <p14:xfrm>
                <a:off x="4185354" y="2404088"/>
                <a:ext cx="80280" cy="13320"/>
              </p14:xfrm>
            </p:contentPart>
          </mc:Choice>
          <mc:Fallback xmlns="">
            <p:pic>
              <p:nvPicPr>
                <p:cNvPr id="89" name="Ink 88"/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84274" y="2401568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0" name="Ink 89"/>
                <p14:cNvContentPartPr/>
                <p14:nvPr/>
              </p14:nvContentPartPr>
              <p14:xfrm>
                <a:off x="4260594" y="2498048"/>
                <a:ext cx="41760" cy="128160"/>
              </p14:xfrm>
            </p:contentPart>
          </mc:Choice>
          <mc:Fallback xmlns="">
            <p:pic>
              <p:nvPicPr>
                <p:cNvPr id="90" name="Ink 89"/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59514" y="2495888"/>
                  <a:ext cx="44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1" name="Ink 90"/>
                <p14:cNvContentPartPr/>
                <p14:nvPr/>
              </p14:nvContentPartPr>
              <p14:xfrm>
                <a:off x="4307754" y="2447288"/>
                <a:ext cx="7560" cy="10080"/>
              </p14:xfrm>
            </p:contentPart>
          </mc:Choice>
          <mc:Fallback xmlns="">
            <p:pic>
              <p:nvPicPr>
                <p:cNvPr id="91" name="Ink 90"/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06674" y="2444768"/>
                  <a:ext cx="90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" name="Ink 91"/>
                <p14:cNvContentPartPr/>
                <p14:nvPr/>
              </p14:nvContentPartPr>
              <p14:xfrm>
                <a:off x="4364994" y="2504528"/>
                <a:ext cx="360" cy="360"/>
              </p14:xfrm>
            </p:contentPart>
          </mc:Choice>
          <mc:Fallback xmlns="">
            <p:pic>
              <p:nvPicPr>
                <p:cNvPr id="92" name="Ink 91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63914" y="2502368"/>
                  <a:ext cx="2520" cy="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3" name="Ink 92"/>
                <p14:cNvContentPartPr/>
                <p14:nvPr/>
              </p14:nvContentPartPr>
              <p14:xfrm>
                <a:off x="4260954" y="2538008"/>
                <a:ext cx="41400" cy="87840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259874" y="2535488"/>
                  <a:ext cx="43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4" name="Ink 93"/>
                <p14:cNvContentPartPr/>
                <p14:nvPr/>
              </p14:nvContentPartPr>
              <p14:xfrm>
                <a:off x="4307754" y="2447288"/>
                <a:ext cx="7560" cy="10080"/>
              </p14:xfrm>
            </p:contentPart>
          </mc:Choice>
          <mc:Fallback xmlns="">
            <p:pic>
              <p:nvPicPr>
                <p:cNvPr id="94" name="Ink 93"/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06674" y="2444768"/>
                  <a:ext cx="90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5" name="Ink 94"/>
                <p14:cNvContentPartPr/>
                <p14:nvPr/>
              </p14:nvContentPartPr>
              <p14:xfrm>
                <a:off x="4353114" y="2503448"/>
                <a:ext cx="45360" cy="61560"/>
              </p14:xfrm>
            </p:contentPart>
          </mc:Choice>
          <mc:Fallback xmlns="">
            <p:pic>
              <p:nvPicPr>
                <p:cNvPr id="95" name="Ink 94"/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351674" y="2500928"/>
                  <a:ext cx="47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6" name="Ink 95"/>
                <p14:cNvContentPartPr/>
                <p14:nvPr/>
              </p14:nvContentPartPr>
              <p14:xfrm>
                <a:off x="4370754" y="2442968"/>
                <a:ext cx="9360" cy="6840"/>
              </p14:xfrm>
            </p:contentPart>
          </mc:Choice>
          <mc:Fallback xmlns="">
            <p:pic>
              <p:nvPicPr>
                <p:cNvPr id="96" name="Ink 95"/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369314" y="2440448"/>
                  <a:ext cx="115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7" name="Ink 96"/>
                <p14:cNvContentPartPr/>
                <p14:nvPr/>
              </p14:nvContentPartPr>
              <p14:xfrm>
                <a:off x="2498626" y="2283848"/>
                <a:ext cx="62280" cy="217440"/>
              </p14:xfrm>
            </p:contentPart>
          </mc:Choice>
          <mc:Fallback xmlns="">
            <p:pic>
              <p:nvPicPr>
                <p:cNvPr id="97" name="Ink 96"/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497186" y="2281688"/>
                  <a:ext cx="64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8" name="Ink 97"/>
                <p14:cNvContentPartPr/>
                <p14:nvPr/>
              </p14:nvContentPartPr>
              <p14:xfrm>
                <a:off x="2520226" y="2386808"/>
                <a:ext cx="88920" cy="106920"/>
              </p14:xfrm>
            </p:contentPart>
          </mc:Choice>
          <mc:Fallback xmlns="">
            <p:pic>
              <p:nvPicPr>
                <p:cNvPr id="98" name="Ink 97"/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518786" y="2384288"/>
                  <a:ext cx="91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0" name="Ink 99"/>
                <p14:cNvContentPartPr/>
                <p14:nvPr/>
              </p14:nvContentPartPr>
              <p14:xfrm>
                <a:off x="2651986" y="2477888"/>
                <a:ext cx="14760" cy="5040"/>
              </p14:xfrm>
            </p:contentPart>
          </mc:Choice>
          <mc:Fallback xmlns="">
            <p:pic>
              <p:nvPicPr>
                <p:cNvPr id="100" name="Ink 99"/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650906" y="2475728"/>
                  <a:ext cx="1584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1" name="Ink 100"/>
                <p14:cNvContentPartPr/>
                <p14:nvPr/>
              </p14:nvContentPartPr>
              <p14:xfrm>
                <a:off x="2733346" y="2397608"/>
                <a:ext cx="90000" cy="7560"/>
              </p14:xfrm>
            </p:contentPart>
          </mc:Choice>
          <mc:Fallback xmlns="">
            <p:pic>
              <p:nvPicPr>
                <p:cNvPr id="101" name="Ink 100"/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731906" y="2396168"/>
                  <a:ext cx="928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2" name="Ink 101"/>
                <p14:cNvContentPartPr/>
                <p14:nvPr/>
              </p14:nvContentPartPr>
              <p14:xfrm>
                <a:off x="2754946" y="2363768"/>
                <a:ext cx="27360" cy="92520"/>
              </p14:xfrm>
            </p:contentPart>
          </mc:Choice>
          <mc:Fallback xmlns="">
            <p:pic>
              <p:nvPicPr>
                <p:cNvPr id="102" name="Ink 101"/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753506" y="2361248"/>
                  <a:ext cx="29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3" name="Ink 102"/>
                <p14:cNvContentPartPr/>
                <p14:nvPr/>
              </p14:nvContentPartPr>
              <p14:xfrm>
                <a:off x="3005994" y="1461674"/>
                <a:ext cx="112680" cy="106560"/>
              </p14:xfrm>
            </p:contentPart>
          </mc:Choice>
          <mc:Fallback xmlns="">
            <p:pic>
              <p:nvPicPr>
                <p:cNvPr id="103" name="Ink 102"/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004914" y="1459514"/>
                  <a:ext cx="114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4" name="Ink 103"/>
                <p14:cNvContentPartPr/>
                <p14:nvPr/>
              </p14:nvContentPartPr>
              <p14:xfrm>
                <a:off x="3168714" y="1425674"/>
                <a:ext cx="14040" cy="60480"/>
              </p14:xfrm>
            </p:contentPart>
          </mc:Choice>
          <mc:Fallback xmlns="">
            <p:pic>
              <p:nvPicPr>
                <p:cNvPr id="104" name="Ink 103"/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167634" y="1423514"/>
                  <a:ext cx="162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5" name="Ink 104"/>
                <p14:cNvContentPartPr/>
                <p14:nvPr/>
              </p14:nvContentPartPr>
              <p14:xfrm>
                <a:off x="3134154" y="1424594"/>
                <a:ext cx="108720" cy="6480"/>
              </p14:xfrm>
            </p:contentPart>
          </mc:Choice>
          <mc:Fallback xmlns="">
            <p:pic>
              <p:nvPicPr>
                <p:cNvPr id="105" name="Ink 104"/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133074" y="1423874"/>
                  <a:ext cx="1105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7" name="Ink 106"/>
                <p14:cNvContentPartPr/>
                <p14:nvPr/>
              </p14:nvContentPartPr>
              <p14:xfrm>
                <a:off x="3249354" y="1525394"/>
                <a:ext cx="90360" cy="18360"/>
              </p14:xfrm>
            </p:contentPart>
          </mc:Choice>
          <mc:Fallback xmlns="">
            <p:pic>
              <p:nvPicPr>
                <p:cNvPr id="107" name="Ink 106"/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248274" y="1523954"/>
                  <a:ext cx="921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8" name="Ink 107"/>
                <p14:cNvContentPartPr/>
                <p14:nvPr/>
              </p14:nvContentPartPr>
              <p14:xfrm>
                <a:off x="3783650" y="2253272"/>
                <a:ext cx="228240" cy="222480"/>
              </p14:xfrm>
            </p:contentPart>
          </mc:Choice>
          <mc:Fallback xmlns="">
            <p:pic>
              <p:nvPicPr>
                <p:cNvPr id="108" name="Ink 107"/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82570" y="2250752"/>
                  <a:ext cx="230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9" name="Ink 108"/>
                <p14:cNvContentPartPr/>
                <p14:nvPr/>
              </p14:nvContentPartPr>
              <p14:xfrm>
                <a:off x="2538770" y="1446872"/>
                <a:ext cx="160920" cy="125640"/>
              </p14:xfrm>
            </p:contentPart>
          </mc:Choice>
          <mc:Fallback xmlns="">
            <p:pic>
              <p:nvPicPr>
                <p:cNvPr id="109" name="Ink 108"/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537690" y="1444352"/>
                  <a:ext cx="16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0" name="Ink 109"/>
                <p14:cNvContentPartPr/>
                <p14:nvPr/>
              </p14:nvContentPartPr>
              <p14:xfrm>
                <a:off x="2737490" y="1514552"/>
                <a:ext cx="7200" cy="33840"/>
              </p14:xfrm>
            </p:contentPart>
          </mc:Choice>
          <mc:Fallback xmlns="">
            <p:pic>
              <p:nvPicPr>
                <p:cNvPr id="110" name="Ink 109"/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736050" y="1512032"/>
                  <a:ext cx="9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1" name="Ink 110"/>
                <p14:cNvContentPartPr/>
                <p14:nvPr/>
              </p14:nvContentPartPr>
              <p14:xfrm>
                <a:off x="2742890" y="1475312"/>
                <a:ext cx="9360" cy="8280"/>
              </p14:xfrm>
            </p:contentPart>
          </mc:Choice>
          <mc:Fallback xmlns="">
            <p:pic>
              <p:nvPicPr>
                <p:cNvPr id="111" name="Ink 110"/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741810" y="1472792"/>
                  <a:ext cx="11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2" name="Ink 111"/>
                <p14:cNvContentPartPr/>
                <p14:nvPr/>
              </p14:nvContentPartPr>
              <p14:xfrm>
                <a:off x="2779970" y="1481072"/>
                <a:ext cx="69840" cy="79560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778890" y="1478552"/>
                  <a:ext cx="72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3" name="Ink 112"/>
                <p14:cNvContentPartPr/>
                <p14:nvPr/>
              </p14:nvContentPartPr>
              <p14:xfrm>
                <a:off x="2683850" y="1612472"/>
                <a:ext cx="58680" cy="151560"/>
              </p14:xfrm>
            </p:contentPart>
          </mc:Choice>
          <mc:Fallback xmlns="">
            <p:pic>
              <p:nvPicPr>
                <p:cNvPr id="113" name="Ink 112"/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682410" y="1609952"/>
                  <a:ext cx="61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4" name="Ink 113"/>
                <p14:cNvContentPartPr/>
                <p14:nvPr/>
              </p14:nvContentPartPr>
              <p14:xfrm>
                <a:off x="2665130" y="1700672"/>
                <a:ext cx="72720" cy="1512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664050" y="1699952"/>
                  <a:ext cx="738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6" name="Ink 115"/>
                <p14:cNvContentPartPr/>
                <p14:nvPr/>
              </p14:nvContentPartPr>
              <p14:xfrm>
                <a:off x="2448688" y="2780047"/>
                <a:ext cx="64080" cy="193320"/>
              </p14:xfrm>
            </p:contentPart>
          </mc:Choice>
          <mc:Fallback xmlns="">
            <p:pic>
              <p:nvPicPr>
                <p:cNvPr id="116" name="Ink 115"/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447608" y="2777887"/>
                  <a:ext cx="662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7" name="Ink 116"/>
                <p14:cNvContentPartPr/>
                <p14:nvPr/>
              </p14:nvContentPartPr>
              <p14:xfrm>
                <a:off x="2473528" y="2883727"/>
                <a:ext cx="63720" cy="76320"/>
              </p14:xfrm>
            </p:contentPart>
          </mc:Choice>
          <mc:Fallback xmlns="">
            <p:pic>
              <p:nvPicPr>
                <p:cNvPr id="117" name="Ink 116"/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472448" y="2881207"/>
                  <a:ext cx="66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8" name="Ink 117"/>
                <p14:cNvContentPartPr/>
                <p14:nvPr/>
              </p14:nvContentPartPr>
              <p14:xfrm>
                <a:off x="2553808" y="2960407"/>
                <a:ext cx="53280" cy="58320"/>
              </p14:xfrm>
            </p:contentPart>
          </mc:Choice>
          <mc:Fallback xmlns="">
            <p:pic>
              <p:nvPicPr>
                <p:cNvPr id="118" name="Ink 117"/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552728" y="2958247"/>
                  <a:ext cx="554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9" name="Ink 118"/>
                <p14:cNvContentPartPr/>
                <p14:nvPr/>
              </p14:nvContentPartPr>
              <p14:xfrm>
                <a:off x="2707528" y="2894527"/>
                <a:ext cx="62640" cy="1224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706448" y="2891647"/>
                  <a:ext cx="648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0" name="Ink 119"/>
                <p14:cNvContentPartPr/>
                <p14:nvPr/>
              </p14:nvContentPartPr>
              <p14:xfrm>
                <a:off x="2715088" y="2931247"/>
                <a:ext cx="72360" cy="9000"/>
              </p14:xfrm>
            </p:contentPart>
          </mc:Choice>
          <mc:Fallback xmlns="">
            <p:pic>
              <p:nvPicPr>
                <p:cNvPr id="120" name="Ink 119"/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713648" y="2930527"/>
                  <a:ext cx="738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1" name="Ink 120"/>
                <p14:cNvContentPartPr/>
                <p14:nvPr/>
              </p14:nvContentPartPr>
              <p14:xfrm>
                <a:off x="2858008" y="2897407"/>
                <a:ext cx="66600" cy="1476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856928" y="2895967"/>
                  <a:ext cx="687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2" name="Ink 121"/>
                <p14:cNvContentPartPr/>
                <p14:nvPr/>
              </p14:nvContentPartPr>
              <p14:xfrm>
                <a:off x="2885368" y="2877967"/>
                <a:ext cx="21240" cy="6948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883928" y="2875447"/>
                  <a:ext cx="234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4" name="Ink 123"/>
                <p14:cNvContentPartPr/>
                <p14:nvPr/>
              </p14:nvContentPartPr>
              <p14:xfrm>
                <a:off x="3934076" y="2814787"/>
                <a:ext cx="62640" cy="176760"/>
              </p14:xfrm>
            </p:contentPart>
          </mc:Choice>
          <mc:Fallback xmlns="">
            <p:pic>
              <p:nvPicPr>
                <p:cNvPr id="124" name="Ink 123"/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932636" y="2812267"/>
                  <a:ext cx="65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5" name="Ink 124"/>
                <p14:cNvContentPartPr/>
                <p14:nvPr/>
              </p14:nvContentPartPr>
              <p14:xfrm>
                <a:off x="3952796" y="2876707"/>
                <a:ext cx="73440" cy="93600"/>
              </p14:xfrm>
            </p:contentPart>
          </mc:Choice>
          <mc:Fallback xmlns="">
            <p:pic>
              <p:nvPicPr>
                <p:cNvPr id="125" name="Ink 124"/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951716" y="2874187"/>
                  <a:ext cx="75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8" name="Ink 127"/>
                <p14:cNvContentPartPr/>
                <p14:nvPr/>
              </p14:nvContentPartPr>
              <p14:xfrm>
                <a:off x="4164476" y="2903347"/>
                <a:ext cx="68400" cy="540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163396" y="2900827"/>
                  <a:ext cx="7092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9" name="Ink 128"/>
                <p14:cNvContentPartPr/>
                <p14:nvPr/>
              </p14:nvContentPartPr>
              <p14:xfrm>
                <a:off x="4160876" y="2946907"/>
                <a:ext cx="85320" cy="792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159796" y="2945827"/>
                  <a:ext cx="871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0" name="Ink 129"/>
                <p14:cNvContentPartPr/>
                <p14:nvPr/>
              </p14:nvContentPartPr>
              <p14:xfrm>
                <a:off x="4315316" y="2925667"/>
                <a:ext cx="45000" cy="7200"/>
              </p14:xfrm>
            </p:contentPart>
          </mc:Choice>
          <mc:Fallback xmlns="">
            <p:pic>
              <p:nvPicPr>
                <p:cNvPr id="130" name="Ink 129"/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313876" y="2924227"/>
                  <a:ext cx="4716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1" name="Ink 130"/>
                <p14:cNvContentPartPr/>
                <p14:nvPr/>
              </p14:nvContentPartPr>
              <p14:xfrm>
                <a:off x="4377596" y="2845747"/>
                <a:ext cx="77400" cy="138960"/>
              </p14:xfrm>
            </p:contentPart>
          </mc:Choice>
          <mc:Fallback xmlns="">
            <p:pic>
              <p:nvPicPr>
                <p:cNvPr id="131" name="Ink 130"/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376156" y="2843227"/>
                  <a:ext cx="79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4" name="Ink 133"/>
                <p14:cNvContentPartPr/>
                <p14:nvPr/>
              </p14:nvContentPartPr>
              <p14:xfrm>
                <a:off x="3853792" y="1977931"/>
                <a:ext cx="71280" cy="11880"/>
              </p14:xfrm>
            </p:contentPart>
          </mc:Choice>
          <mc:Fallback xmlns="">
            <p:pic>
              <p:nvPicPr>
                <p:cNvPr id="134" name="Ink 133"/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852712" y="1977571"/>
                  <a:ext cx="73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5" name="Ink 134"/>
                <p14:cNvContentPartPr/>
                <p14:nvPr/>
              </p14:nvContentPartPr>
              <p14:xfrm>
                <a:off x="3884392" y="1945171"/>
                <a:ext cx="15120" cy="79920"/>
              </p14:xfrm>
            </p:contentPart>
          </mc:Choice>
          <mc:Fallback xmlns="">
            <p:pic>
              <p:nvPicPr>
                <p:cNvPr id="135" name="Ink 134"/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882952" y="1942651"/>
                  <a:ext cx="17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6" name="Ink 135"/>
                <p14:cNvContentPartPr/>
                <p14:nvPr/>
              </p14:nvContentPartPr>
              <p14:xfrm>
                <a:off x="3982312" y="1958851"/>
                <a:ext cx="201600" cy="5580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981232" y="1956331"/>
                  <a:ext cx="2041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6" name="Ink 165"/>
                <p14:cNvContentPartPr/>
                <p14:nvPr/>
              </p14:nvContentPartPr>
              <p14:xfrm>
                <a:off x="2972083" y="2819611"/>
                <a:ext cx="138600" cy="141480"/>
              </p14:xfrm>
            </p:contentPart>
          </mc:Choice>
          <mc:Fallback xmlns="">
            <p:pic>
              <p:nvPicPr>
                <p:cNvPr id="166" name="Ink 165"/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970643" y="2816731"/>
                  <a:ext cx="141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7" name="Ink 166"/>
                <p14:cNvContentPartPr/>
                <p14:nvPr/>
              </p14:nvContentPartPr>
              <p14:xfrm>
                <a:off x="3131923" y="2914651"/>
                <a:ext cx="47880" cy="4320"/>
              </p14:xfrm>
            </p:contentPart>
          </mc:Choice>
          <mc:Fallback xmlns="">
            <p:pic>
              <p:nvPicPr>
                <p:cNvPr id="167" name="Ink 166"/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130843" y="2913571"/>
                  <a:ext cx="5004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8" name="Ink 167"/>
                <p14:cNvContentPartPr/>
                <p14:nvPr/>
              </p14:nvContentPartPr>
              <p14:xfrm>
                <a:off x="3226603" y="2859571"/>
                <a:ext cx="15120" cy="102240"/>
              </p14:xfrm>
            </p:contentPart>
          </mc:Choice>
          <mc:Fallback xmlns="">
            <p:pic>
              <p:nvPicPr>
                <p:cNvPr id="168" name="Ink 167"/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226243" y="2857051"/>
                  <a:ext cx="16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9" name="Ink 168"/>
                <p14:cNvContentPartPr/>
                <p14:nvPr/>
              </p14:nvContentPartPr>
              <p14:xfrm>
                <a:off x="4054631" y="3003031"/>
                <a:ext cx="51120" cy="78480"/>
              </p14:xfrm>
            </p:contentPart>
          </mc:Choice>
          <mc:Fallback xmlns="">
            <p:pic>
              <p:nvPicPr>
                <p:cNvPr id="169" name="Ink 168"/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053191" y="3000871"/>
                  <a:ext cx="536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70" name="Ink 169"/>
                <p14:cNvContentPartPr/>
                <p14:nvPr/>
              </p14:nvContentPartPr>
              <p14:xfrm>
                <a:off x="4071191" y="2960551"/>
                <a:ext cx="16560" cy="19440"/>
              </p14:xfrm>
            </p:contentPart>
          </mc:Choice>
          <mc:Fallback xmlns="">
            <p:pic>
              <p:nvPicPr>
                <p:cNvPr id="170" name="Ink 169"/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069751" y="2958031"/>
                  <a:ext cx="19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1" name="Ink 170"/>
                <p14:cNvContentPartPr/>
                <p14:nvPr/>
              </p14:nvContentPartPr>
              <p14:xfrm>
                <a:off x="3558232" y="2772091"/>
                <a:ext cx="100800" cy="192600"/>
              </p14:xfrm>
            </p:contentPart>
          </mc:Choice>
          <mc:Fallback xmlns="">
            <p:pic>
              <p:nvPicPr>
                <p:cNvPr id="171" name="Ink 170"/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557152" y="2769571"/>
                  <a:ext cx="103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2" name="Ink 171"/>
                <p14:cNvContentPartPr/>
                <p14:nvPr/>
              </p14:nvContentPartPr>
              <p14:xfrm>
                <a:off x="3556072" y="2858131"/>
                <a:ext cx="91080" cy="7920"/>
              </p14:xfrm>
            </p:contentPart>
          </mc:Choice>
          <mc:Fallback xmlns="">
            <p:pic>
              <p:nvPicPr>
                <p:cNvPr id="172" name="Ink 171"/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554632" y="2855611"/>
                  <a:ext cx="936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3" name="Ink 172"/>
                <p14:cNvContentPartPr/>
                <p14:nvPr/>
              </p14:nvContentPartPr>
              <p14:xfrm>
                <a:off x="3642112" y="2909251"/>
                <a:ext cx="38160" cy="50760"/>
              </p14:xfrm>
            </p:contentPart>
          </mc:Choice>
          <mc:Fallback xmlns="">
            <p:pic>
              <p:nvPicPr>
                <p:cNvPr id="173" name="Ink 172"/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640672" y="2906731"/>
                  <a:ext cx="40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74" name="Ink 173"/>
                <p14:cNvContentPartPr/>
                <p14:nvPr/>
              </p14:nvContentPartPr>
              <p14:xfrm>
                <a:off x="3678832" y="2855611"/>
                <a:ext cx="10080" cy="17640"/>
              </p14:xfrm>
            </p:contentPart>
          </mc:Choice>
          <mc:Fallback xmlns="">
            <p:pic>
              <p:nvPicPr>
                <p:cNvPr id="174" name="Ink 173"/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677752" y="2853091"/>
                  <a:ext cx="11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75" name="Ink 174"/>
                <p14:cNvContentPartPr/>
                <p14:nvPr/>
              </p14:nvContentPartPr>
              <p14:xfrm>
                <a:off x="3712672" y="2895571"/>
                <a:ext cx="63720" cy="6480"/>
              </p14:xfrm>
            </p:contentPart>
          </mc:Choice>
          <mc:Fallback xmlns="">
            <p:pic>
              <p:nvPicPr>
                <p:cNvPr id="175" name="Ink 174"/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711592" y="2893051"/>
                  <a:ext cx="6588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6" name="Ink 175"/>
                <p14:cNvContentPartPr/>
                <p14:nvPr/>
              </p14:nvContentPartPr>
              <p14:xfrm>
                <a:off x="3713032" y="2914651"/>
                <a:ext cx="57240" cy="15120"/>
              </p14:xfrm>
            </p:contentPart>
          </mc:Choice>
          <mc:Fallback xmlns="">
            <p:pic>
              <p:nvPicPr>
                <p:cNvPr id="176" name="Ink 175"/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711952" y="2914291"/>
                  <a:ext cx="58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7" name="Ink 176"/>
                <p14:cNvContentPartPr/>
                <p14:nvPr/>
              </p14:nvContentPartPr>
              <p14:xfrm>
                <a:off x="3736432" y="2868211"/>
                <a:ext cx="39960" cy="83880"/>
              </p14:xfrm>
            </p:contentPart>
          </mc:Choice>
          <mc:Fallback xmlns="">
            <p:pic>
              <p:nvPicPr>
                <p:cNvPr id="177" name="Ink 176"/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735352" y="2866411"/>
                  <a:ext cx="41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8" name="Ink 177"/>
                <p14:cNvContentPartPr/>
                <p14:nvPr/>
              </p14:nvContentPartPr>
              <p14:xfrm>
                <a:off x="3752992" y="2872891"/>
                <a:ext cx="103680" cy="93600"/>
              </p14:xfrm>
            </p:contentPart>
          </mc:Choice>
          <mc:Fallback xmlns="">
            <p:pic>
              <p:nvPicPr>
                <p:cNvPr id="178" name="Ink 177"/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752272" y="2870371"/>
                  <a:ext cx="105840" cy="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" name="Ink 2"/>
              <p14:cNvContentPartPr/>
              <p14:nvPr/>
            </p14:nvContentPartPr>
            <p14:xfrm>
              <a:off x="2581860" y="2522643"/>
              <a:ext cx="69480" cy="116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2581860" y="2520483"/>
                <a:ext cx="69840" cy="1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03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optimal flows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00" y="289856"/>
            <a:ext cx="42845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How to solve network flow problems (min-cost flow, </a:t>
            </a:r>
            <a:r>
              <a:rPr lang="en-US" sz="1600" dirty="0" err="1" smtClean="0"/>
              <a:t>maxflow</a:t>
            </a:r>
            <a:r>
              <a:rPr lang="en-US" sz="1600" dirty="0" smtClean="0"/>
              <a:t>, shortest path)?</a:t>
            </a:r>
          </a:p>
          <a:p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Generic LP solver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Optimized LP solver (e.g. </a:t>
            </a:r>
            <a:r>
              <a:rPr lang="en-US" sz="1600" i="1" dirty="0" smtClean="0"/>
              <a:t>network simplex</a:t>
            </a:r>
            <a:r>
              <a:rPr lang="en-US" sz="1600" dirty="0" smtClean="0"/>
              <a:t>) with integer </a:t>
            </a:r>
            <a:r>
              <a:rPr lang="en-US" sz="1600" dirty="0" err="1" smtClean="0"/>
              <a:t>arithmetics</a:t>
            </a:r>
            <a:r>
              <a:rPr lang="en-US" sz="1600" dirty="0" smtClean="0"/>
              <a:t>. Interestingly, basic solutions correspond to spanning trees containing all arcs with non-zero flow.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Optimized algorithms specific to each problem (</a:t>
            </a:r>
            <a:r>
              <a:rPr lang="en-US" sz="1600" dirty="0" err="1" smtClean="0"/>
              <a:t>Dijkstra</a:t>
            </a:r>
            <a:r>
              <a:rPr lang="en-US" sz="1600" dirty="0" smtClean="0"/>
              <a:t>, Bellman-Ford, Ford-Fulkerson, push-</a:t>
            </a:r>
            <a:r>
              <a:rPr lang="en-US" sz="1600" dirty="0" err="1" smtClean="0"/>
              <a:t>relabel</a:t>
            </a:r>
            <a:r>
              <a:rPr lang="en-US" sz="1600" dirty="0" smtClean="0"/>
              <a:t>,…)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69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38171" y="2620691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918807" y="1708771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416667" y="214407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130998" y="1654024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529819" y="2882292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1961940" y="2398510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2076875" y="1585041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301732" y="1036755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423236" y="921185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186797" y="30570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1961940" y="601352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>
            <a:stCxn id="4" idx="1"/>
            <a:endCxn id="7" idx="4"/>
          </p:cNvCxnSpPr>
          <p:nvPr/>
        </p:nvCxnSpPr>
        <p:spPr>
          <a:xfrm flipH="1" flipV="1">
            <a:off x="245933" y="1885164"/>
            <a:ext cx="325902" cy="7693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0"/>
            <a:endCxn id="5" idx="3"/>
          </p:cNvCxnSpPr>
          <p:nvPr/>
        </p:nvCxnSpPr>
        <p:spPr>
          <a:xfrm flipV="1">
            <a:off x="653106" y="1906061"/>
            <a:ext cx="299364" cy="7146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7"/>
            <a:endCxn id="6" idx="3"/>
          </p:cNvCxnSpPr>
          <p:nvPr/>
        </p:nvCxnSpPr>
        <p:spPr>
          <a:xfrm flipV="1">
            <a:off x="734378" y="2341368"/>
            <a:ext cx="715952" cy="3131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" idx="5"/>
            <a:endCxn id="8" idx="2"/>
          </p:cNvCxnSpPr>
          <p:nvPr/>
        </p:nvCxnSpPr>
        <p:spPr>
          <a:xfrm>
            <a:off x="734378" y="2817982"/>
            <a:ext cx="795441" cy="1798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0"/>
            <a:endCxn id="12" idx="3"/>
          </p:cNvCxnSpPr>
          <p:nvPr/>
        </p:nvCxnSpPr>
        <p:spPr>
          <a:xfrm flipV="1">
            <a:off x="245933" y="1118475"/>
            <a:ext cx="210967" cy="5355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5" idx="5"/>
            <a:endCxn id="6" idx="1"/>
          </p:cNvCxnSpPr>
          <p:nvPr/>
        </p:nvCxnSpPr>
        <p:spPr>
          <a:xfrm>
            <a:off x="1115013" y="1906061"/>
            <a:ext cx="335317" cy="2718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5" idx="0"/>
            <a:endCxn id="11" idx="3"/>
          </p:cNvCxnSpPr>
          <p:nvPr/>
        </p:nvCxnSpPr>
        <p:spPr>
          <a:xfrm flipV="1">
            <a:off x="1033742" y="1234046"/>
            <a:ext cx="301653" cy="474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2" idx="6"/>
            <a:endCxn id="11" idx="1"/>
          </p:cNvCxnSpPr>
          <p:nvPr/>
        </p:nvCxnSpPr>
        <p:spPr>
          <a:xfrm>
            <a:off x="653106" y="1036755"/>
            <a:ext cx="682289" cy="33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2" idx="7"/>
            <a:endCxn id="14" idx="3"/>
          </p:cNvCxnSpPr>
          <p:nvPr/>
        </p:nvCxnSpPr>
        <p:spPr>
          <a:xfrm flipV="1">
            <a:off x="619443" y="502998"/>
            <a:ext cx="601017" cy="452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7" idx="7"/>
            <a:endCxn id="11" idx="2"/>
          </p:cNvCxnSpPr>
          <p:nvPr/>
        </p:nvCxnSpPr>
        <p:spPr>
          <a:xfrm flipV="1">
            <a:off x="327205" y="1152325"/>
            <a:ext cx="974527" cy="535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0"/>
            <a:endCxn id="6" idx="4"/>
          </p:cNvCxnSpPr>
          <p:nvPr/>
        </p:nvCxnSpPr>
        <p:spPr>
          <a:xfrm flipH="1" flipV="1">
            <a:off x="1531602" y="2375217"/>
            <a:ext cx="113152" cy="507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7"/>
            <a:endCxn id="9" idx="3"/>
          </p:cNvCxnSpPr>
          <p:nvPr/>
        </p:nvCxnSpPr>
        <p:spPr>
          <a:xfrm flipV="1">
            <a:off x="1726025" y="2595801"/>
            <a:ext cx="269578" cy="320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" idx="0"/>
            <a:endCxn id="10" idx="4"/>
          </p:cNvCxnSpPr>
          <p:nvPr/>
        </p:nvCxnSpPr>
        <p:spPr>
          <a:xfrm flipV="1">
            <a:off x="2076875" y="1816181"/>
            <a:ext cx="114935" cy="582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6" idx="7"/>
            <a:endCxn id="10" idx="3"/>
          </p:cNvCxnSpPr>
          <p:nvPr/>
        </p:nvCxnSpPr>
        <p:spPr>
          <a:xfrm flipV="1">
            <a:off x="1612873" y="1782332"/>
            <a:ext cx="497665" cy="395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1" idx="5"/>
            <a:endCxn id="10" idx="1"/>
          </p:cNvCxnSpPr>
          <p:nvPr/>
        </p:nvCxnSpPr>
        <p:spPr>
          <a:xfrm>
            <a:off x="1497938" y="1234045"/>
            <a:ext cx="612600" cy="384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11" idx="7"/>
            <a:endCxn id="15" idx="3"/>
          </p:cNvCxnSpPr>
          <p:nvPr/>
        </p:nvCxnSpPr>
        <p:spPr>
          <a:xfrm flipV="1">
            <a:off x="1497938" y="798643"/>
            <a:ext cx="497665" cy="271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" idx="0"/>
            <a:endCxn id="15" idx="4"/>
          </p:cNvCxnSpPr>
          <p:nvPr/>
        </p:nvCxnSpPr>
        <p:spPr>
          <a:xfrm flipH="1" flipV="1">
            <a:off x="2076875" y="832492"/>
            <a:ext cx="114935" cy="75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14" idx="5"/>
            <a:endCxn id="15" idx="2"/>
          </p:cNvCxnSpPr>
          <p:nvPr/>
        </p:nvCxnSpPr>
        <p:spPr>
          <a:xfrm>
            <a:off x="1383003" y="502998"/>
            <a:ext cx="578937" cy="213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5" idx="6"/>
            <a:endCxn id="10" idx="2"/>
          </p:cNvCxnSpPr>
          <p:nvPr/>
        </p:nvCxnSpPr>
        <p:spPr>
          <a:xfrm flipV="1">
            <a:off x="1148677" y="1700611"/>
            <a:ext cx="928198" cy="123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1" idx="0"/>
            <a:endCxn id="14" idx="4"/>
          </p:cNvCxnSpPr>
          <p:nvPr/>
        </p:nvCxnSpPr>
        <p:spPr>
          <a:xfrm flipH="1" flipV="1">
            <a:off x="1301732" y="536848"/>
            <a:ext cx="114935" cy="499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7" idx="6"/>
            <a:endCxn id="5" idx="2"/>
          </p:cNvCxnSpPr>
          <p:nvPr/>
        </p:nvCxnSpPr>
        <p:spPr>
          <a:xfrm>
            <a:off x="360868" y="1769594"/>
            <a:ext cx="557939" cy="54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6" idx="5"/>
            <a:endCxn id="9" idx="2"/>
          </p:cNvCxnSpPr>
          <p:nvPr/>
        </p:nvCxnSpPr>
        <p:spPr>
          <a:xfrm>
            <a:off x="1612873" y="2341368"/>
            <a:ext cx="349067" cy="172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2688" y="2221716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7956" y="1218507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02072" y="2887105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34686" y="2076516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69776" y="2217310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50330" y="1546176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68041" y="513749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135577" y="102014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744114" y="1201232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127236" y="1978701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679987" y="1813589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80301" y="1195945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80626" y="830884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599593" y="379376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06613" y="1316275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341028" y="635166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702648" y="870630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408799" y="2486233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83799" y="1758841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98933" y="1961424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720467" y="2206559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836476" y="266188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6" name="Заголовок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 for shortest paths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4" name="Ink 63"/>
              <p14:cNvContentPartPr/>
              <p14:nvPr/>
            </p14:nvContentPartPr>
            <p14:xfrm>
              <a:off x="3065752" y="1178738"/>
              <a:ext cx="135720" cy="19404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4312" y="1176578"/>
                <a:ext cx="138240" cy="1987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/>
          <p:cNvSpPr txBox="1"/>
          <p:nvPr/>
        </p:nvSpPr>
        <p:spPr>
          <a:xfrm>
            <a:off x="2988394" y="704068"/>
            <a:ext cx="149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non-negative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arc costs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6" name="Ink 65"/>
              <p14:cNvContentPartPr/>
              <p14:nvPr/>
            </p14:nvContentPartPr>
            <p14:xfrm>
              <a:off x="3270234" y="1364114"/>
              <a:ext cx="105840" cy="2739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8794" y="1361594"/>
                <a:ext cx="108360" cy="27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/>
          <p:cNvGrpSpPr/>
          <p:nvPr/>
        </p:nvGrpSpPr>
        <p:grpSpPr>
          <a:xfrm>
            <a:off x="2448688" y="1424594"/>
            <a:ext cx="2006308" cy="1687733"/>
            <a:chOff x="2448688" y="1424594"/>
            <a:chExt cx="2006308" cy="168773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8" name="Ink 67"/>
                <p14:cNvContentPartPr/>
                <p14:nvPr/>
              </p14:nvContentPartPr>
              <p14:xfrm>
                <a:off x="3237808" y="3111967"/>
                <a:ext cx="360" cy="36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6728" y="3110167"/>
                  <a:ext cx="2160" cy="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1" name="Ink 70"/>
                <p14:cNvContentPartPr/>
                <p14:nvPr/>
              </p14:nvContentPartPr>
              <p14:xfrm>
                <a:off x="2522197" y="1941960"/>
                <a:ext cx="56520" cy="8388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20757" y="1939800"/>
                  <a:ext cx="59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3" name="Ink 72"/>
                <p14:cNvContentPartPr/>
                <p14:nvPr/>
              </p14:nvContentPartPr>
              <p14:xfrm>
                <a:off x="2626957" y="2008560"/>
                <a:ext cx="11160" cy="1764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25877" y="2006400"/>
                  <a:ext cx="12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5" name="Ink 74"/>
                <p14:cNvContentPartPr/>
                <p14:nvPr/>
              </p14:nvContentPartPr>
              <p14:xfrm>
                <a:off x="2690677" y="1879680"/>
                <a:ext cx="51480" cy="14868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89237" y="1877160"/>
                  <a:ext cx="53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6" name="Ink 75"/>
                <p14:cNvContentPartPr/>
                <p14:nvPr/>
              </p14:nvContentPartPr>
              <p14:xfrm>
                <a:off x="2649997" y="1942680"/>
                <a:ext cx="91800" cy="1332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48917" y="1940160"/>
                  <a:ext cx="93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7" name="Ink 76"/>
                <p14:cNvContentPartPr/>
                <p14:nvPr/>
              </p14:nvContentPartPr>
              <p14:xfrm>
                <a:off x="2818117" y="1948080"/>
                <a:ext cx="2520" cy="1800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16677" y="1945560"/>
                  <a:ext cx="5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8" name="Ink 77"/>
                <p14:cNvContentPartPr/>
                <p14:nvPr/>
              </p14:nvContentPartPr>
              <p14:xfrm>
                <a:off x="2816677" y="2019360"/>
                <a:ext cx="3960" cy="396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15597" y="2017200"/>
                  <a:ext cx="5760" cy="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9" name="Ink 78"/>
                <p14:cNvContentPartPr/>
                <p14:nvPr/>
              </p14:nvContentPartPr>
              <p14:xfrm>
                <a:off x="3068317" y="1907760"/>
                <a:ext cx="87120" cy="123120"/>
              </p14:xfrm>
            </p:contentPart>
          </mc:Choice>
          <mc:Fallback xmlns="">
            <p:pic>
              <p:nvPicPr>
                <p:cNvPr id="79" name="Ink 78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67237" y="1905240"/>
                  <a:ext cx="89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0" name="Ink 79"/>
                <p14:cNvContentPartPr/>
                <p14:nvPr/>
              </p14:nvContentPartPr>
              <p14:xfrm>
                <a:off x="3241117" y="1934400"/>
                <a:ext cx="55080" cy="70560"/>
              </p14:xfrm>
            </p:contentPart>
          </mc:Choice>
          <mc:Fallback xmlns="">
            <p:pic>
              <p:nvPicPr>
                <p:cNvPr id="80" name="Ink 79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40037" y="1931880"/>
                  <a:ext cx="57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1" name="Ink 80"/>
                <p14:cNvContentPartPr/>
                <p14:nvPr/>
              </p14:nvContentPartPr>
              <p14:xfrm>
                <a:off x="3231397" y="2009280"/>
                <a:ext cx="58680" cy="24480"/>
              </p14:xfrm>
            </p:contentPart>
          </mc:Choice>
          <mc:Fallback xmlns="">
            <p:pic>
              <p:nvPicPr>
                <p:cNvPr id="81" name="Ink 80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29957" y="2006760"/>
                  <a:ext cx="60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2" name="Ink 81"/>
                <p14:cNvContentPartPr/>
                <p14:nvPr/>
              </p14:nvContentPartPr>
              <p14:xfrm>
                <a:off x="3410317" y="1840440"/>
                <a:ext cx="65520" cy="22536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08877" y="1837920"/>
                  <a:ext cx="68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3" name="Ink 82"/>
                <p14:cNvContentPartPr/>
                <p14:nvPr/>
              </p14:nvContentPartPr>
              <p14:xfrm>
                <a:off x="3382957" y="1970040"/>
                <a:ext cx="82440" cy="19440"/>
              </p14:xfrm>
            </p:contentPart>
          </mc:Choice>
          <mc:Fallback xmlns="">
            <p:pic>
              <p:nvPicPr>
                <p:cNvPr id="83" name="Ink 82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81517" y="1967520"/>
                  <a:ext cx="84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4" name="Ink 83"/>
                <p14:cNvContentPartPr/>
                <p14:nvPr/>
              </p14:nvContentPartPr>
              <p14:xfrm>
                <a:off x="3491677" y="2005320"/>
                <a:ext cx="41400" cy="47880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90237" y="2002800"/>
                  <a:ext cx="432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5" name="Ink 84"/>
                <p14:cNvContentPartPr/>
                <p14:nvPr/>
              </p14:nvContentPartPr>
              <p14:xfrm>
                <a:off x="3510037" y="1975440"/>
                <a:ext cx="17280" cy="9360"/>
              </p14:xfrm>
            </p:contentPart>
          </mc:Choice>
          <mc:Fallback xmlns="">
            <p:pic>
              <p:nvPicPr>
                <p:cNvPr id="85" name="Ink 84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08957" y="1972560"/>
                  <a:ext cx="187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6" name="Ink 85"/>
                <p14:cNvContentPartPr/>
                <p14:nvPr/>
              </p14:nvContentPartPr>
              <p14:xfrm>
                <a:off x="3547837" y="2006760"/>
                <a:ext cx="35640" cy="149760"/>
              </p14:xfrm>
            </p:contentPart>
          </mc:Choice>
          <mc:Fallback xmlns="">
            <p:pic>
              <p:nvPicPr>
                <p:cNvPr id="86" name="Ink 85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46757" y="2004240"/>
                  <a:ext cx="37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7" name="Ink 86"/>
                <p14:cNvContentPartPr/>
                <p14:nvPr/>
              </p14:nvContentPartPr>
              <p14:xfrm>
                <a:off x="3583837" y="1963200"/>
                <a:ext cx="14400" cy="2520"/>
              </p14:xfrm>
            </p:contentPart>
          </mc:Choice>
          <mc:Fallback xmlns="">
            <p:pic>
              <p:nvPicPr>
                <p:cNvPr id="87" name="Ink 86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82397" y="1960680"/>
                  <a:ext cx="16200" cy="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8" name="Ink 87"/>
                <p14:cNvContentPartPr/>
                <p14:nvPr/>
              </p14:nvContentPartPr>
              <p14:xfrm>
                <a:off x="3700837" y="1922520"/>
                <a:ext cx="59040" cy="72720"/>
              </p14:xfrm>
            </p:contentPart>
          </mc:Choice>
          <mc:Fallback xmlns="">
            <p:pic>
              <p:nvPicPr>
                <p:cNvPr id="88" name="Ink 87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99757" y="1920000"/>
                  <a:ext cx="61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Ink 88"/>
                <p14:cNvContentPartPr/>
                <p14:nvPr/>
              </p14:nvContentPartPr>
              <p14:xfrm>
                <a:off x="3677797" y="2006760"/>
                <a:ext cx="74520" cy="19080"/>
              </p14:xfrm>
            </p:contentPart>
          </mc:Choice>
          <mc:Fallback xmlns="">
            <p:pic>
              <p:nvPicPr>
                <p:cNvPr id="89" name="Ink 88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76357" y="2004240"/>
                  <a:ext cx="76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1" name="Ink 90"/>
                <p14:cNvContentPartPr/>
                <p14:nvPr/>
              </p14:nvContentPartPr>
              <p14:xfrm>
                <a:off x="3020034" y="2286008"/>
                <a:ext cx="14760" cy="5040"/>
              </p14:xfrm>
            </p:contentPart>
          </mc:Choice>
          <mc:Fallback xmlns="">
            <p:pic>
              <p:nvPicPr>
                <p:cNvPr id="91" name="Ink 90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19314" y="2284568"/>
                  <a:ext cx="1620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2" name="Ink 91"/>
                <p14:cNvContentPartPr/>
                <p14:nvPr/>
              </p14:nvContentPartPr>
              <p14:xfrm>
                <a:off x="2865234" y="2281688"/>
                <a:ext cx="223560" cy="201240"/>
              </p14:xfrm>
            </p:contentPart>
          </mc:Choice>
          <mc:Fallback xmlns="">
            <p:pic>
              <p:nvPicPr>
                <p:cNvPr id="92" name="Ink 91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63794" y="2279168"/>
                  <a:ext cx="2264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3" name="Ink 92"/>
                <p14:cNvContentPartPr/>
                <p14:nvPr/>
              </p14:nvContentPartPr>
              <p14:xfrm>
                <a:off x="2859114" y="2579048"/>
                <a:ext cx="33120" cy="41760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57674" y="2576528"/>
                  <a:ext cx="34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4" name="Ink 93"/>
                <p14:cNvContentPartPr/>
                <p14:nvPr/>
              </p14:nvContentPartPr>
              <p14:xfrm>
                <a:off x="2871714" y="2521808"/>
                <a:ext cx="4680" cy="7920"/>
              </p14:xfrm>
            </p:contentPart>
          </mc:Choice>
          <mc:Fallback xmlns="">
            <p:pic>
              <p:nvPicPr>
                <p:cNvPr id="94" name="Ink 93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70634" y="2519288"/>
                  <a:ext cx="6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5" name="Ink 94"/>
                <p14:cNvContentPartPr/>
                <p14:nvPr/>
              </p14:nvContentPartPr>
              <p14:xfrm>
                <a:off x="2927514" y="2549168"/>
                <a:ext cx="78480" cy="58320"/>
              </p14:xfrm>
            </p:contentPart>
          </mc:Choice>
          <mc:Fallback xmlns="">
            <p:pic>
              <p:nvPicPr>
                <p:cNvPr id="95" name="Ink 94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26074" y="2546648"/>
                  <a:ext cx="806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6" name="Ink 95"/>
                <p14:cNvContentPartPr/>
                <p14:nvPr/>
              </p14:nvContentPartPr>
              <p14:xfrm>
                <a:off x="2935794" y="2577248"/>
                <a:ext cx="64800" cy="6840"/>
              </p14:xfrm>
            </p:contentPart>
          </mc:Choice>
          <mc:Fallback xmlns="">
            <p:pic>
              <p:nvPicPr>
                <p:cNvPr id="96" name="Ink 95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34714" y="2576168"/>
                  <a:ext cx="662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7" name="Ink 96"/>
                <p14:cNvContentPartPr/>
                <p14:nvPr/>
              </p14:nvContentPartPr>
              <p14:xfrm>
                <a:off x="3068634" y="2523968"/>
                <a:ext cx="21600" cy="87480"/>
              </p14:xfrm>
            </p:contentPart>
          </mc:Choice>
          <mc:Fallback xmlns="">
            <p:pic>
              <p:nvPicPr>
                <p:cNvPr id="97" name="Ink 96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67194" y="2521448"/>
                  <a:ext cx="24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8" name="Ink 97"/>
                <p14:cNvContentPartPr/>
                <p14:nvPr/>
              </p14:nvContentPartPr>
              <p14:xfrm>
                <a:off x="3057834" y="2514968"/>
                <a:ext cx="91440" cy="28800"/>
              </p14:xfrm>
            </p:contentPart>
          </mc:Choice>
          <mc:Fallback xmlns="">
            <p:pic>
              <p:nvPicPr>
                <p:cNvPr id="98" name="Ink 97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56394" y="2512088"/>
                  <a:ext cx="93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9" name="Ink 98"/>
                <p14:cNvContentPartPr/>
                <p14:nvPr/>
              </p14:nvContentPartPr>
              <p14:xfrm>
                <a:off x="3041994" y="2605328"/>
                <a:ext cx="78120" cy="12240"/>
              </p14:xfrm>
            </p:contentPart>
          </mc:Choice>
          <mc:Fallback xmlns="">
            <p:pic>
              <p:nvPicPr>
                <p:cNvPr id="99" name="Ink 98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40914" y="2604608"/>
                  <a:ext cx="795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0" name="Ink 99"/>
                <p14:cNvContentPartPr/>
                <p14:nvPr/>
              </p14:nvContentPartPr>
              <p14:xfrm>
                <a:off x="3165474" y="2512088"/>
                <a:ext cx="30960" cy="88560"/>
              </p14:xfrm>
            </p:contentPart>
          </mc:Choice>
          <mc:Fallback xmlns="">
            <p:pic>
              <p:nvPicPr>
                <p:cNvPr id="100" name="Ink 99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64034" y="2509568"/>
                  <a:ext cx="33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1" name="Ink 100"/>
                <p14:cNvContentPartPr/>
                <p14:nvPr/>
              </p14:nvContentPartPr>
              <p14:xfrm>
                <a:off x="3176994" y="2567528"/>
                <a:ext cx="52200" cy="118440"/>
              </p14:xfrm>
            </p:contentPart>
          </mc:Choice>
          <mc:Fallback xmlns="">
            <p:pic>
              <p:nvPicPr>
                <p:cNvPr id="101" name="Ink 100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75914" y="2565368"/>
                  <a:ext cx="54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1" name="Ink 110"/>
                <p14:cNvContentPartPr/>
                <p14:nvPr/>
              </p14:nvContentPartPr>
              <p14:xfrm>
                <a:off x="3229194" y="2514968"/>
                <a:ext cx="10800" cy="11880"/>
              </p14:xfrm>
            </p:contentPart>
          </mc:Choice>
          <mc:Fallback xmlns="">
            <p:pic>
              <p:nvPicPr>
                <p:cNvPr id="111" name="Ink 110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27754" y="2512088"/>
                  <a:ext cx="136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3" name="Ink 122"/>
                <p14:cNvContentPartPr/>
                <p14:nvPr/>
              </p14:nvContentPartPr>
              <p14:xfrm>
                <a:off x="3269514" y="2492288"/>
                <a:ext cx="32400" cy="143280"/>
              </p14:xfrm>
            </p:contentPart>
          </mc:Choice>
          <mc:Fallback xmlns="">
            <p:pic>
              <p:nvPicPr>
                <p:cNvPr id="123" name="Ink 122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68794" y="2489768"/>
                  <a:ext cx="34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7" name="Ink 126"/>
                <p14:cNvContentPartPr/>
                <p14:nvPr/>
              </p14:nvContentPartPr>
              <p14:xfrm>
                <a:off x="3380394" y="2288528"/>
                <a:ext cx="78480" cy="200880"/>
              </p14:xfrm>
            </p:contentPart>
          </mc:Choice>
          <mc:Fallback xmlns="">
            <p:pic>
              <p:nvPicPr>
                <p:cNvPr id="127" name="Ink 126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79314" y="2286008"/>
                  <a:ext cx="81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8" name="Ink 127"/>
                <p14:cNvContentPartPr/>
                <p14:nvPr/>
              </p14:nvContentPartPr>
              <p14:xfrm>
                <a:off x="3363474" y="2391128"/>
                <a:ext cx="78840" cy="1908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62034" y="2390408"/>
                  <a:ext cx="80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9" name="Ink 128"/>
                <p14:cNvContentPartPr/>
                <p14:nvPr/>
              </p14:nvContentPartPr>
              <p14:xfrm>
                <a:off x="3447714" y="2486528"/>
                <a:ext cx="29880" cy="5904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46274" y="2484008"/>
                  <a:ext cx="32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0" name="Ink 129"/>
                <p14:cNvContentPartPr/>
                <p14:nvPr/>
              </p14:nvContentPartPr>
              <p14:xfrm>
                <a:off x="3461394" y="2433608"/>
                <a:ext cx="15840" cy="20880"/>
              </p14:xfrm>
            </p:contentPart>
          </mc:Choice>
          <mc:Fallback xmlns="">
            <p:pic>
              <p:nvPicPr>
                <p:cNvPr id="130" name="Ink 129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60314" y="2430728"/>
                  <a:ext cx="17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1" name="Ink 130"/>
                <p14:cNvContentPartPr/>
                <p14:nvPr/>
              </p14:nvContentPartPr>
              <p14:xfrm>
                <a:off x="3467154" y="2481848"/>
                <a:ext cx="66240" cy="128880"/>
              </p14:xfrm>
            </p:contentPart>
          </mc:Choice>
          <mc:Fallback xmlns="">
            <p:pic>
              <p:nvPicPr>
                <p:cNvPr id="131" name="Ink 130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65714" y="2479688"/>
                  <a:ext cx="69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2" name="Ink 131"/>
                <p14:cNvContentPartPr/>
                <p14:nvPr/>
              </p14:nvContentPartPr>
              <p14:xfrm>
                <a:off x="3535554" y="2425328"/>
                <a:ext cx="4320" cy="7200"/>
              </p14:xfrm>
            </p:contentPart>
          </mc:Choice>
          <mc:Fallback xmlns="">
            <p:pic>
              <p:nvPicPr>
                <p:cNvPr id="132" name="Ink 131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34474" y="2422808"/>
                  <a:ext cx="648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3" name="Ink 132"/>
                <p14:cNvContentPartPr/>
                <p14:nvPr/>
              </p14:nvContentPartPr>
              <p14:xfrm>
                <a:off x="3629154" y="2406608"/>
                <a:ext cx="69840" cy="4680"/>
              </p14:xfrm>
            </p:contentPart>
          </mc:Choice>
          <mc:Fallback xmlns="">
            <p:pic>
              <p:nvPicPr>
                <p:cNvPr id="133" name="Ink 132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27714" y="2403728"/>
                  <a:ext cx="7236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4" name="Ink 133"/>
                <p14:cNvContentPartPr/>
                <p14:nvPr/>
              </p14:nvContentPartPr>
              <p14:xfrm>
                <a:off x="3623034" y="2447288"/>
                <a:ext cx="59760" cy="4680"/>
              </p14:xfrm>
            </p:contentPart>
          </mc:Choice>
          <mc:Fallback xmlns="">
            <p:pic>
              <p:nvPicPr>
                <p:cNvPr id="134" name="Ink 133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21954" y="2446568"/>
                  <a:ext cx="6120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5" name="Ink 134"/>
                <p14:cNvContentPartPr/>
                <p14:nvPr/>
              </p14:nvContentPartPr>
              <p14:xfrm>
                <a:off x="3748314" y="2595248"/>
                <a:ext cx="33480" cy="46080"/>
              </p14:xfrm>
            </p:contentPart>
          </mc:Choice>
          <mc:Fallback xmlns="">
            <p:pic>
              <p:nvPicPr>
                <p:cNvPr id="135" name="Ink 134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47234" y="2592728"/>
                  <a:ext cx="34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6" name="Ink 135"/>
                <p14:cNvContentPartPr/>
                <p14:nvPr/>
              </p14:nvContentPartPr>
              <p14:xfrm>
                <a:off x="3771714" y="2547008"/>
                <a:ext cx="11160" cy="1080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70634" y="2544488"/>
                  <a:ext cx="129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7" name="Ink 136"/>
                <p14:cNvContentPartPr/>
                <p14:nvPr/>
              </p14:nvContentPartPr>
              <p14:xfrm>
                <a:off x="3818514" y="2568968"/>
                <a:ext cx="60480" cy="5400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17434" y="2566448"/>
                  <a:ext cx="61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8" name="Ink 137"/>
                <p14:cNvContentPartPr/>
                <p14:nvPr/>
              </p14:nvContentPartPr>
              <p14:xfrm>
                <a:off x="3826434" y="2590928"/>
                <a:ext cx="70560" cy="9360"/>
              </p14:xfrm>
            </p:contentPart>
          </mc:Choice>
          <mc:Fallback xmlns="">
            <p:pic>
              <p:nvPicPr>
                <p:cNvPr id="138" name="Ink 137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24994" y="2590208"/>
                  <a:ext cx="72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9" name="Ink 138"/>
                <p14:cNvContentPartPr/>
                <p14:nvPr/>
              </p14:nvContentPartPr>
              <p14:xfrm>
                <a:off x="3922554" y="2540168"/>
                <a:ext cx="75960" cy="98280"/>
              </p14:xfrm>
            </p:contentPart>
          </mc:Choice>
          <mc:Fallback xmlns="">
            <p:pic>
              <p:nvPicPr>
                <p:cNvPr id="139" name="Ink 138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21114" y="2537288"/>
                  <a:ext cx="78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0" name="Ink 139"/>
                <p14:cNvContentPartPr/>
                <p14:nvPr/>
              </p14:nvContentPartPr>
              <p14:xfrm>
                <a:off x="4028754" y="2539808"/>
                <a:ext cx="50760" cy="101520"/>
              </p14:xfrm>
            </p:contentPart>
          </mc:Choice>
          <mc:Fallback xmlns="">
            <p:pic>
              <p:nvPicPr>
                <p:cNvPr id="140" name="Ink 139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27314" y="2537288"/>
                  <a:ext cx="536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1" name="Ink 140"/>
                <p14:cNvContentPartPr/>
                <p14:nvPr/>
              </p14:nvContentPartPr>
              <p14:xfrm>
                <a:off x="4046394" y="2587688"/>
                <a:ext cx="68400" cy="117360"/>
              </p14:xfrm>
            </p:contentPart>
          </mc:Choice>
          <mc:Fallback xmlns="">
            <p:pic>
              <p:nvPicPr>
                <p:cNvPr id="141" name="Ink 140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44954" y="2585528"/>
                  <a:ext cx="70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2" name="Ink 141"/>
                <p14:cNvContentPartPr/>
                <p14:nvPr/>
              </p14:nvContentPartPr>
              <p14:xfrm>
                <a:off x="4114434" y="2541968"/>
                <a:ext cx="9000" cy="11880"/>
              </p14:xfrm>
            </p:contentPart>
          </mc:Choice>
          <mc:Fallback xmlns="">
            <p:pic>
              <p:nvPicPr>
                <p:cNvPr id="142" name="Ink 141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13354" y="2539448"/>
                  <a:ext cx="104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3" name="Ink 142"/>
                <p14:cNvContentPartPr/>
                <p14:nvPr/>
              </p14:nvContentPartPr>
              <p14:xfrm>
                <a:off x="4146114" y="2527208"/>
                <a:ext cx="34560" cy="127080"/>
              </p14:xfrm>
            </p:contentPart>
          </mc:Choice>
          <mc:Fallback xmlns="">
            <p:pic>
              <p:nvPicPr>
                <p:cNvPr id="143" name="Ink 142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45754" y="2525048"/>
                  <a:ext cx="36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4" name="Ink 143"/>
                <p14:cNvContentPartPr/>
                <p14:nvPr/>
              </p14:nvContentPartPr>
              <p14:xfrm>
                <a:off x="4211274" y="2276648"/>
                <a:ext cx="75240" cy="224280"/>
              </p14:xfrm>
            </p:contentPart>
          </mc:Choice>
          <mc:Fallback xmlns="">
            <p:pic>
              <p:nvPicPr>
                <p:cNvPr id="144" name="Ink 143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10194" y="2274128"/>
                  <a:ext cx="77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5" name="Ink 144"/>
                <p14:cNvContentPartPr/>
                <p14:nvPr/>
              </p14:nvContentPartPr>
              <p14:xfrm>
                <a:off x="4185354" y="2404088"/>
                <a:ext cx="80280" cy="13320"/>
              </p14:xfrm>
            </p:contentPart>
          </mc:Choice>
          <mc:Fallback xmlns="">
            <p:pic>
              <p:nvPicPr>
                <p:cNvPr id="145" name="Ink 144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84274" y="2401568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6" name="Ink 145"/>
                <p14:cNvContentPartPr/>
                <p14:nvPr/>
              </p14:nvContentPartPr>
              <p14:xfrm>
                <a:off x="4260594" y="2498048"/>
                <a:ext cx="41760" cy="128160"/>
              </p14:xfrm>
            </p:contentPart>
          </mc:Choice>
          <mc:Fallback xmlns="">
            <p:pic>
              <p:nvPicPr>
                <p:cNvPr id="146" name="Ink 145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59514" y="2495888"/>
                  <a:ext cx="44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7" name="Ink 146"/>
                <p14:cNvContentPartPr/>
                <p14:nvPr/>
              </p14:nvContentPartPr>
              <p14:xfrm>
                <a:off x="4307754" y="2447288"/>
                <a:ext cx="7560" cy="10080"/>
              </p14:xfrm>
            </p:contentPart>
          </mc:Choice>
          <mc:Fallback xmlns="">
            <p:pic>
              <p:nvPicPr>
                <p:cNvPr id="147" name="Ink 146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06674" y="2444768"/>
                  <a:ext cx="90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8" name="Ink 147"/>
                <p14:cNvContentPartPr/>
                <p14:nvPr/>
              </p14:nvContentPartPr>
              <p14:xfrm>
                <a:off x="4364994" y="2504528"/>
                <a:ext cx="360" cy="360"/>
              </p14:xfrm>
            </p:contentPart>
          </mc:Choice>
          <mc:Fallback xmlns="">
            <p:pic>
              <p:nvPicPr>
                <p:cNvPr id="148" name="Ink 147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63914" y="2502368"/>
                  <a:ext cx="2520" cy="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9" name="Ink 148"/>
                <p14:cNvContentPartPr/>
                <p14:nvPr/>
              </p14:nvContentPartPr>
              <p14:xfrm>
                <a:off x="4260954" y="2538008"/>
                <a:ext cx="41400" cy="87840"/>
              </p14:xfrm>
            </p:contentPart>
          </mc:Choice>
          <mc:Fallback xmlns="">
            <p:pic>
              <p:nvPicPr>
                <p:cNvPr id="149" name="Ink 148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59874" y="2535488"/>
                  <a:ext cx="43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0" name="Ink 149"/>
                <p14:cNvContentPartPr/>
                <p14:nvPr/>
              </p14:nvContentPartPr>
              <p14:xfrm>
                <a:off x="4307754" y="2447288"/>
                <a:ext cx="7560" cy="10080"/>
              </p14:xfrm>
            </p:contentPart>
          </mc:Choice>
          <mc:Fallback xmlns="">
            <p:pic>
              <p:nvPicPr>
                <p:cNvPr id="150" name="Ink 149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06674" y="2444768"/>
                  <a:ext cx="90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51" name="Ink 150"/>
                <p14:cNvContentPartPr/>
                <p14:nvPr/>
              </p14:nvContentPartPr>
              <p14:xfrm>
                <a:off x="4353114" y="2503448"/>
                <a:ext cx="45360" cy="61560"/>
              </p14:xfrm>
            </p:contentPart>
          </mc:Choice>
          <mc:Fallback xmlns="">
            <p:pic>
              <p:nvPicPr>
                <p:cNvPr id="151" name="Ink 150"/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351674" y="2500928"/>
                  <a:ext cx="47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52" name="Ink 151"/>
                <p14:cNvContentPartPr/>
                <p14:nvPr/>
              </p14:nvContentPartPr>
              <p14:xfrm>
                <a:off x="4370754" y="2442968"/>
                <a:ext cx="9360" cy="6840"/>
              </p14:xfrm>
            </p:contentPart>
          </mc:Choice>
          <mc:Fallback xmlns="">
            <p:pic>
              <p:nvPicPr>
                <p:cNvPr id="152" name="Ink 151"/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69314" y="2440448"/>
                  <a:ext cx="115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3" name="Ink 152"/>
                <p14:cNvContentPartPr/>
                <p14:nvPr/>
              </p14:nvContentPartPr>
              <p14:xfrm>
                <a:off x="2498626" y="2283848"/>
                <a:ext cx="62280" cy="217440"/>
              </p14:xfrm>
            </p:contentPart>
          </mc:Choice>
          <mc:Fallback xmlns="">
            <p:pic>
              <p:nvPicPr>
                <p:cNvPr id="153" name="Ink 152"/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497186" y="2281688"/>
                  <a:ext cx="64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54" name="Ink 153"/>
                <p14:cNvContentPartPr/>
                <p14:nvPr/>
              </p14:nvContentPartPr>
              <p14:xfrm>
                <a:off x="2520226" y="2386808"/>
                <a:ext cx="88920" cy="106920"/>
              </p14:xfrm>
            </p:contentPart>
          </mc:Choice>
          <mc:Fallback xmlns="">
            <p:pic>
              <p:nvPicPr>
                <p:cNvPr id="154" name="Ink 153"/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518786" y="2384288"/>
                  <a:ext cx="91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56" name="Ink 155"/>
                <p14:cNvContentPartPr/>
                <p14:nvPr/>
              </p14:nvContentPartPr>
              <p14:xfrm>
                <a:off x="2651986" y="2477888"/>
                <a:ext cx="14760" cy="5040"/>
              </p14:xfrm>
            </p:contentPart>
          </mc:Choice>
          <mc:Fallback xmlns="">
            <p:pic>
              <p:nvPicPr>
                <p:cNvPr id="156" name="Ink 155"/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650906" y="2475728"/>
                  <a:ext cx="1584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7" name="Ink 156"/>
                <p14:cNvContentPartPr/>
                <p14:nvPr/>
              </p14:nvContentPartPr>
              <p14:xfrm>
                <a:off x="2733346" y="2397608"/>
                <a:ext cx="90000" cy="7560"/>
              </p14:xfrm>
            </p:contentPart>
          </mc:Choice>
          <mc:Fallback xmlns="">
            <p:pic>
              <p:nvPicPr>
                <p:cNvPr id="157" name="Ink 156"/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731906" y="2396168"/>
                  <a:ext cx="928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8" name="Ink 157"/>
                <p14:cNvContentPartPr/>
                <p14:nvPr/>
              </p14:nvContentPartPr>
              <p14:xfrm>
                <a:off x="2754946" y="2363768"/>
                <a:ext cx="27360" cy="92520"/>
              </p14:xfrm>
            </p:contentPart>
          </mc:Choice>
          <mc:Fallback xmlns="">
            <p:pic>
              <p:nvPicPr>
                <p:cNvPr id="158" name="Ink 157"/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753506" y="2361248"/>
                  <a:ext cx="29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59" name="Ink 158"/>
                <p14:cNvContentPartPr/>
                <p14:nvPr/>
              </p14:nvContentPartPr>
              <p14:xfrm>
                <a:off x="3005994" y="1461674"/>
                <a:ext cx="112680" cy="106560"/>
              </p14:xfrm>
            </p:contentPart>
          </mc:Choice>
          <mc:Fallback xmlns="">
            <p:pic>
              <p:nvPicPr>
                <p:cNvPr id="159" name="Ink 158"/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004914" y="1459514"/>
                  <a:ext cx="114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60" name="Ink 159"/>
                <p14:cNvContentPartPr/>
                <p14:nvPr/>
              </p14:nvContentPartPr>
              <p14:xfrm>
                <a:off x="3168714" y="1425674"/>
                <a:ext cx="14040" cy="60480"/>
              </p14:xfrm>
            </p:contentPart>
          </mc:Choice>
          <mc:Fallback xmlns="">
            <p:pic>
              <p:nvPicPr>
                <p:cNvPr id="160" name="Ink 159"/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167634" y="1423514"/>
                  <a:ext cx="162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61" name="Ink 160"/>
                <p14:cNvContentPartPr/>
                <p14:nvPr/>
              </p14:nvContentPartPr>
              <p14:xfrm>
                <a:off x="3134154" y="1424594"/>
                <a:ext cx="108720" cy="6480"/>
              </p14:xfrm>
            </p:contentPart>
          </mc:Choice>
          <mc:Fallback xmlns="">
            <p:pic>
              <p:nvPicPr>
                <p:cNvPr id="161" name="Ink 160"/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133074" y="1423874"/>
                  <a:ext cx="1105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62" name="Ink 161"/>
                <p14:cNvContentPartPr/>
                <p14:nvPr/>
              </p14:nvContentPartPr>
              <p14:xfrm>
                <a:off x="3249354" y="1525394"/>
                <a:ext cx="90360" cy="18360"/>
              </p14:xfrm>
            </p:contentPart>
          </mc:Choice>
          <mc:Fallback xmlns="">
            <p:pic>
              <p:nvPicPr>
                <p:cNvPr id="162" name="Ink 161"/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248274" y="1523954"/>
                  <a:ext cx="921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63" name="Ink 162"/>
                <p14:cNvContentPartPr/>
                <p14:nvPr/>
              </p14:nvContentPartPr>
              <p14:xfrm>
                <a:off x="3783650" y="2253272"/>
                <a:ext cx="228240" cy="222480"/>
              </p14:xfrm>
            </p:contentPart>
          </mc:Choice>
          <mc:Fallback xmlns="">
            <p:pic>
              <p:nvPicPr>
                <p:cNvPr id="163" name="Ink 162"/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782570" y="2250752"/>
                  <a:ext cx="230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64" name="Ink 163"/>
                <p14:cNvContentPartPr/>
                <p14:nvPr/>
              </p14:nvContentPartPr>
              <p14:xfrm>
                <a:off x="2538770" y="1446872"/>
                <a:ext cx="160920" cy="125640"/>
              </p14:xfrm>
            </p:contentPart>
          </mc:Choice>
          <mc:Fallback xmlns="">
            <p:pic>
              <p:nvPicPr>
                <p:cNvPr id="164" name="Ink 163"/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537690" y="1444352"/>
                  <a:ext cx="16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5" name="Ink 164"/>
                <p14:cNvContentPartPr/>
                <p14:nvPr/>
              </p14:nvContentPartPr>
              <p14:xfrm>
                <a:off x="2737490" y="1514552"/>
                <a:ext cx="7200" cy="33840"/>
              </p14:xfrm>
            </p:contentPart>
          </mc:Choice>
          <mc:Fallback xmlns="">
            <p:pic>
              <p:nvPicPr>
                <p:cNvPr id="165" name="Ink 164"/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736050" y="1512032"/>
                  <a:ext cx="9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6" name="Ink 165"/>
                <p14:cNvContentPartPr/>
                <p14:nvPr/>
              </p14:nvContentPartPr>
              <p14:xfrm>
                <a:off x="2742890" y="1475312"/>
                <a:ext cx="9360" cy="8280"/>
              </p14:xfrm>
            </p:contentPart>
          </mc:Choice>
          <mc:Fallback xmlns="">
            <p:pic>
              <p:nvPicPr>
                <p:cNvPr id="166" name="Ink 165"/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741810" y="1472792"/>
                  <a:ext cx="11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67" name="Ink 166"/>
                <p14:cNvContentPartPr/>
                <p14:nvPr/>
              </p14:nvContentPartPr>
              <p14:xfrm>
                <a:off x="2779970" y="1481072"/>
                <a:ext cx="69840" cy="79560"/>
              </p14:xfrm>
            </p:contentPart>
          </mc:Choice>
          <mc:Fallback xmlns="">
            <p:pic>
              <p:nvPicPr>
                <p:cNvPr id="167" name="Ink 166"/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778890" y="1478552"/>
                  <a:ext cx="72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68" name="Ink 167"/>
                <p14:cNvContentPartPr/>
                <p14:nvPr/>
              </p14:nvContentPartPr>
              <p14:xfrm>
                <a:off x="2683850" y="1612472"/>
                <a:ext cx="58680" cy="151560"/>
              </p14:xfrm>
            </p:contentPart>
          </mc:Choice>
          <mc:Fallback xmlns="">
            <p:pic>
              <p:nvPicPr>
                <p:cNvPr id="168" name="Ink 167"/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682410" y="1609952"/>
                  <a:ext cx="61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69" name="Ink 168"/>
                <p14:cNvContentPartPr/>
                <p14:nvPr/>
              </p14:nvContentPartPr>
              <p14:xfrm>
                <a:off x="2665130" y="1700672"/>
                <a:ext cx="72720" cy="15120"/>
              </p14:xfrm>
            </p:contentPart>
          </mc:Choice>
          <mc:Fallback xmlns="">
            <p:pic>
              <p:nvPicPr>
                <p:cNvPr id="169" name="Ink 168"/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664050" y="1699952"/>
                  <a:ext cx="738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70" name="Ink 169"/>
                <p14:cNvContentPartPr/>
                <p14:nvPr/>
              </p14:nvContentPartPr>
              <p14:xfrm>
                <a:off x="2448688" y="2780047"/>
                <a:ext cx="64080" cy="193320"/>
              </p14:xfrm>
            </p:contentPart>
          </mc:Choice>
          <mc:Fallback xmlns="">
            <p:pic>
              <p:nvPicPr>
                <p:cNvPr id="170" name="Ink 169"/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447608" y="2777887"/>
                  <a:ext cx="662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1" name="Ink 170"/>
                <p14:cNvContentPartPr/>
                <p14:nvPr/>
              </p14:nvContentPartPr>
              <p14:xfrm>
                <a:off x="2473528" y="2883727"/>
                <a:ext cx="63720" cy="76320"/>
              </p14:xfrm>
            </p:contentPart>
          </mc:Choice>
          <mc:Fallback xmlns="">
            <p:pic>
              <p:nvPicPr>
                <p:cNvPr id="171" name="Ink 170"/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472448" y="2881207"/>
                  <a:ext cx="66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72" name="Ink 171"/>
                <p14:cNvContentPartPr/>
                <p14:nvPr/>
              </p14:nvContentPartPr>
              <p14:xfrm>
                <a:off x="2553808" y="2960407"/>
                <a:ext cx="53280" cy="58320"/>
              </p14:xfrm>
            </p:contentPart>
          </mc:Choice>
          <mc:Fallback xmlns="">
            <p:pic>
              <p:nvPicPr>
                <p:cNvPr id="172" name="Ink 171"/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552728" y="2958247"/>
                  <a:ext cx="554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73" name="Ink 172"/>
                <p14:cNvContentPartPr/>
                <p14:nvPr/>
              </p14:nvContentPartPr>
              <p14:xfrm>
                <a:off x="2707528" y="2894527"/>
                <a:ext cx="62640" cy="12240"/>
              </p14:xfrm>
            </p:contentPart>
          </mc:Choice>
          <mc:Fallback xmlns="">
            <p:pic>
              <p:nvPicPr>
                <p:cNvPr id="173" name="Ink 172"/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706448" y="2891647"/>
                  <a:ext cx="648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74" name="Ink 173"/>
                <p14:cNvContentPartPr/>
                <p14:nvPr/>
              </p14:nvContentPartPr>
              <p14:xfrm>
                <a:off x="2715088" y="2931247"/>
                <a:ext cx="72360" cy="9000"/>
              </p14:xfrm>
            </p:contentPart>
          </mc:Choice>
          <mc:Fallback xmlns="">
            <p:pic>
              <p:nvPicPr>
                <p:cNvPr id="174" name="Ink 173"/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713648" y="2930527"/>
                  <a:ext cx="738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75" name="Ink 174"/>
                <p14:cNvContentPartPr/>
                <p14:nvPr/>
              </p14:nvContentPartPr>
              <p14:xfrm>
                <a:off x="2858008" y="2897407"/>
                <a:ext cx="66600" cy="14760"/>
              </p14:xfrm>
            </p:contentPart>
          </mc:Choice>
          <mc:Fallback xmlns="">
            <p:pic>
              <p:nvPicPr>
                <p:cNvPr id="175" name="Ink 174"/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856928" y="2895967"/>
                  <a:ext cx="687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76" name="Ink 175"/>
                <p14:cNvContentPartPr/>
                <p14:nvPr/>
              </p14:nvContentPartPr>
              <p14:xfrm>
                <a:off x="2885368" y="2877967"/>
                <a:ext cx="21240" cy="69480"/>
              </p14:xfrm>
            </p:contentPart>
          </mc:Choice>
          <mc:Fallback xmlns="">
            <p:pic>
              <p:nvPicPr>
                <p:cNvPr id="176" name="Ink 175"/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883928" y="2875447"/>
                  <a:ext cx="234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77" name="Ink 176"/>
                <p14:cNvContentPartPr/>
                <p14:nvPr/>
              </p14:nvContentPartPr>
              <p14:xfrm>
                <a:off x="3934076" y="2814787"/>
                <a:ext cx="62640" cy="176760"/>
              </p14:xfrm>
            </p:contentPart>
          </mc:Choice>
          <mc:Fallback xmlns="">
            <p:pic>
              <p:nvPicPr>
                <p:cNvPr id="177" name="Ink 176"/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932636" y="2812267"/>
                  <a:ext cx="65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8" name="Ink 177"/>
                <p14:cNvContentPartPr/>
                <p14:nvPr/>
              </p14:nvContentPartPr>
              <p14:xfrm>
                <a:off x="3952796" y="2876707"/>
                <a:ext cx="73440" cy="93600"/>
              </p14:xfrm>
            </p:contentPart>
          </mc:Choice>
          <mc:Fallback xmlns="">
            <p:pic>
              <p:nvPicPr>
                <p:cNvPr id="178" name="Ink 177"/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51716" y="2874187"/>
                  <a:ext cx="75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9" name="Ink 178"/>
                <p14:cNvContentPartPr/>
                <p14:nvPr/>
              </p14:nvContentPartPr>
              <p14:xfrm>
                <a:off x="4164476" y="2903347"/>
                <a:ext cx="68400" cy="5400"/>
              </p14:xfrm>
            </p:contentPart>
          </mc:Choice>
          <mc:Fallback xmlns="">
            <p:pic>
              <p:nvPicPr>
                <p:cNvPr id="179" name="Ink 178"/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163396" y="2900827"/>
                  <a:ext cx="7092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80" name="Ink 179"/>
                <p14:cNvContentPartPr/>
                <p14:nvPr/>
              </p14:nvContentPartPr>
              <p14:xfrm>
                <a:off x="4160876" y="2946907"/>
                <a:ext cx="85320" cy="7920"/>
              </p14:xfrm>
            </p:contentPart>
          </mc:Choice>
          <mc:Fallback xmlns="">
            <p:pic>
              <p:nvPicPr>
                <p:cNvPr id="180" name="Ink 179"/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159796" y="2945827"/>
                  <a:ext cx="871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1" name="Ink 180"/>
                <p14:cNvContentPartPr/>
                <p14:nvPr/>
              </p14:nvContentPartPr>
              <p14:xfrm>
                <a:off x="4315316" y="2925667"/>
                <a:ext cx="45000" cy="7200"/>
              </p14:xfrm>
            </p:contentPart>
          </mc:Choice>
          <mc:Fallback xmlns="">
            <p:pic>
              <p:nvPicPr>
                <p:cNvPr id="181" name="Ink 180"/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313876" y="2924227"/>
                  <a:ext cx="4716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2" name="Ink 181"/>
                <p14:cNvContentPartPr/>
                <p14:nvPr/>
              </p14:nvContentPartPr>
              <p14:xfrm>
                <a:off x="4377596" y="2845747"/>
                <a:ext cx="77400" cy="138960"/>
              </p14:xfrm>
            </p:contentPart>
          </mc:Choice>
          <mc:Fallback xmlns="">
            <p:pic>
              <p:nvPicPr>
                <p:cNvPr id="182" name="Ink 181"/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376156" y="2843227"/>
                  <a:ext cx="79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83" name="Ink 182"/>
                <p14:cNvContentPartPr/>
                <p14:nvPr/>
              </p14:nvContentPartPr>
              <p14:xfrm>
                <a:off x="3853792" y="1977931"/>
                <a:ext cx="71280" cy="11880"/>
              </p14:xfrm>
            </p:contentPart>
          </mc:Choice>
          <mc:Fallback xmlns="">
            <p:pic>
              <p:nvPicPr>
                <p:cNvPr id="183" name="Ink 182"/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852712" y="1977571"/>
                  <a:ext cx="73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84" name="Ink 183"/>
                <p14:cNvContentPartPr/>
                <p14:nvPr/>
              </p14:nvContentPartPr>
              <p14:xfrm>
                <a:off x="3884392" y="1945171"/>
                <a:ext cx="15120" cy="79920"/>
              </p14:xfrm>
            </p:contentPart>
          </mc:Choice>
          <mc:Fallback xmlns="">
            <p:pic>
              <p:nvPicPr>
                <p:cNvPr id="184" name="Ink 183"/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82952" y="1942651"/>
                  <a:ext cx="17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5" name="Ink 184"/>
                <p14:cNvContentPartPr/>
                <p14:nvPr/>
              </p14:nvContentPartPr>
              <p14:xfrm>
                <a:off x="3982312" y="1958851"/>
                <a:ext cx="201600" cy="55800"/>
              </p14:xfrm>
            </p:contentPart>
          </mc:Choice>
          <mc:Fallback xmlns="">
            <p:pic>
              <p:nvPicPr>
                <p:cNvPr id="185" name="Ink 184"/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981232" y="1956331"/>
                  <a:ext cx="2041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6" name="Ink 185"/>
                <p14:cNvContentPartPr/>
                <p14:nvPr/>
              </p14:nvContentPartPr>
              <p14:xfrm>
                <a:off x="2972083" y="2819611"/>
                <a:ext cx="138600" cy="141480"/>
              </p14:xfrm>
            </p:contentPart>
          </mc:Choice>
          <mc:Fallback xmlns="">
            <p:pic>
              <p:nvPicPr>
                <p:cNvPr id="186" name="Ink 185"/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970643" y="2816731"/>
                  <a:ext cx="141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87" name="Ink 186"/>
                <p14:cNvContentPartPr/>
                <p14:nvPr/>
              </p14:nvContentPartPr>
              <p14:xfrm>
                <a:off x="3131923" y="2914651"/>
                <a:ext cx="47880" cy="4320"/>
              </p14:xfrm>
            </p:contentPart>
          </mc:Choice>
          <mc:Fallback xmlns="">
            <p:pic>
              <p:nvPicPr>
                <p:cNvPr id="187" name="Ink 186"/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130843" y="2913571"/>
                  <a:ext cx="5004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88" name="Ink 187"/>
                <p14:cNvContentPartPr/>
                <p14:nvPr/>
              </p14:nvContentPartPr>
              <p14:xfrm>
                <a:off x="3226603" y="2859571"/>
                <a:ext cx="15120" cy="102240"/>
              </p14:xfrm>
            </p:contentPart>
          </mc:Choice>
          <mc:Fallback xmlns="">
            <p:pic>
              <p:nvPicPr>
                <p:cNvPr id="188" name="Ink 187"/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226243" y="2857051"/>
                  <a:ext cx="16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89" name="Ink 188"/>
                <p14:cNvContentPartPr/>
                <p14:nvPr/>
              </p14:nvContentPartPr>
              <p14:xfrm>
                <a:off x="4054631" y="3003031"/>
                <a:ext cx="51120" cy="78480"/>
              </p14:xfrm>
            </p:contentPart>
          </mc:Choice>
          <mc:Fallback xmlns="">
            <p:pic>
              <p:nvPicPr>
                <p:cNvPr id="189" name="Ink 188"/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053191" y="3000871"/>
                  <a:ext cx="536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90" name="Ink 189"/>
                <p14:cNvContentPartPr/>
                <p14:nvPr/>
              </p14:nvContentPartPr>
              <p14:xfrm>
                <a:off x="4071191" y="2960551"/>
                <a:ext cx="16560" cy="19440"/>
              </p14:xfrm>
            </p:contentPart>
          </mc:Choice>
          <mc:Fallback xmlns="">
            <p:pic>
              <p:nvPicPr>
                <p:cNvPr id="190" name="Ink 189"/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069751" y="2958031"/>
                  <a:ext cx="19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91" name="Ink 190"/>
                <p14:cNvContentPartPr/>
                <p14:nvPr/>
              </p14:nvContentPartPr>
              <p14:xfrm>
                <a:off x="3558232" y="2772091"/>
                <a:ext cx="100800" cy="192600"/>
              </p14:xfrm>
            </p:contentPart>
          </mc:Choice>
          <mc:Fallback xmlns="">
            <p:pic>
              <p:nvPicPr>
                <p:cNvPr id="191" name="Ink 190"/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557152" y="2769571"/>
                  <a:ext cx="103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92" name="Ink 191"/>
                <p14:cNvContentPartPr/>
                <p14:nvPr/>
              </p14:nvContentPartPr>
              <p14:xfrm>
                <a:off x="3556072" y="2858131"/>
                <a:ext cx="91080" cy="7920"/>
              </p14:xfrm>
            </p:contentPart>
          </mc:Choice>
          <mc:Fallback xmlns="">
            <p:pic>
              <p:nvPicPr>
                <p:cNvPr id="192" name="Ink 191"/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554632" y="2855611"/>
                  <a:ext cx="936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93" name="Ink 192"/>
                <p14:cNvContentPartPr/>
                <p14:nvPr/>
              </p14:nvContentPartPr>
              <p14:xfrm>
                <a:off x="3642112" y="2909251"/>
                <a:ext cx="38160" cy="50760"/>
              </p14:xfrm>
            </p:contentPart>
          </mc:Choice>
          <mc:Fallback xmlns="">
            <p:pic>
              <p:nvPicPr>
                <p:cNvPr id="193" name="Ink 192"/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640672" y="2906731"/>
                  <a:ext cx="40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94" name="Ink 193"/>
                <p14:cNvContentPartPr/>
                <p14:nvPr/>
              </p14:nvContentPartPr>
              <p14:xfrm>
                <a:off x="3678832" y="2855611"/>
                <a:ext cx="10080" cy="17640"/>
              </p14:xfrm>
            </p:contentPart>
          </mc:Choice>
          <mc:Fallback xmlns="">
            <p:pic>
              <p:nvPicPr>
                <p:cNvPr id="194" name="Ink 193"/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77752" y="2853091"/>
                  <a:ext cx="11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95" name="Ink 194"/>
                <p14:cNvContentPartPr/>
                <p14:nvPr/>
              </p14:nvContentPartPr>
              <p14:xfrm>
                <a:off x="3712672" y="2895571"/>
                <a:ext cx="63720" cy="6480"/>
              </p14:xfrm>
            </p:contentPart>
          </mc:Choice>
          <mc:Fallback xmlns="">
            <p:pic>
              <p:nvPicPr>
                <p:cNvPr id="195" name="Ink 194"/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711592" y="2893051"/>
                  <a:ext cx="6588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96" name="Ink 195"/>
                <p14:cNvContentPartPr/>
                <p14:nvPr/>
              </p14:nvContentPartPr>
              <p14:xfrm>
                <a:off x="3713032" y="2914651"/>
                <a:ext cx="57240" cy="15120"/>
              </p14:xfrm>
            </p:contentPart>
          </mc:Choice>
          <mc:Fallback xmlns="">
            <p:pic>
              <p:nvPicPr>
                <p:cNvPr id="196" name="Ink 195"/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711952" y="2914291"/>
                  <a:ext cx="58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97" name="Ink 196"/>
                <p14:cNvContentPartPr/>
                <p14:nvPr/>
              </p14:nvContentPartPr>
              <p14:xfrm>
                <a:off x="3736432" y="2868211"/>
                <a:ext cx="39960" cy="83880"/>
              </p14:xfrm>
            </p:contentPart>
          </mc:Choice>
          <mc:Fallback xmlns="">
            <p:pic>
              <p:nvPicPr>
                <p:cNvPr id="197" name="Ink 196"/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735352" y="2866411"/>
                  <a:ext cx="41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98" name="Ink 197"/>
                <p14:cNvContentPartPr/>
                <p14:nvPr/>
              </p14:nvContentPartPr>
              <p14:xfrm>
                <a:off x="3752992" y="2872891"/>
                <a:ext cx="103680" cy="93600"/>
              </p14:xfrm>
            </p:contentPart>
          </mc:Choice>
          <mc:Fallback xmlns="">
            <p:pic>
              <p:nvPicPr>
                <p:cNvPr id="198" name="Ink 197"/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752272" y="2870371"/>
                  <a:ext cx="105840" cy="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" name="Ink 1"/>
              <p14:cNvContentPartPr/>
              <p14:nvPr/>
            </p14:nvContentPartPr>
            <p14:xfrm>
              <a:off x="2597700" y="2516523"/>
              <a:ext cx="55080" cy="100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2597340" y="2514363"/>
                <a:ext cx="56520" cy="1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10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1453406" y="22577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4" name="Овал 3"/>
          <p:cNvSpPr/>
          <p:nvPr/>
        </p:nvSpPr>
        <p:spPr>
          <a:xfrm>
            <a:off x="832358" y="2772343"/>
            <a:ext cx="229870" cy="231140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212994" y="1860423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710853" y="2295729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25185" y="1805676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824005" y="3033944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2256126" y="2550162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2371061" y="1736693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595918" y="118840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717423" y="107283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480983" y="457359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2256126" y="753004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>
            <a:stCxn id="4" idx="1"/>
            <a:endCxn id="7" idx="4"/>
          </p:cNvCxnSpPr>
          <p:nvPr/>
        </p:nvCxnSpPr>
        <p:spPr>
          <a:xfrm flipH="1" flipV="1">
            <a:off x="540120" y="2036816"/>
            <a:ext cx="325902" cy="7693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0"/>
            <a:endCxn id="5" idx="3"/>
          </p:cNvCxnSpPr>
          <p:nvPr/>
        </p:nvCxnSpPr>
        <p:spPr>
          <a:xfrm flipV="1">
            <a:off x="947293" y="2057713"/>
            <a:ext cx="299364" cy="7146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7"/>
            <a:endCxn id="6" idx="3"/>
          </p:cNvCxnSpPr>
          <p:nvPr/>
        </p:nvCxnSpPr>
        <p:spPr>
          <a:xfrm flipV="1">
            <a:off x="1028565" y="2493020"/>
            <a:ext cx="715952" cy="3131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" idx="5"/>
            <a:endCxn id="8" idx="2"/>
          </p:cNvCxnSpPr>
          <p:nvPr/>
        </p:nvCxnSpPr>
        <p:spPr>
          <a:xfrm>
            <a:off x="1028565" y="2969634"/>
            <a:ext cx="795441" cy="1798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0"/>
            <a:endCxn id="12" idx="3"/>
          </p:cNvCxnSpPr>
          <p:nvPr/>
        </p:nvCxnSpPr>
        <p:spPr>
          <a:xfrm flipV="1">
            <a:off x="540120" y="1270128"/>
            <a:ext cx="210967" cy="5355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5" idx="5"/>
            <a:endCxn id="6" idx="1"/>
          </p:cNvCxnSpPr>
          <p:nvPr/>
        </p:nvCxnSpPr>
        <p:spPr>
          <a:xfrm>
            <a:off x="1409200" y="2057713"/>
            <a:ext cx="335317" cy="2718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5" idx="0"/>
            <a:endCxn id="11" idx="3"/>
          </p:cNvCxnSpPr>
          <p:nvPr/>
        </p:nvCxnSpPr>
        <p:spPr>
          <a:xfrm flipV="1">
            <a:off x="1327929" y="1385698"/>
            <a:ext cx="301653" cy="474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2" idx="6"/>
            <a:endCxn id="11" idx="1"/>
          </p:cNvCxnSpPr>
          <p:nvPr/>
        </p:nvCxnSpPr>
        <p:spPr>
          <a:xfrm>
            <a:off x="947293" y="1188407"/>
            <a:ext cx="682289" cy="33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2" idx="7"/>
            <a:endCxn id="14" idx="3"/>
          </p:cNvCxnSpPr>
          <p:nvPr/>
        </p:nvCxnSpPr>
        <p:spPr>
          <a:xfrm flipV="1">
            <a:off x="913630" y="654650"/>
            <a:ext cx="601017" cy="452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7" idx="7"/>
            <a:endCxn id="11" idx="2"/>
          </p:cNvCxnSpPr>
          <p:nvPr/>
        </p:nvCxnSpPr>
        <p:spPr>
          <a:xfrm flipV="1">
            <a:off x="621392" y="1303977"/>
            <a:ext cx="974527" cy="535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0"/>
            <a:endCxn id="6" idx="4"/>
          </p:cNvCxnSpPr>
          <p:nvPr/>
        </p:nvCxnSpPr>
        <p:spPr>
          <a:xfrm flipH="1" flipV="1">
            <a:off x="1825788" y="2526869"/>
            <a:ext cx="113152" cy="507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7"/>
            <a:endCxn id="9" idx="3"/>
          </p:cNvCxnSpPr>
          <p:nvPr/>
        </p:nvCxnSpPr>
        <p:spPr>
          <a:xfrm flipV="1">
            <a:off x="2020212" y="2747453"/>
            <a:ext cx="269578" cy="320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" idx="0"/>
            <a:endCxn id="10" idx="4"/>
          </p:cNvCxnSpPr>
          <p:nvPr/>
        </p:nvCxnSpPr>
        <p:spPr>
          <a:xfrm flipV="1">
            <a:off x="2371061" y="1967833"/>
            <a:ext cx="114935" cy="582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6" idx="7"/>
            <a:endCxn id="10" idx="3"/>
          </p:cNvCxnSpPr>
          <p:nvPr/>
        </p:nvCxnSpPr>
        <p:spPr>
          <a:xfrm flipV="1">
            <a:off x="1907060" y="1933984"/>
            <a:ext cx="497665" cy="395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1" idx="5"/>
            <a:endCxn id="10" idx="1"/>
          </p:cNvCxnSpPr>
          <p:nvPr/>
        </p:nvCxnSpPr>
        <p:spPr>
          <a:xfrm>
            <a:off x="1792125" y="1385697"/>
            <a:ext cx="612600" cy="384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11" idx="7"/>
            <a:endCxn id="15" idx="3"/>
          </p:cNvCxnSpPr>
          <p:nvPr/>
        </p:nvCxnSpPr>
        <p:spPr>
          <a:xfrm flipV="1">
            <a:off x="1792125" y="950295"/>
            <a:ext cx="497665" cy="271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" idx="0"/>
            <a:endCxn id="15" idx="4"/>
          </p:cNvCxnSpPr>
          <p:nvPr/>
        </p:nvCxnSpPr>
        <p:spPr>
          <a:xfrm flipH="1" flipV="1">
            <a:off x="2371061" y="984144"/>
            <a:ext cx="114935" cy="75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14" idx="5"/>
            <a:endCxn id="15" idx="2"/>
          </p:cNvCxnSpPr>
          <p:nvPr/>
        </p:nvCxnSpPr>
        <p:spPr>
          <a:xfrm>
            <a:off x="1677190" y="654650"/>
            <a:ext cx="578937" cy="213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5" idx="6"/>
            <a:endCxn id="10" idx="2"/>
          </p:cNvCxnSpPr>
          <p:nvPr/>
        </p:nvCxnSpPr>
        <p:spPr>
          <a:xfrm flipV="1">
            <a:off x="1442864" y="1852263"/>
            <a:ext cx="928198" cy="123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1" idx="0"/>
            <a:endCxn id="14" idx="4"/>
          </p:cNvCxnSpPr>
          <p:nvPr/>
        </p:nvCxnSpPr>
        <p:spPr>
          <a:xfrm flipH="1" flipV="1">
            <a:off x="1595918" y="688500"/>
            <a:ext cx="114935" cy="499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7" idx="6"/>
            <a:endCxn id="5" idx="2"/>
          </p:cNvCxnSpPr>
          <p:nvPr/>
        </p:nvCxnSpPr>
        <p:spPr>
          <a:xfrm>
            <a:off x="655055" y="1921246"/>
            <a:ext cx="557939" cy="54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6" idx="5"/>
            <a:endCxn id="9" idx="2"/>
          </p:cNvCxnSpPr>
          <p:nvPr/>
        </p:nvCxnSpPr>
        <p:spPr>
          <a:xfrm>
            <a:off x="1907060" y="2493020"/>
            <a:ext cx="349067" cy="172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7294" y="29958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49009" y="1587941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55339" y="1654310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1703073" y="2038511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06684" y="2373368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62181" y="3203270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1600" y="83766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25506" y="50956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74279" y="1509756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70644" y="1324875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6875" y="2373368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02143" y="1370159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96258" y="303875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28873" y="222816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82297" y="241989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44517" y="169782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62228" y="66540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29763" y="1171799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38301" y="1352884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21422" y="2130353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74174" y="1965241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4488" y="134759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74812" y="982536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893780" y="53102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300800" y="146792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635215" y="78681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996835" y="1022282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702986" y="2637885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77986" y="1910493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393120" y="211307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014654" y="235821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130663" y="281353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6" name="Заголовок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832358" y="2772343"/>
            <a:ext cx="229870" cy="231140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212994" y="1860423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710853" y="2295729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25185" y="1805676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824005" y="3033944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2256126" y="2550162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2371061" y="1736693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595918" y="118840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717423" y="107283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480983" y="457359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2256126" y="753004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>
            <a:stCxn id="4" idx="1"/>
            <a:endCxn id="7" idx="4"/>
          </p:cNvCxnSpPr>
          <p:nvPr/>
        </p:nvCxnSpPr>
        <p:spPr>
          <a:xfrm flipH="1" flipV="1">
            <a:off x="540120" y="2036816"/>
            <a:ext cx="325902" cy="7693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0"/>
            <a:endCxn id="5" idx="3"/>
          </p:cNvCxnSpPr>
          <p:nvPr/>
        </p:nvCxnSpPr>
        <p:spPr>
          <a:xfrm flipV="1">
            <a:off x="947293" y="2057713"/>
            <a:ext cx="299364" cy="7146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7"/>
            <a:endCxn id="6" idx="3"/>
          </p:cNvCxnSpPr>
          <p:nvPr/>
        </p:nvCxnSpPr>
        <p:spPr>
          <a:xfrm flipV="1">
            <a:off x="1028565" y="2493020"/>
            <a:ext cx="715952" cy="3131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" idx="5"/>
            <a:endCxn id="8" idx="2"/>
          </p:cNvCxnSpPr>
          <p:nvPr/>
        </p:nvCxnSpPr>
        <p:spPr>
          <a:xfrm>
            <a:off x="1028565" y="2969634"/>
            <a:ext cx="795441" cy="1798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0"/>
            <a:endCxn id="12" idx="3"/>
          </p:cNvCxnSpPr>
          <p:nvPr/>
        </p:nvCxnSpPr>
        <p:spPr>
          <a:xfrm flipV="1">
            <a:off x="540120" y="1270128"/>
            <a:ext cx="210967" cy="5355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5" idx="5"/>
            <a:endCxn id="6" idx="1"/>
          </p:cNvCxnSpPr>
          <p:nvPr/>
        </p:nvCxnSpPr>
        <p:spPr>
          <a:xfrm>
            <a:off x="1409200" y="2057713"/>
            <a:ext cx="335317" cy="2718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5" idx="0"/>
            <a:endCxn id="11" idx="3"/>
          </p:cNvCxnSpPr>
          <p:nvPr/>
        </p:nvCxnSpPr>
        <p:spPr>
          <a:xfrm flipV="1">
            <a:off x="1327929" y="1385698"/>
            <a:ext cx="301653" cy="474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2" idx="6"/>
            <a:endCxn id="11" idx="1"/>
          </p:cNvCxnSpPr>
          <p:nvPr/>
        </p:nvCxnSpPr>
        <p:spPr>
          <a:xfrm>
            <a:off x="947293" y="1188407"/>
            <a:ext cx="682289" cy="33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2" idx="7"/>
            <a:endCxn id="14" idx="3"/>
          </p:cNvCxnSpPr>
          <p:nvPr/>
        </p:nvCxnSpPr>
        <p:spPr>
          <a:xfrm flipV="1">
            <a:off x="913630" y="654650"/>
            <a:ext cx="601017" cy="452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7" idx="7"/>
            <a:endCxn id="11" idx="2"/>
          </p:cNvCxnSpPr>
          <p:nvPr/>
        </p:nvCxnSpPr>
        <p:spPr>
          <a:xfrm flipV="1">
            <a:off x="621392" y="1303977"/>
            <a:ext cx="974527" cy="535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0"/>
            <a:endCxn id="6" idx="4"/>
          </p:cNvCxnSpPr>
          <p:nvPr/>
        </p:nvCxnSpPr>
        <p:spPr>
          <a:xfrm flipH="1" flipV="1">
            <a:off x="1825788" y="2526869"/>
            <a:ext cx="113152" cy="507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7"/>
            <a:endCxn id="9" idx="3"/>
          </p:cNvCxnSpPr>
          <p:nvPr/>
        </p:nvCxnSpPr>
        <p:spPr>
          <a:xfrm flipV="1">
            <a:off x="2020212" y="2747453"/>
            <a:ext cx="269578" cy="320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" idx="0"/>
            <a:endCxn id="10" idx="4"/>
          </p:cNvCxnSpPr>
          <p:nvPr/>
        </p:nvCxnSpPr>
        <p:spPr>
          <a:xfrm flipV="1">
            <a:off x="2371061" y="1967833"/>
            <a:ext cx="114935" cy="582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6" idx="7"/>
            <a:endCxn id="10" idx="3"/>
          </p:cNvCxnSpPr>
          <p:nvPr/>
        </p:nvCxnSpPr>
        <p:spPr>
          <a:xfrm flipV="1">
            <a:off x="1907060" y="1933984"/>
            <a:ext cx="497665" cy="395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1" idx="5"/>
            <a:endCxn id="10" idx="1"/>
          </p:cNvCxnSpPr>
          <p:nvPr/>
        </p:nvCxnSpPr>
        <p:spPr>
          <a:xfrm>
            <a:off x="1792125" y="1385697"/>
            <a:ext cx="612600" cy="384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11" idx="7"/>
            <a:endCxn id="15" idx="3"/>
          </p:cNvCxnSpPr>
          <p:nvPr/>
        </p:nvCxnSpPr>
        <p:spPr>
          <a:xfrm flipV="1">
            <a:off x="1792125" y="950295"/>
            <a:ext cx="497665" cy="271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" idx="0"/>
            <a:endCxn id="15" idx="4"/>
          </p:cNvCxnSpPr>
          <p:nvPr/>
        </p:nvCxnSpPr>
        <p:spPr>
          <a:xfrm flipH="1" flipV="1">
            <a:off x="2371061" y="984144"/>
            <a:ext cx="114935" cy="75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14" idx="5"/>
            <a:endCxn id="15" idx="2"/>
          </p:cNvCxnSpPr>
          <p:nvPr/>
        </p:nvCxnSpPr>
        <p:spPr>
          <a:xfrm>
            <a:off x="1677190" y="654650"/>
            <a:ext cx="578937" cy="213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5" idx="6"/>
            <a:endCxn id="10" idx="2"/>
          </p:cNvCxnSpPr>
          <p:nvPr/>
        </p:nvCxnSpPr>
        <p:spPr>
          <a:xfrm flipV="1">
            <a:off x="1442864" y="1852263"/>
            <a:ext cx="928198" cy="123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1" idx="0"/>
            <a:endCxn id="14" idx="4"/>
          </p:cNvCxnSpPr>
          <p:nvPr/>
        </p:nvCxnSpPr>
        <p:spPr>
          <a:xfrm flipH="1" flipV="1">
            <a:off x="1595918" y="688500"/>
            <a:ext cx="114935" cy="499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7" idx="6"/>
            <a:endCxn id="5" idx="2"/>
          </p:cNvCxnSpPr>
          <p:nvPr/>
        </p:nvCxnSpPr>
        <p:spPr>
          <a:xfrm>
            <a:off x="655055" y="1921246"/>
            <a:ext cx="557939" cy="54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6" idx="5"/>
            <a:endCxn id="9" idx="2"/>
          </p:cNvCxnSpPr>
          <p:nvPr/>
        </p:nvCxnSpPr>
        <p:spPr>
          <a:xfrm>
            <a:off x="1907060" y="2493020"/>
            <a:ext cx="349067" cy="172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7294" y="29958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7123" y="16232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71377" y="1681187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03073" y="2060012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06684" y="2373368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62181" y="3203269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1600" y="83766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453406" y="22577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25506" y="50956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74279" y="1509756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70644" y="1324875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6875" y="2373368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02143" y="1370159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96258" y="303875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28873" y="222816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82297" y="241989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44517" y="169782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62228" y="66540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29763" y="1171799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38301" y="1352884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21422" y="2130353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74174" y="1965241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4488" y="134759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74812" y="982536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893780" y="53102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300800" y="146792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635215" y="78681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996835" y="1022282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702986" y="2637885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77986" y="1910493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393120" y="211307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014654" y="235821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130663" y="281353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6" name="Заголовок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537618" y="2036816"/>
            <a:ext cx="1283885" cy="1112697"/>
            <a:chOff x="1238456" y="4064707"/>
            <a:chExt cx="2553584" cy="2200940"/>
          </a:xfrm>
        </p:grpSpPr>
        <p:cxnSp>
          <p:nvCxnSpPr>
            <p:cNvPr id="69" name="Прямая со стрелкой 68"/>
            <p:cNvCxnSpPr/>
            <p:nvPr/>
          </p:nvCxnSpPr>
          <p:spPr>
            <a:xfrm flipH="1" flipV="1">
              <a:off x="1238456" y="4064707"/>
              <a:ext cx="648202" cy="152184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 flipV="1">
              <a:off x="2048303" y="4106042"/>
              <a:ext cx="595420" cy="141355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/>
            <p:nvPr/>
          </p:nvCxnSpPr>
          <p:spPr>
            <a:xfrm flipV="1">
              <a:off x="2209948" y="4967088"/>
              <a:ext cx="1423993" cy="61946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/>
            <p:nvPr/>
          </p:nvCxnSpPr>
          <p:spPr>
            <a:xfrm>
              <a:off x="2209948" y="5909841"/>
              <a:ext cx="1582092" cy="35580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38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832358" y="2772343"/>
            <a:ext cx="229870" cy="231140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212994" y="1860423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710853" y="2295729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25185" y="1805676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824005" y="3033944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2256126" y="2550162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2371061" y="1736693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595918" y="118840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717423" y="107283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480983" y="457359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2256126" y="753004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>
            <a:stCxn id="4" idx="1"/>
            <a:endCxn id="7" idx="4"/>
          </p:cNvCxnSpPr>
          <p:nvPr/>
        </p:nvCxnSpPr>
        <p:spPr>
          <a:xfrm flipH="1" flipV="1">
            <a:off x="540120" y="2036816"/>
            <a:ext cx="325902" cy="7693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0"/>
            <a:endCxn id="5" idx="3"/>
          </p:cNvCxnSpPr>
          <p:nvPr/>
        </p:nvCxnSpPr>
        <p:spPr>
          <a:xfrm flipV="1">
            <a:off x="947293" y="2057713"/>
            <a:ext cx="299364" cy="7146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7"/>
            <a:endCxn id="6" idx="3"/>
          </p:cNvCxnSpPr>
          <p:nvPr/>
        </p:nvCxnSpPr>
        <p:spPr>
          <a:xfrm flipV="1">
            <a:off x="1028565" y="2493020"/>
            <a:ext cx="715952" cy="3131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" idx="5"/>
            <a:endCxn id="8" idx="2"/>
          </p:cNvCxnSpPr>
          <p:nvPr/>
        </p:nvCxnSpPr>
        <p:spPr>
          <a:xfrm>
            <a:off x="1028565" y="2969634"/>
            <a:ext cx="795441" cy="1798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0"/>
            <a:endCxn id="12" idx="3"/>
          </p:cNvCxnSpPr>
          <p:nvPr/>
        </p:nvCxnSpPr>
        <p:spPr>
          <a:xfrm flipV="1">
            <a:off x="540120" y="1270128"/>
            <a:ext cx="210967" cy="5355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5" idx="5"/>
            <a:endCxn id="6" idx="1"/>
          </p:cNvCxnSpPr>
          <p:nvPr/>
        </p:nvCxnSpPr>
        <p:spPr>
          <a:xfrm>
            <a:off x="1409200" y="2057713"/>
            <a:ext cx="335317" cy="2718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5" idx="0"/>
            <a:endCxn id="11" idx="3"/>
          </p:cNvCxnSpPr>
          <p:nvPr/>
        </p:nvCxnSpPr>
        <p:spPr>
          <a:xfrm flipV="1">
            <a:off x="1327929" y="1385698"/>
            <a:ext cx="301653" cy="474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2" idx="6"/>
            <a:endCxn id="11" idx="1"/>
          </p:cNvCxnSpPr>
          <p:nvPr/>
        </p:nvCxnSpPr>
        <p:spPr>
          <a:xfrm>
            <a:off x="947293" y="1188407"/>
            <a:ext cx="682289" cy="33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2" idx="7"/>
            <a:endCxn id="14" idx="3"/>
          </p:cNvCxnSpPr>
          <p:nvPr/>
        </p:nvCxnSpPr>
        <p:spPr>
          <a:xfrm flipV="1">
            <a:off x="913630" y="654650"/>
            <a:ext cx="601017" cy="452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7" idx="7"/>
            <a:endCxn id="11" idx="2"/>
          </p:cNvCxnSpPr>
          <p:nvPr/>
        </p:nvCxnSpPr>
        <p:spPr>
          <a:xfrm flipV="1">
            <a:off x="621392" y="1303977"/>
            <a:ext cx="974527" cy="535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0"/>
            <a:endCxn id="6" idx="4"/>
          </p:cNvCxnSpPr>
          <p:nvPr/>
        </p:nvCxnSpPr>
        <p:spPr>
          <a:xfrm flipH="1" flipV="1">
            <a:off x="1825788" y="2526869"/>
            <a:ext cx="113152" cy="507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7"/>
            <a:endCxn id="9" idx="3"/>
          </p:cNvCxnSpPr>
          <p:nvPr/>
        </p:nvCxnSpPr>
        <p:spPr>
          <a:xfrm flipV="1">
            <a:off x="2020212" y="2747453"/>
            <a:ext cx="269578" cy="320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" idx="0"/>
            <a:endCxn id="10" idx="4"/>
          </p:cNvCxnSpPr>
          <p:nvPr/>
        </p:nvCxnSpPr>
        <p:spPr>
          <a:xfrm flipV="1">
            <a:off x="2371061" y="1967833"/>
            <a:ext cx="114935" cy="582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6" idx="7"/>
            <a:endCxn id="10" idx="3"/>
          </p:cNvCxnSpPr>
          <p:nvPr/>
        </p:nvCxnSpPr>
        <p:spPr>
          <a:xfrm flipV="1">
            <a:off x="1907060" y="1933984"/>
            <a:ext cx="497665" cy="395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1" idx="5"/>
            <a:endCxn id="10" idx="1"/>
          </p:cNvCxnSpPr>
          <p:nvPr/>
        </p:nvCxnSpPr>
        <p:spPr>
          <a:xfrm>
            <a:off x="1792125" y="1385697"/>
            <a:ext cx="612600" cy="384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11" idx="7"/>
            <a:endCxn id="15" idx="3"/>
          </p:cNvCxnSpPr>
          <p:nvPr/>
        </p:nvCxnSpPr>
        <p:spPr>
          <a:xfrm flipV="1">
            <a:off x="1792125" y="950295"/>
            <a:ext cx="497665" cy="271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" idx="0"/>
            <a:endCxn id="15" idx="4"/>
          </p:cNvCxnSpPr>
          <p:nvPr/>
        </p:nvCxnSpPr>
        <p:spPr>
          <a:xfrm flipH="1" flipV="1">
            <a:off x="2371061" y="984144"/>
            <a:ext cx="114935" cy="75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14" idx="5"/>
            <a:endCxn id="15" idx="2"/>
          </p:cNvCxnSpPr>
          <p:nvPr/>
        </p:nvCxnSpPr>
        <p:spPr>
          <a:xfrm>
            <a:off x="1677190" y="654650"/>
            <a:ext cx="578937" cy="213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5" idx="6"/>
            <a:endCxn id="10" idx="2"/>
          </p:cNvCxnSpPr>
          <p:nvPr/>
        </p:nvCxnSpPr>
        <p:spPr>
          <a:xfrm flipV="1">
            <a:off x="1442864" y="1852263"/>
            <a:ext cx="928198" cy="123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1" idx="0"/>
            <a:endCxn id="14" idx="4"/>
          </p:cNvCxnSpPr>
          <p:nvPr/>
        </p:nvCxnSpPr>
        <p:spPr>
          <a:xfrm flipH="1" flipV="1">
            <a:off x="1595918" y="688500"/>
            <a:ext cx="114935" cy="499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7" idx="6"/>
            <a:endCxn id="5" idx="2"/>
          </p:cNvCxnSpPr>
          <p:nvPr/>
        </p:nvCxnSpPr>
        <p:spPr>
          <a:xfrm>
            <a:off x="655055" y="1921246"/>
            <a:ext cx="557939" cy="54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6" idx="5"/>
            <a:endCxn id="9" idx="2"/>
          </p:cNvCxnSpPr>
          <p:nvPr/>
        </p:nvCxnSpPr>
        <p:spPr>
          <a:xfrm>
            <a:off x="1907060" y="2493020"/>
            <a:ext cx="349067" cy="172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7294" y="29958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7123" y="16232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71377" y="1681187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03073" y="2060012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06684" y="2373368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62181" y="3203269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1600" y="83766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453406" y="22577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25506" y="50956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74279" y="1509756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70644" y="1324875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6875" y="2373368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02143" y="1370159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96258" y="303875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28873" y="222816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82297" y="241989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44517" y="169782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62228" y="66540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29763" y="1171799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38301" y="1352884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21422" y="2130353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74174" y="1965241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4488" y="134759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74812" y="982536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893780" y="53102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300800" y="146792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635215" y="78681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996835" y="1022282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702986" y="2637885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77986" y="1910493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393120" y="211307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014654" y="235821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130663" y="281353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6" name="Заголовок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832358" y="277234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212994" y="1860423"/>
            <a:ext cx="229870" cy="231140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710853" y="2295729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25185" y="1805676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824005" y="3033944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2256126" y="2550162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2371061" y="1736693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595918" y="118840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717423" y="107283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480983" y="457359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2256126" y="753004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>
            <a:stCxn id="4" idx="1"/>
            <a:endCxn id="7" idx="4"/>
          </p:cNvCxnSpPr>
          <p:nvPr/>
        </p:nvCxnSpPr>
        <p:spPr>
          <a:xfrm flipH="1" flipV="1">
            <a:off x="540120" y="2036816"/>
            <a:ext cx="325902" cy="7693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0"/>
            <a:endCxn id="5" idx="3"/>
          </p:cNvCxnSpPr>
          <p:nvPr/>
        </p:nvCxnSpPr>
        <p:spPr>
          <a:xfrm flipV="1">
            <a:off x="947293" y="2057713"/>
            <a:ext cx="299364" cy="7146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7"/>
            <a:endCxn id="6" idx="3"/>
          </p:cNvCxnSpPr>
          <p:nvPr/>
        </p:nvCxnSpPr>
        <p:spPr>
          <a:xfrm flipV="1">
            <a:off x="1028565" y="2493020"/>
            <a:ext cx="715952" cy="3131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" idx="5"/>
            <a:endCxn id="8" idx="2"/>
          </p:cNvCxnSpPr>
          <p:nvPr/>
        </p:nvCxnSpPr>
        <p:spPr>
          <a:xfrm>
            <a:off x="1028565" y="2969634"/>
            <a:ext cx="795441" cy="1798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0"/>
            <a:endCxn id="12" idx="3"/>
          </p:cNvCxnSpPr>
          <p:nvPr/>
        </p:nvCxnSpPr>
        <p:spPr>
          <a:xfrm flipV="1">
            <a:off x="540120" y="1270128"/>
            <a:ext cx="210967" cy="5355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5" idx="5"/>
            <a:endCxn id="6" idx="1"/>
          </p:cNvCxnSpPr>
          <p:nvPr/>
        </p:nvCxnSpPr>
        <p:spPr>
          <a:xfrm>
            <a:off x="1409200" y="2057713"/>
            <a:ext cx="335317" cy="2718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5" idx="0"/>
            <a:endCxn id="11" idx="3"/>
          </p:cNvCxnSpPr>
          <p:nvPr/>
        </p:nvCxnSpPr>
        <p:spPr>
          <a:xfrm flipV="1">
            <a:off x="1327929" y="1385698"/>
            <a:ext cx="301653" cy="474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2" idx="6"/>
            <a:endCxn id="11" idx="1"/>
          </p:cNvCxnSpPr>
          <p:nvPr/>
        </p:nvCxnSpPr>
        <p:spPr>
          <a:xfrm>
            <a:off x="947293" y="1188407"/>
            <a:ext cx="682289" cy="33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2" idx="7"/>
            <a:endCxn id="14" idx="3"/>
          </p:cNvCxnSpPr>
          <p:nvPr/>
        </p:nvCxnSpPr>
        <p:spPr>
          <a:xfrm flipV="1">
            <a:off x="913630" y="654650"/>
            <a:ext cx="601017" cy="452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7" idx="7"/>
            <a:endCxn id="11" idx="2"/>
          </p:cNvCxnSpPr>
          <p:nvPr/>
        </p:nvCxnSpPr>
        <p:spPr>
          <a:xfrm flipV="1">
            <a:off x="621392" y="1303977"/>
            <a:ext cx="974527" cy="535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0"/>
            <a:endCxn id="6" idx="4"/>
          </p:cNvCxnSpPr>
          <p:nvPr/>
        </p:nvCxnSpPr>
        <p:spPr>
          <a:xfrm flipH="1" flipV="1">
            <a:off x="1825788" y="2526869"/>
            <a:ext cx="113152" cy="507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7"/>
            <a:endCxn id="9" idx="3"/>
          </p:cNvCxnSpPr>
          <p:nvPr/>
        </p:nvCxnSpPr>
        <p:spPr>
          <a:xfrm flipV="1">
            <a:off x="2020212" y="2747453"/>
            <a:ext cx="269578" cy="320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" idx="0"/>
            <a:endCxn id="10" idx="4"/>
          </p:cNvCxnSpPr>
          <p:nvPr/>
        </p:nvCxnSpPr>
        <p:spPr>
          <a:xfrm flipV="1">
            <a:off x="2371061" y="1967833"/>
            <a:ext cx="114935" cy="582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6" idx="7"/>
            <a:endCxn id="10" idx="3"/>
          </p:cNvCxnSpPr>
          <p:nvPr/>
        </p:nvCxnSpPr>
        <p:spPr>
          <a:xfrm flipV="1">
            <a:off x="1907060" y="1933984"/>
            <a:ext cx="497665" cy="395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1" idx="5"/>
            <a:endCxn id="10" idx="1"/>
          </p:cNvCxnSpPr>
          <p:nvPr/>
        </p:nvCxnSpPr>
        <p:spPr>
          <a:xfrm>
            <a:off x="1792125" y="1385697"/>
            <a:ext cx="612600" cy="384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11" idx="7"/>
            <a:endCxn id="15" idx="3"/>
          </p:cNvCxnSpPr>
          <p:nvPr/>
        </p:nvCxnSpPr>
        <p:spPr>
          <a:xfrm flipV="1">
            <a:off x="1792125" y="950295"/>
            <a:ext cx="497665" cy="271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" idx="0"/>
            <a:endCxn id="15" idx="4"/>
          </p:cNvCxnSpPr>
          <p:nvPr/>
        </p:nvCxnSpPr>
        <p:spPr>
          <a:xfrm flipH="1" flipV="1">
            <a:off x="2371061" y="984144"/>
            <a:ext cx="114935" cy="75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14" idx="5"/>
            <a:endCxn id="15" idx="2"/>
          </p:cNvCxnSpPr>
          <p:nvPr/>
        </p:nvCxnSpPr>
        <p:spPr>
          <a:xfrm>
            <a:off x="1677190" y="654650"/>
            <a:ext cx="578937" cy="213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5" idx="6"/>
            <a:endCxn id="10" idx="2"/>
          </p:cNvCxnSpPr>
          <p:nvPr/>
        </p:nvCxnSpPr>
        <p:spPr>
          <a:xfrm flipV="1">
            <a:off x="1442864" y="1852263"/>
            <a:ext cx="928198" cy="123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1" idx="0"/>
            <a:endCxn id="14" idx="4"/>
          </p:cNvCxnSpPr>
          <p:nvPr/>
        </p:nvCxnSpPr>
        <p:spPr>
          <a:xfrm flipH="1" flipV="1">
            <a:off x="1595918" y="688500"/>
            <a:ext cx="114935" cy="499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7" idx="6"/>
            <a:endCxn id="5" idx="2"/>
          </p:cNvCxnSpPr>
          <p:nvPr/>
        </p:nvCxnSpPr>
        <p:spPr>
          <a:xfrm>
            <a:off x="655055" y="1921246"/>
            <a:ext cx="557939" cy="54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6" idx="5"/>
            <a:endCxn id="9" idx="2"/>
          </p:cNvCxnSpPr>
          <p:nvPr/>
        </p:nvCxnSpPr>
        <p:spPr>
          <a:xfrm>
            <a:off x="1907060" y="2493020"/>
            <a:ext cx="349067" cy="172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7294" y="29958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7123" y="16232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71377" y="1681187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03073" y="2060012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06684" y="2373368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62181" y="3203269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1600" y="83766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453406" y="22577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25506" y="50956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74279" y="1509756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70644" y="1324875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6875" y="2373368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02143" y="1370159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96258" y="303875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28873" y="222816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82297" y="241989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44517" y="169782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62228" y="66540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29763" y="1171799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38301" y="1352884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21422" y="2130353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74174" y="1965241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4488" y="134759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74812" y="982536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893780" y="53102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300800" y="146792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635215" y="78681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996835" y="1022282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702986" y="2637885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77986" y="1910493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393120" y="211307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014654" y="235821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130663" y="281353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6" name="Заголовок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650950" y="1387489"/>
            <a:ext cx="1716006" cy="1386646"/>
            <a:chOff x="1436552" y="2872991"/>
            <a:chExt cx="3413051" cy="2742816"/>
          </a:xfrm>
        </p:grpSpPr>
        <p:cxnSp>
          <p:nvCxnSpPr>
            <p:cNvPr id="69" name="Прямая со стрелкой 68"/>
            <p:cNvCxnSpPr/>
            <p:nvPr/>
          </p:nvCxnSpPr>
          <p:spPr>
            <a:xfrm flipV="1">
              <a:off x="2017799" y="4202253"/>
              <a:ext cx="595420" cy="141355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2936509" y="4202253"/>
              <a:ext cx="666928" cy="53775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 flipV="1">
              <a:off x="2774864" y="2872991"/>
              <a:ext cx="599973" cy="93901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/>
            <p:cNvCxnSpPr/>
            <p:nvPr/>
          </p:nvCxnSpPr>
          <p:spPr>
            <a:xfrm flipV="1">
              <a:off x="3003464" y="3795868"/>
              <a:ext cx="1846139" cy="24474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436552" y="3932318"/>
              <a:ext cx="1109712" cy="1082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5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832358" y="277234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212994" y="1860423"/>
            <a:ext cx="229870" cy="231140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710853" y="2295729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25185" y="1805676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824005" y="3033944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2256126" y="2550162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2371061" y="1736693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595918" y="118840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717423" y="107283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480983" y="457359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2256126" y="753004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>
            <a:stCxn id="4" idx="1"/>
            <a:endCxn id="7" idx="4"/>
          </p:cNvCxnSpPr>
          <p:nvPr/>
        </p:nvCxnSpPr>
        <p:spPr>
          <a:xfrm flipH="1" flipV="1">
            <a:off x="540120" y="2036816"/>
            <a:ext cx="325902" cy="7693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0"/>
            <a:endCxn id="5" idx="3"/>
          </p:cNvCxnSpPr>
          <p:nvPr/>
        </p:nvCxnSpPr>
        <p:spPr>
          <a:xfrm flipV="1">
            <a:off x="947293" y="2057713"/>
            <a:ext cx="299364" cy="7146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7"/>
            <a:endCxn id="6" idx="3"/>
          </p:cNvCxnSpPr>
          <p:nvPr/>
        </p:nvCxnSpPr>
        <p:spPr>
          <a:xfrm flipV="1">
            <a:off x="1028565" y="2493020"/>
            <a:ext cx="715952" cy="3131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" idx="5"/>
            <a:endCxn id="8" idx="2"/>
          </p:cNvCxnSpPr>
          <p:nvPr/>
        </p:nvCxnSpPr>
        <p:spPr>
          <a:xfrm>
            <a:off x="1028565" y="2969634"/>
            <a:ext cx="795441" cy="1798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0"/>
            <a:endCxn id="12" idx="3"/>
          </p:cNvCxnSpPr>
          <p:nvPr/>
        </p:nvCxnSpPr>
        <p:spPr>
          <a:xfrm flipV="1">
            <a:off x="540120" y="1270128"/>
            <a:ext cx="210967" cy="5355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5" idx="5"/>
            <a:endCxn id="6" idx="1"/>
          </p:cNvCxnSpPr>
          <p:nvPr/>
        </p:nvCxnSpPr>
        <p:spPr>
          <a:xfrm>
            <a:off x="1409200" y="2057713"/>
            <a:ext cx="335317" cy="2718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5" idx="0"/>
            <a:endCxn id="11" idx="3"/>
          </p:cNvCxnSpPr>
          <p:nvPr/>
        </p:nvCxnSpPr>
        <p:spPr>
          <a:xfrm flipV="1">
            <a:off x="1327929" y="1385698"/>
            <a:ext cx="301653" cy="474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2" idx="6"/>
            <a:endCxn id="11" idx="1"/>
          </p:cNvCxnSpPr>
          <p:nvPr/>
        </p:nvCxnSpPr>
        <p:spPr>
          <a:xfrm>
            <a:off x="947293" y="1188407"/>
            <a:ext cx="682289" cy="33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2" idx="7"/>
            <a:endCxn id="14" idx="3"/>
          </p:cNvCxnSpPr>
          <p:nvPr/>
        </p:nvCxnSpPr>
        <p:spPr>
          <a:xfrm flipV="1">
            <a:off x="913630" y="654650"/>
            <a:ext cx="601017" cy="452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7" idx="7"/>
            <a:endCxn id="11" idx="2"/>
          </p:cNvCxnSpPr>
          <p:nvPr/>
        </p:nvCxnSpPr>
        <p:spPr>
          <a:xfrm flipV="1">
            <a:off x="621392" y="1303977"/>
            <a:ext cx="974527" cy="535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0"/>
            <a:endCxn id="6" idx="4"/>
          </p:cNvCxnSpPr>
          <p:nvPr/>
        </p:nvCxnSpPr>
        <p:spPr>
          <a:xfrm flipH="1" flipV="1">
            <a:off x="1825788" y="2526869"/>
            <a:ext cx="113152" cy="507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7"/>
            <a:endCxn id="9" idx="3"/>
          </p:cNvCxnSpPr>
          <p:nvPr/>
        </p:nvCxnSpPr>
        <p:spPr>
          <a:xfrm flipV="1">
            <a:off x="2020212" y="2747453"/>
            <a:ext cx="269578" cy="320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" idx="0"/>
            <a:endCxn id="10" idx="4"/>
          </p:cNvCxnSpPr>
          <p:nvPr/>
        </p:nvCxnSpPr>
        <p:spPr>
          <a:xfrm flipV="1">
            <a:off x="2371061" y="1967833"/>
            <a:ext cx="114935" cy="582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6" idx="7"/>
            <a:endCxn id="10" idx="3"/>
          </p:cNvCxnSpPr>
          <p:nvPr/>
        </p:nvCxnSpPr>
        <p:spPr>
          <a:xfrm flipV="1">
            <a:off x="1907060" y="1933984"/>
            <a:ext cx="497665" cy="395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1" idx="5"/>
            <a:endCxn id="10" idx="1"/>
          </p:cNvCxnSpPr>
          <p:nvPr/>
        </p:nvCxnSpPr>
        <p:spPr>
          <a:xfrm>
            <a:off x="1792125" y="1385697"/>
            <a:ext cx="612600" cy="384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11" idx="7"/>
            <a:endCxn id="15" idx="3"/>
          </p:cNvCxnSpPr>
          <p:nvPr/>
        </p:nvCxnSpPr>
        <p:spPr>
          <a:xfrm flipV="1">
            <a:off x="1792125" y="950295"/>
            <a:ext cx="497665" cy="271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" idx="0"/>
            <a:endCxn id="15" idx="4"/>
          </p:cNvCxnSpPr>
          <p:nvPr/>
        </p:nvCxnSpPr>
        <p:spPr>
          <a:xfrm flipH="1" flipV="1">
            <a:off x="2371061" y="984144"/>
            <a:ext cx="114935" cy="75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14" idx="5"/>
            <a:endCxn id="15" idx="2"/>
          </p:cNvCxnSpPr>
          <p:nvPr/>
        </p:nvCxnSpPr>
        <p:spPr>
          <a:xfrm>
            <a:off x="1677190" y="654650"/>
            <a:ext cx="578937" cy="213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5" idx="6"/>
            <a:endCxn id="10" idx="2"/>
          </p:cNvCxnSpPr>
          <p:nvPr/>
        </p:nvCxnSpPr>
        <p:spPr>
          <a:xfrm flipV="1">
            <a:off x="1442864" y="1852263"/>
            <a:ext cx="928198" cy="123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1" idx="0"/>
            <a:endCxn id="14" idx="4"/>
          </p:cNvCxnSpPr>
          <p:nvPr/>
        </p:nvCxnSpPr>
        <p:spPr>
          <a:xfrm flipH="1" flipV="1">
            <a:off x="1595918" y="688500"/>
            <a:ext cx="114935" cy="499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7" idx="6"/>
            <a:endCxn id="5" idx="2"/>
          </p:cNvCxnSpPr>
          <p:nvPr/>
        </p:nvCxnSpPr>
        <p:spPr>
          <a:xfrm>
            <a:off x="655055" y="1921246"/>
            <a:ext cx="557939" cy="54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6" idx="5"/>
            <a:endCxn id="9" idx="2"/>
          </p:cNvCxnSpPr>
          <p:nvPr/>
        </p:nvCxnSpPr>
        <p:spPr>
          <a:xfrm>
            <a:off x="1907060" y="2493020"/>
            <a:ext cx="349067" cy="172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7294" y="29958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7123" y="16232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71377" y="1681187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03073" y="2060012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06684" y="2373368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62181" y="3203269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1600" y="83766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453406" y="22577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25506" y="50956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79625" y="1515131"/>
            <a:ext cx="276604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86682" y="1373255"/>
            <a:ext cx="253354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6875" y="2373368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02143" y="1370159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96258" y="303875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28873" y="222816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82297" y="241989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44517" y="169782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62228" y="66540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29763" y="1171799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38301" y="1352884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21422" y="2130353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74174" y="1965241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4488" y="134759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74812" y="982536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893780" y="53102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300800" y="146792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635215" y="78681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996835" y="1022282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702986" y="2637885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77986" y="1910493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393120" y="211307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014654" y="235821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130663" y="281353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6" name="Заголовок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832358" y="277234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212994" y="186042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710853" y="2295729"/>
            <a:ext cx="229870" cy="231140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25185" y="1805676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824005" y="3033944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2256126" y="2550162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2371061" y="1736693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595918" y="118840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717423" y="107283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480983" y="457359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2256126" y="753004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>
            <a:stCxn id="4" idx="1"/>
            <a:endCxn id="7" idx="4"/>
          </p:cNvCxnSpPr>
          <p:nvPr/>
        </p:nvCxnSpPr>
        <p:spPr>
          <a:xfrm flipH="1" flipV="1">
            <a:off x="540120" y="2036816"/>
            <a:ext cx="325902" cy="7693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0"/>
            <a:endCxn id="5" idx="3"/>
          </p:cNvCxnSpPr>
          <p:nvPr/>
        </p:nvCxnSpPr>
        <p:spPr>
          <a:xfrm flipV="1">
            <a:off x="947293" y="2057713"/>
            <a:ext cx="299364" cy="7146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7"/>
            <a:endCxn id="6" idx="3"/>
          </p:cNvCxnSpPr>
          <p:nvPr/>
        </p:nvCxnSpPr>
        <p:spPr>
          <a:xfrm flipV="1">
            <a:off x="1028565" y="2493020"/>
            <a:ext cx="715952" cy="3131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" idx="5"/>
            <a:endCxn id="8" idx="2"/>
          </p:cNvCxnSpPr>
          <p:nvPr/>
        </p:nvCxnSpPr>
        <p:spPr>
          <a:xfrm>
            <a:off x="1028565" y="2969634"/>
            <a:ext cx="795441" cy="1798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0"/>
            <a:endCxn id="12" idx="3"/>
          </p:cNvCxnSpPr>
          <p:nvPr/>
        </p:nvCxnSpPr>
        <p:spPr>
          <a:xfrm flipV="1">
            <a:off x="540120" y="1270128"/>
            <a:ext cx="210967" cy="5355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5" idx="5"/>
            <a:endCxn id="6" idx="1"/>
          </p:cNvCxnSpPr>
          <p:nvPr/>
        </p:nvCxnSpPr>
        <p:spPr>
          <a:xfrm>
            <a:off x="1409200" y="2057713"/>
            <a:ext cx="335317" cy="2718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5" idx="0"/>
            <a:endCxn id="11" idx="3"/>
          </p:cNvCxnSpPr>
          <p:nvPr/>
        </p:nvCxnSpPr>
        <p:spPr>
          <a:xfrm flipV="1">
            <a:off x="1327929" y="1385698"/>
            <a:ext cx="301653" cy="474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2" idx="6"/>
            <a:endCxn id="11" idx="1"/>
          </p:cNvCxnSpPr>
          <p:nvPr/>
        </p:nvCxnSpPr>
        <p:spPr>
          <a:xfrm>
            <a:off x="947293" y="1188407"/>
            <a:ext cx="682289" cy="33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2" idx="7"/>
            <a:endCxn id="14" idx="3"/>
          </p:cNvCxnSpPr>
          <p:nvPr/>
        </p:nvCxnSpPr>
        <p:spPr>
          <a:xfrm flipV="1">
            <a:off x="913630" y="654650"/>
            <a:ext cx="601017" cy="452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7" idx="7"/>
            <a:endCxn id="11" idx="2"/>
          </p:cNvCxnSpPr>
          <p:nvPr/>
        </p:nvCxnSpPr>
        <p:spPr>
          <a:xfrm flipV="1">
            <a:off x="621392" y="1303977"/>
            <a:ext cx="974527" cy="535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0"/>
            <a:endCxn id="6" idx="4"/>
          </p:cNvCxnSpPr>
          <p:nvPr/>
        </p:nvCxnSpPr>
        <p:spPr>
          <a:xfrm flipH="1" flipV="1">
            <a:off x="1825788" y="2526869"/>
            <a:ext cx="113152" cy="507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7"/>
            <a:endCxn id="9" idx="3"/>
          </p:cNvCxnSpPr>
          <p:nvPr/>
        </p:nvCxnSpPr>
        <p:spPr>
          <a:xfrm flipV="1">
            <a:off x="2020212" y="2747453"/>
            <a:ext cx="269578" cy="320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" idx="0"/>
            <a:endCxn id="10" idx="4"/>
          </p:cNvCxnSpPr>
          <p:nvPr/>
        </p:nvCxnSpPr>
        <p:spPr>
          <a:xfrm flipV="1">
            <a:off x="2371061" y="1967833"/>
            <a:ext cx="114935" cy="582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6" idx="7"/>
            <a:endCxn id="10" idx="3"/>
          </p:cNvCxnSpPr>
          <p:nvPr/>
        </p:nvCxnSpPr>
        <p:spPr>
          <a:xfrm flipV="1">
            <a:off x="1907060" y="1933984"/>
            <a:ext cx="497665" cy="395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1" idx="5"/>
            <a:endCxn id="10" idx="1"/>
          </p:cNvCxnSpPr>
          <p:nvPr/>
        </p:nvCxnSpPr>
        <p:spPr>
          <a:xfrm>
            <a:off x="1792125" y="1385697"/>
            <a:ext cx="612600" cy="384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11" idx="7"/>
            <a:endCxn id="15" idx="3"/>
          </p:cNvCxnSpPr>
          <p:nvPr/>
        </p:nvCxnSpPr>
        <p:spPr>
          <a:xfrm flipV="1">
            <a:off x="1792125" y="950295"/>
            <a:ext cx="497665" cy="271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" idx="0"/>
            <a:endCxn id="15" idx="4"/>
          </p:cNvCxnSpPr>
          <p:nvPr/>
        </p:nvCxnSpPr>
        <p:spPr>
          <a:xfrm flipH="1" flipV="1">
            <a:off x="2371061" y="984144"/>
            <a:ext cx="114935" cy="75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14" idx="5"/>
            <a:endCxn id="15" idx="2"/>
          </p:cNvCxnSpPr>
          <p:nvPr/>
        </p:nvCxnSpPr>
        <p:spPr>
          <a:xfrm>
            <a:off x="1677190" y="654650"/>
            <a:ext cx="578937" cy="213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5" idx="6"/>
            <a:endCxn id="10" idx="2"/>
          </p:cNvCxnSpPr>
          <p:nvPr/>
        </p:nvCxnSpPr>
        <p:spPr>
          <a:xfrm flipV="1">
            <a:off x="1442864" y="1852263"/>
            <a:ext cx="928198" cy="123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1" idx="0"/>
            <a:endCxn id="14" idx="4"/>
          </p:cNvCxnSpPr>
          <p:nvPr/>
        </p:nvCxnSpPr>
        <p:spPr>
          <a:xfrm flipH="1" flipV="1">
            <a:off x="1595918" y="688500"/>
            <a:ext cx="114935" cy="499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7" idx="6"/>
            <a:endCxn id="5" idx="2"/>
          </p:cNvCxnSpPr>
          <p:nvPr/>
        </p:nvCxnSpPr>
        <p:spPr>
          <a:xfrm>
            <a:off x="655055" y="1921246"/>
            <a:ext cx="557939" cy="54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6" idx="5"/>
            <a:endCxn id="9" idx="2"/>
          </p:cNvCxnSpPr>
          <p:nvPr/>
        </p:nvCxnSpPr>
        <p:spPr>
          <a:xfrm>
            <a:off x="1907060" y="2493020"/>
            <a:ext cx="349067" cy="172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7294" y="29958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7123" y="16232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71377" y="1681187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03073" y="2060012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06684" y="2373368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62181" y="3203269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1600" y="83766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453406" y="22577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25506" y="50956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79625" y="1515131"/>
            <a:ext cx="276604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86682" y="1373255"/>
            <a:ext cx="253354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6875" y="2373368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02143" y="1370159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96258" y="303875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28873" y="222816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82297" y="241989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44517" y="169782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62228" y="66540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29763" y="1171799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38301" y="1352884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21422" y="2130353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74174" y="1965241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4488" y="134759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74812" y="982536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893780" y="53102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300800" y="146792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635215" y="78681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996835" y="1022282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702986" y="2637885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77986" y="1910493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393120" y="211307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014654" y="235821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130663" y="281353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6" name="Заголовок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1029893" y="1934953"/>
            <a:ext cx="1376160" cy="1099960"/>
            <a:chOff x="2198164" y="3977862"/>
            <a:chExt cx="2737114" cy="2175745"/>
          </a:xfrm>
        </p:grpSpPr>
        <p:cxnSp>
          <p:nvCxnSpPr>
            <p:cNvPr id="69" name="Прямая со стрелкой 68"/>
            <p:cNvCxnSpPr/>
            <p:nvPr/>
          </p:nvCxnSpPr>
          <p:spPr>
            <a:xfrm flipV="1">
              <a:off x="2198164" y="5083648"/>
              <a:ext cx="1423993" cy="61946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2955229" y="4222602"/>
              <a:ext cx="666928" cy="53775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 flipH="1" flipV="1">
              <a:off x="3783802" y="5150603"/>
              <a:ext cx="225054" cy="100300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/>
            <p:cNvCxnSpPr/>
            <p:nvPr/>
          </p:nvCxnSpPr>
          <p:spPr>
            <a:xfrm flipV="1">
              <a:off x="3945447" y="3977862"/>
              <a:ext cx="989831" cy="78249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/>
            <p:nvPr/>
          </p:nvCxnSpPr>
          <p:spPr>
            <a:xfrm>
              <a:off x="3945447" y="5083648"/>
              <a:ext cx="694276" cy="34162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269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832358" y="277234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212994" y="186042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710853" y="2295729"/>
            <a:ext cx="229870" cy="231140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25185" y="1805676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824005" y="3033944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2256126" y="2550162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2371061" y="1736693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595918" y="118840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717423" y="107283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480983" y="457359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2256126" y="753004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>
            <a:stCxn id="4" idx="1"/>
            <a:endCxn id="7" idx="4"/>
          </p:cNvCxnSpPr>
          <p:nvPr/>
        </p:nvCxnSpPr>
        <p:spPr>
          <a:xfrm flipH="1" flipV="1">
            <a:off x="540120" y="2036816"/>
            <a:ext cx="325902" cy="7693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0"/>
            <a:endCxn id="5" idx="3"/>
          </p:cNvCxnSpPr>
          <p:nvPr/>
        </p:nvCxnSpPr>
        <p:spPr>
          <a:xfrm flipV="1">
            <a:off x="947293" y="2057713"/>
            <a:ext cx="299364" cy="7146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7"/>
            <a:endCxn id="6" idx="3"/>
          </p:cNvCxnSpPr>
          <p:nvPr/>
        </p:nvCxnSpPr>
        <p:spPr>
          <a:xfrm flipV="1">
            <a:off x="1028565" y="2493020"/>
            <a:ext cx="715952" cy="3131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" idx="5"/>
            <a:endCxn id="8" idx="2"/>
          </p:cNvCxnSpPr>
          <p:nvPr/>
        </p:nvCxnSpPr>
        <p:spPr>
          <a:xfrm>
            <a:off x="1028565" y="2969634"/>
            <a:ext cx="795441" cy="1798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0"/>
            <a:endCxn id="12" idx="3"/>
          </p:cNvCxnSpPr>
          <p:nvPr/>
        </p:nvCxnSpPr>
        <p:spPr>
          <a:xfrm flipV="1">
            <a:off x="540120" y="1270128"/>
            <a:ext cx="210967" cy="5355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5" idx="5"/>
            <a:endCxn id="6" idx="1"/>
          </p:cNvCxnSpPr>
          <p:nvPr/>
        </p:nvCxnSpPr>
        <p:spPr>
          <a:xfrm>
            <a:off x="1409200" y="2057713"/>
            <a:ext cx="335317" cy="2718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5" idx="0"/>
            <a:endCxn id="11" idx="3"/>
          </p:cNvCxnSpPr>
          <p:nvPr/>
        </p:nvCxnSpPr>
        <p:spPr>
          <a:xfrm flipV="1">
            <a:off x="1327929" y="1385698"/>
            <a:ext cx="301653" cy="474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2" idx="6"/>
            <a:endCxn id="11" idx="1"/>
          </p:cNvCxnSpPr>
          <p:nvPr/>
        </p:nvCxnSpPr>
        <p:spPr>
          <a:xfrm>
            <a:off x="947293" y="1188407"/>
            <a:ext cx="682289" cy="33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2" idx="7"/>
            <a:endCxn id="14" idx="3"/>
          </p:cNvCxnSpPr>
          <p:nvPr/>
        </p:nvCxnSpPr>
        <p:spPr>
          <a:xfrm flipV="1">
            <a:off x="913630" y="654650"/>
            <a:ext cx="601017" cy="452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7" idx="7"/>
            <a:endCxn id="11" idx="2"/>
          </p:cNvCxnSpPr>
          <p:nvPr/>
        </p:nvCxnSpPr>
        <p:spPr>
          <a:xfrm flipV="1">
            <a:off x="621392" y="1303977"/>
            <a:ext cx="974527" cy="535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0"/>
            <a:endCxn id="6" idx="4"/>
          </p:cNvCxnSpPr>
          <p:nvPr/>
        </p:nvCxnSpPr>
        <p:spPr>
          <a:xfrm flipH="1" flipV="1">
            <a:off x="1825788" y="2526869"/>
            <a:ext cx="113152" cy="507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7"/>
            <a:endCxn id="9" idx="3"/>
          </p:cNvCxnSpPr>
          <p:nvPr/>
        </p:nvCxnSpPr>
        <p:spPr>
          <a:xfrm flipV="1">
            <a:off x="2020212" y="2747453"/>
            <a:ext cx="269578" cy="320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" idx="0"/>
            <a:endCxn id="10" idx="4"/>
          </p:cNvCxnSpPr>
          <p:nvPr/>
        </p:nvCxnSpPr>
        <p:spPr>
          <a:xfrm flipV="1">
            <a:off x="2371061" y="1967833"/>
            <a:ext cx="114935" cy="582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6" idx="7"/>
            <a:endCxn id="10" idx="3"/>
          </p:cNvCxnSpPr>
          <p:nvPr/>
        </p:nvCxnSpPr>
        <p:spPr>
          <a:xfrm flipV="1">
            <a:off x="1907060" y="1933984"/>
            <a:ext cx="497665" cy="395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1" idx="5"/>
            <a:endCxn id="10" idx="1"/>
          </p:cNvCxnSpPr>
          <p:nvPr/>
        </p:nvCxnSpPr>
        <p:spPr>
          <a:xfrm>
            <a:off x="1792125" y="1385697"/>
            <a:ext cx="612600" cy="384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11" idx="7"/>
            <a:endCxn id="15" idx="3"/>
          </p:cNvCxnSpPr>
          <p:nvPr/>
        </p:nvCxnSpPr>
        <p:spPr>
          <a:xfrm flipV="1">
            <a:off x="1792125" y="950295"/>
            <a:ext cx="497665" cy="271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" idx="0"/>
            <a:endCxn id="15" idx="4"/>
          </p:cNvCxnSpPr>
          <p:nvPr/>
        </p:nvCxnSpPr>
        <p:spPr>
          <a:xfrm flipH="1" flipV="1">
            <a:off x="2371061" y="984144"/>
            <a:ext cx="114935" cy="75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14" idx="5"/>
            <a:endCxn id="15" idx="2"/>
          </p:cNvCxnSpPr>
          <p:nvPr/>
        </p:nvCxnSpPr>
        <p:spPr>
          <a:xfrm>
            <a:off x="1677190" y="654650"/>
            <a:ext cx="578937" cy="213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5" idx="6"/>
            <a:endCxn id="10" idx="2"/>
          </p:cNvCxnSpPr>
          <p:nvPr/>
        </p:nvCxnSpPr>
        <p:spPr>
          <a:xfrm flipV="1">
            <a:off x="1442864" y="1852263"/>
            <a:ext cx="928198" cy="123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1" idx="0"/>
            <a:endCxn id="14" idx="4"/>
          </p:cNvCxnSpPr>
          <p:nvPr/>
        </p:nvCxnSpPr>
        <p:spPr>
          <a:xfrm flipH="1" flipV="1">
            <a:off x="1595918" y="688500"/>
            <a:ext cx="114935" cy="499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7" idx="6"/>
            <a:endCxn id="5" idx="2"/>
          </p:cNvCxnSpPr>
          <p:nvPr/>
        </p:nvCxnSpPr>
        <p:spPr>
          <a:xfrm>
            <a:off x="655055" y="1921246"/>
            <a:ext cx="557939" cy="54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6" idx="5"/>
            <a:endCxn id="9" idx="2"/>
          </p:cNvCxnSpPr>
          <p:nvPr/>
        </p:nvCxnSpPr>
        <p:spPr>
          <a:xfrm>
            <a:off x="1907060" y="2493020"/>
            <a:ext cx="349067" cy="172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7294" y="29958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7123" y="16232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71377" y="1681187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03073" y="2060012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06684" y="2373368"/>
            <a:ext cx="276604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62181" y="3203269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1600" y="83766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453406" y="22577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25506" y="50956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79625" y="1515131"/>
            <a:ext cx="2505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86682" y="1373255"/>
            <a:ext cx="253354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6875" y="2373368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02143" y="1370159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96258" y="303875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28873" y="222816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82297" y="241989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44517" y="169782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62228" y="66540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29763" y="1171799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38301" y="1352884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21422" y="2130353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74174" y="1965241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4488" y="134759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74812" y="982536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893780" y="53102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300800" y="146792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635215" y="78681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996835" y="1022282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702986" y="2637885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77986" y="1910493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393120" y="211307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014654" y="235821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130663" y="281353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6" name="Заголовок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flows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4496" y="932677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9609" y="366749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7099" y="1043199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2033" y="1643194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73111" y="366749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16520" y="1044545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09569" y="1696974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13368" y="1953683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20773" y="1050126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4"/>
            <a:endCxn id="6" idx="0"/>
          </p:cNvCxnSpPr>
          <p:nvPr/>
        </p:nvCxnSpPr>
        <p:spPr>
          <a:xfrm>
            <a:off x="833151" y="493833"/>
            <a:ext cx="7491" cy="54936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8" idx="2"/>
          </p:cNvCxnSpPr>
          <p:nvPr/>
        </p:nvCxnSpPr>
        <p:spPr>
          <a:xfrm>
            <a:off x="896693" y="430291"/>
            <a:ext cx="876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4" idx="7"/>
          </p:cNvCxnSpPr>
          <p:nvPr/>
        </p:nvCxnSpPr>
        <p:spPr>
          <a:xfrm flipH="1">
            <a:off x="212968" y="430291"/>
            <a:ext cx="556640" cy="52099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7" idx="1"/>
          </p:cNvCxnSpPr>
          <p:nvPr/>
        </p:nvCxnSpPr>
        <p:spPr>
          <a:xfrm>
            <a:off x="168038" y="1059761"/>
            <a:ext cx="182607" cy="60204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12" idx="7"/>
          </p:cNvCxnSpPr>
          <p:nvPr/>
        </p:nvCxnSpPr>
        <p:spPr>
          <a:xfrm flipH="1">
            <a:off x="1529246" y="493833"/>
            <a:ext cx="307408" cy="57490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9" idx="0"/>
          </p:cNvCxnSpPr>
          <p:nvPr/>
        </p:nvCxnSpPr>
        <p:spPr>
          <a:xfrm>
            <a:off x="1881584" y="475221"/>
            <a:ext cx="398478" cy="56932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10" idx="7"/>
          </p:cNvCxnSpPr>
          <p:nvPr/>
        </p:nvCxnSpPr>
        <p:spPr>
          <a:xfrm flipH="1">
            <a:off x="1818042" y="1171629"/>
            <a:ext cx="462021" cy="54395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  <a:endCxn id="10" idx="3"/>
          </p:cNvCxnSpPr>
          <p:nvPr/>
        </p:nvCxnSpPr>
        <p:spPr>
          <a:xfrm flipV="1">
            <a:off x="1240453" y="1805446"/>
            <a:ext cx="487728" cy="21177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5"/>
            <a:endCxn id="11" idx="2"/>
          </p:cNvCxnSpPr>
          <p:nvPr/>
        </p:nvCxnSpPr>
        <p:spPr>
          <a:xfrm>
            <a:off x="440506" y="1751667"/>
            <a:ext cx="672862" cy="2655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10" idx="1"/>
          </p:cNvCxnSpPr>
          <p:nvPr/>
        </p:nvCxnSpPr>
        <p:spPr>
          <a:xfrm>
            <a:off x="1484316" y="1177210"/>
            <a:ext cx="243864" cy="538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7" idx="7"/>
          </p:cNvCxnSpPr>
          <p:nvPr/>
        </p:nvCxnSpPr>
        <p:spPr>
          <a:xfrm flipH="1">
            <a:off x="440506" y="1151672"/>
            <a:ext cx="355205" cy="51013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6" idx="2"/>
          </p:cNvCxnSpPr>
          <p:nvPr/>
        </p:nvCxnSpPr>
        <p:spPr>
          <a:xfrm>
            <a:off x="212968" y="1041150"/>
            <a:ext cx="564131" cy="655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2"/>
            <a:endCxn id="6" idx="6"/>
          </p:cNvCxnSpPr>
          <p:nvPr/>
        </p:nvCxnSpPr>
        <p:spPr>
          <a:xfrm flipH="1" flipV="1">
            <a:off x="904184" y="1106742"/>
            <a:ext cx="516590" cy="69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6" idx="5"/>
          </p:cNvCxnSpPr>
          <p:nvPr/>
        </p:nvCxnSpPr>
        <p:spPr>
          <a:xfrm flipH="1" flipV="1">
            <a:off x="885572" y="1151672"/>
            <a:ext cx="823997" cy="6088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0"/>
            <a:endCxn id="6" idx="4"/>
          </p:cNvCxnSpPr>
          <p:nvPr/>
        </p:nvCxnSpPr>
        <p:spPr>
          <a:xfrm flipH="1" flipV="1">
            <a:off x="840642" y="1170283"/>
            <a:ext cx="336269" cy="7834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5" idx="5"/>
          </p:cNvCxnSpPr>
          <p:nvPr/>
        </p:nvCxnSpPr>
        <p:spPr>
          <a:xfrm flipH="1" flipV="1">
            <a:off x="878081" y="475221"/>
            <a:ext cx="1357050" cy="58793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4"/>
            <a:endCxn id="11" idx="7"/>
          </p:cNvCxnSpPr>
          <p:nvPr/>
        </p:nvCxnSpPr>
        <p:spPr>
          <a:xfrm flipH="1">
            <a:off x="1221841" y="1177210"/>
            <a:ext cx="262475" cy="79508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5"/>
              <p14:cNvContentPartPr/>
              <p14:nvPr/>
            </p14:nvContentPartPr>
            <p14:xfrm>
              <a:off x="1873592" y="1881157"/>
              <a:ext cx="65160" cy="8352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2512" y="1878997"/>
                <a:ext cx="673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7" name="Ink 66"/>
              <p14:cNvContentPartPr/>
              <p14:nvPr/>
            </p14:nvContentPartPr>
            <p14:xfrm>
              <a:off x="1889432" y="1824277"/>
              <a:ext cx="17280" cy="1332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8352" y="1823557"/>
                <a:ext cx="1908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8" name="Ink 67"/>
              <p14:cNvContentPartPr/>
              <p14:nvPr/>
            </p14:nvContentPartPr>
            <p14:xfrm>
              <a:off x="2353472" y="1196797"/>
              <a:ext cx="57600" cy="15768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2392" y="1194637"/>
                <a:ext cx="601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9" name="Ink 68"/>
              <p14:cNvContentPartPr/>
              <p14:nvPr/>
            </p14:nvContentPartPr>
            <p14:xfrm>
              <a:off x="2409992" y="1139197"/>
              <a:ext cx="16920" cy="1980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08912" y="1137037"/>
                <a:ext cx="194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1" name="Ink 70"/>
              <p14:cNvContentPartPr/>
              <p14:nvPr/>
            </p14:nvContentPartPr>
            <p14:xfrm>
              <a:off x="2108312" y="1437997"/>
              <a:ext cx="64440" cy="24120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07592" y="1435477"/>
                <a:ext cx="662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2" name="Ink 71"/>
              <p14:cNvContentPartPr/>
              <p14:nvPr/>
            </p14:nvContentPartPr>
            <p14:xfrm>
              <a:off x="2083832" y="1563637"/>
              <a:ext cx="83520" cy="525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82392" y="1561117"/>
                <a:ext cx="860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3" name="Ink 72"/>
              <p14:cNvContentPartPr/>
              <p14:nvPr/>
            </p14:nvContentPartPr>
            <p14:xfrm>
              <a:off x="2108312" y="1437997"/>
              <a:ext cx="64440" cy="2412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07592" y="1435477"/>
                <a:ext cx="662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/>
              <p14:cNvContentPartPr/>
              <p14:nvPr/>
            </p14:nvContentPartPr>
            <p14:xfrm>
              <a:off x="2083832" y="1563277"/>
              <a:ext cx="89640" cy="5292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82392" y="1560377"/>
                <a:ext cx="91440" cy="57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5" name="Ink 74"/>
              <p14:cNvContentPartPr/>
              <p14:nvPr/>
            </p14:nvContentPartPr>
            <p14:xfrm>
              <a:off x="2205152" y="1600717"/>
              <a:ext cx="18720" cy="5148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04072" y="1598197"/>
                <a:ext cx="205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6" name="Ink 75"/>
              <p14:cNvContentPartPr/>
              <p14:nvPr/>
            </p14:nvContentPartPr>
            <p14:xfrm>
              <a:off x="2211272" y="1554277"/>
              <a:ext cx="9720" cy="97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09832" y="1551757"/>
                <a:ext cx="1224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7" name="Ink 76"/>
              <p14:cNvContentPartPr/>
              <p14:nvPr/>
            </p14:nvContentPartPr>
            <p14:xfrm>
              <a:off x="2255552" y="1602517"/>
              <a:ext cx="45720" cy="15084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54112" y="1600357"/>
                <a:ext cx="482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8" name="Ink 77"/>
              <p14:cNvContentPartPr/>
              <p14:nvPr/>
            </p14:nvContentPartPr>
            <p14:xfrm>
              <a:off x="2286872" y="1540957"/>
              <a:ext cx="3960" cy="504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85432" y="1538437"/>
                <a:ext cx="612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TextBox 83"/>
          <p:cNvSpPr txBox="1"/>
          <p:nvPr/>
        </p:nvSpPr>
        <p:spPr>
          <a:xfrm>
            <a:off x="2426912" y="281952"/>
            <a:ext cx="21704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i="1" dirty="0" err="1" smtClean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sz="1400" i="1" baseline="-25000" dirty="0" err="1" smtClean="0">
                <a:solidFill>
                  <a:schemeClr val="accent5">
                    <a:lumMod val="75000"/>
                  </a:schemeClr>
                </a:solidFill>
              </a:rPr>
              <a:t>ij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 – the flow from </a:t>
            </a:r>
            <a:r>
              <a:rPr lang="en-US" sz="1400" i="1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 to </a:t>
            </a:r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             </a:t>
            </a:r>
            <a:r>
              <a:rPr lang="en-US" sz="1400" i="1" dirty="0" err="1" smtClean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sz="1400" i="1" baseline="-25000" dirty="0" err="1" smtClean="0">
                <a:solidFill>
                  <a:schemeClr val="accent5">
                    <a:lumMod val="75000"/>
                  </a:schemeClr>
                </a:solidFill>
              </a:rPr>
              <a:t>ij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 ≠ </a:t>
            </a:r>
            <a:r>
              <a:rPr lang="en-US" sz="1400" i="1" dirty="0" err="1" smtClean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sz="1400" i="1" baseline="-25000" dirty="0" err="1" smtClean="0">
                <a:solidFill>
                  <a:schemeClr val="accent5">
                    <a:lumMod val="75000"/>
                  </a:schemeClr>
                </a:solidFill>
              </a:rPr>
              <a:t>ji</a:t>
            </a:r>
            <a:endParaRPr lang="en-US" sz="1400" i="1" baseline="-25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US" sz="1400" i="1" baseline="-25000" dirty="0" err="1" smtClean="0">
                <a:solidFill>
                  <a:schemeClr val="accent2">
                    <a:lumMod val="75000"/>
                  </a:schemeClr>
                </a:solidFill>
              </a:rPr>
              <a:t>ij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– capacity of arc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</a:rPr>
              <a:t>ij</a:t>
            </a:r>
            <a:endParaRPr lang="en-US" sz="14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sz="1400" i="1" baseline="-2500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 – inflow at vertex </a:t>
            </a:r>
            <a:r>
              <a:rPr lang="en-US" sz="1400" i="1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 (can be negative)</a:t>
            </a:r>
          </a:p>
          <a:p>
            <a:pPr>
              <a:spcBef>
                <a:spcPts val="300"/>
              </a:spcBef>
            </a:pP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</a:rPr>
              <a:t>I(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– vertices with arcs directed to vertex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en-US" sz="14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O(</a:t>
            </a:r>
            <a:r>
              <a:rPr lang="en-US" sz="1400" i="1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 – vertices with arcs directed from vertex </a:t>
            </a:r>
            <a:r>
              <a:rPr lang="en-US" sz="1400" i="1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sz="1400" i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176141" y="2765505"/>
            <a:ext cx="1123200" cy="319320"/>
            <a:chOff x="248501" y="2384095"/>
            <a:chExt cx="112320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5" name="Ink 84"/>
                <p14:cNvContentPartPr/>
                <p14:nvPr/>
              </p14:nvContentPartPr>
              <p14:xfrm>
                <a:off x="248501" y="2471935"/>
                <a:ext cx="95760" cy="110520"/>
              </p14:xfrm>
            </p:contentPart>
          </mc:Choice>
          <mc:Fallback xmlns="">
            <p:pic>
              <p:nvPicPr>
                <p:cNvPr id="85" name="Ink 84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7421" y="2469415"/>
                  <a:ext cx="982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6" name="Ink 85"/>
                <p14:cNvContentPartPr/>
                <p14:nvPr/>
              </p14:nvContentPartPr>
              <p14:xfrm>
                <a:off x="438581" y="2481295"/>
                <a:ext cx="65520" cy="57600"/>
              </p14:xfrm>
            </p:contentPart>
          </mc:Choice>
          <mc:Fallback xmlns="">
            <p:pic>
              <p:nvPicPr>
                <p:cNvPr id="86" name="Ink 85"/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7141" y="2479135"/>
                  <a:ext cx="68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7" name="Ink 86"/>
                <p14:cNvContentPartPr/>
                <p14:nvPr/>
              </p14:nvContentPartPr>
              <p14:xfrm>
                <a:off x="433901" y="2541415"/>
                <a:ext cx="60480" cy="32400"/>
              </p14:xfrm>
            </p:contentPart>
          </mc:Choice>
          <mc:Fallback xmlns="">
            <p:pic>
              <p:nvPicPr>
                <p:cNvPr id="87" name="Ink 86"/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2461" y="2538895"/>
                  <a:ext cx="63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8" name="Ink 87"/>
                <p14:cNvContentPartPr/>
                <p14:nvPr/>
              </p14:nvContentPartPr>
              <p14:xfrm>
                <a:off x="642341" y="2384095"/>
                <a:ext cx="68400" cy="250200"/>
              </p14:xfrm>
            </p:contentPart>
          </mc:Choice>
          <mc:Fallback xmlns="">
            <p:pic>
              <p:nvPicPr>
                <p:cNvPr id="88" name="Ink 87"/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1981" y="2381575"/>
                  <a:ext cx="698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9" name="Ink 88"/>
                <p14:cNvContentPartPr/>
                <p14:nvPr/>
              </p14:nvContentPartPr>
              <p14:xfrm>
                <a:off x="627581" y="2531695"/>
                <a:ext cx="89640" cy="16200"/>
              </p14:xfrm>
            </p:contentPart>
          </mc:Choice>
          <mc:Fallback xmlns="">
            <p:pic>
              <p:nvPicPr>
                <p:cNvPr id="89" name="Ink 88"/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6501" y="2529535"/>
                  <a:ext cx="91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0" name="Ink 89"/>
                <p14:cNvContentPartPr/>
                <p14:nvPr/>
              </p14:nvContentPartPr>
              <p14:xfrm>
                <a:off x="754661" y="2548615"/>
                <a:ext cx="20880" cy="46080"/>
              </p14:xfrm>
            </p:contentPart>
          </mc:Choice>
          <mc:Fallback xmlns="">
            <p:pic>
              <p:nvPicPr>
                <p:cNvPr id="90" name="Ink 89"/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3221" y="2546095"/>
                  <a:ext cx="226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1" name="Ink 90"/>
                <p14:cNvContentPartPr/>
                <p14:nvPr/>
              </p14:nvContentPartPr>
              <p14:xfrm>
                <a:off x="765101" y="2491375"/>
                <a:ext cx="10080" cy="19080"/>
              </p14:xfrm>
            </p:contentPart>
          </mc:Choice>
          <mc:Fallback xmlns="">
            <p:pic>
              <p:nvPicPr>
                <p:cNvPr id="91" name="Ink 90"/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4021" y="2488855"/>
                  <a:ext cx="11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2" name="Ink 91"/>
                <p14:cNvContentPartPr/>
                <p14:nvPr/>
              </p14:nvContentPartPr>
              <p14:xfrm>
                <a:off x="792821" y="2539975"/>
                <a:ext cx="51840" cy="146880"/>
              </p14:xfrm>
            </p:contentPart>
          </mc:Choice>
          <mc:Fallback xmlns="">
            <p:pic>
              <p:nvPicPr>
                <p:cNvPr id="92" name="Ink 91"/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1741" y="2537815"/>
                  <a:ext cx="54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3" name="Ink 92"/>
                <p14:cNvContentPartPr/>
                <p14:nvPr/>
              </p14:nvContentPartPr>
              <p14:xfrm>
                <a:off x="852221" y="2495335"/>
                <a:ext cx="8640" cy="5400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1141" y="2492815"/>
                  <a:ext cx="108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4" name="Ink 93"/>
                <p14:cNvContentPartPr/>
                <p14:nvPr/>
              </p14:nvContentPartPr>
              <p14:xfrm>
                <a:off x="953381" y="2461855"/>
                <a:ext cx="63720" cy="85320"/>
              </p14:xfrm>
            </p:contentPart>
          </mc:Choice>
          <mc:Fallback xmlns="">
            <p:pic>
              <p:nvPicPr>
                <p:cNvPr id="94" name="Ink 93"/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52301" y="2459335"/>
                  <a:ext cx="66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5" name="Ink 94"/>
                <p14:cNvContentPartPr/>
                <p14:nvPr/>
              </p14:nvContentPartPr>
              <p14:xfrm>
                <a:off x="942941" y="2563735"/>
                <a:ext cx="74160" cy="27000"/>
              </p14:xfrm>
            </p:contentPart>
          </mc:Choice>
          <mc:Fallback xmlns="">
            <p:pic>
              <p:nvPicPr>
                <p:cNvPr id="95" name="Ink 94"/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41861" y="2561935"/>
                  <a:ext cx="75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6" name="Ink 95"/>
                <p14:cNvContentPartPr/>
                <p14:nvPr/>
              </p14:nvContentPartPr>
              <p14:xfrm>
                <a:off x="1135181" y="2468335"/>
                <a:ext cx="100800" cy="108720"/>
              </p14:xfrm>
            </p:contentPart>
          </mc:Choice>
          <mc:Fallback xmlns="">
            <p:pic>
              <p:nvPicPr>
                <p:cNvPr id="96" name="Ink 95"/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34101" y="2465815"/>
                  <a:ext cx="102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7" name="Ink 96"/>
                <p14:cNvContentPartPr/>
                <p14:nvPr/>
              </p14:nvContentPartPr>
              <p14:xfrm>
                <a:off x="1275581" y="2536735"/>
                <a:ext cx="22680" cy="59040"/>
              </p14:xfrm>
            </p:contentPart>
          </mc:Choice>
          <mc:Fallback xmlns="">
            <p:pic>
              <p:nvPicPr>
                <p:cNvPr id="97" name="Ink 96"/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74501" y="2534575"/>
                  <a:ext cx="24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8" name="Ink 97"/>
                <p14:cNvContentPartPr/>
                <p14:nvPr/>
              </p14:nvContentPartPr>
              <p14:xfrm>
                <a:off x="1286381" y="2494975"/>
                <a:ext cx="12960" cy="18000"/>
              </p14:xfrm>
            </p:contentPart>
          </mc:Choice>
          <mc:Fallback xmlns="">
            <p:pic>
              <p:nvPicPr>
                <p:cNvPr id="98" name="Ink 97"/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285301" y="2492455"/>
                  <a:ext cx="14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9" name="Ink 98"/>
                <p14:cNvContentPartPr/>
                <p14:nvPr/>
              </p14:nvContentPartPr>
              <p14:xfrm>
                <a:off x="1297901" y="2538895"/>
                <a:ext cx="60480" cy="164520"/>
              </p14:xfrm>
            </p:contentPart>
          </mc:Choice>
          <mc:Fallback xmlns="">
            <p:pic>
              <p:nvPicPr>
                <p:cNvPr id="99" name="Ink 98"/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296461" y="2536375"/>
                  <a:ext cx="63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0" name="Ink 99"/>
                <p14:cNvContentPartPr/>
                <p14:nvPr/>
              </p14:nvContentPartPr>
              <p14:xfrm>
                <a:off x="1367381" y="2494975"/>
                <a:ext cx="4320" cy="14040"/>
              </p14:xfrm>
            </p:contentPart>
          </mc:Choice>
          <mc:Fallback xmlns="">
            <p:pic>
              <p:nvPicPr>
                <p:cNvPr id="100" name="Ink 99"/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65941" y="2492455"/>
                  <a:ext cx="720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/>
          <p:cNvGrpSpPr/>
          <p:nvPr/>
        </p:nvGrpSpPr>
        <p:grpSpPr>
          <a:xfrm>
            <a:off x="1882804" y="2750925"/>
            <a:ext cx="2032200" cy="460440"/>
            <a:chOff x="250301" y="2783695"/>
            <a:chExt cx="203220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1" name="Ink 100"/>
                <p14:cNvContentPartPr/>
                <p14:nvPr/>
              </p14:nvContentPartPr>
              <p14:xfrm>
                <a:off x="250301" y="2783695"/>
                <a:ext cx="43200" cy="211680"/>
              </p14:xfrm>
            </p:contentPart>
          </mc:Choice>
          <mc:Fallback xmlns="">
            <p:pic>
              <p:nvPicPr>
                <p:cNvPr id="101" name="Ink 100"/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9221" y="2781175"/>
                  <a:ext cx="45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2" name="Ink 101"/>
                <p14:cNvContentPartPr/>
                <p14:nvPr/>
              </p14:nvContentPartPr>
              <p14:xfrm>
                <a:off x="279461" y="2887735"/>
                <a:ext cx="75600" cy="95040"/>
              </p14:xfrm>
            </p:contentPart>
          </mc:Choice>
          <mc:Fallback xmlns="">
            <p:pic>
              <p:nvPicPr>
                <p:cNvPr id="102" name="Ink 101"/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78021" y="2885215"/>
                  <a:ext cx="784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3" name="Ink 102"/>
                <p14:cNvContentPartPr/>
                <p14:nvPr/>
              </p14:nvContentPartPr>
              <p14:xfrm>
                <a:off x="379181" y="3006175"/>
                <a:ext cx="32760" cy="48960"/>
              </p14:xfrm>
            </p:contentPart>
          </mc:Choice>
          <mc:Fallback xmlns="">
            <p:pic>
              <p:nvPicPr>
                <p:cNvPr id="103" name="Ink 102"/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78101" y="3003655"/>
                  <a:ext cx="338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4" name="Ink 103"/>
                <p14:cNvContentPartPr/>
                <p14:nvPr/>
              </p14:nvContentPartPr>
              <p14:xfrm>
                <a:off x="392501" y="2962615"/>
                <a:ext cx="8280" cy="16920"/>
              </p14:xfrm>
            </p:contentPart>
          </mc:Choice>
          <mc:Fallback xmlns="">
            <p:pic>
              <p:nvPicPr>
                <p:cNvPr id="104" name="Ink 103"/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1421" y="2960095"/>
                  <a:ext cx="10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5" name="Ink 104"/>
                <p14:cNvContentPartPr/>
                <p14:nvPr/>
              </p14:nvContentPartPr>
              <p14:xfrm>
                <a:off x="527141" y="2935255"/>
                <a:ext cx="68400" cy="6480"/>
              </p14:xfrm>
            </p:contentPart>
          </mc:Choice>
          <mc:Fallback xmlns="">
            <p:pic>
              <p:nvPicPr>
                <p:cNvPr id="105" name="Ink 104"/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26061" y="2933455"/>
                  <a:ext cx="7056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6" name="Ink 105"/>
                <p14:cNvContentPartPr/>
                <p14:nvPr/>
              </p14:nvContentPartPr>
              <p14:xfrm>
                <a:off x="557021" y="2894215"/>
                <a:ext cx="12600" cy="91440"/>
              </p14:xfrm>
            </p:contentPart>
          </mc:Choice>
          <mc:Fallback xmlns="">
            <p:pic>
              <p:nvPicPr>
                <p:cNvPr id="106" name="Ink 105"/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55581" y="2892055"/>
                  <a:ext cx="15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7" name="Ink 106"/>
                <p14:cNvContentPartPr/>
                <p14:nvPr/>
              </p14:nvContentPartPr>
              <p14:xfrm>
                <a:off x="692381" y="2794495"/>
                <a:ext cx="194040" cy="232920"/>
              </p14:xfrm>
            </p:contentPart>
          </mc:Choice>
          <mc:Fallback xmlns="">
            <p:pic>
              <p:nvPicPr>
                <p:cNvPr id="107" name="Ink 106"/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1301" y="2791975"/>
                  <a:ext cx="1962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8" name="Ink 107"/>
                <p14:cNvContentPartPr/>
                <p14:nvPr/>
              </p14:nvContentPartPr>
              <p14:xfrm>
                <a:off x="692021" y="2794495"/>
                <a:ext cx="194400" cy="240480"/>
              </p14:xfrm>
            </p:contentPart>
          </mc:Choice>
          <mc:Fallback xmlns="">
            <p:pic>
              <p:nvPicPr>
                <p:cNvPr id="108" name="Ink 107"/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0941" y="2791975"/>
                  <a:ext cx="1965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9" name="Ink 108"/>
                <p14:cNvContentPartPr/>
                <p14:nvPr/>
              </p14:nvContentPartPr>
              <p14:xfrm>
                <a:off x="643421" y="3124975"/>
                <a:ext cx="50760" cy="108000"/>
              </p14:xfrm>
            </p:contentPart>
          </mc:Choice>
          <mc:Fallback xmlns="">
            <p:pic>
              <p:nvPicPr>
                <p:cNvPr id="109" name="Ink 108"/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341" y="3123535"/>
                  <a:ext cx="52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0" name="Ink 109"/>
                <p14:cNvContentPartPr/>
                <p14:nvPr/>
              </p14:nvContentPartPr>
              <p14:xfrm>
                <a:off x="689501" y="3070975"/>
                <a:ext cx="8280" cy="5400"/>
              </p14:xfrm>
            </p:contentPart>
          </mc:Choice>
          <mc:Fallback xmlns="">
            <p:pic>
              <p:nvPicPr>
                <p:cNvPr id="110" name="Ink 109"/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8421" y="3068815"/>
                  <a:ext cx="1044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11" name="Ink 110"/>
                <p14:cNvContentPartPr/>
                <p14:nvPr/>
              </p14:nvContentPartPr>
              <p14:xfrm>
                <a:off x="748541" y="3101215"/>
                <a:ext cx="58680" cy="65520"/>
              </p14:xfrm>
            </p:contentPart>
          </mc:Choice>
          <mc:Fallback xmlns="">
            <p:pic>
              <p:nvPicPr>
                <p:cNvPr id="111" name="Ink 110"/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47461" y="3098695"/>
                  <a:ext cx="604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2" name="Ink 111"/>
                <p14:cNvContentPartPr/>
                <p14:nvPr/>
              </p14:nvContentPartPr>
              <p14:xfrm>
                <a:off x="756101" y="3133975"/>
                <a:ext cx="46080" cy="10800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55021" y="3132535"/>
                  <a:ext cx="478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3" name="Ink 112"/>
                <p14:cNvContentPartPr/>
                <p14:nvPr/>
              </p14:nvContentPartPr>
              <p14:xfrm>
                <a:off x="877061" y="3088615"/>
                <a:ext cx="22680" cy="93960"/>
              </p14:xfrm>
            </p:contentPart>
          </mc:Choice>
          <mc:Fallback xmlns="">
            <p:pic>
              <p:nvPicPr>
                <p:cNvPr id="113" name="Ink 112"/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75981" y="3086455"/>
                  <a:ext cx="248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14" name="Ink 113"/>
                <p14:cNvContentPartPr/>
                <p14:nvPr/>
              </p14:nvContentPartPr>
              <p14:xfrm>
                <a:off x="867341" y="3069175"/>
                <a:ext cx="55440" cy="1908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66261" y="3066655"/>
                  <a:ext cx="57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5" name="Ink 114"/>
                <p14:cNvContentPartPr/>
                <p14:nvPr/>
              </p14:nvContentPartPr>
              <p14:xfrm>
                <a:off x="843221" y="3180055"/>
                <a:ext cx="71280" cy="14760"/>
              </p14:xfrm>
            </p:contentPart>
          </mc:Choice>
          <mc:Fallback xmlns="">
            <p:pic>
              <p:nvPicPr>
                <p:cNvPr id="115" name="Ink 114"/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42141" y="3178615"/>
                  <a:ext cx="730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6" name="Ink 115"/>
                <p14:cNvContentPartPr/>
                <p14:nvPr/>
              </p14:nvContentPartPr>
              <p14:xfrm>
                <a:off x="941501" y="3086815"/>
                <a:ext cx="49680" cy="111600"/>
              </p14:xfrm>
            </p:contentPart>
          </mc:Choice>
          <mc:Fallback xmlns="">
            <p:pic>
              <p:nvPicPr>
                <p:cNvPr id="116" name="Ink 115"/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0061" y="3085015"/>
                  <a:ext cx="51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7" name="Ink 116"/>
                <p14:cNvContentPartPr/>
                <p14:nvPr/>
              </p14:nvContentPartPr>
              <p14:xfrm>
                <a:off x="1008101" y="3154135"/>
                <a:ext cx="14040" cy="33840"/>
              </p14:xfrm>
            </p:contentPart>
          </mc:Choice>
          <mc:Fallback xmlns="">
            <p:pic>
              <p:nvPicPr>
                <p:cNvPr id="117" name="Ink 116"/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07021" y="3151615"/>
                  <a:ext cx="15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8" name="Ink 117"/>
                <p14:cNvContentPartPr/>
                <p14:nvPr/>
              </p14:nvContentPartPr>
              <p14:xfrm>
                <a:off x="1009901" y="3122815"/>
                <a:ext cx="7200" cy="7560"/>
              </p14:xfrm>
            </p:contentPart>
          </mc:Choice>
          <mc:Fallback xmlns="">
            <p:pic>
              <p:nvPicPr>
                <p:cNvPr id="118" name="Ink 117"/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08821" y="3120655"/>
                  <a:ext cx="93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9" name="Ink 118"/>
                <p14:cNvContentPartPr/>
                <p14:nvPr/>
              </p14:nvContentPartPr>
              <p14:xfrm>
                <a:off x="1042661" y="3080695"/>
                <a:ext cx="36720" cy="13500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41941" y="3078895"/>
                  <a:ext cx="388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0" name="Ink 119"/>
                <p14:cNvContentPartPr/>
                <p14:nvPr/>
              </p14:nvContentPartPr>
              <p14:xfrm>
                <a:off x="1097021" y="2807815"/>
                <a:ext cx="79560" cy="213120"/>
              </p14:xfrm>
            </p:contentPart>
          </mc:Choice>
          <mc:Fallback xmlns="">
            <p:pic>
              <p:nvPicPr>
                <p:cNvPr id="120" name="Ink 119"/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97021" y="2805295"/>
                  <a:ext cx="806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21" name="Ink 120"/>
                <p14:cNvContentPartPr/>
                <p14:nvPr/>
              </p14:nvContentPartPr>
              <p14:xfrm>
                <a:off x="1076861" y="2930935"/>
                <a:ext cx="90000" cy="1980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75781" y="2928415"/>
                  <a:ext cx="91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22" name="Ink 121"/>
                <p14:cNvContentPartPr/>
                <p14:nvPr/>
              </p14:nvContentPartPr>
              <p14:xfrm>
                <a:off x="1182341" y="3000055"/>
                <a:ext cx="46800" cy="10908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81621" y="2998255"/>
                  <a:ext cx="489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3" name="Ink 122"/>
                <p14:cNvContentPartPr/>
                <p14:nvPr/>
              </p14:nvContentPartPr>
              <p14:xfrm>
                <a:off x="1225541" y="2954695"/>
                <a:ext cx="1080" cy="10440"/>
              </p14:xfrm>
            </p:contentPart>
          </mc:Choice>
          <mc:Fallback xmlns="">
            <p:pic>
              <p:nvPicPr>
                <p:cNvPr id="123" name="Ink 122"/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24461" y="2952175"/>
                  <a:ext cx="36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4" name="Ink 123"/>
                <p14:cNvContentPartPr/>
                <p14:nvPr/>
              </p14:nvContentPartPr>
              <p14:xfrm>
                <a:off x="1297901" y="3003295"/>
                <a:ext cx="29520" cy="55080"/>
              </p14:xfrm>
            </p:contentPart>
          </mc:Choice>
          <mc:Fallback xmlns="">
            <p:pic>
              <p:nvPicPr>
                <p:cNvPr id="124" name="Ink 123"/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296461" y="3001135"/>
                  <a:ext cx="309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5" name="Ink 124"/>
                <p14:cNvContentPartPr/>
                <p14:nvPr/>
              </p14:nvContentPartPr>
              <p14:xfrm>
                <a:off x="1297901" y="2957215"/>
                <a:ext cx="13320" cy="5040"/>
              </p14:xfrm>
            </p:contentPart>
          </mc:Choice>
          <mc:Fallback xmlns="">
            <p:pic>
              <p:nvPicPr>
                <p:cNvPr id="125" name="Ink 124"/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296821" y="2954695"/>
                  <a:ext cx="1476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6" name="Ink 125"/>
                <p14:cNvContentPartPr/>
                <p14:nvPr/>
              </p14:nvContentPartPr>
              <p14:xfrm>
                <a:off x="1440461" y="2905375"/>
                <a:ext cx="70560" cy="9000"/>
              </p14:xfrm>
            </p:contentPart>
          </mc:Choice>
          <mc:Fallback xmlns="">
            <p:pic>
              <p:nvPicPr>
                <p:cNvPr id="126" name="Ink 125"/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439381" y="2903575"/>
                  <a:ext cx="727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27" name="Ink 126"/>
                <p14:cNvContentPartPr/>
                <p14:nvPr/>
              </p14:nvContentPartPr>
              <p14:xfrm>
                <a:off x="1436501" y="2957575"/>
                <a:ext cx="78480" cy="5760"/>
              </p14:xfrm>
            </p:contentPart>
          </mc:Choice>
          <mc:Fallback xmlns="">
            <p:pic>
              <p:nvPicPr>
                <p:cNvPr id="127" name="Ink 126"/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435421" y="2954695"/>
                  <a:ext cx="810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8" name="Ink 127"/>
                <p14:cNvContentPartPr/>
                <p14:nvPr/>
              </p14:nvContentPartPr>
              <p14:xfrm>
                <a:off x="1620821" y="2796655"/>
                <a:ext cx="204120" cy="23364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619381" y="2794135"/>
                  <a:ext cx="2066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9" name="Ink 128"/>
                <p14:cNvContentPartPr/>
                <p14:nvPr/>
              </p14:nvContentPartPr>
              <p14:xfrm>
                <a:off x="1578701" y="3129655"/>
                <a:ext cx="58680" cy="11448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577621" y="3127495"/>
                  <a:ext cx="60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0" name="Ink 129"/>
                <p14:cNvContentPartPr/>
                <p14:nvPr/>
              </p14:nvContentPartPr>
              <p14:xfrm>
                <a:off x="1645301" y="3063415"/>
                <a:ext cx="8280" cy="12960"/>
              </p14:xfrm>
            </p:contentPart>
          </mc:Choice>
          <mc:Fallback xmlns="">
            <p:pic>
              <p:nvPicPr>
                <p:cNvPr id="130" name="Ink 129"/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644221" y="3060895"/>
                  <a:ext cx="97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1" name="Ink 130"/>
                <p14:cNvContentPartPr/>
                <p14:nvPr/>
              </p14:nvContentPartPr>
              <p14:xfrm>
                <a:off x="1692461" y="3103375"/>
                <a:ext cx="55440" cy="73440"/>
              </p14:xfrm>
            </p:contentPart>
          </mc:Choice>
          <mc:Fallback xmlns="">
            <p:pic>
              <p:nvPicPr>
                <p:cNvPr id="131" name="Ink 130"/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691021" y="3101215"/>
                  <a:ext cx="576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2" name="Ink 131"/>
                <p14:cNvContentPartPr/>
                <p14:nvPr/>
              </p14:nvContentPartPr>
              <p14:xfrm>
                <a:off x="1698221" y="3146575"/>
                <a:ext cx="45720" cy="8640"/>
              </p14:xfrm>
            </p:contentPart>
          </mc:Choice>
          <mc:Fallback xmlns="">
            <p:pic>
              <p:nvPicPr>
                <p:cNvPr id="132" name="Ink 131"/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697141" y="3145855"/>
                  <a:ext cx="468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33" name="Ink 132"/>
                <p14:cNvContentPartPr/>
                <p14:nvPr/>
              </p14:nvContentPartPr>
              <p14:xfrm>
                <a:off x="1810541" y="3065215"/>
                <a:ext cx="89280" cy="118080"/>
              </p14:xfrm>
            </p:contentPart>
          </mc:Choice>
          <mc:Fallback xmlns="">
            <p:pic>
              <p:nvPicPr>
                <p:cNvPr id="133" name="Ink 132"/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809461" y="3062695"/>
                  <a:ext cx="91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34" name="Ink 133"/>
                <p14:cNvContentPartPr/>
                <p14:nvPr/>
              </p14:nvContentPartPr>
              <p14:xfrm>
                <a:off x="1916021" y="3065575"/>
                <a:ext cx="46440" cy="128880"/>
              </p14:xfrm>
            </p:contentPart>
          </mc:Choice>
          <mc:Fallback xmlns="">
            <p:pic>
              <p:nvPicPr>
                <p:cNvPr id="134" name="Ink 133"/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914581" y="3063415"/>
                  <a:ext cx="48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5" name="Ink 134"/>
                <p14:cNvContentPartPr/>
                <p14:nvPr/>
              </p14:nvContentPartPr>
              <p14:xfrm>
                <a:off x="1971101" y="3155575"/>
                <a:ext cx="11520" cy="35640"/>
              </p14:xfrm>
            </p:contentPart>
          </mc:Choice>
          <mc:Fallback xmlns="">
            <p:pic>
              <p:nvPicPr>
                <p:cNvPr id="135" name="Ink 134"/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970021" y="3153055"/>
                  <a:ext cx="13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6" name="Ink 135"/>
                <p14:cNvContentPartPr/>
                <p14:nvPr/>
              </p14:nvContentPartPr>
              <p14:xfrm>
                <a:off x="1990181" y="3127135"/>
                <a:ext cx="1800" cy="324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988741" y="3124975"/>
                  <a:ext cx="3960" cy="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7" name="Ink 136"/>
                <p14:cNvContentPartPr/>
                <p14:nvPr/>
              </p14:nvContentPartPr>
              <p14:xfrm>
                <a:off x="2004581" y="3058735"/>
                <a:ext cx="54720" cy="17316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004221" y="3056575"/>
                  <a:ext cx="56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38" name="Ink 137"/>
                <p14:cNvContentPartPr/>
                <p14:nvPr/>
              </p14:nvContentPartPr>
              <p14:xfrm>
                <a:off x="2079821" y="2831215"/>
                <a:ext cx="88920" cy="213840"/>
              </p14:xfrm>
            </p:contentPart>
          </mc:Choice>
          <mc:Fallback xmlns="">
            <p:pic>
              <p:nvPicPr>
                <p:cNvPr id="138" name="Ink 137"/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079101" y="2828695"/>
                  <a:ext cx="910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9" name="Ink 138"/>
                <p14:cNvContentPartPr/>
                <p14:nvPr/>
              </p14:nvContentPartPr>
              <p14:xfrm>
                <a:off x="2062181" y="2959375"/>
                <a:ext cx="100440" cy="13680"/>
              </p14:xfrm>
            </p:contentPart>
          </mc:Choice>
          <mc:Fallback xmlns="">
            <p:pic>
              <p:nvPicPr>
                <p:cNvPr id="139" name="Ink 138"/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061101" y="2956855"/>
                  <a:ext cx="102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0" name="Ink 139"/>
                <p14:cNvContentPartPr/>
                <p14:nvPr/>
              </p14:nvContentPartPr>
              <p14:xfrm>
                <a:off x="2178101" y="3002935"/>
                <a:ext cx="23760" cy="69480"/>
              </p14:xfrm>
            </p:contentPart>
          </mc:Choice>
          <mc:Fallback xmlns="">
            <p:pic>
              <p:nvPicPr>
                <p:cNvPr id="140" name="Ink 139"/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176661" y="3000775"/>
                  <a:ext cx="25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1" name="Ink 140"/>
                <p14:cNvContentPartPr/>
                <p14:nvPr/>
              </p14:nvContentPartPr>
              <p14:xfrm>
                <a:off x="2207981" y="2959015"/>
                <a:ext cx="7560" cy="20160"/>
              </p14:xfrm>
            </p:contentPart>
          </mc:Choice>
          <mc:Fallback xmlns="">
            <p:pic>
              <p:nvPicPr>
                <p:cNvPr id="141" name="Ink 140"/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206541" y="2956495"/>
                  <a:ext cx="10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2" name="Ink 141"/>
                <p14:cNvContentPartPr/>
                <p14:nvPr/>
              </p14:nvContentPartPr>
              <p14:xfrm>
                <a:off x="2191061" y="3022375"/>
                <a:ext cx="80640" cy="153000"/>
              </p14:xfrm>
            </p:contentPart>
          </mc:Choice>
          <mc:Fallback xmlns="">
            <p:pic>
              <p:nvPicPr>
                <p:cNvPr id="142" name="Ink 141"/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189981" y="3020575"/>
                  <a:ext cx="82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3" name="Ink 142"/>
                <p14:cNvContentPartPr/>
                <p14:nvPr/>
              </p14:nvContentPartPr>
              <p14:xfrm>
                <a:off x="2265581" y="2966215"/>
                <a:ext cx="16920" cy="16560"/>
              </p14:xfrm>
            </p:contentPart>
          </mc:Choice>
          <mc:Fallback xmlns="">
            <p:pic>
              <p:nvPicPr>
                <p:cNvPr id="143" name="Ink 142"/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264501" y="2963695"/>
                  <a:ext cx="19440" cy="21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4" name="TextBox 143"/>
          <p:cNvSpPr txBox="1"/>
          <p:nvPr/>
        </p:nvSpPr>
        <p:spPr>
          <a:xfrm>
            <a:off x="48832" y="2449855"/>
            <a:ext cx="3827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Definition:</a:t>
            </a:r>
            <a:r>
              <a:rPr lang="en-US" sz="1600" dirty="0" smtClean="0"/>
              <a:t> </a:t>
            </a:r>
            <a:r>
              <a:rPr lang="en-US" sz="1600" i="1" dirty="0" smtClean="0"/>
              <a:t>f</a:t>
            </a:r>
            <a:r>
              <a:rPr lang="en-US" sz="1600" dirty="0" smtClean="0"/>
              <a:t> is a feasible flow if</a:t>
            </a:r>
            <a:endParaRPr lang="en-US" sz="1600" dirty="0"/>
          </a:p>
        </p:txBody>
      </p:sp>
      <p:sp>
        <p:nvSpPr>
          <p:cNvPr id="147" name="Rectangle 146"/>
          <p:cNvSpPr/>
          <p:nvPr/>
        </p:nvSpPr>
        <p:spPr>
          <a:xfrm>
            <a:off x="1261493" y="2703698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and</a:t>
            </a:r>
          </a:p>
        </p:txBody>
      </p:sp>
    </p:spTree>
    <p:extLst>
      <p:ext uri="{BB962C8B-B14F-4D97-AF65-F5344CB8AC3E}">
        <p14:creationId xmlns:p14="http://schemas.microsoft.com/office/powerpoint/2010/main" val="422831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832358" y="277234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212994" y="186042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710853" y="2295729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25185" y="1805676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824005" y="3033944"/>
            <a:ext cx="229870" cy="231140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2256126" y="2550162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2371061" y="1736693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595918" y="118840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717423" y="107283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480983" y="457359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2256126" y="753004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>
            <a:stCxn id="4" idx="1"/>
            <a:endCxn id="7" idx="4"/>
          </p:cNvCxnSpPr>
          <p:nvPr/>
        </p:nvCxnSpPr>
        <p:spPr>
          <a:xfrm flipH="1" flipV="1">
            <a:off x="540120" y="2036816"/>
            <a:ext cx="325902" cy="7693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0"/>
            <a:endCxn id="5" idx="3"/>
          </p:cNvCxnSpPr>
          <p:nvPr/>
        </p:nvCxnSpPr>
        <p:spPr>
          <a:xfrm flipV="1">
            <a:off x="947293" y="2057713"/>
            <a:ext cx="299364" cy="7146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7"/>
            <a:endCxn id="6" idx="3"/>
          </p:cNvCxnSpPr>
          <p:nvPr/>
        </p:nvCxnSpPr>
        <p:spPr>
          <a:xfrm flipV="1">
            <a:off x="1028565" y="2493020"/>
            <a:ext cx="715952" cy="3131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" idx="5"/>
            <a:endCxn id="8" idx="2"/>
          </p:cNvCxnSpPr>
          <p:nvPr/>
        </p:nvCxnSpPr>
        <p:spPr>
          <a:xfrm>
            <a:off x="1028565" y="2969634"/>
            <a:ext cx="795441" cy="1798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0"/>
            <a:endCxn id="12" idx="3"/>
          </p:cNvCxnSpPr>
          <p:nvPr/>
        </p:nvCxnSpPr>
        <p:spPr>
          <a:xfrm flipV="1">
            <a:off x="540120" y="1270128"/>
            <a:ext cx="210967" cy="5355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5" idx="5"/>
            <a:endCxn id="6" idx="1"/>
          </p:cNvCxnSpPr>
          <p:nvPr/>
        </p:nvCxnSpPr>
        <p:spPr>
          <a:xfrm>
            <a:off x="1409200" y="2057713"/>
            <a:ext cx="335317" cy="2718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5" idx="0"/>
            <a:endCxn id="11" idx="3"/>
          </p:cNvCxnSpPr>
          <p:nvPr/>
        </p:nvCxnSpPr>
        <p:spPr>
          <a:xfrm flipV="1">
            <a:off x="1327929" y="1385698"/>
            <a:ext cx="301653" cy="474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2" idx="6"/>
            <a:endCxn id="11" idx="1"/>
          </p:cNvCxnSpPr>
          <p:nvPr/>
        </p:nvCxnSpPr>
        <p:spPr>
          <a:xfrm>
            <a:off x="947293" y="1188407"/>
            <a:ext cx="682289" cy="33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2" idx="7"/>
            <a:endCxn id="14" idx="3"/>
          </p:cNvCxnSpPr>
          <p:nvPr/>
        </p:nvCxnSpPr>
        <p:spPr>
          <a:xfrm flipV="1">
            <a:off x="913630" y="654650"/>
            <a:ext cx="601017" cy="452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7" idx="7"/>
            <a:endCxn id="11" idx="2"/>
          </p:cNvCxnSpPr>
          <p:nvPr/>
        </p:nvCxnSpPr>
        <p:spPr>
          <a:xfrm flipV="1">
            <a:off x="621392" y="1303977"/>
            <a:ext cx="974527" cy="535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0"/>
            <a:endCxn id="6" idx="4"/>
          </p:cNvCxnSpPr>
          <p:nvPr/>
        </p:nvCxnSpPr>
        <p:spPr>
          <a:xfrm flipH="1" flipV="1">
            <a:off x="1825788" y="2526869"/>
            <a:ext cx="113152" cy="507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7"/>
            <a:endCxn id="9" idx="3"/>
          </p:cNvCxnSpPr>
          <p:nvPr/>
        </p:nvCxnSpPr>
        <p:spPr>
          <a:xfrm flipV="1">
            <a:off x="2020212" y="2747453"/>
            <a:ext cx="269578" cy="320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" idx="0"/>
            <a:endCxn id="10" idx="4"/>
          </p:cNvCxnSpPr>
          <p:nvPr/>
        </p:nvCxnSpPr>
        <p:spPr>
          <a:xfrm flipV="1">
            <a:off x="2371061" y="1967833"/>
            <a:ext cx="114935" cy="582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6" idx="7"/>
            <a:endCxn id="10" idx="3"/>
          </p:cNvCxnSpPr>
          <p:nvPr/>
        </p:nvCxnSpPr>
        <p:spPr>
          <a:xfrm flipV="1">
            <a:off x="1907060" y="1933984"/>
            <a:ext cx="497665" cy="395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1" idx="5"/>
            <a:endCxn id="10" idx="1"/>
          </p:cNvCxnSpPr>
          <p:nvPr/>
        </p:nvCxnSpPr>
        <p:spPr>
          <a:xfrm>
            <a:off x="1792125" y="1385697"/>
            <a:ext cx="612600" cy="384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11" idx="7"/>
            <a:endCxn id="15" idx="3"/>
          </p:cNvCxnSpPr>
          <p:nvPr/>
        </p:nvCxnSpPr>
        <p:spPr>
          <a:xfrm flipV="1">
            <a:off x="1792125" y="950295"/>
            <a:ext cx="497665" cy="271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" idx="0"/>
            <a:endCxn id="15" idx="4"/>
          </p:cNvCxnSpPr>
          <p:nvPr/>
        </p:nvCxnSpPr>
        <p:spPr>
          <a:xfrm flipH="1" flipV="1">
            <a:off x="2371061" y="984144"/>
            <a:ext cx="114935" cy="75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14" idx="5"/>
            <a:endCxn id="15" idx="2"/>
          </p:cNvCxnSpPr>
          <p:nvPr/>
        </p:nvCxnSpPr>
        <p:spPr>
          <a:xfrm>
            <a:off x="1677190" y="654650"/>
            <a:ext cx="578937" cy="213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5" idx="6"/>
            <a:endCxn id="10" idx="2"/>
          </p:cNvCxnSpPr>
          <p:nvPr/>
        </p:nvCxnSpPr>
        <p:spPr>
          <a:xfrm flipV="1">
            <a:off x="1442864" y="1852263"/>
            <a:ext cx="928198" cy="123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1" idx="0"/>
            <a:endCxn id="14" idx="4"/>
          </p:cNvCxnSpPr>
          <p:nvPr/>
        </p:nvCxnSpPr>
        <p:spPr>
          <a:xfrm flipH="1" flipV="1">
            <a:off x="1595918" y="688500"/>
            <a:ext cx="114935" cy="499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7" idx="6"/>
            <a:endCxn id="5" idx="2"/>
          </p:cNvCxnSpPr>
          <p:nvPr/>
        </p:nvCxnSpPr>
        <p:spPr>
          <a:xfrm>
            <a:off x="655055" y="1921246"/>
            <a:ext cx="557939" cy="54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6" idx="5"/>
            <a:endCxn id="9" idx="2"/>
          </p:cNvCxnSpPr>
          <p:nvPr/>
        </p:nvCxnSpPr>
        <p:spPr>
          <a:xfrm>
            <a:off x="1907060" y="2493020"/>
            <a:ext cx="349067" cy="172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7294" y="29958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7123" y="16232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71377" y="1681187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03073" y="2060012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06684" y="2373368"/>
            <a:ext cx="276604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62181" y="3203269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1600" y="83766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453406" y="22577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25506" y="50956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79625" y="1515131"/>
            <a:ext cx="2505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86682" y="1373255"/>
            <a:ext cx="253354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6875" y="2373368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02143" y="1370159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96258" y="303875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28873" y="222816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82297" y="241989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44517" y="169782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62228" y="66540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29763" y="1171799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38301" y="1352884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21422" y="2130353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74174" y="1965241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4488" y="134759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74812" y="982536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893780" y="53102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300800" y="146792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635215" y="78681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996835" y="1022282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702986" y="2637885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77986" y="1910493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393120" y="211307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014654" y="235821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130663" y="281353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6" name="Заголовок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1031411" y="2526582"/>
            <a:ext cx="1261225" cy="622644"/>
            <a:chOff x="2198164" y="5150603"/>
            <a:chExt cx="2508514" cy="1231604"/>
          </a:xfrm>
        </p:grpSpPr>
        <p:cxnSp>
          <p:nvCxnSpPr>
            <p:cNvPr id="69" name="Прямая со стрелкой 68"/>
            <p:cNvCxnSpPr/>
            <p:nvPr/>
          </p:nvCxnSpPr>
          <p:spPr>
            <a:xfrm>
              <a:off x="2198164" y="6026401"/>
              <a:ext cx="1582092" cy="35580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flipH="1" flipV="1">
              <a:off x="3783802" y="5150603"/>
              <a:ext cx="225054" cy="100300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 flipV="1">
              <a:off x="4170501" y="5586922"/>
              <a:ext cx="536177" cy="63364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082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832358" y="277234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212994" y="186042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710853" y="2295729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25185" y="1805676"/>
            <a:ext cx="229870" cy="231140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824005" y="3033944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2256126" y="2550162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2371061" y="1736693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595918" y="118840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717423" y="107283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480983" y="457359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2256126" y="753004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>
            <a:stCxn id="4" idx="1"/>
            <a:endCxn id="7" idx="4"/>
          </p:cNvCxnSpPr>
          <p:nvPr/>
        </p:nvCxnSpPr>
        <p:spPr>
          <a:xfrm flipH="1" flipV="1">
            <a:off x="540120" y="2036816"/>
            <a:ext cx="325902" cy="7693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0"/>
            <a:endCxn id="5" idx="3"/>
          </p:cNvCxnSpPr>
          <p:nvPr/>
        </p:nvCxnSpPr>
        <p:spPr>
          <a:xfrm flipV="1">
            <a:off x="947293" y="2057713"/>
            <a:ext cx="299364" cy="7146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7"/>
            <a:endCxn id="6" idx="3"/>
          </p:cNvCxnSpPr>
          <p:nvPr/>
        </p:nvCxnSpPr>
        <p:spPr>
          <a:xfrm flipV="1">
            <a:off x="1028565" y="2493020"/>
            <a:ext cx="715952" cy="3131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" idx="5"/>
            <a:endCxn id="8" idx="2"/>
          </p:cNvCxnSpPr>
          <p:nvPr/>
        </p:nvCxnSpPr>
        <p:spPr>
          <a:xfrm>
            <a:off x="1028565" y="2969634"/>
            <a:ext cx="795441" cy="1798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0"/>
            <a:endCxn id="12" idx="3"/>
          </p:cNvCxnSpPr>
          <p:nvPr/>
        </p:nvCxnSpPr>
        <p:spPr>
          <a:xfrm flipV="1">
            <a:off x="540120" y="1270128"/>
            <a:ext cx="210967" cy="5355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5" idx="5"/>
            <a:endCxn id="6" idx="1"/>
          </p:cNvCxnSpPr>
          <p:nvPr/>
        </p:nvCxnSpPr>
        <p:spPr>
          <a:xfrm>
            <a:off x="1409200" y="2057713"/>
            <a:ext cx="335317" cy="2718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5" idx="0"/>
            <a:endCxn id="11" idx="3"/>
          </p:cNvCxnSpPr>
          <p:nvPr/>
        </p:nvCxnSpPr>
        <p:spPr>
          <a:xfrm flipV="1">
            <a:off x="1327929" y="1385698"/>
            <a:ext cx="301653" cy="474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2" idx="6"/>
            <a:endCxn id="11" idx="1"/>
          </p:cNvCxnSpPr>
          <p:nvPr/>
        </p:nvCxnSpPr>
        <p:spPr>
          <a:xfrm>
            <a:off x="947293" y="1188407"/>
            <a:ext cx="682289" cy="33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2" idx="7"/>
            <a:endCxn id="14" idx="3"/>
          </p:cNvCxnSpPr>
          <p:nvPr/>
        </p:nvCxnSpPr>
        <p:spPr>
          <a:xfrm flipV="1">
            <a:off x="913630" y="654650"/>
            <a:ext cx="601017" cy="452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7" idx="7"/>
            <a:endCxn id="11" idx="2"/>
          </p:cNvCxnSpPr>
          <p:nvPr/>
        </p:nvCxnSpPr>
        <p:spPr>
          <a:xfrm flipV="1">
            <a:off x="621392" y="1303977"/>
            <a:ext cx="974527" cy="535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0"/>
            <a:endCxn id="6" idx="4"/>
          </p:cNvCxnSpPr>
          <p:nvPr/>
        </p:nvCxnSpPr>
        <p:spPr>
          <a:xfrm flipH="1" flipV="1">
            <a:off x="1825788" y="2526869"/>
            <a:ext cx="113152" cy="507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7"/>
            <a:endCxn id="9" idx="3"/>
          </p:cNvCxnSpPr>
          <p:nvPr/>
        </p:nvCxnSpPr>
        <p:spPr>
          <a:xfrm flipV="1">
            <a:off x="2020212" y="2747453"/>
            <a:ext cx="269578" cy="320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" idx="0"/>
            <a:endCxn id="10" idx="4"/>
          </p:cNvCxnSpPr>
          <p:nvPr/>
        </p:nvCxnSpPr>
        <p:spPr>
          <a:xfrm flipV="1">
            <a:off x="2371061" y="1967833"/>
            <a:ext cx="114935" cy="582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6" idx="7"/>
            <a:endCxn id="10" idx="3"/>
          </p:cNvCxnSpPr>
          <p:nvPr/>
        </p:nvCxnSpPr>
        <p:spPr>
          <a:xfrm flipV="1">
            <a:off x="1907060" y="1933984"/>
            <a:ext cx="497665" cy="395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1" idx="5"/>
            <a:endCxn id="10" idx="1"/>
          </p:cNvCxnSpPr>
          <p:nvPr/>
        </p:nvCxnSpPr>
        <p:spPr>
          <a:xfrm>
            <a:off x="1792125" y="1385697"/>
            <a:ext cx="612600" cy="384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11" idx="7"/>
            <a:endCxn id="15" idx="3"/>
          </p:cNvCxnSpPr>
          <p:nvPr/>
        </p:nvCxnSpPr>
        <p:spPr>
          <a:xfrm flipV="1">
            <a:off x="1792125" y="950295"/>
            <a:ext cx="497665" cy="271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" idx="0"/>
            <a:endCxn id="15" idx="4"/>
          </p:cNvCxnSpPr>
          <p:nvPr/>
        </p:nvCxnSpPr>
        <p:spPr>
          <a:xfrm flipH="1" flipV="1">
            <a:off x="2371061" y="984144"/>
            <a:ext cx="114935" cy="75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14" idx="5"/>
            <a:endCxn id="15" idx="2"/>
          </p:cNvCxnSpPr>
          <p:nvPr/>
        </p:nvCxnSpPr>
        <p:spPr>
          <a:xfrm>
            <a:off x="1677190" y="654650"/>
            <a:ext cx="578937" cy="213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5" idx="6"/>
            <a:endCxn id="10" idx="2"/>
          </p:cNvCxnSpPr>
          <p:nvPr/>
        </p:nvCxnSpPr>
        <p:spPr>
          <a:xfrm flipV="1">
            <a:off x="1442864" y="1852263"/>
            <a:ext cx="928198" cy="123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1" idx="0"/>
            <a:endCxn id="14" idx="4"/>
          </p:cNvCxnSpPr>
          <p:nvPr/>
        </p:nvCxnSpPr>
        <p:spPr>
          <a:xfrm flipH="1" flipV="1">
            <a:off x="1595918" y="688500"/>
            <a:ext cx="114935" cy="499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7" idx="6"/>
            <a:endCxn id="5" idx="2"/>
          </p:cNvCxnSpPr>
          <p:nvPr/>
        </p:nvCxnSpPr>
        <p:spPr>
          <a:xfrm>
            <a:off x="655055" y="1921246"/>
            <a:ext cx="557939" cy="54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6" idx="5"/>
            <a:endCxn id="9" idx="2"/>
          </p:cNvCxnSpPr>
          <p:nvPr/>
        </p:nvCxnSpPr>
        <p:spPr>
          <a:xfrm>
            <a:off x="1907060" y="2493020"/>
            <a:ext cx="349067" cy="172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7294" y="29958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7123" y="16232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71377" y="1681187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03073" y="2060012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06684" y="2373368"/>
            <a:ext cx="276604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62181" y="3203269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1600" y="83766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453406" y="22577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25506" y="50956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79625" y="1515131"/>
            <a:ext cx="2505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86682" y="1373255"/>
            <a:ext cx="253354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6875" y="2373368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02143" y="1370159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96258" y="303875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28873" y="222816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82297" y="241989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44517" y="169782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62228" y="66540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29763" y="1171799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38301" y="1352884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21422" y="2130353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74174" y="1965241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4488" y="134759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74812" y="982536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893780" y="53102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300800" y="146792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635215" y="78681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996835" y="1022282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702986" y="2637885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77986" y="1910493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393120" y="211307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014654" y="235821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130663" y="281353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6" name="Заголовок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541576" y="1270672"/>
            <a:ext cx="1055798" cy="1536065"/>
            <a:chOff x="1226672" y="2664740"/>
            <a:chExt cx="2099930" cy="3038371"/>
          </a:xfrm>
        </p:grpSpPr>
        <p:cxnSp>
          <p:nvCxnSpPr>
            <p:cNvPr id="69" name="Прямая со стрелкой 68"/>
            <p:cNvCxnSpPr/>
            <p:nvPr/>
          </p:nvCxnSpPr>
          <p:spPr>
            <a:xfrm flipH="1" flipV="1">
              <a:off x="1226672" y="4181267"/>
              <a:ext cx="648202" cy="152184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 flipV="1">
              <a:off x="1226672" y="2664740"/>
              <a:ext cx="419602" cy="105932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 flipV="1">
              <a:off x="1388317" y="2731695"/>
              <a:ext cx="1938285" cy="105932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/>
            <p:cNvCxnSpPr/>
            <p:nvPr/>
          </p:nvCxnSpPr>
          <p:spPr>
            <a:xfrm>
              <a:off x="1455272" y="3952667"/>
              <a:ext cx="1109712" cy="1082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11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832358" y="277234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212994" y="186042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710853" y="2295729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25185" y="1805676"/>
            <a:ext cx="229870" cy="231140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824005" y="3033944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2256126" y="2550162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2371061" y="1736693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595918" y="118840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717423" y="107283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480983" y="457359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2256126" y="753004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>
            <a:stCxn id="4" idx="1"/>
            <a:endCxn id="7" idx="4"/>
          </p:cNvCxnSpPr>
          <p:nvPr/>
        </p:nvCxnSpPr>
        <p:spPr>
          <a:xfrm flipH="1" flipV="1">
            <a:off x="540120" y="2036816"/>
            <a:ext cx="325902" cy="7693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0"/>
            <a:endCxn id="5" idx="3"/>
          </p:cNvCxnSpPr>
          <p:nvPr/>
        </p:nvCxnSpPr>
        <p:spPr>
          <a:xfrm flipV="1">
            <a:off x="947293" y="2057713"/>
            <a:ext cx="299364" cy="7146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7"/>
            <a:endCxn id="6" idx="3"/>
          </p:cNvCxnSpPr>
          <p:nvPr/>
        </p:nvCxnSpPr>
        <p:spPr>
          <a:xfrm flipV="1">
            <a:off x="1028565" y="2493020"/>
            <a:ext cx="715952" cy="3131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" idx="5"/>
            <a:endCxn id="8" idx="2"/>
          </p:cNvCxnSpPr>
          <p:nvPr/>
        </p:nvCxnSpPr>
        <p:spPr>
          <a:xfrm>
            <a:off x="1028565" y="2969634"/>
            <a:ext cx="795441" cy="1798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0"/>
            <a:endCxn id="12" idx="3"/>
          </p:cNvCxnSpPr>
          <p:nvPr/>
        </p:nvCxnSpPr>
        <p:spPr>
          <a:xfrm flipV="1">
            <a:off x="540120" y="1270128"/>
            <a:ext cx="210967" cy="5355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5" idx="5"/>
            <a:endCxn id="6" idx="1"/>
          </p:cNvCxnSpPr>
          <p:nvPr/>
        </p:nvCxnSpPr>
        <p:spPr>
          <a:xfrm>
            <a:off x="1409200" y="2057713"/>
            <a:ext cx="335317" cy="2718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5" idx="0"/>
            <a:endCxn id="11" idx="3"/>
          </p:cNvCxnSpPr>
          <p:nvPr/>
        </p:nvCxnSpPr>
        <p:spPr>
          <a:xfrm flipV="1">
            <a:off x="1327929" y="1385698"/>
            <a:ext cx="301653" cy="474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2" idx="6"/>
            <a:endCxn id="11" idx="1"/>
          </p:cNvCxnSpPr>
          <p:nvPr/>
        </p:nvCxnSpPr>
        <p:spPr>
          <a:xfrm>
            <a:off x="947293" y="1188407"/>
            <a:ext cx="682289" cy="33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2" idx="7"/>
            <a:endCxn id="14" idx="3"/>
          </p:cNvCxnSpPr>
          <p:nvPr/>
        </p:nvCxnSpPr>
        <p:spPr>
          <a:xfrm flipV="1">
            <a:off x="913630" y="654650"/>
            <a:ext cx="601017" cy="452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7" idx="7"/>
            <a:endCxn id="11" idx="2"/>
          </p:cNvCxnSpPr>
          <p:nvPr/>
        </p:nvCxnSpPr>
        <p:spPr>
          <a:xfrm flipV="1">
            <a:off x="621392" y="1303977"/>
            <a:ext cx="974527" cy="535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0"/>
            <a:endCxn id="6" idx="4"/>
          </p:cNvCxnSpPr>
          <p:nvPr/>
        </p:nvCxnSpPr>
        <p:spPr>
          <a:xfrm flipH="1" flipV="1">
            <a:off x="1825788" y="2526869"/>
            <a:ext cx="113152" cy="507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7"/>
            <a:endCxn id="9" idx="3"/>
          </p:cNvCxnSpPr>
          <p:nvPr/>
        </p:nvCxnSpPr>
        <p:spPr>
          <a:xfrm flipV="1">
            <a:off x="2020212" y="2747453"/>
            <a:ext cx="269578" cy="320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" idx="0"/>
            <a:endCxn id="10" idx="4"/>
          </p:cNvCxnSpPr>
          <p:nvPr/>
        </p:nvCxnSpPr>
        <p:spPr>
          <a:xfrm flipV="1">
            <a:off x="2371061" y="1967833"/>
            <a:ext cx="114935" cy="582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6" idx="7"/>
            <a:endCxn id="10" idx="3"/>
          </p:cNvCxnSpPr>
          <p:nvPr/>
        </p:nvCxnSpPr>
        <p:spPr>
          <a:xfrm flipV="1">
            <a:off x="1907060" y="1933984"/>
            <a:ext cx="497665" cy="395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1" idx="5"/>
            <a:endCxn id="10" idx="1"/>
          </p:cNvCxnSpPr>
          <p:nvPr/>
        </p:nvCxnSpPr>
        <p:spPr>
          <a:xfrm>
            <a:off x="1792125" y="1385697"/>
            <a:ext cx="612600" cy="384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11" idx="7"/>
            <a:endCxn id="15" idx="3"/>
          </p:cNvCxnSpPr>
          <p:nvPr/>
        </p:nvCxnSpPr>
        <p:spPr>
          <a:xfrm flipV="1">
            <a:off x="1792125" y="950295"/>
            <a:ext cx="497665" cy="271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" idx="0"/>
            <a:endCxn id="15" idx="4"/>
          </p:cNvCxnSpPr>
          <p:nvPr/>
        </p:nvCxnSpPr>
        <p:spPr>
          <a:xfrm flipH="1" flipV="1">
            <a:off x="2371061" y="984144"/>
            <a:ext cx="114935" cy="75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14" idx="5"/>
            <a:endCxn id="15" idx="2"/>
          </p:cNvCxnSpPr>
          <p:nvPr/>
        </p:nvCxnSpPr>
        <p:spPr>
          <a:xfrm>
            <a:off x="1677190" y="654650"/>
            <a:ext cx="578937" cy="213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5" idx="6"/>
            <a:endCxn id="10" idx="2"/>
          </p:cNvCxnSpPr>
          <p:nvPr/>
        </p:nvCxnSpPr>
        <p:spPr>
          <a:xfrm flipV="1">
            <a:off x="1442864" y="1852263"/>
            <a:ext cx="928198" cy="123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1" idx="0"/>
            <a:endCxn id="14" idx="4"/>
          </p:cNvCxnSpPr>
          <p:nvPr/>
        </p:nvCxnSpPr>
        <p:spPr>
          <a:xfrm flipH="1" flipV="1">
            <a:off x="1595918" y="688500"/>
            <a:ext cx="114935" cy="499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7" idx="6"/>
            <a:endCxn id="5" idx="2"/>
          </p:cNvCxnSpPr>
          <p:nvPr/>
        </p:nvCxnSpPr>
        <p:spPr>
          <a:xfrm>
            <a:off x="655055" y="1921246"/>
            <a:ext cx="557939" cy="54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6" idx="5"/>
            <a:endCxn id="9" idx="2"/>
          </p:cNvCxnSpPr>
          <p:nvPr/>
        </p:nvCxnSpPr>
        <p:spPr>
          <a:xfrm>
            <a:off x="1907060" y="2493020"/>
            <a:ext cx="349067" cy="172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7294" y="29958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7123" y="16232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71377" y="1681187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03073" y="2060012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06684" y="2373368"/>
            <a:ext cx="276604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62181" y="3203269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1600" y="837663"/>
            <a:ext cx="2505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453406" y="22577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25506" y="50956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79625" y="1515131"/>
            <a:ext cx="2505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86682" y="1373255"/>
            <a:ext cx="253354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6875" y="2373368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02143" y="1370159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96258" y="303875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28873" y="222816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82297" y="241989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44517" y="169782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62228" y="66540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29763" y="1171799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38301" y="1352884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21422" y="2130353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74174" y="1965241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4488" y="134759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74812" y="982536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893780" y="53102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300800" y="146792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635215" y="78681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996835" y="1022282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702986" y="2637885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77986" y="1910493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393120" y="211307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014654" y="235821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130663" y="281353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6" name="Заголовок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832358" y="277234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212994" y="186042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710853" y="2295729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25185" y="1805676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824005" y="3033944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2256126" y="2550162"/>
            <a:ext cx="229870" cy="231140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2371061" y="1736693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595918" y="118840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717423" y="107283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480983" y="457359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2256126" y="753004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>
            <a:stCxn id="4" idx="1"/>
            <a:endCxn id="7" idx="4"/>
          </p:cNvCxnSpPr>
          <p:nvPr/>
        </p:nvCxnSpPr>
        <p:spPr>
          <a:xfrm flipH="1" flipV="1">
            <a:off x="540120" y="2036816"/>
            <a:ext cx="325902" cy="7693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0"/>
            <a:endCxn id="5" idx="3"/>
          </p:cNvCxnSpPr>
          <p:nvPr/>
        </p:nvCxnSpPr>
        <p:spPr>
          <a:xfrm flipV="1">
            <a:off x="947293" y="2057713"/>
            <a:ext cx="299364" cy="7146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7"/>
            <a:endCxn id="6" idx="3"/>
          </p:cNvCxnSpPr>
          <p:nvPr/>
        </p:nvCxnSpPr>
        <p:spPr>
          <a:xfrm flipV="1">
            <a:off x="1028565" y="2493020"/>
            <a:ext cx="715952" cy="3131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" idx="5"/>
            <a:endCxn id="8" idx="2"/>
          </p:cNvCxnSpPr>
          <p:nvPr/>
        </p:nvCxnSpPr>
        <p:spPr>
          <a:xfrm>
            <a:off x="1028565" y="2969634"/>
            <a:ext cx="795441" cy="1798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0"/>
            <a:endCxn id="12" idx="3"/>
          </p:cNvCxnSpPr>
          <p:nvPr/>
        </p:nvCxnSpPr>
        <p:spPr>
          <a:xfrm flipV="1">
            <a:off x="540120" y="1270128"/>
            <a:ext cx="210967" cy="5355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5" idx="5"/>
            <a:endCxn id="6" idx="1"/>
          </p:cNvCxnSpPr>
          <p:nvPr/>
        </p:nvCxnSpPr>
        <p:spPr>
          <a:xfrm>
            <a:off x="1409200" y="2057713"/>
            <a:ext cx="335317" cy="2718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5" idx="0"/>
            <a:endCxn id="11" idx="3"/>
          </p:cNvCxnSpPr>
          <p:nvPr/>
        </p:nvCxnSpPr>
        <p:spPr>
          <a:xfrm flipV="1">
            <a:off x="1327929" y="1385698"/>
            <a:ext cx="301653" cy="474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2" idx="6"/>
            <a:endCxn id="11" idx="1"/>
          </p:cNvCxnSpPr>
          <p:nvPr/>
        </p:nvCxnSpPr>
        <p:spPr>
          <a:xfrm>
            <a:off x="947293" y="1188407"/>
            <a:ext cx="682289" cy="33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2" idx="7"/>
            <a:endCxn id="14" idx="3"/>
          </p:cNvCxnSpPr>
          <p:nvPr/>
        </p:nvCxnSpPr>
        <p:spPr>
          <a:xfrm flipV="1">
            <a:off x="913630" y="654650"/>
            <a:ext cx="601017" cy="452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7" idx="7"/>
            <a:endCxn id="11" idx="2"/>
          </p:cNvCxnSpPr>
          <p:nvPr/>
        </p:nvCxnSpPr>
        <p:spPr>
          <a:xfrm flipV="1">
            <a:off x="621392" y="1303977"/>
            <a:ext cx="974527" cy="535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0"/>
            <a:endCxn id="6" idx="4"/>
          </p:cNvCxnSpPr>
          <p:nvPr/>
        </p:nvCxnSpPr>
        <p:spPr>
          <a:xfrm flipH="1" flipV="1">
            <a:off x="1825788" y="2526869"/>
            <a:ext cx="113152" cy="507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7"/>
            <a:endCxn id="9" idx="3"/>
          </p:cNvCxnSpPr>
          <p:nvPr/>
        </p:nvCxnSpPr>
        <p:spPr>
          <a:xfrm flipV="1">
            <a:off x="2020212" y="2747453"/>
            <a:ext cx="269578" cy="320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" idx="0"/>
            <a:endCxn id="10" idx="4"/>
          </p:cNvCxnSpPr>
          <p:nvPr/>
        </p:nvCxnSpPr>
        <p:spPr>
          <a:xfrm flipV="1">
            <a:off x="2371061" y="1967833"/>
            <a:ext cx="114935" cy="582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6" idx="7"/>
            <a:endCxn id="10" idx="3"/>
          </p:cNvCxnSpPr>
          <p:nvPr/>
        </p:nvCxnSpPr>
        <p:spPr>
          <a:xfrm flipV="1">
            <a:off x="1907060" y="1933984"/>
            <a:ext cx="497665" cy="395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1" idx="5"/>
            <a:endCxn id="10" idx="1"/>
          </p:cNvCxnSpPr>
          <p:nvPr/>
        </p:nvCxnSpPr>
        <p:spPr>
          <a:xfrm>
            <a:off x="1792125" y="1385697"/>
            <a:ext cx="612600" cy="384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11" idx="7"/>
            <a:endCxn id="15" idx="3"/>
          </p:cNvCxnSpPr>
          <p:nvPr/>
        </p:nvCxnSpPr>
        <p:spPr>
          <a:xfrm flipV="1">
            <a:off x="1792125" y="950295"/>
            <a:ext cx="497665" cy="271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" idx="0"/>
            <a:endCxn id="15" idx="4"/>
          </p:cNvCxnSpPr>
          <p:nvPr/>
        </p:nvCxnSpPr>
        <p:spPr>
          <a:xfrm flipH="1" flipV="1">
            <a:off x="2371061" y="984144"/>
            <a:ext cx="114935" cy="75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14" idx="5"/>
            <a:endCxn id="15" idx="2"/>
          </p:cNvCxnSpPr>
          <p:nvPr/>
        </p:nvCxnSpPr>
        <p:spPr>
          <a:xfrm>
            <a:off x="1677190" y="654650"/>
            <a:ext cx="578937" cy="213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5" idx="6"/>
            <a:endCxn id="10" idx="2"/>
          </p:cNvCxnSpPr>
          <p:nvPr/>
        </p:nvCxnSpPr>
        <p:spPr>
          <a:xfrm flipV="1">
            <a:off x="1442864" y="1852263"/>
            <a:ext cx="928198" cy="123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1" idx="0"/>
            <a:endCxn id="14" idx="4"/>
          </p:cNvCxnSpPr>
          <p:nvPr/>
        </p:nvCxnSpPr>
        <p:spPr>
          <a:xfrm flipH="1" flipV="1">
            <a:off x="1595918" y="688500"/>
            <a:ext cx="114935" cy="499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7" idx="6"/>
            <a:endCxn id="5" idx="2"/>
          </p:cNvCxnSpPr>
          <p:nvPr/>
        </p:nvCxnSpPr>
        <p:spPr>
          <a:xfrm>
            <a:off x="655055" y="1921246"/>
            <a:ext cx="557939" cy="54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6" idx="5"/>
            <a:endCxn id="9" idx="2"/>
          </p:cNvCxnSpPr>
          <p:nvPr/>
        </p:nvCxnSpPr>
        <p:spPr>
          <a:xfrm>
            <a:off x="1907060" y="2493020"/>
            <a:ext cx="349067" cy="172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7294" y="29958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7123" y="16232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71377" y="1681187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03073" y="2060012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06684" y="2373368"/>
            <a:ext cx="276604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62181" y="3203269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1600" y="837663"/>
            <a:ext cx="2505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453406" y="22577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25506" y="50956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79625" y="1515131"/>
            <a:ext cx="2505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86682" y="1373255"/>
            <a:ext cx="253354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6875" y="2373368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02143" y="1370159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96258" y="303875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28873" y="222816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82297" y="241989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44517" y="169782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62228" y="66540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29763" y="1171799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38301" y="1352884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21422" y="2130353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74174" y="1965241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4488" y="134759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74812" y="982536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893780" y="53102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300800" y="146792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635215" y="78681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996835" y="1022282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702986" y="2637885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77986" y="1910493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393120" y="211307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014654" y="235821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130663" y="281353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6" name="Заголовок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1909910" y="1967833"/>
            <a:ext cx="578937" cy="1099960"/>
            <a:chOff x="3945447" y="4044817"/>
            <a:chExt cx="1151476" cy="2175745"/>
          </a:xfrm>
        </p:grpSpPr>
        <p:cxnSp>
          <p:nvCxnSpPr>
            <p:cNvPr id="69" name="Прямая соединительная линия 68"/>
            <p:cNvCxnSpPr/>
            <p:nvPr/>
          </p:nvCxnSpPr>
          <p:spPr>
            <a:xfrm flipV="1">
              <a:off x="4170501" y="5586922"/>
              <a:ext cx="536177" cy="63364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flipV="1">
              <a:off x="4868323" y="4044817"/>
              <a:ext cx="228600" cy="115186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>
              <a:off x="3945447" y="5083648"/>
              <a:ext cx="694276" cy="34162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223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832358" y="277234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212994" y="186042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710853" y="2295729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25185" y="1805676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824005" y="3033944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2256126" y="2550162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2371061" y="1736693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595918" y="1188407"/>
            <a:ext cx="229870" cy="231140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717423" y="107283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480983" y="457359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2256126" y="753004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>
            <a:stCxn id="4" idx="1"/>
            <a:endCxn id="7" idx="4"/>
          </p:cNvCxnSpPr>
          <p:nvPr/>
        </p:nvCxnSpPr>
        <p:spPr>
          <a:xfrm flipH="1" flipV="1">
            <a:off x="540120" y="2036816"/>
            <a:ext cx="325902" cy="7693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0"/>
            <a:endCxn id="5" idx="3"/>
          </p:cNvCxnSpPr>
          <p:nvPr/>
        </p:nvCxnSpPr>
        <p:spPr>
          <a:xfrm flipV="1">
            <a:off x="947293" y="2057713"/>
            <a:ext cx="299364" cy="7146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7"/>
            <a:endCxn id="6" idx="3"/>
          </p:cNvCxnSpPr>
          <p:nvPr/>
        </p:nvCxnSpPr>
        <p:spPr>
          <a:xfrm flipV="1">
            <a:off x="1028565" y="2493020"/>
            <a:ext cx="715952" cy="3131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" idx="5"/>
            <a:endCxn id="8" idx="2"/>
          </p:cNvCxnSpPr>
          <p:nvPr/>
        </p:nvCxnSpPr>
        <p:spPr>
          <a:xfrm>
            <a:off x="1028565" y="2969634"/>
            <a:ext cx="795441" cy="1798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0"/>
            <a:endCxn id="12" idx="3"/>
          </p:cNvCxnSpPr>
          <p:nvPr/>
        </p:nvCxnSpPr>
        <p:spPr>
          <a:xfrm flipV="1">
            <a:off x="540120" y="1270128"/>
            <a:ext cx="210967" cy="5355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5" idx="5"/>
            <a:endCxn id="6" idx="1"/>
          </p:cNvCxnSpPr>
          <p:nvPr/>
        </p:nvCxnSpPr>
        <p:spPr>
          <a:xfrm>
            <a:off x="1409200" y="2057713"/>
            <a:ext cx="335317" cy="2718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5" idx="0"/>
            <a:endCxn id="11" idx="3"/>
          </p:cNvCxnSpPr>
          <p:nvPr/>
        </p:nvCxnSpPr>
        <p:spPr>
          <a:xfrm flipV="1">
            <a:off x="1327929" y="1385698"/>
            <a:ext cx="301653" cy="474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2" idx="6"/>
            <a:endCxn id="11" idx="1"/>
          </p:cNvCxnSpPr>
          <p:nvPr/>
        </p:nvCxnSpPr>
        <p:spPr>
          <a:xfrm>
            <a:off x="947293" y="1188407"/>
            <a:ext cx="682289" cy="33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2" idx="7"/>
            <a:endCxn id="14" idx="3"/>
          </p:cNvCxnSpPr>
          <p:nvPr/>
        </p:nvCxnSpPr>
        <p:spPr>
          <a:xfrm flipV="1">
            <a:off x="913630" y="654650"/>
            <a:ext cx="601017" cy="452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7" idx="7"/>
            <a:endCxn id="11" idx="2"/>
          </p:cNvCxnSpPr>
          <p:nvPr/>
        </p:nvCxnSpPr>
        <p:spPr>
          <a:xfrm flipV="1">
            <a:off x="621392" y="1303977"/>
            <a:ext cx="974527" cy="535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0"/>
            <a:endCxn id="6" idx="4"/>
          </p:cNvCxnSpPr>
          <p:nvPr/>
        </p:nvCxnSpPr>
        <p:spPr>
          <a:xfrm flipH="1" flipV="1">
            <a:off x="1825788" y="2526869"/>
            <a:ext cx="113152" cy="507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7"/>
            <a:endCxn id="9" idx="3"/>
          </p:cNvCxnSpPr>
          <p:nvPr/>
        </p:nvCxnSpPr>
        <p:spPr>
          <a:xfrm flipV="1">
            <a:off x="2020212" y="2747453"/>
            <a:ext cx="269578" cy="320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" idx="0"/>
            <a:endCxn id="10" idx="4"/>
          </p:cNvCxnSpPr>
          <p:nvPr/>
        </p:nvCxnSpPr>
        <p:spPr>
          <a:xfrm flipV="1">
            <a:off x="2371061" y="1967833"/>
            <a:ext cx="114935" cy="582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6" idx="7"/>
            <a:endCxn id="10" idx="3"/>
          </p:cNvCxnSpPr>
          <p:nvPr/>
        </p:nvCxnSpPr>
        <p:spPr>
          <a:xfrm flipV="1">
            <a:off x="1907060" y="1933984"/>
            <a:ext cx="497665" cy="395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1" idx="5"/>
            <a:endCxn id="10" idx="1"/>
          </p:cNvCxnSpPr>
          <p:nvPr/>
        </p:nvCxnSpPr>
        <p:spPr>
          <a:xfrm>
            <a:off x="1792125" y="1385697"/>
            <a:ext cx="612600" cy="384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11" idx="7"/>
            <a:endCxn id="15" idx="3"/>
          </p:cNvCxnSpPr>
          <p:nvPr/>
        </p:nvCxnSpPr>
        <p:spPr>
          <a:xfrm flipV="1">
            <a:off x="1792125" y="950295"/>
            <a:ext cx="497665" cy="271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" idx="0"/>
            <a:endCxn id="15" idx="4"/>
          </p:cNvCxnSpPr>
          <p:nvPr/>
        </p:nvCxnSpPr>
        <p:spPr>
          <a:xfrm flipH="1" flipV="1">
            <a:off x="2371061" y="984144"/>
            <a:ext cx="114935" cy="75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14" idx="5"/>
            <a:endCxn id="15" idx="2"/>
          </p:cNvCxnSpPr>
          <p:nvPr/>
        </p:nvCxnSpPr>
        <p:spPr>
          <a:xfrm>
            <a:off x="1677190" y="654650"/>
            <a:ext cx="578937" cy="213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5" idx="6"/>
            <a:endCxn id="10" idx="2"/>
          </p:cNvCxnSpPr>
          <p:nvPr/>
        </p:nvCxnSpPr>
        <p:spPr>
          <a:xfrm flipV="1">
            <a:off x="1442864" y="1852263"/>
            <a:ext cx="928198" cy="123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1" idx="0"/>
            <a:endCxn id="14" idx="4"/>
          </p:cNvCxnSpPr>
          <p:nvPr/>
        </p:nvCxnSpPr>
        <p:spPr>
          <a:xfrm flipH="1" flipV="1">
            <a:off x="1595918" y="688500"/>
            <a:ext cx="114935" cy="499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7" idx="6"/>
            <a:endCxn id="5" idx="2"/>
          </p:cNvCxnSpPr>
          <p:nvPr/>
        </p:nvCxnSpPr>
        <p:spPr>
          <a:xfrm>
            <a:off x="655055" y="1921246"/>
            <a:ext cx="557939" cy="54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6" idx="5"/>
            <a:endCxn id="9" idx="2"/>
          </p:cNvCxnSpPr>
          <p:nvPr/>
        </p:nvCxnSpPr>
        <p:spPr>
          <a:xfrm>
            <a:off x="1907060" y="2493020"/>
            <a:ext cx="349067" cy="172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7294" y="29958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7123" y="16232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71377" y="1681187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03073" y="2060012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06684" y="2373368"/>
            <a:ext cx="276604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62181" y="3203269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1600" y="837663"/>
            <a:ext cx="2505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453406" y="22577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25506" y="509564"/>
            <a:ext cx="270988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79625" y="1515131"/>
            <a:ext cx="2505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86682" y="1373255"/>
            <a:ext cx="253354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6875" y="2373368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02143" y="1370159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96258" y="303875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28873" y="222816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82297" y="241989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44517" y="169782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62228" y="66540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29763" y="1171799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38301" y="1352884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21422" y="2130353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74174" y="1965241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4488" y="134759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74812" y="982536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893780" y="53102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300800" y="146792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635215" y="78681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996835" y="1022282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702986" y="2637885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77986" y="1910493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393120" y="211307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014654" y="235821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130663" y="281353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6" name="Заголовок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618521" y="685222"/>
            <a:ext cx="1783333" cy="1177291"/>
            <a:chOff x="1230207" y="1355384"/>
            <a:chExt cx="3546961" cy="2328708"/>
          </a:xfrm>
        </p:grpSpPr>
        <p:cxnSp>
          <p:nvCxnSpPr>
            <p:cNvPr id="69" name="Прямая соединительная линия 68"/>
            <p:cNvCxnSpPr/>
            <p:nvPr/>
          </p:nvCxnSpPr>
          <p:spPr>
            <a:xfrm flipV="1">
              <a:off x="2635474" y="2745075"/>
              <a:ext cx="599973" cy="93901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>
              <a:off x="1878409" y="2354830"/>
              <a:ext cx="1357038" cy="6695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 flipV="1">
              <a:off x="1230207" y="2583430"/>
              <a:ext cx="1938285" cy="105932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/>
            <p:cNvCxnSpPr/>
            <p:nvPr/>
          </p:nvCxnSpPr>
          <p:spPr>
            <a:xfrm>
              <a:off x="3558737" y="2745075"/>
              <a:ext cx="1218431" cy="76123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/>
            <p:nvPr/>
          </p:nvCxnSpPr>
          <p:spPr>
            <a:xfrm flipV="1">
              <a:off x="3558737" y="1883838"/>
              <a:ext cx="989831" cy="53794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/>
            <p:nvPr/>
          </p:nvCxnSpPr>
          <p:spPr>
            <a:xfrm flipH="1" flipV="1">
              <a:off x="3177745" y="1355384"/>
              <a:ext cx="228600" cy="98882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115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832358" y="277234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212994" y="186042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710853" y="2295729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25185" y="1805676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824005" y="3033944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2256126" y="2550162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2371061" y="1736693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595918" y="1188407"/>
            <a:ext cx="229870" cy="231140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717423" y="1072837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480983" y="457359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2256126" y="753004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>
            <a:stCxn id="4" idx="1"/>
            <a:endCxn id="7" idx="4"/>
          </p:cNvCxnSpPr>
          <p:nvPr/>
        </p:nvCxnSpPr>
        <p:spPr>
          <a:xfrm flipH="1" flipV="1">
            <a:off x="540120" y="2036816"/>
            <a:ext cx="325902" cy="7693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0"/>
            <a:endCxn id="5" idx="3"/>
          </p:cNvCxnSpPr>
          <p:nvPr/>
        </p:nvCxnSpPr>
        <p:spPr>
          <a:xfrm flipV="1">
            <a:off x="947293" y="2057713"/>
            <a:ext cx="299364" cy="7146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7"/>
            <a:endCxn id="6" idx="3"/>
          </p:cNvCxnSpPr>
          <p:nvPr/>
        </p:nvCxnSpPr>
        <p:spPr>
          <a:xfrm flipV="1">
            <a:off x="1028565" y="2493020"/>
            <a:ext cx="715952" cy="3131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" idx="5"/>
            <a:endCxn id="8" idx="2"/>
          </p:cNvCxnSpPr>
          <p:nvPr/>
        </p:nvCxnSpPr>
        <p:spPr>
          <a:xfrm>
            <a:off x="1028565" y="2969634"/>
            <a:ext cx="795441" cy="1798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0"/>
            <a:endCxn id="12" idx="3"/>
          </p:cNvCxnSpPr>
          <p:nvPr/>
        </p:nvCxnSpPr>
        <p:spPr>
          <a:xfrm flipV="1">
            <a:off x="540120" y="1270128"/>
            <a:ext cx="210967" cy="5355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5" idx="5"/>
            <a:endCxn id="6" idx="1"/>
          </p:cNvCxnSpPr>
          <p:nvPr/>
        </p:nvCxnSpPr>
        <p:spPr>
          <a:xfrm>
            <a:off x="1409200" y="2057713"/>
            <a:ext cx="335317" cy="2718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5" idx="0"/>
            <a:endCxn id="11" idx="3"/>
          </p:cNvCxnSpPr>
          <p:nvPr/>
        </p:nvCxnSpPr>
        <p:spPr>
          <a:xfrm flipV="1">
            <a:off x="1327929" y="1385698"/>
            <a:ext cx="301653" cy="474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2" idx="6"/>
            <a:endCxn id="11" idx="1"/>
          </p:cNvCxnSpPr>
          <p:nvPr/>
        </p:nvCxnSpPr>
        <p:spPr>
          <a:xfrm>
            <a:off x="947293" y="1188407"/>
            <a:ext cx="682289" cy="33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2" idx="7"/>
            <a:endCxn id="14" idx="3"/>
          </p:cNvCxnSpPr>
          <p:nvPr/>
        </p:nvCxnSpPr>
        <p:spPr>
          <a:xfrm flipV="1">
            <a:off x="913630" y="654650"/>
            <a:ext cx="601017" cy="452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7" idx="7"/>
            <a:endCxn id="11" idx="2"/>
          </p:cNvCxnSpPr>
          <p:nvPr/>
        </p:nvCxnSpPr>
        <p:spPr>
          <a:xfrm flipV="1">
            <a:off x="621392" y="1303977"/>
            <a:ext cx="974527" cy="535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0"/>
            <a:endCxn id="6" idx="4"/>
          </p:cNvCxnSpPr>
          <p:nvPr/>
        </p:nvCxnSpPr>
        <p:spPr>
          <a:xfrm flipH="1" flipV="1">
            <a:off x="1825788" y="2526869"/>
            <a:ext cx="113152" cy="507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7"/>
            <a:endCxn id="9" idx="3"/>
          </p:cNvCxnSpPr>
          <p:nvPr/>
        </p:nvCxnSpPr>
        <p:spPr>
          <a:xfrm flipV="1">
            <a:off x="2020212" y="2747453"/>
            <a:ext cx="269578" cy="320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" idx="0"/>
            <a:endCxn id="10" idx="4"/>
          </p:cNvCxnSpPr>
          <p:nvPr/>
        </p:nvCxnSpPr>
        <p:spPr>
          <a:xfrm flipV="1">
            <a:off x="2371061" y="1967833"/>
            <a:ext cx="114935" cy="582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6" idx="7"/>
            <a:endCxn id="10" idx="3"/>
          </p:cNvCxnSpPr>
          <p:nvPr/>
        </p:nvCxnSpPr>
        <p:spPr>
          <a:xfrm flipV="1">
            <a:off x="1907060" y="1933984"/>
            <a:ext cx="497665" cy="395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1" idx="5"/>
            <a:endCxn id="10" idx="1"/>
          </p:cNvCxnSpPr>
          <p:nvPr/>
        </p:nvCxnSpPr>
        <p:spPr>
          <a:xfrm>
            <a:off x="1792125" y="1385697"/>
            <a:ext cx="612600" cy="384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11" idx="7"/>
            <a:endCxn id="15" idx="3"/>
          </p:cNvCxnSpPr>
          <p:nvPr/>
        </p:nvCxnSpPr>
        <p:spPr>
          <a:xfrm flipV="1">
            <a:off x="1792125" y="950295"/>
            <a:ext cx="497665" cy="271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" idx="0"/>
            <a:endCxn id="15" idx="4"/>
          </p:cNvCxnSpPr>
          <p:nvPr/>
        </p:nvCxnSpPr>
        <p:spPr>
          <a:xfrm flipH="1" flipV="1">
            <a:off x="2371061" y="984144"/>
            <a:ext cx="114935" cy="75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14" idx="5"/>
            <a:endCxn id="15" idx="2"/>
          </p:cNvCxnSpPr>
          <p:nvPr/>
        </p:nvCxnSpPr>
        <p:spPr>
          <a:xfrm>
            <a:off x="1677190" y="654650"/>
            <a:ext cx="578937" cy="213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5" idx="6"/>
            <a:endCxn id="10" idx="2"/>
          </p:cNvCxnSpPr>
          <p:nvPr/>
        </p:nvCxnSpPr>
        <p:spPr>
          <a:xfrm flipV="1">
            <a:off x="1442864" y="1852263"/>
            <a:ext cx="928198" cy="123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1" idx="0"/>
            <a:endCxn id="14" idx="4"/>
          </p:cNvCxnSpPr>
          <p:nvPr/>
        </p:nvCxnSpPr>
        <p:spPr>
          <a:xfrm flipH="1" flipV="1">
            <a:off x="1595918" y="688500"/>
            <a:ext cx="114935" cy="499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7" idx="6"/>
            <a:endCxn id="5" idx="2"/>
          </p:cNvCxnSpPr>
          <p:nvPr/>
        </p:nvCxnSpPr>
        <p:spPr>
          <a:xfrm>
            <a:off x="655055" y="1921246"/>
            <a:ext cx="557939" cy="54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6" idx="5"/>
            <a:endCxn id="9" idx="2"/>
          </p:cNvCxnSpPr>
          <p:nvPr/>
        </p:nvCxnSpPr>
        <p:spPr>
          <a:xfrm>
            <a:off x="1907060" y="2493020"/>
            <a:ext cx="349067" cy="172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7294" y="29958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7123" y="16232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71377" y="1681187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03073" y="2060012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06684" y="2373368"/>
            <a:ext cx="276604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62181" y="3203269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1600" y="837663"/>
            <a:ext cx="2505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453406" y="225774"/>
            <a:ext cx="259766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25506" y="509564"/>
            <a:ext cx="259766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79625" y="1515131"/>
            <a:ext cx="2505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86682" y="1373255"/>
            <a:ext cx="253354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6875" y="2373368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02143" y="1370159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96258" y="303875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28873" y="222816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82297" y="241989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44517" y="169782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62228" y="66540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29763" y="1171799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38301" y="1352884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21422" y="2130353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74174" y="1965241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4488" y="134759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74812" y="982536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893780" y="53102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300800" y="146792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635215" y="78681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996835" y="1022282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702986" y="2637885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77986" y="1910493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393120" y="211307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014654" y="235821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130663" y="281353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6" name="Заголовок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832358" y="277234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212994" y="186042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710853" y="2295729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25185" y="1805676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824005" y="3033944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2256126" y="2550162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2371061" y="1736693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595918" y="1188407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717423" y="1072837"/>
            <a:ext cx="229870" cy="231140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480983" y="457359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2256126" y="753004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>
            <a:stCxn id="4" idx="1"/>
            <a:endCxn id="7" idx="4"/>
          </p:cNvCxnSpPr>
          <p:nvPr/>
        </p:nvCxnSpPr>
        <p:spPr>
          <a:xfrm flipH="1" flipV="1">
            <a:off x="540120" y="2036816"/>
            <a:ext cx="325902" cy="7693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0"/>
            <a:endCxn id="5" idx="3"/>
          </p:cNvCxnSpPr>
          <p:nvPr/>
        </p:nvCxnSpPr>
        <p:spPr>
          <a:xfrm flipV="1">
            <a:off x="947293" y="2057713"/>
            <a:ext cx="299364" cy="7146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7"/>
            <a:endCxn id="6" idx="3"/>
          </p:cNvCxnSpPr>
          <p:nvPr/>
        </p:nvCxnSpPr>
        <p:spPr>
          <a:xfrm flipV="1">
            <a:off x="1028565" y="2493020"/>
            <a:ext cx="715952" cy="3131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" idx="5"/>
            <a:endCxn id="8" idx="2"/>
          </p:cNvCxnSpPr>
          <p:nvPr/>
        </p:nvCxnSpPr>
        <p:spPr>
          <a:xfrm>
            <a:off x="1028565" y="2969634"/>
            <a:ext cx="795441" cy="1798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0"/>
            <a:endCxn id="12" idx="3"/>
          </p:cNvCxnSpPr>
          <p:nvPr/>
        </p:nvCxnSpPr>
        <p:spPr>
          <a:xfrm flipV="1">
            <a:off x="540120" y="1270128"/>
            <a:ext cx="210967" cy="5355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5" idx="5"/>
            <a:endCxn id="6" idx="1"/>
          </p:cNvCxnSpPr>
          <p:nvPr/>
        </p:nvCxnSpPr>
        <p:spPr>
          <a:xfrm>
            <a:off x="1409200" y="2057713"/>
            <a:ext cx="335317" cy="2718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5" idx="0"/>
            <a:endCxn id="11" idx="3"/>
          </p:cNvCxnSpPr>
          <p:nvPr/>
        </p:nvCxnSpPr>
        <p:spPr>
          <a:xfrm flipV="1">
            <a:off x="1327929" y="1385698"/>
            <a:ext cx="301653" cy="474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2" idx="6"/>
            <a:endCxn id="11" idx="1"/>
          </p:cNvCxnSpPr>
          <p:nvPr/>
        </p:nvCxnSpPr>
        <p:spPr>
          <a:xfrm>
            <a:off x="947293" y="1188407"/>
            <a:ext cx="682289" cy="33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2" idx="7"/>
            <a:endCxn id="14" idx="3"/>
          </p:cNvCxnSpPr>
          <p:nvPr/>
        </p:nvCxnSpPr>
        <p:spPr>
          <a:xfrm flipV="1">
            <a:off x="913630" y="654650"/>
            <a:ext cx="601017" cy="452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7" idx="7"/>
            <a:endCxn id="11" idx="2"/>
          </p:cNvCxnSpPr>
          <p:nvPr/>
        </p:nvCxnSpPr>
        <p:spPr>
          <a:xfrm flipV="1">
            <a:off x="621392" y="1303977"/>
            <a:ext cx="974527" cy="535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0"/>
            <a:endCxn id="6" idx="4"/>
          </p:cNvCxnSpPr>
          <p:nvPr/>
        </p:nvCxnSpPr>
        <p:spPr>
          <a:xfrm flipH="1" flipV="1">
            <a:off x="1825788" y="2526869"/>
            <a:ext cx="113152" cy="507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7"/>
            <a:endCxn id="9" idx="3"/>
          </p:cNvCxnSpPr>
          <p:nvPr/>
        </p:nvCxnSpPr>
        <p:spPr>
          <a:xfrm flipV="1">
            <a:off x="2020212" y="2747453"/>
            <a:ext cx="269578" cy="320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" idx="0"/>
            <a:endCxn id="10" idx="4"/>
          </p:cNvCxnSpPr>
          <p:nvPr/>
        </p:nvCxnSpPr>
        <p:spPr>
          <a:xfrm flipV="1">
            <a:off x="2371061" y="1967833"/>
            <a:ext cx="114935" cy="582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6" idx="7"/>
            <a:endCxn id="10" idx="3"/>
          </p:cNvCxnSpPr>
          <p:nvPr/>
        </p:nvCxnSpPr>
        <p:spPr>
          <a:xfrm flipV="1">
            <a:off x="1907060" y="1933984"/>
            <a:ext cx="497665" cy="395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1" idx="5"/>
            <a:endCxn id="10" idx="1"/>
          </p:cNvCxnSpPr>
          <p:nvPr/>
        </p:nvCxnSpPr>
        <p:spPr>
          <a:xfrm>
            <a:off x="1792125" y="1385697"/>
            <a:ext cx="612600" cy="384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11" idx="7"/>
            <a:endCxn id="15" idx="3"/>
          </p:cNvCxnSpPr>
          <p:nvPr/>
        </p:nvCxnSpPr>
        <p:spPr>
          <a:xfrm flipV="1">
            <a:off x="1792125" y="950295"/>
            <a:ext cx="497665" cy="271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" idx="0"/>
            <a:endCxn id="15" idx="4"/>
          </p:cNvCxnSpPr>
          <p:nvPr/>
        </p:nvCxnSpPr>
        <p:spPr>
          <a:xfrm flipH="1" flipV="1">
            <a:off x="2371061" y="984144"/>
            <a:ext cx="114935" cy="75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14" idx="5"/>
            <a:endCxn id="15" idx="2"/>
          </p:cNvCxnSpPr>
          <p:nvPr/>
        </p:nvCxnSpPr>
        <p:spPr>
          <a:xfrm>
            <a:off x="1677190" y="654650"/>
            <a:ext cx="578937" cy="213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5" idx="6"/>
            <a:endCxn id="10" idx="2"/>
          </p:cNvCxnSpPr>
          <p:nvPr/>
        </p:nvCxnSpPr>
        <p:spPr>
          <a:xfrm flipV="1">
            <a:off x="1442864" y="1852263"/>
            <a:ext cx="928198" cy="123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1" idx="0"/>
            <a:endCxn id="14" idx="4"/>
          </p:cNvCxnSpPr>
          <p:nvPr/>
        </p:nvCxnSpPr>
        <p:spPr>
          <a:xfrm flipH="1" flipV="1">
            <a:off x="1595918" y="688500"/>
            <a:ext cx="114935" cy="499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7" idx="6"/>
            <a:endCxn id="5" idx="2"/>
          </p:cNvCxnSpPr>
          <p:nvPr/>
        </p:nvCxnSpPr>
        <p:spPr>
          <a:xfrm>
            <a:off x="655055" y="1921246"/>
            <a:ext cx="557939" cy="54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6" idx="5"/>
            <a:endCxn id="9" idx="2"/>
          </p:cNvCxnSpPr>
          <p:nvPr/>
        </p:nvCxnSpPr>
        <p:spPr>
          <a:xfrm>
            <a:off x="1907060" y="2493020"/>
            <a:ext cx="349067" cy="172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7294" y="29958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7123" y="16232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71377" y="1681187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03073" y="2060012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06684" y="2373368"/>
            <a:ext cx="276604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62181" y="3203269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1600" y="837663"/>
            <a:ext cx="2505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453406" y="225774"/>
            <a:ext cx="259766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25506" y="509564"/>
            <a:ext cx="259766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79625" y="1515131"/>
            <a:ext cx="2505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86682" y="1373255"/>
            <a:ext cx="253354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6875" y="2373368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02143" y="1370159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96258" y="303875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28873" y="222816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82297" y="241989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44517" y="169782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62228" y="66540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29763" y="1171799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38301" y="1352884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21422" y="2130353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74174" y="1965241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4488" y="134759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74812" y="982536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893780" y="53102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300800" y="146792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635215" y="78681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996835" y="1022282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702986" y="2637885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77986" y="1910493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393120" y="211307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014654" y="235821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130663" y="281353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6" name="Заголовок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537338" y="654650"/>
            <a:ext cx="1089462" cy="1151026"/>
            <a:chOff x="1226672" y="1447312"/>
            <a:chExt cx="2166885" cy="2276755"/>
          </a:xfrm>
        </p:grpSpPr>
        <p:cxnSp>
          <p:nvCxnSpPr>
            <p:cNvPr id="69" name="Прямая со стрелкой 68"/>
            <p:cNvCxnSpPr/>
            <p:nvPr/>
          </p:nvCxnSpPr>
          <p:spPr>
            <a:xfrm flipV="1">
              <a:off x="1226672" y="2664740"/>
              <a:ext cx="419602" cy="105932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>
              <a:off x="2036519" y="2503095"/>
              <a:ext cx="1357038" cy="6695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 flipV="1">
              <a:off x="1969564" y="1447312"/>
              <a:ext cx="1195393" cy="89413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140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832358" y="277234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212994" y="186042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710853" y="2295729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25185" y="1805676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824005" y="3033944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2256126" y="2550162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2371061" y="1736693"/>
            <a:ext cx="229870" cy="231140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595918" y="1188407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717423" y="1072837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480983" y="457359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2256126" y="753004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>
            <a:stCxn id="4" idx="1"/>
            <a:endCxn id="7" idx="4"/>
          </p:cNvCxnSpPr>
          <p:nvPr/>
        </p:nvCxnSpPr>
        <p:spPr>
          <a:xfrm flipH="1" flipV="1">
            <a:off x="540120" y="2036816"/>
            <a:ext cx="325902" cy="7693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0"/>
            <a:endCxn id="5" idx="3"/>
          </p:cNvCxnSpPr>
          <p:nvPr/>
        </p:nvCxnSpPr>
        <p:spPr>
          <a:xfrm flipV="1">
            <a:off x="947293" y="2057713"/>
            <a:ext cx="299364" cy="7146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7"/>
            <a:endCxn id="6" idx="3"/>
          </p:cNvCxnSpPr>
          <p:nvPr/>
        </p:nvCxnSpPr>
        <p:spPr>
          <a:xfrm flipV="1">
            <a:off x="1028565" y="2493020"/>
            <a:ext cx="715952" cy="3131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" idx="5"/>
            <a:endCxn id="8" idx="2"/>
          </p:cNvCxnSpPr>
          <p:nvPr/>
        </p:nvCxnSpPr>
        <p:spPr>
          <a:xfrm>
            <a:off x="1028565" y="2969634"/>
            <a:ext cx="795441" cy="1798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0"/>
            <a:endCxn id="12" idx="3"/>
          </p:cNvCxnSpPr>
          <p:nvPr/>
        </p:nvCxnSpPr>
        <p:spPr>
          <a:xfrm flipV="1">
            <a:off x="540120" y="1270128"/>
            <a:ext cx="210967" cy="5355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5" idx="5"/>
            <a:endCxn id="6" idx="1"/>
          </p:cNvCxnSpPr>
          <p:nvPr/>
        </p:nvCxnSpPr>
        <p:spPr>
          <a:xfrm>
            <a:off x="1409200" y="2057713"/>
            <a:ext cx="335317" cy="2718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5" idx="0"/>
            <a:endCxn id="11" idx="3"/>
          </p:cNvCxnSpPr>
          <p:nvPr/>
        </p:nvCxnSpPr>
        <p:spPr>
          <a:xfrm flipV="1">
            <a:off x="1327929" y="1385698"/>
            <a:ext cx="301653" cy="474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2" idx="6"/>
            <a:endCxn id="11" idx="1"/>
          </p:cNvCxnSpPr>
          <p:nvPr/>
        </p:nvCxnSpPr>
        <p:spPr>
          <a:xfrm>
            <a:off x="947293" y="1188407"/>
            <a:ext cx="682289" cy="33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2" idx="7"/>
            <a:endCxn id="14" idx="3"/>
          </p:cNvCxnSpPr>
          <p:nvPr/>
        </p:nvCxnSpPr>
        <p:spPr>
          <a:xfrm flipV="1">
            <a:off x="913630" y="654650"/>
            <a:ext cx="601017" cy="452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7" idx="7"/>
            <a:endCxn id="11" idx="2"/>
          </p:cNvCxnSpPr>
          <p:nvPr/>
        </p:nvCxnSpPr>
        <p:spPr>
          <a:xfrm flipV="1">
            <a:off x="621392" y="1303977"/>
            <a:ext cx="974527" cy="535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0"/>
            <a:endCxn id="6" idx="4"/>
          </p:cNvCxnSpPr>
          <p:nvPr/>
        </p:nvCxnSpPr>
        <p:spPr>
          <a:xfrm flipH="1" flipV="1">
            <a:off x="1825788" y="2526869"/>
            <a:ext cx="113152" cy="507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7"/>
            <a:endCxn id="9" idx="3"/>
          </p:cNvCxnSpPr>
          <p:nvPr/>
        </p:nvCxnSpPr>
        <p:spPr>
          <a:xfrm flipV="1">
            <a:off x="2020212" y="2747453"/>
            <a:ext cx="269578" cy="320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" idx="0"/>
            <a:endCxn id="10" idx="4"/>
          </p:cNvCxnSpPr>
          <p:nvPr/>
        </p:nvCxnSpPr>
        <p:spPr>
          <a:xfrm flipV="1">
            <a:off x="2371061" y="1967833"/>
            <a:ext cx="114935" cy="582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6" idx="7"/>
            <a:endCxn id="10" idx="3"/>
          </p:cNvCxnSpPr>
          <p:nvPr/>
        </p:nvCxnSpPr>
        <p:spPr>
          <a:xfrm flipV="1">
            <a:off x="1907060" y="1933984"/>
            <a:ext cx="497665" cy="395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1" idx="5"/>
            <a:endCxn id="10" idx="1"/>
          </p:cNvCxnSpPr>
          <p:nvPr/>
        </p:nvCxnSpPr>
        <p:spPr>
          <a:xfrm>
            <a:off x="1792125" y="1385697"/>
            <a:ext cx="612600" cy="384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11" idx="7"/>
            <a:endCxn id="15" idx="3"/>
          </p:cNvCxnSpPr>
          <p:nvPr/>
        </p:nvCxnSpPr>
        <p:spPr>
          <a:xfrm flipV="1">
            <a:off x="1792125" y="950295"/>
            <a:ext cx="497665" cy="271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" idx="0"/>
            <a:endCxn id="15" idx="4"/>
          </p:cNvCxnSpPr>
          <p:nvPr/>
        </p:nvCxnSpPr>
        <p:spPr>
          <a:xfrm flipH="1" flipV="1">
            <a:off x="2371061" y="984144"/>
            <a:ext cx="114935" cy="75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14" idx="5"/>
            <a:endCxn id="15" idx="2"/>
          </p:cNvCxnSpPr>
          <p:nvPr/>
        </p:nvCxnSpPr>
        <p:spPr>
          <a:xfrm>
            <a:off x="1677190" y="654650"/>
            <a:ext cx="578937" cy="213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5" idx="6"/>
            <a:endCxn id="10" idx="2"/>
          </p:cNvCxnSpPr>
          <p:nvPr/>
        </p:nvCxnSpPr>
        <p:spPr>
          <a:xfrm flipV="1">
            <a:off x="1442864" y="1852263"/>
            <a:ext cx="928198" cy="123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1" idx="0"/>
            <a:endCxn id="14" idx="4"/>
          </p:cNvCxnSpPr>
          <p:nvPr/>
        </p:nvCxnSpPr>
        <p:spPr>
          <a:xfrm flipH="1" flipV="1">
            <a:off x="1595918" y="688500"/>
            <a:ext cx="114935" cy="499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7" idx="6"/>
            <a:endCxn id="5" idx="2"/>
          </p:cNvCxnSpPr>
          <p:nvPr/>
        </p:nvCxnSpPr>
        <p:spPr>
          <a:xfrm>
            <a:off x="655055" y="1921246"/>
            <a:ext cx="557939" cy="54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6" idx="5"/>
            <a:endCxn id="9" idx="2"/>
          </p:cNvCxnSpPr>
          <p:nvPr/>
        </p:nvCxnSpPr>
        <p:spPr>
          <a:xfrm>
            <a:off x="1907060" y="2493020"/>
            <a:ext cx="349067" cy="172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7294" y="29958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7123" y="16232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71377" y="1681187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03073" y="2060012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06684" y="2373368"/>
            <a:ext cx="276604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62181" y="3203269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1600" y="837663"/>
            <a:ext cx="2505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453406" y="225774"/>
            <a:ext cx="259766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25506" y="509564"/>
            <a:ext cx="259766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79625" y="1515131"/>
            <a:ext cx="2505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86682" y="1373255"/>
            <a:ext cx="253354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6875" y="2373368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02143" y="1370159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96258" y="303875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28873" y="222816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82297" y="241989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44517" y="169782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62228" y="66540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29763" y="1171799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38301" y="1352884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21422" y="2130353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74174" y="1965241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4488" y="134759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74812" y="982536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893780" y="53102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300800" y="146792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635215" y="78681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996835" y="1022282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702986" y="2637885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77986" y="1910493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393120" y="211307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014654" y="235821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130663" y="281353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6" name="Заголовок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1445092" y="988644"/>
            <a:ext cx="1043133" cy="1566018"/>
            <a:chOff x="3022184" y="2099058"/>
            <a:chExt cx="2074739" cy="3097619"/>
          </a:xfrm>
        </p:grpSpPr>
        <p:cxnSp>
          <p:nvCxnSpPr>
            <p:cNvPr id="69" name="Прямая соединительная линия 68"/>
            <p:cNvCxnSpPr/>
            <p:nvPr/>
          </p:nvCxnSpPr>
          <p:spPr>
            <a:xfrm flipV="1">
              <a:off x="4868323" y="4044817"/>
              <a:ext cx="228600" cy="115186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flipV="1">
              <a:off x="3945447" y="3977862"/>
              <a:ext cx="989831" cy="78249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>
              <a:off x="3716847" y="2893340"/>
              <a:ext cx="1218431" cy="76123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/>
            <p:cNvCxnSpPr/>
            <p:nvPr/>
          </p:nvCxnSpPr>
          <p:spPr>
            <a:xfrm flipH="1" flipV="1">
              <a:off x="4868323" y="2099058"/>
              <a:ext cx="228600" cy="148855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/>
            <p:nvPr/>
          </p:nvCxnSpPr>
          <p:spPr>
            <a:xfrm flipV="1">
              <a:off x="3022184" y="3816217"/>
              <a:ext cx="1846139" cy="24474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65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832358" y="277234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212994" y="186042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710853" y="2295729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25185" y="1805676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824005" y="3033944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2256126" y="2550162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2371061" y="173669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595918" y="1188407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717423" y="1072837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480983" y="457359"/>
            <a:ext cx="229870" cy="231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2256126" y="753004"/>
            <a:ext cx="229870" cy="231140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>
            <a:stCxn id="4" idx="1"/>
            <a:endCxn id="7" idx="4"/>
          </p:cNvCxnSpPr>
          <p:nvPr/>
        </p:nvCxnSpPr>
        <p:spPr>
          <a:xfrm flipH="1" flipV="1">
            <a:off x="540120" y="2036816"/>
            <a:ext cx="325902" cy="7693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0"/>
            <a:endCxn id="5" idx="3"/>
          </p:cNvCxnSpPr>
          <p:nvPr/>
        </p:nvCxnSpPr>
        <p:spPr>
          <a:xfrm flipV="1">
            <a:off x="947293" y="2057713"/>
            <a:ext cx="299364" cy="7146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7"/>
            <a:endCxn id="6" idx="3"/>
          </p:cNvCxnSpPr>
          <p:nvPr/>
        </p:nvCxnSpPr>
        <p:spPr>
          <a:xfrm flipV="1">
            <a:off x="1028565" y="2493020"/>
            <a:ext cx="715952" cy="3131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" idx="5"/>
            <a:endCxn id="8" idx="2"/>
          </p:cNvCxnSpPr>
          <p:nvPr/>
        </p:nvCxnSpPr>
        <p:spPr>
          <a:xfrm>
            <a:off x="1028565" y="2969634"/>
            <a:ext cx="795441" cy="1798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0"/>
            <a:endCxn id="12" idx="3"/>
          </p:cNvCxnSpPr>
          <p:nvPr/>
        </p:nvCxnSpPr>
        <p:spPr>
          <a:xfrm flipV="1">
            <a:off x="540120" y="1270128"/>
            <a:ext cx="210967" cy="5355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5" idx="5"/>
            <a:endCxn id="6" idx="1"/>
          </p:cNvCxnSpPr>
          <p:nvPr/>
        </p:nvCxnSpPr>
        <p:spPr>
          <a:xfrm>
            <a:off x="1409200" y="2057713"/>
            <a:ext cx="335317" cy="2718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5" idx="0"/>
            <a:endCxn id="11" idx="3"/>
          </p:cNvCxnSpPr>
          <p:nvPr/>
        </p:nvCxnSpPr>
        <p:spPr>
          <a:xfrm flipV="1">
            <a:off x="1327929" y="1385698"/>
            <a:ext cx="301653" cy="474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2" idx="6"/>
            <a:endCxn id="11" idx="1"/>
          </p:cNvCxnSpPr>
          <p:nvPr/>
        </p:nvCxnSpPr>
        <p:spPr>
          <a:xfrm>
            <a:off x="947293" y="1188407"/>
            <a:ext cx="682289" cy="33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2" idx="7"/>
            <a:endCxn id="14" idx="3"/>
          </p:cNvCxnSpPr>
          <p:nvPr/>
        </p:nvCxnSpPr>
        <p:spPr>
          <a:xfrm flipV="1">
            <a:off x="913630" y="654650"/>
            <a:ext cx="601017" cy="452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7" idx="7"/>
            <a:endCxn id="11" idx="2"/>
          </p:cNvCxnSpPr>
          <p:nvPr/>
        </p:nvCxnSpPr>
        <p:spPr>
          <a:xfrm flipV="1">
            <a:off x="621392" y="1303977"/>
            <a:ext cx="974527" cy="535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0"/>
            <a:endCxn id="6" idx="4"/>
          </p:cNvCxnSpPr>
          <p:nvPr/>
        </p:nvCxnSpPr>
        <p:spPr>
          <a:xfrm flipH="1" flipV="1">
            <a:off x="1825788" y="2526869"/>
            <a:ext cx="113152" cy="507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7"/>
            <a:endCxn id="9" idx="3"/>
          </p:cNvCxnSpPr>
          <p:nvPr/>
        </p:nvCxnSpPr>
        <p:spPr>
          <a:xfrm flipV="1">
            <a:off x="2020212" y="2747453"/>
            <a:ext cx="269578" cy="320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" idx="0"/>
            <a:endCxn id="10" idx="4"/>
          </p:cNvCxnSpPr>
          <p:nvPr/>
        </p:nvCxnSpPr>
        <p:spPr>
          <a:xfrm flipV="1">
            <a:off x="2371061" y="1967833"/>
            <a:ext cx="114935" cy="582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6" idx="7"/>
            <a:endCxn id="10" idx="3"/>
          </p:cNvCxnSpPr>
          <p:nvPr/>
        </p:nvCxnSpPr>
        <p:spPr>
          <a:xfrm flipV="1">
            <a:off x="1907060" y="1933984"/>
            <a:ext cx="497665" cy="395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1" idx="5"/>
            <a:endCxn id="10" idx="1"/>
          </p:cNvCxnSpPr>
          <p:nvPr/>
        </p:nvCxnSpPr>
        <p:spPr>
          <a:xfrm>
            <a:off x="1792125" y="1385697"/>
            <a:ext cx="612600" cy="384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11" idx="7"/>
            <a:endCxn id="15" idx="3"/>
          </p:cNvCxnSpPr>
          <p:nvPr/>
        </p:nvCxnSpPr>
        <p:spPr>
          <a:xfrm flipV="1">
            <a:off x="1792125" y="950295"/>
            <a:ext cx="497665" cy="271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" idx="0"/>
            <a:endCxn id="15" idx="4"/>
          </p:cNvCxnSpPr>
          <p:nvPr/>
        </p:nvCxnSpPr>
        <p:spPr>
          <a:xfrm flipH="1" flipV="1">
            <a:off x="2371061" y="984144"/>
            <a:ext cx="114935" cy="75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14" idx="5"/>
            <a:endCxn id="15" idx="2"/>
          </p:cNvCxnSpPr>
          <p:nvPr/>
        </p:nvCxnSpPr>
        <p:spPr>
          <a:xfrm>
            <a:off x="1677190" y="654650"/>
            <a:ext cx="578937" cy="213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5" idx="6"/>
            <a:endCxn id="10" idx="2"/>
          </p:cNvCxnSpPr>
          <p:nvPr/>
        </p:nvCxnSpPr>
        <p:spPr>
          <a:xfrm flipV="1">
            <a:off x="1442864" y="1852263"/>
            <a:ext cx="928198" cy="123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1" idx="0"/>
            <a:endCxn id="14" idx="4"/>
          </p:cNvCxnSpPr>
          <p:nvPr/>
        </p:nvCxnSpPr>
        <p:spPr>
          <a:xfrm flipH="1" flipV="1">
            <a:off x="1595918" y="688500"/>
            <a:ext cx="114935" cy="499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7" idx="6"/>
            <a:endCxn id="5" idx="2"/>
          </p:cNvCxnSpPr>
          <p:nvPr/>
        </p:nvCxnSpPr>
        <p:spPr>
          <a:xfrm>
            <a:off x="655055" y="1921246"/>
            <a:ext cx="557939" cy="54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6" idx="5"/>
            <a:endCxn id="9" idx="2"/>
          </p:cNvCxnSpPr>
          <p:nvPr/>
        </p:nvCxnSpPr>
        <p:spPr>
          <a:xfrm>
            <a:off x="1907060" y="2493020"/>
            <a:ext cx="349067" cy="172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7294" y="29958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7123" y="16232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71377" y="1681187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03073" y="2060012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06684" y="2373368"/>
            <a:ext cx="276604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62181" y="3203269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1600" y="837663"/>
            <a:ext cx="2505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453406" y="225774"/>
            <a:ext cx="259766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25506" y="509564"/>
            <a:ext cx="259766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79625" y="1515131"/>
            <a:ext cx="2505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86682" y="1373255"/>
            <a:ext cx="253354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6875" y="2373368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02143" y="1370159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96258" y="303875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28873" y="222816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82297" y="241989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44517" y="169782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62228" y="66540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29763" y="1171799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38301" y="1352884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21422" y="2130353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74174" y="1965241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4488" y="134759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74812" y="982536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893780" y="53102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300800" y="146792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635215" y="78681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996835" y="1022282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702986" y="2637885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77986" y="1910493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393120" y="211307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014654" y="235821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130663" y="281353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6" name="Заголовок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1674533" y="650856"/>
            <a:ext cx="808807" cy="1082043"/>
            <a:chOff x="3330563" y="1287406"/>
            <a:chExt cx="1608676" cy="2140305"/>
          </a:xfrm>
        </p:grpSpPr>
        <p:cxnSp>
          <p:nvCxnSpPr>
            <p:cNvPr id="69" name="Прямая соединительная линия 68"/>
            <p:cNvCxnSpPr/>
            <p:nvPr/>
          </p:nvCxnSpPr>
          <p:spPr>
            <a:xfrm flipV="1">
              <a:off x="3559163" y="1872197"/>
              <a:ext cx="989831" cy="53794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flipH="1" flipV="1">
              <a:off x="4710639" y="1939152"/>
              <a:ext cx="228600" cy="148855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>
              <a:off x="3330563" y="1287406"/>
              <a:ext cx="1151476" cy="42314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704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832358" y="277234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212994" y="186042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710853" y="2295729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25185" y="1805676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824005" y="3033944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2256126" y="2550162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2371061" y="173669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595918" y="1188407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717423" y="1072837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480983" y="457359"/>
            <a:ext cx="229870" cy="231140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2256126" y="753004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>
            <a:stCxn id="4" idx="1"/>
            <a:endCxn id="7" idx="4"/>
          </p:cNvCxnSpPr>
          <p:nvPr/>
        </p:nvCxnSpPr>
        <p:spPr>
          <a:xfrm flipH="1" flipV="1">
            <a:off x="540120" y="2036816"/>
            <a:ext cx="325902" cy="7693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0"/>
            <a:endCxn id="5" idx="3"/>
          </p:cNvCxnSpPr>
          <p:nvPr/>
        </p:nvCxnSpPr>
        <p:spPr>
          <a:xfrm flipV="1">
            <a:off x="947293" y="2057713"/>
            <a:ext cx="299364" cy="7146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7"/>
            <a:endCxn id="6" idx="3"/>
          </p:cNvCxnSpPr>
          <p:nvPr/>
        </p:nvCxnSpPr>
        <p:spPr>
          <a:xfrm flipV="1">
            <a:off x="1028565" y="2493020"/>
            <a:ext cx="715952" cy="3131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" idx="5"/>
            <a:endCxn id="8" idx="2"/>
          </p:cNvCxnSpPr>
          <p:nvPr/>
        </p:nvCxnSpPr>
        <p:spPr>
          <a:xfrm>
            <a:off x="1028565" y="2969634"/>
            <a:ext cx="795441" cy="1798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0"/>
            <a:endCxn id="12" idx="3"/>
          </p:cNvCxnSpPr>
          <p:nvPr/>
        </p:nvCxnSpPr>
        <p:spPr>
          <a:xfrm flipV="1">
            <a:off x="540120" y="1270128"/>
            <a:ext cx="210967" cy="5355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5" idx="5"/>
            <a:endCxn id="6" idx="1"/>
          </p:cNvCxnSpPr>
          <p:nvPr/>
        </p:nvCxnSpPr>
        <p:spPr>
          <a:xfrm>
            <a:off x="1409200" y="2057713"/>
            <a:ext cx="335317" cy="2718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5" idx="0"/>
            <a:endCxn id="11" idx="3"/>
          </p:cNvCxnSpPr>
          <p:nvPr/>
        </p:nvCxnSpPr>
        <p:spPr>
          <a:xfrm flipV="1">
            <a:off x="1327929" y="1385698"/>
            <a:ext cx="301653" cy="474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2" idx="6"/>
            <a:endCxn id="11" idx="1"/>
          </p:cNvCxnSpPr>
          <p:nvPr/>
        </p:nvCxnSpPr>
        <p:spPr>
          <a:xfrm>
            <a:off x="947293" y="1188407"/>
            <a:ext cx="682289" cy="33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2" idx="7"/>
            <a:endCxn id="14" idx="3"/>
          </p:cNvCxnSpPr>
          <p:nvPr/>
        </p:nvCxnSpPr>
        <p:spPr>
          <a:xfrm flipV="1">
            <a:off x="913630" y="654650"/>
            <a:ext cx="601017" cy="452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7" idx="7"/>
            <a:endCxn id="11" idx="2"/>
          </p:cNvCxnSpPr>
          <p:nvPr/>
        </p:nvCxnSpPr>
        <p:spPr>
          <a:xfrm flipV="1">
            <a:off x="621392" y="1303977"/>
            <a:ext cx="974527" cy="535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0"/>
            <a:endCxn id="6" idx="4"/>
          </p:cNvCxnSpPr>
          <p:nvPr/>
        </p:nvCxnSpPr>
        <p:spPr>
          <a:xfrm flipH="1" flipV="1">
            <a:off x="1825788" y="2526869"/>
            <a:ext cx="113152" cy="507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7"/>
            <a:endCxn id="9" idx="3"/>
          </p:cNvCxnSpPr>
          <p:nvPr/>
        </p:nvCxnSpPr>
        <p:spPr>
          <a:xfrm flipV="1">
            <a:off x="2020212" y="2747453"/>
            <a:ext cx="269578" cy="320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" idx="0"/>
            <a:endCxn id="10" idx="4"/>
          </p:cNvCxnSpPr>
          <p:nvPr/>
        </p:nvCxnSpPr>
        <p:spPr>
          <a:xfrm flipV="1">
            <a:off x="2371061" y="1967833"/>
            <a:ext cx="114935" cy="582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6" idx="7"/>
            <a:endCxn id="10" idx="3"/>
          </p:cNvCxnSpPr>
          <p:nvPr/>
        </p:nvCxnSpPr>
        <p:spPr>
          <a:xfrm flipV="1">
            <a:off x="1907060" y="1933984"/>
            <a:ext cx="497665" cy="395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1" idx="5"/>
            <a:endCxn id="10" idx="1"/>
          </p:cNvCxnSpPr>
          <p:nvPr/>
        </p:nvCxnSpPr>
        <p:spPr>
          <a:xfrm>
            <a:off x="1792125" y="1385697"/>
            <a:ext cx="612600" cy="384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11" idx="7"/>
            <a:endCxn id="15" idx="3"/>
          </p:cNvCxnSpPr>
          <p:nvPr/>
        </p:nvCxnSpPr>
        <p:spPr>
          <a:xfrm flipV="1">
            <a:off x="1792125" y="950295"/>
            <a:ext cx="497665" cy="271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" idx="0"/>
            <a:endCxn id="15" idx="4"/>
          </p:cNvCxnSpPr>
          <p:nvPr/>
        </p:nvCxnSpPr>
        <p:spPr>
          <a:xfrm flipH="1" flipV="1">
            <a:off x="2371061" y="984144"/>
            <a:ext cx="114935" cy="75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14" idx="5"/>
            <a:endCxn id="15" idx="2"/>
          </p:cNvCxnSpPr>
          <p:nvPr/>
        </p:nvCxnSpPr>
        <p:spPr>
          <a:xfrm>
            <a:off x="1677190" y="654650"/>
            <a:ext cx="578937" cy="213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5" idx="6"/>
            <a:endCxn id="10" idx="2"/>
          </p:cNvCxnSpPr>
          <p:nvPr/>
        </p:nvCxnSpPr>
        <p:spPr>
          <a:xfrm flipV="1">
            <a:off x="1442864" y="1852263"/>
            <a:ext cx="928198" cy="123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1" idx="0"/>
            <a:endCxn id="14" idx="4"/>
          </p:cNvCxnSpPr>
          <p:nvPr/>
        </p:nvCxnSpPr>
        <p:spPr>
          <a:xfrm flipH="1" flipV="1">
            <a:off x="1595918" y="688500"/>
            <a:ext cx="114935" cy="499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7" idx="6"/>
            <a:endCxn id="5" idx="2"/>
          </p:cNvCxnSpPr>
          <p:nvPr/>
        </p:nvCxnSpPr>
        <p:spPr>
          <a:xfrm>
            <a:off x="655055" y="1921246"/>
            <a:ext cx="557939" cy="54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6" idx="5"/>
            <a:endCxn id="9" idx="2"/>
          </p:cNvCxnSpPr>
          <p:nvPr/>
        </p:nvCxnSpPr>
        <p:spPr>
          <a:xfrm>
            <a:off x="1907060" y="2493020"/>
            <a:ext cx="349067" cy="172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7294" y="29958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7123" y="16232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71377" y="1681187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03073" y="2060012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06684" y="2373368"/>
            <a:ext cx="276604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62181" y="3203269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1600" y="837663"/>
            <a:ext cx="2505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453406" y="225774"/>
            <a:ext cx="259766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25506" y="509564"/>
            <a:ext cx="259766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79625" y="1515131"/>
            <a:ext cx="2505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86682" y="1373255"/>
            <a:ext cx="253354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6875" y="2373368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02143" y="1370159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96258" y="303875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28873" y="222816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82297" y="241989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44517" y="169782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62228" y="66540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29763" y="1171799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38301" y="1352884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21422" y="2130353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74174" y="1965241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4488" y="134759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74812" y="982536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893780" y="53102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300800" y="146792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635215" y="78681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996835" y="1022282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702986" y="2637885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77986" y="1910493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393120" y="211307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014654" y="235821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130663" y="281353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6" name="Заголовок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915409" y="656439"/>
            <a:ext cx="1342497" cy="533757"/>
            <a:chOff x="1969564" y="1447312"/>
            <a:chExt cx="2670159" cy="1055783"/>
          </a:xfrm>
        </p:grpSpPr>
        <p:cxnSp>
          <p:nvCxnSpPr>
            <p:cNvPr id="69" name="Прямая соединительная линия 68"/>
            <p:cNvCxnSpPr/>
            <p:nvPr/>
          </p:nvCxnSpPr>
          <p:spPr>
            <a:xfrm flipV="1">
              <a:off x="1969564" y="1447312"/>
              <a:ext cx="1195393" cy="89413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>
              <a:off x="3488247" y="1447312"/>
              <a:ext cx="1151476" cy="42314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 flipH="1" flipV="1">
              <a:off x="3326602" y="1514267"/>
              <a:ext cx="228600" cy="98882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026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inflow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4496" y="932677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9609" y="366749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7099" y="1043199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2033" y="1643194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73111" y="366749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16520" y="1044545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09569" y="1696974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13368" y="1953683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20773" y="1050126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4"/>
            <a:endCxn id="6" idx="0"/>
          </p:cNvCxnSpPr>
          <p:nvPr/>
        </p:nvCxnSpPr>
        <p:spPr>
          <a:xfrm>
            <a:off x="833151" y="493833"/>
            <a:ext cx="7491" cy="54936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8" idx="2"/>
          </p:cNvCxnSpPr>
          <p:nvPr/>
        </p:nvCxnSpPr>
        <p:spPr>
          <a:xfrm>
            <a:off x="896693" y="430291"/>
            <a:ext cx="876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4" idx="7"/>
          </p:cNvCxnSpPr>
          <p:nvPr/>
        </p:nvCxnSpPr>
        <p:spPr>
          <a:xfrm flipH="1">
            <a:off x="212968" y="430291"/>
            <a:ext cx="556640" cy="52099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7" idx="1"/>
          </p:cNvCxnSpPr>
          <p:nvPr/>
        </p:nvCxnSpPr>
        <p:spPr>
          <a:xfrm>
            <a:off x="168038" y="1059761"/>
            <a:ext cx="182607" cy="60204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12" idx="7"/>
          </p:cNvCxnSpPr>
          <p:nvPr/>
        </p:nvCxnSpPr>
        <p:spPr>
          <a:xfrm flipH="1">
            <a:off x="1529246" y="493833"/>
            <a:ext cx="307408" cy="57490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9" idx="0"/>
          </p:cNvCxnSpPr>
          <p:nvPr/>
        </p:nvCxnSpPr>
        <p:spPr>
          <a:xfrm>
            <a:off x="1881584" y="475221"/>
            <a:ext cx="398478" cy="56932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10" idx="7"/>
          </p:cNvCxnSpPr>
          <p:nvPr/>
        </p:nvCxnSpPr>
        <p:spPr>
          <a:xfrm flipH="1">
            <a:off x="1818042" y="1171629"/>
            <a:ext cx="462021" cy="54395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  <a:endCxn id="10" idx="3"/>
          </p:cNvCxnSpPr>
          <p:nvPr/>
        </p:nvCxnSpPr>
        <p:spPr>
          <a:xfrm flipV="1">
            <a:off x="1240453" y="1805446"/>
            <a:ext cx="487728" cy="21177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5"/>
            <a:endCxn id="11" idx="2"/>
          </p:cNvCxnSpPr>
          <p:nvPr/>
        </p:nvCxnSpPr>
        <p:spPr>
          <a:xfrm>
            <a:off x="440506" y="1751667"/>
            <a:ext cx="672862" cy="2655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10" idx="1"/>
          </p:cNvCxnSpPr>
          <p:nvPr/>
        </p:nvCxnSpPr>
        <p:spPr>
          <a:xfrm>
            <a:off x="1484316" y="1177210"/>
            <a:ext cx="243864" cy="538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7" idx="7"/>
          </p:cNvCxnSpPr>
          <p:nvPr/>
        </p:nvCxnSpPr>
        <p:spPr>
          <a:xfrm flipH="1">
            <a:off x="440506" y="1151672"/>
            <a:ext cx="355205" cy="51013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6" idx="2"/>
          </p:cNvCxnSpPr>
          <p:nvPr/>
        </p:nvCxnSpPr>
        <p:spPr>
          <a:xfrm>
            <a:off x="212968" y="1041150"/>
            <a:ext cx="564131" cy="655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2"/>
            <a:endCxn id="6" idx="6"/>
          </p:cNvCxnSpPr>
          <p:nvPr/>
        </p:nvCxnSpPr>
        <p:spPr>
          <a:xfrm flipH="1" flipV="1">
            <a:off x="904184" y="1106742"/>
            <a:ext cx="516590" cy="69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6" idx="5"/>
          </p:cNvCxnSpPr>
          <p:nvPr/>
        </p:nvCxnSpPr>
        <p:spPr>
          <a:xfrm flipH="1" flipV="1">
            <a:off x="885572" y="1151672"/>
            <a:ext cx="823997" cy="6088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0"/>
            <a:endCxn id="6" idx="4"/>
          </p:cNvCxnSpPr>
          <p:nvPr/>
        </p:nvCxnSpPr>
        <p:spPr>
          <a:xfrm flipH="1" flipV="1">
            <a:off x="840642" y="1170283"/>
            <a:ext cx="336269" cy="7834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5" idx="5"/>
          </p:cNvCxnSpPr>
          <p:nvPr/>
        </p:nvCxnSpPr>
        <p:spPr>
          <a:xfrm flipH="1" flipV="1">
            <a:off x="878081" y="475221"/>
            <a:ext cx="1357050" cy="58793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4"/>
            <a:endCxn id="11" idx="7"/>
          </p:cNvCxnSpPr>
          <p:nvPr/>
        </p:nvCxnSpPr>
        <p:spPr>
          <a:xfrm flipH="1">
            <a:off x="1221841" y="1177210"/>
            <a:ext cx="262475" cy="79508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36095" y="1643194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773112" y="364316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5"/>
              <p14:cNvContentPartPr/>
              <p14:nvPr/>
            </p14:nvContentPartPr>
            <p14:xfrm>
              <a:off x="1873592" y="1881157"/>
              <a:ext cx="65160" cy="8352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2512" y="1878997"/>
                <a:ext cx="673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7" name="Ink 66"/>
              <p14:cNvContentPartPr/>
              <p14:nvPr/>
            </p14:nvContentPartPr>
            <p14:xfrm>
              <a:off x="1889432" y="1824277"/>
              <a:ext cx="17280" cy="1332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8352" y="1823557"/>
                <a:ext cx="1908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8" name="Ink 67"/>
              <p14:cNvContentPartPr/>
              <p14:nvPr/>
            </p14:nvContentPartPr>
            <p14:xfrm>
              <a:off x="2353472" y="1196797"/>
              <a:ext cx="57600" cy="15768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2392" y="1194637"/>
                <a:ext cx="601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9" name="Ink 68"/>
              <p14:cNvContentPartPr/>
              <p14:nvPr/>
            </p14:nvContentPartPr>
            <p14:xfrm>
              <a:off x="2409992" y="1139197"/>
              <a:ext cx="16920" cy="1980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08912" y="1137037"/>
                <a:ext cx="194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1" name="Ink 70"/>
              <p14:cNvContentPartPr/>
              <p14:nvPr/>
            </p14:nvContentPartPr>
            <p14:xfrm>
              <a:off x="2108312" y="1437997"/>
              <a:ext cx="64440" cy="24120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07592" y="1435477"/>
                <a:ext cx="662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2" name="Ink 71"/>
              <p14:cNvContentPartPr/>
              <p14:nvPr/>
            </p14:nvContentPartPr>
            <p14:xfrm>
              <a:off x="2083832" y="1563637"/>
              <a:ext cx="83520" cy="525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82392" y="1561117"/>
                <a:ext cx="860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3" name="Ink 72"/>
              <p14:cNvContentPartPr/>
              <p14:nvPr/>
            </p14:nvContentPartPr>
            <p14:xfrm>
              <a:off x="2108312" y="1437997"/>
              <a:ext cx="64440" cy="2412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07592" y="1435477"/>
                <a:ext cx="662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/>
              <p14:cNvContentPartPr/>
              <p14:nvPr/>
            </p14:nvContentPartPr>
            <p14:xfrm>
              <a:off x="2083832" y="1563277"/>
              <a:ext cx="89640" cy="5292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82392" y="1560377"/>
                <a:ext cx="91440" cy="57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5" name="Ink 74"/>
              <p14:cNvContentPartPr/>
              <p14:nvPr/>
            </p14:nvContentPartPr>
            <p14:xfrm>
              <a:off x="2205152" y="1600717"/>
              <a:ext cx="18720" cy="5148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04072" y="1598197"/>
                <a:ext cx="205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6" name="Ink 75"/>
              <p14:cNvContentPartPr/>
              <p14:nvPr/>
            </p14:nvContentPartPr>
            <p14:xfrm>
              <a:off x="2211272" y="1554277"/>
              <a:ext cx="9720" cy="97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09832" y="1551757"/>
                <a:ext cx="1224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7" name="Ink 76"/>
              <p14:cNvContentPartPr/>
              <p14:nvPr/>
            </p14:nvContentPartPr>
            <p14:xfrm>
              <a:off x="2255552" y="1602517"/>
              <a:ext cx="45720" cy="15084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54112" y="1600357"/>
                <a:ext cx="482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8" name="Ink 77"/>
              <p14:cNvContentPartPr/>
              <p14:nvPr/>
            </p14:nvContentPartPr>
            <p14:xfrm>
              <a:off x="2286872" y="1540957"/>
              <a:ext cx="3960" cy="504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85432" y="1538437"/>
                <a:ext cx="61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0" name="Ink 79"/>
              <p14:cNvContentPartPr/>
              <p14:nvPr/>
            </p14:nvContentPartPr>
            <p14:xfrm>
              <a:off x="318232" y="1858083"/>
              <a:ext cx="65880" cy="10728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7872" y="1855563"/>
                <a:ext cx="676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1" name="Ink 80"/>
              <p14:cNvContentPartPr/>
              <p14:nvPr/>
            </p14:nvContentPartPr>
            <p14:xfrm>
              <a:off x="2050192" y="307923"/>
              <a:ext cx="55080" cy="14400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49112" y="305403"/>
                <a:ext cx="565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2" name="Ink 81"/>
              <p14:cNvContentPartPr/>
              <p14:nvPr/>
            </p14:nvContentPartPr>
            <p14:xfrm>
              <a:off x="2039032" y="365523"/>
              <a:ext cx="71280" cy="1728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037952" y="364083"/>
                <a:ext cx="73080" cy="20880"/>
              </a:xfrm>
              <a:prstGeom prst="rect">
                <a:avLst/>
              </a:prstGeom>
            </p:spPr>
          </p:pic>
        </mc:Fallback>
      </mc:AlternateContent>
      <p:sp>
        <p:nvSpPr>
          <p:cNvPr id="144" name="TextBox 143"/>
          <p:cNvSpPr txBox="1"/>
          <p:nvPr/>
        </p:nvSpPr>
        <p:spPr>
          <a:xfrm>
            <a:off x="48831" y="2260845"/>
            <a:ext cx="3827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Statement:</a:t>
            </a:r>
            <a:r>
              <a:rPr lang="en-US" sz="1600" dirty="0" smtClean="0"/>
              <a:t> if the network admits feasible flows then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623684" y="326441"/>
            <a:ext cx="1810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Sources</a:t>
            </a:r>
            <a:r>
              <a:rPr lang="en-US" sz="1600" dirty="0" smtClean="0"/>
              <a:t> are vertices with positive inflow, </a:t>
            </a:r>
            <a:r>
              <a:rPr lang="en-US" sz="1600" dirty="0" smtClean="0">
                <a:solidFill>
                  <a:schemeClr val="accent5"/>
                </a:solidFill>
              </a:rPr>
              <a:t>sinks</a:t>
            </a:r>
            <a:r>
              <a:rPr lang="en-US" sz="1600" dirty="0" smtClean="0"/>
              <a:t> are vertices with negative inflow.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/>
              <p14:cNvContentPartPr/>
              <p14:nvPr/>
            </p14:nvContentPartPr>
            <p14:xfrm>
              <a:off x="1372672" y="2712723"/>
              <a:ext cx="249480" cy="2473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371592" y="2710203"/>
                <a:ext cx="2520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/>
              <p14:cNvContentPartPr/>
              <p14:nvPr/>
            </p14:nvContentPartPr>
            <p14:xfrm>
              <a:off x="1729432" y="2724603"/>
              <a:ext cx="20520" cy="21312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727992" y="2722443"/>
                <a:ext cx="23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3" name="Ink 32"/>
              <p14:cNvContentPartPr/>
              <p14:nvPr/>
            </p14:nvContentPartPr>
            <p14:xfrm>
              <a:off x="1742392" y="2823603"/>
              <a:ext cx="77040" cy="1044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740952" y="2821083"/>
                <a:ext cx="795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4" name="Ink 33"/>
              <p14:cNvContentPartPr/>
              <p14:nvPr/>
            </p14:nvContentPartPr>
            <p14:xfrm>
              <a:off x="1878472" y="2933403"/>
              <a:ext cx="42120" cy="464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877392" y="2931243"/>
                <a:ext cx="435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5" name="Ink 34"/>
              <p14:cNvContentPartPr/>
              <p14:nvPr/>
            </p14:nvContentPartPr>
            <p14:xfrm>
              <a:off x="1888552" y="2882643"/>
              <a:ext cx="5040" cy="68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887112" y="2880123"/>
                <a:ext cx="756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6" name="Ink 35"/>
              <p14:cNvContentPartPr/>
              <p14:nvPr/>
            </p14:nvContentPartPr>
            <p14:xfrm>
              <a:off x="2004112" y="2809563"/>
              <a:ext cx="81000" cy="9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02672" y="2807403"/>
                <a:ext cx="835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7" name="Ink 36"/>
              <p14:cNvContentPartPr/>
              <p14:nvPr/>
            </p14:nvContentPartPr>
            <p14:xfrm>
              <a:off x="1996192" y="2863923"/>
              <a:ext cx="87120" cy="97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995112" y="2862843"/>
                <a:ext cx="885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8" name="Ink 37"/>
              <p14:cNvContentPartPr/>
              <p14:nvPr/>
            </p14:nvContentPartPr>
            <p14:xfrm>
              <a:off x="2127592" y="2794803"/>
              <a:ext cx="110520" cy="11160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126872" y="2791923"/>
                <a:ext cx="112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9" name="Ink 38"/>
              <p14:cNvContentPartPr/>
              <p14:nvPr/>
            </p14:nvContentPartPr>
            <p14:xfrm>
              <a:off x="1397152" y="3031323"/>
              <a:ext cx="20880" cy="6480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395712" y="3029163"/>
                <a:ext cx="226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0" name="Ink 39"/>
              <p14:cNvContentPartPr/>
              <p14:nvPr/>
            </p14:nvContentPartPr>
            <p14:xfrm>
              <a:off x="1400752" y="2997483"/>
              <a:ext cx="5400" cy="21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399672" y="2994963"/>
                <a:ext cx="7200" cy="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1" name="Ink 40"/>
              <p14:cNvContentPartPr/>
              <p14:nvPr/>
            </p14:nvContentPartPr>
            <p14:xfrm>
              <a:off x="1468792" y="3023043"/>
              <a:ext cx="52560" cy="97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467712" y="3020883"/>
                <a:ext cx="5472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2" name="Ink 41"/>
              <p14:cNvContentPartPr/>
              <p14:nvPr/>
            </p14:nvContentPartPr>
            <p14:xfrm>
              <a:off x="1474912" y="3057603"/>
              <a:ext cx="52560" cy="1872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473832" y="3057243"/>
                <a:ext cx="536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3" name="Ink 42"/>
              <p14:cNvContentPartPr/>
              <p14:nvPr/>
            </p14:nvContentPartPr>
            <p14:xfrm>
              <a:off x="1570672" y="3003603"/>
              <a:ext cx="5400" cy="10188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569592" y="3001803"/>
                <a:ext cx="6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4" name="Ink 43"/>
              <p14:cNvContentPartPr/>
              <p14:nvPr/>
            </p14:nvContentPartPr>
            <p14:xfrm>
              <a:off x="1452952" y="2558643"/>
              <a:ext cx="98640" cy="12132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451512" y="2557203"/>
                <a:ext cx="100800" cy="1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4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832358" y="277234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212994" y="186042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710853" y="2295729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25185" y="1805676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824005" y="3033944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2256126" y="2550162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2371061" y="1736693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595918" y="1188407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717423" y="1072837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480983" y="457359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2256126" y="753004"/>
            <a:ext cx="229870" cy="231140"/>
          </a:xfrm>
          <a:prstGeom prst="ellipse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>
            <a:stCxn id="4" idx="1"/>
            <a:endCxn id="7" idx="4"/>
          </p:cNvCxnSpPr>
          <p:nvPr/>
        </p:nvCxnSpPr>
        <p:spPr>
          <a:xfrm flipH="1" flipV="1">
            <a:off x="540120" y="2036816"/>
            <a:ext cx="325902" cy="769377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0"/>
            <a:endCxn id="5" idx="3"/>
          </p:cNvCxnSpPr>
          <p:nvPr/>
        </p:nvCxnSpPr>
        <p:spPr>
          <a:xfrm flipV="1">
            <a:off x="947293" y="2057713"/>
            <a:ext cx="299364" cy="71463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7"/>
            <a:endCxn id="6" idx="3"/>
          </p:cNvCxnSpPr>
          <p:nvPr/>
        </p:nvCxnSpPr>
        <p:spPr>
          <a:xfrm flipV="1">
            <a:off x="1028565" y="2493020"/>
            <a:ext cx="715952" cy="31317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" idx="5"/>
            <a:endCxn id="8" idx="2"/>
          </p:cNvCxnSpPr>
          <p:nvPr/>
        </p:nvCxnSpPr>
        <p:spPr>
          <a:xfrm>
            <a:off x="1028565" y="2969634"/>
            <a:ext cx="795441" cy="17988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0"/>
            <a:endCxn id="12" idx="3"/>
          </p:cNvCxnSpPr>
          <p:nvPr/>
        </p:nvCxnSpPr>
        <p:spPr>
          <a:xfrm flipV="1">
            <a:off x="540120" y="1270128"/>
            <a:ext cx="210967" cy="53554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5" idx="5"/>
            <a:endCxn id="6" idx="1"/>
          </p:cNvCxnSpPr>
          <p:nvPr/>
        </p:nvCxnSpPr>
        <p:spPr>
          <a:xfrm>
            <a:off x="1409200" y="2057713"/>
            <a:ext cx="335317" cy="2718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5" idx="0"/>
            <a:endCxn id="11" idx="3"/>
          </p:cNvCxnSpPr>
          <p:nvPr/>
        </p:nvCxnSpPr>
        <p:spPr>
          <a:xfrm flipV="1">
            <a:off x="1327929" y="1385698"/>
            <a:ext cx="301653" cy="474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2" idx="6"/>
            <a:endCxn id="11" idx="1"/>
          </p:cNvCxnSpPr>
          <p:nvPr/>
        </p:nvCxnSpPr>
        <p:spPr>
          <a:xfrm>
            <a:off x="947293" y="1188407"/>
            <a:ext cx="682289" cy="33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2" idx="7"/>
            <a:endCxn id="14" idx="3"/>
          </p:cNvCxnSpPr>
          <p:nvPr/>
        </p:nvCxnSpPr>
        <p:spPr>
          <a:xfrm flipV="1">
            <a:off x="913630" y="654650"/>
            <a:ext cx="601017" cy="452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7" idx="7"/>
            <a:endCxn id="11" idx="2"/>
          </p:cNvCxnSpPr>
          <p:nvPr/>
        </p:nvCxnSpPr>
        <p:spPr>
          <a:xfrm flipV="1">
            <a:off x="621392" y="1303977"/>
            <a:ext cx="974527" cy="535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0"/>
            <a:endCxn id="6" idx="4"/>
          </p:cNvCxnSpPr>
          <p:nvPr/>
        </p:nvCxnSpPr>
        <p:spPr>
          <a:xfrm flipH="1" flipV="1">
            <a:off x="1825788" y="2526869"/>
            <a:ext cx="113152" cy="507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7"/>
            <a:endCxn id="9" idx="3"/>
          </p:cNvCxnSpPr>
          <p:nvPr/>
        </p:nvCxnSpPr>
        <p:spPr>
          <a:xfrm flipV="1">
            <a:off x="2020212" y="2747453"/>
            <a:ext cx="269578" cy="3203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" idx="0"/>
            <a:endCxn id="10" idx="4"/>
          </p:cNvCxnSpPr>
          <p:nvPr/>
        </p:nvCxnSpPr>
        <p:spPr>
          <a:xfrm flipV="1">
            <a:off x="2371061" y="1967833"/>
            <a:ext cx="114935" cy="582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6" idx="7"/>
            <a:endCxn id="10" idx="3"/>
          </p:cNvCxnSpPr>
          <p:nvPr/>
        </p:nvCxnSpPr>
        <p:spPr>
          <a:xfrm flipV="1">
            <a:off x="1907060" y="1933984"/>
            <a:ext cx="497665" cy="3955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1" idx="5"/>
            <a:endCxn id="10" idx="1"/>
          </p:cNvCxnSpPr>
          <p:nvPr/>
        </p:nvCxnSpPr>
        <p:spPr>
          <a:xfrm>
            <a:off x="1792125" y="1385697"/>
            <a:ext cx="612600" cy="384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11" idx="7"/>
            <a:endCxn id="15" idx="3"/>
          </p:cNvCxnSpPr>
          <p:nvPr/>
        </p:nvCxnSpPr>
        <p:spPr>
          <a:xfrm flipV="1">
            <a:off x="1792125" y="950295"/>
            <a:ext cx="497665" cy="2719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" idx="0"/>
            <a:endCxn id="15" idx="4"/>
          </p:cNvCxnSpPr>
          <p:nvPr/>
        </p:nvCxnSpPr>
        <p:spPr>
          <a:xfrm flipH="1" flipV="1">
            <a:off x="2371061" y="984144"/>
            <a:ext cx="114935" cy="75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14" idx="5"/>
            <a:endCxn id="15" idx="2"/>
          </p:cNvCxnSpPr>
          <p:nvPr/>
        </p:nvCxnSpPr>
        <p:spPr>
          <a:xfrm>
            <a:off x="1677190" y="654650"/>
            <a:ext cx="578937" cy="213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5" idx="6"/>
            <a:endCxn id="10" idx="2"/>
          </p:cNvCxnSpPr>
          <p:nvPr/>
        </p:nvCxnSpPr>
        <p:spPr>
          <a:xfrm flipV="1">
            <a:off x="1442864" y="1852263"/>
            <a:ext cx="928198" cy="123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1" idx="0"/>
            <a:endCxn id="14" idx="4"/>
          </p:cNvCxnSpPr>
          <p:nvPr/>
        </p:nvCxnSpPr>
        <p:spPr>
          <a:xfrm flipH="1" flipV="1">
            <a:off x="1595918" y="688500"/>
            <a:ext cx="114935" cy="49990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7" idx="6"/>
            <a:endCxn id="5" idx="2"/>
          </p:cNvCxnSpPr>
          <p:nvPr/>
        </p:nvCxnSpPr>
        <p:spPr>
          <a:xfrm>
            <a:off x="655055" y="1921246"/>
            <a:ext cx="557939" cy="54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6" idx="5"/>
            <a:endCxn id="9" idx="2"/>
          </p:cNvCxnSpPr>
          <p:nvPr/>
        </p:nvCxnSpPr>
        <p:spPr>
          <a:xfrm>
            <a:off x="1907060" y="2493020"/>
            <a:ext cx="349067" cy="172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7294" y="29958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7123" y="162326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71377" y="1681187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03073" y="2060012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06684" y="2373368"/>
            <a:ext cx="276604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62181" y="3203269"/>
            <a:ext cx="1699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1600" y="837663"/>
            <a:ext cx="2505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453406" y="225774"/>
            <a:ext cx="259766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25506" y="509564"/>
            <a:ext cx="259766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79625" y="1515131"/>
            <a:ext cx="25059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86682" y="1373255"/>
            <a:ext cx="253354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6875" y="2373368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02143" y="1370159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96258" y="303875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28873" y="222816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82297" y="241989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44517" y="1697828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62228" y="66540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29763" y="1171799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38301" y="1352884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21422" y="2130353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74174" y="1965241"/>
            <a:ext cx="19083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4488" y="134759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74812" y="982536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893780" y="53102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300800" y="1467927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635215" y="786818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996835" y="1022282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702986" y="2637885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77986" y="1910493"/>
            <a:ext cx="184725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393120" y="2113077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014654" y="2358211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130663" y="2813533"/>
            <a:ext cx="17480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6" name="Заголовок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6127" y="3072776"/>
            <a:ext cx="1832708" cy="23339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200" i="1" dirty="0"/>
              <a:t>Shortest path spanning tree</a:t>
            </a:r>
          </a:p>
        </p:txBody>
      </p:sp>
    </p:spTree>
    <p:extLst>
      <p:ext uri="{BB962C8B-B14F-4D97-AF65-F5344CB8AC3E}">
        <p14:creationId xmlns:p14="http://schemas.microsoft.com/office/powerpoint/2010/main" val="55490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max-flow: Ford-Fulkerson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4240" y="1238646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19353" y="672718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6843" y="1349168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1777" y="1949163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22855" y="672718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66264" y="1350514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59313" y="2002943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63112" y="2259652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70517" y="1356095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4"/>
            <a:endCxn id="5" idx="0"/>
          </p:cNvCxnSpPr>
          <p:nvPr/>
        </p:nvCxnSpPr>
        <p:spPr>
          <a:xfrm>
            <a:off x="782895" y="799802"/>
            <a:ext cx="7491" cy="54936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6"/>
            <a:endCxn id="7" idx="2"/>
          </p:cNvCxnSpPr>
          <p:nvPr/>
        </p:nvCxnSpPr>
        <p:spPr>
          <a:xfrm>
            <a:off x="846437" y="736260"/>
            <a:ext cx="876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3" idx="7"/>
          </p:cNvCxnSpPr>
          <p:nvPr/>
        </p:nvCxnSpPr>
        <p:spPr>
          <a:xfrm flipH="1">
            <a:off x="162712" y="736260"/>
            <a:ext cx="556640" cy="52099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" idx="4"/>
            <a:endCxn id="6" idx="1"/>
          </p:cNvCxnSpPr>
          <p:nvPr/>
        </p:nvCxnSpPr>
        <p:spPr>
          <a:xfrm>
            <a:off x="117782" y="1365730"/>
            <a:ext cx="182607" cy="60204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1" idx="7"/>
          </p:cNvCxnSpPr>
          <p:nvPr/>
        </p:nvCxnSpPr>
        <p:spPr>
          <a:xfrm flipH="1">
            <a:off x="1478990" y="799802"/>
            <a:ext cx="307408" cy="57490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5"/>
            <a:endCxn id="8" idx="0"/>
          </p:cNvCxnSpPr>
          <p:nvPr/>
        </p:nvCxnSpPr>
        <p:spPr>
          <a:xfrm>
            <a:off x="1831328" y="781190"/>
            <a:ext cx="398478" cy="56932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4"/>
            <a:endCxn id="9" idx="7"/>
          </p:cNvCxnSpPr>
          <p:nvPr/>
        </p:nvCxnSpPr>
        <p:spPr>
          <a:xfrm flipH="1">
            <a:off x="1767786" y="1477598"/>
            <a:ext cx="462021" cy="54395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6"/>
            <a:endCxn id="9" idx="3"/>
          </p:cNvCxnSpPr>
          <p:nvPr/>
        </p:nvCxnSpPr>
        <p:spPr>
          <a:xfrm flipV="1">
            <a:off x="1190197" y="2111415"/>
            <a:ext cx="487728" cy="21177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10" idx="2"/>
          </p:cNvCxnSpPr>
          <p:nvPr/>
        </p:nvCxnSpPr>
        <p:spPr>
          <a:xfrm>
            <a:off x="390250" y="2057636"/>
            <a:ext cx="672862" cy="2655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9" idx="1"/>
          </p:cNvCxnSpPr>
          <p:nvPr/>
        </p:nvCxnSpPr>
        <p:spPr>
          <a:xfrm>
            <a:off x="1434060" y="1483179"/>
            <a:ext cx="243864" cy="538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3"/>
            <a:endCxn id="6" idx="7"/>
          </p:cNvCxnSpPr>
          <p:nvPr/>
        </p:nvCxnSpPr>
        <p:spPr>
          <a:xfrm flipH="1">
            <a:off x="390250" y="1457641"/>
            <a:ext cx="355205" cy="51013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5"/>
            <a:endCxn id="5" idx="2"/>
          </p:cNvCxnSpPr>
          <p:nvPr/>
        </p:nvCxnSpPr>
        <p:spPr>
          <a:xfrm>
            <a:off x="162712" y="1347119"/>
            <a:ext cx="564131" cy="655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2"/>
            <a:endCxn id="5" idx="6"/>
          </p:cNvCxnSpPr>
          <p:nvPr/>
        </p:nvCxnSpPr>
        <p:spPr>
          <a:xfrm flipH="1" flipV="1">
            <a:off x="853928" y="1412711"/>
            <a:ext cx="516590" cy="69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5" idx="5"/>
          </p:cNvCxnSpPr>
          <p:nvPr/>
        </p:nvCxnSpPr>
        <p:spPr>
          <a:xfrm flipH="1" flipV="1">
            <a:off x="835316" y="1457641"/>
            <a:ext cx="823997" cy="6088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0"/>
            <a:endCxn id="5" idx="4"/>
          </p:cNvCxnSpPr>
          <p:nvPr/>
        </p:nvCxnSpPr>
        <p:spPr>
          <a:xfrm flipH="1" flipV="1">
            <a:off x="790386" y="1476252"/>
            <a:ext cx="336269" cy="7834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1"/>
            <a:endCxn id="4" idx="5"/>
          </p:cNvCxnSpPr>
          <p:nvPr/>
        </p:nvCxnSpPr>
        <p:spPr>
          <a:xfrm flipH="1" flipV="1">
            <a:off x="827825" y="781190"/>
            <a:ext cx="1357050" cy="58793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4"/>
            <a:endCxn id="10" idx="7"/>
          </p:cNvCxnSpPr>
          <p:nvPr/>
        </p:nvCxnSpPr>
        <p:spPr>
          <a:xfrm flipH="1">
            <a:off x="1171585" y="1483179"/>
            <a:ext cx="262475" cy="79508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85839" y="1949163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722856" y="670285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k 30"/>
              <p14:cNvContentPartPr/>
              <p14:nvPr/>
            </p14:nvContentPartPr>
            <p14:xfrm>
              <a:off x="267976" y="2164052"/>
              <a:ext cx="65880" cy="10728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442" y="2153938"/>
                <a:ext cx="73482" cy="126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/>
              <p14:cNvContentPartPr/>
              <p14:nvPr/>
            </p14:nvContentPartPr>
            <p14:xfrm>
              <a:off x="1928656" y="643021"/>
              <a:ext cx="55080" cy="14400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3616" y="632941"/>
                <a:ext cx="612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/>
              <p14:cNvContentPartPr/>
              <p14:nvPr/>
            </p14:nvContentPartPr>
            <p14:xfrm>
              <a:off x="1917496" y="700621"/>
              <a:ext cx="71280" cy="1728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2481" y="692701"/>
                <a:ext cx="78444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/>
          <p:cNvGrpSpPr/>
          <p:nvPr/>
        </p:nvGrpSpPr>
        <p:grpSpPr>
          <a:xfrm>
            <a:off x="2116604" y="311512"/>
            <a:ext cx="2299679" cy="2266516"/>
            <a:chOff x="2140004" y="974989"/>
            <a:chExt cx="2299679" cy="2266516"/>
          </a:xfrm>
        </p:grpSpPr>
        <p:grpSp>
          <p:nvGrpSpPr>
            <p:cNvPr id="35" name="Group 34"/>
            <p:cNvGrpSpPr/>
            <p:nvPr/>
          </p:nvGrpSpPr>
          <p:grpSpPr>
            <a:xfrm>
              <a:off x="2480074" y="974989"/>
              <a:ext cx="700921" cy="429279"/>
              <a:chOff x="2759203" y="1084251"/>
              <a:chExt cx="537840" cy="329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86" name="Ink 185"/>
                  <p14:cNvContentPartPr/>
                  <p14:nvPr/>
                </p14:nvContentPartPr>
                <p14:xfrm>
                  <a:off x="2759203" y="1186851"/>
                  <a:ext cx="131040" cy="77400"/>
                </p14:xfrm>
              </p:contentPart>
            </mc:Choice>
            <mc:Fallback xmlns="">
              <p:pic>
                <p:nvPicPr>
                  <p:cNvPr id="48" name="Ink 47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758374" y="1185192"/>
                    <a:ext cx="132422" cy="807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87" name="Ink 186"/>
                  <p14:cNvContentPartPr/>
                  <p14:nvPr/>
                </p14:nvContentPartPr>
                <p14:xfrm>
                  <a:off x="2919043" y="1186131"/>
                  <a:ext cx="95760" cy="63000"/>
                </p14:xfrm>
              </p:contentPart>
            </mc:Choice>
            <mc:Fallback xmlns="">
              <p:pic>
                <p:nvPicPr>
                  <p:cNvPr id="49" name="Ink 48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918213" y="1184197"/>
                    <a:ext cx="96867" cy="668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88" name="Ink 187"/>
                  <p14:cNvContentPartPr/>
                  <p14:nvPr/>
                </p14:nvContentPartPr>
                <p14:xfrm>
                  <a:off x="3031003" y="1189011"/>
                  <a:ext cx="66240" cy="54720"/>
                </p14:xfrm>
              </p:contentPart>
            </mc:Choice>
            <mc:Fallback xmlns="">
              <p:pic>
                <p:nvPicPr>
                  <p:cNvPr id="50" name="Ink 49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030175" y="1187076"/>
                    <a:ext cx="67620" cy="583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89" name="Ink 188"/>
                  <p14:cNvContentPartPr/>
                  <p14:nvPr/>
                </p14:nvContentPartPr>
                <p14:xfrm>
                  <a:off x="3021283" y="1187931"/>
                  <a:ext cx="77040" cy="71280"/>
                </p14:xfrm>
              </p:contentPart>
            </mc:Choice>
            <mc:Fallback xmlns="">
              <p:pic>
                <p:nvPicPr>
                  <p:cNvPr id="51" name="Ink 50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021007" y="1186550"/>
                    <a:ext cx="78145" cy="734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90" name="Ink 189"/>
                  <p14:cNvContentPartPr/>
                  <p14:nvPr/>
                </p14:nvContentPartPr>
                <p14:xfrm>
                  <a:off x="3228643" y="1084251"/>
                  <a:ext cx="10080" cy="154800"/>
                </p14:xfrm>
              </p:contentPart>
            </mc:Choice>
            <mc:Fallback xmlns="">
              <p:pic>
                <p:nvPicPr>
                  <p:cNvPr id="52" name="Ink 51"/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3227826" y="1082595"/>
                    <a:ext cx="11715" cy="1583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91" name="Ink 190"/>
                  <p14:cNvContentPartPr/>
                  <p14:nvPr/>
                </p14:nvContentPartPr>
                <p14:xfrm>
                  <a:off x="3234403" y="1156611"/>
                  <a:ext cx="62640" cy="73080"/>
                </p14:xfrm>
              </p:contentPart>
            </mc:Choice>
            <mc:Fallback xmlns="">
              <p:pic>
                <p:nvPicPr>
                  <p:cNvPr id="53" name="Ink 52"/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3234127" y="1154673"/>
                    <a:ext cx="64020" cy="769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92" name="Ink 191"/>
                  <p14:cNvContentPartPr/>
                  <p14:nvPr/>
                </p14:nvContentPartPr>
                <p14:xfrm>
                  <a:off x="2860723" y="1278651"/>
                  <a:ext cx="9000" cy="113040"/>
                </p14:xfrm>
              </p:contentPart>
            </mc:Choice>
            <mc:Fallback xmlns="">
              <p:pic>
                <p:nvPicPr>
                  <p:cNvPr id="54" name="Ink 53"/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859598" y="1276993"/>
                    <a:ext cx="10406" cy="1163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93" name="Ink 192"/>
                  <p14:cNvContentPartPr/>
                  <p14:nvPr/>
                </p14:nvContentPartPr>
                <p14:xfrm>
                  <a:off x="2861803" y="1333731"/>
                  <a:ext cx="44640" cy="43200"/>
                </p14:xfrm>
              </p:contentPart>
            </mc:Choice>
            <mc:Fallback xmlns="">
              <p:pic>
                <p:nvPicPr>
                  <p:cNvPr id="55" name="Ink 54"/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861252" y="1332080"/>
                    <a:ext cx="46018" cy="467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94" name="Ink 193"/>
                  <p14:cNvContentPartPr/>
                  <p14:nvPr/>
                </p14:nvContentPartPr>
                <p14:xfrm>
                  <a:off x="2930203" y="1377291"/>
                  <a:ext cx="12600" cy="29160"/>
                </p14:xfrm>
              </p:contentPart>
            </mc:Choice>
            <mc:Fallback xmlns="">
              <p:pic>
                <p:nvPicPr>
                  <p:cNvPr id="56" name="Ink 55"/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929381" y="1376191"/>
                    <a:ext cx="14243" cy="319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195" name="Ink 194"/>
                  <p14:cNvContentPartPr/>
                  <p14:nvPr/>
                </p14:nvContentPartPr>
                <p14:xfrm>
                  <a:off x="3000763" y="1276851"/>
                  <a:ext cx="29880" cy="136800"/>
                </p14:xfrm>
              </p:contentPart>
            </mc:Choice>
            <mc:Fallback xmlns="">
              <p:pic>
                <p:nvPicPr>
                  <p:cNvPr id="57" name="Ink 56"/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999656" y="1274916"/>
                    <a:ext cx="31817" cy="1406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96" name="Ink 195"/>
                  <p14:cNvContentPartPr/>
                  <p14:nvPr/>
                </p14:nvContentPartPr>
                <p14:xfrm>
                  <a:off x="2981683" y="1363611"/>
                  <a:ext cx="57600" cy="9720"/>
                </p14:xfrm>
              </p:contentPart>
            </mc:Choice>
            <mc:Fallback xmlns="">
              <p:pic>
                <p:nvPicPr>
                  <p:cNvPr id="58" name="Ink 57"/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980581" y="1362222"/>
                    <a:ext cx="58978" cy="1277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/>
                <p14:cNvContentPartPr/>
                <p14:nvPr/>
              </p14:nvContentPartPr>
              <p14:xfrm>
                <a:off x="2494603" y="1547615"/>
                <a:ext cx="56520" cy="8388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93163" y="1545455"/>
                  <a:ext cx="59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/>
                <p14:cNvContentPartPr/>
                <p14:nvPr/>
              </p14:nvContentPartPr>
              <p14:xfrm>
                <a:off x="2599363" y="1614215"/>
                <a:ext cx="11160" cy="1764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98283" y="1612055"/>
                  <a:ext cx="12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/>
                <p14:cNvContentPartPr/>
                <p14:nvPr/>
              </p14:nvContentPartPr>
              <p14:xfrm>
                <a:off x="2663083" y="1485335"/>
                <a:ext cx="51480" cy="14868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61643" y="1482815"/>
                  <a:ext cx="53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/>
                <p14:cNvContentPartPr/>
                <p14:nvPr/>
              </p14:nvContentPartPr>
              <p14:xfrm>
                <a:off x="2622403" y="1548335"/>
                <a:ext cx="91800" cy="1332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21323" y="1545815"/>
                  <a:ext cx="93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Ink 39"/>
                <p14:cNvContentPartPr/>
                <p14:nvPr/>
              </p14:nvContentPartPr>
              <p14:xfrm>
                <a:off x="2790523" y="1553735"/>
                <a:ext cx="2520" cy="1800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89083" y="1551215"/>
                  <a:ext cx="5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/>
                <p14:cNvContentPartPr/>
                <p14:nvPr/>
              </p14:nvContentPartPr>
              <p14:xfrm>
                <a:off x="2789083" y="1625015"/>
                <a:ext cx="3960" cy="396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88003" y="1622855"/>
                  <a:ext cx="5760" cy="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/>
                <p14:cNvContentPartPr/>
                <p14:nvPr/>
              </p14:nvContentPartPr>
              <p14:xfrm>
                <a:off x="3040723" y="1513415"/>
                <a:ext cx="87120" cy="12312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9643" y="1510895"/>
                  <a:ext cx="89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/>
                <p14:cNvContentPartPr/>
                <p14:nvPr/>
              </p14:nvContentPartPr>
              <p14:xfrm>
                <a:off x="3213523" y="1540055"/>
                <a:ext cx="55080" cy="7056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12443" y="1537535"/>
                  <a:ext cx="57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/>
                <p14:cNvContentPartPr/>
                <p14:nvPr/>
              </p14:nvContentPartPr>
              <p14:xfrm>
                <a:off x="3203803" y="1614935"/>
                <a:ext cx="58680" cy="2448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02363" y="1612415"/>
                  <a:ext cx="60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/>
                <p14:cNvContentPartPr/>
                <p14:nvPr/>
              </p14:nvContentPartPr>
              <p14:xfrm>
                <a:off x="3382723" y="1446095"/>
                <a:ext cx="65520" cy="22536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81283" y="1443575"/>
                  <a:ext cx="68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/>
                <p14:cNvContentPartPr/>
                <p14:nvPr/>
              </p14:nvContentPartPr>
              <p14:xfrm>
                <a:off x="3355363" y="1575695"/>
                <a:ext cx="82440" cy="1944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53923" y="1573175"/>
                  <a:ext cx="84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Ink 46"/>
                <p14:cNvContentPartPr/>
                <p14:nvPr/>
              </p14:nvContentPartPr>
              <p14:xfrm>
                <a:off x="3464083" y="1610975"/>
                <a:ext cx="41400" cy="4788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62643" y="1608455"/>
                  <a:ext cx="432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Ink 47"/>
                <p14:cNvContentPartPr/>
                <p14:nvPr/>
              </p14:nvContentPartPr>
              <p14:xfrm>
                <a:off x="3482443" y="1581095"/>
                <a:ext cx="17280" cy="936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81363" y="1578215"/>
                  <a:ext cx="187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/>
                <p14:cNvContentPartPr/>
                <p14:nvPr/>
              </p14:nvContentPartPr>
              <p14:xfrm>
                <a:off x="3520243" y="1612415"/>
                <a:ext cx="35640" cy="14976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9163" y="1609895"/>
                  <a:ext cx="37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/>
                <p14:cNvContentPartPr/>
                <p14:nvPr/>
              </p14:nvContentPartPr>
              <p14:xfrm>
                <a:off x="3556243" y="1568855"/>
                <a:ext cx="14400" cy="252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54803" y="1566335"/>
                  <a:ext cx="16200" cy="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Ink 50"/>
                <p14:cNvContentPartPr/>
                <p14:nvPr/>
              </p14:nvContentPartPr>
              <p14:xfrm>
                <a:off x="3673243" y="1528175"/>
                <a:ext cx="59040" cy="7272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72163" y="1525655"/>
                  <a:ext cx="61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/>
                <p14:cNvContentPartPr/>
                <p14:nvPr/>
              </p14:nvContentPartPr>
              <p14:xfrm>
                <a:off x="3650203" y="1612415"/>
                <a:ext cx="74520" cy="1908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48763" y="1609895"/>
                  <a:ext cx="76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/>
                <p14:cNvContentPartPr/>
                <p14:nvPr/>
              </p14:nvContentPartPr>
              <p14:xfrm>
                <a:off x="3829843" y="1540415"/>
                <a:ext cx="79200" cy="9180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28403" y="1537895"/>
                  <a:ext cx="82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/>
                <p14:cNvContentPartPr/>
                <p14:nvPr/>
              </p14:nvContentPartPr>
              <p14:xfrm>
                <a:off x="3953683" y="1611695"/>
                <a:ext cx="24120" cy="30960"/>
              </p14:xfrm>
            </p:contentPart>
          </mc:Choice>
          <mc:Fallback xmlns="">
            <p:pic>
              <p:nvPicPr>
                <p:cNvPr id="79" name="Ink 78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52603" y="1609175"/>
                  <a:ext cx="25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/>
                <p14:cNvContentPartPr/>
                <p14:nvPr/>
              </p14:nvContentPartPr>
              <p14:xfrm>
                <a:off x="3960523" y="1568135"/>
                <a:ext cx="12600" cy="12600"/>
              </p14:xfrm>
            </p:contentPart>
          </mc:Choice>
          <mc:Fallback xmlns="">
            <p:pic>
              <p:nvPicPr>
                <p:cNvPr id="80" name="Ink 79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59443" y="1565615"/>
                  <a:ext cx="147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/>
                <p14:cNvContentPartPr/>
                <p14:nvPr/>
              </p14:nvContentPartPr>
              <p14:xfrm>
                <a:off x="3969883" y="1604135"/>
                <a:ext cx="54360" cy="137160"/>
              </p14:xfrm>
            </p:contentPart>
          </mc:Choice>
          <mc:Fallback xmlns="">
            <p:pic>
              <p:nvPicPr>
                <p:cNvPr id="81" name="Ink 80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68803" y="1601615"/>
                  <a:ext cx="56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/>
                <p14:cNvContentPartPr/>
                <p14:nvPr/>
              </p14:nvContentPartPr>
              <p14:xfrm>
                <a:off x="4033243" y="1547255"/>
                <a:ext cx="2880" cy="828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32163" y="1544735"/>
                  <a:ext cx="50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/>
                <p14:cNvContentPartPr/>
                <p14:nvPr/>
              </p14:nvContentPartPr>
              <p14:xfrm>
                <a:off x="2402083" y="1831475"/>
                <a:ext cx="25200" cy="166320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00643" y="1829315"/>
                  <a:ext cx="27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/>
                <p14:cNvContentPartPr/>
                <p14:nvPr/>
              </p14:nvContentPartPr>
              <p14:xfrm>
                <a:off x="2438083" y="1917875"/>
                <a:ext cx="55800" cy="68760"/>
              </p14:xfrm>
            </p:contentPart>
          </mc:Choice>
          <mc:Fallback xmlns="">
            <p:pic>
              <p:nvPicPr>
                <p:cNvPr id="85" name="Ink 84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37003" y="1915355"/>
                  <a:ext cx="583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/>
                <p14:cNvContentPartPr/>
                <p14:nvPr/>
              </p14:nvContentPartPr>
              <p14:xfrm>
                <a:off x="2572363" y="1948835"/>
                <a:ext cx="84960" cy="11520"/>
              </p14:xfrm>
            </p:contentPart>
          </mc:Choice>
          <mc:Fallback xmlns="">
            <p:pic>
              <p:nvPicPr>
                <p:cNvPr id="86" name="Ink 85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71283" y="1947755"/>
                  <a:ext cx="867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/>
                <p14:cNvContentPartPr/>
                <p14:nvPr/>
              </p14:nvContentPartPr>
              <p14:xfrm>
                <a:off x="2622043" y="1915355"/>
                <a:ext cx="5040" cy="74880"/>
              </p14:xfrm>
            </p:contentPart>
          </mc:Choice>
          <mc:Fallback xmlns="">
            <p:pic>
              <p:nvPicPr>
                <p:cNvPr id="87" name="Ink 86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20603" y="1912835"/>
                  <a:ext cx="6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/>
                <p14:cNvContentPartPr/>
                <p14:nvPr/>
              </p14:nvContentPartPr>
              <p14:xfrm>
                <a:off x="2743363" y="1844435"/>
                <a:ext cx="185400" cy="173160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41923" y="1841915"/>
                  <a:ext cx="188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/>
                <p14:cNvContentPartPr/>
                <p14:nvPr/>
              </p14:nvContentPartPr>
              <p14:xfrm>
                <a:off x="2726443" y="2101835"/>
                <a:ext cx="24840" cy="48960"/>
              </p14:xfrm>
            </p:contentPart>
          </mc:Choice>
          <mc:Fallback xmlns="">
            <p:pic>
              <p:nvPicPr>
                <p:cNvPr id="94" name="Ink 93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25003" y="2099315"/>
                  <a:ext cx="266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4" name="Ink 63"/>
                <p14:cNvContentPartPr/>
                <p14:nvPr/>
              </p14:nvContentPartPr>
              <p14:xfrm>
                <a:off x="2714563" y="2064395"/>
                <a:ext cx="15120" cy="8640"/>
              </p14:xfrm>
            </p:contentPart>
          </mc:Choice>
          <mc:Fallback xmlns="">
            <p:pic>
              <p:nvPicPr>
                <p:cNvPr id="95" name="Ink 94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13483" y="2061875"/>
                  <a:ext cx="172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" name="Ink 64"/>
                <p14:cNvContentPartPr/>
                <p14:nvPr/>
              </p14:nvContentPartPr>
              <p14:xfrm>
                <a:off x="2801683" y="2080235"/>
                <a:ext cx="44280" cy="58320"/>
              </p14:xfrm>
            </p:contentPart>
          </mc:Choice>
          <mc:Fallback xmlns="">
            <p:pic>
              <p:nvPicPr>
                <p:cNvPr id="96" name="Ink 95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00603" y="2078435"/>
                  <a:ext cx="457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6" name="Ink 65"/>
                <p14:cNvContentPartPr/>
                <p14:nvPr/>
              </p14:nvContentPartPr>
              <p14:xfrm>
                <a:off x="2795923" y="2114795"/>
                <a:ext cx="57600" cy="6120"/>
              </p14:xfrm>
            </p:contentPart>
          </mc:Choice>
          <mc:Fallback xmlns="">
            <p:pic>
              <p:nvPicPr>
                <p:cNvPr id="97" name="Ink 96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94483" y="2113715"/>
                  <a:ext cx="5976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7" name="Ink 66"/>
                <p14:cNvContentPartPr/>
                <p14:nvPr/>
              </p14:nvContentPartPr>
              <p14:xfrm>
                <a:off x="2915083" y="2061515"/>
                <a:ext cx="32040" cy="88200"/>
              </p14:xfrm>
            </p:contentPart>
          </mc:Choice>
          <mc:Fallback xmlns="">
            <p:pic>
              <p:nvPicPr>
                <p:cNvPr id="98" name="Ink 97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14003" y="2058635"/>
                  <a:ext cx="34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8" name="Ink 67"/>
                <p14:cNvContentPartPr/>
                <p14:nvPr/>
              </p14:nvContentPartPr>
              <p14:xfrm>
                <a:off x="2902843" y="2059355"/>
                <a:ext cx="73800" cy="27000"/>
              </p14:xfrm>
            </p:contentPart>
          </mc:Choice>
          <mc:Fallback xmlns="">
            <p:pic>
              <p:nvPicPr>
                <p:cNvPr id="99" name="Ink 98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01763" y="2056475"/>
                  <a:ext cx="76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" name="Ink 68"/>
                <p14:cNvContentPartPr/>
                <p14:nvPr/>
              </p14:nvContentPartPr>
              <p14:xfrm>
                <a:off x="2892043" y="2141075"/>
                <a:ext cx="74520" cy="13680"/>
              </p14:xfrm>
            </p:contentPart>
          </mc:Choice>
          <mc:Fallback xmlns="">
            <p:pic>
              <p:nvPicPr>
                <p:cNvPr id="100" name="Ink 99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90603" y="2140715"/>
                  <a:ext cx="759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0" name="Ink 69"/>
                <p14:cNvContentPartPr/>
                <p14:nvPr/>
              </p14:nvContentPartPr>
              <p14:xfrm>
                <a:off x="2988163" y="2050355"/>
                <a:ext cx="52560" cy="124920"/>
              </p14:xfrm>
            </p:contentPart>
          </mc:Choice>
          <mc:Fallback xmlns="">
            <p:pic>
              <p:nvPicPr>
                <p:cNvPr id="101" name="Ink 100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86723" y="2047835"/>
                  <a:ext cx="55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1" name="Ink 70"/>
                <p14:cNvContentPartPr/>
                <p14:nvPr/>
              </p14:nvContentPartPr>
              <p14:xfrm>
                <a:off x="3037843" y="2104355"/>
                <a:ext cx="33120" cy="53640"/>
              </p14:xfrm>
            </p:contentPart>
          </mc:Choice>
          <mc:Fallback xmlns="">
            <p:pic>
              <p:nvPicPr>
                <p:cNvPr id="102" name="Ink 101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36763" y="2101835"/>
                  <a:ext cx="34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2" name="Ink 71"/>
                <p14:cNvContentPartPr/>
                <p14:nvPr/>
              </p14:nvContentPartPr>
              <p14:xfrm>
                <a:off x="3098683" y="2052875"/>
                <a:ext cx="50040" cy="102240"/>
              </p14:xfrm>
            </p:contentPart>
          </mc:Choice>
          <mc:Fallback xmlns="">
            <p:pic>
              <p:nvPicPr>
                <p:cNvPr id="103" name="Ink 102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98323" y="2050355"/>
                  <a:ext cx="51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3" name="Ink 72"/>
                <p14:cNvContentPartPr/>
                <p14:nvPr/>
              </p14:nvContentPartPr>
              <p14:xfrm>
                <a:off x="3191203" y="1840475"/>
                <a:ext cx="45360" cy="173160"/>
              </p14:xfrm>
            </p:contentPart>
          </mc:Choice>
          <mc:Fallback xmlns="">
            <p:pic>
              <p:nvPicPr>
                <p:cNvPr id="104" name="Ink 103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89763" y="1837955"/>
                  <a:ext cx="47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4" name="Ink 73"/>
                <p14:cNvContentPartPr/>
                <p14:nvPr/>
              </p14:nvContentPartPr>
              <p14:xfrm>
                <a:off x="3154843" y="1942715"/>
                <a:ext cx="79560" cy="18000"/>
              </p14:xfrm>
            </p:contentPart>
          </mc:Choice>
          <mc:Fallback xmlns="">
            <p:pic>
              <p:nvPicPr>
                <p:cNvPr id="105" name="Ink 104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53763" y="1940195"/>
                  <a:ext cx="81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5" name="Ink 74"/>
                <p14:cNvContentPartPr/>
                <p14:nvPr/>
              </p14:nvContentPartPr>
              <p14:xfrm>
                <a:off x="3251683" y="2002475"/>
                <a:ext cx="35640" cy="46800"/>
              </p14:xfrm>
            </p:contentPart>
          </mc:Choice>
          <mc:Fallback xmlns="">
            <p:pic>
              <p:nvPicPr>
                <p:cNvPr id="106" name="Ink 105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50243" y="1999955"/>
                  <a:ext cx="37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6" name="Ink 75"/>
                <p14:cNvContentPartPr/>
                <p14:nvPr/>
              </p14:nvContentPartPr>
              <p14:xfrm>
                <a:off x="3264283" y="1961435"/>
                <a:ext cx="20520" cy="3240"/>
              </p14:xfrm>
            </p:contentPart>
          </mc:Choice>
          <mc:Fallback xmlns="">
            <p:pic>
              <p:nvPicPr>
                <p:cNvPr id="107" name="Ink 106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63203" y="1959275"/>
                  <a:ext cx="21960" cy="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/>
                <p14:cNvContentPartPr/>
                <p14:nvPr/>
              </p14:nvContentPartPr>
              <p14:xfrm>
                <a:off x="3319723" y="1975115"/>
                <a:ext cx="64080" cy="70200"/>
              </p14:xfrm>
            </p:contentPart>
          </mc:Choice>
          <mc:Fallback xmlns="">
            <p:pic>
              <p:nvPicPr>
                <p:cNvPr id="108" name="Ink 107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18643" y="1972595"/>
                  <a:ext cx="65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/>
                <p14:cNvContentPartPr/>
                <p14:nvPr/>
              </p14:nvContentPartPr>
              <p14:xfrm>
                <a:off x="3513763" y="1915355"/>
                <a:ext cx="81360" cy="3600"/>
              </p14:xfrm>
            </p:contentPart>
          </mc:Choice>
          <mc:Fallback xmlns="">
            <p:pic>
              <p:nvPicPr>
                <p:cNvPr id="109" name="Ink 108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12683" y="1912835"/>
                  <a:ext cx="8352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/>
                <p14:cNvContentPartPr/>
                <p14:nvPr/>
              </p14:nvContentPartPr>
              <p14:xfrm>
                <a:off x="3523123" y="1952075"/>
                <a:ext cx="100440" cy="9000"/>
              </p14:xfrm>
            </p:contentPart>
          </mc:Choice>
          <mc:Fallback xmlns="">
            <p:pic>
              <p:nvPicPr>
                <p:cNvPr id="110" name="Ink 109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521683" y="1951355"/>
                  <a:ext cx="10188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/>
                <p14:cNvContentPartPr/>
                <p14:nvPr/>
              </p14:nvContentPartPr>
              <p14:xfrm>
                <a:off x="3700603" y="1835435"/>
                <a:ext cx="167760" cy="155880"/>
              </p14:xfrm>
            </p:contentPart>
          </mc:Choice>
          <mc:Fallback xmlns="">
            <p:pic>
              <p:nvPicPr>
                <p:cNvPr id="111" name="Ink 110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99163" y="1833275"/>
                  <a:ext cx="170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/>
                <p14:cNvContentPartPr/>
                <p14:nvPr/>
              </p14:nvContentPartPr>
              <p14:xfrm>
                <a:off x="3669643" y="2096435"/>
                <a:ext cx="32400" cy="48600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68203" y="2093915"/>
                  <a:ext cx="342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" name="Ink 81"/>
                <p14:cNvContentPartPr/>
                <p14:nvPr/>
              </p14:nvContentPartPr>
              <p14:xfrm>
                <a:off x="3681163" y="2039195"/>
                <a:ext cx="15120" cy="12240"/>
              </p14:xfrm>
            </p:contentPart>
          </mc:Choice>
          <mc:Fallback xmlns="">
            <p:pic>
              <p:nvPicPr>
                <p:cNvPr id="113" name="Ink 112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80083" y="2036675"/>
                  <a:ext cx="165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Ink 82"/>
                <p14:cNvContentPartPr/>
                <p14:nvPr/>
              </p14:nvContentPartPr>
              <p14:xfrm>
                <a:off x="3744163" y="2057555"/>
                <a:ext cx="71280" cy="7776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42723" y="2055035"/>
                  <a:ext cx="73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/>
                <p14:cNvContentPartPr/>
                <p14:nvPr/>
              </p14:nvContentPartPr>
              <p14:xfrm>
                <a:off x="3758203" y="2084195"/>
                <a:ext cx="68040" cy="4680"/>
              </p14:xfrm>
            </p:contentPart>
          </mc:Choice>
          <mc:Fallback xmlns="">
            <p:pic>
              <p:nvPicPr>
                <p:cNvPr id="115" name="Ink 114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57123" y="2082755"/>
                  <a:ext cx="6948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/>
                <p14:cNvContentPartPr/>
                <p14:nvPr/>
              </p14:nvContentPartPr>
              <p14:xfrm>
                <a:off x="3889603" y="2030555"/>
                <a:ext cx="100080" cy="12636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88163" y="2028035"/>
                  <a:ext cx="102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/>
                <p14:cNvContentPartPr/>
                <p14:nvPr/>
              </p14:nvContentPartPr>
              <p14:xfrm>
                <a:off x="4026763" y="2026235"/>
                <a:ext cx="56160" cy="125280"/>
              </p14:xfrm>
            </p:contentPart>
          </mc:Choice>
          <mc:Fallback xmlns="">
            <p:pic>
              <p:nvPicPr>
                <p:cNvPr id="120" name="Ink 119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25683" y="2024075"/>
                  <a:ext cx="58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/>
                <p14:cNvContentPartPr/>
                <p14:nvPr/>
              </p14:nvContentPartPr>
              <p14:xfrm>
                <a:off x="4076803" y="2057555"/>
                <a:ext cx="59400" cy="7812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75363" y="2055035"/>
                  <a:ext cx="61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8" name="Ink 87"/>
                <p14:cNvContentPartPr/>
                <p14:nvPr/>
              </p14:nvContentPartPr>
              <p14:xfrm>
                <a:off x="4123963" y="2024795"/>
                <a:ext cx="65520" cy="13284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23243" y="2022275"/>
                  <a:ext cx="67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9" name="Ink 88"/>
                <p14:cNvContentPartPr/>
                <p14:nvPr/>
              </p14:nvContentPartPr>
              <p14:xfrm>
                <a:off x="4236643" y="1823555"/>
                <a:ext cx="79920" cy="185760"/>
              </p14:xfrm>
            </p:contentPart>
          </mc:Choice>
          <mc:Fallback xmlns="">
            <p:pic>
              <p:nvPicPr>
                <p:cNvPr id="123" name="Ink 122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35563" y="1821035"/>
                  <a:ext cx="820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/>
                <p14:cNvContentPartPr/>
                <p14:nvPr/>
              </p14:nvContentPartPr>
              <p14:xfrm>
                <a:off x="4210363" y="1929755"/>
                <a:ext cx="88920" cy="11520"/>
              </p14:xfrm>
            </p:contentPart>
          </mc:Choice>
          <mc:Fallback xmlns="">
            <p:pic>
              <p:nvPicPr>
                <p:cNvPr id="124" name="Ink 123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209283" y="1927955"/>
                  <a:ext cx="903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1" name="Ink 90"/>
                <p14:cNvContentPartPr/>
                <p14:nvPr/>
              </p14:nvContentPartPr>
              <p14:xfrm>
                <a:off x="4280923" y="1974035"/>
                <a:ext cx="86760" cy="62280"/>
              </p14:xfrm>
            </p:contentPart>
          </mc:Choice>
          <mc:Fallback xmlns="">
            <p:pic>
              <p:nvPicPr>
                <p:cNvPr id="125" name="Ink 124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79483" y="1971515"/>
                  <a:ext cx="89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2" name="Ink 91"/>
                <p14:cNvContentPartPr/>
                <p14:nvPr/>
              </p14:nvContentPartPr>
              <p14:xfrm>
                <a:off x="4404403" y="2004275"/>
                <a:ext cx="35280" cy="43560"/>
              </p14:xfrm>
            </p:contentPart>
          </mc:Choice>
          <mc:Fallback xmlns="">
            <p:pic>
              <p:nvPicPr>
                <p:cNvPr id="126" name="Ink 125"/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2963" y="2001755"/>
                  <a:ext cx="37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3" name="Ink 92"/>
                <p14:cNvContentPartPr/>
                <p14:nvPr/>
              </p14:nvContentPartPr>
              <p14:xfrm>
                <a:off x="4420963" y="1954595"/>
                <a:ext cx="15840" cy="15120"/>
              </p14:xfrm>
            </p:contentPart>
          </mc:Choice>
          <mc:Fallback xmlns="">
            <p:pic>
              <p:nvPicPr>
                <p:cNvPr id="127" name="Ink 126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419883" y="1951715"/>
                  <a:ext cx="17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4" name="Ink 93"/>
                <p14:cNvContentPartPr/>
                <p14:nvPr/>
              </p14:nvContentPartPr>
              <p14:xfrm>
                <a:off x="2498794" y="2315971"/>
                <a:ext cx="212040" cy="18972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97354" y="2313451"/>
                  <a:ext cx="214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5" name="Ink 94"/>
                <p14:cNvContentPartPr/>
                <p14:nvPr/>
              </p14:nvContentPartPr>
              <p14:xfrm>
                <a:off x="2425714" y="2561851"/>
                <a:ext cx="54360" cy="9252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24274" y="2559331"/>
                  <a:ext cx="56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Ink 95"/>
                <p14:cNvContentPartPr/>
                <p14:nvPr/>
              </p14:nvContentPartPr>
              <p14:xfrm>
                <a:off x="2448754" y="2514691"/>
                <a:ext cx="14040" cy="12960"/>
              </p14:xfrm>
            </p:contentPart>
          </mc:Choice>
          <mc:Fallback xmlns="">
            <p:pic>
              <p:nvPicPr>
                <p:cNvPr id="130" name="Ink 129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47314" y="2512171"/>
                  <a:ext cx="154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/>
                <p14:cNvContentPartPr/>
                <p14:nvPr/>
              </p14:nvContentPartPr>
              <p14:xfrm>
                <a:off x="2503834" y="2562931"/>
                <a:ext cx="66240" cy="73080"/>
              </p14:xfrm>
            </p:contentPart>
          </mc:Choice>
          <mc:Fallback xmlns="">
            <p:pic>
              <p:nvPicPr>
                <p:cNvPr id="131" name="Ink 130"/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02394" y="2560411"/>
                  <a:ext cx="68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 97"/>
                <p14:cNvContentPartPr/>
                <p14:nvPr/>
              </p14:nvContentPartPr>
              <p14:xfrm>
                <a:off x="2498074" y="2603251"/>
                <a:ext cx="79920" cy="2160"/>
              </p14:xfrm>
            </p:contentPart>
          </mc:Choice>
          <mc:Fallback xmlns="">
            <p:pic>
              <p:nvPicPr>
                <p:cNvPr id="132" name="Ink 131"/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96994" y="2600731"/>
                  <a:ext cx="81360" cy="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9" name="Ink 98"/>
                <p14:cNvContentPartPr/>
                <p14:nvPr/>
              </p14:nvContentPartPr>
              <p14:xfrm>
                <a:off x="2620474" y="2545291"/>
                <a:ext cx="24840" cy="113400"/>
              </p14:xfrm>
            </p:contentPart>
          </mc:Choice>
          <mc:Fallback xmlns="">
            <p:pic>
              <p:nvPicPr>
                <p:cNvPr id="133" name="Ink 132"/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19394" y="2542411"/>
                  <a:ext cx="27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Ink 99"/>
                <p14:cNvContentPartPr/>
                <p14:nvPr/>
              </p14:nvContentPartPr>
              <p14:xfrm>
                <a:off x="2616874" y="2544571"/>
                <a:ext cx="55080" cy="23760"/>
              </p14:xfrm>
            </p:contentPart>
          </mc:Choice>
          <mc:Fallback xmlns="">
            <p:pic>
              <p:nvPicPr>
                <p:cNvPr id="134" name="Ink 133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615434" y="2541691"/>
                  <a:ext cx="57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Ink 100"/>
                <p14:cNvContentPartPr/>
                <p14:nvPr/>
              </p14:nvContentPartPr>
              <p14:xfrm>
                <a:off x="2600314" y="2654011"/>
                <a:ext cx="59400" cy="14760"/>
              </p14:xfrm>
            </p:contentPart>
          </mc:Choice>
          <mc:Fallback xmlns="">
            <p:pic>
              <p:nvPicPr>
                <p:cNvPr id="135" name="Ink 134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599234" y="2653291"/>
                  <a:ext cx="60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Ink 101"/>
                <p14:cNvContentPartPr/>
                <p14:nvPr/>
              </p14:nvContentPartPr>
              <p14:xfrm>
                <a:off x="2905234" y="2306971"/>
                <a:ext cx="57600" cy="210960"/>
              </p14:xfrm>
            </p:contentPart>
          </mc:Choice>
          <mc:Fallback xmlns="">
            <p:pic>
              <p:nvPicPr>
                <p:cNvPr id="139" name="Ink 138"/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904154" y="2304451"/>
                  <a:ext cx="601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3" name="Ink 102"/>
                <p14:cNvContentPartPr/>
                <p14:nvPr/>
              </p14:nvContentPartPr>
              <p14:xfrm>
                <a:off x="2868874" y="2403091"/>
                <a:ext cx="75960" cy="9000"/>
              </p14:xfrm>
            </p:contentPart>
          </mc:Choice>
          <mc:Fallback xmlns="">
            <p:pic>
              <p:nvPicPr>
                <p:cNvPr id="140" name="Ink 139"/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867794" y="2400211"/>
                  <a:ext cx="774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4" name="Ink 103"/>
                <p14:cNvContentPartPr/>
                <p14:nvPr/>
              </p14:nvContentPartPr>
              <p14:xfrm>
                <a:off x="2967154" y="2497051"/>
                <a:ext cx="32400" cy="42120"/>
              </p14:xfrm>
            </p:contentPart>
          </mc:Choice>
          <mc:Fallback xmlns="">
            <p:pic>
              <p:nvPicPr>
                <p:cNvPr id="141" name="Ink 140"/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66074" y="2494891"/>
                  <a:ext cx="33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/>
                <p14:cNvContentPartPr/>
                <p14:nvPr/>
              </p14:nvContentPartPr>
              <p14:xfrm>
                <a:off x="2971834" y="2456371"/>
                <a:ext cx="16560" cy="4680"/>
              </p14:xfrm>
            </p:contentPart>
          </mc:Choice>
          <mc:Fallback xmlns="">
            <p:pic>
              <p:nvPicPr>
                <p:cNvPr id="142" name="Ink 141"/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970754" y="2453851"/>
                  <a:ext cx="1800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/>
                <p14:cNvContentPartPr/>
                <p14:nvPr/>
              </p14:nvContentPartPr>
              <p14:xfrm>
                <a:off x="3076594" y="2461411"/>
                <a:ext cx="9000" cy="17280"/>
              </p14:xfrm>
            </p:contentPart>
          </mc:Choice>
          <mc:Fallback xmlns="">
            <p:pic>
              <p:nvPicPr>
                <p:cNvPr id="143" name="Ink 142"/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076234" y="2459611"/>
                  <a:ext cx="10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/>
                <p14:cNvContentPartPr/>
                <p14:nvPr/>
              </p14:nvContentPartPr>
              <p14:xfrm>
                <a:off x="2672674" y="2531611"/>
                <a:ext cx="64800" cy="170640"/>
              </p14:xfrm>
            </p:contentPart>
          </mc:Choice>
          <mc:Fallback xmlns="">
            <p:pic>
              <p:nvPicPr>
                <p:cNvPr id="144" name="Ink 143"/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71594" y="2529451"/>
                  <a:ext cx="67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8" name="Ink 107"/>
                <p14:cNvContentPartPr/>
                <p14:nvPr/>
              </p14:nvContentPartPr>
              <p14:xfrm>
                <a:off x="2750794" y="2552491"/>
                <a:ext cx="18720" cy="119520"/>
              </p14:xfrm>
            </p:contentPart>
          </mc:Choice>
          <mc:Fallback xmlns="">
            <p:pic>
              <p:nvPicPr>
                <p:cNvPr id="145" name="Ink 144"/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49354" y="2549971"/>
                  <a:ext cx="21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9" name="Ink 108"/>
                <p14:cNvContentPartPr/>
                <p14:nvPr/>
              </p14:nvContentPartPr>
              <p14:xfrm>
                <a:off x="2732434" y="2613691"/>
                <a:ext cx="60840" cy="25920"/>
              </p14:xfrm>
            </p:contentPart>
          </mc:Choice>
          <mc:Fallback xmlns="">
            <p:pic>
              <p:nvPicPr>
                <p:cNvPr id="146" name="Ink 145"/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31354" y="2612971"/>
                  <a:ext cx="622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0" name="Ink 109"/>
                <p14:cNvContentPartPr/>
                <p14:nvPr/>
              </p14:nvContentPartPr>
              <p14:xfrm>
                <a:off x="2778874" y="2546371"/>
                <a:ext cx="43200" cy="160920"/>
              </p14:xfrm>
            </p:contentPart>
          </mc:Choice>
          <mc:Fallback xmlns="">
            <p:pic>
              <p:nvPicPr>
                <p:cNvPr id="147" name="Ink 146"/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78154" y="2543851"/>
                  <a:ext cx="45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1" name="Ink 110"/>
                <p14:cNvContentPartPr/>
                <p14:nvPr/>
              </p14:nvContentPartPr>
              <p14:xfrm>
                <a:off x="3074074" y="2432611"/>
                <a:ext cx="33120" cy="106920"/>
              </p14:xfrm>
            </p:contentPart>
          </mc:Choice>
          <mc:Fallback xmlns="">
            <p:pic>
              <p:nvPicPr>
                <p:cNvPr id="148" name="Ink 147"/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72634" y="2430091"/>
                  <a:ext cx="356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2" name="Ink 111"/>
                <p14:cNvContentPartPr/>
                <p14:nvPr/>
              </p14:nvContentPartPr>
              <p14:xfrm>
                <a:off x="3036634" y="2468971"/>
                <a:ext cx="78480" cy="12600"/>
              </p14:xfrm>
            </p:contentPart>
          </mc:Choice>
          <mc:Fallback xmlns="">
            <p:pic>
              <p:nvPicPr>
                <p:cNvPr id="149" name="Ink 148"/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035554" y="2468251"/>
                  <a:ext cx="799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" name="Ink 112"/>
                <p14:cNvContentPartPr/>
                <p14:nvPr/>
              </p14:nvContentPartPr>
              <p14:xfrm>
                <a:off x="3182434" y="2374291"/>
                <a:ext cx="69840" cy="12600"/>
              </p14:xfrm>
            </p:contentPart>
          </mc:Choice>
          <mc:Fallback xmlns="">
            <p:pic>
              <p:nvPicPr>
                <p:cNvPr id="151" name="Ink 150"/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81354" y="2371771"/>
                  <a:ext cx="720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4" name="Ink 113"/>
                <p14:cNvContentPartPr/>
                <p14:nvPr/>
              </p14:nvContentPartPr>
              <p14:xfrm>
                <a:off x="3188554" y="2419291"/>
                <a:ext cx="77040" cy="8280"/>
              </p14:xfrm>
            </p:contentPart>
          </mc:Choice>
          <mc:Fallback xmlns="">
            <p:pic>
              <p:nvPicPr>
                <p:cNvPr id="152" name="Ink 151"/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87114" y="2418571"/>
                  <a:ext cx="788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5" name="Ink 114"/>
                <p14:cNvContentPartPr/>
                <p14:nvPr/>
              </p14:nvContentPartPr>
              <p14:xfrm>
                <a:off x="3327154" y="2311651"/>
                <a:ext cx="201600" cy="180000"/>
              </p14:xfrm>
            </p:contentPart>
          </mc:Choice>
          <mc:Fallback xmlns="">
            <p:pic>
              <p:nvPicPr>
                <p:cNvPr id="153" name="Ink 152"/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325714" y="2309491"/>
                  <a:ext cx="204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" name="Ink 115"/>
                <p14:cNvContentPartPr/>
                <p14:nvPr/>
              </p14:nvContentPartPr>
              <p14:xfrm>
                <a:off x="3277114" y="2599291"/>
                <a:ext cx="36720" cy="54000"/>
              </p14:xfrm>
            </p:contentPart>
          </mc:Choice>
          <mc:Fallback xmlns="">
            <p:pic>
              <p:nvPicPr>
                <p:cNvPr id="154" name="Ink 153"/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276034" y="2596771"/>
                  <a:ext cx="381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Ink 116"/>
                <p14:cNvContentPartPr/>
                <p14:nvPr/>
              </p14:nvContentPartPr>
              <p14:xfrm>
                <a:off x="3297994" y="2546011"/>
                <a:ext cx="15120" cy="5760"/>
              </p14:xfrm>
            </p:contentPart>
          </mc:Choice>
          <mc:Fallback xmlns="">
            <p:pic>
              <p:nvPicPr>
                <p:cNvPr id="155" name="Ink 154"/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296554" y="2543491"/>
                  <a:ext cx="172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8" name="Ink 117"/>
                <p14:cNvContentPartPr/>
                <p14:nvPr/>
              </p14:nvContentPartPr>
              <p14:xfrm>
                <a:off x="3347674" y="2585251"/>
                <a:ext cx="67680" cy="68400"/>
              </p14:xfrm>
            </p:contentPart>
          </mc:Choice>
          <mc:Fallback xmlns="">
            <p:pic>
              <p:nvPicPr>
                <p:cNvPr id="156" name="Ink 155"/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346594" y="2583091"/>
                  <a:ext cx="69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9" name="Ink 118"/>
                <p14:cNvContentPartPr/>
                <p14:nvPr/>
              </p14:nvContentPartPr>
              <p14:xfrm>
                <a:off x="3355234" y="2618371"/>
                <a:ext cx="68400" cy="13320"/>
              </p14:xfrm>
            </p:contentPart>
          </mc:Choice>
          <mc:Fallback xmlns="">
            <p:pic>
              <p:nvPicPr>
                <p:cNvPr id="157" name="Ink 156"/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353794" y="2617651"/>
                  <a:ext cx="702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0" name="Ink 119"/>
                <p14:cNvContentPartPr/>
                <p14:nvPr/>
              </p14:nvContentPartPr>
              <p14:xfrm>
                <a:off x="3464314" y="2543851"/>
                <a:ext cx="64080" cy="91440"/>
              </p14:xfrm>
            </p:contentPart>
          </mc:Choice>
          <mc:Fallback xmlns="">
            <p:pic>
              <p:nvPicPr>
                <p:cNvPr id="158" name="Ink 157"/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463234" y="2541331"/>
                  <a:ext cx="66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/>
                <p14:cNvContentPartPr/>
                <p14:nvPr/>
              </p14:nvContentPartPr>
              <p14:xfrm>
                <a:off x="3544954" y="2530891"/>
                <a:ext cx="56520" cy="122040"/>
              </p14:xfrm>
            </p:contentPart>
          </mc:Choice>
          <mc:Fallback xmlns="">
            <p:pic>
              <p:nvPicPr>
                <p:cNvPr id="159" name="Ink 158"/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43514" y="2528371"/>
                  <a:ext cx="583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2" name="Ink 121"/>
                <p14:cNvContentPartPr/>
                <p14:nvPr/>
              </p14:nvContentPartPr>
              <p14:xfrm>
                <a:off x="3619114" y="2543491"/>
                <a:ext cx="41760" cy="108360"/>
              </p14:xfrm>
            </p:contentPart>
          </mc:Choice>
          <mc:Fallback xmlns="">
            <p:pic>
              <p:nvPicPr>
                <p:cNvPr id="160" name="Ink 159"/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18034" y="2540971"/>
                  <a:ext cx="43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Ink 122"/>
                <p14:cNvContentPartPr/>
                <p14:nvPr/>
              </p14:nvContentPartPr>
              <p14:xfrm>
                <a:off x="3593554" y="2593171"/>
                <a:ext cx="68760" cy="21600"/>
              </p14:xfrm>
            </p:contentPart>
          </mc:Choice>
          <mc:Fallback xmlns="">
            <p:pic>
              <p:nvPicPr>
                <p:cNvPr id="161" name="Ink 160"/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592114" y="2592091"/>
                  <a:ext cx="70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4" name="Ink 123"/>
                <p14:cNvContentPartPr/>
                <p14:nvPr/>
              </p14:nvContentPartPr>
              <p14:xfrm>
                <a:off x="3654754" y="2538811"/>
                <a:ext cx="47880" cy="164160"/>
              </p14:xfrm>
            </p:contentPart>
          </mc:Choice>
          <mc:Fallback xmlns="">
            <p:pic>
              <p:nvPicPr>
                <p:cNvPr id="162" name="Ink 161"/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654394" y="2536291"/>
                  <a:ext cx="49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5" name="Ink 124"/>
                <p14:cNvContentPartPr/>
                <p14:nvPr/>
              </p14:nvContentPartPr>
              <p14:xfrm>
                <a:off x="3676354" y="2306251"/>
                <a:ext cx="79560" cy="178920"/>
              </p14:xfrm>
            </p:contentPart>
          </mc:Choice>
          <mc:Fallback xmlns="">
            <p:pic>
              <p:nvPicPr>
                <p:cNvPr id="163" name="Ink 162"/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75634" y="2303731"/>
                  <a:ext cx="81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6" name="Ink 125"/>
                <p14:cNvContentPartPr/>
                <p14:nvPr/>
              </p14:nvContentPartPr>
              <p14:xfrm>
                <a:off x="3648634" y="2412091"/>
                <a:ext cx="98280" cy="28080"/>
              </p14:xfrm>
            </p:contentPart>
          </mc:Choice>
          <mc:Fallback xmlns="">
            <p:pic>
              <p:nvPicPr>
                <p:cNvPr id="164" name="Ink 163"/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647194" y="2409571"/>
                  <a:ext cx="100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7" name="Ink 126"/>
                <p14:cNvContentPartPr/>
                <p14:nvPr/>
              </p14:nvContentPartPr>
              <p14:xfrm>
                <a:off x="3786514" y="2432251"/>
                <a:ext cx="36000" cy="105840"/>
              </p14:xfrm>
            </p:contentPart>
          </mc:Choice>
          <mc:Fallback xmlns="">
            <p:pic>
              <p:nvPicPr>
                <p:cNvPr id="165" name="Ink 164"/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85074" y="2429731"/>
                  <a:ext cx="38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8" name="Ink 127"/>
                <p14:cNvContentPartPr/>
                <p14:nvPr/>
              </p14:nvContentPartPr>
              <p14:xfrm>
                <a:off x="3750514" y="2483011"/>
                <a:ext cx="74520" cy="7200"/>
              </p14:xfrm>
            </p:contentPart>
          </mc:Choice>
          <mc:Fallback xmlns="">
            <p:pic>
              <p:nvPicPr>
                <p:cNvPr id="166" name="Ink 165"/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749434" y="2480491"/>
                  <a:ext cx="75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9" name="Ink 128"/>
                <p14:cNvContentPartPr/>
                <p14:nvPr/>
              </p14:nvContentPartPr>
              <p14:xfrm>
                <a:off x="3871063" y="2484091"/>
                <a:ext cx="37080" cy="61200"/>
              </p14:xfrm>
            </p:contentPart>
          </mc:Choice>
          <mc:Fallback xmlns="">
            <p:pic>
              <p:nvPicPr>
                <p:cNvPr id="168" name="Ink 167"/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69623" y="2481931"/>
                  <a:ext cx="388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0" name="Ink 129"/>
                <p14:cNvContentPartPr/>
                <p14:nvPr/>
              </p14:nvContentPartPr>
              <p14:xfrm>
                <a:off x="3894514" y="2422891"/>
                <a:ext cx="21240" cy="11160"/>
              </p14:xfrm>
            </p:contentPart>
          </mc:Choice>
          <mc:Fallback xmlns="">
            <p:pic>
              <p:nvPicPr>
                <p:cNvPr id="169" name="Ink 168"/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93074" y="2420371"/>
                  <a:ext cx="234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1" name="Ink 130"/>
                <p14:cNvContentPartPr/>
                <p14:nvPr/>
              </p14:nvContentPartPr>
              <p14:xfrm>
                <a:off x="4047514" y="2394811"/>
                <a:ext cx="73080" cy="13680"/>
              </p14:xfrm>
            </p:contentPart>
          </mc:Choice>
          <mc:Fallback xmlns="">
            <p:pic>
              <p:nvPicPr>
                <p:cNvPr id="170" name="Ink 169"/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46074" y="2393371"/>
                  <a:ext cx="752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2" name="Ink 131"/>
                <p14:cNvContentPartPr/>
                <p14:nvPr/>
              </p14:nvContentPartPr>
              <p14:xfrm>
                <a:off x="4062994" y="2368531"/>
                <a:ext cx="17640" cy="82440"/>
              </p14:xfrm>
            </p:contentPart>
          </mc:Choice>
          <mc:Fallback xmlns="">
            <p:pic>
              <p:nvPicPr>
                <p:cNvPr id="171" name="Ink 170"/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61914" y="2366011"/>
                  <a:ext cx="198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3" name="Ink 132"/>
                <p14:cNvContentPartPr/>
                <p14:nvPr/>
              </p14:nvContentPartPr>
              <p14:xfrm>
                <a:off x="4158034" y="2300491"/>
                <a:ext cx="50040" cy="169200"/>
              </p14:xfrm>
            </p:contentPart>
          </mc:Choice>
          <mc:Fallback xmlns="">
            <p:pic>
              <p:nvPicPr>
                <p:cNvPr id="172" name="Ink 171"/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156594" y="2297611"/>
                  <a:ext cx="52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4" name="Ink 133"/>
                <p14:cNvContentPartPr/>
                <p14:nvPr/>
              </p14:nvContentPartPr>
              <p14:xfrm>
                <a:off x="4179634" y="2366731"/>
                <a:ext cx="62640" cy="102600"/>
              </p14:xfrm>
            </p:contentPart>
          </mc:Choice>
          <mc:Fallback xmlns="">
            <p:pic>
              <p:nvPicPr>
                <p:cNvPr id="173" name="Ink 172"/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78554" y="2363851"/>
                  <a:ext cx="65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5" name="Ink 134"/>
                <p14:cNvContentPartPr/>
                <p14:nvPr/>
              </p14:nvContentPartPr>
              <p14:xfrm>
                <a:off x="2140004" y="2896445"/>
                <a:ext cx="89640" cy="162720"/>
              </p14:xfrm>
            </p:contentPart>
          </mc:Choice>
          <mc:Fallback xmlns="">
            <p:pic>
              <p:nvPicPr>
                <p:cNvPr id="174" name="Ink 173"/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138564" y="2893565"/>
                  <a:ext cx="92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6" name="Ink 135"/>
                <p14:cNvContentPartPr/>
                <p14:nvPr/>
              </p14:nvContentPartPr>
              <p14:xfrm>
                <a:off x="2165924" y="2969165"/>
                <a:ext cx="85320" cy="9360"/>
              </p14:xfrm>
            </p:contentPart>
          </mc:Choice>
          <mc:Fallback xmlns="">
            <p:pic>
              <p:nvPicPr>
                <p:cNvPr id="175" name="Ink 174"/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164844" y="2966285"/>
                  <a:ext cx="871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7" name="Ink 136"/>
                <p14:cNvContentPartPr/>
                <p14:nvPr/>
              </p14:nvContentPartPr>
              <p14:xfrm>
                <a:off x="2242244" y="3033605"/>
                <a:ext cx="42840" cy="77040"/>
              </p14:xfrm>
            </p:contentPart>
          </mc:Choice>
          <mc:Fallback xmlns="">
            <p:pic>
              <p:nvPicPr>
                <p:cNvPr id="176" name="Ink 175"/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241164" y="3031805"/>
                  <a:ext cx="45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8" name="Ink 137"/>
                <p14:cNvContentPartPr/>
                <p14:nvPr/>
              </p14:nvContentPartPr>
              <p14:xfrm>
                <a:off x="2270324" y="2958365"/>
                <a:ext cx="19800" cy="6840"/>
              </p14:xfrm>
            </p:contentPart>
          </mc:Choice>
          <mc:Fallback xmlns="">
            <p:pic>
              <p:nvPicPr>
                <p:cNvPr id="177" name="Ink 176"/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269244" y="2955845"/>
                  <a:ext cx="216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9" name="Ink 138"/>
                <p14:cNvContentPartPr/>
                <p14:nvPr/>
              </p14:nvContentPartPr>
              <p14:xfrm>
                <a:off x="2365364" y="2973485"/>
                <a:ext cx="64800" cy="19800"/>
              </p14:xfrm>
            </p:contentPart>
          </mc:Choice>
          <mc:Fallback xmlns="">
            <p:pic>
              <p:nvPicPr>
                <p:cNvPr id="178" name="Ink 177"/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363924" y="2972045"/>
                  <a:ext cx="67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0" name="Ink 139"/>
                <p14:cNvContentPartPr/>
                <p14:nvPr/>
              </p14:nvContentPartPr>
              <p14:xfrm>
                <a:off x="2358164" y="3001565"/>
                <a:ext cx="64440" cy="20160"/>
              </p14:xfrm>
            </p:contentPart>
          </mc:Choice>
          <mc:Fallback xmlns="">
            <p:pic>
              <p:nvPicPr>
                <p:cNvPr id="179" name="Ink 178"/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357084" y="3000845"/>
                  <a:ext cx="662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1" name="Ink 140"/>
                <p14:cNvContentPartPr/>
                <p14:nvPr/>
              </p14:nvContentPartPr>
              <p14:xfrm>
                <a:off x="2374004" y="2951525"/>
                <a:ext cx="32760" cy="93600"/>
              </p14:xfrm>
            </p:contentPart>
          </mc:Choice>
          <mc:Fallback xmlns="">
            <p:pic>
              <p:nvPicPr>
                <p:cNvPr id="180" name="Ink 179"/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372924" y="2949365"/>
                  <a:ext cx="34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2" name="Ink 141"/>
                <p14:cNvContentPartPr/>
                <p14:nvPr/>
              </p14:nvContentPartPr>
              <p14:xfrm>
                <a:off x="3037843" y="2822465"/>
                <a:ext cx="14760" cy="5040"/>
              </p14:xfrm>
            </p:contentPart>
          </mc:Choice>
          <mc:Fallback xmlns="">
            <p:pic>
              <p:nvPicPr>
                <p:cNvPr id="185" name="Ink 184"/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037123" y="2821025"/>
                  <a:ext cx="1620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3" name="Ink 142"/>
                <p14:cNvContentPartPr/>
                <p14:nvPr/>
              </p14:nvContentPartPr>
              <p14:xfrm>
                <a:off x="2883043" y="2818145"/>
                <a:ext cx="223560" cy="201240"/>
              </p14:xfrm>
            </p:contentPart>
          </mc:Choice>
          <mc:Fallback xmlns="">
            <p:pic>
              <p:nvPicPr>
                <p:cNvPr id="186" name="Ink 185"/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81603" y="2815625"/>
                  <a:ext cx="2264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4" name="Ink 143"/>
                <p14:cNvContentPartPr/>
                <p14:nvPr/>
              </p14:nvContentPartPr>
              <p14:xfrm>
                <a:off x="2876923" y="3115505"/>
                <a:ext cx="33120" cy="41760"/>
              </p14:xfrm>
            </p:contentPart>
          </mc:Choice>
          <mc:Fallback xmlns="">
            <p:pic>
              <p:nvPicPr>
                <p:cNvPr id="187" name="Ink 186"/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875483" y="3112985"/>
                  <a:ext cx="34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5" name="Ink 144"/>
                <p14:cNvContentPartPr/>
                <p14:nvPr/>
              </p14:nvContentPartPr>
              <p14:xfrm>
                <a:off x="2889523" y="3058265"/>
                <a:ext cx="4680" cy="7920"/>
              </p14:xfrm>
            </p:contentPart>
          </mc:Choice>
          <mc:Fallback xmlns="">
            <p:pic>
              <p:nvPicPr>
                <p:cNvPr id="188" name="Ink 187"/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888443" y="3055745"/>
                  <a:ext cx="6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6" name="Ink 145"/>
                <p14:cNvContentPartPr/>
                <p14:nvPr/>
              </p14:nvContentPartPr>
              <p14:xfrm>
                <a:off x="2945323" y="3085625"/>
                <a:ext cx="78480" cy="58320"/>
              </p14:xfrm>
            </p:contentPart>
          </mc:Choice>
          <mc:Fallback xmlns="">
            <p:pic>
              <p:nvPicPr>
                <p:cNvPr id="189" name="Ink 188"/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943883" y="3083105"/>
                  <a:ext cx="806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7" name="Ink 146"/>
                <p14:cNvContentPartPr/>
                <p14:nvPr/>
              </p14:nvContentPartPr>
              <p14:xfrm>
                <a:off x="2953603" y="3113705"/>
                <a:ext cx="64800" cy="6840"/>
              </p14:xfrm>
            </p:contentPart>
          </mc:Choice>
          <mc:Fallback xmlns="">
            <p:pic>
              <p:nvPicPr>
                <p:cNvPr id="190" name="Ink 189"/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952523" y="3112625"/>
                  <a:ext cx="662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8" name="Ink 147"/>
                <p14:cNvContentPartPr/>
                <p14:nvPr/>
              </p14:nvContentPartPr>
              <p14:xfrm>
                <a:off x="3086443" y="3060425"/>
                <a:ext cx="21600" cy="87480"/>
              </p14:xfrm>
            </p:contentPart>
          </mc:Choice>
          <mc:Fallback xmlns="">
            <p:pic>
              <p:nvPicPr>
                <p:cNvPr id="191" name="Ink 190"/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085003" y="3057905"/>
                  <a:ext cx="24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9" name="Ink 148"/>
                <p14:cNvContentPartPr/>
                <p14:nvPr/>
              </p14:nvContentPartPr>
              <p14:xfrm>
                <a:off x="3075643" y="3051425"/>
                <a:ext cx="91440" cy="28800"/>
              </p14:xfrm>
            </p:contentPart>
          </mc:Choice>
          <mc:Fallback xmlns="">
            <p:pic>
              <p:nvPicPr>
                <p:cNvPr id="192" name="Ink 191"/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074203" y="3048545"/>
                  <a:ext cx="93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0" name="Ink 149"/>
                <p14:cNvContentPartPr/>
                <p14:nvPr/>
              </p14:nvContentPartPr>
              <p14:xfrm>
                <a:off x="3059803" y="3141785"/>
                <a:ext cx="78120" cy="12240"/>
              </p14:xfrm>
            </p:contentPart>
          </mc:Choice>
          <mc:Fallback xmlns="">
            <p:pic>
              <p:nvPicPr>
                <p:cNvPr id="193" name="Ink 192"/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058723" y="3141065"/>
                  <a:ext cx="795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1" name="Ink 150"/>
                <p14:cNvContentPartPr/>
                <p14:nvPr/>
              </p14:nvContentPartPr>
              <p14:xfrm>
                <a:off x="3183283" y="3048545"/>
                <a:ext cx="30960" cy="88560"/>
              </p14:xfrm>
            </p:contentPart>
          </mc:Choice>
          <mc:Fallback xmlns="">
            <p:pic>
              <p:nvPicPr>
                <p:cNvPr id="194" name="Ink 193"/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181843" y="3046025"/>
                  <a:ext cx="33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2" name="Ink 151"/>
                <p14:cNvContentPartPr/>
                <p14:nvPr/>
              </p14:nvContentPartPr>
              <p14:xfrm>
                <a:off x="3194803" y="3103985"/>
                <a:ext cx="52200" cy="118440"/>
              </p14:xfrm>
            </p:contentPart>
          </mc:Choice>
          <mc:Fallback xmlns="">
            <p:pic>
              <p:nvPicPr>
                <p:cNvPr id="195" name="Ink 194"/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193723" y="3101825"/>
                  <a:ext cx="54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3" name="Ink 152"/>
                <p14:cNvContentPartPr/>
                <p14:nvPr/>
              </p14:nvContentPartPr>
              <p14:xfrm>
                <a:off x="3247003" y="3051425"/>
                <a:ext cx="10800" cy="11880"/>
              </p14:xfrm>
            </p:contentPart>
          </mc:Choice>
          <mc:Fallback xmlns="">
            <p:pic>
              <p:nvPicPr>
                <p:cNvPr id="196" name="Ink 195"/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245563" y="3048545"/>
                  <a:ext cx="136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4" name="Ink 153"/>
                <p14:cNvContentPartPr/>
                <p14:nvPr/>
              </p14:nvContentPartPr>
              <p14:xfrm>
                <a:off x="3287323" y="3028745"/>
                <a:ext cx="32400" cy="143280"/>
              </p14:xfrm>
            </p:contentPart>
          </mc:Choice>
          <mc:Fallback xmlns="">
            <p:pic>
              <p:nvPicPr>
                <p:cNvPr id="197" name="Ink 196"/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286603" y="3026225"/>
                  <a:ext cx="34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5" name="Ink 154"/>
                <p14:cNvContentPartPr/>
                <p14:nvPr/>
              </p14:nvContentPartPr>
              <p14:xfrm>
                <a:off x="3398203" y="2824985"/>
                <a:ext cx="78480" cy="200880"/>
              </p14:xfrm>
            </p:contentPart>
          </mc:Choice>
          <mc:Fallback xmlns="">
            <p:pic>
              <p:nvPicPr>
                <p:cNvPr id="198" name="Ink 197"/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397123" y="2822465"/>
                  <a:ext cx="81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6" name="Ink 155"/>
                <p14:cNvContentPartPr/>
                <p14:nvPr/>
              </p14:nvContentPartPr>
              <p14:xfrm>
                <a:off x="3381283" y="2927585"/>
                <a:ext cx="78840" cy="19080"/>
              </p14:xfrm>
            </p:contentPart>
          </mc:Choice>
          <mc:Fallback xmlns="">
            <p:pic>
              <p:nvPicPr>
                <p:cNvPr id="199" name="Ink 198"/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379843" y="2926865"/>
                  <a:ext cx="80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7" name="Ink 156"/>
                <p14:cNvContentPartPr/>
                <p14:nvPr/>
              </p14:nvContentPartPr>
              <p14:xfrm>
                <a:off x="3465523" y="3022985"/>
                <a:ext cx="29880" cy="59040"/>
              </p14:xfrm>
            </p:contentPart>
          </mc:Choice>
          <mc:Fallback xmlns="">
            <p:pic>
              <p:nvPicPr>
                <p:cNvPr id="200" name="Ink 199"/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464083" y="3020465"/>
                  <a:ext cx="32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8" name="Ink 157"/>
                <p14:cNvContentPartPr/>
                <p14:nvPr/>
              </p14:nvContentPartPr>
              <p14:xfrm>
                <a:off x="3479203" y="2970065"/>
                <a:ext cx="15840" cy="20880"/>
              </p14:xfrm>
            </p:contentPart>
          </mc:Choice>
          <mc:Fallback xmlns="">
            <p:pic>
              <p:nvPicPr>
                <p:cNvPr id="201" name="Ink 200"/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478123" y="2967185"/>
                  <a:ext cx="17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9" name="Ink 158"/>
                <p14:cNvContentPartPr/>
                <p14:nvPr/>
              </p14:nvContentPartPr>
              <p14:xfrm>
                <a:off x="3484963" y="3018305"/>
                <a:ext cx="66240" cy="128880"/>
              </p14:xfrm>
            </p:contentPart>
          </mc:Choice>
          <mc:Fallback xmlns="">
            <p:pic>
              <p:nvPicPr>
                <p:cNvPr id="202" name="Ink 201"/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83523" y="3016145"/>
                  <a:ext cx="69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0" name="Ink 159"/>
                <p14:cNvContentPartPr/>
                <p14:nvPr/>
              </p14:nvContentPartPr>
              <p14:xfrm>
                <a:off x="3553363" y="2961785"/>
                <a:ext cx="4320" cy="7200"/>
              </p14:xfrm>
            </p:contentPart>
          </mc:Choice>
          <mc:Fallback xmlns="">
            <p:pic>
              <p:nvPicPr>
                <p:cNvPr id="203" name="Ink 202"/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52283" y="2959265"/>
                  <a:ext cx="648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1" name="Ink 160"/>
                <p14:cNvContentPartPr/>
                <p14:nvPr/>
              </p14:nvContentPartPr>
              <p14:xfrm>
                <a:off x="3646963" y="2943065"/>
                <a:ext cx="69840" cy="4680"/>
              </p14:xfrm>
            </p:contentPart>
          </mc:Choice>
          <mc:Fallback xmlns="">
            <p:pic>
              <p:nvPicPr>
                <p:cNvPr id="204" name="Ink 203"/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45523" y="2940185"/>
                  <a:ext cx="7236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2" name="Ink 161"/>
                <p14:cNvContentPartPr/>
                <p14:nvPr/>
              </p14:nvContentPartPr>
              <p14:xfrm>
                <a:off x="3640843" y="2983745"/>
                <a:ext cx="59760" cy="4680"/>
              </p14:xfrm>
            </p:contentPart>
          </mc:Choice>
          <mc:Fallback xmlns="">
            <p:pic>
              <p:nvPicPr>
                <p:cNvPr id="205" name="Ink 204"/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639763" y="2983025"/>
                  <a:ext cx="6120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3" name="Ink 162"/>
                <p14:cNvContentPartPr/>
                <p14:nvPr/>
              </p14:nvContentPartPr>
              <p14:xfrm>
                <a:off x="3779443" y="2817785"/>
                <a:ext cx="245880" cy="224280"/>
              </p14:xfrm>
            </p:contentPart>
          </mc:Choice>
          <mc:Fallback xmlns="">
            <p:pic>
              <p:nvPicPr>
                <p:cNvPr id="206" name="Ink 205"/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778003" y="2815265"/>
                  <a:ext cx="2484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4" name="Ink 163"/>
                <p14:cNvContentPartPr/>
                <p14:nvPr/>
              </p14:nvContentPartPr>
              <p14:xfrm>
                <a:off x="3766123" y="3131705"/>
                <a:ext cx="33480" cy="46080"/>
              </p14:xfrm>
            </p:contentPart>
          </mc:Choice>
          <mc:Fallback xmlns="">
            <p:pic>
              <p:nvPicPr>
                <p:cNvPr id="207" name="Ink 206"/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65043" y="3129185"/>
                  <a:ext cx="34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5" name="Ink 164"/>
                <p14:cNvContentPartPr/>
                <p14:nvPr/>
              </p14:nvContentPartPr>
              <p14:xfrm>
                <a:off x="3789523" y="3083465"/>
                <a:ext cx="11160" cy="10800"/>
              </p14:xfrm>
            </p:contentPart>
          </mc:Choice>
          <mc:Fallback xmlns="">
            <p:pic>
              <p:nvPicPr>
                <p:cNvPr id="208" name="Ink 207"/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788443" y="3080945"/>
                  <a:ext cx="129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6" name="Ink 165"/>
                <p14:cNvContentPartPr/>
                <p14:nvPr/>
              </p14:nvContentPartPr>
              <p14:xfrm>
                <a:off x="3836323" y="3105425"/>
                <a:ext cx="60480" cy="54000"/>
              </p14:xfrm>
            </p:contentPart>
          </mc:Choice>
          <mc:Fallback xmlns="">
            <p:pic>
              <p:nvPicPr>
                <p:cNvPr id="209" name="Ink 208"/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835243" y="3102905"/>
                  <a:ext cx="61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7" name="Ink 166"/>
                <p14:cNvContentPartPr/>
                <p14:nvPr/>
              </p14:nvContentPartPr>
              <p14:xfrm>
                <a:off x="3844243" y="3127385"/>
                <a:ext cx="70560" cy="9360"/>
              </p14:xfrm>
            </p:contentPart>
          </mc:Choice>
          <mc:Fallback xmlns="">
            <p:pic>
              <p:nvPicPr>
                <p:cNvPr id="210" name="Ink 209"/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842803" y="3126665"/>
                  <a:ext cx="72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8" name="Ink 167"/>
                <p14:cNvContentPartPr/>
                <p14:nvPr/>
              </p14:nvContentPartPr>
              <p14:xfrm>
                <a:off x="3940363" y="3076625"/>
                <a:ext cx="75960" cy="98280"/>
              </p14:xfrm>
            </p:contentPart>
          </mc:Choice>
          <mc:Fallback xmlns="">
            <p:pic>
              <p:nvPicPr>
                <p:cNvPr id="211" name="Ink 210"/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38923" y="3073745"/>
                  <a:ext cx="78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69" name="Ink 168"/>
                <p14:cNvContentPartPr/>
                <p14:nvPr/>
              </p14:nvContentPartPr>
              <p14:xfrm>
                <a:off x="4046563" y="3076265"/>
                <a:ext cx="50760" cy="101520"/>
              </p14:xfrm>
            </p:contentPart>
          </mc:Choice>
          <mc:Fallback xmlns="">
            <p:pic>
              <p:nvPicPr>
                <p:cNvPr id="212" name="Ink 211"/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045123" y="3073745"/>
                  <a:ext cx="536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0" name="Ink 169"/>
                <p14:cNvContentPartPr/>
                <p14:nvPr/>
              </p14:nvContentPartPr>
              <p14:xfrm>
                <a:off x="4064203" y="3124145"/>
                <a:ext cx="68400" cy="117360"/>
              </p14:xfrm>
            </p:contentPart>
          </mc:Choice>
          <mc:Fallback xmlns="">
            <p:pic>
              <p:nvPicPr>
                <p:cNvPr id="213" name="Ink 212"/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062763" y="3121985"/>
                  <a:ext cx="70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1" name="Ink 170"/>
                <p14:cNvContentPartPr/>
                <p14:nvPr/>
              </p14:nvContentPartPr>
              <p14:xfrm>
                <a:off x="4132243" y="3078425"/>
                <a:ext cx="9000" cy="11880"/>
              </p14:xfrm>
            </p:contentPart>
          </mc:Choice>
          <mc:Fallback xmlns="">
            <p:pic>
              <p:nvPicPr>
                <p:cNvPr id="214" name="Ink 213"/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131163" y="3075905"/>
                  <a:ext cx="104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2" name="Ink 171"/>
                <p14:cNvContentPartPr/>
                <p14:nvPr/>
              </p14:nvContentPartPr>
              <p14:xfrm>
                <a:off x="4163923" y="3063665"/>
                <a:ext cx="34560" cy="127080"/>
              </p14:xfrm>
            </p:contentPart>
          </mc:Choice>
          <mc:Fallback xmlns="">
            <p:pic>
              <p:nvPicPr>
                <p:cNvPr id="215" name="Ink 214"/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163563" y="3061505"/>
                  <a:ext cx="36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3" name="Ink 172"/>
                <p14:cNvContentPartPr/>
                <p14:nvPr/>
              </p14:nvContentPartPr>
              <p14:xfrm>
                <a:off x="4229083" y="2813105"/>
                <a:ext cx="75240" cy="224280"/>
              </p14:xfrm>
            </p:contentPart>
          </mc:Choice>
          <mc:Fallback xmlns="">
            <p:pic>
              <p:nvPicPr>
                <p:cNvPr id="216" name="Ink 215"/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228003" y="2810585"/>
                  <a:ext cx="77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4" name="Ink 173"/>
                <p14:cNvContentPartPr/>
                <p14:nvPr/>
              </p14:nvContentPartPr>
              <p14:xfrm>
                <a:off x="4203163" y="2940545"/>
                <a:ext cx="80280" cy="13320"/>
              </p14:xfrm>
            </p:contentPart>
          </mc:Choice>
          <mc:Fallback xmlns="">
            <p:pic>
              <p:nvPicPr>
                <p:cNvPr id="217" name="Ink 216"/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202083" y="2938025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75" name="Ink 174"/>
                <p14:cNvContentPartPr/>
                <p14:nvPr/>
              </p14:nvContentPartPr>
              <p14:xfrm>
                <a:off x="4278403" y="3034505"/>
                <a:ext cx="41760" cy="128160"/>
              </p14:xfrm>
            </p:contentPart>
          </mc:Choice>
          <mc:Fallback xmlns="">
            <p:pic>
              <p:nvPicPr>
                <p:cNvPr id="218" name="Ink 217"/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277323" y="3032345"/>
                  <a:ext cx="44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76" name="Ink 175"/>
                <p14:cNvContentPartPr/>
                <p14:nvPr/>
              </p14:nvContentPartPr>
              <p14:xfrm>
                <a:off x="4325563" y="2983745"/>
                <a:ext cx="7560" cy="10080"/>
              </p14:xfrm>
            </p:contentPart>
          </mc:Choice>
          <mc:Fallback xmlns="">
            <p:pic>
              <p:nvPicPr>
                <p:cNvPr id="219" name="Ink 218"/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24483" y="2981225"/>
                  <a:ext cx="90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77" name="Ink 176"/>
                <p14:cNvContentPartPr/>
                <p14:nvPr/>
              </p14:nvContentPartPr>
              <p14:xfrm>
                <a:off x="4382803" y="3040985"/>
                <a:ext cx="360" cy="360"/>
              </p14:xfrm>
            </p:contentPart>
          </mc:Choice>
          <mc:Fallback xmlns="">
            <p:pic>
              <p:nvPicPr>
                <p:cNvPr id="220" name="Ink 219"/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381723" y="3038825"/>
                  <a:ext cx="2520" cy="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78" name="Ink 177"/>
                <p14:cNvContentPartPr/>
                <p14:nvPr/>
              </p14:nvContentPartPr>
              <p14:xfrm>
                <a:off x="4278763" y="3074465"/>
                <a:ext cx="41400" cy="87840"/>
              </p14:xfrm>
            </p:contentPart>
          </mc:Choice>
          <mc:Fallback xmlns="">
            <p:pic>
              <p:nvPicPr>
                <p:cNvPr id="221" name="Ink 220"/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277683" y="3071945"/>
                  <a:ext cx="43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79" name="Ink 178"/>
                <p14:cNvContentPartPr/>
                <p14:nvPr/>
              </p14:nvContentPartPr>
              <p14:xfrm>
                <a:off x="4325563" y="2983745"/>
                <a:ext cx="7560" cy="10080"/>
              </p14:xfrm>
            </p:contentPart>
          </mc:Choice>
          <mc:Fallback xmlns="">
            <p:pic>
              <p:nvPicPr>
                <p:cNvPr id="222" name="Ink 221"/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24483" y="2981225"/>
                  <a:ext cx="90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80" name="Ink 179"/>
                <p14:cNvContentPartPr/>
                <p14:nvPr/>
              </p14:nvContentPartPr>
              <p14:xfrm>
                <a:off x="4370923" y="3039905"/>
                <a:ext cx="45360" cy="61560"/>
              </p14:xfrm>
            </p:contentPart>
          </mc:Choice>
          <mc:Fallback xmlns="">
            <p:pic>
              <p:nvPicPr>
                <p:cNvPr id="223" name="Ink 222"/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369483" y="3037385"/>
                  <a:ext cx="47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81" name="Ink 180"/>
                <p14:cNvContentPartPr/>
                <p14:nvPr/>
              </p14:nvContentPartPr>
              <p14:xfrm>
                <a:off x="4388563" y="2979425"/>
                <a:ext cx="9360" cy="6840"/>
              </p14:xfrm>
            </p:contentPart>
          </mc:Choice>
          <mc:Fallback xmlns="">
            <p:pic>
              <p:nvPicPr>
                <p:cNvPr id="224" name="Ink 223"/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387123" y="2976905"/>
                  <a:ext cx="115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82" name="Ink 181"/>
                <p14:cNvContentPartPr/>
                <p14:nvPr/>
              </p14:nvContentPartPr>
              <p14:xfrm>
                <a:off x="2496952" y="2944868"/>
                <a:ext cx="69480" cy="100800"/>
              </p14:xfrm>
            </p:contentPart>
          </mc:Choice>
          <mc:Fallback xmlns="">
            <p:pic>
              <p:nvPicPr>
                <p:cNvPr id="226" name="Ink 225"/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495872" y="2942348"/>
                  <a:ext cx="716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83" name="Ink 182"/>
                <p14:cNvContentPartPr/>
                <p14:nvPr/>
              </p14:nvContentPartPr>
              <p14:xfrm>
                <a:off x="2580832" y="3039548"/>
                <a:ext cx="16920" cy="45360"/>
              </p14:xfrm>
            </p:contentPart>
          </mc:Choice>
          <mc:Fallback xmlns="">
            <p:pic>
              <p:nvPicPr>
                <p:cNvPr id="227" name="Ink 226"/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579752" y="3037028"/>
                  <a:ext cx="194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84" name="Ink 183"/>
                <p14:cNvContentPartPr/>
                <p14:nvPr/>
              </p14:nvContentPartPr>
              <p14:xfrm>
                <a:off x="2664352" y="2916788"/>
                <a:ext cx="37800" cy="129960"/>
              </p14:xfrm>
            </p:contentPart>
          </mc:Choice>
          <mc:Fallback xmlns="">
            <p:pic>
              <p:nvPicPr>
                <p:cNvPr id="228" name="Ink 227"/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662912" y="2914268"/>
                  <a:ext cx="39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85" name="Ink 184"/>
                <p14:cNvContentPartPr/>
                <p14:nvPr/>
              </p14:nvContentPartPr>
              <p14:xfrm>
                <a:off x="2653552" y="2962148"/>
                <a:ext cx="48600" cy="7200"/>
              </p14:xfrm>
            </p:contentPart>
          </mc:Choice>
          <mc:Fallback xmlns="">
            <p:pic>
              <p:nvPicPr>
                <p:cNvPr id="229" name="Ink 228"/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652472" y="2959268"/>
                  <a:ext cx="5076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62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max-flow: Ford-Fulkerson</a:t>
            </a:r>
          </a:p>
        </p:txBody>
      </p:sp>
      <p:sp>
        <p:nvSpPr>
          <p:cNvPr id="76" name="Oval 75"/>
          <p:cNvSpPr/>
          <p:nvPr/>
        </p:nvSpPr>
        <p:spPr>
          <a:xfrm>
            <a:off x="238271" y="2302670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81208" y="184070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81208" y="275717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743221" y="1840706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743220" y="2747652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457596" y="2255045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6" idx="7"/>
            <a:endCxn id="77" idx="2"/>
          </p:cNvCxnSpPr>
          <p:nvPr/>
        </p:nvCxnSpPr>
        <p:spPr>
          <a:xfrm flipV="1">
            <a:off x="445588" y="1962151"/>
            <a:ext cx="435620" cy="3760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6" idx="5"/>
            <a:endCxn id="78" idx="2"/>
          </p:cNvCxnSpPr>
          <p:nvPr/>
        </p:nvCxnSpPr>
        <p:spPr>
          <a:xfrm>
            <a:off x="445588" y="2509987"/>
            <a:ext cx="435620" cy="3686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6"/>
            <a:endCxn id="79" idx="2"/>
          </p:cNvCxnSpPr>
          <p:nvPr/>
        </p:nvCxnSpPr>
        <p:spPr>
          <a:xfrm flipV="1">
            <a:off x="1124095" y="1962150"/>
            <a:ext cx="619126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8" idx="6"/>
            <a:endCxn id="80" idx="2"/>
          </p:cNvCxnSpPr>
          <p:nvPr/>
        </p:nvCxnSpPr>
        <p:spPr>
          <a:xfrm flipV="1">
            <a:off x="1124095" y="2869096"/>
            <a:ext cx="619125" cy="9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64548" y="2083594"/>
            <a:ext cx="0" cy="6735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8" idx="7"/>
            <a:endCxn id="79" idx="3"/>
          </p:cNvCxnSpPr>
          <p:nvPr/>
        </p:nvCxnSpPr>
        <p:spPr>
          <a:xfrm flipV="1">
            <a:off x="1088525" y="2048023"/>
            <a:ext cx="690266" cy="7447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0" idx="0"/>
            <a:endCxn id="79" idx="4"/>
          </p:cNvCxnSpPr>
          <p:nvPr/>
        </p:nvCxnSpPr>
        <p:spPr>
          <a:xfrm flipV="1">
            <a:off x="1864664" y="2083593"/>
            <a:ext cx="1" cy="6640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6"/>
            <a:endCxn id="81" idx="3"/>
          </p:cNvCxnSpPr>
          <p:nvPr/>
        </p:nvCxnSpPr>
        <p:spPr>
          <a:xfrm flipV="1">
            <a:off x="1986107" y="2462362"/>
            <a:ext cx="507059" cy="4067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9" idx="6"/>
            <a:endCxn id="81" idx="1"/>
          </p:cNvCxnSpPr>
          <p:nvPr/>
        </p:nvCxnSpPr>
        <p:spPr>
          <a:xfrm>
            <a:off x="1986108" y="1962150"/>
            <a:ext cx="507058" cy="3284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7" idx="5"/>
            <a:endCxn id="80" idx="1"/>
          </p:cNvCxnSpPr>
          <p:nvPr/>
        </p:nvCxnSpPr>
        <p:spPr>
          <a:xfrm>
            <a:off x="1088525" y="2048024"/>
            <a:ext cx="690265" cy="735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65019" y="18633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65019" y="259855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48876" y="21762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284141" y="16215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282013" y="280210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7" name="Straight Arrow Connector 106"/>
          <p:cNvCxnSpPr>
            <a:stCxn id="78" idx="0"/>
            <a:endCxn id="77" idx="4"/>
          </p:cNvCxnSpPr>
          <p:nvPr/>
        </p:nvCxnSpPr>
        <p:spPr>
          <a:xfrm flipV="1">
            <a:off x="1002652" y="2083594"/>
            <a:ext cx="0" cy="6735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29805" y="218836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134100" y="18997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218667" y="24175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786087" y="219182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172278" y="181296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177041" y="25415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22656" y="214876"/>
            <a:ext cx="2462212" cy="1535608"/>
            <a:chOff x="236945" y="214876"/>
            <a:chExt cx="2462212" cy="1535608"/>
          </a:xfrm>
        </p:grpSpPr>
        <p:sp>
          <p:nvSpPr>
            <p:cNvPr id="119" name="Oval 118"/>
            <p:cNvSpPr/>
            <p:nvPr/>
          </p:nvSpPr>
          <p:spPr>
            <a:xfrm>
              <a:off x="236945" y="891247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879882" y="42928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879882" y="134575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741895" y="429283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741894" y="1336229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2456270" y="843622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Arrow Connector 124"/>
            <p:cNvCxnSpPr>
              <a:stCxn id="119" idx="7"/>
              <a:endCxn id="120" idx="2"/>
            </p:cNvCxnSpPr>
            <p:nvPr/>
          </p:nvCxnSpPr>
          <p:spPr>
            <a:xfrm flipV="1">
              <a:off x="444262" y="550728"/>
              <a:ext cx="435620" cy="3760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9" idx="5"/>
              <a:endCxn id="121" idx="2"/>
            </p:cNvCxnSpPr>
            <p:nvPr/>
          </p:nvCxnSpPr>
          <p:spPr>
            <a:xfrm>
              <a:off x="444262" y="1098564"/>
              <a:ext cx="435620" cy="3686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6"/>
              <a:endCxn id="122" idx="2"/>
            </p:cNvCxnSpPr>
            <p:nvPr/>
          </p:nvCxnSpPr>
          <p:spPr>
            <a:xfrm flipV="1">
              <a:off x="1122769" y="550727"/>
              <a:ext cx="61912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1" idx="6"/>
              <a:endCxn id="123" idx="2"/>
            </p:cNvCxnSpPr>
            <p:nvPr/>
          </p:nvCxnSpPr>
          <p:spPr>
            <a:xfrm flipV="1">
              <a:off x="1122769" y="1457673"/>
              <a:ext cx="619125" cy="95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963222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1" idx="7"/>
              <a:endCxn id="122" idx="3"/>
            </p:cNvCxnSpPr>
            <p:nvPr/>
          </p:nvCxnSpPr>
          <p:spPr>
            <a:xfrm flipV="1">
              <a:off x="1087199" y="636600"/>
              <a:ext cx="690266" cy="744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3" idx="0"/>
              <a:endCxn id="122" idx="4"/>
            </p:cNvCxnSpPr>
            <p:nvPr/>
          </p:nvCxnSpPr>
          <p:spPr>
            <a:xfrm flipV="1">
              <a:off x="1863338" y="672170"/>
              <a:ext cx="1" cy="664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3" idx="6"/>
              <a:endCxn id="124" idx="3"/>
            </p:cNvCxnSpPr>
            <p:nvPr/>
          </p:nvCxnSpPr>
          <p:spPr>
            <a:xfrm flipV="1">
              <a:off x="1984781" y="1050939"/>
              <a:ext cx="507059" cy="406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2" idx="6"/>
              <a:endCxn id="124" idx="1"/>
            </p:cNvCxnSpPr>
            <p:nvPr/>
          </p:nvCxnSpPr>
          <p:spPr>
            <a:xfrm>
              <a:off x="1984782" y="550727"/>
              <a:ext cx="507058" cy="3284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0" idx="5"/>
              <a:endCxn id="123" idx="1"/>
            </p:cNvCxnSpPr>
            <p:nvPr/>
          </p:nvCxnSpPr>
          <p:spPr>
            <a:xfrm>
              <a:off x="1087199" y="636601"/>
              <a:ext cx="690265" cy="735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11306" y="44839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0/6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01093" y="1151563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0/7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55924" y="760801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178029" y="214876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75901" y="1381152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40" name="Straight Arrow Connector 139"/>
            <p:cNvCxnSpPr>
              <a:stCxn id="121" idx="0"/>
              <a:endCxn id="120" idx="4"/>
            </p:cNvCxnSpPr>
            <p:nvPr/>
          </p:nvCxnSpPr>
          <p:spPr>
            <a:xfrm flipV="1">
              <a:off x="1001326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28479" y="77694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108959" y="507398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26844" y="1049006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784761" y="780399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18559" y="40154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142374" y="113013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6</a:t>
              </a:r>
              <a:endParaRPr lang="en-US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2943225" y="78581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graph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943225" y="2172224"/>
            <a:ext cx="15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Residual graph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3214688" y="152089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Flow = 0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797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max-flow: Ford-Fulkerson</a:t>
            </a:r>
          </a:p>
        </p:txBody>
      </p:sp>
      <p:sp>
        <p:nvSpPr>
          <p:cNvPr id="76" name="Oval 75"/>
          <p:cNvSpPr/>
          <p:nvPr/>
        </p:nvSpPr>
        <p:spPr>
          <a:xfrm>
            <a:off x="238271" y="2302670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81208" y="184070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81208" y="275717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743221" y="1840706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743220" y="2747652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457596" y="2255045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6" idx="7"/>
            <a:endCxn id="77" idx="2"/>
          </p:cNvCxnSpPr>
          <p:nvPr/>
        </p:nvCxnSpPr>
        <p:spPr>
          <a:xfrm flipV="1">
            <a:off x="445588" y="1962151"/>
            <a:ext cx="435620" cy="37608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6" idx="5"/>
            <a:endCxn id="78" idx="2"/>
          </p:cNvCxnSpPr>
          <p:nvPr/>
        </p:nvCxnSpPr>
        <p:spPr>
          <a:xfrm>
            <a:off x="445588" y="2509987"/>
            <a:ext cx="435620" cy="3686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6"/>
            <a:endCxn id="79" idx="2"/>
          </p:cNvCxnSpPr>
          <p:nvPr/>
        </p:nvCxnSpPr>
        <p:spPr>
          <a:xfrm flipV="1">
            <a:off x="1124095" y="1962150"/>
            <a:ext cx="619126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8" idx="6"/>
            <a:endCxn id="80" idx="2"/>
          </p:cNvCxnSpPr>
          <p:nvPr/>
        </p:nvCxnSpPr>
        <p:spPr>
          <a:xfrm flipV="1">
            <a:off x="1124095" y="2869096"/>
            <a:ext cx="619125" cy="9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64548" y="2083594"/>
            <a:ext cx="0" cy="6735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8" idx="7"/>
            <a:endCxn id="79" idx="3"/>
          </p:cNvCxnSpPr>
          <p:nvPr/>
        </p:nvCxnSpPr>
        <p:spPr>
          <a:xfrm flipV="1">
            <a:off x="1088525" y="2048023"/>
            <a:ext cx="690266" cy="7447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0" idx="0"/>
            <a:endCxn id="79" idx="4"/>
          </p:cNvCxnSpPr>
          <p:nvPr/>
        </p:nvCxnSpPr>
        <p:spPr>
          <a:xfrm flipV="1">
            <a:off x="1864664" y="2083593"/>
            <a:ext cx="1" cy="6640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6"/>
            <a:endCxn id="81" idx="3"/>
          </p:cNvCxnSpPr>
          <p:nvPr/>
        </p:nvCxnSpPr>
        <p:spPr>
          <a:xfrm flipV="1">
            <a:off x="1986107" y="2462362"/>
            <a:ext cx="507059" cy="4067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9" idx="6"/>
            <a:endCxn id="81" idx="1"/>
          </p:cNvCxnSpPr>
          <p:nvPr/>
        </p:nvCxnSpPr>
        <p:spPr>
          <a:xfrm>
            <a:off x="1986108" y="1962150"/>
            <a:ext cx="507058" cy="32846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7" idx="5"/>
            <a:endCxn id="80" idx="1"/>
          </p:cNvCxnSpPr>
          <p:nvPr/>
        </p:nvCxnSpPr>
        <p:spPr>
          <a:xfrm>
            <a:off x="1088525" y="2048024"/>
            <a:ext cx="690265" cy="735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65019" y="18633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83786" y="25725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48876" y="21762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284141" y="16215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282013" y="280210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7" name="Straight Arrow Connector 106"/>
          <p:cNvCxnSpPr>
            <a:stCxn id="78" idx="0"/>
            <a:endCxn id="77" idx="4"/>
          </p:cNvCxnSpPr>
          <p:nvPr/>
        </p:nvCxnSpPr>
        <p:spPr>
          <a:xfrm flipV="1">
            <a:off x="1002652" y="2083594"/>
            <a:ext cx="0" cy="6735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29805" y="218836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134100" y="18997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218667" y="24175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786087" y="219182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172278" y="181296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177041" y="25415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22656" y="214876"/>
            <a:ext cx="2462212" cy="1535608"/>
            <a:chOff x="236945" y="214876"/>
            <a:chExt cx="2462212" cy="1535608"/>
          </a:xfrm>
        </p:grpSpPr>
        <p:sp>
          <p:nvSpPr>
            <p:cNvPr id="119" name="Oval 118"/>
            <p:cNvSpPr/>
            <p:nvPr/>
          </p:nvSpPr>
          <p:spPr>
            <a:xfrm>
              <a:off x="236945" y="891247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879882" y="42928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879882" y="134575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741895" y="429283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741894" y="1336229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2456270" y="843622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Arrow Connector 124"/>
            <p:cNvCxnSpPr>
              <a:stCxn id="119" idx="7"/>
              <a:endCxn id="120" idx="2"/>
            </p:cNvCxnSpPr>
            <p:nvPr/>
          </p:nvCxnSpPr>
          <p:spPr>
            <a:xfrm flipV="1">
              <a:off x="444262" y="550728"/>
              <a:ext cx="435620" cy="3760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9" idx="5"/>
              <a:endCxn id="121" idx="2"/>
            </p:cNvCxnSpPr>
            <p:nvPr/>
          </p:nvCxnSpPr>
          <p:spPr>
            <a:xfrm>
              <a:off x="444262" y="1098564"/>
              <a:ext cx="435620" cy="3686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6"/>
              <a:endCxn id="122" idx="2"/>
            </p:cNvCxnSpPr>
            <p:nvPr/>
          </p:nvCxnSpPr>
          <p:spPr>
            <a:xfrm flipV="1">
              <a:off x="1122769" y="550727"/>
              <a:ext cx="61912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1" idx="6"/>
              <a:endCxn id="123" idx="2"/>
            </p:cNvCxnSpPr>
            <p:nvPr/>
          </p:nvCxnSpPr>
          <p:spPr>
            <a:xfrm flipV="1">
              <a:off x="1122769" y="1457673"/>
              <a:ext cx="619125" cy="95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963222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1" idx="7"/>
              <a:endCxn id="122" idx="3"/>
            </p:cNvCxnSpPr>
            <p:nvPr/>
          </p:nvCxnSpPr>
          <p:spPr>
            <a:xfrm flipV="1">
              <a:off x="1087199" y="636600"/>
              <a:ext cx="690266" cy="744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3" idx="0"/>
              <a:endCxn id="122" idx="4"/>
            </p:cNvCxnSpPr>
            <p:nvPr/>
          </p:nvCxnSpPr>
          <p:spPr>
            <a:xfrm flipV="1">
              <a:off x="1863338" y="672170"/>
              <a:ext cx="1" cy="664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3" idx="6"/>
              <a:endCxn id="124" idx="3"/>
            </p:cNvCxnSpPr>
            <p:nvPr/>
          </p:nvCxnSpPr>
          <p:spPr>
            <a:xfrm flipV="1">
              <a:off x="1984781" y="1050939"/>
              <a:ext cx="507059" cy="406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2" idx="6"/>
              <a:endCxn id="124" idx="1"/>
            </p:cNvCxnSpPr>
            <p:nvPr/>
          </p:nvCxnSpPr>
          <p:spPr>
            <a:xfrm>
              <a:off x="1984782" y="550727"/>
              <a:ext cx="507058" cy="3284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0" idx="5"/>
              <a:endCxn id="123" idx="1"/>
            </p:cNvCxnSpPr>
            <p:nvPr/>
          </p:nvCxnSpPr>
          <p:spPr>
            <a:xfrm>
              <a:off x="1087199" y="636601"/>
              <a:ext cx="690265" cy="735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11306" y="44839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0/6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01093" y="1151563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0/7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55924" y="760801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178029" y="214876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75901" y="1381152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40" name="Straight Arrow Connector 139"/>
            <p:cNvCxnSpPr>
              <a:stCxn id="121" idx="0"/>
              <a:endCxn id="120" idx="4"/>
            </p:cNvCxnSpPr>
            <p:nvPr/>
          </p:nvCxnSpPr>
          <p:spPr>
            <a:xfrm flipV="1">
              <a:off x="1001326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28479" y="77694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108959" y="507398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26844" y="1049006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784761" y="780399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18559" y="40154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142374" y="113013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6</a:t>
              </a:r>
              <a:endParaRPr lang="en-US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2943225" y="78581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graph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943225" y="2172224"/>
            <a:ext cx="15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Residual graph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214688" y="152089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Flow = 0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65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max-flow: Ford-Fulkerson</a:t>
            </a:r>
          </a:p>
        </p:txBody>
      </p:sp>
      <p:sp>
        <p:nvSpPr>
          <p:cNvPr id="76" name="Oval 75"/>
          <p:cNvSpPr/>
          <p:nvPr/>
        </p:nvSpPr>
        <p:spPr>
          <a:xfrm>
            <a:off x="238271" y="2302670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81208" y="184070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81208" y="275717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743221" y="1840706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743220" y="2747652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457596" y="2255045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76" idx="5"/>
            <a:endCxn id="78" idx="2"/>
          </p:cNvCxnSpPr>
          <p:nvPr/>
        </p:nvCxnSpPr>
        <p:spPr>
          <a:xfrm>
            <a:off x="445588" y="2509987"/>
            <a:ext cx="435620" cy="3686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1124095" y="1938335"/>
            <a:ext cx="619126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8" idx="6"/>
            <a:endCxn id="80" idx="2"/>
          </p:cNvCxnSpPr>
          <p:nvPr/>
        </p:nvCxnSpPr>
        <p:spPr>
          <a:xfrm flipV="1">
            <a:off x="1124095" y="2869096"/>
            <a:ext cx="619125" cy="9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64548" y="2083594"/>
            <a:ext cx="0" cy="6735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8" idx="7"/>
            <a:endCxn id="79" idx="3"/>
          </p:cNvCxnSpPr>
          <p:nvPr/>
        </p:nvCxnSpPr>
        <p:spPr>
          <a:xfrm flipV="1">
            <a:off x="1088525" y="2048023"/>
            <a:ext cx="690266" cy="7447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0" idx="0"/>
            <a:endCxn id="79" idx="4"/>
          </p:cNvCxnSpPr>
          <p:nvPr/>
        </p:nvCxnSpPr>
        <p:spPr>
          <a:xfrm flipV="1">
            <a:off x="1864664" y="2083593"/>
            <a:ext cx="1" cy="6640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6"/>
            <a:endCxn id="81" idx="3"/>
          </p:cNvCxnSpPr>
          <p:nvPr/>
        </p:nvCxnSpPr>
        <p:spPr>
          <a:xfrm flipV="1">
            <a:off x="1986107" y="2462362"/>
            <a:ext cx="507059" cy="4067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05160" y="1938335"/>
            <a:ext cx="507058" cy="32846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7" idx="5"/>
            <a:endCxn id="80" idx="1"/>
          </p:cNvCxnSpPr>
          <p:nvPr/>
        </p:nvCxnSpPr>
        <p:spPr>
          <a:xfrm>
            <a:off x="1088525" y="2048024"/>
            <a:ext cx="690265" cy="735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57369" y="19179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96294" y="256298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48876" y="21762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284141" y="16215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282013" y="280210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7" name="Straight Arrow Connector 106"/>
          <p:cNvCxnSpPr>
            <a:stCxn id="78" idx="0"/>
            <a:endCxn id="77" idx="4"/>
          </p:cNvCxnSpPr>
          <p:nvPr/>
        </p:nvCxnSpPr>
        <p:spPr>
          <a:xfrm flipV="1">
            <a:off x="1002652" y="2083594"/>
            <a:ext cx="0" cy="6735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29805" y="218836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134100" y="18997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218667" y="24175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786087" y="219182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172278" y="18129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177041" y="25415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22656" y="214876"/>
            <a:ext cx="2462212" cy="1535608"/>
            <a:chOff x="236945" y="214876"/>
            <a:chExt cx="2462212" cy="1535608"/>
          </a:xfrm>
        </p:grpSpPr>
        <p:sp>
          <p:nvSpPr>
            <p:cNvPr id="119" name="Oval 118"/>
            <p:cNvSpPr/>
            <p:nvPr/>
          </p:nvSpPr>
          <p:spPr>
            <a:xfrm>
              <a:off x="236945" y="891247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879882" y="42928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879882" y="134575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741895" y="429283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741894" y="1336229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2456270" y="843622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Arrow Connector 124"/>
            <p:cNvCxnSpPr>
              <a:stCxn id="119" idx="7"/>
              <a:endCxn id="120" idx="2"/>
            </p:cNvCxnSpPr>
            <p:nvPr/>
          </p:nvCxnSpPr>
          <p:spPr>
            <a:xfrm flipV="1">
              <a:off x="444262" y="550728"/>
              <a:ext cx="435620" cy="3760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9" idx="5"/>
              <a:endCxn id="121" idx="2"/>
            </p:cNvCxnSpPr>
            <p:nvPr/>
          </p:nvCxnSpPr>
          <p:spPr>
            <a:xfrm>
              <a:off x="444262" y="1098564"/>
              <a:ext cx="435620" cy="3686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6"/>
              <a:endCxn id="122" idx="2"/>
            </p:cNvCxnSpPr>
            <p:nvPr/>
          </p:nvCxnSpPr>
          <p:spPr>
            <a:xfrm flipV="1">
              <a:off x="1122769" y="550727"/>
              <a:ext cx="61912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1" idx="6"/>
              <a:endCxn id="123" idx="2"/>
            </p:cNvCxnSpPr>
            <p:nvPr/>
          </p:nvCxnSpPr>
          <p:spPr>
            <a:xfrm flipV="1">
              <a:off x="1122769" y="1457673"/>
              <a:ext cx="619125" cy="95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963222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1" idx="7"/>
              <a:endCxn id="122" idx="3"/>
            </p:cNvCxnSpPr>
            <p:nvPr/>
          </p:nvCxnSpPr>
          <p:spPr>
            <a:xfrm flipV="1">
              <a:off x="1087199" y="636600"/>
              <a:ext cx="690266" cy="744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3" idx="0"/>
              <a:endCxn id="122" idx="4"/>
            </p:cNvCxnSpPr>
            <p:nvPr/>
          </p:nvCxnSpPr>
          <p:spPr>
            <a:xfrm flipV="1">
              <a:off x="1863338" y="672170"/>
              <a:ext cx="1" cy="664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3" idx="6"/>
              <a:endCxn id="124" idx="3"/>
            </p:cNvCxnSpPr>
            <p:nvPr/>
          </p:nvCxnSpPr>
          <p:spPr>
            <a:xfrm flipV="1">
              <a:off x="1984781" y="1050939"/>
              <a:ext cx="507059" cy="406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2" idx="6"/>
              <a:endCxn id="124" idx="1"/>
            </p:cNvCxnSpPr>
            <p:nvPr/>
          </p:nvCxnSpPr>
          <p:spPr>
            <a:xfrm>
              <a:off x="1984782" y="550727"/>
              <a:ext cx="507058" cy="3284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0" idx="5"/>
              <a:endCxn id="123" idx="1"/>
            </p:cNvCxnSpPr>
            <p:nvPr/>
          </p:nvCxnSpPr>
          <p:spPr>
            <a:xfrm>
              <a:off x="1087199" y="636601"/>
              <a:ext cx="690265" cy="735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11306" y="44839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6/6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01093" y="115156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0/</a:t>
              </a:r>
              <a:r>
                <a:rPr lang="en-US" dirty="0"/>
                <a:t>7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55924" y="760801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178029" y="214876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6/9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75901" y="1381152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40" name="Straight Arrow Connector 139"/>
            <p:cNvCxnSpPr>
              <a:stCxn id="121" idx="0"/>
              <a:endCxn id="120" idx="4"/>
            </p:cNvCxnSpPr>
            <p:nvPr/>
          </p:nvCxnSpPr>
          <p:spPr>
            <a:xfrm flipV="1">
              <a:off x="1001326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28479" y="77694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108959" y="507398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26844" y="1049006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784761" y="780399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18559" y="40154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6/7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142374" y="113013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6</a:t>
              </a:r>
              <a:endParaRPr lang="en-US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2943225" y="78581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graph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943225" y="2172224"/>
            <a:ext cx="15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Residual graph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55098" y="2009765"/>
            <a:ext cx="435620" cy="37608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109790" y="2000238"/>
            <a:ext cx="619126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971803" y="2009764"/>
            <a:ext cx="507058" cy="32846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00033" y="19178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028557" y="20931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214688" y="152089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Flow = 6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70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max-flow: Ford-Fulkerson</a:t>
            </a:r>
          </a:p>
        </p:txBody>
      </p:sp>
      <p:sp>
        <p:nvSpPr>
          <p:cNvPr id="76" name="Oval 75"/>
          <p:cNvSpPr/>
          <p:nvPr/>
        </p:nvSpPr>
        <p:spPr>
          <a:xfrm>
            <a:off x="238271" y="2302670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81208" y="184070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81208" y="275717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743221" y="1840706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743220" y="2747652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457596" y="2255045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76" idx="5"/>
            <a:endCxn id="78" idx="2"/>
          </p:cNvCxnSpPr>
          <p:nvPr/>
        </p:nvCxnSpPr>
        <p:spPr>
          <a:xfrm>
            <a:off x="445588" y="2509987"/>
            <a:ext cx="435620" cy="3686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1124095" y="1938335"/>
            <a:ext cx="619126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8" idx="6"/>
            <a:endCxn id="80" idx="2"/>
          </p:cNvCxnSpPr>
          <p:nvPr/>
        </p:nvCxnSpPr>
        <p:spPr>
          <a:xfrm flipV="1">
            <a:off x="1124095" y="2869096"/>
            <a:ext cx="619125" cy="95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64548" y="2083594"/>
            <a:ext cx="0" cy="6735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8" idx="7"/>
            <a:endCxn id="79" idx="3"/>
          </p:cNvCxnSpPr>
          <p:nvPr/>
        </p:nvCxnSpPr>
        <p:spPr>
          <a:xfrm flipV="1">
            <a:off x="1088525" y="2048023"/>
            <a:ext cx="690266" cy="7447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0" idx="0"/>
            <a:endCxn id="79" idx="4"/>
          </p:cNvCxnSpPr>
          <p:nvPr/>
        </p:nvCxnSpPr>
        <p:spPr>
          <a:xfrm flipV="1">
            <a:off x="1864664" y="2083593"/>
            <a:ext cx="1" cy="6640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6"/>
            <a:endCxn id="81" idx="3"/>
          </p:cNvCxnSpPr>
          <p:nvPr/>
        </p:nvCxnSpPr>
        <p:spPr>
          <a:xfrm flipV="1">
            <a:off x="1986107" y="2462362"/>
            <a:ext cx="507059" cy="4067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05160" y="1938335"/>
            <a:ext cx="507058" cy="3284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7" idx="5"/>
            <a:endCxn id="80" idx="1"/>
          </p:cNvCxnSpPr>
          <p:nvPr/>
        </p:nvCxnSpPr>
        <p:spPr>
          <a:xfrm>
            <a:off x="1088525" y="2048024"/>
            <a:ext cx="690265" cy="735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57369" y="19179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79346" y="25611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48876" y="21762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284141" y="16215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282013" y="280210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7" name="Straight Arrow Connector 106"/>
          <p:cNvCxnSpPr>
            <a:stCxn id="78" idx="0"/>
            <a:endCxn id="77" idx="4"/>
          </p:cNvCxnSpPr>
          <p:nvPr/>
        </p:nvCxnSpPr>
        <p:spPr>
          <a:xfrm flipV="1">
            <a:off x="1002652" y="2083594"/>
            <a:ext cx="0" cy="6735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29805" y="218836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134100" y="18997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218667" y="24175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786087" y="219182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172278" y="18129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177041" y="25415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22656" y="214876"/>
            <a:ext cx="2462212" cy="1535608"/>
            <a:chOff x="236945" y="214876"/>
            <a:chExt cx="2462212" cy="1535608"/>
          </a:xfrm>
        </p:grpSpPr>
        <p:sp>
          <p:nvSpPr>
            <p:cNvPr id="119" name="Oval 118"/>
            <p:cNvSpPr/>
            <p:nvPr/>
          </p:nvSpPr>
          <p:spPr>
            <a:xfrm>
              <a:off x="236945" y="891247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879882" y="42928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879882" y="134575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741895" y="429283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741894" y="1336229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2456270" y="843622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Arrow Connector 124"/>
            <p:cNvCxnSpPr>
              <a:stCxn id="119" idx="7"/>
              <a:endCxn id="120" idx="2"/>
            </p:cNvCxnSpPr>
            <p:nvPr/>
          </p:nvCxnSpPr>
          <p:spPr>
            <a:xfrm flipV="1">
              <a:off x="444262" y="550728"/>
              <a:ext cx="435620" cy="3760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9" idx="5"/>
              <a:endCxn id="121" idx="2"/>
            </p:cNvCxnSpPr>
            <p:nvPr/>
          </p:nvCxnSpPr>
          <p:spPr>
            <a:xfrm>
              <a:off x="444262" y="1098564"/>
              <a:ext cx="435620" cy="3686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6"/>
              <a:endCxn id="122" idx="2"/>
            </p:cNvCxnSpPr>
            <p:nvPr/>
          </p:nvCxnSpPr>
          <p:spPr>
            <a:xfrm flipV="1">
              <a:off x="1122769" y="550727"/>
              <a:ext cx="61912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1" idx="6"/>
              <a:endCxn id="123" idx="2"/>
            </p:cNvCxnSpPr>
            <p:nvPr/>
          </p:nvCxnSpPr>
          <p:spPr>
            <a:xfrm flipV="1">
              <a:off x="1122769" y="1457673"/>
              <a:ext cx="619125" cy="95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963222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1" idx="7"/>
              <a:endCxn id="122" idx="3"/>
            </p:cNvCxnSpPr>
            <p:nvPr/>
          </p:nvCxnSpPr>
          <p:spPr>
            <a:xfrm flipV="1">
              <a:off x="1087199" y="636600"/>
              <a:ext cx="690266" cy="744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3" idx="0"/>
              <a:endCxn id="122" idx="4"/>
            </p:cNvCxnSpPr>
            <p:nvPr/>
          </p:nvCxnSpPr>
          <p:spPr>
            <a:xfrm flipV="1">
              <a:off x="1863338" y="672170"/>
              <a:ext cx="1" cy="664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3" idx="6"/>
              <a:endCxn id="124" idx="3"/>
            </p:cNvCxnSpPr>
            <p:nvPr/>
          </p:nvCxnSpPr>
          <p:spPr>
            <a:xfrm flipV="1">
              <a:off x="1984781" y="1050939"/>
              <a:ext cx="507059" cy="406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2" idx="6"/>
              <a:endCxn id="124" idx="1"/>
            </p:cNvCxnSpPr>
            <p:nvPr/>
          </p:nvCxnSpPr>
          <p:spPr>
            <a:xfrm>
              <a:off x="1984782" y="550727"/>
              <a:ext cx="507058" cy="3284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0" idx="5"/>
              <a:endCxn id="123" idx="1"/>
            </p:cNvCxnSpPr>
            <p:nvPr/>
          </p:nvCxnSpPr>
          <p:spPr>
            <a:xfrm>
              <a:off x="1087199" y="636601"/>
              <a:ext cx="690265" cy="735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11306" y="44839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6/6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01093" y="115156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0/7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55924" y="760801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178029" y="214876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6/9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75901" y="1381152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40" name="Straight Arrow Connector 139"/>
            <p:cNvCxnSpPr>
              <a:stCxn id="121" idx="0"/>
              <a:endCxn id="120" idx="4"/>
            </p:cNvCxnSpPr>
            <p:nvPr/>
          </p:nvCxnSpPr>
          <p:spPr>
            <a:xfrm flipV="1">
              <a:off x="1001326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28479" y="77694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108959" y="507398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26844" y="1049006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784761" y="780399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18559" y="40154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6/7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142374" y="113013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6</a:t>
              </a:r>
              <a:endParaRPr lang="en-US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2943225" y="78581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graph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943225" y="2172224"/>
            <a:ext cx="15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Residual graph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55098" y="2009765"/>
            <a:ext cx="435620" cy="37608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109790" y="2000238"/>
            <a:ext cx="619126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971803" y="2009764"/>
            <a:ext cx="507058" cy="32846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00033" y="19178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028557" y="20931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214688" y="152089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Flow = 6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53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max-flow: Ford-Fulkerson</a:t>
            </a:r>
          </a:p>
        </p:txBody>
      </p:sp>
      <p:sp>
        <p:nvSpPr>
          <p:cNvPr id="76" name="Oval 75"/>
          <p:cNvSpPr/>
          <p:nvPr/>
        </p:nvSpPr>
        <p:spPr>
          <a:xfrm>
            <a:off x="238271" y="2302670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81208" y="184070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81208" y="275717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743221" y="1840706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743220" y="2747652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457596" y="2255045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76" idx="5"/>
            <a:endCxn id="78" idx="2"/>
          </p:cNvCxnSpPr>
          <p:nvPr/>
        </p:nvCxnSpPr>
        <p:spPr>
          <a:xfrm>
            <a:off x="445588" y="2509987"/>
            <a:ext cx="435620" cy="3686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1124095" y="1938335"/>
            <a:ext cx="619126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64548" y="2083594"/>
            <a:ext cx="0" cy="6735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8" idx="7"/>
            <a:endCxn id="79" idx="3"/>
          </p:cNvCxnSpPr>
          <p:nvPr/>
        </p:nvCxnSpPr>
        <p:spPr>
          <a:xfrm flipV="1">
            <a:off x="1088525" y="2048023"/>
            <a:ext cx="690266" cy="7447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0" idx="0"/>
            <a:endCxn id="79" idx="4"/>
          </p:cNvCxnSpPr>
          <p:nvPr/>
        </p:nvCxnSpPr>
        <p:spPr>
          <a:xfrm flipV="1">
            <a:off x="1864664" y="2083593"/>
            <a:ext cx="1" cy="6640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6"/>
            <a:endCxn id="81" idx="3"/>
          </p:cNvCxnSpPr>
          <p:nvPr/>
        </p:nvCxnSpPr>
        <p:spPr>
          <a:xfrm flipV="1">
            <a:off x="1986107" y="2462362"/>
            <a:ext cx="507059" cy="4067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05160" y="1938335"/>
            <a:ext cx="507058" cy="3284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7" idx="5"/>
            <a:endCxn id="80" idx="1"/>
          </p:cNvCxnSpPr>
          <p:nvPr/>
        </p:nvCxnSpPr>
        <p:spPr>
          <a:xfrm>
            <a:off x="1088525" y="2048024"/>
            <a:ext cx="690265" cy="735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57369" y="19179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01106" y="255483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48876" y="21762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284141" y="16215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277250" y="277828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7" name="Straight Arrow Connector 106"/>
          <p:cNvCxnSpPr>
            <a:stCxn id="78" idx="0"/>
            <a:endCxn id="77" idx="4"/>
          </p:cNvCxnSpPr>
          <p:nvPr/>
        </p:nvCxnSpPr>
        <p:spPr>
          <a:xfrm flipV="1">
            <a:off x="1002652" y="2083594"/>
            <a:ext cx="0" cy="6735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29805" y="218836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134100" y="18997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218667" y="24175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786087" y="219182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172278" y="18129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177041" y="25415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22656" y="214876"/>
            <a:ext cx="2462212" cy="1535608"/>
            <a:chOff x="236945" y="214876"/>
            <a:chExt cx="2462212" cy="1535608"/>
          </a:xfrm>
        </p:grpSpPr>
        <p:sp>
          <p:nvSpPr>
            <p:cNvPr id="119" name="Oval 118"/>
            <p:cNvSpPr/>
            <p:nvPr/>
          </p:nvSpPr>
          <p:spPr>
            <a:xfrm>
              <a:off x="236945" y="891247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879882" y="42928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879882" y="134575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741895" y="429283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741894" y="1336229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2456270" y="843622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Arrow Connector 124"/>
            <p:cNvCxnSpPr>
              <a:stCxn id="119" idx="7"/>
              <a:endCxn id="120" idx="2"/>
            </p:cNvCxnSpPr>
            <p:nvPr/>
          </p:nvCxnSpPr>
          <p:spPr>
            <a:xfrm flipV="1">
              <a:off x="444262" y="550728"/>
              <a:ext cx="435620" cy="3760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9" idx="5"/>
              <a:endCxn id="121" idx="2"/>
            </p:cNvCxnSpPr>
            <p:nvPr/>
          </p:nvCxnSpPr>
          <p:spPr>
            <a:xfrm>
              <a:off x="444262" y="1098564"/>
              <a:ext cx="435620" cy="3686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6"/>
              <a:endCxn id="122" idx="2"/>
            </p:cNvCxnSpPr>
            <p:nvPr/>
          </p:nvCxnSpPr>
          <p:spPr>
            <a:xfrm flipV="1">
              <a:off x="1122769" y="550727"/>
              <a:ext cx="61912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1" idx="6"/>
              <a:endCxn id="123" idx="2"/>
            </p:cNvCxnSpPr>
            <p:nvPr/>
          </p:nvCxnSpPr>
          <p:spPr>
            <a:xfrm flipV="1">
              <a:off x="1122769" y="1457673"/>
              <a:ext cx="619125" cy="95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963222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1" idx="7"/>
              <a:endCxn id="122" idx="3"/>
            </p:cNvCxnSpPr>
            <p:nvPr/>
          </p:nvCxnSpPr>
          <p:spPr>
            <a:xfrm flipV="1">
              <a:off x="1087199" y="636600"/>
              <a:ext cx="690266" cy="744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3" idx="0"/>
              <a:endCxn id="122" idx="4"/>
            </p:cNvCxnSpPr>
            <p:nvPr/>
          </p:nvCxnSpPr>
          <p:spPr>
            <a:xfrm flipV="1">
              <a:off x="1863338" y="672170"/>
              <a:ext cx="1" cy="664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3" idx="6"/>
              <a:endCxn id="124" idx="3"/>
            </p:cNvCxnSpPr>
            <p:nvPr/>
          </p:nvCxnSpPr>
          <p:spPr>
            <a:xfrm flipV="1">
              <a:off x="1984781" y="1050939"/>
              <a:ext cx="507059" cy="406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2" idx="6"/>
              <a:endCxn id="124" idx="1"/>
            </p:cNvCxnSpPr>
            <p:nvPr/>
          </p:nvCxnSpPr>
          <p:spPr>
            <a:xfrm>
              <a:off x="1984782" y="550727"/>
              <a:ext cx="507058" cy="3284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0" idx="5"/>
              <a:endCxn id="123" idx="1"/>
            </p:cNvCxnSpPr>
            <p:nvPr/>
          </p:nvCxnSpPr>
          <p:spPr>
            <a:xfrm>
              <a:off x="1087199" y="636601"/>
              <a:ext cx="690265" cy="735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11306" y="44839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6/6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01093" y="115156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2/7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55924" y="760801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178029" y="214876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6/9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75901" y="1381152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2/2</a:t>
              </a:r>
              <a:endParaRPr lang="en-US" dirty="0"/>
            </a:p>
          </p:txBody>
        </p:sp>
        <p:cxnSp>
          <p:nvCxnSpPr>
            <p:cNvPr id="140" name="Straight Arrow Connector 139"/>
            <p:cNvCxnSpPr>
              <a:stCxn id="121" idx="0"/>
              <a:endCxn id="120" idx="4"/>
            </p:cNvCxnSpPr>
            <p:nvPr/>
          </p:nvCxnSpPr>
          <p:spPr>
            <a:xfrm flipV="1">
              <a:off x="1001326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28479" y="77694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108959" y="507398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26844" y="1049006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784761" y="780399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18559" y="40154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6/7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142374" y="113013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2/6</a:t>
              </a:r>
              <a:endParaRPr lang="en-US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2943225" y="78581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graph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943225" y="2172224"/>
            <a:ext cx="15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Residual graph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55098" y="2009765"/>
            <a:ext cx="435620" cy="37608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109790" y="2000238"/>
            <a:ext cx="619126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971803" y="2009764"/>
            <a:ext cx="507058" cy="32846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00033" y="19178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028557" y="20931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78570" y="2433467"/>
            <a:ext cx="435620" cy="3686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119009" y="2878621"/>
            <a:ext cx="619125" cy="95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942494" y="2394098"/>
            <a:ext cx="507059" cy="4067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87491" y="23124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5246" y="233822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214688" y="152089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Flow = 8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5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max-flow: Ford-Fulkerson</a:t>
            </a:r>
          </a:p>
        </p:txBody>
      </p:sp>
      <p:sp>
        <p:nvSpPr>
          <p:cNvPr id="76" name="Oval 75"/>
          <p:cNvSpPr/>
          <p:nvPr/>
        </p:nvSpPr>
        <p:spPr>
          <a:xfrm>
            <a:off x="238271" y="2302670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81208" y="184070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81208" y="275717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743221" y="1840706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743220" y="2747652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457596" y="2255045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76" idx="5"/>
            <a:endCxn id="78" idx="2"/>
          </p:cNvCxnSpPr>
          <p:nvPr/>
        </p:nvCxnSpPr>
        <p:spPr>
          <a:xfrm>
            <a:off x="445588" y="2509987"/>
            <a:ext cx="435620" cy="3686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1124095" y="1938335"/>
            <a:ext cx="619126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64548" y="2083594"/>
            <a:ext cx="0" cy="6735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8" idx="7"/>
            <a:endCxn id="79" idx="3"/>
          </p:cNvCxnSpPr>
          <p:nvPr/>
        </p:nvCxnSpPr>
        <p:spPr>
          <a:xfrm flipV="1">
            <a:off x="1088525" y="2048023"/>
            <a:ext cx="690266" cy="7447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0" idx="0"/>
            <a:endCxn id="79" idx="4"/>
          </p:cNvCxnSpPr>
          <p:nvPr/>
        </p:nvCxnSpPr>
        <p:spPr>
          <a:xfrm flipV="1">
            <a:off x="1864664" y="2083593"/>
            <a:ext cx="1" cy="6640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6"/>
            <a:endCxn id="81" idx="3"/>
          </p:cNvCxnSpPr>
          <p:nvPr/>
        </p:nvCxnSpPr>
        <p:spPr>
          <a:xfrm flipV="1">
            <a:off x="1986107" y="2462362"/>
            <a:ext cx="507059" cy="4067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05160" y="1938335"/>
            <a:ext cx="507058" cy="3284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7" idx="5"/>
            <a:endCxn id="80" idx="1"/>
          </p:cNvCxnSpPr>
          <p:nvPr/>
        </p:nvCxnSpPr>
        <p:spPr>
          <a:xfrm>
            <a:off x="1088525" y="2048024"/>
            <a:ext cx="690265" cy="735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57369" y="19179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93998" y="25725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48876" y="21762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284141" y="16215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277250" y="277828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7" name="Straight Arrow Connector 106"/>
          <p:cNvCxnSpPr>
            <a:stCxn id="78" idx="0"/>
            <a:endCxn id="77" idx="4"/>
          </p:cNvCxnSpPr>
          <p:nvPr/>
        </p:nvCxnSpPr>
        <p:spPr>
          <a:xfrm flipV="1">
            <a:off x="1002652" y="2083594"/>
            <a:ext cx="0" cy="6735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29805" y="218836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134100" y="18997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218667" y="24175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786087" y="219182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172278" y="18129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177041" y="25415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22656" y="214876"/>
            <a:ext cx="2462212" cy="1535608"/>
            <a:chOff x="236945" y="214876"/>
            <a:chExt cx="2462212" cy="1535608"/>
          </a:xfrm>
        </p:grpSpPr>
        <p:sp>
          <p:nvSpPr>
            <p:cNvPr id="119" name="Oval 118"/>
            <p:cNvSpPr/>
            <p:nvPr/>
          </p:nvSpPr>
          <p:spPr>
            <a:xfrm>
              <a:off x="236945" y="891247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879882" y="42928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879882" y="134575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741895" y="429283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741894" y="1336229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2456270" y="843622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Arrow Connector 124"/>
            <p:cNvCxnSpPr>
              <a:stCxn id="119" idx="7"/>
              <a:endCxn id="120" idx="2"/>
            </p:cNvCxnSpPr>
            <p:nvPr/>
          </p:nvCxnSpPr>
          <p:spPr>
            <a:xfrm flipV="1">
              <a:off x="444262" y="550728"/>
              <a:ext cx="435620" cy="3760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9" idx="5"/>
              <a:endCxn id="121" idx="2"/>
            </p:cNvCxnSpPr>
            <p:nvPr/>
          </p:nvCxnSpPr>
          <p:spPr>
            <a:xfrm>
              <a:off x="444262" y="1098564"/>
              <a:ext cx="435620" cy="3686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6"/>
              <a:endCxn id="122" idx="2"/>
            </p:cNvCxnSpPr>
            <p:nvPr/>
          </p:nvCxnSpPr>
          <p:spPr>
            <a:xfrm flipV="1">
              <a:off x="1122769" y="550727"/>
              <a:ext cx="61912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1" idx="6"/>
              <a:endCxn id="123" idx="2"/>
            </p:cNvCxnSpPr>
            <p:nvPr/>
          </p:nvCxnSpPr>
          <p:spPr>
            <a:xfrm flipV="1">
              <a:off x="1122769" y="1457673"/>
              <a:ext cx="619125" cy="95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963222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1" idx="7"/>
              <a:endCxn id="122" idx="3"/>
            </p:cNvCxnSpPr>
            <p:nvPr/>
          </p:nvCxnSpPr>
          <p:spPr>
            <a:xfrm flipV="1">
              <a:off x="1087199" y="636600"/>
              <a:ext cx="690266" cy="744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3" idx="0"/>
              <a:endCxn id="122" idx="4"/>
            </p:cNvCxnSpPr>
            <p:nvPr/>
          </p:nvCxnSpPr>
          <p:spPr>
            <a:xfrm flipV="1">
              <a:off x="1863338" y="672170"/>
              <a:ext cx="1" cy="664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3" idx="6"/>
              <a:endCxn id="124" idx="3"/>
            </p:cNvCxnSpPr>
            <p:nvPr/>
          </p:nvCxnSpPr>
          <p:spPr>
            <a:xfrm flipV="1">
              <a:off x="1984781" y="1050939"/>
              <a:ext cx="507059" cy="406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2" idx="6"/>
              <a:endCxn id="124" idx="1"/>
            </p:cNvCxnSpPr>
            <p:nvPr/>
          </p:nvCxnSpPr>
          <p:spPr>
            <a:xfrm>
              <a:off x="1984782" y="550727"/>
              <a:ext cx="507058" cy="3284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0" idx="5"/>
              <a:endCxn id="123" idx="1"/>
            </p:cNvCxnSpPr>
            <p:nvPr/>
          </p:nvCxnSpPr>
          <p:spPr>
            <a:xfrm>
              <a:off x="1087199" y="636601"/>
              <a:ext cx="690265" cy="735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11306" y="44839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6/6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01093" y="115156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2/7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55924" y="760801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178029" y="214876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6/9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75901" y="1381152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2/2</a:t>
              </a:r>
              <a:endParaRPr lang="en-US" dirty="0"/>
            </a:p>
          </p:txBody>
        </p:sp>
        <p:cxnSp>
          <p:nvCxnSpPr>
            <p:cNvPr id="140" name="Straight Arrow Connector 139"/>
            <p:cNvCxnSpPr>
              <a:stCxn id="121" idx="0"/>
              <a:endCxn id="120" idx="4"/>
            </p:cNvCxnSpPr>
            <p:nvPr/>
          </p:nvCxnSpPr>
          <p:spPr>
            <a:xfrm flipV="1">
              <a:off x="1001326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28479" y="77694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108959" y="507398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26844" y="1049006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784761" y="780399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18559" y="40154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6/7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142374" y="113013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2/6</a:t>
              </a:r>
              <a:endParaRPr lang="en-US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2943225" y="78581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graph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943225" y="2172224"/>
            <a:ext cx="15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Residual graph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55098" y="2009765"/>
            <a:ext cx="435620" cy="37608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109790" y="2000238"/>
            <a:ext cx="619126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971803" y="2009764"/>
            <a:ext cx="507058" cy="32846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00033" y="19178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028557" y="20931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78570" y="2433467"/>
            <a:ext cx="435620" cy="36863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119009" y="2878621"/>
            <a:ext cx="619125" cy="952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942494" y="2394098"/>
            <a:ext cx="507059" cy="40673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87491" y="23124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5246" y="233822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214688" y="152089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Flow = 8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15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max-flow: Ford-Fulkerson</a:t>
            </a:r>
          </a:p>
        </p:txBody>
      </p:sp>
      <p:sp>
        <p:nvSpPr>
          <p:cNvPr id="76" name="Oval 75"/>
          <p:cNvSpPr/>
          <p:nvPr/>
        </p:nvSpPr>
        <p:spPr>
          <a:xfrm>
            <a:off x="238271" y="2302670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81208" y="184070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81208" y="275717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743221" y="1840706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743220" y="2747652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457596" y="2255045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76" idx="5"/>
            <a:endCxn id="78" idx="2"/>
          </p:cNvCxnSpPr>
          <p:nvPr/>
        </p:nvCxnSpPr>
        <p:spPr>
          <a:xfrm>
            <a:off x="445588" y="2509987"/>
            <a:ext cx="435620" cy="3686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1124095" y="1938335"/>
            <a:ext cx="619126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64548" y="2083594"/>
            <a:ext cx="0" cy="6735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8" idx="7"/>
            <a:endCxn id="79" idx="3"/>
          </p:cNvCxnSpPr>
          <p:nvPr/>
        </p:nvCxnSpPr>
        <p:spPr>
          <a:xfrm flipV="1">
            <a:off x="1088525" y="2048023"/>
            <a:ext cx="690266" cy="7447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0" idx="0"/>
            <a:endCxn id="79" idx="4"/>
          </p:cNvCxnSpPr>
          <p:nvPr/>
        </p:nvCxnSpPr>
        <p:spPr>
          <a:xfrm flipV="1">
            <a:off x="1864664" y="2083593"/>
            <a:ext cx="1" cy="6640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6"/>
            <a:endCxn id="81" idx="3"/>
          </p:cNvCxnSpPr>
          <p:nvPr/>
        </p:nvCxnSpPr>
        <p:spPr>
          <a:xfrm flipV="1">
            <a:off x="1986107" y="2462362"/>
            <a:ext cx="507059" cy="4067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05160" y="1938335"/>
            <a:ext cx="507058" cy="3284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7" idx="5"/>
            <a:endCxn id="80" idx="1"/>
          </p:cNvCxnSpPr>
          <p:nvPr/>
        </p:nvCxnSpPr>
        <p:spPr>
          <a:xfrm>
            <a:off x="1088525" y="2048024"/>
            <a:ext cx="690265" cy="73519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57369" y="19179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03781" y="255483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48876" y="21762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284141" y="16215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277250" y="277828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7" name="Straight Arrow Connector 106"/>
          <p:cNvCxnSpPr>
            <a:stCxn id="78" idx="0"/>
            <a:endCxn id="77" idx="4"/>
          </p:cNvCxnSpPr>
          <p:nvPr/>
        </p:nvCxnSpPr>
        <p:spPr>
          <a:xfrm flipV="1">
            <a:off x="1002652" y="2083594"/>
            <a:ext cx="0" cy="67358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29805" y="218836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134100" y="18997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218667" y="24175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786087" y="219182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172278" y="18129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177041" y="25415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22656" y="214876"/>
            <a:ext cx="2462212" cy="1535608"/>
            <a:chOff x="236945" y="214876"/>
            <a:chExt cx="2462212" cy="1535608"/>
          </a:xfrm>
        </p:grpSpPr>
        <p:sp>
          <p:nvSpPr>
            <p:cNvPr id="119" name="Oval 118"/>
            <p:cNvSpPr/>
            <p:nvPr/>
          </p:nvSpPr>
          <p:spPr>
            <a:xfrm>
              <a:off x="236945" y="891247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879882" y="42928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879882" y="134575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741895" y="429283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741894" y="1336229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2456270" y="843622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Arrow Connector 124"/>
            <p:cNvCxnSpPr>
              <a:stCxn id="119" idx="7"/>
              <a:endCxn id="120" idx="2"/>
            </p:cNvCxnSpPr>
            <p:nvPr/>
          </p:nvCxnSpPr>
          <p:spPr>
            <a:xfrm flipV="1">
              <a:off x="444262" y="550728"/>
              <a:ext cx="435620" cy="3760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9" idx="5"/>
              <a:endCxn id="121" idx="2"/>
            </p:cNvCxnSpPr>
            <p:nvPr/>
          </p:nvCxnSpPr>
          <p:spPr>
            <a:xfrm>
              <a:off x="444262" y="1098564"/>
              <a:ext cx="435620" cy="3686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6"/>
              <a:endCxn id="122" idx="2"/>
            </p:cNvCxnSpPr>
            <p:nvPr/>
          </p:nvCxnSpPr>
          <p:spPr>
            <a:xfrm flipV="1">
              <a:off x="1122769" y="550727"/>
              <a:ext cx="61912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1" idx="6"/>
              <a:endCxn id="123" idx="2"/>
            </p:cNvCxnSpPr>
            <p:nvPr/>
          </p:nvCxnSpPr>
          <p:spPr>
            <a:xfrm flipV="1">
              <a:off x="1122769" y="1457673"/>
              <a:ext cx="619125" cy="95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963222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1" idx="7"/>
              <a:endCxn id="122" idx="3"/>
            </p:cNvCxnSpPr>
            <p:nvPr/>
          </p:nvCxnSpPr>
          <p:spPr>
            <a:xfrm flipV="1">
              <a:off x="1087199" y="636600"/>
              <a:ext cx="690266" cy="744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3" idx="0"/>
              <a:endCxn id="122" idx="4"/>
            </p:cNvCxnSpPr>
            <p:nvPr/>
          </p:nvCxnSpPr>
          <p:spPr>
            <a:xfrm flipV="1">
              <a:off x="1863338" y="672170"/>
              <a:ext cx="1" cy="664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3" idx="6"/>
              <a:endCxn id="124" idx="3"/>
            </p:cNvCxnSpPr>
            <p:nvPr/>
          </p:nvCxnSpPr>
          <p:spPr>
            <a:xfrm flipV="1">
              <a:off x="1984781" y="1050939"/>
              <a:ext cx="507059" cy="406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2" idx="6"/>
              <a:endCxn id="124" idx="1"/>
            </p:cNvCxnSpPr>
            <p:nvPr/>
          </p:nvCxnSpPr>
          <p:spPr>
            <a:xfrm>
              <a:off x="1984782" y="550727"/>
              <a:ext cx="507058" cy="3284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0" idx="5"/>
              <a:endCxn id="123" idx="1"/>
            </p:cNvCxnSpPr>
            <p:nvPr/>
          </p:nvCxnSpPr>
          <p:spPr>
            <a:xfrm>
              <a:off x="1087199" y="636601"/>
              <a:ext cx="690265" cy="735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11306" y="44839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6/6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01093" y="115156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2/7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55924" y="760801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178029" y="214876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6/9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75901" y="1381152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2/2</a:t>
              </a:r>
              <a:endParaRPr lang="en-US" dirty="0"/>
            </a:p>
          </p:txBody>
        </p:sp>
        <p:cxnSp>
          <p:nvCxnSpPr>
            <p:cNvPr id="140" name="Straight Arrow Connector 139"/>
            <p:cNvCxnSpPr>
              <a:stCxn id="121" idx="0"/>
              <a:endCxn id="120" idx="4"/>
            </p:cNvCxnSpPr>
            <p:nvPr/>
          </p:nvCxnSpPr>
          <p:spPr>
            <a:xfrm flipV="1">
              <a:off x="1001326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28479" y="77694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108959" y="507398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41133" y="1049006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784761" y="780399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18559" y="40154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6/7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142374" y="113013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2/6</a:t>
              </a:r>
              <a:endParaRPr lang="en-US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2943225" y="78581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graph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943225" y="2172224"/>
            <a:ext cx="15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Residual graph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55098" y="2009765"/>
            <a:ext cx="435620" cy="37608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109790" y="2000238"/>
            <a:ext cx="619126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971803" y="2009764"/>
            <a:ext cx="507058" cy="32846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00033" y="19178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028557" y="20931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78570" y="2433467"/>
            <a:ext cx="435620" cy="36863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119009" y="2878621"/>
            <a:ext cx="619125" cy="952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942494" y="2394098"/>
            <a:ext cx="507059" cy="40673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87491" y="23124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5246" y="233822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214688" y="152089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Flow = 8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47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max-flow: Ford-Fulkerson</a:t>
            </a:r>
          </a:p>
        </p:txBody>
      </p:sp>
      <p:sp>
        <p:nvSpPr>
          <p:cNvPr id="76" name="Oval 75"/>
          <p:cNvSpPr/>
          <p:nvPr/>
        </p:nvSpPr>
        <p:spPr>
          <a:xfrm>
            <a:off x="238271" y="2302670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81208" y="184070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81208" y="275717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743221" y="1840706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743220" y="2747652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457596" y="2255045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1124095" y="1938335"/>
            <a:ext cx="619126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64548" y="2083594"/>
            <a:ext cx="0" cy="67358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8" idx="7"/>
            <a:endCxn id="79" idx="3"/>
          </p:cNvCxnSpPr>
          <p:nvPr/>
        </p:nvCxnSpPr>
        <p:spPr>
          <a:xfrm flipV="1">
            <a:off x="1088525" y="2048023"/>
            <a:ext cx="690266" cy="7447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0" idx="0"/>
            <a:endCxn id="79" idx="4"/>
          </p:cNvCxnSpPr>
          <p:nvPr/>
        </p:nvCxnSpPr>
        <p:spPr>
          <a:xfrm flipV="1">
            <a:off x="1864664" y="2083593"/>
            <a:ext cx="1" cy="6640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6"/>
            <a:endCxn id="81" idx="3"/>
          </p:cNvCxnSpPr>
          <p:nvPr/>
        </p:nvCxnSpPr>
        <p:spPr>
          <a:xfrm flipV="1">
            <a:off x="1986107" y="2462362"/>
            <a:ext cx="507059" cy="4067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05160" y="1938335"/>
            <a:ext cx="507058" cy="3284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7" idx="5"/>
            <a:endCxn id="80" idx="1"/>
          </p:cNvCxnSpPr>
          <p:nvPr/>
        </p:nvCxnSpPr>
        <p:spPr>
          <a:xfrm>
            <a:off x="1088525" y="2048024"/>
            <a:ext cx="690265" cy="73519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57369" y="19179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48876" y="21762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284141" y="16215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277250" y="277828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148389" y="19283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218667" y="24175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786087" y="219182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172278" y="18129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177041" y="25415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22656" y="214876"/>
            <a:ext cx="2462212" cy="1535608"/>
            <a:chOff x="236945" y="214876"/>
            <a:chExt cx="2462212" cy="1535608"/>
          </a:xfrm>
        </p:grpSpPr>
        <p:sp>
          <p:nvSpPr>
            <p:cNvPr id="119" name="Oval 118"/>
            <p:cNvSpPr/>
            <p:nvPr/>
          </p:nvSpPr>
          <p:spPr>
            <a:xfrm>
              <a:off x="236945" y="891247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879882" y="42928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879882" y="134575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741895" y="429283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741894" y="1336229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2456270" y="843622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Arrow Connector 124"/>
            <p:cNvCxnSpPr>
              <a:stCxn id="119" idx="7"/>
              <a:endCxn id="120" idx="2"/>
            </p:cNvCxnSpPr>
            <p:nvPr/>
          </p:nvCxnSpPr>
          <p:spPr>
            <a:xfrm flipV="1">
              <a:off x="444262" y="550728"/>
              <a:ext cx="435620" cy="3760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9" idx="5"/>
              <a:endCxn id="121" idx="2"/>
            </p:cNvCxnSpPr>
            <p:nvPr/>
          </p:nvCxnSpPr>
          <p:spPr>
            <a:xfrm>
              <a:off x="444262" y="1098564"/>
              <a:ext cx="435620" cy="3686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6"/>
              <a:endCxn id="122" idx="2"/>
            </p:cNvCxnSpPr>
            <p:nvPr/>
          </p:nvCxnSpPr>
          <p:spPr>
            <a:xfrm flipV="1">
              <a:off x="1122769" y="550727"/>
              <a:ext cx="61912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1" idx="6"/>
              <a:endCxn id="123" idx="2"/>
            </p:cNvCxnSpPr>
            <p:nvPr/>
          </p:nvCxnSpPr>
          <p:spPr>
            <a:xfrm flipV="1">
              <a:off x="1122769" y="1457673"/>
              <a:ext cx="619125" cy="95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963222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1" idx="7"/>
              <a:endCxn id="122" idx="3"/>
            </p:cNvCxnSpPr>
            <p:nvPr/>
          </p:nvCxnSpPr>
          <p:spPr>
            <a:xfrm flipV="1">
              <a:off x="1087199" y="636600"/>
              <a:ext cx="690266" cy="744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3" idx="0"/>
              <a:endCxn id="122" idx="4"/>
            </p:cNvCxnSpPr>
            <p:nvPr/>
          </p:nvCxnSpPr>
          <p:spPr>
            <a:xfrm flipV="1">
              <a:off x="1863338" y="672170"/>
              <a:ext cx="1" cy="664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3" idx="6"/>
              <a:endCxn id="124" idx="3"/>
            </p:cNvCxnSpPr>
            <p:nvPr/>
          </p:nvCxnSpPr>
          <p:spPr>
            <a:xfrm flipV="1">
              <a:off x="1984781" y="1050939"/>
              <a:ext cx="507059" cy="406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2" idx="6"/>
              <a:endCxn id="124" idx="1"/>
            </p:cNvCxnSpPr>
            <p:nvPr/>
          </p:nvCxnSpPr>
          <p:spPr>
            <a:xfrm>
              <a:off x="1984782" y="550727"/>
              <a:ext cx="507058" cy="3284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0" idx="5"/>
              <a:endCxn id="123" idx="1"/>
            </p:cNvCxnSpPr>
            <p:nvPr/>
          </p:nvCxnSpPr>
          <p:spPr>
            <a:xfrm>
              <a:off x="1087199" y="636601"/>
              <a:ext cx="690265" cy="735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11306" y="44839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6/6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01093" y="1151563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5/7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55924" y="760801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178029" y="214876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6/9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75901" y="1381152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2/2</a:t>
              </a:r>
              <a:endParaRPr lang="en-US" dirty="0"/>
            </a:p>
          </p:txBody>
        </p:sp>
        <p:cxnSp>
          <p:nvCxnSpPr>
            <p:cNvPr id="140" name="Straight Arrow Connector 139"/>
            <p:cNvCxnSpPr>
              <a:stCxn id="121" idx="0"/>
              <a:endCxn id="120" idx="4"/>
            </p:cNvCxnSpPr>
            <p:nvPr/>
          </p:nvCxnSpPr>
          <p:spPr>
            <a:xfrm flipV="1">
              <a:off x="1001326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28479" y="77694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3/3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108959" y="507398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3/4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41133" y="1049006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784761" y="780399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18559" y="40154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6/7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142374" y="113013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5/6</a:t>
              </a:r>
              <a:endParaRPr lang="en-US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2943225" y="78581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graph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943225" y="2172224"/>
            <a:ext cx="15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Residual graph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55098" y="2009765"/>
            <a:ext cx="435620" cy="37608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109790" y="2000238"/>
            <a:ext cx="619126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971803" y="2009764"/>
            <a:ext cx="507058" cy="32846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00033" y="19178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028557" y="20931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78570" y="2433467"/>
            <a:ext cx="435620" cy="3686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119009" y="2878621"/>
            <a:ext cx="619125" cy="952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942494" y="2394098"/>
            <a:ext cx="507059" cy="4067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87491" y="23124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5246" y="233822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214688" y="152089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Flow = 11 </a:t>
            </a:r>
            <a:endParaRPr lang="en-US" b="1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055370" y="2081213"/>
            <a:ext cx="690265" cy="73519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79898" y="21762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45588" y="2509987"/>
            <a:ext cx="435620" cy="3686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03781" y="255483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flow (</a:t>
            </a:r>
            <a:r>
              <a:rPr lang="en-US" dirty="0" err="1" smtClean="0"/>
              <a:t>maxflow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092" y="2040395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6205" y="1474467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3695" y="2150917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8629" y="2750912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39707" y="1474467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83116" y="2152263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76165" y="2804692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79964" y="3061401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87369" y="2157844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4"/>
            <a:endCxn id="6" idx="0"/>
          </p:cNvCxnSpPr>
          <p:nvPr/>
        </p:nvCxnSpPr>
        <p:spPr>
          <a:xfrm>
            <a:off x="799747" y="1601551"/>
            <a:ext cx="7491" cy="54936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8" idx="2"/>
          </p:cNvCxnSpPr>
          <p:nvPr/>
        </p:nvCxnSpPr>
        <p:spPr>
          <a:xfrm>
            <a:off x="863289" y="1538009"/>
            <a:ext cx="876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4" idx="7"/>
          </p:cNvCxnSpPr>
          <p:nvPr/>
        </p:nvCxnSpPr>
        <p:spPr>
          <a:xfrm flipH="1">
            <a:off x="179564" y="1538009"/>
            <a:ext cx="556640" cy="52099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7" idx="1"/>
          </p:cNvCxnSpPr>
          <p:nvPr/>
        </p:nvCxnSpPr>
        <p:spPr>
          <a:xfrm>
            <a:off x="134634" y="2167479"/>
            <a:ext cx="182607" cy="60204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12" idx="7"/>
          </p:cNvCxnSpPr>
          <p:nvPr/>
        </p:nvCxnSpPr>
        <p:spPr>
          <a:xfrm flipH="1">
            <a:off x="1495842" y="1601551"/>
            <a:ext cx="307408" cy="57490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9" idx="0"/>
          </p:cNvCxnSpPr>
          <p:nvPr/>
        </p:nvCxnSpPr>
        <p:spPr>
          <a:xfrm>
            <a:off x="1848180" y="1582939"/>
            <a:ext cx="398478" cy="56932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10" idx="7"/>
          </p:cNvCxnSpPr>
          <p:nvPr/>
        </p:nvCxnSpPr>
        <p:spPr>
          <a:xfrm flipH="1">
            <a:off x="1784638" y="2279347"/>
            <a:ext cx="462021" cy="54395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  <a:endCxn id="10" idx="3"/>
          </p:cNvCxnSpPr>
          <p:nvPr/>
        </p:nvCxnSpPr>
        <p:spPr>
          <a:xfrm flipV="1">
            <a:off x="1207049" y="2913164"/>
            <a:ext cx="487728" cy="21177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5"/>
            <a:endCxn id="11" idx="2"/>
          </p:cNvCxnSpPr>
          <p:nvPr/>
        </p:nvCxnSpPr>
        <p:spPr>
          <a:xfrm>
            <a:off x="407102" y="2859385"/>
            <a:ext cx="672862" cy="2655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10" idx="1"/>
          </p:cNvCxnSpPr>
          <p:nvPr/>
        </p:nvCxnSpPr>
        <p:spPr>
          <a:xfrm>
            <a:off x="1450912" y="2284928"/>
            <a:ext cx="243864" cy="538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7" idx="7"/>
          </p:cNvCxnSpPr>
          <p:nvPr/>
        </p:nvCxnSpPr>
        <p:spPr>
          <a:xfrm flipH="1">
            <a:off x="407102" y="2259390"/>
            <a:ext cx="355205" cy="51013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6" idx="2"/>
          </p:cNvCxnSpPr>
          <p:nvPr/>
        </p:nvCxnSpPr>
        <p:spPr>
          <a:xfrm>
            <a:off x="179564" y="2148868"/>
            <a:ext cx="564131" cy="655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2"/>
            <a:endCxn id="6" idx="6"/>
          </p:cNvCxnSpPr>
          <p:nvPr/>
        </p:nvCxnSpPr>
        <p:spPr>
          <a:xfrm flipH="1" flipV="1">
            <a:off x="870780" y="2214460"/>
            <a:ext cx="516590" cy="69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6" idx="5"/>
          </p:cNvCxnSpPr>
          <p:nvPr/>
        </p:nvCxnSpPr>
        <p:spPr>
          <a:xfrm flipH="1" flipV="1">
            <a:off x="852168" y="2259390"/>
            <a:ext cx="823997" cy="6088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0"/>
            <a:endCxn id="6" idx="4"/>
          </p:cNvCxnSpPr>
          <p:nvPr/>
        </p:nvCxnSpPr>
        <p:spPr>
          <a:xfrm flipH="1" flipV="1">
            <a:off x="807238" y="2278001"/>
            <a:ext cx="336269" cy="7834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5" idx="5"/>
          </p:cNvCxnSpPr>
          <p:nvPr/>
        </p:nvCxnSpPr>
        <p:spPr>
          <a:xfrm flipH="1" flipV="1">
            <a:off x="844677" y="1582939"/>
            <a:ext cx="1357050" cy="58793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4"/>
            <a:endCxn id="11" idx="7"/>
          </p:cNvCxnSpPr>
          <p:nvPr/>
        </p:nvCxnSpPr>
        <p:spPr>
          <a:xfrm flipH="1">
            <a:off x="1188437" y="2284928"/>
            <a:ext cx="262475" cy="79508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02691" y="2750912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739708" y="1472034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Ink 43"/>
              <p14:cNvContentPartPr/>
              <p14:nvPr/>
            </p14:nvContentPartPr>
            <p14:xfrm>
              <a:off x="284828" y="2965801"/>
              <a:ext cx="65880" cy="10728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294" y="2955721"/>
                <a:ext cx="73482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Ink 44"/>
              <p14:cNvContentPartPr/>
              <p14:nvPr/>
            </p14:nvContentPartPr>
            <p14:xfrm>
              <a:off x="1945508" y="1444770"/>
              <a:ext cx="55080" cy="14400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0468" y="1434690"/>
                <a:ext cx="612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5"/>
              <p14:cNvContentPartPr/>
              <p14:nvPr/>
            </p14:nvContentPartPr>
            <p14:xfrm>
              <a:off x="1934348" y="1502370"/>
              <a:ext cx="71280" cy="1728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9333" y="1494281"/>
                <a:ext cx="78444" cy="33825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/>
          <p:cNvSpPr txBox="1"/>
          <p:nvPr/>
        </p:nvSpPr>
        <p:spPr>
          <a:xfrm>
            <a:off x="-3597" y="205433"/>
            <a:ext cx="459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Maximum flow problem</a:t>
            </a:r>
            <a:r>
              <a:rPr lang="en-US" sz="1600" dirty="0" smtClean="0"/>
              <a:t>: given arc capacities, a single source vertex s, and a single sink vertex t, find a maximal flow (that maximizes the inflow at s and outflow at t).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Ink 58"/>
              <p14:cNvContentPartPr/>
              <p14:nvPr/>
            </p14:nvContentPartPr>
            <p14:xfrm>
              <a:off x="1378432" y="3527403"/>
              <a:ext cx="360" cy="3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7352" y="3525963"/>
                <a:ext cx="216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oup 229"/>
          <p:cNvGrpSpPr/>
          <p:nvPr/>
        </p:nvGrpSpPr>
        <p:grpSpPr>
          <a:xfrm>
            <a:off x="2140004" y="974989"/>
            <a:ext cx="2299679" cy="2266516"/>
            <a:chOff x="2140004" y="974989"/>
            <a:chExt cx="2299679" cy="2266516"/>
          </a:xfrm>
        </p:grpSpPr>
        <p:grpSp>
          <p:nvGrpSpPr>
            <p:cNvPr id="225" name="Group 224"/>
            <p:cNvGrpSpPr/>
            <p:nvPr/>
          </p:nvGrpSpPr>
          <p:grpSpPr>
            <a:xfrm>
              <a:off x="2480074" y="974989"/>
              <a:ext cx="700921" cy="429279"/>
              <a:chOff x="2759203" y="1084251"/>
              <a:chExt cx="537840" cy="329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8" name="Ink 47"/>
                  <p14:cNvContentPartPr/>
                  <p14:nvPr/>
                </p14:nvContentPartPr>
                <p14:xfrm>
                  <a:off x="2759203" y="1186851"/>
                  <a:ext cx="131040" cy="77400"/>
                </p14:xfrm>
              </p:contentPart>
            </mc:Choice>
            <mc:Fallback xmlns="">
              <p:pic>
                <p:nvPicPr>
                  <p:cNvPr id="48" name="Ink 47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758374" y="1185192"/>
                    <a:ext cx="132422" cy="807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9" name="Ink 48"/>
                  <p14:cNvContentPartPr/>
                  <p14:nvPr/>
                </p14:nvContentPartPr>
                <p14:xfrm>
                  <a:off x="2919043" y="1186131"/>
                  <a:ext cx="95760" cy="63000"/>
                </p14:xfrm>
              </p:contentPart>
            </mc:Choice>
            <mc:Fallback xmlns="">
              <p:pic>
                <p:nvPicPr>
                  <p:cNvPr id="49" name="Ink 48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918213" y="1184197"/>
                    <a:ext cx="96867" cy="668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50" name="Ink 49"/>
                  <p14:cNvContentPartPr/>
                  <p14:nvPr/>
                </p14:nvContentPartPr>
                <p14:xfrm>
                  <a:off x="3031003" y="1189011"/>
                  <a:ext cx="66240" cy="54720"/>
                </p14:xfrm>
              </p:contentPart>
            </mc:Choice>
            <mc:Fallback xmlns="">
              <p:pic>
                <p:nvPicPr>
                  <p:cNvPr id="50" name="Ink 49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030175" y="1187076"/>
                    <a:ext cx="67620" cy="583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51" name="Ink 50"/>
                  <p14:cNvContentPartPr/>
                  <p14:nvPr/>
                </p14:nvContentPartPr>
                <p14:xfrm>
                  <a:off x="3021283" y="1187931"/>
                  <a:ext cx="77040" cy="71280"/>
                </p14:xfrm>
              </p:contentPart>
            </mc:Choice>
            <mc:Fallback xmlns="">
              <p:pic>
                <p:nvPicPr>
                  <p:cNvPr id="51" name="Ink 50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021007" y="1186550"/>
                    <a:ext cx="78145" cy="734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52" name="Ink 51"/>
                  <p14:cNvContentPartPr/>
                  <p14:nvPr/>
                </p14:nvContentPartPr>
                <p14:xfrm>
                  <a:off x="3228643" y="1084251"/>
                  <a:ext cx="10080" cy="154800"/>
                </p14:xfrm>
              </p:contentPart>
            </mc:Choice>
            <mc:Fallback xmlns="">
              <p:pic>
                <p:nvPicPr>
                  <p:cNvPr id="52" name="Ink 51"/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3227826" y="1082595"/>
                    <a:ext cx="11715" cy="1583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53" name="Ink 52"/>
                  <p14:cNvContentPartPr/>
                  <p14:nvPr/>
                </p14:nvContentPartPr>
                <p14:xfrm>
                  <a:off x="3234403" y="1156611"/>
                  <a:ext cx="62640" cy="73080"/>
                </p14:xfrm>
              </p:contentPart>
            </mc:Choice>
            <mc:Fallback xmlns="">
              <p:pic>
                <p:nvPicPr>
                  <p:cNvPr id="53" name="Ink 52"/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3234127" y="1154673"/>
                    <a:ext cx="64020" cy="769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54" name="Ink 53"/>
                  <p14:cNvContentPartPr/>
                  <p14:nvPr/>
                </p14:nvContentPartPr>
                <p14:xfrm>
                  <a:off x="2860723" y="1278651"/>
                  <a:ext cx="9000" cy="113040"/>
                </p14:xfrm>
              </p:contentPart>
            </mc:Choice>
            <mc:Fallback xmlns="">
              <p:pic>
                <p:nvPicPr>
                  <p:cNvPr id="54" name="Ink 53"/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859598" y="1276993"/>
                    <a:ext cx="10406" cy="1163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55" name="Ink 54"/>
                  <p14:cNvContentPartPr/>
                  <p14:nvPr/>
                </p14:nvContentPartPr>
                <p14:xfrm>
                  <a:off x="2861803" y="1333731"/>
                  <a:ext cx="44640" cy="43200"/>
                </p14:xfrm>
              </p:contentPart>
            </mc:Choice>
            <mc:Fallback xmlns="">
              <p:pic>
                <p:nvPicPr>
                  <p:cNvPr id="55" name="Ink 54"/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861252" y="1332080"/>
                    <a:ext cx="46018" cy="467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6" name="Ink 55"/>
                  <p14:cNvContentPartPr/>
                  <p14:nvPr/>
                </p14:nvContentPartPr>
                <p14:xfrm>
                  <a:off x="2930203" y="1377291"/>
                  <a:ext cx="12600" cy="29160"/>
                </p14:xfrm>
              </p:contentPart>
            </mc:Choice>
            <mc:Fallback xmlns="">
              <p:pic>
                <p:nvPicPr>
                  <p:cNvPr id="56" name="Ink 55"/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929381" y="1376191"/>
                    <a:ext cx="14243" cy="319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7" name="Ink 56"/>
                  <p14:cNvContentPartPr/>
                  <p14:nvPr/>
                </p14:nvContentPartPr>
                <p14:xfrm>
                  <a:off x="3000763" y="1276851"/>
                  <a:ext cx="29880" cy="136800"/>
                </p14:xfrm>
              </p:contentPart>
            </mc:Choice>
            <mc:Fallback xmlns="">
              <p:pic>
                <p:nvPicPr>
                  <p:cNvPr id="57" name="Ink 56"/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999656" y="1274916"/>
                    <a:ext cx="31817" cy="1406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8" name="Ink 57"/>
                  <p14:cNvContentPartPr/>
                  <p14:nvPr/>
                </p14:nvContentPartPr>
                <p14:xfrm>
                  <a:off x="2981683" y="1363611"/>
                  <a:ext cx="57600" cy="9720"/>
                </p14:xfrm>
              </p:contentPart>
            </mc:Choice>
            <mc:Fallback xmlns="">
              <p:pic>
                <p:nvPicPr>
                  <p:cNvPr id="58" name="Ink 57"/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980581" y="1362222"/>
                    <a:ext cx="58978" cy="1277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0" name="Ink 59"/>
                <p14:cNvContentPartPr/>
                <p14:nvPr/>
              </p14:nvContentPartPr>
              <p14:xfrm>
                <a:off x="2494603" y="1547615"/>
                <a:ext cx="56520" cy="8388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93163" y="1545455"/>
                  <a:ext cx="59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1" name="Ink 60"/>
                <p14:cNvContentPartPr/>
                <p14:nvPr/>
              </p14:nvContentPartPr>
              <p14:xfrm>
                <a:off x="2599363" y="1614215"/>
                <a:ext cx="11160" cy="1764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98283" y="1612055"/>
                  <a:ext cx="12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2" name="Ink 61"/>
                <p14:cNvContentPartPr/>
                <p14:nvPr/>
              </p14:nvContentPartPr>
              <p14:xfrm>
                <a:off x="2663083" y="1485335"/>
                <a:ext cx="51480" cy="14868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61643" y="1482815"/>
                  <a:ext cx="53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3" name="Ink 62"/>
                <p14:cNvContentPartPr/>
                <p14:nvPr/>
              </p14:nvContentPartPr>
              <p14:xfrm>
                <a:off x="2622403" y="1548335"/>
                <a:ext cx="91800" cy="1332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21323" y="1545815"/>
                  <a:ext cx="93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4" name="Ink 63"/>
                <p14:cNvContentPartPr/>
                <p14:nvPr/>
              </p14:nvContentPartPr>
              <p14:xfrm>
                <a:off x="2790523" y="1553735"/>
                <a:ext cx="2520" cy="1800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89083" y="1551215"/>
                  <a:ext cx="5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5" name="Ink 64"/>
                <p14:cNvContentPartPr/>
                <p14:nvPr/>
              </p14:nvContentPartPr>
              <p14:xfrm>
                <a:off x="2789083" y="1625015"/>
                <a:ext cx="3960" cy="396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88003" y="1622855"/>
                  <a:ext cx="5760" cy="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7" name="Ink 66"/>
                <p14:cNvContentPartPr/>
                <p14:nvPr/>
              </p14:nvContentPartPr>
              <p14:xfrm>
                <a:off x="3040723" y="1513415"/>
                <a:ext cx="87120" cy="12312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9643" y="1510895"/>
                  <a:ext cx="89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8" name="Ink 67"/>
                <p14:cNvContentPartPr/>
                <p14:nvPr/>
              </p14:nvContentPartPr>
              <p14:xfrm>
                <a:off x="3213523" y="1540055"/>
                <a:ext cx="55080" cy="7056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12443" y="1537535"/>
                  <a:ext cx="57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9" name="Ink 68"/>
                <p14:cNvContentPartPr/>
                <p14:nvPr/>
              </p14:nvContentPartPr>
              <p14:xfrm>
                <a:off x="3203803" y="1614935"/>
                <a:ext cx="58680" cy="2448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02363" y="1612415"/>
                  <a:ext cx="60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0" name="Ink 69"/>
                <p14:cNvContentPartPr/>
                <p14:nvPr/>
              </p14:nvContentPartPr>
              <p14:xfrm>
                <a:off x="3382723" y="1446095"/>
                <a:ext cx="65520" cy="22536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81283" y="1443575"/>
                  <a:ext cx="68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1" name="Ink 70"/>
                <p14:cNvContentPartPr/>
                <p14:nvPr/>
              </p14:nvContentPartPr>
              <p14:xfrm>
                <a:off x="3355363" y="1575695"/>
                <a:ext cx="82440" cy="1944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53923" y="1573175"/>
                  <a:ext cx="84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2" name="Ink 71"/>
                <p14:cNvContentPartPr/>
                <p14:nvPr/>
              </p14:nvContentPartPr>
              <p14:xfrm>
                <a:off x="3464083" y="1610975"/>
                <a:ext cx="41400" cy="4788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62643" y="1608455"/>
                  <a:ext cx="432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3" name="Ink 72"/>
                <p14:cNvContentPartPr/>
                <p14:nvPr/>
              </p14:nvContentPartPr>
              <p14:xfrm>
                <a:off x="3482443" y="1581095"/>
                <a:ext cx="17280" cy="936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81363" y="1578215"/>
                  <a:ext cx="187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4" name="Ink 73"/>
                <p14:cNvContentPartPr/>
                <p14:nvPr/>
              </p14:nvContentPartPr>
              <p14:xfrm>
                <a:off x="3520243" y="1612415"/>
                <a:ext cx="35640" cy="14976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9163" y="1609895"/>
                  <a:ext cx="37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5" name="Ink 74"/>
                <p14:cNvContentPartPr/>
                <p14:nvPr/>
              </p14:nvContentPartPr>
              <p14:xfrm>
                <a:off x="3556243" y="1568855"/>
                <a:ext cx="14400" cy="252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54803" y="1566335"/>
                  <a:ext cx="16200" cy="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6" name="Ink 75"/>
                <p14:cNvContentPartPr/>
                <p14:nvPr/>
              </p14:nvContentPartPr>
              <p14:xfrm>
                <a:off x="3673243" y="1528175"/>
                <a:ext cx="59040" cy="7272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72163" y="1525655"/>
                  <a:ext cx="61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7" name="Ink 76"/>
                <p14:cNvContentPartPr/>
                <p14:nvPr/>
              </p14:nvContentPartPr>
              <p14:xfrm>
                <a:off x="3650203" y="1612415"/>
                <a:ext cx="74520" cy="1908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48763" y="1609895"/>
                  <a:ext cx="76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8" name="Ink 77"/>
                <p14:cNvContentPartPr/>
                <p14:nvPr/>
              </p14:nvContentPartPr>
              <p14:xfrm>
                <a:off x="3829843" y="1540415"/>
                <a:ext cx="79200" cy="9180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28403" y="1537895"/>
                  <a:ext cx="82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9" name="Ink 78"/>
                <p14:cNvContentPartPr/>
                <p14:nvPr/>
              </p14:nvContentPartPr>
              <p14:xfrm>
                <a:off x="3953683" y="1611695"/>
                <a:ext cx="24120" cy="30960"/>
              </p14:xfrm>
            </p:contentPart>
          </mc:Choice>
          <mc:Fallback xmlns="">
            <p:pic>
              <p:nvPicPr>
                <p:cNvPr id="79" name="Ink 78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52603" y="1609175"/>
                  <a:ext cx="25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0" name="Ink 79"/>
                <p14:cNvContentPartPr/>
                <p14:nvPr/>
              </p14:nvContentPartPr>
              <p14:xfrm>
                <a:off x="3960523" y="1568135"/>
                <a:ext cx="12600" cy="12600"/>
              </p14:xfrm>
            </p:contentPart>
          </mc:Choice>
          <mc:Fallback xmlns="">
            <p:pic>
              <p:nvPicPr>
                <p:cNvPr id="80" name="Ink 79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59443" y="1565615"/>
                  <a:ext cx="147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/>
                <p14:cNvContentPartPr/>
                <p14:nvPr/>
              </p14:nvContentPartPr>
              <p14:xfrm>
                <a:off x="3969883" y="1604135"/>
                <a:ext cx="54360" cy="137160"/>
              </p14:xfrm>
            </p:contentPart>
          </mc:Choice>
          <mc:Fallback xmlns="">
            <p:pic>
              <p:nvPicPr>
                <p:cNvPr id="81" name="Ink 80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68803" y="1601615"/>
                  <a:ext cx="56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/>
                <p14:cNvContentPartPr/>
                <p14:nvPr/>
              </p14:nvContentPartPr>
              <p14:xfrm>
                <a:off x="4033243" y="1547255"/>
                <a:ext cx="2880" cy="828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32163" y="1544735"/>
                  <a:ext cx="50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4" name="Ink 83"/>
                <p14:cNvContentPartPr/>
                <p14:nvPr/>
              </p14:nvContentPartPr>
              <p14:xfrm>
                <a:off x="2402083" y="1831475"/>
                <a:ext cx="25200" cy="166320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00643" y="1829315"/>
                  <a:ext cx="27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Ink 84"/>
                <p14:cNvContentPartPr/>
                <p14:nvPr/>
              </p14:nvContentPartPr>
              <p14:xfrm>
                <a:off x="2438083" y="1917875"/>
                <a:ext cx="55800" cy="68760"/>
              </p14:xfrm>
            </p:contentPart>
          </mc:Choice>
          <mc:Fallback xmlns="">
            <p:pic>
              <p:nvPicPr>
                <p:cNvPr id="85" name="Ink 84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37003" y="1915355"/>
                  <a:ext cx="583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Ink 85"/>
                <p14:cNvContentPartPr/>
                <p14:nvPr/>
              </p14:nvContentPartPr>
              <p14:xfrm>
                <a:off x="2572363" y="1948835"/>
                <a:ext cx="84960" cy="11520"/>
              </p14:xfrm>
            </p:contentPart>
          </mc:Choice>
          <mc:Fallback xmlns="">
            <p:pic>
              <p:nvPicPr>
                <p:cNvPr id="86" name="Ink 85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71283" y="1947755"/>
                  <a:ext cx="867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Ink 86"/>
                <p14:cNvContentPartPr/>
                <p14:nvPr/>
              </p14:nvContentPartPr>
              <p14:xfrm>
                <a:off x="2622043" y="1915355"/>
                <a:ext cx="5040" cy="74880"/>
              </p14:xfrm>
            </p:contentPart>
          </mc:Choice>
          <mc:Fallback xmlns="">
            <p:pic>
              <p:nvPicPr>
                <p:cNvPr id="87" name="Ink 86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20603" y="1912835"/>
                  <a:ext cx="6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3" name="Ink 92"/>
                <p14:cNvContentPartPr/>
                <p14:nvPr/>
              </p14:nvContentPartPr>
              <p14:xfrm>
                <a:off x="2743363" y="1844435"/>
                <a:ext cx="185400" cy="173160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41923" y="1841915"/>
                  <a:ext cx="188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4" name="Ink 93"/>
                <p14:cNvContentPartPr/>
                <p14:nvPr/>
              </p14:nvContentPartPr>
              <p14:xfrm>
                <a:off x="2726443" y="2101835"/>
                <a:ext cx="24840" cy="48960"/>
              </p14:xfrm>
            </p:contentPart>
          </mc:Choice>
          <mc:Fallback xmlns="">
            <p:pic>
              <p:nvPicPr>
                <p:cNvPr id="94" name="Ink 93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25003" y="2099315"/>
                  <a:ext cx="266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5" name="Ink 94"/>
                <p14:cNvContentPartPr/>
                <p14:nvPr/>
              </p14:nvContentPartPr>
              <p14:xfrm>
                <a:off x="2714563" y="2064395"/>
                <a:ext cx="15120" cy="8640"/>
              </p14:xfrm>
            </p:contentPart>
          </mc:Choice>
          <mc:Fallback xmlns="">
            <p:pic>
              <p:nvPicPr>
                <p:cNvPr id="95" name="Ink 94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13483" y="2061875"/>
                  <a:ext cx="172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6" name="Ink 95"/>
                <p14:cNvContentPartPr/>
                <p14:nvPr/>
              </p14:nvContentPartPr>
              <p14:xfrm>
                <a:off x="2801683" y="2080235"/>
                <a:ext cx="44280" cy="58320"/>
              </p14:xfrm>
            </p:contentPart>
          </mc:Choice>
          <mc:Fallback xmlns="">
            <p:pic>
              <p:nvPicPr>
                <p:cNvPr id="96" name="Ink 95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00603" y="2078435"/>
                  <a:ext cx="457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7" name="Ink 96"/>
                <p14:cNvContentPartPr/>
                <p14:nvPr/>
              </p14:nvContentPartPr>
              <p14:xfrm>
                <a:off x="2795923" y="2114795"/>
                <a:ext cx="57600" cy="6120"/>
              </p14:xfrm>
            </p:contentPart>
          </mc:Choice>
          <mc:Fallback xmlns="">
            <p:pic>
              <p:nvPicPr>
                <p:cNvPr id="97" name="Ink 96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94483" y="2113715"/>
                  <a:ext cx="5976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8" name="Ink 97"/>
                <p14:cNvContentPartPr/>
                <p14:nvPr/>
              </p14:nvContentPartPr>
              <p14:xfrm>
                <a:off x="2915083" y="2061515"/>
                <a:ext cx="32040" cy="88200"/>
              </p14:xfrm>
            </p:contentPart>
          </mc:Choice>
          <mc:Fallback xmlns="">
            <p:pic>
              <p:nvPicPr>
                <p:cNvPr id="98" name="Ink 97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14003" y="2058635"/>
                  <a:ext cx="34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9" name="Ink 98"/>
                <p14:cNvContentPartPr/>
                <p14:nvPr/>
              </p14:nvContentPartPr>
              <p14:xfrm>
                <a:off x="2902843" y="2059355"/>
                <a:ext cx="73800" cy="27000"/>
              </p14:xfrm>
            </p:contentPart>
          </mc:Choice>
          <mc:Fallback xmlns="">
            <p:pic>
              <p:nvPicPr>
                <p:cNvPr id="99" name="Ink 98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01763" y="2056475"/>
                  <a:ext cx="76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0" name="Ink 99"/>
                <p14:cNvContentPartPr/>
                <p14:nvPr/>
              </p14:nvContentPartPr>
              <p14:xfrm>
                <a:off x="2892043" y="2141075"/>
                <a:ext cx="74520" cy="13680"/>
              </p14:xfrm>
            </p:contentPart>
          </mc:Choice>
          <mc:Fallback xmlns="">
            <p:pic>
              <p:nvPicPr>
                <p:cNvPr id="100" name="Ink 99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90603" y="2140715"/>
                  <a:ext cx="759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1" name="Ink 100"/>
                <p14:cNvContentPartPr/>
                <p14:nvPr/>
              </p14:nvContentPartPr>
              <p14:xfrm>
                <a:off x="2988163" y="2050355"/>
                <a:ext cx="52560" cy="124920"/>
              </p14:xfrm>
            </p:contentPart>
          </mc:Choice>
          <mc:Fallback xmlns="">
            <p:pic>
              <p:nvPicPr>
                <p:cNvPr id="101" name="Ink 100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86723" y="2047835"/>
                  <a:ext cx="55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2" name="Ink 101"/>
                <p14:cNvContentPartPr/>
                <p14:nvPr/>
              </p14:nvContentPartPr>
              <p14:xfrm>
                <a:off x="3037843" y="2104355"/>
                <a:ext cx="33120" cy="53640"/>
              </p14:xfrm>
            </p:contentPart>
          </mc:Choice>
          <mc:Fallback xmlns="">
            <p:pic>
              <p:nvPicPr>
                <p:cNvPr id="102" name="Ink 101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36763" y="2101835"/>
                  <a:ext cx="34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3" name="Ink 102"/>
                <p14:cNvContentPartPr/>
                <p14:nvPr/>
              </p14:nvContentPartPr>
              <p14:xfrm>
                <a:off x="3098683" y="2052875"/>
                <a:ext cx="50040" cy="102240"/>
              </p14:xfrm>
            </p:contentPart>
          </mc:Choice>
          <mc:Fallback xmlns="">
            <p:pic>
              <p:nvPicPr>
                <p:cNvPr id="103" name="Ink 102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98323" y="2050355"/>
                  <a:ext cx="51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4" name="Ink 103"/>
                <p14:cNvContentPartPr/>
                <p14:nvPr/>
              </p14:nvContentPartPr>
              <p14:xfrm>
                <a:off x="3191203" y="1840475"/>
                <a:ext cx="45360" cy="173160"/>
              </p14:xfrm>
            </p:contentPart>
          </mc:Choice>
          <mc:Fallback xmlns="">
            <p:pic>
              <p:nvPicPr>
                <p:cNvPr id="104" name="Ink 103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89763" y="1837955"/>
                  <a:ext cx="47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5" name="Ink 104"/>
                <p14:cNvContentPartPr/>
                <p14:nvPr/>
              </p14:nvContentPartPr>
              <p14:xfrm>
                <a:off x="3154843" y="1942715"/>
                <a:ext cx="79560" cy="18000"/>
              </p14:xfrm>
            </p:contentPart>
          </mc:Choice>
          <mc:Fallback xmlns="">
            <p:pic>
              <p:nvPicPr>
                <p:cNvPr id="105" name="Ink 104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53763" y="1940195"/>
                  <a:ext cx="81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6" name="Ink 105"/>
                <p14:cNvContentPartPr/>
                <p14:nvPr/>
              </p14:nvContentPartPr>
              <p14:xfrm>
                <a:off x="3251683" y="2002475"/>
                <a:ext cx="35640" cy="46800"/>
              </p14:xfrm>
            </p:contentPart>
          </mc:Choice>
          <mc:Fallback xmlns="">
            <p:pic>
              <p:nvPicPr>
                <p:cNvPr id="106" name="Ink 105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50243" y="1999955"/>
                  <a:ext cx="37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7" name="Ink 106"/>
                <p14:cNvContentPartPr/>
                <p14:nvPr/>
              </p14:nvContentPartPr>
              <p14:xfrm>
                <a:off x="3264283" y="1961435"/>
                <a:ext cx="20520" cy="3240"/>
              </p14:xfrm>
            </p:contentPart>
          </mc:Choice>
          <mc:Fallback xmlns="">
            <p:pic>
              <p:nvPicPr>
                <p:cNvPr id="107" name="Ink 106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63203" y="1959275"/>
                  <a:ext cx="21960" cy="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8" name="Ink 107"/>
                <p14:cNvContentPartPr/>
                <p14:nvPr/>
              </p14:nvContentPartPr>
              <p14:xfrm>
                <a:off x="3319723" y="1975115"/>
                <a:ext cx="64080" cy="70200"/>
              </p14:xfrm>
            </p:contentPart>
          </mc:Choice>
          <mc:Fallback xmlns="">
            <p:pic>
              <p:nvPicPr>
                <p:cNvPr id="108" name="Ink 107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18643" y="1972595"/>
                  <a:ext cx="65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9" name="Ink 108"/>
                <p14:cNvContentPartPr/>
                <p14:nvPr/>
              </p14:nvContentPartPr>
              <p14:xfrm>
                <a:off x="3513763" y="1915355"/>
                <a:ext cx="81360" cy="3600"/>
              </p14:xfrm>
            </p:contentPart>
          </mc:Choice>
          <mc:Fallback xmlns="">
            <p:pic>
              <p:nvPicPr>
                <p:cNvPr id="109" name="Ink 108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12683" y="1912835"/>
                  <a:ext cx="8352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0" name="Ink 109"/>
                <p14:cNvContentPartPr/>
                <p14:nvPr/>
              </p14:nvContentPartPr>
              <p14:xfrm>
                <a:off x="3523123" y="1952075"/>
                <a:ext cx="100440" cy="9000"/>
              </p14:xfrm>
            </p:contentPart>
          </mc:Choice>
          <mc:Fallback xmlns="">
            <p:pic>
              <p:nvPicPr>
                <p:cNvPr id="110" name="Ink 109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521683" y="1951355"/>
                  <a:ext cx="10188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1" name="Ink 110"/>
                <p14:cNvContentPartPr/>
                <p14:nvPr/>
              </p14:nvContentPartPr>
              <p14:xfrm>
                <a:off x="3700603" y="1835435"/>
                <a:ext cx="167760" cy="155880"/>
              </p14:xfrm>
            </p:contentPart>
          </mc:Choice>
          <mc:Fallback xmlns="">
            <p:pic>
              <p:nvPicPr>
                <p:cNvPr id="111" name="Ink 110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99163" y="1833275"/>
                  <a:ext cx="170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2" name="Ink 111"/>
                <p14:cNvContentPartPr/>
                <p14:nvPr/>
              </p14:nvContentPartPr>
              <p14:xfrm>
                <a:off x="3669643" y="2096435"/>
                <a:ext cx="32400" cy="48600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68203" y="2093915"/>
                  <a:ext cx="342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3" name="Ink 112"/>
                <p14:cNvContentPartPr/>
                <p14:nvPr/>
              </p14:nvContentPartPr>
              <p14:xfrm>
                <a:off x="3681163" y="2039195"/>
                <a:ext cx="15120" cy="12240"/>
              </p14:xfrm>
            </p:contentPart>
          </mc:Choice>
          <mc:Fallback xmlns="">
            <p:pic>
              <p:nvPicPr>
                <p:cNvPr id="113" name="Ink 112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80083" y="2036675"/>
                  <a:ext cx="165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4" name="Ink 113"/>
                <p14:cNvContentPartPr/>
                <p14:nvPr/>
              </p14:nvContentPartPr>
              <p14:xfrm>
                <a:off x="3744163" y="2057555"/>
                <a:ext cx="71280" cy="7776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42723" y="2055035"/>
                  <a:ext cx="73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5" name="Ink 114"/>
                <p14:cNvContentPartPr/>
                <p14:nvPr/>
              </p14:nvContentPartPr>
              <p14:xfrm>
                <a:off x="3758203" y="2084195"/>
                <a:ext cx="68040" cy="4680"/>
              </p14:xfrm>
            </p:contentPart>
          </mc:Choice>
          <mc:Fallback xmlns="">
            <p:pic>
              <p:nvPicPr>
                <p:cNvPr id="115" name="Ink 114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57123" y="2082755"/>
                  <a:ext cx="6948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9" name="Ink 118"/>
                <p14:cNvContentPartPr/>
                <p14:nvPr/>
              </p14:nvContentPartPr>
              <p14:xfrm>
                <a:off x="3889603" y="2030555"/>
                <a:ext cx="100080" cy="12636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88163" y="2028035"/>
                  <a:ext cx="102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0" name="Ink 119"/>
                <p14:cNvContentPartPr/>
                <p14:nvPr/>
              </p14:nvContentPartPr>
              <p14:xfrm>
                <a:off x="4026763" y="2026235"/>
                <a:ext cx="56160" cy="125280"/>
              </p14:xfrm>
            </p:contentPart>
          </mc:Choice>
          <mc:Fallback xmlns="">
            <p:pic>
              <p:nvPicPr>
                <p:cNvPr id="120" name="Ink 119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25683" y="2024075"/>
                  <a:ext cx="58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1" name="Ink 120"/>
                <p14:cNvContentPartPr/>
                <p14:nvPr/>
              </p14:nvContentPartPr>
              <p14:xfrm>
                <a:off x="4076803" y="2057555"/>
                <a:ext cx="59400" cy="7812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75363" y="2055035"/>
                  <a:ext cx="61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2" name="Ink 121"/>
                <p14:cNvContentPartPr/>
                <p14:nvPr/>
              </p14:nvContentPartPr>
              <p14:xfrm>
                <a:off x="4123963" y="2024795"/>
                <a:ext cx="65520" cy="13284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23243" y="2022275"/>
                  <a:ext cx="67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3" name="Ink 122"/>
                <p14:cNvContentPartPr/>
                <p14:nvPr/>
              </p14:nvContentPartPr>
              <p14:xfrm>
                <a:off x="4236643" y="1823555"/>
                <a:ext cx="79920" cy="185760"/>
              </p14:xfrm>
            </p:contentPart>
          </mc:Choice>
          <mc:Fallback xmlns="">
            <p:pic>
              <p:nvPicPr>
                <p:cNvPr id="123" name="Ink 122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35563" y="1821035"/>
                  <a:ext cx="820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4" name="Ink 123"/>
                <p14:cNvContentPartPr/>
                <p14:nvPr/>
              </p14:nvContentPartPr>
              <p14:xfrm>
                <a:off x="4210363" y="1929755"/>
                <a:ext cx="88920" cy="11520"/>
              </p14:xfrm>
            </p:contentPart>
          </mc:Choice>
          <mc:Fallback xmlns="">
            <p:pic>
              <p:nvPicPr>
                <p:cNvPr id="124" name="Ink 123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209283" y="1927955"/>
                  <a:ext cx="903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5" name="Ink 124"/>
                <p14:cNvContentPartPr/>
                <p14:nvPr/>
              </p14:nvContentPartPr>
              <p14:xfrm>
                <a:off x="4280923" y="1974035"/>
                <a:ext cx="86760" cy="62280"/>
              </p14:xfrm>
            </p:contentPart>
          </mc:Choice>
          <mc:Fallback xmlns="">
            <p:pic>
              <p:nvPicPr>
                <p:cNvPr id="125" name="Ink 124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79483" y="1971515"/>
                  <a:ext cx="89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6" name="Ink 125"/>
                <p14:cNvContentPartPr/>
                <p14:nvPr/>
              </p14:nvContentPartPr>
              <p14:xfrm>
                <a:off x="4404403" y="2004275"/>
                <a:ext cx="35280" cy="43560"/>
              </p14:xfrm>
            </p:contentPart>
          </mc:Choice>
          <mc:Fallback xmlns="">
            <p:pic>
              <p:nvPicPr>
                <p:cNvPr id="126" name="Ink 125"/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2963" y="2001755"/>
                  <a:ext cx="37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7" name="Ink 126"/>
                <p14:cNvContentPartPr/>
                <p14:nvPr/>
              </p14:nvContentPartPr>
              <p14:xfrm>
                <a:off x="4420963" y="1954595"/>
                <a:ext cx="15840" cy="15120"/>
              </p14:xfrm>
            </p:contentPart>
          </mc:Choice>
          <mc:Fallback xmlns="">
            <p:pic>
              <p:nvPicPr>
                <p:cNvPr id="127" name="Ink 126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419883" y="1951715"/>
                  <a:ext cx="17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8" name="Ink 127"/>
                <p14:cNvContentPartPr/>
                <p14:nvPr/>
              </p14:nvContentPartPr>
              <p14:xfrm>
                <a:off x="2498794" y="2315971"/>
                <a:ext cx="212040" cy="18972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97354" y="2313451"/>
                  <a:ext cx="214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9" name="Ink 128"/>
                <p14:cNvContentPartPr/>
                <p14:nvPr/>
              </p14:nvContentPartPr>
              <p14:xfrm>
                <a:off x="2425714" y="2561851"/>
                <a:ext cx="54360" cy="9252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24274" y="2559331"/>
                  <a:ext cx="56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0" name="Ink 129"/>
                <p14:cNvContentPartPr/>
                <p14:nvPr/>
              </p14:nvContentPartPr>
              <p14:xfrm>
                <a:off x="2448754" y="2514691"/>
                <a:ext cx="14040" cy="12960"/>
              </p14:xfrm>
            </p:contentPart>
          </mc:Choice>
          <mc:Fallback xmlns="">
            <p:pic>
              <p:nvPicPr>
                <p:cNvPr id="130" name="Ink 129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47314" y="2512171"/>
                  <a:ext cx="154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1" name="Ink 130"/>
                <p14:cNvContentPartPr/>
                <p14:nvPr/>
              </p14:nvContentPartPr>
              <p14:xfrm>
                <a:off x="2503834" y="2562931"/>
                <a:ext cx="66240" cy="73080"/>
              </p14:xfrm>
            </p:contentPart>
          </mc:Choice>
          <mc:Fallback xmlns="">
            <p:pic>
              <p:nvPicPr>
                <p:cNvPr id="131" name="Ink 130"/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02394" y="2560411"/>
                  <a:ext cx="68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2" name="Ink 131"/>
                <p14:cNvContentPartPr/>
                <p14:nvPr/>
              </p14:nvContentPartPr>
              <p14:xfrm>
                <a:off x="2498074" y="2603251"/>
                <a:ext cx="79920" cy="2160"/>
              </p14:xfrm>
            </p:contentPart>
          </mc:Choice>
          <mc:Fallback xmlns="">
            <p:pic>
              <p:nvPicPr>
                <p:cNvPr id="132" name="Ink 131"/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96994" y="2600731"/>
                  <a:ext cx="81360" cy="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3" name="Ink 132"/>
                <p14:cNvContentPartPr/>
                <p14:nvPr/>
              </p14:nvContentPartPr>
              <p14:xfrm>
                <a:off x="2620474" y="2545291"/>
                <a:ext cx="24840" cy="113400"/>
              </p14:xfrm>
            </p:contentPart>
          </mc:Choice>
          <mc:Fallback xmlns="">
            <p:pic>
              <p:nvPicPr>
                <p:cNvPr id="133" name="Ink 132"/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19394" y="2542411"/>
                  <a:ext cx="27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4" name="Ink 133"/>
                <p14:cNvContentPartPr/>
                <p14:nvPr/>
              </p14:nvContentPartPr>
              <p14:xfrm>
                <a:off x="2616874" y="2544571"/>
                <a:ext cx="55080" cy="23760"/>
              </p14:xfrm>
            </p:contentPart>
          </mc:Choice>
          <mc:Fallback xmlns="">
            <p:pic>
              <p:nvPicPr>
                <p:cNvPr id="134" name="Ink 133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615434" y="2541691"/>
                  <a:ext cx="57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5" name="Ink 134"/>
                <p14:cNvContentPartPr/>
                <p14:nvPr/>
              </p14:nvContentPartPr>
              <p14:xfrm>
                <a:off x="2600314" y="2654011"/>
                <a:ext cx="59400" cy="14760"/>
              </p14:xfrm>
            </p:contentPart>
          </mc:Choice>
          <mc:Fallback xmlns="">
            <p:pic>
              <p:nvPicPr>
                <p:cNvPr id="135" name="Ink 134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599234" y="2653291"/>
                  <a:ext cx="60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9" name="Ink 138"/>
                <p14:cNvContentPartPr/>
                <p14:nvPr/>
              </p14:nvContentPartPr>
              <p14:xfrm>
                <a:off x="2905234" y="2306971"/>
                <a:ext cx="57600" cy="210960"/>
              </p14:xfrm>
            </p:contentPart>
          </mc:Choice>
          <mc:Fallback xmlns="">
            <p:pic>
              <p:nvPicPr>
                <p:cNvPr id="139" name="Ink 138"/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904154" y="2304451"/>
                  <a:ext cx="601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/>
                <p14:cNvContentPartPr/>
                <p14:nvPr/>
              </p14:nvContentPartPr>
              <p14:xfrm>
                <a:off x="2868874" y="2403091"/>
                <a:ext cx="75960" cy="9000"/>
              </p14:xfrm>
            </p:contentPart>
          </mc:Choice>
          <mc:Fallback xmlns="">
            <p:pic>
              <p:nvPicPr>
                <p:cNvPr id="140" name="Ink 139"/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867794" y="2400211"/>
                  <a:ext cx="774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1" name="Ink 140"/>
                <p14:cNvContentPartPr/>
                <p14:nvPr/>
              </p14:nvContentPartPr>
              <p14:xfrm>
                <a:off x="2967154" y="2497051"/>
                <a:ext cx="32400" cy="42120"/>
              </p14:xfrm>
            </p:contentPart>
          </mc:Choice>
          <mc:Fallback xmlns="">
            <p:pic>
              <p:nvPicPr>
                <p:cNvPr id="141" name="Ink 140"/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66074" y="2494891"/>
                  <a:ext cx="33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2" name="Ink 141"/>
                <p14:cNvContentPartPr/>
                <p14:nvPr/>
              </p14:nvContentPartPr>
              <p14:xfrm>
                <a:off x="2971834" y="2456371"/>
                <a:ext cx="16560" cy="4680"/>
              </p14:xfrm>
            </p:contentPart>
          </mc:Choice>
          <mc:Fallback xmlns="">
            <p:pic>
              <p:nvPicPr>
                <p:cNvPr id="142" name="Ink 141"/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970754" y="2453851"/>
                  <a:ext cx="1800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3" name="Ink 142"/>
                <p14:cNvContentPartPr/>
                <p14:nvPr/>
              </p14:nvContentPartPr>
              <p14:xfrm>
                <a:off x="3076594" y="2461411"/>
                <a:ext cx="9000" cy="17280"/>
              </p14:xfrm>
            </p:contentPart>
          </mc:Choice>
          <mc:Fallback xmlns="">
            <p:pic>
              <p:nvPicPr>
                <p:cNvPr id="143" name="Ink 142"/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076234" y="2459611"/>
                  <a:ext cx="10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4" name="Ink 143"/>
                <p14:cNvContentPartPr/>
                <p14:nvPr/>
              </p14:nvContentPartPr>
              <p14:xfrm>
                <a:off x="2672674" y="2531611"/>
                <a:ext cx="64800" cy="170640"/>
              </p14:xfrm>
            </p:contentPart>
          </mc:Choice>
          <mc:Fallback xmlns="">
            <p:pic>
              <p:nvPicPr>
                <p:cNvPr id="144" name="Ink 143"/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71594" y="2529451"/>
                  <a:ext cx="67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5" name="Ink 144"/>
                <p14:cNvContentPartPr/>
                <p14:nvPr/>
              </p14:nvContentPartPr>
              <p14:xfrm>
                <a:off x="2750794" y="2552491"/>
                <a:ext cx="18720" cy="119520"/>
              </p14:xfrm>
            </p:contentPart>
          </mc:Choice>
          <mc:Fallback xmlns="">
            <p:pic>
              <p:nvPicPr>
                <p:cNvPr id="145" name="Ink 144"/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49354" y="2549971"/>
                  <a:ext cx="21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6" name="Ink 145"/>
                <p14:cNvContentPartPr/>
                <p14:nvPr/>
              </p14:nvContentPartPr>
              <p14:xfrm>
                <a:off x="2732434" y="2613691"/>
                <a:ext cx="60840" cy="25920"/>
              </p14:xfrm>
            </p:contentPart>
          </mc:Choice>
          <mc:Fallback xmlns="">
            <p:pic>
              <p:nvPicPr>
                <p:cNvPr id="146" name="Ink 145"/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31354" y="2612971"/>
                  <a:ext cx="622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7" name="Ink 146"/>
                <p14:cNvContentPartPr/>
                <p14:nvPr/>
              </p14:nvContentPartPr>
              <p14:xfrm>
                <a:off x="2778874" y="2546371"/>
                <a:ext cx="43200" cy="160920"/>
              </p14:xfrm>
            </p:contentPart>
          </mc:Choice>
          <mc:Fallback xmlns="">
            <p:pic>
              <p:nvPicPr>
                <p:cNvPr id="147" name="Ink 146"/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78154" y="2543851"/>
                  <a:ext cx="45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8" name="Ink 147"/>
                <p14:cNvContentPartPr/>
                <p14:nvPr/>
              </p14:nvContentPartPr>
              <p14:xfrm>
                <a:off x="3074074" y="2432611"/>
                <a:ext cx="33120" cy="106920"/>
              </p14:xfrm>
            </p:contentPart>
          </mc:Choice>
          <mc:Fallback xmlns="">
            <p:pic>
              <p:nvPicPr>
                <p:cNvPr id="148" name="Ink 147"/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72634" y="2430091"/>
                  <a:ext cx="356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9" name="Ink 148"/>
                <p14:cNvContentPartPr/>
                <p14:nvPr/>
              </p14:nvContentPartPr>
              <p14:xfrm>
                <a:off x="3036634" y="2468971"/>
                <a:ext cx="78480" cy="12600"/>
              </p14:xfrm>
            </p:contentPart>
          </mc:Choice>
          <mc:Fallback xmlns="">
            <p:pic>
              <p:nvPicPr>
                <p:cNvPr id="149" name="Ink 148"/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035554" y="2468251"/>
                  <a:ext cx="799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1" name="Ink 150"/>
                <p14:cNvContentPartPr/>
                <p14:nvPr/>
              </p14:nvContentPartPr>
              <p14:xfrm>
                <a:off x="3182434" y="2374291"/>
                <a:ext cx="69840" cy="12600"/>
              </p14:xfrm>
            </p:contentPart>
          </mc:Choice>
          <mc:Fallback xmlns="">
            <p:pic>
              <p:nvPicPr>
                <p:cNvPr id="151" name="Ink 150"/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81354" y="2371771"/>
                  <a:ext cx="720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2" name="Ink 151"/>
                <p14:cNvContentPartPr/>
                <p14:nvPr/>
              </p14:nvContentPartPr>
              <p14:xfrm>
                <a:off x="3188554" y="2419291"/>
                <a:ext cx="77040" cy="8280"/>
              </p14:xfrm>
            </p:contentPart>
          </mc:Choice>
          <mc:Fallback xmlns="">
            <p:pic>
              <p:nvPicPr>
                <p:cNvPr id="152" name="Ink 151"/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87114" y="2418571"/>
                  <a:ext cx="788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3" name="Ink 152"/>
                <p14:cNvContentPartPr/>
                <p14:nvPr/>
              </p14:nvContentPartPr>
              <p14:xfrm>
                <a:off x="3327154" y="2311651"/>
                <a:ext cx="201600" cy="180000"/>
              </p14:xfrm>
            </p:contentPart>
          </mc:Choice>
          <mc:Fallback xmlns="">
            <p:pic>
              <p:nvPicPr>
                <p:cNvPr id="153" name="Ink 152"/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325714" y="2309491"/>
                  <a:ext cx="204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4" name="Ink 153"/>
                <p14:cNvContentPartPr/>
                <p14:nvPr/>
              </p14:nvContentPartPr>
              <p14:xfrm>
                <a:off x="3277114" y="2599291"/>
                <a:ext cx="36720" cy="54000"/>
              </p14:xfrm>
            </p:contentPart>
          </mc:Choice>
          <mc:Fallback xmlns="">
            <p:pic>
              <p:nvPicPr>
                <p:cNvPr id="154" name="Ink 153"/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276034" y="2596771"/>
                  <a:ext cx="381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5" name="Ink 154"/>
                <p14:cNvContentPartPr/>
                <p14:nvPr/>
              </p14:nvContentPartPr>
              <p14:xfrm>
                <a:off x="3297994" y="2546011"/>
                <a:ext cx="15120" cy="5760"/>
              </p14:xfrm>
            </p:contentPart>
          </mc:Choice>
          <mc:Fallback xmlns="">
            <p:pic>
              <p:nvPicPr>
                <p:cNvPr id="155" name="Ink 154"/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296554" y="2543491"/>
                  <a:ext cx="172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6" name="Ink 155"/>
                <p14:cNvContentPartPr/>
                <p14:nvPr/>
              </p14:nvContentPartPr>
              <p14:xfrm>
                <a:off x="3347674" y="2585251"/>
                <a:ext cx="67680" cy="68400"/>
              </p14:xfrm>
            </p:contentPart>
          </mc:Choice>
          <mc:Fallback xmlns="">
            <p:pic>
              <p:nvPicPr>
                <p:cNvPr id="156" name="Ink 155"/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346594" y="2583091"/>
                  <a:ext cx="69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7" name="Ink 156"/>
                <p14:cNvContentPartPr/>
                <p14:nvPr/>
              </p14:nvContentPartPr>
              <p14:xfrm>
                <a:off x="3355234" y="2618371"/>
                <a:ext cx="68400" cy="13320"/>
              </p14:xfrm>
            </p:contentPart>
          </mc:Choice>
          <mc:Fallback xmlns="">
            <p:pic>
              <p:nvPicPr>
                <p:cNvPr id="157" name="Ink 156"/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353794" y="2617651"/>
                  <a:ext cx="702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8" name="Ink 157"/>
                <p14:cNvContentPartPr/>
                <p14:nvPr/>
              </p14:nvContentPartPr>
              <p14:xfrm>
                <a:off x="3464314" y="2543851"/>
                <a:ext cx="64080" cy="91440"/>
              </p14:xfrm>
            </p:contentPart>
          </mc:Choice>
          <mc:Fallback xmlns="">
            <p:pic>
              <p:nvPicPr>
                <p:cNvPr id="158" name="Ink 157"/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463234" y="2541331"/>
                  <a:ext cx="66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9" name="Ink 158"/>
                <p14:cNvContentPartPr/>
                <p14:nvPr/>
              </p14:nvContentPartPr>
              <p14:xfrm>
                <a:off x="3544954" y="2530891"/>
                <a:ext cx="56520" cy="122040"/>
              </p14:xfrm>
            </p:contentPart>
          </mc:Choice>
          <mc:Fallback xmlns="">
            <p:pic>
              <p:nvPicPr>
                <p:cNvPr id="159" name="Ink 158"/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43514" y="2528371"/>
                  <a:ext cx="583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0" name="Ink 159"/>
                <p14:cNvContentPartPr/>
                <p14:nvPr/>
              </p14:nvContentPartPr>
              <p14:xfrm>
                <a:off x="3619114" y="2543491"/>
                <a:ext cx="41760" cy="108360"/>
              </p14:xfrm>
            </p:contentPart>
          </mc:Choice>
          <mc:Fallback xmlns="">
            <p:pic>
              <p:nvPicPr>
                <p:cNvPr id="160" name="Ink 159"/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18034" y="2540971"/>
                  <a:ext cx="43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1" name="Ink 160"/>
                <p14:cNvContentPartPr/>
                <p14:nvPr/>
              </p14:nvContentPartPr>
              <p14:xfrm>
                <a:off x="3593554" y="2593171"/>
                <a:ext cx="68760" cy="21600"/>
              </p14:xfrm>
            </p:contentPart>
          </mc:Choice>
          <mc:Fallback xmlns="">
            <p:pic>
              <p:nvPicPr>
                <p:cNvPr id="161" name="Ink 160"/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592114" y="2592091"/>
                  <a:ext cx="70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2" name="Ink 161"/>
                <p14:cNvContentPartPr/>
                <p14:nvPr/>
              </p14:nvContentPartPr>
              <p14:xfrm>
                <a:off x="3654754" y="2538811"/>
                <a:ext cx="47880" cy="164160"/>
              </p14:xfrm>
            </p:contentPart>
          </mc:Choice>
          <mc:Fallback xmlns="">
            <p:pic>
              <p:nvPicPr>
                <p:cNvPr id="162" name="Ink 161"/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654394" y="2536291"/>
                  <a:ext cx="49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3" name="Ink 162"/>
                <p14:cNvContentPartPr/>
                <p14:nvPr/>
              </p14:nvContentPartPr>
              <p14:xfrm>
                <a:off x="3676354" y="2306251"/>
                <a:ext cx="79560" cy="178920"/>
              </p14:xfrm>
            </p:contentPart>
          </mc:Choice>
          <mc:Fallback xmlns="">
            <p:pic>
              <p:nvPicPr>
                <p:cNvPr id="163" name="Ink 162"/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75634" y="2303731"/>
                  <a:ext cx="81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4" name="Ink 163"/>
                <p14:cNvContentPartPr/>
                <p14:nvPr/>
              </p14:nvContentPartPr>
              <p14:xfrm>
                <a:off x="3648634" y="2412091"/>
                <a:ext cx="98280" cy="28080"/>
              </p14:xfrm>
            </p:contentPart>
          </mc:Choice>
          <mc:Fallback xmlns="">
            <p:pic>
              <p:nvPicPr>
                <p:cNvPr id="164" name="Ink 163"/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647194" y="2409571"/>
                  <a:ext cx="100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5" name="Ink 164"/>
                <p14:cNvContentPartPr/>
                <p14:nvPr/>
              </p14:nvContentPartPr>
              <p14:xfrm>
                <a:off x="3786514" y="2432251"/>
                <a:ext cx="36000" cy="105840"/>
              </p14:xfrm>
            </p:contentPart>
          </mc:Choice>
          <mc:Fallback xmlns="">
            <p:pic>
              <p:nvPicPr>
                <p:cNvPr id="165" name="Ink 164"/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85074" y="2429731"/>
                  <a:ext cx="38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6" name="Ink 165"/>
                <p14:cNvContentPartPr/>
                <p14:nvPr/>
              </p14:nvContentPartPr>
              <p14:xfrm>
                <a:off x="3750514" y="2483011"/>
                <a:ext cx="74520" cy="7200"/>
              </p14:xfrm>
            </p:contentPart>
          </mc:Choice>
          <mc:Fallback xmlns="">
            <p:pic>
              <p:nvPicPr>
                <p:cNvPr id="166" name="Ink 165"/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749434" y="2480491"/>
                  <a:ext cx="75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8" name="Ink 167"/>
                <p14:cNvContentPartPr/>
                <p14:nvPr/>
              </p14:nvContentPartPr>
              <p14:xfrm>
                <a:off x="3871063" y="2484091"/>
                <a:ext cx="37080" cy="61200"/>
              </p14:xfrm>
            </p:contentPart>
          </mc:Choice>
          <mc:Fallback xmlns="">
            <p:pic>
              <p:nvPicPr>
                <p:cNvPr id="168" name="Ink 167"/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69623" y="2481931"/>
                  <a:ext cx="388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9" name="Ink 168"/>
                <p14:cNvContentPartPr/>
                <p14:nvPr/>
              </p14:nvContentPartPr>
              <p14:xfrm>
                <a:off x="3894514" y="2422891"/>
                <a:ext cx="21240" cy="11160"/>
              </p14:xfrm>
            </p:contentPart>
          </mc:Choice>
          <mc:Fallback xmlns="">
            <p:pic>
              <p:nvPicPr>
                <p:cNvPr id="169" name="Ink 168"/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93074" y="2420371"/>
                  <a:ext cx="234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0" name="Ink 169"/>
                <p14:cNvContentPartPr/>
                <p14:nvPr/>
              </p14:nvContentPartPr>
              <p14:xfrm>
                <a:off x="4047514" y="2394811"/>
                <a:ext cx="73080" cy="13680"/>
              </p14:xfrm>
            </p:contentPart>
          </mc:Choice>
          <mc:Fallback xmlns="">
            <p:pic>
              <p:nvPicPr>
                <p:cNvPr id="170" name="Ink 169"/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46074" y="2393371"/>
                  <a:ext cx="752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1" name="Ink 170"/>
                <p14:cNvContentPartPr/>
                <p14:nvPr/>
              </p14:nvContentPartPr>
              <p14:xfrm>
                <a:off x="4062994" y="2368531"/>
                <a:ext cx="17640" cy="82440"/>
              </p14:xfrm>
            </p:contentPart>
          </mc:Choice>
          <mc:Fallback xmlns="">
            <p:pic>
              <p:nvPicPr>
                <p:cNvPr id="171" name="Ink 170"/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61914" y="2366011"/>
                  <a:ext cx="198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2" name="Ink 171"/>
                <p14:cNvContentPartPr/>
                <p14:nvPr/>
              </p14:nvContentPartPr>
              <p14:xfrm>
                <a:off x="4158034" y="2300491"/>
                <a:ext cx="50040" cy="169200"/>
              </p14:xfrm>
            </p:contentPart>
          </mc:Choice>
          <mc:Fallback xmlns="">
            <p:pic>
              <p:nvPicPr>
                <p:cNvPr id="172" name="Ink 171"/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156594" y="2297611"/>
                  <a:ext cx="52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3" name="Ink 172"/>
                <p14:cNvContentPartPr/>
                <p14:nvPr/>
              </p14:nvContentPartPr>
              <p14:xfrm>
                <a:off x="4179634" y="2366731"/>
                <a:ext cx="62640" cy="102600"/>
              </p14:xfrm>
            </p:contentPart>
          </mc:Choice>
          <mc:Fallback xmlns="">
            <p:pic>
              <p:nvPicPr>
                <p:cNvPr id="173" name="Ink 172"/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78554" y="2363851"/>
                  <a:ext cx="65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4" name="Ink 173"/>
                <p14:cNvContentPartPr/>
                <p14:nvPr/>
              </p14:nvContentPartPr>
              <p14:xfrm>
                <a:off x="2140004" y="2896445"/>
                <a:ext cx="89640" cy="162720"/>
              </p14:xfrm>
            </p:contentPart>
          </mc:Choice>
          <mc:Fallback xmlns="">
            <p:pic>
              <p:nvPicPr>
                <p:cNvPr id="174" name="Ink 173"/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138564" y="2893565"/>
                  <a:ext cx="92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5" name="Ink 174"/>
                <p14:cNvContentPartPr/>
                <p14:nvPr/>
              </p14:nvContentPartPr>
              <p14:xfrm>
                <a:off x="2165924" y="2969165"/>
                <a:ext cx="85320" cy="9360"/>
              </p14:xfrm>
            </p:contentPart>
          </mc:Choice>
          <mc:Fallback xmlns="">
            <p:pic>
              <p:nvPicPr>
                <p:cNvPr id="175" name="Ink 174"/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164844" y="2966285"/>
                  <a:ext cx="871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6" name="Ink 175"/>
                <p14:cNvContentPartPr/>
                <p14:nvPr/>
              </p14:nvContentPartPr>
              <p14:xfrm>
                <a:off x="2242244" y="3033605"/>
                <a:ext cx="42840" cy="77040"/>
              </p14:xfrm>
            </p:contentPart>
          </mc:Choice>
          <mc:Fallback xmlns="">
            <p:pic>
              <p:nvPicPr>
                <p:cNvPr id="176" name="Ink 175"/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241164" y="3031805"/>
                  <a:ext cx="45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7" name="Ink 176"/>
                <p14:cNvContentPartPr/>
                <p14:nvPr/>
              </p14:nvContentPartPr>
              <p14:xfrm>
                <a:off x="2270324" y="2958365"/>
                <a:ext cx="19800" cy="6840"/>
              </p14:xfrm>
            </p:contentPart>
          </mc:Choice>
          <mc:Fallback xmlns="">
            <p:pic>
              <p:nvPicPr>
                <p:cNvPr id="177" name="Ink 176"/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269244" y="2955845"/>
                  <a:ext cx="216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8" name="Ink 177"/>
                <p14:cNvContentPartPr/>
                <p14:nvPr/>
              </p14:nvContentPartPr>
              <p14:xfrm>
                <a:off x="2365364" y="2973485"/>
                <a:ext cx="64800" cy="19800"/>
              </p14:xfrm>
            </p:contentPart>
          </mc:Choice>
          <mc:Fallback xmlns="">
            <p:pic>
              <p:nvPicPr>
                <p:cNvPr id="178" name="Ink 177"/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363924" y="2972045"/>
                  <a:ext cx="67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9" name="Ink 178"/>
                <p14:cNvContentPartPr/>
                <p14:nvPr/>
              </p14:nvContentPartPr>
              <p14:xfrm>
                <a:off x="2358164" y="3001565"/>
                <a:ext cx="64440" cy="20160"/>
              </p14:xfrm>
            </p:contentPart>
          </mc:Choice>
          <mc:Fallback xmlns="">
            <p:pic>
              <p:nvPicPr>
                <p:cNvPr id="179" name="Ink 178"/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357084" y="3000845"/>
                  <a:ext cx="662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0" name="Ink 179"/>
                <p14:cNvContentPartPr/>
                <p14:nvPr/>
              </p14:nvContentPartPr>
              <p14:xfrm>
                <a:off x="2374004" y="2951525"/>
                <a:ext cx="32760" cy="93600"/>
              </p14:xfrm>
            </p:contentPart>
          </mc:Choice>
          <mc:Fallback xmlns="">
            <p:pic>
              <p:nvPicPr>
                <p:cNvPr id="180" name="Ink 179"/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372924" y="2949365"/>
                  <a:ext cx="34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5" name="Ink 184"/>
                <p14:cNvContentPartPr/>
                <p14:nvPr/>
              </p14:nvContentPartPr>
              <p14:xfrm>
                <a:off x="3037843" y="2822465"/>
                <a:ext cx="14760" cy="5040"/>
              </p14:xfrm>
            </p:contentPart>
          </mc:Choice>
          <mc:Fallback xmlns="">
            <p:pic>
              <p:nvPicPr>
                <p:cNvPr id="185" name="Ink 184"/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037123" y="2821025"/>
                  <a:ext cx="1620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6" name="Ink 185"/>
                <p14:cNvContentPartPr/>
                <p14:nvPr/>
              </p14:nvContentPartPr>
              <p14:xfrm>
                <a:off x="2883043" y="2818145"/>
                <a:ext cx="223560" cy="201240"/>
              </p14:xfrm>
            </p:contentPart>
          </mc:Choice>
          <mc:Fallback xmlns="">
            <p:pic>
              <p:nvPicPr>
                <p:cNvPr id="186" name="Ink 185"/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81603" y="2815625"/>
                  <a:ext cx="2264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7" name="Ink 186"/>
                <p14:cNvContentPartPr/>
                <p14:nvPr/>
              </p14:nvContentPartPr>
              <p14:xfrm>
                <a:off x="2876923" y="3115505"/>
                <a:ext cx="33120" cy="41760"/>
              </p14:xfrm>
            </p:contentPart>
          </mc:Choice>
          <mc:Fallback xmlns="">
            <p:pic>
              <p:nvPicPr>
                <p:cNvPr id="187" name="Ink 186"/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875483" y="3112985"/>
                  <a:ext cx="34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8" name="Ink 187"/>
                <p14:cNvContentPartPr/>
                <p14:nvPr/>
              </p14:nvContentPartPr>
              <p14:xfrm>
                <a:off x="2889523" y="3058265"/>
                <a:ext cx="4680" cy="7920"/>
              </p14:xfrm>
            </p:contentPart>
          </mc:Choice>
          <mc:Fallback xmlns="">
            <p:pic>
              <p:nvPicPr>
                <p:cNvPr id="188" name="Ink 187"/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888443" y="3055745"/>
                  <a:ext cx="6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9" name="Ink 188"/>
                <p14:cNvContentPartPr/>
                <p14:nvPr/>
              </p14:nvContentPartPr>
              <p14:xfrm>
                <a:off x="2945323" y="3085625"/>
                <a:ext cx="78480" cy="58320"/>
              </p14:xfrm>
            </p:contentPart>
          </mc:Choice>
          <mc:Fallback xmlns="">
            <p:pic>
              <p:nvPicPr>
                <p:cNvPr id="189" name="Ink 188"/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943883" y="3083105"/>
                  <a:ext cx="806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0" name="Ink 189"/>
                <p14:cNvContentPartPr/>
                <p14:nvPr/>
              </p14:nvContentPartPr>
              <p14:xfrm>
                <a:off x="2953603" y="3113705"/>
                <a:ext cx="64800" cy="6840"/>
              </p14:xfrm>
            </p:contentPart>
          </mc:Choice>
          <mc:Fallback xmlns="">
            <p:pic>
              <p:nvPicPr>
                <p:cNvPr id="190" name="Ink 189"/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952523" y="3112625"/>
                  <a:ext cx="662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1" name="Ink 190"/>
                <p14:cNvContentPartPr/>
                <p14:nvPr/>
              </p14:nvContentPartPr>
              <p14:xfrm>
                <a:off x="3086443" y="3060425"/>
                <a:ext cx="21600" cy="87480"/>
              </p14:xfrm>
            </p:contentPart>
          </mc:Choice>
          <mc:Fallback xmlns="">
            <p:pic>
              <p:nvPicPr>
                <p:cNvPr id="191" name="Ink 190"/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085003" y="3057905"/>
                  <a:ext cx="24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2" name="Ink 191"/>
                <p14:cNvContentPartPr/>
                <p14:nvPr/>
              </p14:nvContentPartPr>
              <p14:xfrm>
                <a:off x="3075643" y="3051425"/>
                <a:ext cx="91440" cy="28800"/>
              </p14:xfrm>
            </p:contentPart>
          </mc:Choice>
          <mc:Fallback xmlns="">
            <p:pic>
              <p:nvPicPr>
                <p:cNvPr id="192" name="Ink 191"/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074203" y="3048545"/>
                  <a:ext cx="93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3" name="Ink 192"/>
                <p14:cNvContentPartPr/>
                <p14:nvPr/>
              </p14:nvContentPartPr>
              <p14:xfrm>
                <a:off x="3059803" y="3141785"/>
                <a:ext cx="78120" cy="12240"/>
              </p14:xfrm>
            </p:contentPart>
          </mc:Choice>
          <mc:Fallback xmlns="">
            <p:pic>
              <p:nvPicPr>
                <p:cNvPr id="193" name="Ink 192"/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058723" y="3141065"/>
                  <a:ext cx="795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4" name="Ink 193"/>
                <p14:cNvContentPartPr/>
                <p14:nvPr/>
              </p14:nvContentPartPr>
              <p14:xfrm>
                <a:off x="3183283" y="3048545"/>
                <a:ext cx="30960" cy="88560"/>
              </p14:xfrm>
            </p:contentPart>
          </mc:Choice>
          <mc:Fallback xmlns="">
            <p:pic>
              <p:nvPicPr>
                <p:cNvPr id="194" name="Ink 193"/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181843" y="3046025"/>
                  <a:ext cx="33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5" name="Ink 194"/>
                <p14:cNvContentPartPr/>
                <p14:nvPr/>
              </p14:nvContentPartPr>
              <p14:xfrm>
                <a:off x="3194803" y="3103985"/>
                <a:ext cx="52200" cy="118440"/>
              </p14:xfrm>
            </p:contentPart>
          </mc:Choice>
          <mc:Fallback xmlns="">
            <p:pic>
              <p:nvPicPr>
                <p:cNvPr id="195" name="Ink 194"/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193723" y="3101825"/>
                  <a:ext cx="54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6" name="Ink 195"/>
                <p14:cNvContentPartPr/>
                <p14:nvPr/>
              </p14:nvContentPartPr>
              <p14:xfrm>
                <a:off x="3247003" y="3051425"/>
                <a:ext cx="10800" cy="11880"/>
              </p14:xfrm>
            </p:contentPart>
          </mc:Choice>
          <mc:Fallback xmlns="">
            <p:pic>
              <p:nvPicPr>
                <p:cNvPr id="196" name="Ink 195"/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245563" y="3048545"/>
                  <a:ext cx="136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7" name="Ink 196"/>
                <p14:cNvContentPartPr/>
                <p14:nvPr/>
              </p14:nvContentPartPr>
              <p14:xfrm>
                <a:off x="3287323" y="3028745"/>
                <a:ext cx="32400" cy="143280"/>
              </p14:xfrm>
            </p:contentPart>
          </mc:Choice>
          <mc:Fallback xmlns="">
            <p:pic>
              <p:nvPicPr>
                <p:cNvPr id="197" name="Ink 196"/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286603" y="3026225"/>
                  <a:ext cx="34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8" name="Ink 197"/>
                <p14:cNvContentPartPr/>
                <p14:nvPr/>
              </p14:nvContentPartPr>
              <p14:xfrm>
                <a:off x="3398203" y="2824985"/>
                <a:ext cx="78480" cy="200880"/>
              </p14:xfrm>
            </p:contentPart>
          </mc:Choice>
          <mc:Fallback xmlns="">
            <p:pic>
              <p:nvPicPr>
                <p:cNvPr id="198" name="Ink 197"/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397123" y="2822465"/>
                  <a:ext cx="81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9" name="Ink 198"/>
                <p14:cNvContentPartPr/>
                <p14:nvPr/>
              </p14:nvContentPartPr>
              <p14:xfrm>
                <a:off x="3381283" y="2927585"/>
                <a:ext cx="78840" cy="19080"/>
              </p14:xfrm>
            </p:contentPart>
          </mc:Choice>
          <mc:Fallback xmlns="">
            <p:pic>
              <p:nvPicPr>
                <p:cNvPr id="199" name="Ink 198"/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379843" y="2926865"/>
                  <a:ext cx="80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0" name="Ink 199"/>
                <p14:cNvContentPartPr/>
                <p14:nvPr/>
              </p14:nvContentPartPr>
              <p14:xfrm>
                <a:off x="3465523" y="3022985"/>
                <a:ext cx="29880" cy="59040"/>
              </p14:xfrm>
            </p:contentPart>
          </mc:Choice>
          <mc:Fallback xmlns="">
            <p:pic>
              <p:nvPicPr>
                <p:cNvPr id="200" name="Ink 199"/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464083" y="3020465"/>
                  <a:ext cx="32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1" name="Ink 200"/>
                <p14:cNvContentPartPr/>
                <p14:nvPr/>
              </p14:nvContentPartPr>
              <p14:xfrm>
                <a:off x="3479203" y="2970065"/>
                <a:ext cx="15840" cy="20880"/>
              </p14:xfrm>
            </p:contentPart>
          </mc:Choice>
          <mc:Fallback xmlns="">
            <p:pic>
              <p:nvPicPr>
                <p:cNvPr id="201" name="Ink 200"/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478123" y="2967185"/>
                  <a:ext cx="17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2" name="Ink 201"/>
                <p14:cNvContentPartPr/>
                <p14:nvPr/>
              </p14:nvContentPartPr>
              <p14:xfrm>
                <a:off x="3484963" y="3018305"/>
                <a:ext cx="66240" cy="128880"/>
              </p14:xfrm>
            </p:contentPart>
          </mc:Choice>
          <mc:Fallback xmlns="">
            <p:pic>
              <p:nvPicPr>
                <p:cNvPr id="202" name="Ink 201"/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83523" y="3016145"/>
                  <a:ext cx="69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3" name="Ink 202"/>
                <p14:cNvContentPartPr/>
                <p14:nvPr/>
              </p14:nvContentPartPr>
              <p14:xfrm>
                <a:off x="3553363" y="2961785"/>
                <a:ext cx="4320" cy="7200"/>
              </p14:xfrm>
            </p:contentPart>
          </mc:Choice>
          <mc:Fallback xmlns="">
            <p:pic>
              <p:nvPicPr>
                <p:cNvPr id="203" name="Ink 202"/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52283" y="2959265"/>
                  <a:ext cx="648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4" name="Ink 203"/>
                <p14:cNvContentPartPr/>
                <p14:nvPr/>
              </p14:nvContentPartPr>
              <p14:xfrm>
                <a:off x="3646963" y="2943065"/>
                <a:ext cx="69840" cy="4680"/>
              </p14:xfrm>
            </p:contentPart>
          </mc:Choice>
          <mc:Fallback xmlns="">
            <p:pic>
              <p:nvPicPr>
                <p:cNvPr id="204" name="Ink 203"/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45523" y="2940185"/>
                  <a:ext cx="7236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5" name="Ink 204"/>
                <p14:cNvContentPartPr/>
                <p14:nvPr/>
              </p14:nvContentPartPr>
              <p14:xfrm>
                <a:off x="3640843" y="2983745"/>
                <a:ext cx="59760" cy="4680"/>
              </p14:xfrm>
            </p:contentPart>
          </mc:Choice>
          <mc:Fallback xmlns="">
            <p:pic>
              <p:nvPicPr>
                <p:cNvPr id="205" name="Ink 204"/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639763" y="2983025"/>
                  <a:ext cx="6120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6" name="Ink 205"/>
                <p14:cNvContentPartPr/>
                <p14:nvPr/>
              </p14:nvContentPartPr>
              <p14:xfrm>
                <a:off x="3779443" y="2817785"/>
                <a:ext cx="245880" cy="224280"/>
              </p14:xfrm>
            </p:contentPart>
          </mc:Choice>
          <mc:Fallback xmlns="">
            <p:pic>
              <p:nvPicPr>
                <p:cNvPr id="206" name="Ink 205"/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778003" y="2815265"/>
                  <a:ext cx="2484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7" name="Ink 206"/>
                <p14:cNvContentPartPr/>
                <p14:nvPr/>
              </p14:nvContentPartPr>
              <p14:xfrm>
                <a:off x="3766123" y="3131705"/>
                <a:ext cx="33480" cy="46080"/>
              </p14:xfrm>
            </p:contentPart>
          </mc:Choice>
          <mc:Fallback xmlns="">
            <p:pic>
              <p:nvPicPr>
                <p:cNvPr id="207" name="Ink 206"/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65043" y="3129185"/>
                  <a:ext cx="34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8" name="Ink 207"/>
                <p14:cNvContentPartPr/>
                <p14:nvPr/>
              </p14:nvContentPartPr>
              <p14:xfrm>
                <a:off x="3789523" y="3083465"/>
                <a:ext cx="11160" cy="10800"/>
              </p14:xfrm>
            </p:contentPart>
          </mc:Choice>
          <mc:Fallback xmlns="">
            <p:pic>
              <p:nvPicPr>
                <p:cNvPr id="208" name="Ink 207"/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788443" y="3080945"/>
                  <a:ext cx="129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9" name="Ink 208"/>
                <p14:cNvContentPartPr/>
                <p14:nvPr/>
              </p14:nvContentPartPr>
              <p14:xfrm>
                <a:off x="3836323" y="3105425"/>
                <a:ext cx="60480" cy="54000"/>
              </p14:xfrm>
            </p:contentPart>
          </mc:Choice>
          <mc:Fallback xmlns="">
            <p:pic>
              <p:nvPicPr>
                <p:cNvPr id="209" name="Ink 208"/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835243" y="3102905"/>
                  <a:ext cx="61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0" name="Ink 209"/>
                <p14:cNvContentPartPr/>
                <p14:nvPr/>
              </p14:nvContentPartPr>
              <p14:xfrm>
                <a:off x="3844243" y="3127385"/>
                <a:ext cx="70560" cy="9360"/>
              </p14:xfrm>
            </p:contentPart>
          </mc:Choice>
          <mc:Fallback xmlns="">
            <p:pic>
              <p:nvPicPr>
                <p:cNvPr id="210" name="Ink 209"/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842803" y="3126665"/>
                  <a:ext cx="72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1" name="Ink 210"/>
                <p14:cNvContentPartPr/>
                <p14:nvPr/>
              </p14:nvContentPartPr>
              <p14:xfrm>
                <a:off x="3940363" y="3076625"/>
                <a:ext cx="75960" cy="98280"/>
              </p14:xfrm>
            </p:contentPart>
          </mc:Choice>
          <mc:Fallback xmlns="">
            <p:pic>
              <p:nvPicPr>
                <p:cNvPr id="211" name="Ink 210"/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38923" y="3073745"/>
                  <a:ext cx="78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2" name="Ink 211"/>
                <p14:cNvContentPartPr/>
                <p14:nvPr/>
              </p14:nvContentPartPr>
              <p14:xfrm>
                <a:off x="4046563" y="3076265"/>
                <a:ext cx="50760" cy="101520"/>
              </p14:xfrm>
            </p:contentPart>
          </mc:Choice>
          <mc:Fallback xmlns="">
            <p:pic>
              <p:nvPicPr>
                <p:cNvPr id="212" name="Ink 211"/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045123" y="3073745"/>
                  <a:ext cx="536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3" name="Ink 212"/>
                <p14:cNvContentPartPr/>
                <p14:nvPr/>
              </p14:nvContentPartPr>
              <p14:xfrm>
                <a:off x="4064203" y="3124145"/>
                <a:ext cx="68400" cy="117360"/>
              </p14:xfrm>
            </p:contentPart>
          </mc:Choice>
          <mc:Fallback xmlns="">
            <p:pic>
              <p:nvPicPr>
                <p:cNvPr id="213" name="Ink 212"/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062763" y="3121985"/>
                  <a:ext cx="70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4" name="Ink 213"/>
                <p14:cNvContentPartPr/>
                <p14:nvPr/>
              </p14:nvContentPartPr>
              <p14:xfrm>
                <a:off x="4132243" y="3078425"/>
                <a:ext cx="9000" cy="11880"/>
              </p14:xfrm>
            </p:contentPart>
          </mc:Choice>
          <mc:Fallback xmlns="">
            <p:pic>
              <p:nvPicPr>
                <p:cNvPr id="214" name="Ink 213"/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131163" y="3075905"/>
                  <a:ext cx="104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5" name="Ink 214"/>
                <p14:cNvContentPartPr/>
                <p14:nvPr/>
              </p14:nvContentPartPr>
              <p14:xfrm>
                <a:off x="4163923" y="3063665"/>
                <a:ext cx="34560" cy="127080"/>
              </p14:xfrm>
            </p:contentPart>
          </mc:Choice>
          <mc:Fallback xmlns="">
            <p:pic>
              <p:nvPicPr>
                <p:cNvPr id="215" name="Ink 214"/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163563" y="3061505"/>
                  <a:ext cx="36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6" name="Ink 215"/>
                <p14:cNvContentPartPr/>
                <p14:nvPr/>
              </p14:nvContentPartPr>
              <p14:xfrm>
                <a:off x="4229083" y="2813105"/>
                <a:ext cx="75240" cy="224280"/>
              </p14:xfrm>
            </p:contentPart>
          </mc:Choice>
          <mc:Fallback xmlns="">
            <p:pic>
              <p:nvPicPr>
                <p:cNvPr id="216" name="Ink 215"/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228003" y="2810585"/>
                  <a:ext cx="77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7" name="Ink 216"/>
                <p14:cNvContentPartPr/>
                <p14:nvPr/>
              </p14:nvContentPartPr>
              <p14:xfrm>
                <a:off x="4203163" y="2940545"/>
                <a:ext cx="80280" cy="13320"/>
              </p14:xfrm>
            </p:contentPart>
          </mc:Choice>
          <mc:Fallback xmlns="">
            <p:pic>
              <p:nvPicPr>
                <p:cNvPr id="217" name="Ink 216"/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202083" y="2938025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8" name="Ink 217"/>
                <p14:cNvContentPartPr/>
                <p14:nvPr/>
              </p14:nvContentPartPr>
              <p14:xfrm>
                <a:off x="4278403" y="3034505"/>
                <a:ext cx="41760" cy="128160"/>
              </p14:xfrm>
            </p:contentPart>
          </mc:Choice>
          <mc:Fallback xmlns="">
            <p:pic>
              <p:nvPicPr>
                <p:cNvPr id="218" name="Ink 217"/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277323" y="3032345"/>
                  <a:ext cx="44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9" name="Ink 218"/>
                <p14:cNvContentPartPr/>
                <p14:nvPr/>
              </p14:nvContentPartPr>
              <p14:xfrm>
                <a:off x="4325563" y="2983745"/>
                <a:ext cx="7560" cy="10080"/>
              </p14:xfrm>
            </p:contentPart>
          </mc:Choice>
          <mc:Fallback xmlns="">
            <p:pic>
              <p:nvPicPr>
                <p:cNvPr id="219" name="Ink 218"/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24483" y="2981225"/>
                  <a:ext cx="90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0" name="Ink 219"/>
                <p14:cNvContentPartPr/>
                <p14:nvPr/>
              </p14:nvContentPartPr>
              <p14:xfrm>
                <a:off x="4382803" y="3040985"/>
                <a:ext cx="360" cy="360"/>
              </p14:xfrm>
            </p:contentPart>
          </mc:Choice>
          <mc:Fallback xmlns="">
            <p:pic>
              <p:nvPicPr>
                <p:cNvPr id="220" name="Ink 219"/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381723" y="3038825"/>
                  <a:ext cx="2520" cy="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1" name="Ink 220"/>
                <p14:cNvContentPartPr/>
                <p14:nvPr/>
              </p14:nvContentPartPr>
              <p14:xfrm>
                <a:off x="4278763" y="3074465"/>
                <a:ext cx="41400" cy="87840"/>
              </p14:xfrm>
            </p:contentPart>
          </mc:Choice>
          <mc:Fallback xmlns="">
            <p:pic>
              <p:nvPicPr>
                <p:cNvPr id="221" name="Ink 220"/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277683" y="3071945"/>
                  <a:ext cx="43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2" name="Ink 221"/>
                <p14:cNvContentPartPr/>
                <p14:nvPr/>
              </p14:nvContentPartPr>
              <p14:xfrm>
                <a:off x="4325563" y="2983745"/>
                <a:ext cx="7560" cy="10080"/>
              </p14:xfrm>
            </p:contentPart>
          </mc:Choice>
          <mc:Fallback xmlns="">
            <p:pic>
              <p:nvPicPr>
                <p:cNvPr id="222" name="Ink 221"/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24483" y="2981225"/>
                  <a:ext cx="90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23" name="Ink 222"/>
                <p14:cNvContentPartPr/>
                <p14:nvPr/>
              </p14:nvContentPartPr>
              <p14:xfrm>
                <a:off x="4370923" y="3039905"/>
                <a:ext cx="45360" cy="61560"/>
              </p14:xfrm>
            </p:contentPart>
          </mc:Choice>
          <mc:Fallback xmlns="">
            <p:pic>
              <p:nvPicPr>
                <p:cNvPr id="223" name="Ink 222"/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369483" y="3037385"/>
                  <a:ext cx="47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24" name="Ink 223"/>
                <p14:cNvContentPartPr/>
                <p14:nvPr/>
              </p14:nvContentPartPr>
              <p14:xfrm>
                <a:off x="4388563" y="2979425"/>
                <a:ext cx="9360" cy="6840"/>
              </p14:xfrm>
            </p:contentPart>
          </mc:Choice>
          <mc:Fallback xmlns="">
            <p:pic>
              <p:nvPicPr>
                <p:cNvPr id="224" name="Ink 223"/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387123" y="2976905"/>
                  <a:ext cx="115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26" name="Ink 225"/>
                <p14:cNvContentPartPr/>
                <p14:nvPr/>
              </p14:nvContentPartPr>
              <p14:xfrm>
                <a:off x="2496952" y="2944868"/>
                <a:ext cx="69480" cy="100800"/>
              </p14:xfrm>
            </p:contentPart>
          </mc:Choice>
          <mc:Fallback xmlns="">
            <p:pic>
              <p:nvPicPr>
                <p:cNvPr id="226" name="Ink 225"/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495872" y="2942348"/>
                  <a:ext cx="716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27" name="Ink 226"/>
                <p14:cNvContentPartPr/>
                <p14:nvPr/>
              </p14:nvContentPartPr>
              <p14:xfrm>
                <a:off x="2580832" y="3039548"/>
                <a:ext cx="16920" cy="45360"/>
              </p14:xfrm>
            </p:contentPart>
          </mc:Choice>
          <mc:Fallback xmlns="">
            <p:pic>
              <p:nvPicPr>
                <p:cNvPr id="227" name="Ink 226"/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579752" y="3037028"/>
                  <a:ext cx="194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28" name="Ink 227"/>
                <p14:cNvContentPartPr/>
                <p14:nvPr/>
              </p14:nvContentPartPr>
              <p14:xfrm>
                <a:off x="2664352" y="2916788"/>
                <a:ext cx="37800" cy="129960"/>
              </p14:xfrm>
            </p:contentPart>
          </mc:Choice>
          <mc:Fallback xmlns="">
            <p:pic>
              <p:nvPicPr>
                <p:cNvPr id="228" name="Ink 227"/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662912" y="2914268"/>
                  <a:ext cx="39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29" name="Ink 228"/>
                <p14:cNvContentPartPr/>
                <p14:nvPr/>
              </p14:nvContentPartPr>
              <p14:xfrm>
                <a:off x="2653552" y="2962148"/>
                <a:ext cx="48600" cy="7200"/>
              </p14:xfrm>
            </p:contentPart>
          </mc:Choice>
          <mc:Fallback xmlns="">
            <p:pic>
              <p:nvPicPr>
                <p:cNvPr id="229" name="Ink 228"/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652472" y="2959268"/>
                  <a:ext cx="5076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14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max-flow: Ford-Fulkerson</a:t>
            </a:r>
          </a:p>
        </p:txBody>
      </p:sp>
      <p:sp>
        <p:nvSpPr>
          <p:cNvPr id="76" name="Oval 75"/>
          <p:cNvSpPr/>
          <p:nvPr/>
        </p:nvSpPr>
        <p:spPr>
          <a:xfrm>
            <a:off x="238271" y="2302670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81208" y="184070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81208" y="275717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743221" y="1840706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743220" y="2747652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457596" y="2255045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1124095" y="1938335"/>
            <a:ext cx="619126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64548" y="2083594"/>
            <a:ext cx="0" cy="6735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8" idx="7"/>
            <a:endCxn id="79" idx="3"/>
          </p:cNvCxnSpPr>
          <p:nvPr/>
        </p:nvCxnSpPr>
        <p:spPr>
          <a:xfrm flipV="1">
            <a:off x="1088525" y="2048023"/>
            <a:ext cx="690266" cy="7447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0" idx="0"/>
            <a:endCxn id="79" idx="4"/>
          </p:cNvCxnSpPr>
          <p:nvPr/>
        </p:nvCxnSpPr>
        <p:spPr>
          <a:xfrm flipV="1">
            <a:off x="1864664" y="2083593"/>
            <a:ext cx="1" cy="6640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6"/>
            <a:endCxn id="81" idx="3"/>
          </p:cNvCxnSpPr>
          <p:nvPr/>
        </p:nvCxnSpPr>
        <p:spPr>
          <a:xfrm flipV="1">
            <a:off x="1986107" y="2462362"/>
            <a:ext cx="507059" cy="4067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05160" y="1938335"/>
            <a:ext cx="507058" cy="3284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7" idx="5"/>
            <a:endCxn id="80" idx="1"/>
          </p:cNvCxnSpPr>
          <p:nvPr/>
        </p:nvCxnSpPr>
        <p:spPr>
          <a:xfrm>
            <a:off x="1088525" y="2048024"/>
            <a:ext cx="690265" cy="735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57369" y="19179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48876" y="21762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284141" y="16215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277250" y="277828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148389" y="19283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218667" y="24175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786087" y="219182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172278" y="18129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177041" y="25415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22656" y="214876"/>
            <a:ext cx="2462212" cy="1535608"/>
            <a:chOff x="236945" y="214876"/>
            <a:chExt cx="2462212" cy="1535608"/>
          </a:xfrm>
        </p:grpSpPr>
        <p:sp>
          <p:nvSpPr>
            <p:cNvPr id="119" name="Oval 118"/>
            <p:cNvSpPr/>
            <p:nvPr/>
          </p:nvSpPr>
          <p:spPr>
            <a:xfrm>
              <a:off x="236945" y="891247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879882" y="42928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879882" y="134575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741895" y="429283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741894" y="1336229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2456270" y="843622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Arrow Connector 124"/>
            <p:cNvCxnSpPr>
              <a:stCxn id="119" idx="7"/>
              <a:endCxn id="120" idx="2"/>
            </p:cNvCxnSpPr>
            <p:nvPr/>
          </p:nvCxnSpPr>
          <p:spPr>
            <a:xfrm flipV="1">
              <a:off x="444262" y="550728"/>
              <a:ext cx="435620" cy="3760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9" idx="5"/>
              <a:endCxn id="121" idx="2"/>
            </p:cNvCxnSpPr>
            <p:nvPr/>
          </p:nvCxnSpPr>
          <p:spPr>
            <a:xfrm>
              <a:off x="444262" y="1098564"/>
              <a:ext cx="435620" cy="3686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6"/>
              <a:endCxn id="122" idx="2"/>
            </p:cNvCxnSpPr>
            <p:nvPr/>
          </p:nvCxnSpPr>
          <p:spPr>
            <a:xfrm flipV="1">
              <a:off x="1122769" y="550727"/>
              <a:ext cx="61912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1" idx="6"/>
              <a:endCxn id="123" idx="2"/>
            </p:cNvCxnSpPr>
            <p:nvPr/>
          </p:nvCxnSpPr>
          <p:spPr>
            <a:xfrm flipV="1">
              <a:off x="1122769" y="1457673"/>
              <a:ext cx="619125" cy="95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963222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1" idx="7"/>
              <a:endCxn id="122" idx="3"/>
            </p:cNvCxnSpPr>
            <p:nvPr/>
          </p:nvCxnSpPr>
          <p:spPr>
            <a:xfrm flipV="1">
              <a:off x="1087199" y="636600"/>
              <a:ext cx="690266" cy="744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3" idx="0"/>
              <a:endCxn id="122" idx="4"/>
            </p:cNvCxnSpPr>
            <p:nvPr/>
          </p:nvCxnSpPr>
          <p:spPr>
            <a:xfrm flipV="1">
              <a:off x="1863338" y="672170"/>
              <a:ext cx="1" cy="664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3" idx="6"/>
              <a:endCxn id="124" idx="3"/>
            </p:cNvCxnSpPr>
            <p:nvPr/>
          </p:nvCxnSpPr>
          <p:spPr>
            <a:xfrm flipV="1">
              <a:off x="1984781" y="1050939"/>
              <a:ext cx="507059" cy="406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2" idx="6"/>
              <a:endCxn id="124" idx="1"/>
            </p:cNvCxnSpPr>
            <p:nvPr/>
          </p:nvCxnSpPr>
          <p:spPr>
            <a:xfrm>
              <a:off x="1984782" y="550727"/>
              <a:ext cx="507058" cy="3284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0" idx="5"/>
              <a:endCxn id="123" idx="1"/>
            </p:cNvCxnSpPr>
            <p:nvPr/>
          </p:nvCxnSpPr>
          <p:spPr>
            <a:xfrm>
              <a:off x="1087199" y="636601"/>
              <a:ext cx="690265" cy="735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11306" y="44839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6/6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01093" y="1151563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5/7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55924" y="760801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178029" y="214876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6/9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75901" y="1381152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2/2</a:t>
              </a:r>
              <a:endParaRPr lang="en-US" dirty="0"/>
            </a:p>
          </p:txBody>
        </p:sp>
        <p:cxnSp>
          <p:nvCxnSpPr>
            <p:cNvPr id="140" name="Straight Arrow Connector 139"/>
            <p:cNvCxnSpPr>
              <a:stCxn id="121" idx="0"/>
              <a:endCxn id="120" idx="4"/>
            </p:cNvCxnSpPr>
            <p:nvPr/>
          </p:nvCxnSpPr>
          <p:spPr>
            <a:xfrm flipV="1">
              <a:off x="1001326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28479" y="77694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3/3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108959" y="507398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3/4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41133" y="1049006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784761" y="780399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18559" y="40154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6/7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142374" y="113013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5/6</a:t>
              </a:r>
              <a:endParaRPr lang="en-US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2943225" y="78581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graph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943225" y="2172224"/>
            <a:ext cx="15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Residual graph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55098" y="2009765"/>
            <a:ext cx="435620" cy="37608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109790" y="2000238"/>
            <a:ext cx="619126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971803" y="2009764"/>
            <a:ext cx="507058" cy="32846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00033" y="19178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028557" y="20931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78570" y="2433467"/>
            <a:ext cx="435620" cy="36863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119009" y="2878621"/>
            <a:ext cx="619125" cy="952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942494" y="2394098"/>
            <a:ext cx="507059" cy="40673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87491" y="23124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5246" y="233822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214688" y="152089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Flow = 11 </a:t>
            </a:r>
            <a:endParaRPr lang="en-US" b="1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055370" y="2081213"/>
            <a:ext cx="690265" cy="73519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79898" y="21762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45588" y="2509987"/>
            <a:ext cx="435620" cy="3686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03781" y="255483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5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max-flow: Ford-Fulkerson</a:t>
            </a:r>
          </a:p>
        </p:txBody>
      </p:sp>
      <p:sp>
        <p:nvSpPr>
          <p:cNvPr id="76" name="Oval 75"/>
          <p:cNvSpPr/>
          <p:nvPr/>
        </p:nvSpPr>
        <p:spPr>
          <a:xfrm>
            <a:off x="238271" y="2302670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81208" y="184070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81208" y="275717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743221" y="1840706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743220" y="2747652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457596" y="2255045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1124095" y="1938335"/>
            <a:ext cx="619126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64548" y="2083594"/>
            <a:ext cx="0" cy="6735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8" idx="7"/>
            <a:endCxn id="79" idx="3"/>
          </p:cNvCxnSpPr>
          <p:nvPr/>
        </p:nvCxnSpPr>
        <p:spPr>
          <a:xfrm flipV="1">
            <a:off x="1088525" y="2048023"/>
            <a:ext cx="690266" cy="74472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0" idx="0"/>
            <a:endCxn id="79" idx="4"/>
          </p:cNvCxnSpPr>
          <p:nvPr/>
        </p:nvCxnSpPr>
        <p:spPr>
          <a:xfrm flipV="1">
            <a:off x="1864664" y="2083593"/>
            <a:ext cx="1" cy="6640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6"/>
            <a:endCxn id="81" idx="3"/>
          </p:cNvCxnSpPr>
          <p:nvPr/>
        </p:nvCxnSpPr>
        <p:spPr>
          <a:xfrm flipV="1">
            <a:off x="1986107" y="2462362"/>
            <a:ext cx="507059" cy="4067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05160" y="1938335"/>
            <a:ext cx="507058" cy="32846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7" idx="5"/>
            <a:endCxn id="80" idx="1"/>
          </p:cNvCxnSpPr>
          <p:nvPr/>
        </p:nvCxnSpPr>
        <p:spPr>
          <a:xfrm>
            <a:off x="1088525" y="2048024"/>
            <a:ext cx="690265" cy="735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57369" y="19179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48876" y="21762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284141" y="16215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277250" y="277828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148389" y="19283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218667" y="24175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786087" y="219182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172278" y="18129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177041" y="25415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22656" y="214876"/>
            <a:ext cx="2462212" cy="1535608"/>
            <a:chOff x="236945" y="214876"/>
            <a:chExt cx="2462212" cy="1535608"/>
          </a:xfrm>
        </p:grpSpPr>
        <p:sp>
          <p:nvSpPr>
            <p:cNvPr id="119" name="Oval 118"/>
            <p:cNvSpPr/>
            <p:nvPr/>
          </p:nvSpPr>
          <p:spPr>
            <a:xfrm>
              <a:off x="236945" y="891247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879882" y="42928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879882" y="134575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741895" y="429283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741894" y="1336229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2456270" y="843622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Arrow Connector 124"/>
            <p:cNvCxnSpPr>
              <a:stCxn id="119" idx="7"/>
              <a:endCxn id="120" idx="2"/>
            </p:cNvCxnSpPr>
            <p:nvPr/>
          </p:nvCxnSpPr>
          <p:spPr>
            <a:xfrm flipV="1">
              <a:off x="444262" y="550728"/>
              <a:ext cx="435620" cy="3760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9" idx="5"/>
              <a:endCxn id="121" idx="2"/>
            </p:cNvCxnSpPr>
            <p:nvPr/>
          </p:nvCxnSpPr>
          <p:spPr>
            <a:xfrm>
              <a:off x="444262" y="1098564"/>
              <a:ext cx="435620" cy="3686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6"/>
              <a:endCxn id="122" idx="2"/>
            </p:cNvCxnSpPr>
            <p:nvPr/>
          </p:nvCxnSpPr>
          <p:spPr>
            <a:xfrm flipV="1">
              <a:off x="1122769" y="550727"/>
              <a:ext cx="61912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1" idx="6"/>
              <a:endCxn id="123" idx="2"/>
            </p:cNvCxnSpPr>
            <p:nvPr/>
          </p:nvCxnSpPr>
          <p:spPr>
            <a:xfrm flipV="1">
              <a:off x="1122769" y="1457673"/>
              <a:ext cx="619125" cy="95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963222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1" idx="7"/>
              <a:endCxn id="122" idx="3"/>
            </p:cNvCxnSpPr>
            <p:nvPr/>
          </p:nvCxnSpPr>
          <p:spPr>
            <a:xfrm flipV="1">
              <a:off x="1087199" y="636600"/>
              <a:ext cx="690266" cy="744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3" idx="0"/>
              <a:endCxn id="122" idx="4"/>
            </p:cNvCxnSpPr>
            <p:nvPr/>
          </p:nvCxnSpPr>
          <p:spPr>
            <a:xfrm flipV="1">
              <a:off x="1863338" y="672170"/>
              <a:ext cx="1" cy="664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3" idx="6"/>
              <a:endCxn id="124" idx="3"/>
            </p:cNvCxnSpPr>
            <p:nvPr/>
          </p:nvCxnSpPr>
          <p:spPr>
            <a:xfrm flipV="1">
              <a:off x="1984781" y="1050939"/>
              <a:ext cx="507059" cy="406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2" idx="6"/>
              <a:endCxn id="124" idx="1"/>
            </p:cNvCxnSpPr>
            <p:nvPr/>
          </p:nvCxnSpPr>
          <p:spPr>
            <a:xfrm>
              <a:off x="1984782" y="550727"/>
              <a:ext cx="507058" cy="3284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0" idx="5"/>
              <a:endCxn id="123" idx="1"/>
            </p:cNvCxnSpPr>
            <p:nvPr/>
          </p:nvCxnSpPr>
          <p:spPr>
            <a:xfrm>
              <a:off x="1087199" y="636601"/>
              <a:ext cx="690265" cy="735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11306" y="44839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6/6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01093" y="1151563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5/7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55924" y="760801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178029" y="214876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6/9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75901" y="1381152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2/2</a:t>
              </a:r>
              <a:endParaRPr lang="en-US" dirty="0"/>
            </a:p>
          </p:txBody>
        </p:sp>
        <p:cxnSp>
          <p:nvCxnSpPr>
            <p:cNvPr id="140" name="Straight Arrow Connector 139"/>
            <p:cNvCxnSpPr>
              <a:stCxn id="121" idx="0"/>
              <a:endCxn id="120" idx="4"/>
            </p:cNvCxnSpPr>
            <p:nvPr/>
          </p:nvCxnSpPr>
          <p:spPr>
            <a:xfrm flipV="1">
              <a:off x="1001326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28479" y="77694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3/3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108959" y="507398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3/4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41133" y="1049006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784761" y="780399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18559" y="40154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6/7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142374" y="113013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5/6</a:t>
              </a:r>
              <a:endParaRPr lang="en-US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2943225" y="78581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graph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943225" y="2172224"/>
            <a:ext cx="15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Residual graph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55098" y="2009765"/>
            <a:ext cx="435620" cy="37608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109790" y="2000238"/>
            <a:ext cx="619126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971803" y="2009764"/>
            <a:ext cx="507058" cy="32846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00033" y="19178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028557" y="20931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78570" y="2433467"/>
            <a:ext cx="435620" cy="36863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119009" y="2878621"/>
            <a:ext cx="619125" cy="952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942494" y="2394098"/>
            <a:ext cx="507059" cy="40673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87491" y="23124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5246" y="233822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214688" y="152089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Flow = 11 </a:t>
            </a:r>
            <a:endParaRPr lang="en-US" b="1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055370" y="2081213"/>
            <a:ext cx="690265" cy="73519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79898" y="21762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45588" y="2509987"/>
            <a:ext cx="435620" cy="3686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03781" y="255483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max-flow: Ford-Fulkerson</a:t>
            </a:r>
          </a:p>
        </p:txBody>
      </p:sp>
      <p:sp>
        <p:nvSpPr>
          <p:cNvPr id="76" name="Oval 75"/>
          <p:cNvSpPr/>
          <p:nvPr/>
        </p:nvSpPr>
        <p:spPr>
          <a:xfrm>
            <a:off x="238271" y="2302670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81208" y="184070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81208" y="275717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743221" y="1840706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743220" y="2747652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457596" y="2255045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1124095" y="1938335"/>
            <a:ext cx="619126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64548" y="2083594"/>
            <a:ext cx="0" cy="6735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8" idx="7"/>
            <a:endCxn id="79" idx="3"/>
          </p:cNvCxnSpPr>
          <p:nvPr/>
        </p:nvCxnSpPr>
        <p:spPr>
          <a:xfrm flipV="1">
            <a:off x="1088525" y="2048023"/>
            <a:ext cx="690266" cy="74472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0" idx="0"/>
            <a:endCxn id="79" idx="4"/>
          </p:cNvCxnSpPr>
          <p:nvPr/>
        </p:nvCxnSpPr>
        <p:spPr>
          <a:xfrm flipV="1">
            <a:off x="1864664" y="2083593"/>
            <a:ext cx="1" cy="6640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6"/>
            <a:endCxn id="81" idx="3"/>
          </p:cNvCxnSpPr>
          <p:nvPr/>
        </p:nvCxnSpPr>
        <p:spPr>
          <a:xfrm flipV="1">
            <a:off x="1986107" y="2462362"/>
            <a:ext cx="507059" cy="4067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05160" y="1938335"/>
            <a:ext cx="507058" cy="32846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7" idx="5"/>
            <a:endCxn id="80" idx="1"/>
          </p:cNvCxnSpPr>
          <p:nvPr/>
        </p:nvCxnSpPr>
        <p:spPr>
          <a:xfrm>
            <a:off x="1088525" y="2048024"/>
            <a:ext cx="690265" cy="735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57369" y="19179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48876" y="21762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284141" y="16215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277250" y="277828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148389" y="19283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218667" y="24175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786087" y="219182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172278" y="18129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177041" y="25415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22656" y="214876"/>
            <a:ext cx="2462212" cy="1535608"/>
            <a:chOff x="236945" y="214876"/>
            <a:chExt cx="2462212" cy="1535608"/>
          </a:xfrm>
        </p:grpSpPr>
        <p:sp>
          <p:nvSpPr>
            <p:cNvPr id="119" name="Oval 118"/>
            <p:cNvSpPr/>
            <p:nvPr/>
          </p:nvSpPr>
          <p:spPr>
            <a:xfrm>
              <a:off x="236945" y="891247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879882" y="42928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879882" y="134575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741895" y="429283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741894" y="1336229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2456270" y="843622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Arrow Connector 124"/>
            <p:cNvCxnSpPr>
              <a:stCxn id="119" idx="7"/>
              <a:endCxn id="120" idx="2"/>
            </p:cNvCxnSpPr>
            <p:nvPr/>
          </p:nvCxnSpPr>
          <p:spPr>
            <a:xfrm flipV="1">
              <a:off x="444262" y="550728"/>
              <a:ext cx="435620" cy="3760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9" idx="5"/>
              <a:endCxn id="121" idx="2"/>
            </p:cNvCxnSpPr>
            <p:nvPr/>
          </p:nvCxnSpPr>
          <p:spPr>
            <a:xfrm>
              <a:off x="444262" y="1098564"/>
              <a:ext cx="435620" cy="3686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6"/>
              <a:endCxn id="122" idx="2"/>
            </p:cNvCxnSpPr>
            <p:nvPr/>
          </p:nvCxnSpPr>
          <p:spPr>
            <a:xfrm flipV="1">
              <a:off x="1122769" y="550727"/>
              <a:ext cx="61912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1" idx="6"/>
              <a:endCxn id="123" idx="2"/>
            </p:cNvCxnSpPr>
            <p:nvPr/>
          </p:nvCxnSpPr>
          <p:spPr>
            <a:xfrm flipV="1">
              <a:off x="1122769" y="1457673"/>
              <a:ext cx="619125" cy="95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963222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1" idx="7"/>
              <a:endCxn id="122" idx="3"/>
            </p:cNvCxnSpPr>
            <p:nvPr/>
          </p:nvCxnSpPr>
          <p:spPr>
            <a:xfrm flipV="1">
              <a:off x="1087199" y="636600"/>
              <a:ext cx="690266" cy="744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3" idx="0"/>
              <a:endCxn id="122" idx="4"/>
            </p:cNvCxnSpPr>
            <p:nvPr/>
          </p:nvCxnSpPr>
          <p:spPr>
            <a:xfrm flipV="1">
              <a:off x="1863338" y="672170"/>
              <a:ext cx="1" cy="664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3" idx="6"/>
              <a:endCxn id="124" idx="3"/>
            </p:cNvCxnSpPr>
            <p:nvPr/>
          </p:nvCxnSpPr>
          <p:spPr>
            <a:xfrm flipV="1">
              <a:off x="1984781" y="1050939"/>
              <a:ext cx="507059" cy="406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2" idx="6"/>
              <a:endCxn id="124" idx="1"/>
            </p:cNvCxnSpPr>
            <p:nvPr/>
          </p:nvCxnSpPr>
          <p:spPr>
            <a:xfrm>
              <a:off x="1984782" y="550727"/>
              <a:ext cx="507058" cy="3284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0" idx="5"/>
              <a:endCxn id="123" idx="1"/>
            </p:cNvCxnSpPr>
            <p:nvPr/>
          </p:nvCxnSpPr>
          <p:spPr>
            <a:xfrm>
              <a:off x="1087199" y="636601"/>
              <a:ext cx="690265" cy="735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11306" y="44839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6/6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01093" y="1151563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5/7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55924" y="760801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178029" y="214876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6/9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75901" y="1381152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2/2</a:t>
              </a:r>
              <a:endParaRPr lang="en-US" dirty="0"/>
            </a:p>
          </p:txBody>
        </p:sp>
        <p:cxnSp>
          <p:nvCxnSpPr>
            <p:cNvPr id="140" name="Straight Arrow Connector 139"/>
            <p:cNvCxnSpPr>
              <a:stCxn id="121" idx="0"/>
              <a:endCxn id="120" idx="4"/>
            </p:cNvCxnSpPr>
            <p:nvPr/>
          </p:nvCxnSpPr>
          <p:spPr>
            <a:xfrm flipV="1">
              <a:off x="1001326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28479" y="77694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3/3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108959" y="507398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3/4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41133" y="1049006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784761" y="780399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18559" y="40154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6/7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142374" y="113013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5/6</a:t>
              </a:r>
              <a:endParaRPr lang="en-US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2943225" y="78581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graph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943225" y="2172224"/>
            <a:ext cx="15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Residual graph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55098" y="2009765"/>
            <a:ext cx="435620" cy="37608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109790" y="2000238"/>
            <a:ext cx="619126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971803" y="2009764"/>
            <a:ext cx="507058" cy="32846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00033" y="19178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028557" y="20931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78570" y="2433467"/>
            <a:ext cx="435620" cy="36863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119009" y="2878621"/>
            <a:ext cx="619125" cy="952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942494" y="2394098"/>
            <a:ext cx="507059" cy="40673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87491" y="23124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5246" y="233822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214688" y="152089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Flow = 11 </a:t>
            </a:r>
            <a:endParaRPr lang="en-US" b="1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055370" y="2081213"/>
            <a:ext cx="690265" cy="73519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79898" y="21762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45588" y="2509987"/>
            <a:ext cx="435620" cy="3686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03781" y="255483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max-flow: Ford-Fulkerson</a:t>
            </a:r>
          </a:p>
        </p:txBody>
      </p:sp>
      <p:sp>
        <p:nvSpPr>
          <p:cNvPr id="76" name="Oval 75"/>
          <p:cNvSpPr/>
          <p:nvPr/>
        </p:nvSpPr>
        <p:spPr>
          <a:xfrm>
            <a:off x="238271" y="2302670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81208" y="184070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81208" y="275717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743221" y="1840706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743220" y="2747652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457596" y="2255045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1124095" y="1938335"/>
            <a:ext cx="619126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64548" y="2083594"/>
            <a:ext cx="0" cy="6735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8" idx="7"/>
            <a:endCxn id="79" idx="3"/>
          </p:cNvCxnSpPr>
          <p:nvPr/>
        </p:nvCxnSpPr>
        <p:spPr>
          <a:xfrm flipV="1">
            <a:off x="1088525" y="2048023"/>
            <a:ext cx="690266" cy="74472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0" idx="0"/>
            <a:endCxn id="79" idx="4"/>
          </p:cNvCxnSpPr>
          <p:nvPr/>
        </p:nvCxnSpPr>
        <p:spPr>
          <a:xfrm flipV="1">
            <a:off x="1864664" y="2083593"/>
            <a:ext cx="1" cy="6640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6"/>
            <a:endCxn id="81" idx="3"/>
          </p:cNvCxnSpPr>
          <p:nvPr/>
        </p:nvCxnSpPr>
        <p:spPr>
          <a:xfrm flipV="1">
            <a:off x="1986107" y="2462362"/>
            <a:ext cx="507059" cy="4067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7" idx="5"/>
            <a:endCxn id="80" idx="1"/>
          </p:cNvCxnSpPr>
          <p:nvPr/>
        </p:nvCxnSpPr>
        <p:spPr>
          <a:xfrm>
            <a:off x="1088525" y="2048024"/>
            <a:ext cx="690265" cy="735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57369" y="19179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48876" y="21762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284141" y="16215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277250" y="277828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148389" y="19283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218667" y="24175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786087" y="219182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177041" y="25415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22656" y="214876"/>
            <a:ext cx="2462212" cy="1535608"/>
            <a:chOff x="236945" y="214876"/>
            <a:chExt cx="2462212" cy="1535608"/>
          </a:xfrm>
        </p:grpSpPr>
        <p:sp>
          <p:nvSpPr>
            <p:cNvPr id="119" name="Oval 118"/>
            <p:cNvSpPr/>
            <p:nvPr/>
          </p:nvSpPr>
          <p:spPr>
            <a:xfrm>
              <a:off x="236945" y="891247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879882" y="42928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879882" y="1345754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741895" y="429283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741894" y="1336229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2456270" y="843622"/>
              <a:ext cx="242887" cy="242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Arrow Connector 124"/>
            <p:cNvCxnSpPr>
              <a:stCxn id="119" idx="7"/>
              <a:endCxn id="120" idx="2"/>
            </p:cNvCxnSpPr>
            <p:nvPr/>
          </p:nvCxnSpPr>
          <p:spPr>
            <a:xfrm flipV="1">
              <a:off x="444262" y="550728"/>
              <a:ext cx="435620" cy="3760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9" idx="5"/>
              <a:endCxn id="121" idx="2"/>
            </p:cNvCxnSpPr>
            <p:nvPr/>
          </p:nvCxnSpPr>
          <p:spPr>
            <a:xfrm>
              <a:off x="444262" y="1098564"/>
              <a:ext cx="435620" cy="3686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6"/>
              <a:endCxn id="122" idx="2"/>
            </p:cNvCxnSpPr>
            <p:nvPr/>
          </p:nvCxnSpPr>
          <p:spPr>
            <a:xfrm flipV="1">
              <a:off x="1122769" y="550727"/>
              <a:ext cx="61912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1" idx="6"/>
              <a:endCxn id="123" idx="2"/>
            </p:cNvCxnSpPr>
            <p:nvPr/>
          </p:nvCxnSpPr>
          <p:spPr>
            <a:xfrm flipV="1">
              <a:off x="1122769" y="1457673"/>
              <a:ext cx="619125" cy="95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963222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1" idx="7"/>
              <a:endCxn id="122" idx="3"/>
            </p:cNvCxnSpPr>
            <p:nvPr/>
          </p:nvCxnSpPr>
          <p:spPr>
            <a:xfrm flipV="1">
              <a:off x="1087199" y="636600"/>
              <a:ext cx="690266" cy="744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3" idx="0"/>
              <a:endCxn id="122" idx="4"/>
            </p:cNvCxnSpPr>
            <p:nvPr/>
          </p:nvCxnSpPr>
          <p:spPr>
            <a:xfrm flipV="1">
              <a:off x="1863338" y="672170"/>
              <a:ext cx="1" cy="664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3" idx="6"/>
              <a:endCxn id="124" idx="3"/>
            </p:cNvCxnSpPr>
            <p:nvPr/>
          </p:nvCxnSpPr>
          <p:spPr>
            <a:xfrm flipV="1">
              <a:off x="1984781" y="1050939"/>
              <a:ext cx="507059" cy="406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2" idx="6"/>
              <a:endCxn id="124" idx="1"/>
            </p:cNvCxnSpPr>
            <p:nvPr/>
          </p:nvCxnSpPr>
          <p:spPr>
            <a:xfrm>
              <a:off x="1984782" y="550727"/>
              <a:ext cx="507058" cy="3284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0" idx="5"/>
              <a:endCxn id="123" idx="1"/>
            </p:cNvCxnSpPr>
            <p:nvPr/>
          </p:nvCxnSpPr>
          <p:spPr>
            <a:xfrm>
              <a:off x="1087199" y="636601"/>
              <a:ext cx="690265" cy="735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11306" y="44839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6/6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01093" y="1151563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6/7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55924" y="760801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178029" y="214876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6/9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75901" y="1381152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2/2</a:t>
              </a:r>
              <a:endParaRPr lang="en-US" dirty="0"/>
            </a:p>
          </p:txBody>
        </p:sp>
        <p:cxnSp>
          <p:nvCxnSpPr>
            <p:cNvPr id="140" name="Straight Arrow Connector 139"/>
            <p:cNvCxnSpPr>
              <a:stCxn id="121" idx="0"/>
              <a:endCxn id="120" idx="4"/>
            </p:cNvCxnSpPr>
            <p:nvPr/>
          </p:nvCxnSpPr>
          <p:spPr>
            <a:xfrm flipV="1">
              <a:off x="1001326" y="672171"/>
              <a:ext cx="0" cy="673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28479" y="77694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3/3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108959" y="507398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3/4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41133" y="1049006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1/1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784761" y="780399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18559" y="401541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7/7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142374" y="113013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5/6</a:t>
              </a:r>
              <a:endParaRPr lang="en-US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2943225" y="78581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graph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943225" y="2172224"/>
            <a:ext cx="15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Residual graph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55098" y="2009765"/>
            <a:ext cx="435620" cy="37608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109790" y="2000238"/>
            <a:ext cx="619126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971803" y="2009764"/>
            <a:ext cx="507058" cy="32846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00033" y="19178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033320" y="20503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78570" y="2433467"/>
            <a:ext cx="435620" cy="3686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119009" y="2878621"/>
            <a:ext cx="619125" cy="952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942494" y="2394098"/>
            <a:ext cx="507059" cy="40673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87491" y="23124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5246" y="23382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214688" y="152089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Flow = 12 </a:t>
            </a:r>
            <a:endParaRPr lang="en-US" b="1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055370" y="2081213"/>
            <a:ext cx="690265" cy="73519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79898" y="21762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45588" y="2509987"/>
            <a:ext cx="435620" cy="3686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03781" y="255483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max-flow: Ford-Fulkerson</a:t>
            </a:r>
          </a:p>
        </p:txBody>
      </p:sp>
      <p:sp>
        <p:nvSpPr>
          <p:cNvPr id="85" name="Oval 84"/>
          <p:cNvSpPr/>
          <p:nvPr/>
        </p:nvSpPr>
        <p:spPr>
          <a:xfrm>
            <a:off x="2058155" y="2422350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2701092" y="196038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2701092" y="2876857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3563105" y="1960386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3563104" y="2867332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4277480" y="2374725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2943979" y="2058015"/>
            <a:ext cx="619126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784432" y="2203274"/>
            <a:ext cx="0" cy="67358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9" idx="7"/>
            <a:endCxn id="90" idx="3"/>
          </p:cNvCxnSpPr>
          <p:nvPr/>
        </p:nvCxnSpPr>
        <p:spPr>
          <a:xfrm flipV="1">
            <a:off x="2908409" y="2167703"/>
            <a:ext cx="690266" cy="7447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2" idx="0"/>
            <a:endCxn id="90" idx="4"/>
          </p:cNvCxnSpPr>
          <p:nvPr/>
        </p:nvCxnSpPr>
        <p:spPr>
          <a:xfrm flipV="1">
            <a:off x="3684548" y="2203273"/>
            <a:ext cx="1" cy="6640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2" idx="6"/>
            <a:endCxn id="94" idx="3"/>
          </p:cNvCxnSpPr>
          <p:nvPr/>
        </p:nvCxnSpPr>
        <p:spPr>
          <a:xfrm flipV="1">
            <a:off x="3805991" y="2582042"/>
            <a:ext cx="507059" cy="4067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825044" y="2058015"/>
            <a:ext cx="507058" cy="3284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8" idx="5"/>
            <a:endCxn id="92" idx="1"/>
          </p:cNvCxnSpPr>
          <p:nvPr/>
        </p:nvCxnSpPr>
        <p:spPr>
          <a:xfrm>
            <a:off x="2908409" y="2167704"/>
            <a:ext cx="690265" cy="73519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277253" y="20375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2568760" y="2295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097134" y="289796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2968273" y="20480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038551" y="25372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3605971" y="231150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3992162" y="19326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3996925" y="26612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2274982" y="2129445"/>
            <a:ext cx="435620" cy="37608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2929674" y="2119918"/>
            <a:ext cx="619126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3791687" y="2129444"/>
            <a:ext cx="507058" cy="32846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119917" y="20375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848441" y="22128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2298454" y="2553147"/>
            <a:ext cx="435620" cy="3686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2938893" y="2998301"/>
            <a:ext cx="619125" cy="952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3762378" y="2513778"/>
            <a:ext cx="507059" cy="4067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3807375" y="243211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405130" y="245790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2875254" y="2200893"/>
            <a:ext cx="690265" cy="73519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899782" y="229590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2265472" y="2629667"/>
            <a:ext cx="435620" cy="3686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223665" y="267451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75" y="205454"/>
            <a:ext cx="4373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How to choose the augmented path?</a:t>
            </a:r>
          </a:p>
          <a:p>
            <a:endParaRPr lang="en-US" sz="1600" dirty="0"/>
          </a:p>
          <a:p>
            <a:r>
              <a:rPr lang="en-US" sz="1600" b="1" dirty="0" smtClean="0"/>
              <a:t>“Thickest” path: </a:t>
            </a:r>
            <a:r>
              <a:rPr lang="en-US" sz="1600" dirty="0" smtClean="0"/>
              <a:t>Ford-Fulkerson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O(FE) – </a:t>
            </a:r>
            <a:r>
              <a:rPr lang="en-US" sz="1600" dirty="0" err="1" smtClean="0"/>
              <a:t>pseudopolynomial</a:t>
            </a:r>
            <a:r>
              <a:rPr lang="en-US" sz="1600" dirty="0" smtClean="0"/>
              <a:t> complexity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1600" b="1" dirty="0" smtClean="0"/>
              <a:t>“Shortest” path: </a:t>
            </a:r>
            <a:r>
              <a:rPr lang="en-US" sz="1600" dirty="0" smtClean="0"/>
              <a:t>Edmonds-Karp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O(VE</a:t>
            </a:r>
            <a:r>
              <a:rPr lang="en-US" sz="2000" baseline="30000" dirty="0" smtClean="0"/>
              <a:t>2</a:t>
            </a:r>
            <a:r>
              <a:rPr lang="en-US" sz="1600" dirty="0" smtClean="0"/>
              <a:t>) – polynomial complexity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1600" b="1" dirty="0" smtClean="0"/>
              <a:t>Current best: </a:t>
            </a:r>
            <a:r>
              <a:rPr lang="en-US" sz="1600" dirty="0" smtClean="0"/>
              <a:t>O(VE)</a:t>
            </a:r>
          </a:p>
        </p:txBody>
      </p:sp>
    </p:spTree>
    <p:extLst>
      <p:ext uri="{BB962C8B-B14F-4D97-AF65-F5344CB8AC3E}">
        <p14:creationId xmlns:p14="http://schemas.microsoft.com/office/powerpoint/2010/main" val="11304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simplex for  min-cost flow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6257" y="203788"/>
            <a:ext cx="3389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Min-cost flow (</a:t>
            </a:r>
            <a:r>
              <a:rPr lang="en-US" sz="1600" i="1" dirty="0" err="1" smtClean="0"/>
              <a:t>uncapacitated</a:t>
            </a:r>
            <a:r>
              <a:rPr lang="en-US" sz="1600" dirty="0" smtClean="0"/>
              <a:t> version):</a:t>
            </a:r>
            <a:endParaRPr lang="en-US" sz="1600" dirty="0"/>
          </a:p>
        </p:txBody>
      </p:sp>
      <p:sp>
        <p:nvSpPr>
          <p:cNvPr id="4" name="Oval 3"/>
          <p:cNvSpPr/>
          <p:nvPr/>
        </p:nvSpPr>
        <p:spPr>
          <a:xfrm>
            <a:off x="100839" y="1091387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5952" y="525459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3442" y="1201909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8376" y="1801904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69454" y="525459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12863" y="1203255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05912" y="1855684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09711" y="2112393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17116" y="1208836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4"/>
            <a:endCxn id="6" idx="0"/>
          </p:cNvCxnSpPr>
          <p:nvPr/>
        </p:nvCxnSpPr>
        <p:spPr>
          <a:xfrm>
            <a:off x="829494" y="652543"/>
            <a:ext cx="7491" cy="54936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8" idx="2"/>
          </p:cNvCxnSpPr>
          <p:nvPr/>
        </p:nvCxnSpPr>
        <p:spPr>
          <a:xfrm>
            <a:off x="893036" y="589001"/>
            <a:ext cx="876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4" idx="7"/>
          </p:cNvCxnSpPr>
          <p:nvPr/>
        </p:nvCxnSpPr>
        <p:spPr>
          <a:xfrm flipH="1">
            <a:off x="209311" y="589001"/>
            <a:ext cx="556640" cy="52099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7" idx="1"/>
          </p:cNvCxnSpPr>
          <p:nvPr/>
        </p:nvCxnSpPr>
        <p:spPr>
          <a:xfrm>
            <a:off x="164381" y="1218471"/>
            <a:ext cx="182607" cy="60204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12" idx="7"/>
          </p:cNvCxnSpPr>
          <p:nvPr/>
        </p:nvCxnSpPr>
        <p:spPr>
          <a:xfrm flipH="1">
            <a:off x="1525589" y="652543"/>
            <a:ext cx="307408" cy="57490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9" idx="0"/>
          </p:cNvCxnSpPr>
          <p:nvPr/>
        </p:nvCxnSpPr>
        <p:spPr>
          <a:xfrm>
            <a:off x="1877927" y="633931"/>
            <a:ext cx="398478" cy="56932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10" idx="7"/>
          </p:cNvCxnSpPr>
          <p:nvPr/>
        </p:nvCxnSpPr>
        <p:spPr>
          <a:xfrm flipH="1">
            <a:off x="1814385" y="1330339"/>
            <a:ext cx="462021" cy="54395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  <a:endCxn id="10" idx="3"/>
          </p:cNvCxnSpPr>
          <p:nvPr/>
        </p:nvCxnSpPr>
        <p:spPr>
          <a:xfrm flipV="1">
            <a:off x="1236796" y="1964156"/>
            <a:ext cx="487728" cy="21177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5"/>
            <a:endCxn id="11" idx="2"/>
          </p:cNvCxnSpPr>
          <p:nvPr/>
        </p:nvCxnSpPr>
        <p:spPr>
          <a:xfrm>
            <a:off x="436849" y="1910377"/>
            <a:ext cx="672862" cy="2655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10" idx="1"/>
          </p:cNvCxnSpPr>
          <p:nvPr/>
        </p:nvCxnSpPr>
        <p:spPr>
          <a:xfrm>
            <a:off x="1480659" y="1335920"/>
            <a:ext cx="243864" cy="538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7" idx="7"/>
          </p:cNvCxnSpPr>
          <p:nvPr/>
        </p:nvCxnSpPr>
        <p:spPr>
          <a:xfrm flipH="1">
            <a:off x="436849" y="1310382"/>
            <a:ext cx="355205" cy="51013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6" idx="2"/>
          </p:cNvCxnSpPr>
          <p:nvPr/>
        </p:nvCxnSpPr>
        <p:spPr>
          <a:xfrm>
            <a:off x="209311" y="1199860"/>
            <a:ext cx="564131" cy="655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2"/>
            <a:endCxn id="6" idx="6"/>
          </p:cNvCxnSpPr>
          <p:nvPr/>
        </p:nvCxnSpPr>
        <p:spPr>
          <a:xfrm flipH="1" flipV="1">
            <a:off x="900527" y="1265452"/>
            <a:ext cx="516590" cy="69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6" idx="5"/>
          </p:cNvCxnSpPr>
          <p:nvPr/>
        </p:nvCxnSpPr>
        <p:spPr>
          <a:xfrm flipH="1" flipV="1">
            <a:off x="881915" y="1310382"/>
            <a:ext cx="823997" cy="6088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0"/>
            <a:endCxn id="6" idx="4"/>
          </p:cNvCxnSpPr>
          <p:nvPr/>
        </p:nvCxnSpPr>
        <p:spPr>
          <a:xfrm flipH="1" flipV="1">
            <a:off x="836985" y="1328993"/>
            <a:ext cx="336269" cy="7834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5" idx="5"/>
          </p:cNvCxnSpPr>
          <p:nvPr/>
        </p:nvCxnSpPr>
        <p:spPr>
          <a:xfrm flipH="1" flipV="1">
            <a:off x="874424" y="633931"/>
            <a:ext cx="1357050" cy="58793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4"/>
            <a:endCxn id="11" idx="7"/>
          </p:cNvCxnSpPr>
          <p:nvPr/>
        </p:nvCxnSpPr>
        <p:spPr>
          <a:xfrm flipH="1">
            <a:off x="1218184" y="1335920"/>
            <a:ext cx="262475" cy="79508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32438" y="1801904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769455" y="523026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/>
              <p14:cNvContentPartPr/>
              <p14:nvPr/>
            </p14:nvContentPartPr>
            <p14:xfrm>
              <a:off x="2445930" y="1268146"/>
              <a:ext cx="56520" cy="8388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44857" y="1265615"/>
                <a:ext cx="58666" cy="88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/>
              <p14:cNvContentPartPr/>
              <p14:nvPr/>
            </p14:nvContentPartPr>
            <p14:xfrm>
              <a:off x="2550690" y="1334746"/>
              <a:ext cx="11160" cy="176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49610" y="1332982"/>
                <a:ext cx="12600" cy="21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/>
              <p14:cNvContentPartPr/>
              <p14:nvPr/>
            </p14:nvContentPartPr>
            <p14:xfrm>
              <a:off x="2614410" y="1205866"/>
              <a:ext cx="51480" cy="14868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12970" y="1203346"/>
                <a:ext cx="536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/>
              <p14:cNvContentPartPr/>
              <p14:nvPr/>
            </p14:nvContentPartPr>
            <p14:xfrm>
              <a:off x="2573730" y="1268866"/>
              <a:ext cx="91800" cy="133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72650" y="1266346"/>
                <a:ext cx="93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/>
              <p14:cNvContentPartPr/>
              <p14:nvPr/>
            </p14:nvContentPartPr>
            <p14:xfrm>
              <a:off x="2741850" y="1274266"/>
              <a:ext cx="2520" cy="1800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40905" y="1271795"/>
                <a:ext cx="4725" cy="20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/>
              <p14:cNvContentPartPr/>
              <p14:nvPr/>
            </p14:nvContentPartPr>
            <p14:xfrm>
              <a:off x="2740410" y="1345546"/>
              <a:ext cx="3960" cy="39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9330" y="1343386"/>
                <a:ext cx="5760" cy="8640"/>
              </a:xfrm>
              <a:prstGeom prst="rect">
                <a:avLst/>
              </a:prstGeom>
            </p:spPr>
          </p:pic>
        </mc:Fallback>
      </mc:AlternateContent>
      <p:sp>
        <p:nvSpPr>
          <p:cNvPr id="96" name="Oval 95"/>
          <p:cNvSpPr/>
          <p:nvPr/>
        </p:nvSpPr>
        <p:spPr>
          <a:xfrm>
            <a:off x="2217449" y="1199860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710237" y="1855358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73443" y="1197057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/>
              <p14:cNvContentPartPr/>
              <p14:nvPr/>
            </p14:nvContentPartPr>
            <p14:xfrm>
              <a:off x="2929727" y="787860"/>
              <a:ext cx="112680" cy="10656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28282" y="785331"/>
                <a:ext cx="114486" cy="111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6" name="Ink 105"/>
              <p14:cNvContentPartPr/>
              <p14:nvPr/>
            </p14:nvContentPartPr>
            <p14:xfrm>
              <a:off x="3092447" y="751860"/>
              <a:ext cx="14040" cy="6048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91367" y="749700"/>
                <a:ext cx="162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7" name="Ink 106"/>
              <p14:cNvContentPartPr/>
              <p14:nvPr/>
            </p14:nvContentPartPr>
            <p14:xfrm>
              <a:off x="3057887" y="750780"/>
              <a:ext cx="108720" cy="648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56803" y="750060"/>
                <a:ext cx="110887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8" name="Ink 107"/>
              <p14:cNvContentPartPr/>
              <p14:nvPr/>
            </p14:nvContentPartPr>
            <p14:xfrm>
              <a:off x="3193967" y="690300"/>
              <a:ext cx="105840" cy="2739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92527" y="687780"/>
                <a:ext cx="1083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9" name="Ink 108"/>
              <p14:cNvContentPartPr/>
              <p14:nvPr/>
            </p14:nvContentPartPr>
            <p14:xfrm>
              <a:off x="3173087" y="851580"/>
              <a:ext cx="90360" cy="1836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72007" y="850140"/>
                <a:ext cx="921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0" name="Ink 109"/>
              <p14:cNvContentPartPr/>
              <p14:nvPr/>
            </p14:nvContentPartPr>
            <p14:xfrm>
              <a:off x="3428327" y="613980"/>
              <a:ext cx="115560" cy="5976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27247" y="611460"/>
                <a:ext cx="1180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1" name="Ink 110"/>
              <p14:cNvContentPartPr/>
              <p14:nvPr/>
            </p14:nvContentPartPr>
            <p14:xfrm>
              <a:off x="3450287" y="646020"/>
              <a:ext cx="100080" cy="6012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49211" y="645662"/>
                <a:ext cx="101515" cy="6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2" name="Ink 111"/>
              <p14:cNvContentPartPr/>
              <p14:nvPr/>
            </p14:nvContentPartPr>
            <p14:xfrm>
              <a:off x="3607247" y="455220"/>
              <a:ext cx="243720" cy="2358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05807" y="452700"/>
                <a:ext cx="2466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3" name="Ink 112"/>
              <p14:cNvContentPartPr/>
              <p14:nvPr/>
            </p14:nvContentPartPr>
            <p14:xfrm>
              <a:off x="3662327" y="780660"/>
              <a:ext cx="21960" cy="4176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61247" y="778500"/>
                <a:ext cx="23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4" name="Ink 113"/>
              <p14:cNvContentPartPr/>
              <p14:nvPr/>
            </p14:nvContentPartPr>
            <p14:xfrm>
              <a:off x="3659807" y="741420"/>
              <a:ext cx="18000" cy="2268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58748" y="739225"/>
                <a:ext cx="19412" cy="25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5" name="Ink 114"/>
              <p14:cNvContentPartPr/>
              <p14:nvPr/>
            </p14:nvContentPartPr>
            <p14:xfrm>
              <a:off x="3687527" y="806580"/>
              <a:ext cx="27360" cy="4428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87172" y="804780"/>
                <a:ext cx="28781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6" name="Ink 115"/>
              <p14:cNvContentPartPr/>
              <p14:nvPr/>
            </p14:nvContentPartPr>
            <p14:xfrm>
              <a:off x="3722807" y="787500"/>
              <a:ext cx="49680" cy="13356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22082" y="784980"/>
                <a:ext cx="51856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7" name="Ink 116"/>
              <p14:cNvContentPartPr/>
              <p14:nvPr/>
            </p14:nvContentPartPr>
            <p14:xfrm>
              <a:off x="3756287" y="746820"/>
              <a:ext cx="16920" cy="1116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55207" y="745774"/>
                <a:ext cx="19080" cy="13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8" name="Ink 117"/>
              <p14:cNvContentPartPr/>
              <p14:nvPr/>
            </p14:nvContentPartPr>
            <p14:xfrm>
              <a:off x="3906407" y="538380"/>
              <a:ext cx="88200" cy="12420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04967" y="535860"/>
                <a:ext cx="90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9" name="Ink 118"/>
              <p14:cNvContentPartPr/>
              <p14:nvPr/>
            </p14:nvContentPartPr>
            <p14:xfrm>
              <a:off x="4028807" y="672660"/>
              <a:ext cx="20160" cy="3492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27746" y="670500"/>
                <a:ext cx="21575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0" name="Ink 119"/>
              <p14:cNvContentPartPr/>
              <p14:nvPr/>
            </p14:nvContentPartPr>
            <p14:xfrm>
              <a:off x="4022327" y="625860"/>
              <a:ext cx="16200" cy="1944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21247" y="623340"/>
                <a:ext cx="183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1" name="Ink 120"/>
              <p14:cNvContentPartPr/>
              <p14:nvPr/>
            </p14:nvContentPartPr>
            <p14:xfrm>
              <a:off x="4070567" y="668700"/>
              <a:ext cx="42480" cy="14328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69487" y="666905"/>
                <a:ext cx="45000" cy="147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2" name="Ink 121"/>
              <p14:cNvContentPartPr/>
              <p14:nvPr/>
            </p14:nvContentPartPr>
            <p14:xfrm>
              <a:off x="4088927" y="633060"/>
              <a:ext cx="12240" cy="1044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87443" y="631620"/>
                <a:ext cx="14836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3" name="Ink 122"/>
              <p14:cNvContentPartPr/>
              <p14:nvPr/>
            </p14:nvContentPartPr>
            <p14:xfrm>
              <a:off x="4181087" y="438660"/>
              <a:ext cx="117720" cy="29736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80727" y="436140"/>
                <a:ext cx="1191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4" name="Ink 123"/>
              <p14:cNvContentPartPr/>
              <p14:nvPr/>
            </p14:nvContentPartPr>
            <p14:xfrm>
              <a:off x="4160927" y="601380"/>
              <a:ext cx="95040" cy="1764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59843" y="598860"/>
                <a:ext cx="97208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5" name="Ink 124"/>
              <p14:cNvContentPartPr/>
              <p14:nvPr/>
            </p14:nvContentPartPr>
            <p14:xfrm>
              <a:off x="4282247" y="665100"/>
              <a:ext cx="12600" cy="3888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80807" y="662580"/>
                <a:ext cx="144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6" name="Ink 125"/>
              <p14:cNvContentPartPr/>
              <p14:nvPr/>
            </p14:nvContentPartPr>
            <p14:xfrm>
              <a:off x="4297007" y="615780"/>
              <a:ext cx="3600" cy="1296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96025" y="613328"/>
                <a:ext cx="5564" cy="16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7" name="Ink 126"/>
              <p14:cNvContentPartPr/>
              <p14:nvPr/>
            </p14:nvContentPartPr>
            <p14:xfrm>
              <a:off x="4284407" y="661860"/>
              <a:ext cx="65520" cy="15552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83327" y="659340"/>
                <a:ext cx="680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8" name="Ink 127"/>
              <p14:cNvContentPartPr/>
              <p14:nvPr/>
            </p14:nvContentPartPr>
            <p14:xfrm>
              <a:off x="4335527" y="623700"/>
              <a:ext cx="14400" cy="1188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334447" y="621101"/>
                <a:ext cx="16560" cy="16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0" name="Ink 129"/>
              <p14:cNvContentPartPr/>
              <p14:nvPr/>
            </p14:nvContentPartPr>
            <p14:xfrm>
              <a:off x="2462503" y="773058"/>
              <a:ext cx="160920" cy="12564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61060" y="770904"/>
                <a:ext cx="162724" cy="130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1" name="Ink 130"/>
              <p14:cNvContentPartPr/>
              <p14:nvPr/>
            </p14:nvContentPartPr>
            <p14:xfrm>
              <a:off x="2661223" y="840738"/>
              <a:ext cx="7200" cy="3384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659783" y="838245"/>
                <a:ext cx="9720" cy="38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2" name="Ink 131"/>
              <p14:cNvContentPartPr/>
              <p14:nvPr/>
            </p14:nvContentPartPr>
            <p14:xfrm>
              <a:off x="2666623" y="801498"/>
              <a:ext cx="9360" cy="828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665930" y="798978"/>
                <a:ext cx="10747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3" name="Ink 132"/>
              <p14:cNvContentPartPr/>
              <p14:nvPr/>
            </p14:nvContentPartPr>
            <p14:xfrm>
              <a:off x="2703703" y="807258"/>
              <a:ext cx="69840" cy="7956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02623" y="804749"/>
                <a:ext cx="72360" cy="84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4" name="Ink 133"/>
              <p14:cNvContentPartPr/>
              <p14:nvPr/>
            </p14:nvContentPartPr>
            <p14:xfrm>
              <a:off x="2607583" y="938658"/>
              <a:ext cx="58680" cy="15156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606134" y="936138"/>
                <a:ext cx="61578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5" name="Ink 134"/>
              <p14:cNvContentPartPr/>
              <p14:nvPr/>
            </p14:nvContentPartPr>
            <p14:xfrm>
              <a:off x="2588863" y="1026858"/>
              <a:ext cx="72720" cy="1512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87423" y="1026498"/>
                <a:ext cx="7452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7" name="Ink 136"/>
              <p14:cNvContentPartPr/>
              <p14:nvPr/>
            </p14:nvContentPartPr>
            <p14:xfrm>
              <a:off x="2864460" y="1204323"/>
              <a:ext cx="90360" cy="21168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63020" y="1202523"/>
                <a:ext cx="92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8" name="Ink 137"/>
              <p14:cNvContentPartPr/>
              <p14:nvPr/>
            </p14:nvContentPartPr>
            <p14:xfrm>
              <a:off x="2942220" y="1205043"/>
              <a:ext cx="21960" cy="21168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941140" y="1202883"/>
                <a:ext cx="23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9" name="Ink 138"/>
              <p14:cNvContentPartPr/>
              <p14:nvPr/>
            </p14:nvContentPartPr>
            <p14:xfrm>
              <a:off x="2895420" y="1349763"/>
              <a:ext cx="74880" cy="432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894340" y="1349043"/>
                <a:ext cx="76320" cy="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0" name="Ink 139"/>
              <p14:cNvContentPartPr/>
              <p14:nvPr/>
            </p14:nvContentPartPr>
            <p14:xfrm>
              <a:off x="3062100" y="1194963"/>
              <a:ext cx="57960" cy="26100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061020" y="1192803"/>
                <a:ext cx="60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1" name="Ink 140"/>
              <p14:cNvContentPartPr/>
              <p14:nvPr/>
            </p14:nvContentPartPr>
            <p14:xfrm>
              <a:off x="3042660" y="1334283"/>
              <a:ext cx="63000" cy="1188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41580" y="1333563"/>
                <a:ext cx="6444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1"/>
              <p14:cNvContentPartPr/>
              <p14:nvPr/>
            </p14:nvContentPartPr>
            <p14:xfrm>
              <a:off x="3210420" y="1306203"/>
              <a:ext cx="62640" cy="432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209700" y="1304043"/>
                <a:ext cx="6444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3" name="Ink 142"/>
              <p14:cNvContentPartPr/>
              <p14:nvPr/>
            </p14:nvContentPartPr>
            <p14:xfrm>
              <a:off x="3207180" y="1347243"/>
              <a:ext cx="68040" cy="468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06460" y="1345083"/>
                <a:ext cx="691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4" name="Ink 143"/>
              <p14:cNvContentPartPr/>
              <p14:nvPr/>
            </p14:nvContentPartPr>
            <p14:xfrm>
              <a:off x="3394020" y="1186323"/>
              <a:ext cx="29160" cy="21492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392940" y="1184163"/>
                <a:ext cx="313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5" name="Ink 144"/>
              <p14:cNvContentPartPr/>
              <p14:nvPr/>
            </p14:nvContentPartPr>
            <p14:xfrm>
              <a:off x="3388620" y="1295763"/>
              <a:ext cx="92880" cy="8676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388620" y="1293603"/>
                <a:ext cx="939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7" name="Ink 146"/>
              <p14:cNvContentPartPr/>
              <p14:nvPr/>
            </p14:nvContentPartPr>
            <p14:xfrm>
              <a:off x="2840003" y="1987576"/>
              <a:ext cx="52920" cy="30816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839643" y="1985056"/>
                <a:ext cx="543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8" name="Ink 147"/>
              <p14:cNvContentPartPr/>
              <p14:nvPr/>
            </p14:nvContentPartPr>
            <p14:xfrm>
              <a:off x="2824523" y="2156776"/>
              <a:ext cx="65160" cy="1008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823443" y="2154256"/>
                <a:ext cx="666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9" name="Ink 148"/>
              <p14:cNvContentPartPr/>
              <p14:nvPr/>
            </p14:nvContentPartPr>
            <p14:xfrm>
              <a:off x="3031523" y="2108176"/>
              <a:ext cx="67320" cy="12384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030443" y="2106376"/>
                <a:ext cx="694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0" name="Ink 149"/>
              <p14:cNvContentPartPr/>
              <p14:nvPr/>
            </p14:nvContentPartPr>
            <p14:xfrm>
              <a:off x="3057083" y="2196376"/>
              <a:ext cx="56160" cy="5652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56003" y="2194936"/>
                <a:ext cx="579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1" name="Ink 150"/>
              <p14:cNvContentPartPr/>
              <p14:nvPr/>
            </p14:nvContentPartPr>
            <p14:xfrm>
              <a:off x="3181643" y="2108176"/>
              <a:ext cx="89640" cy="12420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180923" y="2105656"/>
                <a:ext cx="918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2" name="Ink 151"/>
              <p14:cNvContentPartPr/>
              <p14:nvPr/>
            </p14:nvContentPartPr>
            <p14:xfrm>
              <a:off x="5545380" y="3168843"/>
              <a:ext cx="360" cy="36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44660" y="3167043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3" name="Ink 152"/>
              <p14:cNvContentPartPr/>
              <p14:nvPr/>
            </p14:nvContentPartPr>
            <p14:xfrm>
              <a:off x="2741723" y="1525149"/>
              <a:ext cx="264960" cy="21528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40283" y="1522629"/>
                <a:ext cx="2674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5" name="Ink 154"/>
              <p14:cNvContentPartPr/>
              <p14:nvPr/>
            </p14:nvContentPartPr>
            <p14:xfrm>
              <a:off x="2739203" y="1807389"/>
              <a:ext cx="36000" cy="7704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738123" y="1805229"/>
                <a:ext cx="374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6" name="Ink 155"/>
              <p14:cNvContentPartPr/>
              <p14:nvPr/>
            </p14:nvContentPartPr>
            <p14:xfrm>
              <a:off x="2756123" y="1765989"/>
              <a:ext cx="8640" cy="648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755043" y="1763829"/>
                <a:ext cx="10080" cy="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7" name="Ink 156"/>
              <p14:cNvContentPartPr/>
              <p14:nvPr/>
            </p14:nvContentPartPr>
            <p14:xfrm>
              <a:off x="2814083" y="1786509"/>
              <a:ext cx="65880" cy="9864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813003" y="1784349"/>
                <a:ext cx="680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8" name="Ink 157"/>
              <p14:cNvContentPartPr/>
              <p14:nvPr/>
            </p14:nvContentPartPr>
            <p14:xfrm>
              <a:off x="2828123" y="1837989"/>
              <a:ext cx="57960" cy="1332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827403" y="1836909"/>
                <a:ext cx="5940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9" name="Ink 158"/>
              <p14:cNvContentPartPr/>
              <p14:nvPr/>
            </p14:nvContentPartPr>
            <p14:xfrm>
              <a:off x="2924603" y="1753389"/>
              <a:ext cx="95760" cy="13608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923523" y="1750509"/>
                <a:ext cx="982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0" name="Ink 159"/>
              <p14:cNvContentPartPr/>
              <p14:nvPr/>
            </p14:nvContentPartPr>
            <p14:xfrm>
              <a:off x="3062483" y="1739709"/>
              <a:ext cx="38520" cy="16740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061043" y="1737189"/>
                <a:ext cx="410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1" name="Ink 160"/>
              <p14:cNvContentPartPr/>
              <p14:nvPr/>
            </p14:nvContentPartPr>
            <p14:xfrm>
              <a:off x="3085163" y="1816029"/>
              <a:ext cx="55080" cy="20196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084443" y="1814949"/>
                <a:ext cx="568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62" name="Ink 161"/>
              <p14:cNvContentPartPr/>
              <p14:nvPr/>
            </p14:nvContentPartPr>
            <p14:xfrm>
              <a:off x="3145283" y="1774989"/>
              <a:ext cx="5760" cy="1980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144563" y="1772469"/>
                <a:ext cx="75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63" name="Ink 162"/>
              <p14:cNvContentPartPr/>
              <p14:nvPr/>
            </p14:nvContentPartPr>
            <p14:xfrm>
              <a:off x="3189203" y="1707669"/>
              <a:ext cx="47160" cy="21312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188843" y="1706589"/>
                <a:ext cx="486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65" name="Ink 164"/>
              <p14:cNvContentPartPr/>
              <p14:nvPr/>
            </p14:nvContentPartPr>
            <p14:xfrm>
              <a:off x="3344363" y="1534149"/>
              <a:ext cx="63720" cy="23904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343643" y="1531989"/>
                <a:ext cx="655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6" name="Ink 165"/>
              <p14:cNvContentPartPr/>
              <p14:nvPr/>
            </p14:nvContentPartPr>
            <p14:xfrm>
              <a:off x="3309803" y="1663029"/>
              <a:ext cx="87840" cy="1368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308723" y="1661949"/>
                <a:ext cx="8964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7" name="Ink 166"/>
              <p14:cNvContentPartPr/>
              <p14:nvPr/>
            </p14:nvContentPartPr>
            <p14:xfrm>
              <a:off x="3380003" y="1744389"/>
              <a:ext cx="58680" cy="15372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379283" y="1742229"/>
                <a:ext cx="608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8" name="Ink 167"/>
              <p14:cNvContentPartPr/>
              <p14:nvPr/>
            </p14:nvContentPartPr>
            <p14:xfrm>
              <a:off x="3426803" y="1687149"/>
              <a:ext cx="2520" cy="1512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425723" y="1684989"/>
                <a:ext cx="4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69" name="Ink 168"/>
              <p14:cNvContentPartPr/>
              <p14:nvPr/>
            </p14:nvContentPartPr>
            <p14:xfrm>
              <a:off x="3484043" y="1754829"/>
              <a:ext cx="36000" cy="6660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482603" y="1753029"/>
                <a:ext cx="378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0" name="Ink 169"/>
              <p14:cNvContentPartPr/>
              <p14:nvPr/>
            </p14:nvContentPartPr>
            <p14:xfrm>
              <a:off x="3489803" y="1710909"/>
              <a:ext cx="7560" cy="432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488723" y="1708389"/>
                <a:ext cx="936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1" name="Ink 170"/>
              <p14:cNvContentPartPr/>
              <p14:nvPr/>
            </p14:nvContentPartPr>
            <p14:xfrm>
              <a:off x="3508978" y="1636389"/>
              <a:ext cx="93240" cy="1440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508258" y="1633869"/>
                <a:ext cx="9540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3" name="Ink 172"/>
              <p14:cNvContentPartPr/>
              <p14:nvPr/>
            </p14:nvContentPartPr>
            <p14:xfrm>
              <a:off x="3633068" y="1912149"/>
              <a:ext cx="8280" cy="864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632348" y="1910349"/>
                <a:ext cx="93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74" name="Ink 173"/>
              <p14:cNvContentPartPr/>
              <p14:nvPr/>
            </p14:nvContentPartPr>
            <p14:xfrm>
              <a:off x="3626948" y="1938429"/>
              <a:ext cx="45360" cy="8316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625868" y="1936629"/>
                <a:ext cx="464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75" name="Ink 174"/>
              <p14:cNvContentPartPr/>
              <p14:nvPr/>
            </p14:nvContentPartPr>
            <p14:xfrm>
              <a:off x="3649988" y="1893789"/>
              <a:ext cx="360" cy="684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649268" y="1892349"/>
                <a:ext cx="1800" cy="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76" name="Ink 175"/>
              <p14:cNvContentPartPr/>
              <p14:nvPr/>
            </p14:nvContentPartPr>
            <p14:xfrm>
              <a:off x="3714788" y="1920429"/>
              <a:ext cx="63000" cy="8964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713708" y="1918629"/>
                <a:ext cx="644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77" name="Ink 176"/>
              <p14:cNvContentPartPr/>
              <p14:nvPr/>
            </p14:nvContentPartPr>
            <p14:xfrm>
              <a:off x="3716948" y="1953189"/>
              <a:ext cx="55440" cy="1872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716228" y="1952829"/>
                <a:ext cx="565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78" name="Ink 177"/>
              <p14:cNvContentPartPr/>
              <p14:nvPr/>
            </p14:nvContentPartPr>
            <p14:xfrm>
              <a:off x="3865628" y="1882989"/>
              <a:ext cx="14760" cy="14256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864548" y="1881909"/>
                <a:ext cx="162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79" name="Ink 178"/>
              <p14:cNvContentPartPr/>
              <p14:nvPr/>
            </p14:nvContentPartPr>
            <p14:xfrm>
              <a:off x="3839708" y="1878669"/>
              <a:ext cx="76320" cy="12240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838988" y="1876509"/>
                <a:ext cx="7812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80" name="Ink 179"/>
              <p14:cNvContentPartPr/>
              <p14:nvPr/>
            </p14:nvContentPartPr>
            <p14:xfrm>
              <a:off x="3826388" y="1998909"/>
              <a:ext cx="75600" cy="30240"/>
            </p14:xfrm>
          </p:contentPart>
        </mc:Choice>
        <mc:Fallback xmlns="">
          <p:pic>
            <p:nvPicPr>
              <p:cNvPr id="180" name="Ink 179"/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825668" y="1998189"/>
                <a:ext cx="766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81" name="Ink 180"/>
              <p14:cNvContentPartPr/>
              <p14:nvPr/>
            </p14:nvContentPartPr>
            <p14:xfrm>
              <a:off x="3948788" y="1861029"/>
              <a:ext cx="36720" cy="149400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947708" y="1859229"/>
                <a:ext cx="385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82" name="Ink 181"/>
              <p14:cNvContentPartPr/>
              <p14:nvPr/>
            </p14:nvContentPartPr>
            <p14:xfrm>
              <a:off x="3976508" y="1934829"/>
              <a:ext cx="57600" cy="17136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976508" y="1933749"/>
                <a:ext cx="586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83" name="Ink 182"/>
              <p14:cNvContentPartPr/>
              <p14:nvPr/>
            </p14:nvContentPartPr>
            <p14:xfrm>
              <a:off x="4036988" y="1903869"/>
              <a:ext cx="3960" cy="648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036628" y="1902069"/>
                <a:ext cx="54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84" name="Ink 183"/>
              <p14:cNvContentPartPr/>
              <p14:nvPr/>
            </p14:nvContentPartPr>
            <p14:xfrm>
              <a:off x="4072268" y="1822149"/>
              <a:ext cx="37800" cy="21672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071908" y="1821069"/>
                <a:ext cx="392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85" name="Ink 184"/>
              <p14:cNvContentPartPr/>
              <p14:nvPr/>
            </p14:nvContentPartPr>
            <p14:xfrm>
              <a:off x="3997028" y="1544229"/>
              <a:ext cx="63360" cy="213120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996308" y="1542069"/>
                <a:ext cx="65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86" name="Ink 185"/>
              <p14:cNvContentPartPr/>
              <p14:nvPr/>
            </p14:nvContentPartPr>
            <p14:xfrm>
              <a:off x="3957428" y="1682109"/>
              <a:ext cx="91080" cy="19080"/>
            </p14:xfrm>
          </p:contentPart>
        </mc:Choice>
        <mc:Fallback xmlns="">
          <p:pic>
            <p:nvPicPr>
              <p:cNvPr id="186" name="Ink 185"/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956708" y="1680669"/>
                <a:ext cx="921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87" name="Ink 186"/>
              <p14:cNvContentPartPr/>
              <p14:nvPr/>
            </p14:nvContentPartPr>
            <p14:xfrm>
              <a:off x="4115828" y="1726029"/>
              <a:ext cx="11520" cy="4320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114748" y="1724229"/>
                <a:ext cx="129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88" name="Ink 187"/>
              <p14:cNvContentPartPr/>
              <p14:nvPr/>
            </p14:nvContentPartPr>
            <p14:xfrm>
              <a:off x="4137428" y="1670949"/>
              <a:ext cx="3960" cy="1512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136708" y="1669149"/>
                <a:ext cx="540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89" name="Ink 188"/>
              <p14:cNvContentPartPr/>
              <p14:nvPr/>
            </p14:nvContentPartPr>
            <p14:xfrm>
              <a:off x="4155068" y="1737549"/>
              <a:ext cx="47880" cy="108720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154348" y="1735749"/>
                <a:ext cx="496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90" name="Ink 189"/>
              <p14:cNvContentPartPr/>
              <p14:nvPr/>
            </p14:nvContentPartPr>
            <p14:xfrm>
              <a:off x="4193228" y="1698669"/>
              <a:ext cx="7560" cy="756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192868" y="1696509"/>
                <a:ext cx="900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91" name="Ink 190"/>
              <p14:cNvContentPartPr/>
              <p14:nvPr/>
            </p14:nvContentPartPr>
            <p14:xfrm>
              <a:off x="4233548" y="1605789"/>
              <a:ext cx="61920" cy="8640"/>
            </p14:xfrm>
          </p:contentPart>
        </mc:Choice>
        <mc:Fallback xmlns="">
          <p:pic>
            <p:nvPicPr>
              <p:cNvPr id="191" name="Ink 190"/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232828" y="1603989"/>
                <a:ext cx="6372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92" name="Ink 191"/>
              <p14:cNvContentPartPr/>
              <p14:nvPr/>
            </p14:nvContentPartPr>
            <p14:xfrm>
              <a:off x="4244348" y="1659069"/>
              <a:ext cx="57600" cy="828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243628" y="1657269"/>
                <a:ext cx="5868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93" name="Ink 192"/>
              <p14:cNvContentPartPr/>
              <p14:nvPr/>
            </p14:nvContentPartPr>
            <p14:xfrm>
              <a:off x="4344428" y="1506429"/>
              <a:ext cx="72000" cy="23688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342988" y="1504629"/>
                <a:ext cx="741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96" name="Ink 195"/>
              <p14:cNvContentPartPr/>
              <p14:nvPr/>
            </p14:nvContentPartPr>
            <p14:xfrm>
              <a:off x="4390095" y="1785779"/>
              <a:ext cx="77040" cy="10620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389375" y="1783619"/>
                <a:ext cx="788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97" name="Ink 196"/>
              <p14:cNvContentPartPr/>
              <p14:nvPr/>
            </p14:nvContentPartPr>
            <p14:xfrm>
              <a:off x="4480095" y="1729979"/>
              <a:ext cx="20160" cy="14400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479015" y="1727819"/>
                <a:ext cx="219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98" name="Ink 197"/>
              <p14:cNvContentPartPr/>
              <p14:nvPr/>
            </p14:nvContentPartPr>
            <p14:xfrm>
              <a:off x="4356615" y="1630979"/>
              <a:ext cx="84240" cy="107640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356255" y="1629539"/>
                <a:ext cx="856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00" name="Ink 199"/>
              <p14:cNvContentPartPr/>
              <p14:nvPr/>
            </p14:nvContentPartPr>
            <p14:xfrm>
              <a:off x="3647055" y="1545659"/>
              <a:ext cx="236880" cy="222120"/>
            </p14:xfrm>
          </p:contentPart>
        </mc:Choice>
        <mc:Fallback xmlns="">
          <p:pic>
            <p:nvPicPr>
              <p:cNvPr id="200" name="Ink 199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645975" y="1543499"/>
                <a:ext cx="239040" cy="226800"/>
              </a:xfrm>
              <a:prstGeom prst="rect">
                <a:avLst/>
              </a:prstGeom>
            </p:spPr>
          </p:pic>
        </mc:Fallback>
      </mc:AlternateContent>
      <p:sp>
        <p:nvSpPr>
          <p:cNvPr id="201" name="TextBox 200"/>
          <p:cNvSpPr txBox="1"/>
          <p:nvPr/>
        </p:nvSpPr>
        <p:spPr>
          <a:xfrm>
            <a:off x="135794" y="2249226"/>
            <a:ext cx="3313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This is LP in a standard form!</a:t>
            </a:r>
          </a:p>
          <a:p>
            <a:r>
              <a:rPr lang="en-US" sz="1600" dirty="0" smtClean="0"/>
              <a:t>|A| variables.</a:t>
            </a:r>
          </a:p>
          <a:p>
            <a:r>
              <a:rPr lang="en-US" sz="1600" dirty="0" smtClean="0"/>
              <a:t>|V|-1 linearly-independent equations.</a:t>
            </a:r>
            <a:endParaRPr lang="en-US" sz="16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35794" y="3008790"/>
            <a:ext cx="3654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How do basic feasible solutions look like?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729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  <p:bldP spid="20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simplex ideas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2" name="Ink 151"/>
              <p14:cNvContentPartPr/>
              <p14:nvPr/>
            </p14:nvContentPartPr>
            <p14:xfrm>
              <a:off x="5545380" y="3168843"/>
              <a:ext cx="360" cy="36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660" y="3167043"/>
                <a:ext cx="1800" cy="3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Oval 3"/>
          <p:cNvSpPr/>
          <p:nvPr/>
        </p:nvSpPr>
        <p:spPr>
          <a:xfrm>
            <a:off x="427693" y="751694"/>
            <a:ext cx="100962" cy="1009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56095" y="302090"/>
            <a:ext cx="100962" cy="1009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2046" y="839498"/>
            <a:ext cx="100962" cy="1009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8461" y="1316167"/>
            <a:ext cx="100962" cy="1009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3332" y="302090"/>
            <a:ext cx="100962" cy="1009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05600" y="840568"/>
            <a:ext cx="100962" cy="1009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02851" y="1358893"/>
            <a:ext cx="100962" cy="1009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29196" y="1562836"/>
            <a:ext cx="100962" cy="1009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73415" y="845002"/>
            <a:ext cx="100962" cy="1009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4"/>
            <a:endCxn id="6" idx="0"/>
          </p:cNvCxnSpPr>
          <p:nvPr/>
        </p:nvCxnSpPr>
        <p:spPr>
          <a:xfrm>
            <a:off x="1006576" y="403052"/>
            <a:ext cx="5951" cy="4364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8" idx="2"/>
          </p:cNvCxnSpPr>
          <p:nvPr/>
        </p:nvCxnSpPr>
        <p:spPr>
          <a:xfrm>
            <a:off x="1057058" y="352571"/>
            <a:ext cx="69627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4" idx="7"/>
          </p:cNvCxnSpPr>
          <p:nvPr/>
        </p:nvCxnSpPr>
        <p:spPr>
          <a:xfrm flipH="1">
            <a:off x="513869" y="352571"/>
            <a:ext cx="442225" cy="41390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7" idx="1"/>
          </p:cNvCxnSpPr>
          <p:nvPr/>
        </p:nvCxnSpPr>
        <p:spPr>
          <a:xfrm>
            <a:off x="478174" y="852656"/>
            <a:ext cx="145073" cy="47829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12" idx="7"/>
          </p:cNvCxnSpPr>
          <p:nvPr/>
        </p:nvCxnSpPr>
        <p:spPr>
          <a:xfrm flipH="1">
            <a:off x="1559592" y="403052"/>
            <a:ext cx="244222" cy="45673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9" idx="0"/>
          </p:cNvCxnSpPr>
          <p:nvPr/>
        </p:nvCxnSpPr>
        <p:spPr>
          <a:xfrm>
            <a:off x="1839509" y="388266"/>
            <a:ext cx="316573" cy="45230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10" idx="7"/>
          </p:cNvCxnSpPr>
          <p:nvPr/>
        </p:nvCxnSpPr>
        <p:spPr>
          <a:xfrm flipH="1">
            <a:off x="1789027" y="941530"/>
            <a:ext cx="367055" cy="43214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  <a:endCxn id="10" idx="3"/>
          </p:cNvCxnSpPr>
          <p:nvPr/>
        </p:nvCxnSpPr>
        <p:spPr>
          <a:xfrm flipV="1">
            <a:off x="1330159" y="1445069"/>
            <a:ext cx="387478" cy="16824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5"/>
            <a:endCxn id="11" idx="2"/>
          </p:cNvCxnSpPr>
          <p:nvPr/>
        </p:nvCxnSpPr>
        <p:spPr>
          <a:xfrm>
            <a:off x="694638" y="1402344"/>
            <a:ext cx="534558" cy="21097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10" idx="1"/>
          </p:cNvCxnSpPr>
          <p:nvPr/>
        </p:nvCxnSpPr>
        <p:spPr>
          <a:xfrm>
            <a:off x="1523897" y="945964"/>
            <a:ext cx="193739" cy="427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7" idx="7"/>
          </p:cNvCxnSpPr>
          <p:nvPr/>
        </p:nvCxnSpPr>
        <p:spPr>
          <a:xfrm flipH="1">
            <a:off x="694638" y="925675"/>
            <a:ext cx="282194" cy="40527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6" idx="2"/>
          </p:cNvCxnSpPr>
          <p:nvPr/>
        </p:nvCxnSpPr>
        <p:spPr>
          <a:xfrm>
            <a:off x="513869" y="837871"/>
            <a:ext cx="448176" cy="521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2"/>
            <a:endCxn id="6" idx="6"/>
          </p:cNvCxnSpPr>
          <p:nvPr/>
        </p:nvCxnSpPr>
        <p:spPr>
          <a:xfrm flipH="1" flipV="1">
            <a:off x="1063009" y="889980"/>
            <a:ext cx="410407" cy="550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6" idx="5"/>
          </p:cNvCxnSpPr>
          <p:nvPr/>
        </p:nvCxnSpPr>
        <p:spPr>
          <a:xfrm flipH="1" flipV="1">
            <a:off x="1048222" y="925675"/>
            <a:ext cx="654628" cy="48369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0"/>
            <a:endCxn id="6" idx="4"/>
          </p:cNvCxnSpPr>
          <p:nvPr/>
        </p:nvCxnSpPr>
        <p:spPr>
          <a:xfrm flipH="1" flipV="1">
            <a:off x="1012528" y="940461"/>
            <a:ext cx="267150" cy="62237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5" idx="5"/>
          </p:cNvCxnSpPr>
          <p:nvPr/>
        </p:nvCxnSpPr>
        <p:spPr>
          <a:xfrm flipH="1" flipV="1">
            <a:off x="1042271" y="388266"/>
            <a:ext cx="1078115" cy="46708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4"/>
            <a:endCxn id="11" idx="7"/>
          </p:cNvCxnSpPr>
          <p:nvPr/>
        </p:nvCxnSpPr>
        <p:spPr>
          <a:xfrm flipH="1">
            <a:off x="1315373" y="945964"/>
            <a:ext cx="208524" cy="6316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11688" y="1316167"/>
            <a:ext cx="100962" cy="10096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753333" y="300157"/>
            <a:ext cx="100962" cy="100962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/>
              <p14:cNvContentPartPr/>
              <p14:nvPr/>
            </p14:nvContentPartPr>
            <p14:xfrm>
              <a:off x="2290761" y="892121"/>
              <a:ext cx="44903" cy="66639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9324" y="889600"/>
                <a:ext cx="47418" cy="71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/>
              <p14:cNvContentPartPr/>
              <p14:nvPr/>
            </p14:nvContentPartPr>
            <p14:xfrm>
              <a:off x="2373988" y="945031"/>
              <a:ext cx="8866" cy="14014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2924" y="943234"/>
                <a:ext cx="10639" cy="17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k 36"/>
              <p14:cNvContentPartPr/>
              <p14:nvPr/>
            </p14:nvContentPartPr>
            <p14:xfrm>
              <a:off x="2424611" y="842642"/>
              <a:ext cx="40899" cy="118119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3163" y="840129"/>
                <a:ext cx="43071" cy="123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 37"/>
              <p14:cNvContentPartPr/>
              <p14:nvPr/>
            </p14:nvContentPartPr>
            <p14:xfrm>
              <a:off x="2392292" y="892693"/>
              <a:ext cx="72931" cy="10582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91214" y="890139"/>
                <a:ext cx="74368" cy="15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/>
              <p14:cNvContentPartPr/>
              <p14:nvPr/>
            </p14:nvContentPartPr>
            <p14:xfrm>
              <a:off x="2525856" y="896983"/>
              <a:ext cx="2002" cy="1430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24855" y="894416"/>
                <a:ext cx="4338" cy="17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/>
              <p14:cNvContentPartPr/>
              <p14:nvPr/>
            </p14:nvContentPartPr>
            <p14:xfrm>
              <a:off x="2524712" y="953611"/>
              <a:ext cx="3146" cy="3146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23663" y="951514"/>
                <a:ext cx="4894" cy="7690"/>
              </a:xfrm>
              <a:prstGeom prst="rect">
                <a:avLst/>
              </a:prstGeom>
            </p:spPr>
          </p:pic>
        </mc:Fallback>
      </mc:AlternateContent>
      <p:sp>
        <p:nvSpPr>
          <p:cNvPr id="96" name="Oval 95"/>
          <p:cNvSpPr/>
          <p:nvPr/>
        </p:nvSpPr>
        <p:spPr>
          <a:xfrm>
            <a:off x="2109243" y="837871"/>
            <a:ext cx="100962" cy="100962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706287" y="1358634"/>
            <a:ext cx="100962" cy="100962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62046" y="835644"/>
            <a:ext cx="100962" cy="10096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5" name="Ink 104"/>
              <p14:cNvContentPartPr/>
              <p14:nvPr/>
            </p14:nvContentPartPr>
            <p14:xfrm>
              <a:off x="2675116" y="510555"/>
              <a:ext cx="89519" cy="84657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73678" y="508044"/>
                <a:ext cx="91317" cy="90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6" name="Ink 105"/>
              <p14:cNvContentPartPr/>
              <p14:nvPr/>
            </p14:nvContentPartPr>
            <p14:xfrm>
              <a:off x="2804390" y="481955"/>
              <a:ext cx="11154" cy="48049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02951" y="479787"/>
                <a:ext cx="13673" cy="52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7" name="Ink 106"/>
              <p14:cNvContentPartPr/>
              <p14:nvPr/>
            </p14:nvContentPartPr>
            <p14:xfrm>
              <a:off x="2776933" y="481097"/>
              <a:ext cx="86373" cy="5148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75849" y="480411"/>
                <a:ext cx="88541" cy="8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8" name="Ink 107"/>
              <p14:cNvContentPartPr/>
              <p14:nvPr/>
            </p14:nvContentPartPr>
            <p14:xfrm>
              <a:off x="2885043" y="433048"/>
              <a:ext cx="84085" cy="217649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83965" y="430530"/>
                <a:ext cx="86600" cy="222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9" name="Ink 108"/>
              <p14:cNvContentPartPr/>
              <p14:nvPr/>
            </p14:nvContentPartPr>
            <p14:xfrm>
              <a:off x="2868454" y="561178"/>
              <a:ext cx="71787" cy="14586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67372" y="559355"/>
                <a:ext cx="73591" cy="18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0" name="Ink 109"/>
              <p14:cNvContentPartPr/>
              <p14:nvPr/>
            </p14:nvContentPartPr>
            <p14:xfrm>
              <a:off x="3071231" y="372416"/>
              <a:ext cx="91807" cy="47477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70155" y="369898"/>
                <a:ext cx="93959" cy="52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1" name="Ink 110"/>
              <p14:cNvContentPartPr/>
              <p14:nvPr/>
            </p14:nvContentPartPr>
            <p14:xfrm>
              <a:off x="3088677" y="397870"/>
              <a:ext cx="79509" cy="47763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87598" y="397511"/>
                <a:ext cx="80948" cy="50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2" name="Ink 111"/>
              <p14:cNvContentPartPr/>
              <p14:nvPr/>
            </p14:nvContentPartPr>
            <p14:xfrm>
              <a:off x="3213375" y="246288"/>
              <a:ext cx="193624" cy="187332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11935" y="243771"/>
                <a:ext cx="196503" cy="192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3" name="Ink 112"/>
              <p14:cNvContentPartPr/>
              <p14:nvPr/>
            </p14:nvContentPartPr>
            <p14:xfrm>
              <a:off x="3257133" y="504835"/>
              <a:ext cx="17446" cy="33176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56043" y="502671"/>
                <a:ext cx="18900" cy="37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4" name="Ink 113"/>
              <p14:cNvContentPartPr/>
              <p14:nvPr/>
            </p14:nvContentPartPr>
            <p14:xfrm>
              <a:off x="3255131" y="473661"/>
              <a:ext cx="14300" cy="18018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54058" y="471499"/>
                <a:ext cx="15730" cy="21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5" name="Ink 114"/>
              <p14:cNvContentPartPr/>
              <p14:nvPr/>
            </p14:nvContentPartPr>
            <p14:xfrm>
              <a:off x="3277154" y="525428"/>
              <a:ext cx="21736" cy="35178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76798" y="523615"/>
                <a:ext cx="23518" cy="38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6" name="Ink 115"/>
              <p14:cNvContentPartPr/>
              <p14:nvPr/>
            </p14:nvContentPartPr>
            <p14:xfrm>
              <a:off x="3305182" y="510269"/>
              <a:ext cx="39469" cy="106107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04464" y="507751"/>
                <a:ext cx="41263" cy="111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7" name="Ink 116"/>
              <p14:cNvContentPartPr/>
              <p14:nvPr/>
            </p14:nvContentPartPr>
            <p14:xfrm>
              <a:off x="3331780" y="477951"/>
              <a:ext cx="13442" cy="8866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30690" y="476843"/>
                <a:ext cx="15622" cy="121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8" name="Ink 117"/>
              <p14:cNvContentPartPr/>
              <p14:nvPr/>
            </p14:nvContentPartPr>
            <p14:xfrm>
              <a:off x="3451044" y="312355"/>
              <a:ext cx="70071" cy="98671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49607" y="309834"/>
                <a:ext cx="71868" cy="104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9" name="Ink 118"/>
              <p14:cNvContentPartPr/>
              <p14:nvPr/>
            </p14:nvContentPartPr>
            <p14:xfrm>
              <a:off x="3548285" y="419034"/>
              <a:ext cx="16016" cy="27742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46829" y="416872"/>
                <a:ext cx="17836" cy="32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0" name="Ink 119"/>
              <p14:cNvContentPartPr/>
              <p14:nvPr/>
            </p14:nvContentPartPr>
            <p14:xfrm>
              <a:off x="3543137" y="381854"/>
              <a:ext cx="12870" cy="15444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42064" y="379699"/>
                <a:ext cx="15015" cy="18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1" name="Ink 120"/>
              <p14:cNvContentPartPr/>
              <p14:nvPr/>
            </p14:nvContentPartPr>
            <p14:xfrm>
              <a:off x="3581461" y="415888"/>
              <a:ext cx="33748" cy="113829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80384" y="414087"/>
                <a:ext cx="36261" cy="118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2" name="Ink 121"/>
              <p14:cNvContentPartPr/>
              <p14:nvPr/>
            </p14:nvContentPartPr>
            <p14:xfrm>
              <a:off x="3596048" y="387574"/>
              <a:ext cx="9724" cy="8294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94968" y="386132"/>
                <a:ext cx="11885" cy="11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3" name="Ink 122"/>
              <p14:cNvContentPartPr/>
              <p14:nvPr/>
            </p14:nvContentPartPr>
            <p14:xfrm>
              <a:off x="3669265" y="233132"/>
              <a:ext cx="93523" cy="236239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68904" y="230611"/>
                <a:ext cx="95328" cy="241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4" name="Ink 123"/>
              <p14:cNvContentPartPr/>
              <p14:nvPr/>
            </p14:nvContentPartPr>
            <p14:xfrm>
              <a:off x="3653248" y="362406"/>
              <a:ext cx="75505" cy="14014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52169" y="359891"/>
                <a:ext cx="77662" cy="18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5" name="Ink 124"/>
              <p14:cNvContentPartPr/>
              <p14:nvPr/>
            </p14:nvContentPartPr>
            <p14:xfrm>
              <a:off x="3749632" y="413028"/>
              <a:ext cx="10010" cy="30888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48520" y="410514"/>
                <a:ext cx="11493" cy="35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6" name="Ink 125"/>
              <p14:cNvContentPartPr/>
              <p14:nvPr/>
            </p14:nvContentPartPr>
            <p14:xfrm>
              <a:off x="3761358" y="373846"/>
              <a:ext cx="2860" cy="10296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60285" y="371361"/>
                <a:ext cx="5005" cy="14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7" name="Ink 126"/>
              <p14:cNvContentPartPr/>
              <p14:nvPr/>
            </p14:nvContentPartPr>
            <p14:xfrm>
              <a:off x="3751348" y="410454"/>
              <a:ext cx="52053" cy="123554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50271" y="407932"/>
                <a:ext cx="54566" cy="128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Ink 127"/>
              <p14:cNvContentPartPr/>
              <p14:nvPr/>
            </p14:nvContentPartPr>
            <p14:xfrm>
              <a:off x="3791960" y="380138"/>
              <a:ext cx="11440" cy="9438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790887" y="377597"/>
                <a:ext cx="13943" cy="14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0" name="Ink 129"/>
              <p14:cNvContentPartPr/>
              <p14:nvPr/>
            </p14:nvContentPartPr>
            <p14:xfrm>
              <a:off x="2303928" y="498796"/>
              <a:ext cx="127844" cy="99815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02488" y="496634"/>
                <a:ext cx="129645" cy="104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1" name="Ink 130"/>
              <p14:cNvContentPartPr/>
              <p14:nvPr/>
            </p14:nvContentPartPr>
            <p14:xfrm>
              <a:off x="2461802" y="552565"/>
              <a:ext cx="5720" cy="26884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60729" y="550056"/>
                <a:ext cx="8223" cy="31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2" name="Ink 131"/>
              <p14:cNvContentPartPr/>
              <p14:nvPr/>
            </p14:nvContentPartPr>
            <p14:xfrm>
              <a:off x="2466092" y="521390"/>
              <a:ext cx="7436" cy="6578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65030" y="518967"/>
                <a:ext cx="9206" cy="10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3" name="Ink 132"/>
              <p14:cNvContentPartPr/>
              <p14:nvPr/>
            </p14:nvContentPartPr>
            <p14:xfrm>
              <a:off x="2495550" y="525966"/>
              <a:ext cx="55485" cy="63207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94469" y="523452"/>
                <a:ext cx="58007" cy="68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4" name="Ink 133"/>
              <p14:cNvContentPartPr/>
              <p14:nvPr/>
            </p14:nvContentPartPr>
            <p14:xfrm>
              <a:off x="2419187" y="630358"/>
              <a:ext cx="46619" cy="120407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17741" y="627834"/>
                <a:ext cx="49510" cy="125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5" name="Ink 134"/>
              <p14:cNvContentPartPr/>
              <p14:nvPr/>
            </p14:nvContentPartPr>
            <p14:xfrm>
              <a:off x="2404315" y="700428"/>
              <a:ext cx="57773" cy="12012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402871" y="700064"/>
                <a:ext cx="59578" cy="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7" name="Ink 136"/>
              <p14:cNvContentPartPr/>
              <p14:nvPr/>
            </p14:nvContentPartPr>
            <p14:xfrm>
              <a:off x="2623264" y="841416"/>
              <a:ext cx="71787" cy="16817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622182" y="839615"/>
                <a:ext cx="73951" cy="172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8" name="Ink 137"/>
              <p14:cNvContentPartPr/>
              <p14:nvPr/>
            </p14:nvContentPartPr>
            <p14:xfrm>
              <a:off x="2685041" y="841988"/>
              <a:ext cx="17446" cy="16817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83951" y="840187"/>
                <a:ext cx="19263" cy="172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9" name="Ink 138"/>
              <p14:cNvContentPartPr/>
              <p14:nvPr/>
            </p14:nvContentPartPr>
            <p14:xfrm>
              <a:off x="2647861" y="956962"/>
              <a:ext cx="59489" cy="3432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46779" y="955932"/>
                <a:ext cx="60931" cy="6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0" name="Ink 139"/>
              <p14:cNvContentPartPr/>
              <p14:nvPr/>
            </p14:nvContentPartPr>
            <p14:xfrm>
              <a:off x="2780280" y="833980"/>
              <a:ext cx="46047" cy="207353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778841" y="831460"/>
                <a:ext cx="48565" cy="212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1" name="Ink 140"/>
              <p14:cNvContentPartPr/>
              <p14:nvPr/>
            </p14:nvContentPartPr>
            <p14:xfrm>
              <a:off x="2764836" y="944664"/>
              <a:ext cx="50051" cy="9438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763756" y="943938"/>
                <a:ext cx="51491" cy="11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2" name="Ink 141"/>
              <p14:cNvContentPartPr/>
              <p14:nvPr/>
            </p14:nvContentPartPr>
            <p14:xfrm>
              <a:off x="2898114" y="922355"/>
              <a:ext cx="49765" cy="3432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897040" y="920296"/>
                <a:ext cx="51913" cy="7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3" name="Ink 142"/>
              <p14:cNvContentPartPr/>
              <p14:nvPr/>
            </p14:nvContentPartPr>
            <p14:xfrm>
              <a:off x="2895540" y="954960"/>
              <a:ext cx="54055" cy="3718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894459" y="952729"/>
                <a:ext cx="55496" cy="8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4" name="Ink 143"/>
              <p14:cNvContentPartPr/>
              <p14:nvPr/>
            </p14:nvContentPartPr>
            <p14:xfrm>
              <a:off x="3043976" y="827116"/>
              <a:ext cx="23166" cy="170744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042890" y="824955"/>
                <a:ext cx="25338" cy="175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5" name="Ink 144"/>
              <p14:cNvContentPartPr/>
              <p14:nvPr/>
            </p14:nvContentPartPr>
            <p14:xfrm>
              <a:off x="3039686" y="914061"/>
              <a:ext cx="73789" cy="68927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39326" y="911896"/>
                <a:ext cx="75229" cy="73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7" name="Ink 146"/>
              <p14:cNvContentPartPr/>
              <p14:nvPr/>
            </p14:nvContentPartPr>
            <p14:xfrm>
              <a:off x="3430373" y="788873"/>
              <a:ext cx="42043" cy="244819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430014" y="786353"/>
                <a:ext cx="43480" cy="249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8" name="Ink 147"/>
              <p14:cNvContentPartPr/>
              <p14:nvPr/>
            </p14:nvContentPartPr>
            <p14:xfrm>
              <a:off x="3418075" y="923295"/>
              <a:ext cx="51767" cy="8008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416627" y="920747"/>
                <a:ext cx="53577" cy="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9" name="Ink 148"/>
              <p14:cNvContentPartPr/>
              <p14:nvPr/>
            </p14:nvContentPartPr>
            <p14:xfrm>
              <a:off x="3582527" y="884684"/>
              <a:ext cx="53483" cy="98385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581450" y="882882"/>
                <a:ext cx="55637" cy="101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0" name="Ink 149"/>
              <p14:cNvContentPartPr/>
              <p14:nvPr/>
            </p14:nvContentPartPr>
            <p14:xfrm>
              <a:off x="3602833" y="954755"/>
              <a:ext cx="44617" cy="44903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601754" y="953318"/>
                <a:ext cx="46416" cy="48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1" name="Ink 150"/>
              <p14:cNvContentPartPr/>
              <p14:nvPr/>
            </p14:nvContentPartPr>
            <p14:xfrm>
              <a:off x="3701791" y="884684"/>
              <a:ext cx="71215" cy="98671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701430" y="882172"/>
                <a:ext cx="72661" cy="103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3" name="Ink 152"/>
              <p14:cNvContentPartPr/>
              <p14:nvPr/>
            </p14:nvContentPartPr>
            <p14:xfrm>
              <a:off x="2525755" y="1096298"/>
              <a:ext cx="210499" cy="17103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524316" y="1093783"/>
                <a:ext cx="213018" cy="176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5" name="Ink 154"/>
              <p14:cNvContentPartPr/>
              <p14:nvPr/>
            </p14:nvContentPartPr>
            <p14:xfrm>
              <a:off x="2523753" y="1320525"/>
              <a:ext cx="28600" cy="61205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522680" y="1318365"/>
                <a:ext cx="30030" cy="65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6" name="Ink 155"/>
              <p14:cNvContentPartPr/>
              <p14:nvPr/>
            </p14:nvContentPartPr>
            <p14:xfrm>
              <a:off x="2537195" y="1287634"/>
              <a:ext cx="6864" cy="5148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536111" y="1285428"/>
                <a:ext cx="8309" cy="8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7" name="Ink 156"/>
              <p14:cNvContentPartPr/>
              <p14:nvPr/>
            </p14:nvContentPartPr>
            <p14:xfrm>
              <a:off x="2583242" y="1303936"/>
              <a:ext cx="52339" cy="78365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582159" y="1301779"/>
                <a:ext cx="54144" cy="83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8" name="Ink 157"/>
              <p14:cNvContentPartPr/>
              <p14:nvPr/>
            </p14:nvContentPartPr>
            <p14:xfrm>
              <a:off x="2594396" y="1344835"/>
              <a:ext cx="46047" cy="10582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593677" y="1343740"/>
                <a:ext cx="47486" cy="13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9" name="Ink 158"/>
              <p14:cNvContentPartPr/>
              <p14:nvPr/>
            </p14:nvContentPartPr>
            <p14:xfrm>
              <a:off x="2671045" y="1277624"/>
              <a:ext cx="76077" cy="108109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669968" y="1275101"/>
                <a:ext cx="78589" cy="113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0" name="Ink 159"/>
              <p14:cNvContentPartPr/>
              <p14:nvPr/>
            </p14:nvContentPartPr>
            <p14:xfrm>
              <a:off x="2780585" y="1266756"/>
              <a:ext cx="30602" cy="132992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779145" y="1264594"/>
                <a:ext cx="33122" cy="136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1" name="Ink 160"/>
              <p14:cNvContentPartPr/>
              <p14:nvPr/>
            </p14:nvContentPartPr>
            <p14:xfrm>
              <a:off x="2798603" y="1327389"/>
              <a:ext cx="43759" cy="160448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798244" y="1326310"/>
                <a:ext cx="45552" cy="164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2" name="Ink 161"/>
              <p14:cNvContentPartPr/>
              <p14:nvPr/>
            </p14:nvContentPartPr>
            <p14:xfrm>
              <a:off x="2846365" y="1294784"/>
              <a:ext cx="4576" cy="1573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845602" y="1292223"/>
                <a:ext cx="6483" cy="19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3" name="Ink 162"/>
              <p14:cNvContentPartPr/>
              <p14:nvPr/>
            </p14:nvContentPartPr>
            <p14:xfrm>
              <a:off x="2881258" y="1241302"/>
              <a:ext cx="37466" cy="169314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880898" y="1240221"/>
                <a:ext cx="39267" cy="171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5" name="Ink 164"/>
              <p14:cNvContentPartPr/>
              <p14:nvPr/>
            </p14:nvContentPartPr>
            <p14:xfrm>
              <a:off x="3004525" y="1103448"/>
              <a:ext cx="50623" cy="189906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003807" y="1101290"/>
                <a:ext cx="52418" cy="194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66" name="Ink 165"/>
              <p14:cNvContentPartPr/>
              <p14:nvPr/>
            </p14:nvContentPartPr>
            <p14:xfrm>
              <a:off x="2977069" y="1205837"/>
              <a:ext cx="69785" cy="10868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975984" y="1204750"/>
                <a:ext cx="71593" cy="13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67" name="Ink 166"/>
              <p14:cNvContentPartPr/>
              <p14:nvPr/>
            </p14:nvContentPartPr>
            <p14:xfrm>
              <a:off x="3032840" y="1270474"/>
              <a:ext cx="46619" cy="122124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032123" y="1268313"/>
                <a:ext cx="48412" cy="126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68" name="Ink 167"/>
              <p14:cNvContentPartPr/>
              <p14:nvPr/>
            </p14:nvContentPartPr>
            <p14:xfrm>
              <a:off x="3070020" y="1224999"/>
              <a:ext cx="2002" cy="12012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069019" y="1222815"/>
                <a:ext cx="4004" cy="14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9" name="Ink 168"/>
              <p14:cNvContentPartPr/>
              <p14:nvPr/>
            </p14:nvContentPartPr>
            <p14:xfrm>
              <a:off x="3115495" y="1278768"/>
              <a:ext cx="28600" cy="52911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114065" y="1276968"/>
                <a:ext cx="30745" cy="57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0" name="Ink 169"/>
              <p14:cNvContentPartPr/>
              <p14:nvPr/>
            </p14:nvContentPartPr>
            <p14:xfrm>
              <a:off x="3120071" y="1243876"/>
              <a:ext cx="6006" cy="3432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119011" y="1241817"/>
                <a:ext cx="7772" cy="6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71" name="Ink 170"/>
              <p14:cNvContentPartPr/>
              <p14:nvPr/>
            </p14:nvContentPartPr>
            <p14:xfrm>
              <a:off x="3135304" y="1184673"/>
              <a:ext cx="74075" cy="1144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134225" y="1182170"/>
                <a:ext cx="76592" cy="14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3" name="Ink 172"/>
              <p14:cNvContentPartPr/>
              <p14:nvPr/>
            </p14:nvContentPartPr>
            <p14:xfrm>
              <a:off x="3233888" y="1403752"/>
              <a:ext cx="6578" cy="6864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233157" y="1402307"/>
                <a:ext cx="8040" cy="9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4" name="Ink 173"/>
              <p14:cNvContentPartPr/>
              <p14:nvPr/>
            </p14:nvContentPartPr>
            <p14:xfrm>
              <a:off x="3229026" y="1424630"/>
              <a:ext cx="36036" cy="66067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227945" y="1422835"/>
                <a:ext cx="37477" cy="70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5" name="Ink 174"/>
              <p14:cNvContentPartPr/>
              <p14:nvPr/>
            </p14:nvContentPartPr>
            <p14:xfrm>
              <a:off x="3247331" y="1389165"/>
              <a:ext cx="286" cy="5434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246759" y="1387716"/>
                <a:ext cx="1430" cy="7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6" name="Ink 175"/>
              <p14:cNvContentPartPr/>
              <p14:nvPr/>
            </p14:nvContentPartPr>
            <p14:xfrm>
              <a:off x="3298811" y="1410330"/>
              <a:ext cx="50051" cy="71215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297738" y="1408523"/>
                <a:ext cx="51481" cy="751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77" name="Ink 176"/>
              <p14:cNvContentPartPr/>
              <p14:nvPr/>
            </p14:nvContentPartPr>
            <p14:xfrm>
              <a:off x="3300527" y="1436356"/>
              <a:ext cx="44045" cy="14872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299805" y="1435631"/>
                <a:ext cx="45128" cy="17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78" name="Ink 177"/>
              <p14:cNvContentPartPr/>
              <p14:nvPr/>
            </p14:nvContentPartPr>
            <p14:xfrm>
              <a:off x="3418647" y="1380585"/>
              <a:ext cx="11726" cy="113257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417581" y="1379506"/>
                <a:ext cx="13503" cy="116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79" name="Ink 178"/>
              <p14:cNvContentPartPr/>
              <p14:nvPr/>
            </p14:nvContentPartPr>
            <p14:xfrm>
              <a:off x="3398054" y="1377153"/>
              <a:ext cx="60633" cy="9724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397332" y="1375069"/>
                <a:ext cx="62438" cy="13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80" name="Ink 179"/>
              <p14:cNvContentPartPr/>
              <p14:nvPr/>
            </p14:nvContentPartPr>
            <p14:xfrm>
              <a:off x="3387472" y="1472679"/>
              <a:ext cx="60061" cy="24024"/>
            </p14:xfrm>
          </p:contentPart>
        </mc:Choice>
        <mc:Fallback xmlns="">
          <p:pic>
            <p:nvPicPr>
              <p:cNvPr id="180" name="Ink 179"/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386387" y="1471962"/>
                <a:ext cx="61508" cy="26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81" name="Ink 180"/>
              <p14:cNvContentPartPr/>
              <p14:nvPr/>
            </p14:nvContentPartPr>
            <p14:xfrm>
              <a:off x="3484714" y="1363139"/>
              <a:ext cx="29172" cy="118691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483634" y="1361341"/>
                <a:ext cx="30973" cy="121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82" name="Ink 181"/>
              <p14:cNvContentPartPr/>
              <p14:nvPr/>
            </p14:nvContentPartPr>
            <p14:xfrm>
              <a:off x="3506736" y="1421770"/>
              <a:ext cx="45761" cy="136138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506736" y="1420692"/>
                <a:ext cx="46476" cy="139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83" name="Ink 182"/>
              <p14:cNvContentPartPr/>
              <p14:nvPr/>
            </p14:nvContentPartPr>
            <p14:xfrm>
              <a:off x="3554784" y="1397174"/>
              <a:ext cx="3146" cy="5148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554434" y="1395115"/>
                <a:ext cx="4544" cy="7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84" name="Ink 183"/>
              <p14:cNvContentPartPr/>
              <p14:nvPr/>
            </p14:nvContentPartPr>
            <p14:xfrm>
              <a:off x="3582813" y="1332251"/>
              <a:ext cx="30030" cy="172174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582455" y="1331170"/>
                <a:ext cx="31460" cy="173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85" name="Ink 184"/>
              <p14:cNvContentPartPr/>
              <p14:nvPr/>
            </p14:nvContentPartPr>
            <p14:xfrm>
              <a:off x="3523038" y="1111456"/>
              <a:ext cx="50337" cy="169314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522678" y="1109299"/>
                <a:ext cx="51775" cy="172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86" name="Ink 185"/>
              <p14:cNvContentPartPr/>
              <p14:nvPr/>
            </p14:nvContentPartPr>
            <p14:xfrm>
              <a:off x="3491578" y="1220995"/>
              <a:ext cx="72359" cy="15158"/>
            </p14:xfrm>
          </p:contentPart>
        </mc:Choice>
        <mc:Fallback xmlns="">
          <p:pic>
            <p:nvPicPr>
              <p:cNvPr id="186" name="Ink 185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490858" y="1219551"/>
                <a:ext cx="73439" cy="17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87" name="Ink 186"/>
              <p14:cNvContentPartPr/>
              <p14:nvPr/>
            </p14:nvContentPartPr>
            <p14:xfrm>
              <a:off x="3617419" y="1255888"/>
              <a:ext cx="9152" cy="3432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616321" y="1254082"/>
                <a:ext cx="10982" cy="38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88" name="Ink 187"/>
              <p14:cNvContentPartPr/>
              <p14:nvPr/>
            </p14:nvContentPartPr>
            <p14:xfrm>
              <a:off x="3634579" y="1212129"/>
              <a:ext cx="3146" cy="12012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633399" y="1210309"/>
                <a:ext cx="5112" cy="14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89" name="Ink 188"/>
              <p14:cNvContentPartPr/>
              <p14:nvPr/>
            </p14:nvContentPartPr>
            <p14:xfrm>
              <a:off x="3648594" y="1265040"/>
              <a:ext cx="38038" cy="86373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647876" y="1263241"/>
                <a:ext cx="39473" cy="90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90" name="Ink 189"/>
              <p14:cNvContentPartPr/>
              <p14:nvPr/>
            </p14:nvContentPartPr>
            <p14:xfrm>
              <a:off x="3678910" y="1234152"/>
              <a:ext cx="6006" cy="6006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678557" y="1232386"/>
                <a:ext cx="7419" cy="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91" name="Ink 190"/>
              <p14:cNvContentPartPr/>
              <p14:nvPr/>
            </p14:nvContentPartPr>
            <p14:xfrm>
              <a:off x="3710942" y="1160363"/>
              <a:ext cx="49193" cy="6864"/>
            </p14:xfrm>
          </p:contentPart>
        </mc:Choice>
        <mc:Fallback xmlns="">
          <p:pic>
            <p:nvPicPr>
              <p:cNvPr id="191" name="Ink 190"/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710224" y="1158195"/>
                <a:ext cx="50988" cy="10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92" name="Ink 191"/>
              <p14:cNvContentPartPr/>
              <p14:nvPr/>
            </p14:nvContentPartPr>
            <p14:xfrm>
              <a:off x="3719523" y="1202691"/>
              <a:ext cx="45761" cy="6578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718442" y="1200864"/>
                <a:ext cx="47202" cy="10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93" name="Ink 192"/>
              <p14:cNvContentPartPr/>
              <p14:nvPr/>
            </p14:nvContentPartPr>
            <p14:xfrm>
              <a:off x="3799032" y="1081426"/>
              <a:ext cx="57201" cy="18819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797593" y="1079627"/>
                <a:ext cx="59719" cy="192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96" name="Ink 195"/>
              <p14:cNvContentPartPr/>
              <p14:nvPr/>
            </p14:nvContentPartPr>
            <p14:xfrm>
              <a:off x="3835312" y="1303356"/>
              <a:ext cx="61205" cy="84371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834592" y="1301561"/>
                <a:ext cx="63005" cy="88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97" name="Ink 196"/>
              <p14:cNvContentPartPr/>
              <p14:nvPr/>
            </p14:nvContentPartPr>
            <p14:xfrm>
              <a:off x="3906813" y="1259026"/>
              <a:ext cx="16016" cy="11440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906085" y="1256881"/>
                <a:ext cx="17472" cy="15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98" name="Ink 197"/>
              <p14:cNvContentPartPr/>
              <p14:nvPr/>
            </p14:nvContentPartPr>
            <p14:xfrm>
              <a:off x="3808714" y="1180375"/>
              <a:ext cx="66925" cy="85515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808354" y="1178578"/>
                <a:ext cx="68364" cy="89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00" name="Ink 199"/>
              <p14:cNvContentPartPr/>
              <p14:nvPr/>
            </p14:nvContentPartPr>
            <p14:xfrm>
              <a:off x="3245000" y="1112592"/>
              <a:ext cx="188190" cy="176464"/>
            </p14:xfrm>
          </p:contentPart>
        </mc:Choice>
        <mc:Fallback xmlns="">
          <p:pic>
            <p:nvPicPr>
              <p:cNvPr id="200" name="Ink 199"/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243921" y="1110436"/>
                <a:ext cx="190349" cy="181136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/>
          <p:cNvSpPr txBox="1"/>
          <p:nvPr/>
        </p:nvSpPr>
        <p:spPr>
          <a:xfrm>
            <a:off x="0" y="1601010"/>
            <a:ext cx="4508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Network simplex operates with basic solutions/canonical forms corresponding to spanning trees (of arcs with non-zero flow)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Each time, an entering variable corresponds to an arc not in a tree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During pivoting an arc is added to the tree creating a cycle, then one of the arcs in the cycle leaves the basic feasible solution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31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and optimization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9010" y="439320"/>
            <a:ext cx="393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lot of optimization problems can be reduced to network optimization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Due to integrality property, such reductions are very useful for integer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and shortest paths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90785" y="300038"/>
            <a:ext cx="3945238" cy="39260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 rot="5400000">
            <a:off x="3457467" y="1471613"/>
            <a:ext cx="1933577" cy="2190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volume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78" idx="5"/>
            <a:endCxn id="93" idx="1"/>
          </p:cNvCxnSpPr>
          <p:nvPr/>
        </p:nvCxnSpPr>
        <p:spPr>
          <a:xfrm>
            <a:off x="2121021" y="1392154"/>
            <a:ext cx="293918" cy="575146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094782" y="1782015"/>
              <a:ext cx="215885" cy="863902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3701" y="1779495"/>
                <a:ext cx="218408" cy="868581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/>
          <p:cNvGrpSpPr/>
          <p:nvPr/>
        </p:nvGrpSpPr>
        <p:grpSpPr>
          <a:xfrm>
            <a:off x="1199822" y="2638357"/>
            <a:ext cx="2205436" cy="280904"/>
            <a:chOff x="1848580" y="2581231"/>
            <a:chExt cx="2205436" cy="28090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/>
                <p14:cNvContentPartPr/>
                <p14:nvPr/>
              </p14:nvContentPartPr>
              <p14:xfrm>
                <a:off x="1848580" y="2643255"/>
                <a:ext cx="130680" cy="180720"/>
              </p14:xfrm>
            </p:contentPart>
          </mc:Choice>
          <mc:Fallback xmlns="">
            <p:pic>
              <p:nvPicPr>
                <p:cNvPr id="215" name="Ink 214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47140" y="2640375"/>
                  <a:ext cx="133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/>
                <p14:cNvContentPartPr/>
                <p14:nvPr/>
              </p14:nvContentPartPr>
              <p14:xfrm>
                <a:off x="2111380" y="2611575"/>
                <a:ext cx="89640" cy="168480"/>
              </p14:xfrm>
            </p:contentPart>
          </mc:Choice>
          <mc:Fallback xmlns="">
            <p:pic>
              <p:nvPicPr>
                <p:cNvPr id="216" name="Ink 215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09940" y="2609055"/>
                  <a:ext cx="92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/>
                <p14:cNvContentPartPr/>
                <p14:nvPr/>
              </p14:nvContentPartPr>
              <p14:xfrm>
                <a:off x="2229460" y="2781135"/>
                <a:ext cx="47160" cy="65520"/>
              </p14:xfrm>
            </p:contentPart>
          </mc:Choice>
          <mc:Fallback xmlns="">
            <p:pic>
              <p:nvPicPr>
                <p:cNvPr id="217" name="Ink 216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8020" y="2778615"/>
                  <a:ext cx="496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/>
                <p14:cNvContentPartPr/>
                <p14:nvPr/>
              </p14:nvContentPartPr>
              <p14:xfrm>
                <a:off x="2302540" y="2716335"/>
                <a:ext cx="87840" cy="11880"/>
              </p14:xfrm>
            </p:contentPart>
          </mc:Choice>
          <mc:Fallback xmlns="">
            <p:pic>
              <p:nvPicPr>
                <p:cNvPr id="218" name="Ink 217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1460" y="2714175"/>
                  <a:ext cx="900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/>
                <p14:cNvContentPartPr/>
                <p14:nvPr/>
              </p14:nvContentPartPr>
              <p14:xfrm>
                <a:off x="2449780" y="2656215"/>
                <a:ext cx="119520" cy="95040"/>
              </p14:xfrm>
            </p:contentPart>
          </mc:Choice>
          <mc:Fallback xmlns="">
            <p:pic>
              <p:nvPicPr>
                <p:cNvPr id="219" name="Ink 218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48340" y="2653695"/>
                  <a:ext cx="122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/>
                <p14:cNvContentPartPr/>
                <p14:nvPr/>
              </p14:nvContentPartPr>
              <p14:xfrm>
                <a:off x="2507380" y="2650455"/>
                <a:ext cx="11160" cy="199080"/>
              </p14:xfrm>
            </p:contentPart>
          </mc:Choice>
          <mc:Fallback xmlns="">
            <p:pic>
              <p:nvPicPr>
                <p:cNvPr id="220" name="Ink 219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05940" y="2647935"/>
                  <a:ext cx="14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/>
                <p14:cNvContentPartPr/>
                <p14:nvPr/>
              </p14:nvContentPartPr>
              <p14:xfrm>
                <a:off x="2588740" y="2623095"/>
                <a:ext cx="42840" cy="203040"/>
              </p14:xfrm>
            </p:contentPart>
          </mc:Choice>
          <mc:Fallback xmlns="">
            <p:pic>
              <p:nvPicPr>
                <p:cNvPr id="221" name="Ink 220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7660" y="2620575"/>
                  <a:ext cx="45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/>
                <p14:cNvContentPartPr/>
                <p14:nvPr/>
              </p14:nvContentPartPr>
              <p14:xfrm>
                <a:off x="2670100" y="2673495"/>
                <a:ext cx="73440" cy="102600"/>
              </p14:xfrm>
            </p:contentPart>
          </mc:Choice>
          <mc:Fallback xmlns="">
            <p:pic>
              <p:nvPicPr>
                <p:cNvPr id="222" name="Ink 221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68660" y="2671335"/>
                  <a:ext cx="759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/>
                <p14:cNvContentPartPr/>
                <p14:nvPr/>
              </p14:nvContentPartPr>
              <p14:xfrm>
                <a:off x="2799340" y="2735055"/>
                <a:ext cx="53640" cy="3240"/>
              </p14:xfrm>
            </p:contentPart>
          </mc:Choice>
          <mc:Fallback xmlns="">
            <p:pic>
              <p:nvPicPr>
                <p:cNvPr id="223" name="Ink 222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7900" y="2732535"/>
                  <a:ext cx="5652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/>
                <p14:cNvContentPartPr/>
                <p14:nvPr/>
              </p14:nvContentPartPr>
              <p14:xfrm>
                <a:off x="2899780" y="2682855"/>
                <a:ext cx="73800" cy="99000"/>
              </p14:xfrm>
            </p:contentPart>
          </mc:Choice>
          <mc:Fallback xmlns="">
            <p:pic>
              <p:nvPicPr>
                <p:cNvPr id="224" name="Ink 223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98700" y="2680695"/>
                  <a:ext cx="748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/>
                <p14:cNvContentPartPr/>
                <p14:nvPr/>
              </p14:nvContentPartPr>
              <p14:xfrm>
                <a:off x="3014620" y="2640015"/>
                <a:ext cx="8640" cy="52920"/>
              </p14:xfrm>
            </p:contentPart>
          </mc:Choice>
          <mc:Fallback xmlns="">
            <p:pic>
              <p:nvPicPr>
                <p:cNvPr id="225" name="Ink 224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13180" y="2637495"/>
                  <a:ext cx="11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/>
                <p14:cNvContentPartPr/>
                <p14:nvPr/>
              </p14:nvContentPartPr>
              <p14:xfrm>
                <a:off x="3048820" y="2728935"/>
                <a:ext cx="82080" cy="11880"/>
              </p14:xfrm>
            </p:contentPart>
          </mc:Choice>
          <mc:Fallback xmlns="">
            <p:pic>
              <p:nvPicPr>
                <p:cNvPr id="226" name="Ink 225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47740" y="2728215"/>
                  <a:ext cx="846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/>
                <p14:cNvContentPartPr/>
                <p14:nvPr/>
              </p14:nvContentPartPr>
              <p14:xfrm>
                <a:off x="3087700" y="2685375"/>
                <a:ext cx="7560" cy="102960"/>
              </p14:xfrm>
            </p:contentPart>
          </mc:Choice>
          <mc:Fallback xmlns="">
            <p:pic>
              <p:nvPicPr>
                <p:cNvPr id="227" name="Ink 226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86260" y="2682855"/>
                  <a:ext cx="10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/>
                <p14:cNvContentPartPr/>
                <p14:nvPr/>
              </p14:nvContentPartPr>
              <p14:xfrm>
                <a:off x="3232780" y="2630295"/>
                <a:ext cx="57240" cy="202680"/>
              </p14:xfrm>
            </p:contentPart>
          </mc:Choice>
          <mc:Fallback xmlns="">
            <p:pic>
              <p:nvPicPr>
                <p:cNvPr id="228" name="Ink 227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31700" y="2627775"/>
                  <a:ext cx="597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/>
                <p14:cNvContentPartPr/>
                <p14:nvPr/>
              </p14:nvContentPartPr>
              <p14:xfrm>
                <a:off x="3195700" y="2735775"/>
                <a:ext cx="87840" cy="16920"/>
              </p14:xfrm>
            </p:contentPart>
          </mc:Choice>
          <mc:Fallback xmlns="">
            <p:pic>
              <p:nvPicPr>
                <p:cNvPr id="229" name="Ink 228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94260" y="2733255"/>
                  <a:ext cx="90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/>
                <p14:cNvContentPartPr/>
                <p14:nvPr/>
              </p14:nvContentPartPr>
              <p14:xfrm>
                <a:off x="3292900" y="2788335"/>
                <a:ext cx="59760" cy="71280"/>
              </p14:xfrm>
            </p:contentPart>
          </mc:Choice>
          <mc:Fallback xmlns="">
            <p:pic>
              <p:nvPicPr>
                <p:cNvPr id="230" name="Ink 229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91460" y="2785815"/>
                  <a:ext cx="61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/>
                <p14:cNvContentPartPr/>
                <p14:nvPr/>
              </p14:nvContentPartPr>
              <p14:xfrm>
                <a:off x="3373540" y="2703015"/>
                <a:ext cx="99360" cy="20160"/>
              </p14:xfrm>
            </p:contentPart>
          </mc:Choice>
          <mc:Fallback xmlns="">
            <p:pic>
              <p:nvPicPr>
                <p:cNvPr id="231" name="Ink 230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73180" y="2701575"/>
                  <a:ext cx="1011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/>
                <p14:cNvContentPartPr/>
                <p14:nvPr/>
              </p14:nvContentPartPr>
              <p14:xfrm>
                <a:off x="3503500" y="2667375"/>
                <a:ext cx="97200" cy="108360"/>
              </p14:xfrm>
            </p:contentPart>
          </mc:Choice>
          <mc:Fallback xmlns="">
            <p:pic>
              <p:nvPicPr>
                <p:cNvPr id="232" name="Ink 231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02060" y="2664855"/>
                  <a:ext cx="99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/>
                <p14:cNvContentPartPr/>
                <p14:nvPr/>
              </p14:nvContentPartPr>
              <p14:xfrm>
                <a:off x="3641740" y="2655135"/>
                <a:ext cx="37080" cy="147600"/>
              </p14:xfrm>
            </p:contentPart>
          </mc:Choice>
          <mc:Fallback xmlns="">
            <p:pic>
              <p:nvPicPr>
                <p:cNvPr id="233" name="Ink 232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40300" y="2652615"/>
                  <a:ext cx="39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/>
                <p14:cNvContentPartPr/>
                <p14:nvPr/>
              </p14:nvContentPartPr>
              <p14:xfrm>
                <a:off x="3712660" y="2691135"/>
                <a:ext cx="81720" cy="73440"/>
              </p14:xfrm>
            </p:contentPart>
          </mc:Choice>
          <mc:Fallback xmlns="">
            <p:pic>
              <p:nvPicPr>
                <p:cNvPr id="234" name="Ink 233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11220" y="2688615"/>
                  <a:ext cx="835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/>
                <p14:cNvContentPartPr/>
                <p14:nvPr/>
              </p14:nvContentPartPr>
              <p14:xfrm>
                <a:off x="3829660" y="2656575"/>
                <a:ext cx="6120" cy="47520"/>
              </p14:xfrm>
            </p:contentPart>
          </mc:Choice>
          <mc:Fallback xmlns="">
            <p:pic>
              <p:nvPicPr>
                <p:cNvPr id="235" name="Ink 234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28580" y="2654055"/>
                  <a:ext cx="8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/>
                <p14:cNvContentPartPr/>
                <p14:nvPr/>
              </p14:nvContentPartPr>
              <p14:xfrm>
                <a:off x="3855220" y="2644335"/>
                <a:ext cx="34200" cy="142560"/>
              </p14:xfrm>
            </p:contentPart>
          </mc:Choice>
          <mc:Fallback xmlns="">
            <p:pic>
              <p:nvPicPr>
                <p:cNvPr id="236" name="Ink 235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54140" y="2641815"/>
                  <a:ext cx="36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/>
                <p14:cNvContentPartPr/>
                <p14:nvPr/>
              </p14:nvContentPartPr>
              <p14:xfrm>
                <a:off x="3874300" y="2602575"/>
                <a:ext cx="70920" cy="259560"/>
              </p14:xfrm>
            </p:contentPart>
          </mc:Choice>
          <mc:Fallback xmlns="">
            <p:pic>
              <p:nvPicPr>
                <p:cNvPr id="237" name="Ink 236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73220" y="2600055"/>
                  <a:ext cx="734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/>
                <p14:cNvContentPartPr/>
                <p14:nvPr/>
              </p14:nvContentPartPr>
              <p14:xfrm>
                <a:off x="2040176" y="2581231"/>
                <a:ext cx="74520" cy="253800"/>
              </p14:xfrm>
            </p:contentPart>
          </mc:Choice>
          <mc:Fallback xmlns="">
            <p:pic>
              <p:nvPicPr>
                <p:cNvPr id="238" name="Ink 237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38736" y="2578711"/>
                  <a:ext cx="774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/>
                <p14:cNvContentPartPr/>
                <p14:nvPr/>
              </p14:nvContentPartPr>
              <p14:xfrm>
                <a:off x="3993536" y="2588791"/>
                <a:ext cx="60480" cy="236520"/>
              </p14:xfrm>
            </p:contentPart>
          </mc:Choice>
          <mc:Fallback xmlns="">
            <p:pic>
              <p:nvPicPr>
                <p:cNvPr id="239" name="Ink 238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92816" y="2586271"/>
                  <a:ext cx="6228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3" name="Ink 32"/>
              <p14:cNvContentPartPr/>
              <p14:nvPr/>
            </p14:nvContentPartPr>
            <p14:xfrm>
              <a:off x="2270342" y="1970128"/>
              <a:ext cx="108959" cy="111724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69263" y="1967966"/>
                <a:ext cx="111476" cy="116409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/>
          <p:cNvGrpSpPr/>
          <p:nvPr/>
        </p:nvGrpSpPr>
        <p:grpSpPr>
          <a:xfrm>
            <a:off x="2167355" y="1247297"/>
            <a:ext cx="143485" cy="178967"/>
            <a:chOff x="2172067" y="1271328"/>
            <a:chExt cx="93393" cy="11648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/>
                <p14:cNvContentPartPr/>
                <p14:nvPr/>
              </p14:nvContentPartPr>
              <p14:xfrm>
                <a:off x="2172067" y="1306455"/>
                <a:ext cx="74160" cy="81360"/>
              </p14:xfrm>
            </p:contentPart>
          </mc:Choice>
          <mc:Fallback xmlns="">
            <p:pic>
              <p:nvPicPr>
                <p:cNvPr id="243" name="Ink 242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71131" y="1305052"/>
                  <a:ext cx="75330" cy="843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/>
                <p14:cNvContentPartPr/>
                <p14:nvPr/>
              </p14:nvContentPartPr>
              <p14:xfrm>
                <a:off x="2259340" y="1271328"/>
                <a:ext cx="6120" cy="50040"/>
              </p14:xfrm>
            </p:contentPart>
          </mc:Choice>
          <mc:Fallback xmlns="">
            <p:pic>
              <p:nvPicPr>
                <p:cNvPr id="244" name="Ink 243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58634" y="1269918"/>
                  <a:ext cx="7768" cy="52859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7" name="Straight Arrow Connector 36"/>
          <p:cNvCxnSpPr>
            <a:stCxn id="48" idx="6"/>
            <a:endCxn id="51" idx="3"/>
          </p:cNvCxnSpPr>
          <p:nvPr/>
        </p:nvCxnSpPr>
        <p:spPr>
          <a:xfrm flipV="1">
            <a:off x="88900" y="1076408"/>
            <a:ext cx="221365" cy="14208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1" idx="5"/>
            <a:endCxn id="182" idx="1"/>
          </p:cNvCxnSpPr>
          <p:nvPr/>
        </p:nvCxnSpPr>
        <p:spPr>
          <a:xfrm>
            <a:off x="367126" y="1076408"/>
            <a:ext cx="293918" cy="2594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2" idx="6"/>
            <a:endCxn id="143" idx="2"/>
          </p:cNvCxnSpPr>
          <p:nvPr/>
        </p:nvCxnSpPr>
        <p:spPr>
          <a:xfrm>
            <a:off x="729681" y="1363981"/>
            <a:ext cx="270366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3" idx="6"/>
            <a:endCxn id="161" idx="3"/>
          </p:cNvCxnSpPr>
          <p:nvPr/>
        </p:nvCxnSpPr>
        <p:spPr>
          <a:xfrm flipV="1">
            <a:off x="1080460" y="1234281"/>
            <a:ext cx="282142" cy="1297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1" idx="6"/>
            <a:endCxn id="168" idx="3"/>
          </p:cNvCxnSpPr>
          <p:nvPr/>
        </p:nvCxnSpPr>
        <p:spPr>
          <a:xfrm flipV="1">
            <a:off x="1431239" y="1076408"/>
            <a:ext cx="282142" cy="1297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8" idx="6"/>
            <a:endCxn id="78" idx="1"/>
          </p:cNvCxnSpPr>
          <p:nvPr/>
        </p:nvCxnSpPr>
        <p:spPr>
          <a:xfrm>
            <a:off x="1782018" y="1048235"/>
            <a:ext cx="282142" cy="28757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3" idx="6"/>
            <a:endCxn id="106" idx="2"/>
          </p:cNvCxnSpPr>
          <p:nvPr/>
        </p:nvCxnSpPr>
        <p:spPr>
          <a:xfrm>
            <a:off x="2483576" y="1995473"/>
            <a:ext cx="270366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6" idx="6"/>
            <a:endCxn id="124" idx="2"/>
          </p:cNvCxnSpPr>
          <p:nvPr/>
        </p:nvCxnSpPr>
        <p:spPr>
          <a:xfrm flipV="1">
            <a:off x="2834355" y="1837600"/>
            <a:ext cx="270366" cy="15787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4" idx="7"/>
            <a:endCxn id="131" idx="2"/>
          </p:cNvCxnSpPr>
          <p:nvPr/>
        </p:nvCxnSpPr>
        <p:spPr>
          <a:xfrm flipV="1">
            <a:off x="3173358" y="1679727"/>
            <a:ext cx="282142" cy="1297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1" idx="6"/>
            <a:endCxn id="66" idx="2"/>
          </p:cNvCxnSpPr>
          <p:nvPr/>
        </p:nvCxnSpPr>
        <p:spPr>
          <a:xfrm>
            <a:off x="3535913" y="1679727"/>
            <a:ext cx="270366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6" idx="6"/>
            <a:endCxn id="197" idx="1"/>
          </p:cNvCxnSpPr>
          <p:nvPr/>
        </p:nvCxnSpPr>
        <p:spPr>
          <a:xfrm>
            <a:off x="3886692" y="1679727"/>
            <a:ext cx="282147" cy="28757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5"/>
          <p:cNvSpPr/>
          <p:nvPr/>
        </p:nvSpPr>
        <p:spPr>
          <a:xfrm>
            <a:off x="20684" y="1184383"/>
            <a:ext cx="68216" cy="682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Group 48"/>
          <p:cNvGrpSpPr/>
          <p:nvPr/>
        </p:nvGrpSpPr>
        <p:grpSpPr>
          <a:xfrm>
            <a:off x="298489" y="692647"/>
            <a:ext cx="80413" cy="1816286"/>
            <a:chOff x="298489" y="692647"/>
            <a:chExt cx="80413" cy="18162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Oval 3"/>
            <p:cNvSpPr/>
            <p:nvPr/>
          </p:nvSpPr>
          <p:spPr>
            <a:xfrm>
              <a:off x="298489" y="692647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4"/>
            <p:cNvSpPr/>
            <p:nvPr/>
          </p:nvSpPr>
          <p:spPr>
            <a:xfrm>
              <a:off x="298489" y="1008393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"/>
            <p:cNvSpPr/>
            <p:nvPr/>
          </p:nvSpPr>
          <p:spPr>
            <a:xfrm>
              <a:off x="298489" y="132413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6"/>
            <p:cNvSpPr/>
            <p:nvPr/>
          </p:nvSpPr>
          <p:spPr>
            <a:xfrm>
              <a:off x="298489" y="1639885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7"/>
            <p:cNvSpPr/>
            <p:nvPr/>
          </p:nvSpPr>
          <p:spPr>
            <a:xfrm>
              <a:off x="298489" y="1955631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8"/>
            <p:cNvSpPr/>
            <p:nvPr/>
          </p:nvSpPr>
          <p:spPr>
            <a:xfrm>
              <a:off x="298489" y="227137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3"/>
            <p:cNvSpPr/>
            <p:nvPr/>
          </p:nvSpPr>
          <p:spPr>
            <a:xfrm>
              <a:off x="298489" y="850520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4"/>
            <p:cNvSpPr/>
            <p:nvPr/>
          </p:nvSpPr>
          <p:spPr>
            <a:xfrm>
              <a:off x="298489" y="116626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"/>
            <p:cNvSpPr/>
            <p:nvPr/>
          </p:nvSpPr>
          <p:spPr>
            <a:xfrm>
              <a:off x="298489" y="1482012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6"/>
            <p:cNvSpPr/>
            <p:nvPr/>
          </p:nvSpPr>
          <p:spPr>
            <a:xfrm>
              <a:off x="298489" y="1797758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7"/>
            <p:cNvSpPr/>
            <p:nvPr/>
          </p:nvSpPr>
          <p:spPr>
            <a:xfrm>
              <a:off x="298489" y="2113504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8"/>
            <p:cNvSpPr/>
            <p:nvPr/>
          </p:nvSpPr>
          <p:spPr>
            <a:xfrm>
              <a:off x="298489" y="242924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806279" y="692647"/>
            <a:ext cx="80413" cy="1816286"/>
            <a:chOff x="3805716" y="692647"/>
            <a:chExt cx="80413" cy="18162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Oval 14"/>
            <p:cNvSpPr/>
            <p:nvPr/>
          </p:nvSpPr>
          <p:spPr>
            <a:xfrm>
              <a:off x="3805716" y="692647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/>
            <p:cNvSpPr/>
            <p:nvPr/>
          </p:nvSpPr>
          <p:spPr>
            <a:xfrm>
              <a:off x="3805716" y="1008393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/>
            <p:cNvSpPr/>
            <p:nvPr/>
          </p:nvSpPr>
          <p:spPr>
            <a:xfrm>
              <a:off x="3805716" y="132413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/>
            <p:cNvSpPr/>
            <p:nvPr/>
          </p:nvSpPr>
          <p:spPr>
            <a:xfrm>
              <a:off x="3805716" y="1639885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 66"/>
            <p:cNvSpPr/>
            <p:nvPr/>
          </p:nvSpPr>
          <p:spPr>
            <a:xfrm>
              <a:off x="3805716" y="1955631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/>
            <p:cNvSpPr/>
            <p:nvPr/>
          </p:nvSpPr>
          <p:spPr>
            <a:xfrm>
              <a:off x="3805716" y="227137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14"/>
            <p:cNvSpPr/>
            <p:nvPr/>
          </p:nvSpPr>
          <p:spPr>
            <a:xfrm>
              <a:off x="3805716" y="850520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/>
            <p:cNvSpPr/>
            <p:nvPr/>
          </p:nvSpPr>
          <p:spPr>
            <a:xfrm>
              <a:off x="3805716" y="116626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/>
            <p:cNvSpPr/>
            <p:nvPr/>
          </p:nvSpPr>
          <p:spPr>
            <a:xfrm>
              <a:off x="3805716" y="1482012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/>
            <p:cNvSpPr/>
            <p:nvPr/>
          </p:nvSpPr>
          <p:spPr>
            <a:xfrm>
              <a:off x="3805716" y="1797758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/>
            <p:cNvSpPr/>
            <p:nvPr/>
          </p:nvSpPr>
          <p:spPr>
            <a:xfrm>
              <a:off x="3805716" y="2113504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/>
            <p:cNvSpPr/>
            <p:nvPr/>
          </p:nvSpPr>
          <p:spPr>
            <a:xfrm>
              <a:off x="3805716" y="242924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052384" y="692647"/>
            <a:ext cx="80413" cy="1816286"/>
            <a:chOff x="2048977" y="692647"/>
            <a:chExt cx="80413" cy="18162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Oval 75"/>
            <p:cNvSpPr/>
            <p:nvPr/>
          </p:nvSpPr>
          <p:spPr>
            <a:xfrm>
              <a:off x="2048977" y="692647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/>
            <p:cNvSpPr/>
            <p:nvPr/>
          </p:nvSpPr>
          <p:spPr>
            <a:xfrm>
              <a:off x="2048977" y="1008393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/>
            <p:cNvSpPr/>
            <p:nvPr/>
          </p:nvSpPr>
          <p:spPr>
            <a:xfrm>
              <a:off x="2048977" y="132413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/>
            <p:cNvSpPr/>
            <p:nvPr/>
          </p:nvSpPr>
          <p:spPr>
            <a:xfrm>
              <a:off x="2048977" y="1639885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/>
          </p:nvSpPr>
          <p:spPr>
            <a:xfrm>
              <a:off x="2048977" y="1955631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/>
            <p:cNvSpPr/>
            <p:nvPr/>
          </p:nvSpPr>
          <p:spPr>
            <a:xfrm>
              <a:off x="2048977" y="227137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/>
            <p:cNvSpPr/>
            <p:nvPr/>
          </p:nvSpPr>
          <p:spPr>
            <a:xfrm>
              <a:off x="2048977" y="850520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82"/>
            <p:cNvSpPr/>
            <p:nvPr/>
          </p:nvSpPr>
          <p:spPr>
            <a:xfrm>
              <a:off x="2048977" y="116626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/>
            <p:cNvSpPr/>
            <p:nvPr/>
          </p:nvSpPr>
          <p:spPr>
            <a:xfrm>
              <a:off x="2048977" y="1482012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2048977" y="1797758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/>
          </p:nvSpPr>
          <p:spPr>
            <a:xfrm>
              <a:off x="2048977" y="2113504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2048977" y="242924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403163" y="692647"/>
            <a:ext cx="80413" cy="1816286"/>
            <a:chOff x="2400325" y="692647"/>
            <a:chExt cx="80413" cy="18162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Oval 88"/>
            <p:cNvSpPr/>
            <p:nvPr/>
          </p:nvSpPr>
          <p:spPr>
            <a:xfrm>
              <a:off x="2400325" y="692647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2400325" y="1008393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2400325" y="132413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2400325" y="1639885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2400325" y="1955631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/>
            <p:nvPr/>
          </p:nvSpPr>
          <p:spPr>
            <a:xfrm>
              <a:off x="2400325" y="227137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/>
            <p:cNvSpPr/>
            <p:nvPr/>
          </p:nvSpPr>
          <p:spPr>
            <a:xfrm>
              <a:off x="2400325" y="850520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/>
            <p:cNvSpPr/>
            <p:nvPr/>
          </p:nvSpPr>
          <p:spPr>
            <a:xfrm>
              <a:off x="2400325" y="116626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/>
            <p:cNvSpPr/>
            <p:nvPr/>
          </p:nvSpPr>
          <p:spPr>
            <a:xfrm>
              <a:off x="2400325" y="1482012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2400325" y="1797758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2400325" y="2113504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/>
          </p:nvSpPr>
          <p:spPr>
            <a:xfrm>
              <a:off x="2400325" y="242924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753942" y="692647"/>
            <a:ext cx="80413" cy="1816286"/>
            <a:chOff x="2751673" y="692647"/>
            <a:chExt cx="80413" cy="18162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" name="Oval 101"/>
            <p:cNvSpPr/>
            <p:nvPr/>
          </p:nvSpPr>
          <p:spPr>
            <a:xfrm>
              <a:off x="2751673" y="692647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/>
            <p:cNvSpPr/>
            <p:nvPr/>
          </p:nvSpPr>
          <p:spPr>
            <a:xfrm>
              <a:off x="2751673" y="1008393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2751673" y="132413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2751673" y="1639885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2751673" y="1955631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2751673" y="227137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Oval 107"/>
            <p:cNvSpPr/>
            <p:nvPr/>
          </p:nvSpPr>
          <p:spPr>
            <a:xfrm>
              <a:off x="2751673" y="850520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/>
            <p:cNvSpPr/>
            <p:nvPr/>
          </p:nvSpPr>
          <p:spPr>
            <a:xfrm>
              <a:off x="2751673" y="116626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/>
          </p:nvSpPr>
          <p:spPr>
            <a:xfrm>
              <a:off x="2751673" y="1482012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2751673" y="1797758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/>
            <p:cNvSpPr/>
            <p:nvPr/>
          </p:nvSpPr>
          <p:spPr>
            <a:xfrm>
              <a:off x="2751673" y="2113504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/>
            <p:cNvSpPr/>
            <p:nvPr/>
          </p:nvSpPr>
          <p:spPr>
            <a:xfrm>
              <a:off x="2751673" y="242924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104721" y="692647"/>
            <a:ext cx="80413" cy="1816286"/>
            <a:chOff x="3103021" y="692647"/>
            <a:chExt cx="80413" cy="18162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5" name="Oval 114"/>
            <p:cNvSpPr/>
            <p:nvPr/>
          </p:nvSpPr>
          <p:spPr>
            <a:xfrm>
              <a:off x="3103021" y="692647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/>
          </p:nvSpPr>
          <p:spPr>
            <a:xfrm>
              <a:off x="3103021" y="1008393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/>
            <p:cNvSpPr/>
            <p:nvPr/>
          </p:nvSpPr>
          <p:spPr>
            <a:xfrm>
              <a:off x="3103021" y="132413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/>
            <p:cNvSpPr/>
            <p:nvPr/>
          </p:nvSpPr>
          <p:spPr>
            <a:xfrm>
              <a:off x="3103021" y="1639885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/>
            <p:cNvSpPr/>
            <p:nvPr/>
          </p:nvSpPr>
          <p:spPr>
            <a:xfrm>
              <a:off x="3103021" y="1955631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Oval 119"/>
            <p:cNvSpPr/>
            <p:nvPr/>
          </p:nvSpPr>
          <p:spPr>
            <a:xfrm>
              <a:off x="3103021" y="227137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Oval 120"/>
            <p:cNvSpPr/>
            <p:nvPr/>
          </p:nvSpPr>
          <p:spPr>
            <a:xfrm>
              <a:off x="3103021" y="850520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Oval 121"/>
            <p:cNvSpPr/>
            <p:nvPr/>
          </p:nvSpPr>
          <p:spPr>
            <a:xfrm>
              <a:off x="3103021" y="116626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Oval 122"/>
            <p:cNvSpPr/>
            <p:nvPr/>
          </p:nvSpPr>
          <p:spPr>
            <a:xfrm>
              <a:off x="3103021" y="1482012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Oval 123"/>
            <p:cNvSpPr/>
            <p:nvPr/>
          </p:nvSpPr>
          <p:spPr>
            <a:xfrm>
              <a:off x="3103021" y="1797758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Oval 124"/>
            <p:cNvSpPr/>
            <p:nvPr/>
          </p:nvSpPr>
          <p:spPr>
            <a:xfrm>
              <a:off x="3103021" y="2113504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Oval 125"/>
            <p:cNvSpPr/>
            <p:nvPr/>
          </p:nvSpPr>
          <p:spPr>
            <a:xfrm>
              <a:off x="3103021" y="242924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455500" y="692647"/>
            <a:ext cx="80413" cy="1816286"/>
            <a:chOff x="3454369" y="692647"/>
            <a:chExt cx="80413" cy="18162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8" name="Oval 127"/>
            <p:cNvSpPr/>
            <p:nvPr/>
          </p:nvSpPr>
          <p:spPr>
            <a:xfrm>
              <a:off x="3454369" y="692647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Oval 128"/>
            <p:cNvSpPr/>
            <p:nvPr/>
          </p:nvSpPr>
          <p:spPr>
            <a:xfrm>
              <a:off x="3454369" y="1008393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Oval 129"/>
            <p:cNvSpPr/>
            <p:nvPr/>
          </p:nvSpPr>
          <p:spPr>
            <a:xfrm>
              <a:off x="3454369" y="132413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Oval 130"/>
            <p:cNvSpPr/>
            <p:nvPr/>
          </p:nvSpPr>
          <p:spPr>
            <a:xfrm>
              <a:off x="3454369" y="1639885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Oval 131"/>
            <p:cNvSpPr/>
            <p:nvPr/>
          </p:nvSpPr>
          <p:spPr>
            <a:xfrm>
              <a:off x="3454369" y="1955631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Oval 132"/>
            <p:cNvSpPr/>
            <p:nvPr/>
          </p:nvSpPr>
          <p:spPr>
            <a:xfrm>
              <a:off x="3454369" y="227137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Oval 133"/>
            <p:cNvSpPr/>
            <p:nvPr/>
          </p:nvSpPr>
          <p:spPr>
            <a:xfrm>
              <a:off x="3454369" y="850520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Oval 134"/>
            <p:cNvSpPr/>
            <p:nvPr/>
          </p:nvSpPr>
          <p:spPr>
            <a:xfrm>
              <a:off x="3454369" y="116626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/>
            <p:cNvSpPr/>
            <p:nvPr/>
          </p:nvSpPr>
          <p:spPr>
            <a:xfrm>
              <a:off x="3454369" y="1482012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/>
            <p:cNvSpPr/>
            <p:nvPr/>
          </p:nvSpPr>
          <p:spPr>
            <a:xfrm>
              <a:off x="3454369" y="1797758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/>
            <p:cNvSpPr/>
            <p:nvPr/>
          </p:nvSpPr>
          <p:spPr>
            <a:xfrm>
              <a:off x="3454369" y="2113504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/>
            <p:cNvSpPr/>
            <p:nvPr/>
          </p:nvSpPr>
          <p:spPr>
            <a:xfrm>
              <a:off x="3454369" y="242924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000047" y="692647"/>
            <a:ext cx="80413" cy="1816286"/>
            <a:chOff x="1001185" y="692647"/>
            <a:chExt cx="80413" cy="18162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Oval 140"/>
            <p:cNvSpPr/>
            <p:nvPr/>
          </p:nvSpPr>
          <p:spPr>
            <a:xfrm>
              <a:off x="1001185" y="692647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val 141"/>
            <p:cNvSpPr/>
            <p:nvPr/>
          </p:nvSpPr>
          <p:spPr>
            <a:xfrm>
              <a:off x="1001185" y="1008393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/>
            <p:cNvSpPr/>
            <p:nvPr/>
          </p:nvSpPr>
          <p:spPr>
            <a:xfrm>
              <a:off x="1001185" y="132413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/>
            <p:cNvSpPr/>
            <p:nvPr/>
          </p:nvSpPr>
          <p:spPr>
            <a:xfrm>
              <a:off x="1001185" y="1639885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/>
            <p:cNvSpPr/>
            <p:nvPr/>
          </p:nvSpPr>
          <p:spPr>
            <a:xfrm>
              <a:off x="1001185" y="1955631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45"/>
            <p:cNvSpPr/>
            <p:nvPr/>
          </p:nvSpPr>
          <p:spPr>
            <a:xfrm>
              <a:off x="1001185" y="227137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Oval 146"/>
            <p:cNvSpPr/>
            <p:nvPr/>
          </p:nvSpPr>
          <p:spPr>
            <a:xfrm>
              <a:off x="1001185" y="850520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Oval 147"/>
            <p:cNvSpPr/>
            <p:nvPr/>
          </p:nvSpPr>
          <p:spPr>
            <a:xfrm>
              <a:off x="1001185" y="116626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Oval 148"/>
            <p:cNvSpPr/>
            <p:nvPr/>
          </p:nvSpPr>
          <p:spPr>
            <a:xfrm>
              <a:off x="1001185" y="1482012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Oval 149"/>
            <p:cNvSpPr/>
            <p:nvPr/>
          </p:nvSpPr>
          <p:spPr>
            <a:xfrm>
              <a:off x="1001185" y="1797758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/>
            <p:cNvSpPr/>
            <p:nvPr/>
          </p:nvSpPr>
          <p:spPr>
            <a:xfrm>
              <a:off x="1001185" y="2113504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Oval 151"/>
            <p:cNvSpPr/>
            <p:nvPr/>
          </p:nvSpPr>
          <p:spPr>
            <a:xfrm>
              <a:off x="1001185" y="242924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350826" y="692647"/>
            <a:ext cx="80413" cy="1816286"/>
            <a:chOff x="1352532" y="692647"/>
            <a:chExt cx="80413" cy="18162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4" name="Oval 153"/>
            <p:cNvSpPr/>
            <p:nvPr/>
          </p:nvSpPr>
          <p:spPr>
            <a:xfrm>
              <a:off x="1352532" y="692647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Oval 154"/>
            <p:cNvSpPr/>
            <p:nvPr/>
          </p:nvSpPr>
          <p:spPr>
            <a:xfrm>
              <a:off x="1352532" y="1008393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Oval 155"/>
            <p:cNvSpPr/>
            <p:nvPr/>
          </p:nvSpPr>
          <p:spPr>
            <a:xfrm>
              <a:off x="1352532" y="132413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Oval 156"/>
            <p:cNvSpPr/>
            <p:nvPr/>
          </p:nvSpPr>
          <p:spPr>
            <a:xfrm>
              <a:off x="1352532" y="1639885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/>
            <p:cNvSpPr/>
            <p:nvPr/>
          </p:nvSpPr>
          <p:spPr>
            <a:xfrm>
              <a:off x="1352532" y="1955631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Oval 158"/>
            <p:cNvSpPr/>
            <p:nvPr/>
          </p:nvSpPr>
          <p:spPr>
            <a:xfrm>
              <a:off x="1352532" y="227137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Oval 159"/>
            <p:cNvSpPr/>
            <p:nvPr/>
          </p:nvSpPr>
          <p:spPr>
            <a:xfrm>
              <a:off x="1352532" y="850520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Oval 160"/>
            <p:cNvSpPr/>
            <p:nvPr/>
          </p:nvSpPr>
          <p:spPr>
            <a:xfrm>
              <a:off x="1352532" y="116626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Oval 161"/>
            <p:cNvSpPr/>
            <p:nvPr/>
          </p:nvSpPr>
          <p:spPr>
            <a:xfrm>
              <a:off x="1352532" y="1482012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Oval 162"/>
            <p:cNvSpPr/>
            <p:nvPr/>
          </p:nvSpPr>
          <p:spPr>
            <a:xfrm>
              <a:off x="1352532" y="1797758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Oval 163"/>
            <p:cNvSpPr/>
            <p:nvPr/>
          </p:nvSpPr>
          <p:spPr>
            <a:xfrm>
              <a:off x="1352532" y="2113504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Oval 164"/>
            <p:cNvSpPr/>
            <p:nvPr/>
          </p:nvSpPr>
          <p:spPr>
            <a:xfrm>
              <a:off x="1352532" y="242924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701605" y="692647"/>
            <a:ext cx="80413" cy="1816286"/>
            <a:chOff x="1703881" y="692647"/>
            <a:chExt cx="80413" cy="18162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Oval 166"/>
            <p:cNvSpPr/>
            <p:nvPr/>
          </p:nvSpPr>
          <p:spPr>
            <a:xfrm>
              <a:off x="1703881" y="692647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Oval 167"/>
            <p:cNvSpPr/>
            <p:nvPr/>
          </p:nvSpPr>
          <p:spPr>
            <a:xfrm>
              <a:off x="1703881" y="1008393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Oval 168"/>
            <p:cNvSpPr/>
            <p:nvPr/>
          </p:nvSpPr>
          <p:spPr>
            <a:xfrm>
              <a:off x="1703881" y="132413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Oval 169"/>
            <p:cNvSpPr/>
            <p:nvPr/>
          </p:nvSpPr>
          <p:spPr>
            <a:xfrm>
              <a:off x="1703881" y="1639885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Oval 170"/>
            <p:cNvSpPr/>
            <p:nvPr/>
          </p:nvSpPr>
          <p:spPr>
            <a:xfrm>
              <a:off x="1703881" y="1955631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Oval 171"/>
            <p:cNvSpPr/>
            <p:nvPr/>
          </p:nvSpPr>
          <p:spPr>
            <a:xfrm>
              <a:off x="1703881" y="227137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Oval 172"/>
            <p:cNvSpPr/>
            <p:nvPr/>
          </p:nvSpPr>
          <p:spPr>
            <a:xfrm>
              <a:off x="1703881" y="850520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Oval 173"/>
            <p:cNvSpPr/>
            <p:nvPr/>
          </p:nvSpPr>
          <p:spPr>
            <a:xfrm>
              <a:off x="1703881" y="116626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Oval 174"/>
            <p:cNvSpPr/>
            <p:nvPr/>
          </p:nvSpPr>
          <p:spPr>
            <a:xfrm>
              <a:off x="1703881" y="1482012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/>
            <p:cNvSpPr/>
            <p:nvPr/>
          </p:nvSpPr>
          <p:spPr>
            <a:xfrm>
              <a:off x="1703881" y="1797758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Oval 176"/>
            <p:cNvSpPr/>
            <p:nvPr/>
          </p:nvSpPr>
          <p:spPr>
            <a:xfrm>
              <a:off x="1703881" y="2113504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Oval 177"/>
            <p:cNvSpPr/>
            <p:nvPr/>
          </p:nvSpPr>
          <p:spPr>
            <a:xfrm>
              <a:off x="1703881" y="242924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49268" y="692647"/>
            <a:ext cx="80413" cy="1816286"/>
            <a:chOff x="649837" y="692647"/>
            <a:chExt cx="80413" cy="18162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Oval 179"/>
            <p:cNvSpPr/>
            <p:nvPr/>
          </p:nvSpPr>
          <p:spPr>
            <a:xfrm>
              <a:off x="649837" y="692647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Oval 180"/>
            <p:cNvSpPr/>
            <p:nvPr/>
          </p:nvSpPr>
          <p:spPr>
            <a:xfrm>
              <a:off x="649837" y="1008393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Oval 181"/>
            <p:cNvSpPr/>
            <p:nvPr/>
          </p:nvSpPr>
          <p:spPr>
            <a:xfrm>
              <a:off x="649837" y="132413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Oval 182"/>
            <p:cNvSpPr/>
            <p:nvPr/>
          </p:nvSpPr>
          <p:spPr>
            <a:xfrm>
              <a:off x="649837" y="1639885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 183"/>
            <p:cNvSpPr/>
            <p:nvPr/>
          </p:nvSpPr>
          <p:spPr>
            <a:xfrm>
              <a:off x="649837" y="1955631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Oval 184"/>
            <p:cNvSpPr/>
            <p:nvPr/>
          </p:nvSpPr>
          <p:spPr>
            <a:xfrm>
              <a:off x="649837" y="227137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9837" y="850520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Oval 186"/>
            <p:cNvSpPr/>
            <p:nvPr/>
          </p:nvSpPr>
          <p:spPr>
            <a:xfrm>
              <a:off x="649837" y="116626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Oval 187"/>
            <p:cNvSpPr/>
            <p:nvPr/>
          </p:nvSpPr>
          <p:spPr>
            <a:xfrm>
              <a:off x="649837" y="1482012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/>
            <p:cNvSpPr/>
            <p:nvPr/>
          </p:nvSpPr>
          <p:spPr>
            <a:xfrm>
              <a:off x="649837" y="1797758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Oval 189"/>
            <p:cNvSpPr/>
            <p:nvPr/>
          </p:nvSpPr>
          <p:spPr>
            <a:xfrm>
              <a:off x="649837" y="2113504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Oval 190"/>
            <p:cNvSpPr/>
            <p:nvPr/>
          </p:nvSpPr>
          <p:spPr>
            <a:xfrm>
              <a:off x="649837" y="242924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4157063" y="692647"/>
            <a:ext cx="80413" cy="1816286"/>
            <a:chOff x="4157063" y="692647"/>
            <a:chExt cx="80413" cy="18162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Oval 192"/>
            <p:cNvSpPr/>
            <p:nvPr/>
          </p:nvSpPr>
          <p:spPr>
            <a:xfrm>
              <a:off x="4157063" y="692647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Oval 193"/>
            <p:cNvSpPr/>
            <p:nvPr/>
          </p:nvSpPr>
          <p:spPr>
            <a:xfrm>
              <a:off x="4157063" y="1008393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Oval 194"/>
            <p:cNvSpPr/>
            <p:nvPr/>
          </p:nvSpPr>
          <p:spPr>
            <a:xfrm>
              <a:off x="4157063" y="132413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Oval 195"/>
            <p:cNvSpPr/>
            <p:nvPr/>
          </p:nvSpPr>
          <p:spPr>
            <a:xfrm>
              <a:off x="4157063" y="1639885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Oval 196"/>
            <p:cNvSpPr/>
            <p:nvPr/>
          </p:nvSpPr>
          <p:spPr>
            <a:xfrm>
              <a:off x="4157063" y="1955631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Oval 197"/>
            <p:cNvSpPr/>
            <p:nvPr/>
          </p:nvSpPr>
          <p:spPr>
            <a:xfrm>
              <a:off x="4157063" y="227137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Oval 198"/>
            <p:cNvSpPr/>
            <p:nvPr/>
          </p:nvSpPr>
          <p:spPr>
            <a:xfrm>
              <a:off x="4157063" y="850520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Oval 199"/>
            <p:cNvSpPr/>
            <p:nvPr/>
          </p:nvSpPr>
          <p:spPr>
            <a:xfrm>
              <a:off x="4157063" y="1166266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Oval 200"/>
            <p:cNvSpPr/>
            <p:nvPr/>
          </p:nvSpPr>
          <p:spPr>
            <a:xfrm>
              <a:off x="4157063" y="1482012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Oval 201"/>
            <p:cNvSpPr/>
            <p:nvPr/>
          </p:nvSpPr>
          <p:spPr>
            <a:xfrm>
              <a:off x="4157063" y="1797758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Oval 202"/>
            <p:cNvSpPr/>
            <p:nvPr/>
          </p:nvSpPr>
          <p:spPr>
            <a:xfrm>
              <a:off x="4157063" y="2113504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Oval 203"/>
            <p:cNvSpPr/>
            <p:nvPr/>
          </p:nvSpPr>
          <p:spPr>
            <a:xfrm>
              <a:off x="4157063" y="2429249"/>
              <a:ext cx="80413" cy="79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8822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and shortest paths</a:t>
            </a:r>
            <a:endParaRPr lang="en-US" dirty="0"/>
          </a:p>
        </p:txBody>
      </p:sp>
      <p:grpSp>
        <p:nvGrpSpPr>
          <p:cNvPr id="205" name="Group 204"/>
          <p:cNvGrpSpPr/>
          <p:nvPr/>
        </p:nvGrpSpPr>
        <p:grpSpPr>
          <a:xfrm>
            <a:off x="153247" y="381703"/>
            <a:ext cx="4152023" cy="2812950"/>
            <a:chOff x="153247" y="587687"/>
            <a:chExt cx="4152023" cy="2812950"/>
          </a:xfrm>
        </p:grpSpPr>
        <p:grpSp>
          <p:nvGrpSpPr>
            <p:cNvPr id="206" name="Группа 152"/>
            <p:cNvGrpSpPr/>
            <p:nvPr/>
          </p:nvGrpSpPr>
          <p:grpSpPr>
            <a:xfrm>
              <a:off x="1484424" y="646392"/>
              <a:ext cx="2712748" cy="2439071"/>
              <a:chOff x="2951426" y="1280893"/>
              <a:chExt cx="5395522" cy="4824536"/>
            </a:xfrm>
          </p:grpSpPr>
          <p:cxnSp>
            <p:nvCxnSpPr>
              <p:cNvPr id="326" name="Прямая соединительная линия 4"/>
              <p:cNvCxnSpPr>
                <a:endCxn id="262" idx="4"/>
              </p:cNvCxnSpPr>
              <p:nvPr/>
            </p:nvCxnSpPr>
            <p:spPr>
              <a:xfrm flipV="1">
                <a:off x="2951428" y="1280893"/>
                <a:ext cx="5395518" cy="3555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Прямая соединительная линия 5"/>
              <p:cNvCxnSpPr>
                <a:endCxn id="263" idx="4"/>
              </p:cNvCxnSpPr>
              <p:nvPr/>
            </p:nvCxnSpPr>
            <p:spPr>
              <a:xfrm flipV="1">
                <a:off x="2951426" y="2084983"/>
                <a:ext cx="5395520" cy="1135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Прямая соединительная линия 6"/>
              <p:cNvCxnSpPr>
                <a:endCxn id="264" idx="4"/>
              </p:cNvCxnSpPr>
              <p:nvPr/>
            </p:nvCxnSpPr>
            <p:spPr>
              <a:xfrm flipV="1">
                <a:off x="2951428" y="2889070"/>
                <a:ext cx="5395520" cy="21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Прямая соединительная линия 7"/>
              <p:cNvCxnSpPr>
                <a:endCxn id="265" idx="4"/>
              </p:cNvCxnSpPr>
              <p:nvPr/>
            </p:nvCxnSpPr>
            <p:spPr>
              <a:xfrm flipV="1">
                <a:off x="2951426" y="3693160"/>
                <a:ext cx="5395520" cy="1135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Прямая соединительная линия 8"/>
              <p:cNvCxnSpPr>
                <a:endCxn id="266" idx="4"/>
              </p:cNvCxnSpPr>
              <p:nvPr/>
            </p:nvCxnSpPr>
            <p:spPr>
              <a:xfrm flipV="1">
                <a:off x="2951426" y="4497250"/>
                <a:ext cx="5395520" cy="1135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Прямая соединительная линия 9"/>
              <p:cNvCxnSpPr>
                <a:endCxn id="267" idx="4"/>
              </p:cNvCxnSpPr>
              <p:nvPr/>
            </p:nvCxnSpPr>
            <p:spPr>
              <a:xfrm flipV="1">
                <a:off x="2951426" y="5301337"/>
                <a:ext cx="5395520" cy="1135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Прямая соединительная линия 10"/>
              <p:cNvCxnSpPr>
                <a:endCxn id="268" idx="4"/>
              </p:cNvCxnSpPr>
              <p:nvPr/>
            </p:nvCxnSpPr>
            <p:spPr>
              <a:xfrm>
                <a:off x="2951426" y="6095007"/>
                <a:ext cx="5395518" cy="10422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Группа 153"/>
            <p:cNvGrpSpPr/>
            <p:nvPr/>
          </p:nvGrpSpPr>
          <p:grpSpPr>
            <a:xfrm>
              <a:off x="1429605" y="696899"/>
              <a:ext cx="2821359" cy="2335128"/>
              <a:chOff x="2035051" y="1378481"/>
              <a:chExt cx="5611543" cy="4618935"/>
            </a:xfrm>
          </p:grpSpPr>
          <p:cxnSp>
            <p:nvCxnSpPr>
              <p:cNvPr id="318" name="Прямая соединительная линия 113"/>
              <p:cNvCxnSpPr>
                <a:stCxn id="268" idx="2"/>
                <a:endCxn id="262" idx="6"/>
              </p:cNvCxnSpPr>
              <p:nvPr/>
            </p:nvCxnSpPr>
            <p:spPr>
              <a:xfrm flipV="1">
                <a:off x="7646594" y="1388904"/>
                <a:ext cx="0" cy="4608512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Прямая соединительная линия 12"/>
              <p:cNvCxnSpPr>
                <a:stCxn id="317" idx="2"/>
                <a:endCxn id="311" idx="6"/>
              </p:cNvCxnSpPr>
              <p:nvPr/>
            </p:nvCxnSpPr>
            <p:spPr>
              <a:xfrm flipV="1">
                <a:off x="2035051" y="1378481"/>
                <a:ext cx="0" cy="4608512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Прямая соединительная линия 13"/>
              <p:cNvCxnSpPr>
                <a:stCxn id="310" idx="2"/>
                <a:endCxn id="304" idx="6"/>
              </p:cNvCxnSpPr>
              <p:nvPr/>
            </p:nvCxnSpPr>
            <p:spPr>
              <a:xfrm flipV="1">
                <a:off x="2836721" y="1378481"/>
                <a:ext cx="0" cy="4608512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Прямая соединительная линия 14"/>
              <p:cNvCxnSpPr>
                <a:stCxn id="303" idx="2"/>
                <a:endCxn id="297" idx="6"/>
              </p:cNvCxnSpPr>
              <p:nvPr/>
            </p:nvCxnSpPr>
            <p:spPr>
              <a:xfrm flipV="1">
                <a:off x="3639883" y="1378481"/>
                <a:ext cx="0" cy="4608512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Прямая соединительная линия 15"/>
              <p:cNvCxnSpPr>
                <a:stCxn id="296" idx="2"/>
                <a:endCxn id="290" idx="6"/>
              </p:cNvCxnSpPr>
              <p:nvPr/>
            </p:nvCxnSpPr>
            <p:spPr>
              <a:xfrm flipV="1">
                <a:off x="4444899" y="1378481"/>
                <a:ext cx="0" cy="4608512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Прямая соединительная линия 16"/>
              <p:cNvCxnSpPr>
                <a:stCxn id="289" idx="2"/>
                <a:endCxn id="283" idx="6"/>
              </p:cNvCxnSpPr>
              <p:nvPr/>
            </p:nvCxnSpPr>
            <p:spPr>
              <a:xfrm flipV="1">
                <a:off x="5248988" y="1378481"/>
                <a:ext cx="0" cy="4608512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Прямая соединительная линия 17"/>
              <p:cNvCxnSpPr>
                <a:stCxn id="282" idx="2"/>
                <a:endCxn id="276" idx="6"/>
              </p:cNvCxnSpPr>
              <p:nvPr/>
            </p:nvCxnSpPr>
            <p:spPr>
              <a:xfrm flipV="1">
                <a:off x="6053077" y="1378481"/>
                <a:ext cx="0" cy="4608512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Прямая соединительная линия 18"/>
              <p:cNvCxnSpPr>
                <a:stCxn id="275" idx="2"/>
                <a:endCxn id="269" idx="6"/>
              </p:cNvCxnSpPr>
              <p:nvPr/>
            </p:nvCxnSpPr>
            <p:spPr>
              <a:xfrm flipV="1">
                <a:off x="6845609" y="1378481"/>
                <a:ext cx="0" cy="4608512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Прямая соединительная линия 116"/>
            <p:cNvCxnSpPr>
              <a:stCxn id="310" idx="1"/>
              <a:endCxn id="262" idx="5"/>
            </p:cNvCxnSpPr>
            <p:nvPr/>
          </p:nvCxnSpPr>
          <p:spPr>
            <a:xfrm flipV="1">
              <a:off x="1871067" y="686175"/>
              <a:ext cx="2341497" cy="2356577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Прямая соединительная линия 119"/>
            <p:cNvCxnSpPr>
              <a:stCxn id="317" idx="1"/>
              <a:endCxn id="269" idx="5"/>
            </p:cNvCxnSpPr>
            <p:nvPr/>
          </p:nvCxnSpPr>
          <p:spPr>
            <a:xfrm flipV="1">
              <a:off x="1468005" y="680905"/>
              <a:ext cx="2341841" cy="2361846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122"/>
            <p:cNvCxnSpPr>
              <a:stCxn id="303" idx="1"/>
              <a:endCxn id="263" idx="5"/>
            </p:cNvCxnSpPr>
            <p:nvPr/>
          </p:nvCxnSpPr>
          <p:spPr>
            <a:xfrm flipV="1">
              <a:off x="2274879" y="1092686"/>
              <a:ext cx="1937685" cy="1950065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единительная линия 125"/>
            <p:cNvCxnSpPr>
              <a:stCxn id="296" idx="1"/>
              <a:endCxn id="264" idx="5"/>
            </p:cNvCxnSpPr>
            <p:nvPr/>
          </p:nvCxnSpPr>
          <p:spPr>
            <a:xfrm flipV="1">
              <a:off x="2679623" y="1499198"/>
              <a:ext cx="1532941" cy="1543554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Прямая соединительная линия 128"/>
            <p:cNvCxnSpPr>
              <a:stCxn id="289" idx="1"/>
              <a:endCxn id="265" idx="5"/>
            </p:cNvCxnSpPr>
            <p:nvPr/>
          </p:nvCxnSpPr>
          <p:spPr>
            <a:xfrm flipV="1">
              <a:off x="3083900" y="1905709"/>
              <a:ext cx="1128663" cy="113704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единительная линия 131"/>
            <p:cNvCxnSpPr>
              <a:stCxn id="282" idx="1"/>
              <a:endCxn id="266" idx="5"/>
            </p:cNvCxnSpPr>
            <p:nvPr/>
          </p:nvCxnSpPr>
          <p:spPr>
            <a:xfrm flipV="1">
              <a:off x="3488179" y="2312221"/>
              <a:ext cx="724385" cy="73053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Прямая соединительная линия 134"/>
            <p:cNvCxnSpPr>
              <a:stCxn id="275" idx="1"/>
              <a:endCxn id="267" idx="5"/>
            </p:cNvCxnSpPr>
            <p:nvPr/>
          </p:nvCxnSpPr>
          <p:spPr>
            <a:xfrm flipV="1">
              <a:off x="3886647" y="2718733"/>
              <a:ext cx="325917" cy="324019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Прямая соединительная линия 137"/>
            <p:cNvCxnSpPr>
              <a:stCxn id="316" idx="1"/>
              <a:endCxn id="276" idx="5"/>
            </p:cNvCxnSpPr>
            <p:nvPr/>
          </p:nvCxnSpPr>
          <p:spPr>
            <a:xfrm flipV="1">
              <a:off x="1468004" y="680905"/>
              <a:ext cx="1943374" cy="1955334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Прямая соединительная линия 140"/>
            <p:cNvCxnSpPr>
              <a:stCxn id="315" idx="1"/>
              <a:endCxn id="283" idx="5"/>
            </p:cNvCxnSpPr>
            <p:nvPr/>
          </p:nvCxnSpPr>
          <p:spPr>
            <a:xfrm flipV="1">
              <a:off x="1468005" y="680905"/>
              <a:ext cx="1539096" cy="154882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Прямая соединительная линия 143"/>
            <p:cNvCxnSpPr>
              <a:stCxn id="314" idx="1"/>
              <a:endCxn id="290" idx="5"/>
            </p:cNvCxnSpPr>
            <p:nvPr/>
          </p:nvCxnSpPr>
          <p:spPr>
            <a:xfrm flipV="1">
              <a:off x="1468004" y="680905"/>
              <a:ext cx="1134818" cy="114231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Прямая соединительная линия 146"/>
            <p:cNvCxnSpPr>
              <a:stCxn id="313" idx="1"/>
              <a:endCxn id="297" idx="5"/>
            </p:cNvCxnSpPr>
            <p:nvPr/>
          </p:nvCxnSpPr>
          <p:spPr>
            <a:xfrm flipV="1">
              <a:off x="1468004" y="680905"/>
              <a:ext cx="730074" cy="735799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Прямая соединительная линия 149"/>
            <p:cNvCxnSpPr>
              <a:stCxn id="312" idx="1"/>
              <a:endCxn id="304" idx="5"/>
            </p:cNvCxnSpPr>
            <p:nvPr/>
          </p:nvCxnSpPr>
          <p:spPr>
            <a:xfrm flipV="1">
              <a:off x="1468004" y="680905"/>
              <a:ext cx="326262" cy="329287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0" name="Группа 154"/>
            <p:cNvGrpSpPr/>
            <p:nvPr/>
          </p:nvGrpSpPr>
          <p:grpSpPr>
            <a:xfrm>
              <a:off x="1375299" y="587687"/>
              <a:ext cx="2929971" cy="2553553"/>
              <a:chOff x="1927039" y="1162457"/>
              <a:chExt cx="5827567" cy="5050983"/>
            </a:xfrm>
          </p:grpSpPr>
          <p:grpSp>
            <p:nvGrpSpPr>
              <p:cNvPr id="254" name="Группа 19"/>
              <p:cNvGrpSpPr/>
              <p:nvPr/>
            </p:nvGrpSpPr>
            <p:grpSpPr>
              <a:xfrm rot="5400000">
                <a:off x="-485229" y="3574725"/>
                <a:ext cx="5040560" cy="216024"/>
                <a:chOff x="1979712" y="854833"/>
                <a:chExt cx="5040560" cy="216024"/>
              </a:xfrm>
              <a:solidFill>
                <a:schemeClr val="tx1"/>
              </a:solidFill>
            </p:grpSpPr>
            <p:sp>
              <p:nvSpPr>
                <p:cNvPr id="311" name="Овал 20"/>
                <p:cNvSpPr/>
                <p:nvPr/>
              </p:nvSpPr>
              <p:spPr>
                <a:xfrm>
                  <a:off x="1979712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Овал 21"/>
                <p:cNvSpPr/>
                <p:nvPr/>
              </p:nvSpPr>
              <p:spPr>
                <a:xfrm>
                  <a:off x="2783801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Овал 22"/>
                <p:cNvSpPr/>
                <p:nvPr/>
              </p:nvSpPr>
              <p:spPr>
                <a:xfrm>
                  <a:off x="3587890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Овал 23"/>
                <p:cNvSpPr/>
                <p:nvPr/>
              </p:nvSpPr>
              <p:spPr>
                <a:xfrm>
                  <a:off x="4391979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Овал 24"/>
                <p:cNvSpPr/>
                <p:nvPr/>
              </p:nvSpPr>
              <p:spPr>
                <a:xfrm>
                  <a:off x="5196068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Овал 25"/>
                <p:cNvSpPr/>
                <p:nvPr/>
              </p:nvSpPr>
              <p:spPr>
                <a:xfrm>
                  <a:off x="6000157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Овал 26"/>
                <p:cNvSpPr/>
                <p:nvPr/>
              </p:nvSpPr>
              <p:spPr>
                <a:xfrm>
                  <a:off x="6804248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Группа 27"/>
              <p:cNvGrpSpPr/>
              <p:nvPr/>
            </p:nvGrpSpPr>
            <p:grpSpPr>
              <a:xfrm rot="5400000">
                <a:off x="316441" y="3574725"/>
                <a:ext cx="5040560" cy="216024"/>
                <a:chOff x="1979712" y="854833"/>
                <a:chExt cx="5040560" cy="216024"/>
              </a:xfrm>
              <a:solidFill>
                <a:schemeClr val="tx1"/>
              </a:solidFill>
            </p:grpSpPr>
            <p:sp>
              <p:nvSpPr>
                <p:cNvPr id="304" name="Овал 28"/>
                <p:cNvSpPr/>
                <p:nvPr/>
              </p:nvSpPr>
              <p:spPr>
                <a:xfrm>
                  <a:off x="1979712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Овал 29"/>
                <p:cNvSpPr/>
                <p:nvPr/>
              </p:nvSpPr>
              <p:spPr>
                <a:xfrm>
                  <a:off x="2783801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Овал 30"/>
                <p:cNvSpPr/>
                <p:nvPr/>
              </p:nvSpPr>
              <p:spPr>
                <a:xfrm>
                  <a:off x="3587890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Овал 31"/>
                <p:cNvSpPr/>
                <p:nvPr/>
              </p:nvSpPr>
              <p:spPr>
                <a:xfrm>
                  <a:off x="4391979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Овал 32"/>
                <p:cNvSpPr/>
                <p:nvPr/>
              </p:nvSpPr>
              <p:spPr>
                <a:xfrm>
                  <a:off x="5196068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Овал 33"/>
                <p:cNvSpPr/>
                <p:nvPr/>
              </p:nvSpPr>
              <p:spPr>
                <a:xfrm>
                  <a:off x="6000157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Овал 34"/>
                <p:cNvSpPr/>
                <p:nvPr/>
              </p:nvSpPr>
              <p:spPr>
                <a:xfrm>
                  <a:off x="6804248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6" name="Группа 35"/>
              <p:cNvGrpSpPr/>
              <p:nvPr/>
            </p:nvGrpSpPr>
            <p:grpSpPr>
              <a:xfrm rot="5400000">
                <a:off x="1119603" y="3574725"/>
                <a:ext cx="5040560" cy="216024"/>
                <a:chOff x="1979712" y="854833"/>
                <a:chExt cx="5040560" cy="216024"/>
              </a:xfrm>
              <a:solidFill>
                <a:schemeClr val="tx1"/>
              </a:solidFill>
            </p:grpSpPr>
            <p:sp>
              <p:nvSpPr>
                <p:cNvPr id="297" name="Овал 36"/>
                <p:cNvSpPr/>
                <p:nvPr/>
              </p:nvSpPr>
              <p:spPr>
                <a:xfrm>
                  <a:off x="1979712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Овал 37"/>
                <p:cNvSpPr/>
                <p:nvPr/>
              </p:nvSpPr>
              <p:spPr>
                <a:xfrm>
                  <a:off x="2783801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Овал 38"/>
                <p:cNvSpPr/>
                <p:nvPr/>
              </p:nvSpPr>
              <p:spPr>
                <a:xfrm>
                  <a:off x="3587890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Овал 39"/>
                <p:cNvSpPr/>
                <p:nvPr/>
              </p:nvSpPr>
              <p:spPr>
                <a:xfrm>
                  <a:off x="4391979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Овал 40"/>
                <p:cNvSpPr/>
                <p:nvPr/>
              </p:nvSpPr>
              <p:spPr>
                <a:xfrm>
                  <a:off x="5196068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Овал 41"/>
                <p:cNvSpPr/>
                <p:nvPr/>
              </p:nvSpPr>
              <p:spPr>
                <a:xfrm>
                  <a:off x="6000157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Овал 42"/>
                <p:cNvSpPr/>
                <p:nvPr/>
              </p:nvSpPr>
              <p:spPr>
                <a:xfrm>
                  <a:off x="6804248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7" name="Группа 43"/>
              <p:cNvGrpSpPr/>
              <p:nvPr/>
            </p:nvGrpSpPr>
            <p:grpSpPr>
              <a:xfrm rot="5400000">
                <a:off x="1924619" y="3574725"/>
                <a:ext cx="5040560" cy="216024"/>
                <a:chOff x="1979712" y="854833"/>
                <a:chExt cx="5040560" cy="216024"/>
              </a:xfrm>
              <a:solidFill>
                <a:schemeClr val="tx1"/>
              </a:solidFill>
            </p:grpSpPr>
            <p:sp>
              <p:nvSpPr>
                <p:cNvPr id="290" name="Овал 44"/>
                <p:cNvSpPr/>
                <p:nvPr/>
              </p:nvSpPr>
              <p:spPr>
                <a:xfrm>
                  <a:off x="1979712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Овал 45"/>
                <p:cNvSpPr/>
                <p:nvPr/>
              </p:nvSpPr>
              <p:spPr>
                <a:xfrm>
                  <a:off x="2783801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Овал 46"/>
                <p:cNvSpPr/>
                <p:nvPr/>
              </p:nvSpPr>
              <p:spPr>
                <a:xfrm>
                  <a:off x="3587890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Овал 47"/>
                <p:cNvSpPr/>
                <p:nvPr/>
              </p:nvSpPr>
              <p:spPr>
                <a:xfrm>
                  <a:off x="4391979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Овал 48"/>
                <p:cNvSpPr/>
                <p:nvPr/>
              </p:nvSpPr>
              <p:spPr>
                <a:xfrm>
                  <a:off x="5196068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Овал 49"/>
                <p:cNvSpPr/>
                <p:nvPr/>
              </p:nvSpPr>
              <p:spPr>
                <a:xfrm>
                  <a:off x="6000157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Овал 50"/>
                <p:cNvSpPr/>
                <p:nvPr/>
              </p:nvSpPr>
              <p:spPr>
                <a:xfrm>
                  <a:off x="6804248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8" name="Группа 51"/>
              <p:cNvGrpSpPr/>
              <p:nvPr/>
            </p:nvGrpSpPr>
            <p:grpSpPr>
              <a:xfrm rot="5400000">
                <a:off x="2728708" y="3574725"/>
                <a:ext cx="5040560" cy="216024"/>
                <a:chOff x="1979712" y="854833"/>
                <a:chExt cx="5040560" cy="216024"/>
              </a:xfrm>
              <a:solidFill>
                <a:schemeClr val="tx1"/>
              </a:solidFill>
            </p:grpSpPr>
            <p:sp>
              <p:nvSpPr>
                <p:cNvPr id="283" name="Овал 52"/>
                <p:cNvSpPr/>
                <p:nvPr/>
              </p:nvSpPr>
              <p:spPr>
                <a:xfrm>
                  <a:off x="1979712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Овал 53"/>
                <p:cNvSpPr/>
                <p:nvPr/>
              </p:nvSpPr>
              <p:spPr>
                <a:xfrm>
                  <a:off x="2783801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Овал 54"/>
                <p:cNvSpPr/>
                <p:nvPr/>
              </p:nvSpPr>
              <p:spPr>
                <a:xfrm>
                  <a:off x="3587890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Овал 55"/>
                <p:cNvSpPr/>
                <p:nvPr/>
              </p:nvSpPr>
              <p:spPr>
                <a:xfrm>
                  <a:off x="4391979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Овал 56"/>
                <p:cNvSpPr/>
                <p:nvPr/>
              </p:nvSpPr>
              <p:spPr>
                <a:xfrm>
                  <a:off x="5196068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Овал 57"/>
                <p:cNvSpPr/>
                <p:nvPr/>
              </p:nvSpPr>
              <p:spPr>
                <a:xfrm>
                  <a:off x="6000157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Овал 58"/>
                <p:cNvSpPr/>
                <p:nvPr/>
              </p:nvSpPr>
              <p:spPr>
                <a:xfrm>
                  <a:off x="6804248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9" name="Группа 59"/>
              <p:cNvGrpSpPr/>
              <p:nvPr/>
            </p:nvGrpSpPr>
            <p:grpSpPr>
              <a:xfrm rot="5400000">
                <a:off x="3532797" y="3574725"/>
                <a:ext cx="5040560" cy="216024"/>
                <a:chOff x="1979712" y="854833"/>
                <a:chExt cx="5040560" cy="216024"/>
              </a:xfrm>
              <a:solidFill>
                <a:schemeClr val="tx1"/>
              </a:solidFill>
            </p:grpSpPr>
            <p:sp>
              <p:nvSpPr>
                <p:cNvPr id="276" name="Овал 60"/>
                <p:cNvSpPr/>
                <p:nvPr/>
              </p:nvSpPr>
              <p:spPr>
                <a:xfrm>
                  <a:off x="1979712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Овал 61"/>
                <p:cNvSpPr/>
                <p:nvPr/>
              </p:nvSpPr>
              <p:spPr>
                <a:xfrm>
                  <a:off x="2783801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Овал 62"/>
                <p:cNvSpPr/>
                <p:nvPr/>
              </p:nvSpPr>
              <p:spPr>
                <a:xfrm>
                  <a:off x="3587890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Овал 63"/>
                <p:cNvSpPr/>
                <p:nvPr/>
              </p:nvSpPr>
              <p:spPr>
                <a:xfrm>
                  <a:off x="4391979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Овал 64"/>
                <p:cNvSpPr/>
                <p:nvPr/>
              </p:nvSpPr>
              <p:spPr>
                <a:xfrm>
                  <a:off x="5196068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Овал 65"/>
                <p:cNvSpPr/>
                <p:nvPr/>
              </p:nvSpPr>
              <p:spPr>
                <a:xfrm>
                  <a:off x="6000157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Овал 66"/>
                <p:cNvSpPr/>
                <p:nvPr/>
              </p:nvSpPr>
              <p:spPr>
                <a:xfrm>
                  <a:off x="6804248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0" name="Группа 67"/>
              <p:cNvGrpSpPr/>
              <p:nvPr/>
            </p:nvGrpSpPr>
            <p:grpSpPr>
              <a:xfrm rot="5400000">
                <a:off x="4325329" y="3574725"/>
                <a:ext cx="5040560" cy="216024"/>
                <a:chOff x="1979712" y="854833"/>
                <a:chExt cx="5040560" cy="216024"/>
              </a:xfrm>
              <a:solidFill>
                <a:schemeClr val="tx1"/>
              </a:solidFill>
            </p:grpSpPr>
            <p:sp>
              <p:nvSpPr>
                <p:cNvPr id="269" name="Овал 68"/>
                <p:cNvSpPr/>
                <p:nvPr/>
              </p:nvSpPr>
              <p:spPr>
                <a:xfrm>
                  <a:off x="1979712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Овал 69"/>
                <p:cNvSpPr/>
                <p:nvPr/>
              </p:nvSpPr>
              <p:spPr>
                <a:xfrm>
                  <a:off x="2783801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Овал 70"/>
                <p:cNvSpPr/>
                <p:nvPr/>
              </p:nvSpPr>
              <p:spPr>
                <a:xfrm>
                  <a:off x="3587890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Овал 71"/>
                <p:cNvSpPr/>
                <p:nvPr/>
              </p:nvSpPr>
              <p:spPr>
                <a:xfrm>
                  <a:off x="4391979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Овал 72"/>
                <p:cNvSpPr/>
                <p:nvPr/>
              </p:nvSpPr>
              <p:spPr>
                <a:xfrm>
                  <a:off x="5196068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Овал 73"/>
                <p:cNvSpPr/>
                <p:nvPr/>
              </p:nvSpPr>
              <p:spPr>
                <a:xfrm>
                  <a:off x="6000157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Овал 74"/>
                <p:cNvSpPr/>
                <p:nvPr/>
              </p:nvSpPr>
              <p:spPr>
                <a:xfrm>
                  <a:off x="6804248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1" name="Группа 98"/>
              <p:cNvGrpSpPr/>
              <p:nvPr/>
            </p:nvGrpSpPr>
            <p:grpSpPr>
              <a:xfrm rot="5400000">
                <a:off x="5126314" y="3585148"/>
                <a:ext cx="5040560" cy="216024"/>
                <a:chOff x="1979712" y="854833"/>
                <a:chExt cx="5040560" cy="216024"/>
              </a:xfrm>
              <a:solidFill>
                <a:schemeClr val="tx1"/>
              </a:solidFill>
            </p:grpSpPr>
            <p:sp>
              <p:nvSpPr>
                <p:cNvPr id="262" name="Овал 99"/>
                <p:cNvSpPr/>
                <p:nvPr/>
              </p:nvSpPr>
              <p:spPr>
                <a:xfrm>
                  <a:off x="1979712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Овал 100"/>
                <p:cNvSpPr/>
                <p:nvPr/>
              </p:nvSpPr>
              <p:spPr>
                <a:xfrm>
                  <a:off x="2783801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Овал 101"/>
                <p:cNvSpPr/>
                <p:nvPr/>
              </p:nvSpPr>
              <p:spPr>
                <a:xfrm>
                  <a:off x="3587890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Овал 102"/>
                <p:cNvSpPr/>
                <p:nvPr/>
              </p:nvSpPr>
              <p:spPr>
                <a:xfrm>
                  <a:off x="4391979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Овал 103"/>
                <p:cNvSpPr/>
                <p:nvPr/>
              </p:nvSpPr>
              <p:spPr>
                <a:xfrm>
                  <a:off x="5196068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Овал 104"/>
                <p:cNvSpPr/>
                <p:nvPr/>
              </p:nvSpPr>
              <p:spPr>
                <a:xfrm>
                  <a:off x="6000157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Овал 105"/>
                <p:cNvSpPr/>
                <p:nvPr/>
              </p:nvSpPr>
              <p:spPr>
                <a:xfrm>
                  <a:off x="6804248" y="854833"/>
                  <a:ext cx="216024" cy="21602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21" name="Группа 162"/>
            <p:cNvGrpSpPr/>
            <p:nvPr/>
          </p:nvGrpSpPr>
          <p:grpSpPr>
            <a:xfrm>
              <a:off x="1537349" y="3092860"/>
              <a:ext cx="2718855" cy="307777"/>
              <a:chOff x="2249350" y="6213440"/>
              <a:chExt cx="5407668" cy="608789"/>
            </a:xfrm>
          </p:grpSpPr>
          <p:sp>
            <p:nvSpPr>
              <p:cNvPr id="247" name="TextBox 246"/>
              <p:cNvSpPr txBox="1"/>
              <p:nvPr/>
            </p:nvSpPr>
            <p:spPr>
              <a:xfrm>
                <a:off x="2249350" y="6213440"/>
                <a:ext cx="606415" cy="608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3071695" y="6213440"/>
                <a:ext cx="606415" cy="608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3894043" y="6213440"/>
                <a:ext cx="564965" cy="608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4682724" y="6213440"/>
                <a:ext cx="577719" cy="608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5482628" y="6213440"/>
                <a:ext cx="593662" cy="608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6292150" y="6213440"/>
                <a:ext cx="577719" cy="608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</a:t>
                </a: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7092053" y="6213440"/>
                <a:ext cx="564965" cy="608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</a:t>
                </a:r>
              </a:p>
            </p:txBody>
          </p:sp>
        </p:grpSp>
        <p:sp>
          <p:nvSpPr>
            <p:cNvPr id="222" name="TextBox 221"/>
            <p:cNvSpPr txBox="1"/>
            <p:nvPr/>
          </p:nvSpPr>
          <p:spPr>
            <a:xfrm>
              <a:off x="1137673" y="2745610"/>
              <a:ext cx="213280" cy="261970"/>
            </a:xfrm>
            <a:prstGeom prst="rect">
              <a:avLst/>
            </a:prstGeom>
            <a:noFill/>
          </p:spPr>
          <p:txBody>
            <a:bodyPr wrap="none" lIns="46077" tIns="23038" rIns="46077" bIns="23038" rtlCol="0">
              <a:spAutoFit/>
            </a:bodyPr>
            <a:lstStyle/>
            <a:p>
              <a:r>
                <a:rPr lang="en-US" sz="1400" dirty="0"/>
                <a:t>G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150569" y="1919729"/>
              <a:ext cx="192440" cy="261970"/>
            </a:xfrm>
            <a:prstGeom prst="rect">
              <a:avLst/>
            </a:prstGeom>
            <a:noFill/>
          </p:spPr>
          <p:txBody>
            <a:bodyPr wrap="none" lIns="46077" tIns="23038" rIns="46077" bIns="23038" rtlCol="0">
              <a:spAutoFit/>
            </a:bodyPr>
            <a:lstStyle/>
            <a:p>
              <a:r>
                <a:rPr lang="en-US" sz="1400" dirty="0"/>
                <a:t>T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146539" y="2332670"/>
              <a:ext cx="198852" cy="261970"/>
            </a:xfrm>
            <a:prstGeom prst="rect">
              <a:avLst/>
            </a:prstGeom>
            <a:noFill/>
          </p:spPr>
          <p:txBody>
            <a:bodyPr wrap="none" lIns="46077" tIns="23038" rIns="46077" bIns="23038" rtlCol="0">
              <a:spAutoFit/>
            </a:bodyPr>
            <a:lstStyle/>
            <a:p>
              <a:r>
                <a:rPr lang="en-US" sz="1400" dirty="0"/>
                <a:t>C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142106" y="1506787"/>
              <a:ext cx="206868" cy="261970"/>
            </a:xfrm>
            <a:prstGeom prst="rect">
              <a:avLst/>
            </a:prstGeom>
            <a:noFill/>
          </p:spPr>
          <p:txBody>
            <a:bodyPr wrap="none" lIns="46077" tIns="23038" rIns="46077" bIns="23038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146539" y="1093846"/>
              <a:ext cx="198852" cy="261970"/>
            </a:xfrm>
            <a:prstGeom prst="rect">
              <a:avLst/>
            </a:prstGeom>
            <a:noFill/>
          </p:spPr>
          <p:txBody>
            <a:bodyPr wrap="none" lIns="46077" tIns="23038" rIns="46077" bIns="23038" rtlCol="0">
              <a:spAutoFit/>
            </a:bodyPr>
            <a:lstStyle/>
            <a:p>
              <a:r>
                <a:rPr lang="en-US" sz="1400" dirty="0"/>
                <a:t>C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150569" y="680905"/>
              <a:ext cx="213280" cy="261970"/>
            </a:xfrm>
            <a:prstGeom prst="rect">
              <a:avLst/>
            </a:prstGeom>
            <a:noFill/>
          </p:spPr>
          <p:txBody>
            <a:bodyPr wrap="none" lIns="46077" tIns="23038" rIns="46077" bIns="23038" rtlCol="0">
              <a:spAutoFit/>
            </a:bodyPr>
            <a:lstStyle/>
            <a:p>
              <a:r>
                <a:rPr lang="en-US" sz="1400" dirty="0"/>
                <a:t>G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53247" y="813164"/>
              <a:ext cx="959701" cy="292747"/>
            </a:xfrm>
            <a:prstGeom prst="rect">
              <a:avLst/>
            </a:prstGeom>
            <a:noFill/>
          </p:spPr>
          <p:txBody>
            <a:bodyPr wrap="none" lIns="46077" tIns="23038" rIns="46077" bIns="23038" rtlCol="0">
              <a:spAutoFit/>
            </a:bodyPr>
            <a:lstStyle/>
            <a:p>
              <a:r>
                <a:rPr lang="en-US" sz="1600" dirty="0"/>
                <a:t>GGTCACT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62508" y="1252060"/>
              <a:ext cx="839861" cy="292747"/>
            </a:xfrm>
            <a:prstGeom prst="rect">
              <a:avLst/>
            </a:prstGeom>
            <a:noFill/>
          </p:spPr>
          <p:txBody>
            <a:bodyPr wrap="none" lIns="46077" tIns="23038" rIns="46077" bIns="23038" rtlCol="0">
              <a:spAutoFit/>
            </a:bodyPr>
            <a:lstStyle/>
            <a:p>
              <a:r>
                <a:rPr lang="en-US" sz="1600" dirty="0"/>
                <a:t>GCTACG</a:t>
              </a:r>
            </a:p>
          </p:txBody>
        </p:sp>
        <p:grpSp>
          <p:nvGrpSpPr>
            <p:cNvPr id="230" name="Группа 212"/>
            <p:cNvGrpSpPr/>
            <p:nvPr/>
          </p:nvGrpSpPr>
          <p:grpSpPr>
            <a:xfrm>
              <a:off x="268182" y="1081828"/>
              <a:ext cx="546002" cy="197986"/>
              <a:chOff x="533402" y="2139879"/>
              <a:chExt cx="1085970" cy="391621"/>
            </a:xfrm>
          </p:grpSpPr>
          <p:cxnSp>
            <p:nvCxnSpPr>
              <p:cNvPr id="242" name="Прямая соединительная линия 197"/>
              <p:cNvCxnSpPr/>
              <p:nvPr/>
            </p:nvCxnSpPr>
            <p:spPr>
              <a:xfrm>
                <a:off x="533402" y="2139879"/>
                <a:ext cx="0" cy="391621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Прямая соединительная линия 203"/>
              <p:cNvCxnSpPr/>
              <p:nvPr/>
            </p:nvCxnSpPr>
            <p:spPr>
              <a:xfrm>
                <a:off x="762002" y="2139879"/>
                <a:ext cx="0" cy="391621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Прямая соединительная линия 204"/>
              <p:cNvCxnSpPr/>
              <p:nvPr/>
            </p:nvCxnSpPr>
            <p:spPr>
              <a:xfrm>
                <a:off x="990602" y="2139879"/>
                <a:ext cx="0" cy="391621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Прямая соединительная линия 205"/>
              <p:cNvCxnSpPr/>
              <p:nvPr/>
            </p:nvCxnSpPr>
            <p:spPr>
              <a:xfrm flipH="1">
                <a:off x="1243139" y="2139879"/>
                <a:ext cx="149222" cy="391621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Прямая соединительная линия 211"/>
              <p:cNvCxnSpPr/>
              <p:nvPr/>
            </p:nvCxnSpPr>
            <p:spPr>
              <a:xfrm flipH="1">
                <a:off x="1470150" y="2139879"/>
                <a:ext cx="149222" cy="391621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1" name="Прямая со стрелкой 76"/>
            <p:cNvCxnSpPr/>
            <p:nvPr/>
          </p:nvCxnSpPr>
          <p:spPr>
            <a:xfrm flipV="1">
              <a:off x="591892" y="2284333"/>
              <a:ext cx="0" cy="351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Прямая со стрелкой 80"/>
            <p:cNvCxnSpPr/>
            <p:nvPr/>
          </p:nvCxnSpPr>
          <p:spPr>
            <a:xfrm>
              <a:off x="591892" y="2636238"/>
              <a:ext cx="3168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Прямая со стрелкой 82"/>
            <p:cNvCxnSpPr/>
            <p:nvPr/>
          </p:nvCxnSpPr>
          <p:spPr>
            <a:xfrm flipV="1">
              <a:off x="591892" y="2317676"/>
              <a:ext cx="286819" cy="3185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Прямая со стрелкой 174"/>
            <p:cNvCxnSpPr/>
            <p:nvPr/>
          </p:nvCxnSpPr>
          <p:spPr>
            <a:xfrm flipV="1">
              <a:off x="1468132" y="2713463"/>
              <a:ext cx="326262" cy="329288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Прямая со стрелкой 175"/>
            <p:cNvCxnSpPr/>
            <p:nvPr/>
          </p:nvCxnSpPr>
          <p:spPr>
            <a:xfrm flipV="1">
              <a:off x="1871194" y="2306951"/>
              <a:ext cx="327012" cy="32928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Прямая со стрелкой 178"/>
            <p:cNvCxnSpPr/>
            <p:nvPr/>
          </p:nvCxnSpPr>
          <p:spPr>
            <a:xfrm flipV="1">
              <a:off x="2275006" y="1900439"/>
              <a:ext cx="327944" cy="32928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Прямая со стрелкой 181"/>
            <p:cNvCxnSpPr/>
            <p:nvPr/>
          </p:nvCxnSpPr>
          <p:spPr>
            <a:xfrm>
              <a:off x="2695656" y="1861827"/>
              <a:ext cx="295666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Прямая со стрелкой 184"/>
            <p:cNvCxnSpPr/>
            <p:nvPr/>
          </p:nvCxnSpPr>
          <p:spPr>
            <a:xfrm flipV="1">
              <a:off x="3084028" y="1493928"/>
              <a:ext cx="327478" cy="32928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Прямая со стрелкой 187"/>
            <p:cNvCxnSpPr/>
            <p:nvPr/>
          </p:nvCxnSpPr>
          <p:spPr>
            <a:xfrm flipV="1">
              <a:off x="3488306" y="1087416"/>
              <a:ext cx="321667" cy="32928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Прямая со стрелкой 190"/>
            <p:cNvCxnSpPr/>
            <p:nvPr/>
          </p:nvCxnSpPr>
          <p:spPr>
            <a:xfrm flipV="1">
              <a:off x="3848374" y="696898"/>
              <a:ext cx="0" cy="29730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Прямая со стрелкой 141"/>
            <p:cNvCxnSpPr/>
            <p:nvPr/>
          </p:nvCxnSpPr>
          <p:spPr>
            <a:xfrm>
              <a:off x="3900992" y="642292"/>
              <a:ext cx="295666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9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Maxflow</a:t>
            </a:r>
            <a:r>
              <a:rPr lang="en-US" dirty="0" smtClean="0"/>
              <a:t> interpretation</a:t>
            </a:r>
            <a:endParaRPr lang="en-US" dirty="0"/>
          </a:p>
        </p:txBody>
      </p:sp>
      <p:pic>
        <p:nvPicPr>
          <p:cNvPr id="1026" name="Picture 2" descr="http://images.mirstroek.ru/images/services_images/big/imgw226Cy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3" y="352264"/>
            <a:ext cx="1348623" cy="10187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71092" y="2040395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6205" y="1474467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3695" y="2150917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8629" y="2750912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39707" y="1474467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83116" y="2152263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76165" y="2804692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79964" y="3061401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87369" y="2157844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4"/>
            <a:endCxn id="8" idx="0"/>
          </p:cNvCxnSpPr>
          <p:nvPr/>
        </p:nvCxnSpPr>
        <p:spPr>
          <a:xfrm>
            <a:off x="799747" y="1601551"/>
            <a:ext cx="7491" cy="54936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6"/>
            <a:endCxn id="10" idx="2"/>
          </p:cNvCxnSpPr>
          <p:nvPr/>
        </p:nvCxnSpPr>
        <p:spPr>
          <a:xfrm>
            <a:off x="863289" y="1538009"/>
            <a:ext cx="876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6" idx="7"/>
          </p:cNvCxnSpPr>
          <p:nvPr/>
        </p:nvCxnSpPr>
        <p:spPr>
          <a:xfrm flipH="1">
            <a:off x="179564" y="1538009"/>
            <a:ext cx="556640" cy="52099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  <a:endCxn id="9" idx="1"/>
          </p:cNvCxnSpPr>
          <p:nvPr/>
        </p:nvCxnSpPr>
        <p:spPr>
          <a:xfrm>
            <a:off x="134634" y="2167479"/>
            <a:ext cx="182607" cy="60204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4"/>
            <a:endCxn id="14" idx="7"/>
          </p:cNvCxnSpPr>
          <p:nvPr/>
        </p:nvCxnSpPr>
        <p:spPr>
          <a:xfrm flipH="1">
            <a:off x="1495842" y="1601551"/>
            <a:ext cx="307408" cy="57490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5"/>
            <a:endCxn id="11" idx="0"/>
          </p:cNvCxnSpPr>
          <p:nvPr/>
        </p:nvCxnSpPr>
        <p:spPr>
          <a:xfrm>
            <a:off x="1848180" y="1582939"/>
            <a:ext cx="398478" cy="56932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7"/>
          </p:cNvCxnSpPr>
          <p:nvPr/>
        </p:nvCxnSpPr>
        <p:spPr>
          <a:xfrm flipH="1">
            <a:off x="1784638" y="2279347"/>
            <a:ext cx="462021" cy="54395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6"/>
            <a:endCxn id="12" idx="3"/>
          </p:cNvCxnSpPr>
          <p:nvPr/>
        </p:nvCxnSpPr>
        <p:spPr>
          <a:xfrm flipV="1">
            <a:off x="1207049" y="2913164"/>
            <a:ext cx="487728" cy="21177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5"/>
            <a:endCxn id="13" idx="2"/>
          </p:cNvCxnSpPr>
          <p:nvPr/>
        </p:nvCxnSpPr>
        <p:spPr>
          <a:xfrm>
            <a:off x="407102" y="2859385"/>
            <a:ext cx="672862" cy="2655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4"/>
            <a:endCxn id="12" idx="1"/>
          </p:cNvCxnSpPr>
          <p:nvPr/>
        </p:nvCxnSpPr>
        <p:spPr>
          <a:xfrm>
            <a:off x="1450912" y="2284928"/>
            <a:ext cx="243864" cy="538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3"/>
            <a:endCxn id="9" idx="7"/>
          </p:cNvCxnSpPr>
          <p:nvPr/>
        </p:nvCxnSpPr>
        <p:spPr>
          <a:xfrm flipH="1">
            <a:off x="407102" y="2259390"/>
            <a:ext cx="355205" cy="51013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5"/>
            <a:endCxn id="8" idx="2"/>
          </p:cNvCxnSpPr>
          <p:nvPr/>
        </p:nvCxnSpPr>
        <p:spPr>
          <a:xfrm>
            <a:off x="179564" y="2148868"/>
            <a:ext cx="564131" cy="655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8" idx="6"/>
          </p:cNvCxnSpPr>
          <p:nvPr/>
        </p:nvCxnSpPr>
        <p:spPr>
          <a:xfrm flipH="1" flipV="1">
            <a:off x="870780" y="2214460"/>
            <a:ext cx="516590" cy="69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2"/>
            <a:endCxn id="8" idx="5"/>
          </p:cNvCxnSpPr>
          <p:nvPr/>
        </p:nvCxnSpPr>
        <p:spPr>
          <a:xfrm flipH="1" flipV="1">
            <a:off x="852168" y="2259390"/>
            <a:ext cx="823997" cy="6088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0"/>
            <a:endCxn id="8" idx="4"/>
          </p:cNvCxnSpPr>
          <p:nvPr/>
        </p:nvCxnSpPr>
        <p:spPr>
          <a:xfrm flipH="1" flipV="1">
            <a:off x="807238" y="2278001"/>
            <a:ext cx="336269" cy="7834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1"/>
            <a:endCxn id="7" idx="5"/>
          </p:cNvCxnSpPr>
          <p:nvPr/>
        </p:nvCxnSpPr>
        <p:spPr>
          <a:xfrm flipH="1" flipV="1">
            <a:off x="844677" y="1582939"/>
            <a:ext cx="1357050" cy="58793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4"/>
            <a:endCxn id="13" idx="7"/>
          </p:cNvCxnSpPr>
          <p:nvPr/>
        </p:nvCxnSpPr>
        <p:spPr>
          <a:xfrm flipH="1">
            <a:off x="1188437" y="2284928"/>
            <a:ext cx="262475" cy="79508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02691" y="2750912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739708" y="1472034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/>
              <p14:cNvContentPartPr/>
              <p14:nvPr/>
            </p14:nvContentPartPr>
            <p14:xfrm>
              <a:off x="284828" y="2965801"/>
              <a:ext cx="65880" cy="1072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294" y="2955721"/>
                <a:ext cx="73482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/>
              <p14:cNvContentPartPr/>
              <p14:nvPr/>
            </p14:nvContentPartPr>
            <p14:xfrm>
              <a:off x="1945508" y="1444770"/>
              <a:ext cx="55080" cy="14400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0468" y="1434690"/>
                <a:ext cx="612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/>
              <p14:cNvContentPartPr/>
              <p14:nvPr/>
            </p14:nvContentPartPr>
            <p14:xfrm>
              <a:off x="1934348" y="1502370"/>
              <a:ext cx="71280" cy="172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9333" y="1494281"/>
                <a:ext cx="78444" cy="338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2195899" y="287057"/>
            <a:ext cx="24730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Arc capacities are maximum amount of water that can be pumped.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We try to pump as much water as possible from s to 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91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problem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8900" y="481828"/>
            <a:ext cx="430430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83128" y="474606"/>
            <a:ext cx="740716" cy="2588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39711" y="474606"/>
            <a:ext cx="603641" cy="54243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37412" y="474606"/>
            <a:ext cx="1631951" cy="28354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04349" y="474606"/>
            <a:ext cx="601938" cy="39170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73511" y="14715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0270" y="965956"/>
            <a:ext cx="4155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We have a sequence of jobs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Each job </a:t>
            </a:r>
            <a:r>
              <a:rPr lang="en-US" sz="1600" i="1" dirty="0" err="1" smtClean="0"/>
              <a:t>i</a:t>
            </a:r>
            <a:r>
              <a:rPr lang="en-US" sz="1600" dirty="0" smtClean="0"/>
              <a:t> is characterized by the amount of work </a:t>
            </a:r>
            <a:r>
              <a:rPr lang="en-US" sz="1600" i="1" dirty="0" err="1" smtClean="0"/>
              <a:t>w</a:t>
            </a:r>
            <a:r>
              <a:rPr lang="en-US" sz="1600" i="1" baseline="-25000" dirty="0" err="1" smtClean="0"/>
              <a:t>i</a:t>
            </a:r>
            <a:r>
              <a:rPr lang="en-US" sz="1600" dirty="0" smtClean="0"/>
              <a:t> (in work units), the release date </a:t>
            </a:r>
            <a:r>
              <a:rPr lang="en-US" sz="1600" i="1" dirty="0" smtClean="0"/>
              <a:t>l</a:t>
            </a:r>
            <a:r>
              <a:rPr lang="en-US" sz="1600" i="1" baseline="-25000" dirty="0" smtClean="0"/>
              <a:t>i</a:t>
            </a:r>
            <a:r>
              <a:rPr lang="en-US" sz="1600" dirty="0" smtClean="0"/>
              <a:t>, and the due date </a:t>
            </a:r>
            <a:r>
              <a:rPr lang="en-US" sz="1600" i="1" dirty="0" err="1" smtClean="0"/>
              <a:t>u</a:t>
            </a:r>
            <a:r>
              <a:rPr lang="en-US" sz="1600" i="1" baseline="-25000" dirty="0" err="1" smtClean="0"/>
              <a:t>i</a:t>
            </a:r>
            <a:endParaRPr lang="en-US" sz="1600" i="1" baseline="-25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We have workers, each of which work on a certain schedule (can be arbitrary) and can do one unit of work per unit 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How to schedule to get as much work done as possible?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937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scheduling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86700" y="326937"/>
            <a:ext cx="204336" cy="20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86700" y="616425"/>
            <a:ext cx="204336" cy="20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86700" y="905913"/>
            <a:ext cx="204336" cy="20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86700" y="1195401"/>
            <a:ext cx="204336" cy="20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86700" y="1484889"/>
            <a:ext cx="204336" cy="20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86700" y="1774377"/>
            <a:ext cx="204336" cy="20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86700" y="2063865"/>
            <a:ext cx="204336" cy="20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86700" y="2353353"/>
            <a:ext cx="204336" cy="20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86700" y="2642841"/>
            <a:ext cx="204336" cy="20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86700" y="2932331"/>
            <a:ext cx="204336" cy="20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13484" y="1275868"/>
            <a:ext cx="204336" cy="204336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45589" y="1587057"/>
            <a:ext cx="204336" cy="204336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10646" y="405294"/>
            <a:ext cx="204336" cy="20433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10646" y="684987"/>
            <a:ext cx="204336" cy="20433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10646" y="964680"/>
            <a:ext cx="204336" cy="20433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10646" y="1244373"/>
            <a:ext cx="204336" cy="20433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10646" y="1524066"/>
            <a:ext cx="204336" cy="20433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10646" y="1803759"/>
            <a:ext cx="204336" cy="20433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10646" y="2083452"/>
            <a:ext cx="204336" cy="20433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10646" y="2363145"/>
            <a:ext cx="204336" cy="20433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09916" y="2642841"/>
            <a:ext cx="204336" cy="20433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16" idx="7"/>
            <a:endCxn id="17" idx="2"/>
          </p:cNvCxnSpPr>
          <p:nvPr/>
        </p:nvCxnSpPr>
        <p:spPr>
          <a:xfrm flipV="1">
            <a:off x="320001" y="507462"/>
            <a:ext cx="790645" cy="1109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7"/>
            <a:endCxn id="18" idx="2"/>
          </p:cNvCxnSpPr>
          <p:nvPr/>
        </p:nvCxnSpPr>
        <p:spPr>
          <a:xfrm flipV="1">
            <a:off x="320001" y="787155"/>
            <a:ext cx="790645" cy="8298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6"/>
            <a:endCxn id="19" idx="2"/>
          </p:cNvCxnSpPr>
          <p:nvPr/>
        </p:nvCxnSpPr>
        <p:spPr>
          <a:xfrm flipV="1">
            <a:off x="349925" y="1066848"/>
            <a:ext cx="760721" cy="622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6"/>
            <a:endCxn id="20" idx="2"/>
          </p:cNvCxnSpPr>
          <p:nvPr/>
        </p:nvCxnSpPr>
        <p:spPr>
          <a:xfrm flipV="1">
            <a:off x="349925" y="1346541"/>
            <a:ext cx="760721" cy="3426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5"/>
          </p:cNvCxnSpPr>
          <p:nvPr/>
        </p:nvCxnSpPr>
        <p:spPr>
          <a:xfrm flipV="1">
            <a:off x="320001" y="1665415"/>
            <a:ext cx="790645" cy="96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5"/>
            <a:endCxn id="22" idx="2"/>
          </p:cNvCxnSpPr>
          <p:nvPr/>
        </p:nvCxnSpPr>
        <p:spPr>
          <a:xfrm>
            <a:off x="320001" y="1761469"/>
            <a:ext cx="790645" cy="1444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5"/>
            <a:endCxn id="23" idx="2"/>
          </p:cNvCxnSpPr>
          <p:nvPr/>
        </p:nvCxnSpPr>
        <p:spPr>
          <a:xfrm>
            <a:off x="320001" y="1761469"/>
            <a:ext cx="790645" cy="4241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4"/>
            <a:endCxn id="24" idx="2"/>
          </p:cNvCxnSpPr>
          <p:nvPr/>
        </p:nvCxnSpPr>
        <p:spPr>
          <a:xfrm>
            <a:off x="247757" y="1791393"/>
            <a:ext cx="862889" cy="673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4"/>
            <a:endCxn id="25" idx="2"/>
          </p:cNvCxnSpPr>
          <p:nvPr/>
        </p:nvCxnSpPr>
        <p:spPr>
          <a:xfrm>
            <a:off x="247757" y="1791393"/>
            <a:ext cx="862159" cy="9536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6"/>
            <a:endCxn id="6" idx="2"/>
          </p:cNvCxnSpPr>
          <p:nvPr/>
        </p:nvCxnSpPr>
        <p:spPr>
          <a:xfrm flipV="1">
            <a:off x="1314982" y="718593"/>
            <a:ext cx="1671718" cy="68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8" idx="6"/>
            <a:endCxn id="7" idx="2"/>
          </p:cNvCxnSpPr>
          <p:nvPr/>
        </p:nvCxnSpPr>
        <p:spPr>
          <a:xfrm>
            <a:off x="1314982" y="787155"/>
            <a:ext cx="1671718" cy="220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6"/>
            <a:endCxn id="8" idx="2"/>
          </p:cNvCxnSpPr>
          <p:nvPr/>
        </p:nvCxnSpPr>
        <p:spPr>
          <a:xfrm>
            <a:off x="1314982" y="787155"/>
            <a:ext cx="1671718" cy="5104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" idx="6"/>
            <a:endCxn id="15" idx="0"/>
          </p:cNvCxnSpPr>
          <p:nvPr/>
        </p:nvCxnSpPr>
        <p:spPr>
          <a:xfrm>
            <a:off x="3191036" y="429105"/>
            <a:ext cx="924616" cy="8467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" idx="6"/>
            <a:endCxn id="15" idx="1"/>
          </p:cNvCxnSpPr>
          <p:nvPr/>
        </p:nvCxnSpPr>
        <p:spPr>
          <a:xfrm>
            <a:off x="3191036" y="718593"/>
            <a:ext cx="852372" cy="58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" idx="6"/>
            <a:endCxn id="15" idx="1"/>
          </p:cNvCxnSpPr>
          <p:nvPr/>
        </p:nvCxnSpPr>
        <p:spPr>
          <a:xfrm>
            <a:off x="3191036" y="1008081"/>
            <a:ext cx="852372" cy="2977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" idx="6"/>
            <a:endCxn id="15" idx="2"/>
          </p:cNvCxnSpPr>
          <p:nvPr/>
        </p:nvCxnSpPr>
        <p:spPr>
          <a:xfrm>
            <a:off x="3191036" y="1297569"/>
            <a:ext cx="822448" cy="804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6"/>
            <a:endCxn id="15" idx="2"/>
          </p:cNvCxnSpPr>
          <p:nvPr/>
        </p:nvCxnSpPr>
        <p:spPr>
          <a:xfrm flipV="1">
            <a:off x="3191036" y="1378036"/>
            <a:ext cx="822448" cy="2090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" idx="6"/>
            <a:endCxn id="15" idx="3"/>
          </p:cNvCxnSpPr>
          <p:nvPr/>
        </p:nvCxnSpPr>
        <p:spPr>
          <a:xfrm flipV="1">
            <a:off x="3191036" y="1450280"/>
            <a:ext cx="852372" cy="426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1" idx="6"/>
            <a:endCxn id="15" idx="3"/>
          </p:cNvCxnSpPr>
          <p:nvPr/>
        </p:nvCxnSpPr>
        <p:spPr>
          <a:xfrm flipV="1">
            <a:off x="3191036" y="1450280"/>
            <a:ext cx="852372" cy="7157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6"/>
            <a:endCxn id="15" idx="3"/>
          </p:cNvCxnSpPr>
          <p:nvPr/>
        </p:nvCxnSpPr>
        <p:spPr>
          <a:xfrm flipV="1">
            <a:off x="3191036" y="1450280"/>
            <a:ext cx="852372" cy="1005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3" idx="6"/>
            <a:endCxn id="15" idx="4"/>
          </p:cNvCxnSpPr>
          <p:nvPr/>
        </p:nvCxnSpPr>
        <p:spPr>
          <a:xfrm flipV="1">
            <a:off x="3191036" y="1480204"/>
            <a:ext cx="924616" cy="12648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4" idx="6"/>
            <a:endCxn id="15" idx="4"/>
          </p:cNvCxnSpPr>
          <p:nvPr/>
        </p:nvCxnSpPr>
        <p:spPr>
          <a:xfrm flipV="1">
            <a:off x="3191036" y="1480204"/>
            <a:ext cx="924616" cy="1554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901951" y="113301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495314" y="1537401"/>
            <a:ext cx="131105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connect each </a:t>
            </a:r>
            <a:r>
              <a:rPr lang="en-US" sz="1600" i="1" dirty="0" err="1" smtClean="0"/>
              <a:t>J</a:t>
            </a:r>
            <a:r>
              <a:rPr lang="en-US" sz="1600" i="1" baseline="-25000" dirty="0" err="1" smtClean="0"/>
              <a:t>i,p</a:t>
            </a:r>
            <a:r>
              <a:rPr lang="en-US" sz="1600" dirty="0" smtClean="0"/>
              <a:t> to </a:t>
            </a:r>
            <a:r>
              <a:rPr lang="en-US" sz="1600" i="1" dirty="0" err="1" smtClean="0"/>
              <a:t>W</a:t>
            </a:r>
            <a:r>
              <a:rPr lang="en-US" sz="1600" i="1" baseline="-25000" dirty="0" err="1" smtClean="0"/>
              <a:t>k,t</a:t>
            </a:r>
            <a:r>
              <a:rPr lang="en-US" sz="1600" i="1" dirty="0" smtClean="0"/>
              <a:t> </a:t>
            </a:r>
            <a:r>
              <a:rPr lang="en-US" sz="1600" dirty="0" smtClean="0"/>
              <a:t>if </a:t>
            </a:r>
            <a:r>
              <a:rPr lang="en-US" sz="1600" i="1" dirty="0" err="1" smtClean="0"/>
              <a:t>l</a:t>
            </a:r>
            <a:r>
              <a:rPr lang="en-US" sz="1600" i="1" baseline="-25000" dirty="0" err="1" smtClean="0"/>
              <a:t>i</a:t>
            </a:r>
            <a:r>
              <a:rPr lang="en-US" sz="1600" dirty="0" err="1" smtClean="0"/>
              <a:t>≤</a:t>
            </a:r>
            <a:r>
              <a:rPr lang="en-US" sz="1600" i="1" dirty="0" err="1" smtClean="0"/>
              <a:t>t</a:t>
            </a:r>
            <a:r>
              <a:rPr lang="en-US" sz="1600" dirty="0" err="1" smtClean="0"/>
              <a:t>≤</a:t>
            </a:r>
            <a:r>
              <a:rPr lang="en-US" sz="1600" i="1" dirty="0" err="1" smtClean="0"/>
              <a:t>u</a:t>
            </a:r>
            <a:r>
              <a:rPr lang="en-US" sz="1600" i="1" baseline="-25000" dirty="0" err="1" smtClean="0"/>
              <a:t>i</a:t>
            </a:r>
            <a:endParaRPr lang="en-US" sz="1600" i="1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4" name="Ink 93"/>
              <p14:cNvContentPartPr/>
              <p14:nvPr/>
            </p14:nvContentPartPr>
            <p14:xfrm>
              <a:off x="977904" y="299993"/>
              <a:ext cx="468360" cy="98136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9984" y="284513"/>
                <a:ext cx="484200" cy="1012320"/>
              </a:xfrm>
              <a:prstGeom prst="rect">
                <a:avLst/>
              </a:prstGeom>
            </p:spPr>
          </p:pic>
        </mc:Fallback>
      </mc:AlternateContent>
      <p:sp>
        <p:nvSpPr>
          <p:cNvPr id="95" name="TextBox 94"/>
          <p:cNvSpPr txBox="1"/>
          <p:nvPr/>
        </p:nvSpPr>
        <p:spPr>
          <a:xfrm>
            <a:off x="269471" y="297541"/>
            <a:ext cx="84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Job 1 </a:t>
            </a:r>
            <a:br>
              <a:rPr lang="en-US" sz="1400" dirty="0" smtClean="0">
                <a:solidFill>
                  <a:schemeClr val="accent6"/>
                </a:solidFill>
              </a:rPr>
            </a:br>
            <a:r>
              <a:rPr lang="en-US" sz="1400" dirty="0" smtClean="0">
                <a:solidFill>
                  <a:schemeClr val="accent6"/>
                </a:solidFill>
              </a:rPr>
              <a:t>(3 units)</a:t>
            </a:r>
            <a:endParaRPr lang="en-US" sz="1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6" name="Ink 95"/>
              <p14:cNvContentPartPr/>
              <p14:nvPr/>
            </p14:nvContentPartPr>
            <p14:xfrm>
              <a:off x="3214944" y="685131"/>
              <a:ext cx="390960" cy="35208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3864" y="682611"/>
                <a:ext cx="393120" cy="35676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TextBox 96"/>
          <p:cNvSpPr txBox="1"/>
          <p:nvPr/>
        </p:nvSpPr>
        <p:spPr>
          <a:xfrm>
            <a:off x="3618191" y="665386"/>
            <a:ext cx="110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i="1" dirty="0" err="1"/>
              <a:t>k</a:t>
            </a:r>
            <a:r>
              <a:rPr lang="en-US" sz="1400" dirty="0" err="1" smtClean="0"/>
              <a:t>th</a:t>
            </a:r>
            <a:r>
              <a:rPr lang="en-US" sz="1400" dirty="0" smtClean="0"/>
              <a:t> worker at time t)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1" name="Ink 100"/>
              <p14:cNvContentPartPr/>
              <p14:nvPr/>
            </p14:nvContentPartPr>
            <p14:xfrm>
              <a:off x="3873744" y="709971"/>
              <a:ext cx="21960" cy="5220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3384" y="707811"/>
                <a:ext cx="230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2" name="Ink 101"/>
              <p14:cNvContentPartPr/>
              <p14:nvPr/>
            </p14:nvContentPartPr>
            <p14:xfrm>
              <a:off x="3946104" y="597651"/>
              <a:ext cx="41760" cy="13896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44664" y="595131"/>
                <a:ext cx="439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3" name="Ink 102"/>
              <p14:cNvContentPartPr/>
              <p14:nvPr/>
            </p14:nvContentPartPr>
            <p14:xfrm>
              <a:off x="3914784" y="641931"/>
              <a:ext cx="55080" cy="1404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13704" y="640491"/>
                <a:ext cx="56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5" name="Ink 104"/>
              <p14:cNvContentPartPr/>
              <p14:nvPr/>
            </p14:nvContentPartPr>
            <p14:xfrm>
              <a:off x="3642112" y="497743"/>
              <a:ext cx="126000" cy="18720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40672" y="495223"/>
                <a:ext cx="1285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7" name="Ink 106"/>
              <p14:cNvContentPartPr/>
              <p14:nvPr/>
            </p14:nvContentPartPr>
            <p14:xfrm>
              <a:off x="1388872" y="552463"/>
              <a:ext cx="121680" cy="19584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87792" y="549943"/>
                <a:ext cx="1242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8" name="Ink 107"/>
              <p14:cNvContentPartPr/>
              <p14:nvPr/>
            </p14:nvContentPartPr>
            <p14:xfrm>
              <a:off x="1536832" y="639583"/>
              <a:ext cx="48240" cy="10692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5752" y="637063"/>
                <a:ext cx="496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9" name="Ink 108"/>
              <p14:cNvContentPartPr/>
              <p14:nvPr/>
            </p14:nvContentPartPr>
            <p14:xfrm>
              <a:off x="1625392" y="730663"/>
              <a:ext cx="9720" cy="4392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24312" y="728503"/>
                <a:ext cx="118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0" name="Ink 109"/>
              <p14:cNvContentPartPr/>
              <p14:nvPr/>
            </p14:nvContentPartPr>
            <p14:xfrm>
              <a:off x="1652032" y="643903"/>
              <a:ext cx="88560" cy="9612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50592" y="641383"/>
                <a:ext cx="903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1" name="Ink 110"/>
              <p14:cNvContentPartPr/>
              <p14:nvPr/>
            </p14:nvContentPartPr>
            <p14:xfrm>
              <a:off x="1281232" y="698983"/>
              <a:ext cx="110880" cy="5472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80152" y="696463"/>
                <a:ext cx="113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/>
              <p14:cNvContentPartPr/>
              <p14:nvPr/>
            </p14:nvContentPartPr>
            <p14:xfrm>
              <a:off x="3799432" y="577663"/>
              <a:ext cx="58320" cy="12888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98352" y="575143"/>
                <a:ext cx="60480" cy="13176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TextBox 112"/>
          <p:cNvSpPr txBox="1"/>
          <p:nvPr/>
        </p:nvSpPr>
        <p:spPr>
          <a:xfrm>
            <a:off x="25617" y="2797340"/>
            <a:ext cx="206003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One vertex per work unit in each job</a:t>
            </a:r>
            <a:endParaRPr lang="en-US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201090" y="2449317"/>
            <a:ext cx="139631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One vertex per worker per time unit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53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scheduling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26856" y="284163"/>
            <a:ext cx="2505976" cy="1729056"/>
            <a:chOff x="145589" y="326937"/>
            <a:chExt cx="4072231" cy="2809730"/>
          </a:xfrm>
        </p:grpSpPr>
        <p:sp>
          <p:nvSpPr>
            <p:cNvPr id="5" name="Oval 4"/>
            <p:cNvSpPr/>
            <p:nvPr/>
          </p:nvSpPr>
          <p:spPr>
            <a:xfrm>
              <a:off x="2986700" y="326937"/>
              <a:ext cx="204336" cy="2043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86700" y="616425"/>
              <a:ext cx="204336" cy="2043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86700" y="905913"/>
              <a:ext cx="204336" cy="2043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86700" y="1195401"/>
              <a:ext cx="204336" cy="2043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86700" y="1484889"/>
              <a:ext cx="204336" cy="2043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86700" y="1774377"/>
              <a:ext cx="204336" cy="2043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986700" y="2063865"/>
              <a:ext cx="204336" cy="2043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986700" y="2353353"/>
              <a:ext cx="204336" cy="2043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986700" y="2642841"/>
              <a:ext cx="204336" cy="2043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986700" y="2932331"/>
              <a:ext cx="204336" cy="2043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13484" y="1275868"/>
              <a:ext cx="204336" cy="2043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5589" y="1587057"/>
              <a:ext cx="204336" cy="2043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10646" y="405294"/>
              <a:ext cx="204336" cy="20433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10646" y="684987"/>
              <a:ext cx="204336" cy="20433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10646" y="964680"/>
              <a:ext cx="204336" cy="20433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110646" y="1244373"/>
              <a:ext cx="204336" cy="204336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110646" y="1524066"/>
              <a:ext cx="204336" cy="204336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10646" y="1803759"/>
              <a:ext cx="204336" cy="204336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10646" y="2083452"/>
              <a:ext cx="204336" cy="204336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110646" y="2363145"/>
              <a:ext cx="204336" cy="204336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109916" y="2642841"/>
              <a:ext cx="204336" cy="204336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16" idx="7"/>
              <a:endCxn id="17" idx="2"/>
            </p:cNvCxnSpPr>
            <p:nvPr/>
          </p:nvCxnSpPr>
          <p:spPr>
            <a:xfrm flipV="1">
              <a:off x="320001" y="507462"/>
              <a:ext cx="790645" cy="11095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6" idx="7"/>
              <a:endCxn id="18" idx="2"/>
            </p:cNvCxnSpPr>
            <p:nvPr/>
          </p:nvCxnSpPr>
          <p:spPr>
            <a:xfrm flipV="1">
              <a:off x="320001" y="787155"/>
              <a:ext cx="790645" cy="8298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6" idx="6"/>
              <a:endCxn id="19" idx="2"/>
            </p:cNvCxnSpPr>
            <p:nvPr/>
          </p:nvCxnSpPr>
          <p:spPr>
            <a:xfrm flipV="1">
              <a:off x="349925" y="1066848"/>
              <a:ext cx="760721" cy="6223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6" idx="6"/>
              <a:endCxn id="20" idx="2"/>
            </p:cNvCxnSpPr>
            <p:nvPr/>
          </p:nvCxnSpPr>
          <p:spPr>
            <a:xfrm flipV="1">
              <a:off x="349925" y="1346541"/>
              <a:ext cx="760721" cy="3426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6" idx="5"/>
            </p:cNvCxnSpPr>
            <p:nvPr/>
          </p:nvCxnSpPr>
          <p:spPr>
            <a:xfrm flipV="1">
              <a:off x="320001" y="1665415"/>
              <a:ext cx="790645" cy="960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6" idx="5"/>
              <a:endCxn id="22" idx="2"/>
            </p:cNvCxnSpPr>
            <p:nvPr/>
          </p:nvCxnSpPr>
          <p:spPr>
            <a:xfrm>
              <a:off x="320001" y="1761469"/>
              <a:ext cx="790645" cy="1444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5"/>
              <a:endCxn id="23" idx="2"/>
            </p:cNvCxnSpPr>
            <p:nvPr/>
          </p:nvCxnSpPr>
          <p:spPr>
            <a:xfrm>
              <a:off x="320001" y="1761469"/>
              <a:ext cx="790645" cy="4241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6" idx="4"/>
              <a:endCxn id="24" idx="2"/>
            </p:cNvCxnSpPr>
            <p:nvPr/>
          </p:nvCxnSpPr>
          <p:spPr>
            <a:xfrm>
              <a:off x="247757" y="1791393"/>
              <a:ext cx="862889" cy="6739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6" idx="4"/>
              <a:endCxn id="25" idx="2"/>
            </p:cNvCxnSpPr>
            <p:nvPr/>
          </p:nvCxnSpPr>
          <p:spPr>
            <a:xfrm>
              <a:off x="247757" y="1791393"/>
              <a:ext cx="862159" cy="9536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8" idx="6"/>
              <a:endCxn id="6" idx="2"/>
            </p:cNvCxnSpPr>
            <p:nvPr/>
          </p:nvCxnSpPr>
          <p:spPr>
            <a:xfrm flipV="1">
              <a:off x="1314982" y="718593"/>
              <a:ext cx="1671718" cy="685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8" idx="6"/>
              <a:endCxn id="7" idx="2"/>
            </p:cNvCxnSpPr>
            <p:nvPr/>
          </p:nvCxnSpPr>
          <p:spPr>
            <a:xfrm>
              <a:off x="1314982" y="787155"/>
              <a:ext cx="1671718" cy="2209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8" idx="6"/>
              <a:endCxn id="8" idx="2"/>
            </p:cNvCxnSpPr>
            <p:nvPr/>
          </p:nvCxnSpPr>
          <p:spPr>
            <a:xfrm>
              <a:off x="1314982" y="787155"/>
              <a:ext cx="1671718" cy="5104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" idx="6"/>
              <a:endCxn id="15" idx="0"/>
            </p:cNvCxnSpPr>
            <p:nvPr/>
          </p:nvCxnSpPr>
          <p:spPr>
            <a:xfrm>
              <a:off x="3191036" y="429105"/>
              <a:ext cx="924616" cy="846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" idx="6"/>
              <a:endCxn id="15" idx="1"/>
            </p:cNvCxnSpPr>
            <p:nvPr/>
          </p:nvCxnSpPr>
          <p:spPr>
            <a:xfrm>
              <a:off x="3191036" y="718593"/>
              <a:ext cx="852372" cy="5871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7" idx="6"/>
              <a:endCxn id="15" idx="1"/>
            </p:cNvCxnSpPr>
            <p:nvPr/>
          </p:nvCxnSpPr>
          <p:spPr>
            <a:xfrm>
              <a:off x="3191036" y="1008081"/>
              <a:ext cx="852372" cy="2977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8" idx="6"/>
              <a:endCxn id="15" idx="2"/>
            </p:cNvCxnSpPr>
            <p:nvPr/>
          </p:nvCxnSpPr>
          <p:spPr>
            <a:xfrm>
              <a:off x="3191036" y="1297569"/>
              <a:ext cx="822448" cy="804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9" idx="6"/>
              <a:endCxn id="15" idx="2"/>
            </p:cNvCxnSpPr>
            <p:nvPr/>
          </p:nvCxnSpPr>
          <p:spPr>
            <a:xfrm flipV="1">
              <a:off x="3191036" y="1378036"/>
              <a:ext cx="822448" cy="2090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0" idx="6"/>
              <a:endCxn id="15" idx="3"/>
            </p:cNvCxnSpPr>
            <p:nvPr/>
          </p:nvCxnSpPr>
          <p:spPr>
            <a:xfrm flipV="1">
              <a:off x="3191036" y="1450280"/>
              <a:ext cx="852372" cy="4262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1" idx="6"/>
              <a:endCxn id="15" idx="3"/>
            </p:cNvCxnSpPr>
            <p:nvPr/>
          </p:nvCxnSpPr>
          <p:spPr>
            <a:xfrm flipV="1">
              <a:off x="3191036" y="1450280"/>
              <a:ext cx="852372" cy="7157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2" idx="6"/>
              <a:endCxn id="15" idx="3"/>
            </p:cNvCxnSpPr>
            <p:nvPr/>
          </p:nvCxnSpPr>
          <p:spPr>
            <a:xfrm flipV="1">
              <a:off x="3191036" y="1450280"/>
              <a:ext cx="852372" cy="10052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3" idx="6"/>
              <a:endCxn id="15" idx="4"/>
            </p:cNvCxnSpPr>
            <p:nvPr/>
          </p:nvCxnSpPr>
          <p:spPr>
            <a:xfrm flipV="1">
              <a:off x="3191036" y="1480204"/>
              <a:ext cx="924616" cy="12648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4" idx="6"/>
              <a:endCxn id="15" idx="4"/>
            </p:cNvCxnSpPr>
            <p:nvPr/>
          </p:nvCxnSpPr>
          <p:spPr>
            <a:xfrm flipV="1">
              <a:off x="3191036" y="1480204"/>
              <a:ext cx="924616" cy="15542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901951" y="1133012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0" y="2001646"/>
            <a:ext cx="4733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All arc capacities are set to one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maximum flow gives the schedule (each worker knows what to do at each time)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Can maximize work for very large 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Cannot maximize the number of completed jobs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/>
              <p14:cNvContentPartPr/>
              <p14:nvPr/>
            </p14:nvContentPartPr>
            <p14:xfrm>
              <a:off x="782632" y="1215929"/>
              <a:ext cx="100440" cy="1206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1912" y="1213409"/>
                <a:ext cx="1026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/>
              <p14:cNvContentPartPr/>
              <p14:nvPr/>
            </p14:nvContentPartPr>
            <p14:xfrm>
              <a:off x="3535552" y="932249"/>
              <a:ext cx="82800" cy="1836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4112" y="929729"/>
                <a:ext cx="853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3511072" y="1029809"/>
              <a:ext cx="64440" cy="72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09632" y="1027649"/>
                <a:ext cx="66960" cy="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assignment problem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492" y="782646"/>
            <a:ext cx="3933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One-to-one matching two sets M and N of equal size (workers and projects, marriages, points at time t and t+1, etc.)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i="1" dirty="0" err="1" smtClean="0"/>
              <a:t>a</a:t>
            </a:r>
            <a:r>
              <a:rPr lang="en-US" sz="1400" i="1" baseline="-25000" dirty="0" err="1" smtClean="0"/>
              <a:t>ij</a:t>
            </a:r>
            <a:r>
              <a:rPr lang="en-US" sz="1400" dirty="0" smtClean="0"/>
              <a:t> is a cost of matching </a:t>
            </a:r>
            <a:r>
              <a:rPr lang="en-US" sz="1400" i="1" dirty="0" smtClean="0"/>
              <a:t>m</a:t>
            </a:r>
            <a:r>
              <a:rPr lang="en-US" sz="1400" i="1" baseline="-25000" dirty="0" smtClean="0"/>
              <a:t>i</a:t>
            </a:r>
            <a:r>
              <a:rPr lang="en-US" sz="1400" i="1" dirty="0" smtClean="0"/>
              <a:t> </a:t>
            </a:r>
            <a:r>
              <a:rPr lang="en-US" sz="1400" dirty="0" smtClean="0"/>
              <a:t>and </a:t>
            </a:r>
            <a:r>
              <a:rPr lang="en-US" sz="1400" i="1" dirty="0" err="1" smtClean="0"/>
              <a:t>n</a:t>
            </a:r>
            <a:r>
              <a:rPr lang="en-US" sz="1400" i="1" baseline="-25000" dirty="0" err="1" smtClean="0"/>
              <a:t>j</a:t>
            </a:r>
            <a:endParaRPr lang="en-US" sz="1400" i="1" baseline="-25000" dirty="0" smtClean="0"/>
          </a:p>
        </p:txBody>
      </p:sp>
      <p:sp>
        <p:nvSpPr>
          <p:cNvPr id="14" name="Oval 13"/>
          <p:cNvSpPr/>
          <p:nvPr/>
        </p:nvSpPr>
        <p:spPr>
          <a:xfrm>
            <a:off x="820347" y="303058"/>
            <a:ext cx="1055479" cy="5085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14886" y="303058"/>
            <a:ext cx="1055479" cy="50854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13975" y="606536"/>
            <a:ext cx="109728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74048" y="401852"/>
            <a:ext cx="109728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18478" y="425397"/>
            <a:ext cx="109728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555351" y="517676"/>
            <a:ext cx="109728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09088" y="595634"/>
            <a:ext cx="109728" cy="1097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35389" y="602569"/>
            <a:ext cx="109728" cy="1097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36529" y="425397"/>
            <a:ext cx="109728" cy="1097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67308" y="545512"/>
            <a:ext cx="109728" cy="1097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1" name="Group 2110"/>
          <p:cNvGrpSpPr/>
          <p:nvPr/>
        </p:nvGrpSpPr>
        <p:grpSpPr>
          <a:xfrm>
            <a:off x="867276" y="1722831"/>
            <a:ext cx="1376150" cy="1520757"/>
            <a:chOff x="3197921" y="1598153"/>
            <a:chExt cx="1193940" cy="13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1" name="Ink 120"/>
                <p14:cNvContentPartPr/>
                <p14:nvPr/>
              </p14:nvContentPartPr>
              <p14:xfrm>
                <a:off x="3197921" y="1841873"/>
                <a:ext cx="164160" cy="10476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96985" y="1839684"/>
                  <a:ext cx="165096" cy="1091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2" name="Ink 121"/>
                <p14:cNvContentPartPr/>
                <p14:nvPr/>
              </p14:nvContentPartPr>
              <p14:xfrm>
                <a:off x="3407801" y="1884353"/>
                <a:ext cx="5400" cy="5976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06530" y="1882163"/>
                  <a:ext cx="7306" cy="64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3" name="Ink 122"/>
                <p14:cNvContentPartPr/>
                <p14:nvPr/>
              </p14:nvContentPartPr>
              <p14:xfrm>
                <a:off x="3421841" y="1825673"/>
                <a:ext cx="9720" cy="13680"/>
              </p14:xfrm>
            </p:contentPart>
          </mc:Choice>
          <mc:Fallback xmlns="">
            <p:pic>
              <p:nvPicPr>
                <p:cNvPr id="123" name="Ink 122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20900" y="1823808"/>
                  <a:ext cx="11601" cy="17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4" name="Ink 123"/>
                <p14:cNvContentPartPr/>
                <p14:nvPr/>
              </p14:nvContentPartPr>
              <p14:xfrm>
                <a:off x="3476921" y="1851233"/>
                <a:ext cx="88200" cy="81000"/>
              </p14:xfrm>
            </p:contentPart>
          </mc:Choice>
          <mc:Fallback xmlns="">
            <p:pic>
              <p:nvPicPr>
                <p:cNvPr id="124" name="Ink 123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76298" y="1849669"/>
                  <a:ext cx="89135" cy="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5" name="Ink 124"/>
                <p14:cNvContentPartPr/>
                <p14:nvPr/>
              </p14:nvContentPartPr>
              <p14:xfrm>
                <a:off x="3676721" y="1768793"/>
                <a:ext cx="176760" cy="166680"/>
              </p14:xfrm>
            </p:contentPart>
          </mc:Choice>
          <mc:Fallback xmlns="">
            <p:pic>
              <p:nvPicPr>
                <p:cNvPr id="125" name="Ink 124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75472" y="1766608"/>
                  <a:ext cx="179258" cy="171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6" name="Ink 125"/>
                <p14:cNvContentPartPr/>
                <p14:nvPr/>
              </p14:nvContentPartPr>
              <p14:xfrm>
                <a:off x="3670241" y="2010353"/>
                <a:ext cx="31680" cy="51120"/>
              </p14:xfrm>
            </p:contentPart>
          </mc:Choice>
          <mc:Fallback xmlns="">
            <p:pic>
              <p:nvPicPr>
                <p:cNvPr id="126" name="Ink 125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69300" y="2008483"/>
                  <a:ext cx="32935" cy="54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7" name="Ink 126"/>
                <p14:cNvContentPartPr/>
                <p14:nvPr/>
              </p14:nvContentPartPr>
              <p14:xfrm>
                <a:off x="3686441" y="1977593"/>
                <a:ext cx="10440" cy="2520"/>
              </p14:xfrm>
            </p:contentPart>
          </mc:Choice>
          <mc:Fallback xmlns="">
            <p:pic>
              <p:nvPicPr>
                <p:cNvPr id="127" name="Ink 126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85492" y="1976018"/>
                  <a:ext cx="11705" cy="56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48" name="Ink 2047"/>
                <p14:cNvContentPartPr/>
                <p14:nvPr/>
              </p14:nvContentPartPr>
              <p14:xfrm>
                <a:off x="3733601" y="1998473"/>
                <a:ext cx="36000" cy="7560"/>
              </p14:xfrm>
            </p:contentPart>
          </mc:Choice>
          <mc:Fallback xmlns="">
            <p:pic>
              <p:nvPicPr>
                <p:cNvPr id="2048" name="Ink 2047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32662" y="1996583"/>
                  <a:ext cx="38191" cy="103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49" name="Ink 2048"/>
                <p14:cNvContentPartPr/>
                <p14:nvPr/>
              </p14:nvContentPartPr>
              <p14:xfrm>
                <a:off x="3727841" y="2026193"/>
                <a:ext cx="39960" cy="7200"/>
              </p14:xfrm>
            </p:contentPart>
          </mc:Choice>
          <mc:Fallback xmlns="">
            <p:pic>
              <p:nvPicPr>
                <p:cNvPr id="2049" name="Ink 2048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26904" y="2025880"/>
                  <a:ext cx="41209" cy="93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52" name="Ink 2051"/>
                <p14:cNvContentPartPr/>
                <p14:nvPr/>
              </p14:nvContentPartPr>
              <p14:xfrm>
                <a:off x="3794441" y="2000633"/>
                <a:ext cx="12240" cy="56520"/>
              </p14:xfrm>
            </p:contentPart>
          </mc:Choice>
          <mc:Fallback xmlns="">
            <p:pic>
              <p:nvPicPr>
                <p:cNvPr id="2052" name="Ink 2051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93499" y="1999072"/>
                  <a:ext cx="14123" cy="59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53" name="Ink 2052"/>
                <p14:cNvContentPartPr/>
                <p14:nvPr/>
              </p14:nvContentPartPr>
              <p14:xfrm>
                <a:off x="3731081" y="1621193"/>
                <a:ext cx="14760" cy="105480"/>
              </p14:xfrm>
            </p:contentPart>
          </mc:Choice>
          <mc:Fallback xmlns="">
            <p:pic>
              <p:nvPicPr>
                <p:cNvPr id="2053" name="Ink 2052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30139" y="1619321"/>
                  <a:ext cx="16644" cy="1095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54" name="Ink 2053"/>
                <p14:cNvContentPartPr/>
                <p14:nvPr/>
              </p14:nvContentPartPr>
              <p14:xfrm>
                <a:off x="3762401" y="1629113"/>
                <a:ext cx="65160" cy="73440"/>
              </p14:xfrm>
            </p:contentPart>
          </mc:Choice>
          <mc:Fallback xmlns="">
            <p:pic>
              <p:nvPicPr>
                <p:cNvPr id="2054" name="Ink 2053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1466" y="1626925"/>
                  <a:ext cx="66719" cy="778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55" name="Ink 2054"/>
                <p14:cNvContentPartPr/>
                <p14:nvPr/>
              </p14:nvContentPartPr>
              <p14:xfrm>
                <a:off x="3852401" y="1598153"/>
                <a:ext cx="23400" cy="138600"/>
              </p14:xfrm>
            </p:contentPart>
          </mc:Choice>
          <mc:Fallback xmlns="">
            <p:pic>
              <p:nvPicPr>
                <p:cNvPr id="2055" name="Ink 2054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51465" y="1596280"/>
                  <a:ext cx="25272" cy="1423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56" name="Ink 2055"/>
                <p14:cNvContentPartPr/>
                <p14:nvPr/>
              </p14:nvContentPartPr>
              <p14:xfrm>
                <a:off x="3922961" y="1809113"/>
                <a:ext cx="85680" cy="101880"/>
              </p14:xfrm>
            </p:contentPart>
          </mc:Choice>
          <mc:Fallback xmlns="">
            <p:pic>
              <p:nvPicPr>
                <p:cNvPr id="2056" name="Ink 2055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21710" y="1806925"/>
                  <a:ext cx="87244" cy="106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57" name="Ink 2056"/>
                <p14:cNvContentPartPr/>
                <p14:nvPr/>
              </p14:nvContentPartPr>
              <p14:xfrm>
                <a:off x="4033481" y="1902713"/>
                <a:ext cx="22680" cy="50760"/>
              </p14:xfrm>
            </p:contentPart>
          </mc:Choice>
          <mc:Fallback xmlns="">
            <p:pic>
              <p:nvPicPr>
                <p:cNvPr id="2057" name="Ink 2056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2549" y="1900845"/>
                  <a:ext cx="23923" cy="548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58" name="Ink 2057"/>
                <p14:cNvContentPartPr/>
                <p14:nvPr/>
              </p14:nvContentPartPr>
              <p14:xfrm>
                <a:off x="4047881" y="1858793"/>
                <a:ext cx="5040" cy="5400"/>
              </p14:xfrm>
            </p:contentPart>
          </mc:Choice>
          <mc:Fallback xmlns="">
            <p:pic>
              <p:nvPicPr>
                <p:cNvPr id="2058" name="Ink 2057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46936" y="1856887"/>
                  <a:ext cx="6615" cy="8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59" name="Ink 2058"/>
                <p14:cNvContentPartPr/>
                <p14:nvPr/>
              </p14:nvContentPartPr>
              <p14:xfrm>
                <a:off x="4073081" y="1897313"/>
                <a:ext cx="34200" cy="110520"/>
              </p14:xfrm>
            </p:contentPart>
          </mc:Choice>
          <mc:Fallback xmlns="">
            <p:pic>
              <p:nvPicPr>
                <p:cNvPr id="2059" name="Ink 2058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72140" y="1895440"/>
                  <a:ext cx="36083" cy="1145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60" name="Ink 2059"/>
                <p14:cNvContentPartPr/>
                <p14:nvPr/>
              </p14:nvContentPartPr>
              <p14:xfrm>
                <a:off x="4102601" y="1853393"/>
                <a:ext cx="1800" cy="7560"/>
              </p14:xfrm>
            </p:contentPart>
          </mc:Choice>
          <mc:Fallback xmlns="">
            <p:pic>
              <p:nvPicPr>
                <p:cNvPr id="2060" name="Ink 2059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01521" y="1851188"/>
                  <a:ext cx="3960" cy="116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61" name="Ink 2060"/>
                <p14:cNvContentPartPr/>
                <p14:nvPr/>
              </p14:nvContentPartPr>
              <p14:xfrm>
                <a:off x="4201961" y="1796873"/>
                <a:ext cx="68760" cy="114120"/>
              </p14:xfrm>
            </p:contentPart>
          </mc:Choice>
          <mc:Fallback xmlns="">
            <p:pic>
              <p:nvPicPr>
                <p:cNvPr id="2061" name="Ink 2060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01023" y="1794997"/>
                  <a:ext cx="70948" cy="1181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62" name="Ink 2061"/>
                <p14:cNvContentPartPr/>
                <p14:nvPr/>
              </p14:nvContentPartPr>
              <p14:xfrm>
                <a:off x="4200521" y="1808033"/>
                <a:ext cx="76320" cy="108000"/>
              </p14:xfrm>
            </p:contentPart>
          </mc:Choice>
          <mc:Fallback xmlns="">
            <p:pic>
              <p:nvPicPr>
                <p:cNvPr id="2062" name="Ink 2061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99270" y="1806160"/>
                  <a:ext cx="78510" cy="1120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63" name="Ink 2062"/>
                <p14:cNvContentPartPr/>
                <p14:nvPr/>
              </p14:nvContentPartPr>
              <p14:xfrm>
                <a:off x="4294841" y="1896593"/>
                <a:ext cx="29520" cy="51840"/>
              </p14:xfrm>
            </p:contentPart>
          </mc:Choice>
          <mc:Fallback xmlns="">
            <p:pic>
              <p:nvPicPr>
                <p:cNvPr id="2063" name="Ink 2062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93909" y="1894719"/>
                  <a:ext cx="30763" cy="55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64" name="Ink 2063"/>
                <p14:cNvContentPartPr/>
                <p14:nvPr/>
              </p14:nvContentPartPr>
              <p14:xfrm>
                <a:off x="4309601" y="1855193"/>
                <a:ext cx="8640" cy="10440"/>
              </p14:xfrm>
            </p:contentPart>
          </mc:Choice>
          <mc:Fallback xmlns="">
            <p:pic>
              <p:nvPicPr>
                <p:cNvPr id="2064" name="Ink 2063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08675" y="1853295"/>
                  <a:ext cx="9874" cy="132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65" name="Ink 2064"/>
                <p14:cNvContentPartPr/>
                <p14:nvPr/>
              </p14:nvContentPartPr>
              <p14:xfrm>
                <a:off x="4329761" y="1896593"/>
                <a:ext cx="33840" cy="101520"/>
              </p14:xfrm>
            </p:contentPart>
          </mc:Choice>
          <mc:Fallback xmlns="">
            <p:pic>
              <p:nvPicPr>
                <p:cNvPr id="2065" name="Ink 2064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28821" y="1894725"/>
                  <a:ext cx="36033" cy="1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66" name="Ink 2065"/>
                <p14:cNvContentPartPr/>
                <p14:nvPr/>
              </p14:nvContentPartPr>
              <p14:xfrm>
                <a:off x="4355321" y="1836113"/>
                <a:ext cx="6120" cy="15480"/>
              </p14:xfrm>
            </p:contentPart>
          </mc:Choice>
          <mc:Fallback xmlns="">
            <p:pic>
              <p:nvPicPr>
                <p:cNvPr id="2066" name="Ink 2065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54355" y="1833946"/>
                  <a:ext cx="8053" cy="19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67" name="Ink 2066"/>
                <p14:cNvContentPartPr/>
                <p14:nvPr/>
              </p14:nvContentPartPr>
              <p14:xfrm>
                <a:off x="3303041" y="2161193"/>
                <a:ext cx="56520" cy="74520"/>
              </p14:xfrm>
            </p:contentPart>
          </mc:Choice>
          <mc:Fallback xmlns="">
            <p:pic>
              <p:nvPicPr>
                <p:cNvPr id="2067" name="Ink 2066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02104" y="2159001"/>
                  <a:ext cx="58706" cy="789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68" name="Ink 2067"/>
                <p14:cNvContentPartPr/>
                <p14:nvPr/>
              </p14:nvContentPartPr>
              <p14:xfrm>
                <a:off x="3402401" y="2208353"/>
                <a:ext cx="10440" cy="40320"/>
              </p14:xfrm>
            </p:contentPart>
          </mc:Choice>
          <mc:Fallback xmlns="">
            <p:pic>
              <p:nvPicPr>
                <p:cNvPr id="2068" name="Ink 2067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01452" y="2206790"/>
                  <a:ext cx="11705" cy="44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69" name="Ink 2068"/>
                <p14:cNvContentPartPr/>
                <p14:nvPr/>
              </p14:nvContentPartPr>
              <p14:xfrm>
                <a:off x="3478001" y="2115833"/>
                <a:ext cx="55800" cy="110520"/>
              </p14:xfrm>
            </p:contentPart>
          </mc:Choice>
          <mc:Fallback xmlns="">
            <p:pic>
              <p:nvPicPr>
                <p:cNvPr id="2069" name="Ink 2068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77061" y="2113960"/>
                  <a:ext cx="57681" cy="1145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70" name="Ink 2069"/>
                <p14:cNvContentPartPr/>
                <p14:nvPr/>
              </p14:nvContentPartPr>
              <p14:xfrm>
                <a:off x="3449561" y="2142473"/>
                <a:ext cx="73080" cy="10440"/>
              </p14:xfrm>
            </p:contentPart>
          </mc:Choice>
          <mc:Fallback xmlns="">
            <p:pic>
              <p:nvPicPr>
                <p:cNvPr id="2070" name="Ink 2069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48624" y="2140324"/>
                  <a:ext cx="74329" cy="13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71" name="Ink 2070"/>
                <p14:cNvContentPartPr/>
                <p14:nvPr/>
              </p14:nvContentPartPr>
              <p14:xfrm>
                <a:off x="3559721" y="2226353"/>
                <a:ext cx="12600" cy="21240"/>
              </p14:xfrm>
            </p:contentPart>
          </mc:Choice>
          <mc:Fallback xmlns="">
            <p:pic>
              <p:nvPicPr>
                <p:cNvPr id="2071" name="Ink 2070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58461" y="2224791"/>
                  <a:ext cx="14805" cy="24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72" name="Ink 2071"/>
                <p14:cNvContentPartPr/>
                <p14:nvPr/>
              </p14:nvContentPartPr>
              <p14:xfrm>
                <a:off x="3748361" y="2140673"/>
                <a:ext cx="138600" cy="129600"/>
              </p14:xfrm>
            </p:contentPart>
          </mc:Choice>
          <mc:Fallback xmlns="">
            <p:pic>
              <p:nvPicPr>
                <p:cNvPr id="2072" name="Ink 2071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47112" y="2138799"/>
                  <a:ext cx="140785" cy="133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73" name="Ink 2072"/>
                <p14:cNvContentPartPr/>
                <p14:nvPr/>
              </p14:nvContentPartPr>
              <p14:xfrm>
                <a:off x="3944921" y="2165153"/>
                <a:ext cx="48960" cy="77400"/>
              </p14:xfrm>
            </p:contentPart>
          </mc:Choice>
          <mc:Fallback xmlns="">
            <p:pic>
              <p:nvPicPr>
                <p:cNvPr id="2073" name="Ink 2072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43985" y="2162968"/>
                  <a:ext cx="51143" cy="817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74" name="Ink 2073"/>
                <p14:cNvContentPartPr/>
                <p14:nvPr/>
              </p14:nvContentPartPr>
              <p14:xfrm>
                <a:off x="3930161" y="2163713"/>
                <a:ext cx="64800" cy="82800"/>
              </p14:xfrm>
            </p:contentPart>
          </mc:Choice>
          <mc:Fallback xmlns="">
            <p:pic>
              <p:nvPicPr>
                <p:cNvPr id="2074" name="Ink 2073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29222" y="2161845"/>
                  <a:ext cx="66678" cy="868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75" name="Ink 2074"/>
                <p14:cNvContentPartPr/>
                <p14:nvPr/>
              </p14:nvContentPartPr>
              <p14:xfrm>
                <a:off x="4030601" y="2218433"/>
                <a:ext cx="12960" cy="52200"/>
              </p14:xfrm>
            </p:contentPart>
          </mc:Choice>
          <mc:Fallback xmlns="">
            <p:pic>
              <p:nvPicPr>
                <p:cNvPr id="2075" name="Ink 2074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29675" y="2216245"/>
                  <a:ext cx="14194" cy="56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76" name="Ink 2075"/>
                <p14:cNvContentPartPr/>
                <p14:nvPr/>
              </p14:nvContentPartPr>
              <p14:xfrm>
                <a:off x="4043561" y="2182793"/>
                <a:ext cx="3600" cy="3600"/>
              </p14:xfrm>
            </p:contentPart>
          </mc:Choice>
          <mc:Fallback xmlns="">
            <p:pic>
              <p:nvPicPr>
                <p:cNvPr id="2076" name="Ink 2075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42579" y="2180829"/>
                  <a:ext cx="5236" cy="7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077" name="Ink 2076"/>
                <p14:cNvContentPartPr/>
                <p14:nvPr/>
              </p14:nvContentPartPr>
              <p14:xfrm>
                <a:off x="4069481" y="2231753"/>
                <a:ext cx="41040" cy="105120"/>
              </p14:xfrm>
            </p:contentPart>
          </mc:Choice>
          <mc:Fallback xmlns="">
            <p:pic>
              <p:nvPicPr>
                <p:cNvPr id="2077" name="Ink 2076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68541" y="2229881"/>
                  <a:ext cx="43233" cy="1094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078" name="Ink 2077"/>
                <p14:cNvContentPartPr/>
                <p14:nvPr/>
              </p14:nvContentPartPr>
              <p14:xfrm>
                <a:off x="4115921" y="2182793"/>
                <a:ext cx="3960" cy="5760"/>
              </p14:xfrm>
            </p:contentPart>
          </mc:Choice>
          <mc:Fallback xmlns="">
            <p:pic>
              <p:nvPicPr>
                <p:cNvPr id="2078" name="Ink 2077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15007" y="2180671"/>
                  <a:ext cx="5788" cy="97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079" name="Ink 2078"/>
                <p14:cNvContentPartPr/>
                <p14:nvPr/>
              </p14:nvContentPartPr>
              <p14:xfrm>
                <a:off x="3798761" y="2322473"/>
                <a:ext cx="29880" cy="42480"/>
              </p14:xfrm>
            </p:contentPart>
          </mc:Choice>
          <mc:Fallback xmlns="">
            <p:pic>
              <p:nvPicPr>
                <p:cNvPr id="2079" name="Ink 2078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97817" y="2320599"/>
                  <a:ext cx="31138" cy="465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80" name="Ink 2079"/>
                <p14:cNvContentPartPr/>
                <p14:nvPr/>
              </p14:nvContentPartPr>
              <p14:xfrm>
                <a:off x="3802001" y="2284673"/>
                <a:ext cx="10440" cy="5760"/>
              </p14:xfrm>
            </p:contentPart>
          </mc:Choice>
          <mc:Fallback xmlns="">
            <p:pic>
              <p:nvPicPr>
                <p:cNvPr id="2080" name="Ink 2079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01080" y="2282753"/>
                  <a:ext cx="11975" cy="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081" name="Ink 2080"/>
                <p14:cNvContentPartPr/>
                <p14:nvPr/>
              </p14:nvContentPartPr>
              <p14:xfrm>
                <a:off x="4190801" y="2172713"/>
                <a:ext cx="64800" cy="9720"/>
              </p14:xfrm>
            </p:contentPart>
          </mc:Choice>
          <mc:Fallback xmlns="">
            <p:pic>
              <p:nvPicPr>
                <p:cNvPr id="2081" name="Ink 2080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89862" y="2170832"/>
                  <a:ext cx="66991" cy="13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82" name="Ink 2081"/>
                <p14:cNvContentPartPr/>
                <p14:nvPr/>
              </p14:nvContentPartPr>
              <p14:xfrm>
                <a:off x="4190801" y="2207993"/>
                <a:ext cx="70920" cy="9720"/>
              </p14:xfrm>
            </p:contentPart>
          </mc:Choice>
          <mc:Fallback xmlns="">
            <p:pic>
              <p:nvPicPr>
                <p:cNvPr id="2082" name="Ink 2081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89864" y="2207679"/>
                  <a:ext cx="72170" cy="122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083" name="Ink 2082"/>
                <p14:cNvContentPartPr/>
                <p14:nvPr/>
              </p14:nvContentPartPr>
              <p14:xfrm>
                <a:off x="4305281" y="2156153"/>
                <a:ext cx="36360" cy="119160"/>
              </p14:xfrm>
            </p:contentPart>
          </mc:Choice>
          <mc:Fallback xmlns="">
            <p:pic>
              <p:nvPicPr>
                <p:cNvPr id="2083" name="Ink 2082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04341" y="2153969"/>
                  <a:ext cx="38554" cy="123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084" name="Ink 2083"/>
                <p14:cNvContentPartPr/>
                <p14:nvPr/>
              </p14:nvContentPartPr>
              <p14:xfrm>
                <a:off x="3746201" y="2396993"/>
                <a:ext cx="135720" cy="128520"/>
              </p14:xfrm>
            </p:contentPart>
          </mc:Choice>
          <mc:Fallback xmlns="">
            <p:pic>
              <p:nvPicPr>
                <p:cNvPr id="2084" name="Ink 2083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44950" y="2395433"/>
                  <a:ext cx="137909" cy="132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85" name="Ink 2084"/>
                <p14:cNvContentPartPr/>
                <p14:nvPr/>
              </p14:nvContentPartPr>
              <p14:xfrm>
                <a:off x="3785801" y="2569433"/>
                <a:ext cx="42480" cy="78480"/>
              </p14:xfrm>
            </p:contentPart>
          </mc:Choice>
          <mc:Fallback xmlns="">
            <p:pic>
              <p:nvPicPr>
                <p:cNvPr id="2085" name="Ink 2084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84864" y="2567564"/>
                  <a:ext cx="44354" cy="825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086" name="Ink 2085"/>
                <p14:cNvContentPartPr/>
                <p14:nvPr/>
              </p14:nvContentPartPr>
              <p14:xfrm>
                <a:off x="3825041" y="2542073"/>
                <a:ext cx="0" cy="4680"/>
              </p14:xfrm>
            </p:contentPart>
          </mc:Choice>
          <mc:Fallback xmlns="">
            <p:pic>
              <p:nvPicPr>
                <p:cNvPr id="2086" name="Ink 2085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0" y="0"/>
                  <a:ext cx="0" cy="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087" name="Ink 2086"/>
                <p14:cNvContentPartPr/>
                <p14:nvPr/>
              </p14:nvContentPartPr>
              <p14:xfrm>
                <a:off x="3959321" y="2408153"/>
                <a:ext cx="54360" cy="86760"/>
              </p14:xfrm>
            </p:contentPart>
          </mc:Choice>
          <mc:Fallback xmlns="">
            <p:pic>
              <p:nvPicPr>
                <p:cNvPr id="2087" name="Ink 2086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58384" y="2406593"/>
                  <a:ext cx="55610" cy="90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88" name="Ink 2087"/>
                <p14:cNvContentPartPr/>
                <p14:nvPr/>
              </p14:nvContentPartPr>
              <p14:xfrm>
                <a:off x="3955001" y="2422193"/>
                <a:ext cx="72360" cy="88200"/>
              </p14:xfrm>
            </p:contentPart>
          </mc:Choice>
          <mc:Fallback xmlns="">
            <p:pic>
              <p:nvPicPr>
                <p:cNvPr id="2088" name="Ink 2087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54065" y="2420316"/>
                  <a:ext cx="74231" cy="91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89" name="Ink 2088"/>
                <p14:cNvContentPartPr/>
                <p14:nvPr/>
              </p14:nvContentPartPr>
              <p14:xfrm>
                <a:off x="4040681" y="2491673"/>
                <a:ext cx="13320" cy="43920"/>
              </p14:xfrm>
            </p:contentPart>
          </mc:Choice>
          <mc:Fallback xmlns="">
            <p:pic>
              <p:nvPicPr>
                <p:cNvPr id="2089" name="Ink 2088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39442" y="2489493"/>
                  <a:ext cx="14869" cy="4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090" name="Ink 2089"/>
                <p14:cNvContentPartPr/>
                <p14:nvPr/>
              </p14:nvContentPartPr>
              <p14:xfrm>
                <a:off x="4055081" y="2449553"/>
                <a:ext cx="4320" cy="6480"/>
              </p14:xfrm>
            </p:contentPart>
          </mc:Choice>
          <mc:Fallback xmlns="">
            <p:pic>
              <p:nvPicPr>
                <p:cNvPr id="2090" name="Ink 2089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54155" y="2447702"/>
                  <a:ext cx="6171" cy="95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91" name="Ink 2090"/>
                <p14:cNvContentPartPr/>
                <p14:nvPr/>
              </p14:nvContentPartPr>
              <p14:xfrm>
                <a:off x="4065521" y="2490233"/>
                <a:ext cx="61200" cy="99000"/>
              </p14:xfrm>
            </p:contentPart>
          </mc:Choice>
          <mc:Fallback xmlns="">
            <p:pic>
              <p:nvPicPr>
                <p:cNvPr id="2091" name="Ink 2090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64584" y="2488040"/>
                  <a:ext cx="63386" cy="103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92" name="Ink 2091"/>
                <p14:cNvContentPartPr/>
                <p14:nvPr/>
              </p14:nvContentPartPr>
              <p14:xfrm>
                <a:off x="4123841" y="2432633"/>
                <a:ext cx="6120" cy="15480"/>
              </p14:xfrm>
            </p:contentPart>
          </mc:Choice>
          <mc:Fallback xmlns="">
            <p:pic>
              <p:nvPicPr>
                <p:cNvPr id="2092" name="Ink 2091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22875" y="2430466"/>
                  <a:ext cx="8375" cy="18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93" name="Ink 2092"/>
                <p14:cNvContentPartPr/>
                <p14:nvPr/>
              </p14:nvContentPartPr>
              <p14:xfrm>
                <a:off x="4194401" y="2453513"/>
                <a:ext cx="45000" cy="3960"/>
              </p14:xfrm>
            </p:contentPart>
          </mc:Choice>
          <mc:Fallback xmlns="">
            <p:pic>
              <p:nvPicPr>
                <p:cNvPr id="2093" name="Ink 2092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93463" y="2451381"/>
                  <a:ext cx="46875" cy="82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94" name="Ink 2093"/>
                <p14:cNvContentPartPr/>
                <p14:nvPr/>
              </p14:nvContentPartPr>
              <p14:xfrm>
                <a:off x="4184321" y="2482313"/>
                <a:ext cx="59760" cy="8280"/>
              </p14:xfrm>
            </p:contentPart>
          </mc:Choice>
          <mc:Fallback xmlns="">
            <p:pic>
              <p:nvPicPr>
                <p:cNvPr id="2094" name="Ink 2093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83382" y="2481700"/>
                  <a:ext cx="61012" cy="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95" name="Ink 2094"/>
                <p14:cNvContentPartPr/>
                <p14:nvPr/>
              </p14:nvContentPartPr>
              <p14:xfrm>
                <a:off x="4295561" y="2430473"/>
                <a:ext cx="19080" cy="94680"/>
              </p14:xfrm>
            </p:contentPart>
          </mc:Choice>
          <mc:Fallback xmlns="">
            <p:pic>
              <p:nvPicPr>
                <p:cNvPr id="2095" name="Ink 2094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4623" y="2428598"/>
                  <a:ext cx="20957" cy="98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96" name="Ink 2095"/>
                <p14:cNvContentPartPr/>
                <p14:nvPr/>
              </p14:nvContentPartPr>
              <p14:xfrm>
                <a:off x="3696341" y="2716673"/>
                <a:ext cx="74880" cy="74880"/>
              </p14:xfrm>
            </p:contentPart>
          </mc:Choice>
          <mc:Fallback xmlns="">
            <p:pic>
              <p:nvPicPr>
                <p:cNvPr id="2096" name="Ink 2095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95405" y="2714489"/>
                  <a:ext cx="76440" cy="79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97" name="Ink 2096"/>
                <p14:cNvContentPartPr/>
                <p14:nvPr/>
              </p14:nvContentPartPr>
              <p14:xfrm>
                <a:off x="3692021" y="2717393"/>
                <a:ext cx="83160" cy="97920"/>
              </p14:xfrm>
            </p:contentPart>
          </mc:Choice>
          <mc:Fallback xmlns="">
            <p:pic>
              <p:nvPicPr>
                <p:cNvPr id="2097" name="Ink 2096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90770" y="2715210"/>
                  <a:ext cx="85348" cy="102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98" name="Ink 2097"/>
                <p14:cNvContentPartPr/>
                <p14:nvPr/>
              </p14:nvContentPartPr>
              <p14:xfrm>
                <a:off x="3820541" y="2779673"/>
                <a:ext cx="11160" cy="50040"/>
              </p14:xfrm>
            </p:contentPart>
          </mc:Choice>
          <mc:Fallback xmlns="">
            <p:pic>
              <p:nvPicPr>
                <p:cNvPr id="2098" name="Ink 2097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19266" y="2777796"/>
                  <a:ext cx="12754" cy="5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99" name="Ink 2098"/>
                <p14:cNvContentPartPr/>
                <p14:nvPr/>
              </p14:nvContentPartPr>
              <p14:xfrm>
                <a:off x="3818741" y="2750873"/>
                <a:ext cx="17640" cy="13320"/>
              </p14:xfrm>
            </p:contentPart>
          </mc:Choice>
          <mc:Fallback xmlns="">
            <p:pic>
              <p:nvPicPr>
                <p:cNvPr id="2099" name="Ink 2098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17796" y="2749014"/>
                  <a:ext cx="19530" cy="16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100" name="Ink 2099"/>
                <p14:cNvContentPartPr/>
                <p14:nvPr/>
              </p14:nvContentPartPr>
              <p14:xfrm>
                <a:off x="3851141" y="2812433"/>
                <a:ext cx="32760" cy="105120"/>
              </p14:xfrm>
            </p:contentPart>
          </mc:Choice>
          <mc:Fallback xmlns="">
            <p:pic>
              <p:nvPicPr>
                <p:cNvPr id="2100" name="Ink 2099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50205" y="2810561"/>
                  <a:ext cx="34944" cy="1094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101" name="Ink 2100"/>
                <p14:cNvContentPartPr/>
                <p14:nvPr/>
              </p14:nvContentPartPr>
              <p14:xfrm>
                <a:off x="3874181" y="2769233"/>
                <a:ext cx="7200" cy="5400"/>
              </p14:xfrm>
            </p:contentPart>
          </mc:Choice>
          <mc:Fallback xmlns="">
            <p:pic>
              <p:nvPicPr>
                <p:cNvPr id="2101" name="Ink 2100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72929" y="2767133"/>
                  <a:ext cx="8765" cy="9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02" name="Ink 2101"/>
                <p14:cNvContentPartPr/>
                <p14:nvPr/>
              </p14:nvContentPartPr>
              <p14:xfrm>
                <a:off x="3974261" y="2736113"/>
                <a:ext cx="51840" cy="5040"/>
              </p14:xfrm>
            </p:contentPart>
          </mc:Choice>
          <mc:Fallback xmlns="">
            <p:pic>
              <p:nvPicPr>
                <p:cNvPr id="2102" name="Ink 2101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73324" y="2733908"/>
                  <a:ext cx="53714" cy="9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103" name="Ink 2102"/>
                <p14:cNvContentPartPr/>
                <p14:nvPr/>
              </p14:nvContentPartPr>
              <p14:xfrm>
                <a:off x="3972461" y="2775353"/>
                <a:ext cx="57960" cy="6840"/>
              </p14:xfrm>
            </p:contentPart>
          </mc:Choice>
          <mc:Fallback xmlns="">
            <p:pic>
              <p:nvPicPr>
                <p:cNvPr id="2103" name="Ink 2102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71526" y="2773724"/>
                  <a:ext cx="59206" cy="107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104" name="Ink 2103"/>
                <p14:cNvContentPartPr/>
                <p14:nvPr/>
              </p14:nvContentPartPr>
              <p14:xfrm>
                <a:off x="3968501" y="2738633"/>
                <a:ext cx="67680" cy="84600"/>
              </p14:xfrm>
            </p:contentPart>
          </mc:Choice>
          <mc:Fallback xmlns="">
            <p:pic>
              <p:nvPicPr>
                <p:cNvPr id="2104" name="Ink 2103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67253" y="2736760"/>
                  <a:ext cx="69239" cy="88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105" name="Ink 2104"/>
                <p14:cNvContentPartPr/>
                <p14:nvPr/>
              </p14:nvContentPartPr>
              <p14:xfrm>
                <a:off x="4087661" y="2693633"/>
                <a:ext cx="69840" cy="178920"/>
              </p14:xfrm>
            </p:contentPart>
          </mc:Choice>
          <mc:Fallback xmlns="">
            <p:pic>
              <p:nvPicPr>
                <p:cNvPr id="2105" name="Ink 2104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86408" y="2691447"/>
                  <a:ext cx="72032" cy="1836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106" name="Ink 2105"/>
                <p14:cNvContentPartPr/>
                <p14:nvPr/>
              </p14:nvContentPartPr>
              <p14:xfrm>
                <a:off x="4155701" y="2746553"/>
                <a:ext cx="55080" cy="75960"/>
              </p14:xfrm>
            </p:contentPart>
          </mc:Choice>
          <mc:Fallback xmlns="">
            <p:pic>
              <p:nvPicPr>
                <p:cNvPr id="2106" name="Ink 2105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54449" y="2744374"/>
                  <a:ext cx="57584" cy="80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07" name="Ink 2106"/>
                <p14:cNvContentPartPr/>
                <p14:nvPr/>
              </p14:nvContentPartPr>
              <p14:xfrm>
                <a:off x="4219421" y="2817833"/>
                <a:ext cx="19080" cy="36720"/>
              </p14:xfrm>
            </p:contentPart>
          </mc:Choice>
          <mc:Fallback xmlns="">
            <p:pic>
              <p:nvPicPr>
                <p:cNvPr id="2107" name="Ink 2106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18170" y="2815966"/>
                  <a:ext cx="21270" cy="40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108" name="Ink 2107"/>
                <p14:cNvContentPartPr/>
                <p14:nvPr/>
              </p14:nvContentPartPr>
              <p14:xfrm>
                <a:off x="4241381" y="2747273"/>
                <a:ext cx="10800" cy="21600"/>
              </p14:xfrm>
            </p:contentPart>
          </mc:Choice>
          <mc:Fallback xmlns="">
            <p:pic>
              <p:nvPicPr>
                <p:cNvPr id="2108" name="Ink 2107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40455" y="2745082"/>
                  <a:ext cx="12651" cy="24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109" name="Ink 2108"/>
                <p14:cNvContentPartPr/>
                <p14:nvPr/>
              </p14:nvContentPartPr>
              <p14:xfrm>
                <a:off x="4279541" y="2737913"/>
                <a:ext cx="35280" cy="104400"/>
              </p14:xfrm>
            </p:contentPart>
          </mc:Choice>
          <mc:Fallback xmlns="">
            <p:pic>
              <p:nvPicPr>
                <p:cNvPr id="2109" name="Ink 2108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78604" y="2735725"/>
                  <a:ext cx="36529" cy="108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10" name="Ink 2109"/>
                <p14:cNvContentPartPr/>
                <p14:nvPr/>
              </p14:nvContentPartPr>
              <p14:xfrm>
                <a:off x="4321301" y="2676353"/>
                <a:ext cx="70560" cy="229680"/>
              </p14:xfrm>
            </p:contentPart>
          </mc:Choice>
          <mc:Fallback xmlns="">
            <p:pic>
              <p:nvPicPr>
                <p:cNvPr id="2110" name="Ink 2109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320364" y="2673853"/>
                  <a:ext cx="72745" cy="234055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707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to </a:t>
            </a:r>
            <a:r>
              <a:rPr lang="en-US" dirty="0" err="1" smtClean="0"/>
              <a:t>mincost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66827" y="380888"/>
            <a:ext cx="1055479" cy="5085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562293" y="323504"/>
            <a:ext cx="1055479" cy="50854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0455" y="684366"/>
            <a:ext cx="109728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0528" y="479682"/>
            <a:ext cx="109728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4958" y="503227"/>
            <a:ext cx="109728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01831" y="595506"/>
            <a:ext cx="109728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756495" y="616080"/>
            <a:ext cx="109728" cy="1097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82796" y="623015"/>
            <a:ext cx="109728" cy="1097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83936" y="445843"/>
            <a:ext cx="109728" cy="1097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14715" y="565958"/>
            <a:ext cx="109728" cy="1097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71170" y="1024323"/>
            <a:ext cx="3190106" cy="1790652"/>
            <a:chOff x="836815" y="1165816"/>
            <a:chExt cx="2631613" cy="1477162"/>
          </a:xfrm>
        </p:grpSpPr>
        <p:sp>
          <p:nvSpPr>
            <p:cNvPr id="26" name="Oval 25"/>
            <p:cNvSpPr/>
            <p:nvPr/>
          </p:nvSpPr>
          <p:spPr>
            <a:xfrm>
              <a:off x="1537430" y="1641631"/>
              <a:ext cx="109728" cy="109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537430" y="2212333"/>
              <a:ext cx="109728" cy="109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537430" y="1356280"/>
              <a:ext cx="109728" cy="109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537430" y="1926982"/>
              <a:ext cx="109728" cy="109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545881" y="1348862"/>
              <a:ext cx="109728" cy="10972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545881" y="1638567"/>
              <a:ext cx="109728" cy="10972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545881" y="1928272"/>
              <a:ext cx="109728" cy="10972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545881" y="2217978"/>
              <a:ext cx="109728" cy="10972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022755" y="1755154"/>
              <a:ext cx="146145" cy="1461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934003" y="1780837"/>
              <a:ext cx="146145" cy="1461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35" idx="7"/>
              <a:endCxn id="28" idx="3"/>
            </p:cNvCxnSpPr>
            <p:nvPr/>
          </p:nvCxnSpPr>
          <p:spPr>
            <a:xfrm flipV="1">
              <a:off x="1058746" y="1449939"/>
              <a:ext cx="494753" cy="352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5" idx="6"/>
              <a:endCxn id="26" idx="2"/>
            </p:cNvCxnSpPr>
            <p:nvPr/>
          </p:nvCxnSpPr>
          <p:spPr>
            <a:xfrm flipV="1">
              <a:off x="1080148" y="1696495"/>
              <a:ext cx="457282" cy="1574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5" idx="6"/>
              <a:endCxn id="29" idx="2"/>
            </p:cNvCxnSpPr>
            <p:nvPr/>
          </p:nvCxnSpPr>
          <p:spPr>
            <a:xfrm>
              <a:off x="1080148" y="1853910"/>
              <a:ext cx="457282" cy="1279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27" idx="1"/>
            </p:cNvCxnSpPr>
            <p:nvPr/>
          </p:nvCxnSpPr>
          <p:spPr>
            <a:xfrm>
              <a:off x="1058746" y="1905580"/>
              <a:ext cx="494753" cy="3228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0" idx="6"/>
              <a:endCxn id="34" idx="1"/>
            </p:cNvCxnSpPr>
            <p:nvPr/>
          </p:nvCxnSpPr>
          <p:spPr>
            <a:xfrm>
              <a:off x="2655609" y="1403726"/>
              <a:ext cx="388548" cy="3728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6"/>
              <a:endCxn id="34" idx="2"/>
            </p:cNvCxnSpPr>
            <p:nvPr/>
          </p:nvCxnSpPr>
          <p:spPr>
            <a:xfrm>
              <a:off x="2655609" y="1693431"/>
              <a:ext cx="367146" cy="1347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2" idx="6"/>
              <a:endCxn id="34" idx="3"/>
            </p:cNvCxnSpPr>
            <p:nvPr/>
          </p:nvCxnSpPr>
          <p:spPr>
            <a:xfrm flipV="1">
              <a:off x="2655609" y="1879897"/>
              <a:ext cx="388548" cy="1032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3" idx="6"/>
              <a:endCxn id="34" idx="4"/>
            </p:cNvCxnSpPr>
            <p:nvPr/>
          </p:nvCxnSpPr>
          <p:spPr>
            <a:xfrm flipV="1">
              <a:off x="2655609" y="1901299"/>
              <a:ext cx="440219" cy="3715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6"/>
              <a:endCxn id="30" idx="2"/>
            </p:cNvCxnSpPr>
            <p:nvPr/>
          </p:nvCxnSpPr>
          <p:spPr>
            <a:xfrm flipV="1">
              <a:off x="1647158" y="1403726"/>
              <a:ext cx="898723" cy="74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9" idx="7"/>
              <a:endCxn id="30" idx="3"/>
            </p:cNvCxnSpPr>
            <p:nvPr/>
          </p:nvCxnSpPr>
          <p:spPr>
            <a:xfrm flipV="1">
              <a:off x="1631089" y="1442521"/>
              <a:ext cx="930861" cy="5005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6"/>
              <a:endCxn id="31" idx="2"/>
            </p:cNvCxnSpPr>
            <p:nvPr/>
          </p:nvCxnSpPr>
          <p:spPr>
            <a:xfrm>
              <a:off x="1647158" y="1411144"/>
              <a:ext cx="898723" cy="2822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8" idx="5"/>
              <a:endCxn id="32" idx="1"/>
            </p:cNvCxnSpPr>
            <p:nvPr/>
          </p:nvCxnSpPr>
          <p:spPr>
            <a:xfrm>
              <a:off x="1631089" y="1449939"/>
              <a:ext cx="930861" cy="4944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28" idx="5"/>
              <a:endCxn id="33" idx="0"/>
            </p:cNvCxnSpPr>
            <p:nvPr/>
          </p:nvCxnSpPr>
          <p:spPr>
            <a:xfrm>
              <a:off x="1631089" y="1449939"/>
              <a:ext cx="969656" cy="7680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6" idx="7"/>
              <a:endCxn id="30" idx="2"/>
            </p:cNvCxnSpPr>
            <p:nvPr/>
          </p:nvCxnSpPr>
          <p:spPr>
            <a:xfrm flipV="1">
              <a:off x="1631089" y="1403726"/>
              <a:ext cx="914792" cy="2539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6" idx="6"/>
              <a:endCxn id="31" idx="2"/>
            </p:cNvCxnSpPr>
            <p:nvPr/>
          </p:nvCxnSpPr>
          <p:spPr>
            <a:xfrm flipV="1">
              <a:off x="1647158" y="1693431"/>
              <a:ext cx="898723" cy="3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6" idx="6"/>
              <a:endCxn id="32" idx="2"/>
            </p:cNvCxnSpPr>
            <p:nvPr/>
          </p:nvCxnSpPr>
          <p:spPr>
            <a:xfrm>
              <a:off x="1647158" y="1696495"/>
              <a:ext cx="898723" cy="2866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6" idx="5"/>
              <a:endCxn id="33" idx="1"/>
            </p:cNvCxnSpPr>
            <p:nvPr/>
          </p:nvCxnSpPr>
          <p:spPr>
            <a:xfrm>
              <a:off x="1631089" y="1735290"/>
              <a:ext cx="930861" cy="4987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9" idx="6"/>
              <a:endCxn id="31" idx="3"/>
            </p:cNvCxnSpPr>
            <p:nvPr/>
          </p:nvCxnSpPr>
          <p:spPr>
            <a:xfrm flipV="1">
              <a:off x="1647158" y="1732226"/>
              <a:ext cx="914792" cy="2496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29" idx="5"/>
              <a:endCxn id="32" idx="2"/>
            </p:cNvCxnSpPr>
            <p:nvPr/>
          </p:nvCxnSpPr>
          <p:spPr>
            <a:xfrm flipV="1">
              <a:off x="1631089" y="1983136"/>
              <a:ext cx="914792" cy="375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29" idx="5"/>
              <a:endCxn id="33" idx="2"/>
            </p:cNvCxnSpPr>
            <p:nvPr/>
          </p:nvCxnSpPr>
          <p:spPr>
            <a:xfrm>
              <a:off x="1631089" y="2020641"/>
              <a:ext cx="914792" cy="2522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27" idx="7"/>
              <a:endCxn id="30" idx="4"/>
            </p:cNvCxnSpPr>
            <p:nvPr/>
          </p:nvCxnSpPr>
          <p:spPr>
            <a:xfrm flipV="1">
              <a:off x="1631089" y="1458590"/>
              <a:ext cx="969656" cy="7698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27" idx="6"/>
              <a:endCxn id="31" idx="3"/>
            </p:cNvCxnSpPr>
            <p:nvPr/>
          </p:nvCxnSpPr>
          <p:spPr>
            <a:xfrm flipV="1">
              <a:off x="1647158" y="1732226"/>
              <a:ext cx="914792" cy="5349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27" idx="6"/>
              <a:endCxn id="32" idx="3"/>
            </p:cNvCxnSpPr>
            <p:nvPr/>
          </p:nvCxnSpPr>
          <p:spPr>
            <a:xfrm flipV="1">
              <a:off x="1647158" y="2021931"/>
              <a:ext cx="914792" cy="2452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27" idx="5"/>
              <a:endCxn id="33" idx="3"/>
            </p:cNvCxnSpPr>
            <p:nvPr/>
          </p:nvCxnSpPr>
          <p:spPr>
            <a:xfrm>
              <a:off x="1631089" y="2305992"/>
              <a:ext cx="930861" cy="56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690017" y="1165816"/>
              <a:ext cx="681282" cy="253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cost = </a:t>
              </a:r>
              <a:r>
                <a:rPr lang="en-US" sz="1400" i="1" dirty="0" err="1" smtClean="0"/>
                <a:t>a</a:t>
              </a:r>
              <a:r>
                <a:rPr lang="en-US" sz="1400" i="1" baseline="-25000" dirty="0" err="1" smtClean="0"/>
                <a:t>ij</a:t>
              </a:r>
              <a:endParaRPr lang="en-US" sz="1400" i="1" baseline="-25000" dirty="0"/>
            </a:p>
          </p:txBody>
        </p:sp>
        <p:sp>
          <p:nvSpPr>
            <p:cNvPr id="108" name="TextBox 107"/>
            <p:cNvSpPr txBox="1"/>
            <p:nvPr/>
          </p:nvSpPr>
          <p:spPr>
            <a:xfrm rot="19552874">
              <a:off x="836815" y="1388569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cost = 0</a:t>
              </a:r>
              <a:endParaRPr lang="en-US" sz="14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6" name="Ink 105"/>
                <p14:cNvContentPartPr/>
                <p14:nvPr/>
              </p14:nvContentPartPr>
              <p14:xfrm>
                <a:off x="863828" y="2105771"/>
                <a:ext cx="97200" cy="3960"/>
              </p14:xfrm>
            </p:contentPart>
          </mc:Choice>
          <mc:Fallback xmlns="">
            <p:pic>
              <p:nvPicPr>
                <p:cNvPr id="106" name="Ink 105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2939" y="2104357"/>
                  <a:ext cx="98682" cy="7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7" name="Ink 106"/>
                <p14:cNvContentPartPr/>
                <p14:nvPr/>
              </p14:nvContentPartPr>
              <p14:xfrm>
                <a:off x="918908" y="2041331"/>
                <a:ext cx="12240" cy="121320"/>
              </p14:xfrm>
            </p:contentPart>
          </mc:Choice>
          <mc:Fallback xmlns="">
            <p:pic>
              <p:nvPicPr>
                <p:cNvPr id="107" name="Ink 106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7714" y="2039551"/>
                  <a:ext cx="13733" cy="125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9" name="Ink 108"/>
                <p14:cNvContentPartPr/>
                <p14:nvPr/>
              </p14:nvContentPartPr>
              <p14:xfrm>
                <a:off x="1021868" y="2035931"/>
                <a:ext cx="3600" cy="146160"/>
              </p14:xfrm>
            </p:contentPart>
          </mc:Choice>
          <mc:Fallback xmlns="">
            <p:pic>
              <p:nvPicPr>
                <p:cNvPr id="109" name="Ink 10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0968" y="2034149"/>
                  <a:ext cx="5400" cy="15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0" name="Ink 109"/>
                <p14:cNvContentPartPr/>
                <p14:nvPr/>
              </p14:nvContentPartPr>
              <p14:xfrm>
                <a:off x="1078748" y="2050691"/>
                <a:ext cx="81000" cy="104040"/>
              </p14:xfrm>
            </p:contentPart>
          </mc:Choice>
          <mc:Fallback xmlns="">
            <p:pic>
              <p:nvPicPr>
                <p:cNvPr id="110" name="Ink 10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7561" y="2048610"/>
                  <a:ext cx="82780" cy="108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1" name="Ink 110"/>
                <p14:cNvContentPartPr/>
                <p14:nvPr/>
              </p14:nvContentPartPr>
              <p14:xfrm>
                <a:off x="1188548" y="2041691"/>
                <a:ext cx="12600" cy="144360"/>
              </p14:xfrm>
            </p:contentPart>
          </mc:Choice>
          <mc:Fallback xmlns="">
            <p:pic>
              <p:nvPicPr>
                <p:cNvPr id="111" name="Ink 11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87648" y="2039909"/>
                  <a:ext cx="13800" cy="1479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2" name="Ink 111"/>
                <p14:cNvContentPartPr/>
                <p14:nvPr/>
              </p14:nvContentPartPr>
              <p14:xfrm>
                <a:off x="3106268" y="2029811"/>
                <a:ext cx="69120" cy="12240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05378" y="2029512"/>
                  <a:ext cx="70900" cy="14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3" name="Ink 112"/>
                <p14:cNvContentPartPr/>
                <p14:nvPr/>
              </p14:nvContentPartPr>
              <p14:xfrm>
                <a:off x="3211748" y="1928651"/>
                <a:ext cx="20880" cy="169560"/>
              </p14:xfrm>
            </p:contentPart>
          </mc:Choice>
          <mc:Fallback xmlns="">
            <p:pic>
              <p:nvPicPr>
                <p:cNvPr id="113" name="Ink 112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10866" y="1926572"/>
                  <a:ext cx="22645" cy="1737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4" name="Ink 113"/>
                <p14:cNvContentPartPr/>
                <p14:nvPr/>
              </p14:nvContentPartPr>
              <p14:xfrm>
                <a:off x="3279428" y="1956731"/>
                <a:ext cx="116280" cy="12996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78241" y="1954947"/>
                  <a:ext cx="117763" cy="133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5" name="Ink 114"/>
                <p14:cNvContentPartPr/>
                <p14:nvPr/>
              </p14:nvContentPartPr>
              <p14:xfrm>
                <a:off x="3444668" y="1914611"/>
                <a:ext cx="23760" cy="182880"/>
              </p14:xfrm>
            </p:contentPart>
          </mc:Choice>
          <mc:Fallback xmlns="">
            <p:pic>
              <p:nvPicPr>
                <p:cNvPr id="115" name="Ink 114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43480" y="1912533"/>
                  <a:ext cx="26136" cy="18703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6" name="TextBox 115"/>
            <p:cNvSpPr txBox="1"/>
            <p:nvPr/>
          </p:nvSpPr>
          <p:spPr>
            <a:xfrm>
              <a:off x="1025468" y="2335201"/>
              <a:ext cx="1387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(all capacities=1)</a:t>
              </a:r>
              <a:endParaRPr lang="en-US" sz="1400" i="1" dirty="0"/>
            </a:p>
          </p:txBody>
        </p:sp>
        <p:sp>
          <p:nvSpPr>
            <p:cNvPr id="119" name="TextBox 118"/>
            <p:cNvSpPr txBox="1"/>
            <p:nvPr/>
          </p:nvSpPr>
          <p:spPr>
            <a:xfrm rot="2651982">
              <a:off x="2563230" y="1354623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cost = 0</a:t>
              </a:r>
              <a:endParaRPr lang="en-US" sz="1400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960" y="2712394"/>
            <a:ext cx="450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More efficient specialized algorithms exist (Hungarian)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What about allowing not to match (at a cost)?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111" name="Group 2110"/>
          <p:cNvGrpSpPr/>
          <p:nvPr/>
        </p:nvGrpSpPr>
        <p:grpSpPr>
          <a:xfrm>
            <a:off x="3273341" y="393963"/>
            <a:ext cx="1193940" cy="1319400"/>
            <a:chOff x="3197921" y="1598153"/>
            <a:chExt cx="1193940" cy="13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1" name="Ink 120"/>
                <p14:cNvContentPartPr/>
                <p14:nvPr/>
              </p14:nvContentPartPr>
              <p14:xfrm>
                <a:off x="3197921" y="1841873"/>
                <a:ext cx="164160" cy="10476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96841" y="1839353"/>
                  <a:ext cx="165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2" name="Ink 121"/>
                <p14:cNvContentPartPr/>
                <p14:nvPr/>
              </p14:nvContentPartPr>
              <p14:xfrm>
                <a:off x="3407801" y="1884353"/>
                <a:ext cx="5400" cy="5976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06721" y="1881833"/>
                  <a:ext cx="7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3" name="Ink 122"/>
                <p14:cNvContentPartPr/>
                <p14:nvPr/>
              </p14:nvContentPartPr>
              <p14:xfrm>
                <a:off x="3421841" y="1825673"/>
                <a:ext cx="9720" cy="13680"/>
              </p14:xfrm>
            </p:contentPart>
          </mc:Choice>
          <mc:Fallback xmlns="">
            <p:pic>
              <p:nvPicPr>
                <p:cNvPr id="123" name="Ink 122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20401" y="1823513"/>
                  <a:ext cx="122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4" name="Ink 123"/>
                <p14:cNvContentPartPr/>
                <p14:nvPr/>
              </p14:nvContentPartPr>
              <p14:xfrm>
                <a:off x="3476921" y="1851233"/>
                <a:ext cx="88200" cy="81000"/>
              </p14:xfrm>
            </p:contentPart>
          </mc:Choice>
          <mc:Fallback xmlns="">
            <p:pic>
              <p:nvPicPr>
                <p:cNvPr id="124" name="Ink 123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76201" y="1849433"/>
                  <a:ext cx="892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5" name="Ink 124"/>
                <p14:cNvContentPartPr/>
                <p14:nvPr/>
              </p14:nvContentPartPr>
              <p14:xfrm>
                <a:off x="3676721" y="1768793"/>
                <a:ext cx="176760" cy="166680"/>
              </p14:xfrm>
            </p:contentPart>
          </mc:Choice>
          <mc:Fallback xmlns="">
            <p:pic>
              <p:nvPicPr>
                <p:cNvPr id="125" name="Ink 124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75281" y="1766633"/>
                  <a:ext cx="179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6" name="Ink 125"/>
                <p14:cNvContentPartPr/>
                <p14:nvPr/>
              </p14:nvContentPartPr>
              <p14:xfrm>
                <a:off x="3670241" y="2010353"/>
                <a:ext cx="31680" cy="51120"/>
              </p14:xfrm>
            </p:contentPart>
          </mc:Choice>
          <mc:Fallback xmlns="">
            <p:pic>
              <p:nvPicPr>
                <p:cNvPr id="126" name="Ink 125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69161" y="2008193"/>
                  <a:ext cx="331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7" name="Ink 126"/>
                <p14:cNvContentPartPr/>
                <p14:nvPr/>
              </p14:nvContentPartPr>
              <p14:xfrm>
                <a:off x="3686441" y="1977593"/>
                <a:ext cx="10440" cy="2520"/>
              </p14:xfrm>
            </p:contentPart>
          </mc:Choice>
          <mc:Fallback xmlns="">
            <p:pic>
              <p:nvPicPr>
                <p:cNvPr id="127" name="Ink 126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85361" y="1975433"/>
                  <a:ext cx="11880" cy="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48" name="Ink 2047"/>
                <p14:cNvContentPartPr/>
                <p14:nvPr/>
              </p14:nvContentPartPr>
              <p14:xfrm>
                <a:off x="3733601" y="1998473"/>
                <a:ext cx="36000" cy="7560"/>
              </p14:xfrm>
            </p:contentPart>
          </mc:Choice>
          <mc:Fallback xmlns="">
            <p:pic>
              <p:nvPicPr>
                <p:cNvPr id="2048" name="Ink 2047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32521" y="1996313"/>
                  <a:ext cx="385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49" name="Ink 2048"/>
                <p14:cNvContentPartPr/>
                <p14:nvPr/>
              </p14:nvContentPartPr>
              <p14:xfrm>
                <a:off x="3727841" y="2026193"/>
                <a:ext cx="39960" cy="7200"/>
              </p14:xfrm>
            </p:contentPart>
          </mc:Choice>
          <mc:Fallback xmlns="">
            <p:pic>
              <p:nvPicPr>
                <p:cNvPr id="2049" name="Ink 2048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27121" y="2025833"/>
                  <a:ext cx="4104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52" name="Ink 2051"/>
                <p14:cNvContentPartPr/>
                <p14:nvPr/>
              </p14:nvContentPartPr>
              <p14:xfrm>
                <a:off x="3794441" y="2000633"/>
                <a:ext cx="12240" cy="56520"/>
              </p14:xfrm>
            </p:contentPart>
          </mc:Choice>
          <mc:Fallback xmlns="">
            <p:pic>
              <p:nvPicPr>
                <p:cNvPr id="2052" name="Ink 2051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93001" y="1999193"/>
                  <a:ext cx="14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53" name="Ink 2052"/>
                <p14:cNvContentPartPr/>
                <p14:nvPr/>
              </p14:nvContentPartPr>
              <p14:xfrm>
                <a:off x="3731081" y="1621193"/>
                <a:ext cx="14760" cy="105480"/>
              </p14:xfrm>
            </p:contentPart>
          </mc:Choice>
          <mc:Fallback xmlns="">
            <p:pic>
              <p:nvPicPr>
                <p:cNvPr id="2053" name="Ink 2052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30001" y="1619033"/>
                  <a:ext cx="16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54" name="Ink 2053"/>
                <p14:cNvContentPartPr/>
                <p14:nvPr/>
              </p14:nvContentPartPr>
              <p14:xfrm>
                <a:off x="3762401" y="1629113"/>
                <a:ext cx="65160" cy="73440"/>
              </p14:xfrm>
            </p:contentPart>
          </mc:Choice>
          <mc:Fallback xmlns="">
            <p:pic>
              <p:nvPicPr>
                <p:cNvPr id="2054" name="Ink 2053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61321" y="1626593"/>
                  <a:ext cx="66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55" name="Ink 2054"/>
                <p14:cNvContentPartPr/>
                <p14:nvPr/>
              </p14:nvContentPartPr>
              <p14:xfrm>
                <a:off x="3852401" y="1598153"/>
                <a:ext cx="23400" cy="138600"/>
              </p14:xfrm>
            </p:contentPart>
          </mc:Choice>
          <mc:Fallback xmlns="">
            <p:pic>
              <p:nvPicPr>
                <p:cNvPr id="2055" name="Ink 2054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51321" y="1595993"/>
                  <a:ext cx="25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56" name="Ink 2055"/>
                <p14:cNvContentPartPr/>
                <p14:nvPr/>
              </p14:nvContentPartPr>
              <p14:xfrm>
                <a:off x="3922961" y="1809113"/>
                <a:ext cx="85680" cy="101880"/>
              </p14:xfrm>
            </p:contentPart>
          </mc:Choice>
          <mc:Fallback xmlns="">
            <p:pic>
              <p:nvPicPr>
                <p:cNvPr id="2056" name="Ink 2055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21881" y="1806953"/>
                  <a:ext cx="87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57" name="Ink 2056"/>
                <p14:cNvContentPartPr/>
                <p14:nvPr/>
              </p14:nvContentPartPr>
              <p14:xfrm>
                <a:off x="4033481" y="1902713"/>
                <a:ext cx="22680" cy="50760"/>
              </p14:xfrm>
            </p:contentPart>
          </mc:Choice>
          <mc:Fallback xmlns="">
            <p:pic>
              <p:nvPicPr>
                <p:cNvPr id="2057" name="Ink 2056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32041" y="1900193"/>
                  <a:ext cx="24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58" name="Ink 2057"/>
                <p14:cNvContentPartPr/>
                <p14:nvPr/>
              </p14:nvContentPartPr>
              <p14:xfrm>
                <a:off x="4047881" y="1858793"/>
                <a:ext cx="5040" cy="5400"/>
              </p14:xfrm>
            </p:contentPart>
          </mc:Choice>
          <mc:Fallback xmlns="">
            <p:pic>
              <p:nvPicPr>
                <p:cNvPr id="2058" name="Ink 2057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46801" y="1856273"/>
                  <a:ext cx="684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59" name="Ink 2058"/>
                <p14:cNvContentPartPr/>
                <p14:nvPr/>
              </p14:nvContentPartPr>
              <p14:xfrm>
                <a:off x="4073081" y="1897313"/>
                <a:ext cx="34200" cy="110520"/>
              </p14:xfrm>
            </p:contentPart>
          </mc:Choice>
          <mc:Fallback xmlns="">
            <p:pic>
              <p:nvPicPr>
                <p:cNvPr id="2059" name="Ink 2058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72001" y="1895153"/>
                  <a:ext cx="36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60" name="Ink 2059"/>
                <p14:cNvContentPartPr/>
                <p14:nvPr/>
              </p14:nvContentPartPr>
              <p14:xfrm>
                <a:off x="4102601" y="1853393"/>
                <a:ext cx="1800" cy="7560"/>
              </p14:xfrm>
            </p:contentPart>
          </mc:Choice>
          <mc:Fallback xmlns="">
            <p:pic>
              <p:nvPicPr>
                <p:cNvPr id="2060" name="Ink 2059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01521" y="1851233"/>
                  <a:ext cx="39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61" name="Ink 2060"/>
                <p14:cNvContentPartPr/>
                <p14:nvPr/>
              </p14:nvContentPartPr>
              <p14:xfrm>
                <a:off x="4201961" y="1796873"/>
                <a:ext cx="68760" cy="114120"/>
              </p14:xfrm>
            </p:contentPart>
          </mc:Choice>
          <mc:Fallback xmlns="">
            <p:pic>
              <p:nvPicPr>
                <p:cNvPr id="2061" name="Ink 2060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00881" y="1794713"/>
                  <a:ext cx="70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62" name="Ink 2061"/>
                <p14:cNvContentPartPr/>
                <p14:nvPr/>
              </p14:nvContentPartPr>
              <p14:xfrm>
                <a:off x="4200521" y="1808033"/>
                <a:ext cx="76320" cy="108000"/>
              </p14:xfrm>
            </p:contentPart>
          </mc:Choice>
          <mc:Fallback xmlns="">
            <p:pic>
              <p:nvPicPr>
                <p:cNvPr id="2062" name="Ink 2061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99081" y="1806233"/>
                  <a:ext cx="78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63" name="Ink 2062"/>
                <p14:cNvContentPartPr/>
                <p14:nvPr/>
              </p14:nvContentPartPr>
              <p14:xfrm>
                <a:off x="4294841" y="1896593"/>
                <a:ext cx="29520" cy="51840"/>
              </p14:xfrm>
            </p:contentPart>
          </mc:Choice>
          <mc:Fallback xmlns="">
            <p:pic>
              <p:nvPicPr>
                <p:cNvPr id="2063" name="Ink 2062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93401" y="1894433"/>
                  <a:ext cx="31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64" name="Ink 2063"/>
                <p14:cNvContentPartPr/>
                <p14:nvPr/>
              </p14:nvContentPartPr>
              <p14:xfrm>
                <a:off x="4309601" y="1855193"/>
                <a:ext cx="8640" cy="10440"/>
              </p14:xfrm>
            </p:contentPart>
          </mc:Choice>
          <mc:Fallback xmlns="">
            <p:pic>
              <p:nvPicPr>
                <p:cNvPr id="2064" name="Ink 2063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08521" y="1853033"/>
                  <a:ext cx="100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65" name="Ink 2064"/>
                <p14:cNvContentPartPr/>
                <p14:nvPr/>
              </p14:nvContentPartPr>
              <p14:xfrm>
                <a:off x="4329761" y="1896593"/>
                <a:ext cx="33840" cy="101520"/>
              </p14:xfrm>
            </p:contentPart>
          </mc:Choice>
          <mc:Fallback xmlns="">
            <p:pic>
              <p:nvPicPr>
                <p:cNvPr id="2065" name="Ink 2064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28681" y="1894433"/>
                  <a:ext cx="363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66" name="Ink 2065"/>
                <p14:cNvContentPartPr/>
                <p14:nvPr/>
              </p14:nvContentPartPr>
              <p14:xfrm>
                <a:off x="4355321" y="1836113"/>
                <a:ext cx="6120" cy="15480"/>
              </p14:xfrm>
            </p:contentPart>
          </mc:Choice>
          <mc:Fallback xmlns="">
            <p:pic>
              <p:nvPicPr>
                <p:cNvPr id="2066" name="Ink 2065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54241" y="1833593"/>
                  <a:ext cx="82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67" name="Ink 2066"/>
                <p14:cNvContentPartPr/>
                <p14:nvPr/>
              </p14:nvContentPartPr>
              <p14:xfrm>
                <a:off x="3303041" y="2161193"/>
                <a:ext cx="56520" cy="74520"/>
              </p14:xfrm>
            </p:contentPart>
          </mc:Choice>
          <mc:Fallback xmlns="">
            <p:pic>
              <p:nvPicPr>
                <p:cNvPr id="2067" name="Ink 2066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01961" y="2158673"/>
                  <a:ext cx="590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068" name="Ink 2067"/>
                <p14:cNvContentPartPr/>
                <p14:nvPr/>
              </p14:nvContentPartPr>
              <p14:xfrm>
                <a:off x="3402401" y="2208353"/>
                <a:ext cx="10440" cy="40320"/>
              </p14:xfrm>
            </p:contentPart>
          </mc:Choice>
          <mc:Fallback xmlns="">
            <p:pic>
              <p:nvPicPr>
                <p:cNvPr id="2068" name="Ink 2067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01321" y="2206553"/>
                  <a:ext cx="11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069" name="Ink 2068"/>
                <p14:cNvContentPartPr/>
                <p14:nvPr/>
              </p14:nvContentPartPr>
              <p14:xfrm>
                <a:off x="3478001" y="2115833"/>
                <a:ext cx="55800" cy="110520"/>
              </p14:xfrm>
            </p:contentPart>
          </mc:Choice>
          <mc:Fallback xmlns="">
            <p:pic>
              <p:nvPicPr>
                <p:cNvPr id="2069" name="Ink 2068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76561" y="2113313"/>
                  <a:ext cx="57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070" name="Ink 2069"/>
                <p14:cNvContentPartPr/>
                <p14:nvPr/>
              </p14:nvContentPartPr>
              <p14:xfrm>
                <a:off x="3449561" y="2142473"/>
                <a:ext cx="73080" cy="10440"/>
              </p14:xfrm>
            </p:contentPart>
          </mc:Choice>
          <mc:Fallback xmlns="">
            <p:pic>
              <p:nvPicPr>
                <p:cNvPr id="2070" name="Ink 2069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48121" y="2139953"/>
                  <a:ext cx="748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71" name="Ink 2070"/>
                <p14:cNvContentPartPr/>
                <p14:nvPr/>
              </p14:nvContentPartPr>
              <p14:xfrm>
                <a:off x="3559721" y="2226353"/>
                <a:ext cx="12600" cy="21240"/>
              </p14:xfrm>
            </p:contentPart>
          </mc:Choice>
          <mc:Fallback xmlns="">
            <p:pic>
              <p:nvPicPr>
                <p:cNvPr id="2071" name="Ink 2070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58281" y="2224553"/>
                  <a:ext cx="14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072" name="Ink 2071"/>
                <p14:cNvContentPartPr/>
                <p14:nvPr/>
              </p14:nvContentPartPr>
              <p14:xfrm>
                <a:off x="3748361" y="2140673"/>
                <a:ext cx="138600" cy="129600"/>
              </p14:xfrm>
            </p:contentPart>
          </mc:Choice>
          <mc:Fallback xmlns="">
            <p:pic>
              <p:nvPicPr>
                <p:cNvPr id="2072" name="Ink 2071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46921" y="2138513"/>
                  <a:ext cx="141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73" name="Ink 2072"/>
                <p14:cNvContentPartPr/>
                <p14:nvPr/>
              </p14:nvContentPartPr>
              <p14:xfrm>
                <a:off x="3944921" y="2165153"/>
                <a:ext cx="48960" cy="77400"/>
              </p14:xfrm>
            </p:contentPart>
          </mc:Choice>
          <mc:Fallback xmlns="">
            <p:pic>
              <p:nvPicPr>
                <p:cNvPr id="2073" name="Ink 2072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43841" y="2162993"/>
                  <a:ext cx="51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074" name="Ink 2073"/>
                <p14:cNvContentPartPr/>
                <p14:nvPr/>
              </p14:nvContentPartPr>
              <p14:xfrm>
                <a:off x="3930161" y="2163713"/>
                <a:ext cx="64800" cy="82800"/>
              </p14:xfrm>
            </p:contentPart>
          </mc:Choice>
          <mc:Fallback xmlns="">
            <p:pic>
              <p:nvPicPr>
                <p:cNvPr id="2074" name="Ink 2073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29081" y="2161553"/>
                  <a:ext cx="66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075" name="Ink 2074"/>
                <p14:cNvContentPartPr/>
                <p14:nvPr/>
              </p14:nvContentPartPr>
              <p14:xfrm>
                <a:off x="4030601" y="2218433"/>
                <a:ext cx="12960" cy="52200"/>
              </p14:xfrm>
            </p:contentPart>
          </mc:Choice>
          <mc:Fallback xmlns="">
            <p:pic>
              <p:nvPicPr>
                <p:cNvPr id="2075" name="Ink 2074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29521" y="2216273"/>
                  <a:ext cx="14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76" name="Ink 2075"/>
                <p14:cNvContentPartPr/>
                <p14:nvPr/>
              </p14:nvContentPartPr>
              <p14:xfrm>
                <a:off x="4043561" y="2182793"/>
                <a:ext cx="3600" cy="3600"/>
              </p14:xfrm>
            </p:contentPart>
          </mc:Choice>
          <mc:Fallback xmlns="">
            <p:pic>
              <p:nvPicPr>
                <p:cNvPr id="2076" name="Ink 2075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42481" y="2180633"/>
                  <a:ext cx="540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077" name="Ink 2076"/>
                <p14:cNvContentPartPr/>
                <p14:nvPr/>
              </p14:nvContentPartPr>
              <p14:xfrm>
                <a:off x="4069481" y="2231753"/>
                <a:ext cx="41040" cy="105120"/>
              </p14:xfrm>
            </p:contentPart>
          </mc:Choice>
          <mc:Fallback xmlns="">
            <p:pic>
              <p:nvPicPr>
                <p:cNvPr id="2077" name="Ink 2076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68401" y="2229953"/>
                  <a:ext cx="43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078" name="Ink 2077"/>
                <p14:cNvContentPartPr/>
                <p14:nvPr/>
              </p14:nvContentPartPr>
              <p14:xfrm>
                <a:off x="4115921" y="2182793"/>
                <a:ext cx="3960" cy="5760"/>
              </p14:xfrm>
            </p:contentPart>
          </mc:Choice>
          <mc:Fallback xmlns="">
            <p:pic>
              <p:nvPicPr>
                <p:cNvPr id="2078" name="Ink 2077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14841" y="2180273"/>
                  <a:ext cx="612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79" name="Ink 2078"/>
                <p14:cNvContentPartPr/>
                <p14:nvPr/>
              </p14:nvContentPartPr>
              <p14:xfrm>
                <a:off x="3798761" y="2322473"/>
                <a:ext cx="29880" cy="42480"/>
              </p14:xfrm>
            </p:contentPart>
          </mc:Choice>
          <mc:Fallback xmlns="">
            <p:pic>
              <p:nvPicPr>
                <p:cNvPr id="2079" name="Ink 2078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97681" y="2320313"/>
                  <a:ext cx="316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80" name="Ink 2079"/>
                <p14:cNvContentPartPr/>
                <p14:nvPr/>
              </p14:nvContentPartPr>
              <p14:xfrm>
                <a:off x="3802001" y="2284673"/>
                <a:ext cx="10440" cy="5760"/>
              </p14:xfrm>
            </p:contentPart>
          </mc:Choice>
          <mc:Fallback xmlns="">
            <p:pic>
              <p:nvPicPr>
                <p:cNvPr id="2080" name="Ink 2079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00921" y="2282513"/>
                  <a:ext cx="122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081" name="Ink 2080"/>
                <p14:cNvContentPartPr/>
                <p14:nvPr/>
              </p14:nvContentPartPr>
              <p14:xfrm>
                <a:off x="4190801" y="2172713"/>
                <a:ext cx="64800" cy="9720"/>
              </p14:xfrm>
            </p:contentPart>
          </mc:Choice>
          <mc:Fallback xmlns="">
            <p:pic>
              <p:nvPicPr>
                <p:cNvPr id="2081" name="Ink 2080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89721" y="2170553"/>
                  <a:ext cx="669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82" name="Ink 2081"/>
                <p14:cNvContentPartPr/>
                <p14:nvPr/>
              </p14:nvContentPartPr>
              <p14:xfrm>
                <a:off x="4190801" y="2207993"/>
                <a:ext cx="70920" cy="9720"/>
              </p14:xfrm>
            </p:contentPart>
          </mc:Choice>
          <mc:Fallback xmlns="">
            <p:pic>
              <p:nvPicPr>
                <p:cNvPr id="2082" name="Ink 2081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89721" y="2207633"/>
                  <a:ext cx="72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83" name="Ink 2082"/>
                <p14:cNvContentPartPr/>
                <p14:nvPr/>
              </p14:nvContentPartPr>
              <p14:xfrm>
                <a:off x="4305281" y="2156153"/>
                <a:ext cx="36360" cy="119160"/>
              </p14:xfrm>
            </p:contentPart>
          </mc:Choice>
          <mc:Fallback xmlns="">
            <p:pic>
              <p:nvPicPr>
                <p:cNvPr id="2083" name="Ink 2082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04561" y="2153633"/>
                  <a:ext cx="38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84" name="Ink 2083"/>
                <p14:cNvContentPartPr/>
                <p14:nvPr/>
              </p14:nvContentPartPr>
              <p14:xfrm>
                <a:off x="3746201" y="2396993"/>
                <a:ext cx="135720" cy="128520"/>
              </p14:xfrm>
            </p:contentPart>
          </mc:Choice>
          <mc:Fallback xmlns="">
            <p:pic>
              <p:nvPicPr>
                <p:cNvPr id="2084" name="Ink 2083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44761" y="2395193"/>
                  <a:ext cx="138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85" name="Ink 2084"/>
                <p14:cNvContentPartPr/>
                <p14:nvPr/>
              </p14:nvContentPartPr>
              <p14:xfrm>
                <a:off x="3785801" y="2569433"/>
                <a:ext cx="42480" cy="78480"/>
              </p14:xfrm>
            </p:contentPart>
          </mc:Choice>
          <mc:Fallback xmlns="">
            <p:pic>
              <p:nvPicPr>
                <p:cNvPr id="2085" name="Ink 2084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84721" y="2567273"/>
                  <a:ext cx="450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86" name="Ink 2085"/>
                <p14:cNvContentPartPr/>
                <p14:nvPr/>
              </p14:nvContentPartPr>
              <p14:xfrm>
                <a:off x="3825041" y="2542073"/>
                <a:ext cx="0" cy="4680"/>
              </p14:xfrm>
            </p:contentPart>
          </mc:Choice>
          <mc:Fallback xmlns="">
            <p:pic>
              <p:nvPicPr>
                <p:cNvPr id="2086" name="Ink 2085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0" y="0"/>
                  <a:ext cx="0" cy="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87" name="Ink 2086"/>
                <p14:cNvContentPartPr/>
                <p14:nvPr/>
              </p14:nvContentPartPr>
              <p14:xfrm>
                <a:off x="3959321" y="2408153"/>
                <a:ext cx="54360" cy="86760"/>
              </p14:xfrm>
            </p:contentPart>
          </mc:Choice>
          <mc:Fallback xmlns="">
            <p:pic>
              <p:nvPicPr>
                <p:cNvPr id="2087" name="Ink 2086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57881" y="2405993"/>
                  <a:ext cx="561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88" name="Ink 2087"/>
                <p14:cNvContentPartPr/>
                <p14:nvPr/>
              </p14:nvContentPartPr>
              <p14:xfrm>
                <a:off x="3955001" y="2422193"/>
                <a:ext cx="72360" cy="88200"/>
              </p14:xfrm>
            </p:contentPart>
          </mc:Choice>
          <mc:Fallback xmlns="">
            <p:pic>
              <p:nvPicPr>
                <p:cNvPr id="2088" name="Ink 2087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53921" y="2420033"/>
                  <a:ext cx="74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89" name="Ink 2088"/>
                <p14:cNvContentPartPr/>
                <p14:nvPr/>
              </p14:nvContentPartPr>
              <p14:xfrm>
                <a:off x="4040681" y="2491673"/>
                <a:ext cx="13320" cy="43920"/>
              </p14:xfrm>
            </p:contentPart>
          </mc:Choice>
          <mc:Fallback xmlns="">
            <p:pic>
              <p:nvPicPr>
                <p:cNvPr id="2089" name="Ink 2088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39241" y="2489513"/>
                  <a:ext cx="15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90" name="Ink 2089"/>
                <p14:cNvContentPartPr/>
                <p14:nvPr/>
              </p14:nvContentPartPr>
              <p14:xfrm>
                <a:off x="4055081" y="2449553"/>
                <a:ext cx="4320" cy="6480"/>
              </p14:xfrm>
            </p:contentPart>
          </mc:Choice>
          <mc:Fallback xmlns="">
            <p:pic>
              <p:nvPicPr>
                <p:cNvPr id="2090" name="Ink 2089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54001" y="2447393"/>
                  <a:ext cx="64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091" name="Ink 2090"/>
                <p14:cNvContentPartPr/>
                <p14:nvPr/>
              </p14:nvContentPartPr>
              <p14:xfrm>
                <a:off x="4065521" y="2490233"/>
                <a:ext cx="61200" cy="99000"/>
              </p14:xfrm>
            </p:contentPart>
          </mc:Choice>
          <mc:Fallback xmlns="">
            <p:pic>
              <p:nvPicPr>
                <p:cNvPr id="2091" name="Ink 2090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64441" y="2487713"/>
                  <a:ext cx="63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092" name="Ink 2091"/>
                <p14:cNvContentPartPr/>
                <p14:nvPr/>
              </p14:nvContentPartPr>
              <p14:xfrm>
                <a:off x="4123841" y="2432633"/>
                <a:ext cx="6120" cy="15480"/>
              </p14:xfrm>
            </p:contentPart>
          </mc:Choice>
          <mc:Fallback xmlns="">
            <p:pic>
              <p:nvPicPr>
                <p:cNvPr id="2092" name="Ink 2091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22761" y="2430113"/>
                  <a:ext cx="86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093" name="Ink 2092"/>
                <p14:cNvContentPartPr/>
                <p14:nvPr/>
              </p14:nvContentPartPr>
              <p14:xfrm>
                <a:off x="4194401" y="2453513"/>
                <a:ext cx="45000" cy="3960"/>
              </p14:xfrm>
            </p:contentPart>
          </mc:Choice>
          <mc:Fallback xmlns="">
            <p:pic>
              <p:nvPicPr>
                <p:cNvPr id="2093" name="Ink 2092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93321" y="2450993"/>
                  <a:ext cx="475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094" name="Ink 2093"/>
                <p14:cNvContentPartPr/>
                <p14:nvPr/>
              </p14:nvContentPartPr>
              <p14:xfrm>
                <a:off x="4184321" y="2482313"/>
                <a:ext cx="59760" cy="8280"/>
              </p14:xfrm>
            </p:contentPart>
          </mc:Choice>
          <mc:Fallback xmlns="">
            <p:pic>
              <p:nvPicPr>
                <p:cNvPr id="2094" name="Ink 2093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83241" y="2481593"/>
                  <a:ext cx="612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95" name="Ink 2094"/>
                <p14:cNvContentPartPr/>
                <p14:nvPr/>
              </p14:nvContentPartPr>
              <p14:xfrm>
                <a:off x="4295561" y="2430473"/>
                <a:ext cx="19080" cy="94680"/>
              </p14:xfrm>
            </p:contentPart>
          </mc:Choice>
          <mc:Fallback xmlns="">
            <p:pic>
              <p:nvPicPr>
                <p:cNvPr id="2095" name="Ink 2094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94481" y="2428313"/>
                  <a:ext cx="212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096" name="Ink 2095"/>
                <p14:cNvContentPartPr/>
                <p14:nvPr/>
              </p14:nvContentPartPr>
              <p14:xfrm>
                <a:off x="3696341" y="2716673"/>
                <a:ext cx="74880" cy="74880"/>
              </p14:xfrm>
            </p:contentPart>
          </mc:Choice>
          <mc:Fallback xmlns="">
            <p:pic>
              <p:nvPicPr>
                <p:cNvPr id="2096" name="Ink 2095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95261" y="2714153"/>
                  <a:ext cx="76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97" name="Ink 2096"/>
                <p14:cNvContentPartPr/>
                <p14:nvPr/>
              </p14:nvContentPartPr>
              <p14:xfrm>
                <a:off x="3692021" y="2717393"/>
                <a:ext cx="83160" cy="97920"/>
              </p14:xfrm>
            </p:contentPart>
          </mc:Choice>
          <mc:Fallback xmlns="">
            <p:pic>
              <p:nvPicPr>
                <p:cNvPr id="2097" name="Ink 2096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90941" y="2714873"/>
                  <a:ext cx="85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098" name="Ink 2097"/>
                <p14:cNvContentPartPr/>
                <p14:nvPr/>
              </p14:nvContentPartPr>
              <p14:xfrm>
                <a:off x="3820541" y="2779673"/>
                <a:ext cx="11160" cy="50040"/>
              </p14:xfrm>
            </p:contentPart>
          </mc:Choice>
          <mc:Fallback xmlns="">
            <p:pic>
              <p:nvPicPr>
                <p:cNvPr id="2098" name="Ink 2097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19101" y="2777513"/>
                  <a:ext cx="12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099" name="Ink 2098"/>
                <p14:cNvContentPartPr/>
                <p14:nvPr/>
              </p14:nvContentPartPr>
              <p14:xfrm>
                <a:off x="3818741" y="2750873"/>
                <a:ext cx="17640" cy="13320"/>
              </p14:xfrm>
            </p:contentPart>
          </mc:Choice>
          <mc:Fallback xmlns="">
            <p:pic>
              <p:nvPicPr>
                <p:cNvPr id="2099" name="Ink 2098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17301" y="2748713"/>
                  <a:ext cx="198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100" name="Ink 2099"/>
                <p14:cNvContentPartPr/>
                <p14:nvPr/>
              </p14:nvContentPartPr>
              <p14:xfrm>
                <a:off x="3851141" y="2812433"/>
                <a:ext cx="32760" cy="105120"/>
              </p14:xfrm>
            </p:contentPart>
          </mc:Choice>
          <mc:Fallback xmlns="">
            <p:pic>
              <p:nvPicPr>
                <p:cNvPr id="2100" name="Ink 2099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49701" y="2810273"/>
                  <a:ext cx="35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01" name="Ink 2100"/>
                <p14:cNvContentPartPr/>
                <p14:nvPr/>
              </p14:nvContentPartPr>
              <p14:xfrm>
                <a:off x="3874181" y="2769233"/>
                <a:ext cx="7200" cy="5400"/>
              </p14:xfrm>
            </p:contentPart>
          </mc:Choice>
          <mc:Fallback xmlns="">
            <p:pic>
              <p:nvPicPr>
                <p:cNvPr id="2101" name="Ink 2100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72741" y="2766713"/>
                  <a:ext cx="900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102" name="Ink 2101"/>
                <p14:cNvContentPartPr/>
                <p14:nvPr/>
              </p14:nvContentPartPr>
              <p14:xfrm>
                <a:off x="3974261" y="2736113"/>
                <a:ext cx="51840" cy="5040"/>
              </p14:xfrm>
            </p:contentPart>
          </mc:Choice>
          <mc:Fallback xmlns="">
            <p:pic>
              <p:nvPicPr>
                <p:cNvPr id="2102" name="Ink 2101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72821" y="2733593"/>
                  <a:ext cx="5436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103" name="Ink 2102"/>
                <p14:cNvContentPartPr/>
                <p14:nvPr/>
              </p14:nvContentPartPr>
              <p14:xfrm>
                <a:off x="3972461" y="2775353"/>
                <a:ext cx="57960" cy="6840"/>
              </p14:xfrm>
            </p:contentPart>
          </mc:Choice>
          <mc:Fallback xmlns="">
            <p:pic>
              <p:nvPicPr>
                <p:cNvPr id="2103" name="Ink 2102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71381" y="2773193"/>
                  <a:ext cx="594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104" name="Ink 2103"/>
                <p14:cNvContentPartPr/>
                <p14:nvPr/>
              </p14:nvContentPartPr>
              <p14:xfrm>
                <a:off x="3968501" y="2738633"/>
                <a:ext cx="67680" cy="84600"/>
              </p14:xfrm>
            </p:contentPart>
          </mc:Choice>
          <mc:Fallback xmlns="">
            <p:pic>
              <p:nvPicPr>
                <p:cNvPr id="2104" name="Ink 2103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67061" y="2736473"/>
                  <a:ext cx="69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105" name="Ink 2104"/>
                <p14:cNvContentPartPr/>
                <p14:nvPr/>
              </p14:nvContentPartPr>
              <p14:xfrm>
                <a:off x="4087661" y="2693633"/>
                <a:ext cx="69840" cy="178920"/>
              </p14:xfrm>
            </p:contentPart>
          </mc:Choice>
          <mc:Fallback xmlns="">
            <p:pic>
              <p:nvPicPr>
                <p:cNvPr id="2105" name="Ink 2104"/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86581" y="2691473"/>
                  <a:ext cx="71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06" name="Ink 2105"/>
                <p14:cNvContentPartPr/>
                <p14:nvPr/>
              </p14:nvContentPartPr>
              <p14:xfrm>
                <a:off x="4155701" y="2746553"/>
                <a:ext cx="55080" cy="75960"/>
              </p14:xfrm>
            </p:contentPart>
          </mc:Choice>
          <mc:Fallback xmlns="">
            <p:pic>
              <p:nvPicPr>
                <p:cNvPr id="2106" name="Ink 2105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54261" y="2744033"/>
                  <a:ext cx="57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07" name="Ink 2106"/>
                <p14:cNvContentPartPr/>
                <p14:nvPr/>
              </p14:nvContentPartPr>
              <p14:xfrm>
                <a:off x="4219421" y="2817833"/>
                <a:ext cx="19080" cy="36720"/>
              </p14:xfrm>
            </p:contentPart>
          </mc:Choice>
          <mc:Fallback xmlns="">
            <p:pic>
              <p:nvPicPr>
                <p:cNvPr id="2107" name="Ink 2106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218341" y="2815673"/>
                  <a:ext cx="21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08" name="Ink 2107"/>
                <p14:cNvContentPartPr/>
                <p14:nvPr/>
              </p14:nvContentPartPr>
              <p14:xfrm>
                <a:off x="4241381" y="2747273"/>
                <a:ext cx="10800" cy="21600"/>
              </p14:xfrm>
            </p:contentPart>
          </mc:Choice>
          <mc:Fallback xmlns="">
            <p:pic>
              <p:nvPicPr>
                <p:cNvPr id="2108" name="Ink 2107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39941" y="2744753"/>
                  <a:ext cx="13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09" name="Ink 2108"/>
                <p14:cNvContentPartPr/>
                <p14:nvPr/>
              </p14:nvContentPartPr>
              <p14:xfrm>
                <a:off x="4279541" y="2737913"/>
                <a:ext cx="35280" cy="104400"/>
              </p14:xfrm>
            </p:contentPart>
          </mc:Choice>
          <mc:Fallback xmlns="">
            <p:pic>
              <p:nvPicPr>
                <p:cNvPr id="2109" name="Ink 2108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278101" y="2735393"/>
                  <a:ext cx="370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10" name="Ink 2109"/>
                <p14:cNvContentPartPr/>
                <p14:nvPr/>
              </p14:nvContentPartPr>
              <p14:xfrm>
                <a:off x="4321301" y="2676353"/>
                <a:ext cx="70560" cy="229680"/>
              </p14:xfrm>
            </p:contentPart>
          </mc:Choice>
          <mc:Fallback xmlns="">
            <p:pic>
              <p:nvPicPr>
                <p:cNvPr id="2110" name="Ink 2109"/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320221" y="2673473"/>
                  <a:ext cx="72720" cy="23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61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2" name="Picture 40" descr="https://encrypted-tbn2.gstatic.com/images?q=tbn:ANd9GcQw--jo6iZO_oleyZ76JL9QYNpOz-UnImVpcwKXV7DH7n2SiZe4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4431" y="270945"/>
            <a:ext cx="455266" cy="4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Cargo Transport</a:t>
            </a:r>
            <a:endParaRPr lang="en-US" dirty="0"/>
          </a:p>
        </p:txBody>
      </p:sp>
      <p:pic>
        <p:nvPicPr>
          <p:cNvPr id="3074" name="Picture 2" descr="C:\Users\victo_000\AppData\Local\Microsoft\Windows\Temporary Internet Files\Content.IE5\Y0PT6DAN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3850" y="335530"/>
            <a:ext cx="566643" cy="2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0" descr="https://encrypted-tbn2.gstatic.com/images?q=tbn:ANd9GcQw--jo6iZO_oleyZ76JL9QYNpOz-UnImVpcwKXV7DH7n2SiZe4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06155" y="423345"/>
            <a:ext cx="455266" cy="4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0" descr="https://encrypted-tbn2.gstatic.com/images?q=tbn:ANd9GcQw--jo6iZO_oleyZ76JL9QYNpOz-UnImVpcwKXV7DH7n2SiZe4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00170" y="423345"/>
            <a:ext cx="455266" cy="4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0" descr="https://encrypted-tbn2.gstatic.com/images?q=tbn:ANd9GcQw--jo6iZO_oleyZ76JL9QYNpOz-UnImVpcwKXV7DH7n2SiZe4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75529" y="963257"/>
            <a:ext cx="455266" cy="4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05379" y="563163"/>
              <a:ext cx="4168800" cy="855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299" y="560643"/>
                <a:ext cx="4171320" cy="8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/>
              <p14:cNvContentPartPr/>
              <p14:nvPr/>
            </p14:nvContentPartPr>
            <p14:xfrm>
              <a:off x="997739" y="583971"/>
              <a:ext cx="747360" cy="1382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6659" y="581451"/>
                <a:ext cx="7495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/>
              <p14:cNvContentPartPr/>
              <p14:nvPr/>
            </p14:nvContentPartPr>
            <p14:xfrm>
              <a:off x="1972259" y="474891"/>
              <a:ext cx="1036080" cy="17532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0819" y="472371"/>
                <a:ext cx="10386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k 42"/>
              <p14:cNvContentPartPr/>
              <p14:nvPr/>
            </p14:nvContentPartPr>
            <p14:xfrm>
              <a:off x="3228659" y="725091"/>
              <a:ext cx="784800" cy="4273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7579" y="722931"/>
                <a:ext cx="7873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/>
              <p14:cNvContentPartPr/>
              <p14:nvPr/>
            </p14:nvContentPartPr>
            <p14:xfrm>
              <a:off x="334569" y="300315"/>
              <a:ext cx="100440" cy="18648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3489" y="297795"/>
                <a:ext cx="1029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Ink 48"/>
              <p14:cNvContentPartPr/>
              <p14:nvPr/>
            </p14:nvContentPartPr>
            <p14:xfrm>
              <a:off x="1674668" y="325854"/>
              <a:ext cx="159120" cy="1598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73228" y="323334"/>
                <a:ext cx="1609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/>
              <p14:cNvContentPartPr/>
              <p14:nvPr/>
            </p14:nvContentPartPr>
            <p14:xfrm>
              <a:off x="3287844" y="512712"/>
              <a:ext cx="105840" cy="1638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86764" y="510192"/>
                <a:ext cx="1083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Ink 50"/>
              <p14:cNvContentPartPr/>
              <p14:nvPr/>
            </p14:nvContentPartPr>
            <p14:xfrm>
              <a:off x="4043250" y="764691"/>
              <a:ext cx="123840" cy="18720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1810" y="762171"/>
                <a:ext cx="1267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81" name="Ink 3080"/>
              <p14:cNvContentPartPr/>
              <p14:nvPr/>
            </p14:nvContentPartPr>
            <p14:xfrm>
              <a:off x="2229381" y="3471963"/>
              <a:ext cx="360" cy="360"/>
            </p14:xfrm>
          </p:contentPart>
        </mc:Choice>
        <mc:Fallback xmlns="">
          <p:pic>
            <p:nvPicPr>
              <p:cNvPr id="3081" name="Ink 308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28661" y="3470163"/>
                <a:ext cx="1800" cy="3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2652599" y="204935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(aka “hopping airplane”)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33" name="TextBox 3132"/>
          <p:cNvSpPr txBox="1"/>
          <p:nvPr/>
        </p:nvSpPr>
        <p:spPr>
          <a:xfrm>
            <a:off x="15848" y="1111809"/>
            <a:ext cx="41512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i="1" dirty="0" err="1" smtClean="0"/>
              <a:t>a</a:t>
            </a:r>
            <a:r>
              <a:rPr lang="en-US" sz="1600" i="1" baseline="-25000" dirty="0" err="1" smtClean="0"/>
              <a:t>ij</a:t>
            </a:r>
            <a:r>
              <a:rPr lang="en-US" sz="1600" dirty="0" smtClean="0"/>
              <a:t> containers can be delivered from </a:t>
            </a:r>
            <a:r>
              <a:rPr lang="en-US" sz="1600" i="1" dirty="0" err="1" smtClean="0"/>
              <a:t>i</a:t>
            </a:r>
            <a:r>
              <a:rPr lang="en-US" sz="1600" dirty="0" smtClean="0"/>
              <a:t> to </a:t>
            </a:r>
            <a:r>
              <a:rPr lang="en-US" sz="1600" i="1" dirty="0" smtClean="0"/>
              <a:t>j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Delivering each gives a profit </a:t>
            </a:r>
            <a:r>
              <a:rPr lang="en-US" sz="1600" i="1" dirty="0" err="1" smtClean="0"/>
              <a:t>c</a:t>
            </a:r>
            <a:r>
              <a:rPr lang="en-US" sz="1600" i="1" baseline="-25000" dirty="0" err="1" smtClean="0"/>
              <a:t>ij</a:t>
            </a:r>
            <a:endParaRPr lang="en-US" sz="1600" i="1" baseline="-25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ship capacity is </a:t>
            </a:r>
            <a:r>
              <a:rPr lang="en-US" sz="1600" i="1" dirty="0" smtClean="0"/>
              <a:t>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Maximize profit by choosing which containers to transport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5" name="Ink 194"/>
              <p14:cNvContentPartPr/>
              <p14:nvPr/>
            </p14:nvContentPartPr>
            <p14:xfrm>
              <a:off x="3286701" y="2223568"/>
              <a:ext cx="76320" cy="10008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85621" y="2221048"/>
                <a:ext cx="7812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6" name="Ink 195"/>
              <p14:cNvContentPartPr/>
              <p14:nvPr/>
            </p14:nvContentPartPr>
            <p14:xfrm>
              <a:off x="3402621" y="2296648"/>
              <a:ext cx="15120" cy="5616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01541" y="2294488"/>
                <a:ext cx="165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7" name="Ink 196"/>
              <p14:cNvContentPartPr/>
              <p14:nvPr/>
            </p14:nvContentPartPr>
            <p14:xfrm>
              <a:off x="3404421" y="2252008"/>
              <a:ext cx="11880" cy="11160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03341" y="2249488"/>
                <a:ext cx="1332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8" name="Ink 197"/>
              <p14:cNvContentPartPr/>
              <p14:nvPr/>
            </p14:nvContentPartPr>
            <p14:xfrm>
              <a:off x="3429981" y="2298088"/>
              <a:ext cx="36000" cy="128160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28901" y="2296288"/>
                <a:ext cx="38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9" name="Ink 198"/>
              <p14:cNvContentPartPr/>
              <p14:nvPr/>
            </p14:nvContentPartPr>
            <p14:xfrm>
              <a:off x="3453021" y="2253448"/>
              <a:ext cx="10080" cy="9360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51941" y="2250928"/>
                <a:ext cx="122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0" name="Ink 199"/>
              <p14:cNvContentPartPr/>
              <p14:nvPr/>
            </p14:nvContentPartPr>
            <p14:xfrm>
              <a:off x="3564621" y="2214208"/>
              <a:ext cx="59760" cy="102240"/>
            </p14:xfrm>
          </p:contentPart>
        </mc:Choice>
        <mc:Fallback xmlns="">
          <p:pic>
            <p:nvPicPr>
              <p:cNvPr id="200" name="Ink 19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63541" y="2212048"/>
                <a:ext cx="619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1" name="Ink 200"/>
              <p14:cNvContentPartPr/>
              <p14:nvPr/>
            </p14:nvContentPartPr>
            <p14:xfrm>
              <a:off x="3549141" y="2225008"/>
              <a:ext cx="80280" cy="104400"/>
            </p14:xfrm>
          </p:contentPart>
        </mc:Choice>
        <mc:Fallback xmlns="">
          <p:pic>
            <p:nvPicPr>
              <p:cNvPr id="201" name="Ink 20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48061" y="2223208"/>
                <a:ext cx="824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2" name="Ink 201"/>
              <p14:cNvContentPartPr/>
              <p14:nvPr/>
            </p14:nvContentPartPr>
            <p14:xfrm>
              <a:off x="3651021" y="2290528"/>
              <a:ext cx="19800" cy="53280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49941" y="2288728"/>
                <a:ext cx="212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3" name="Ink 212"/>
              <p14:cNvContentPartPr/>
              <p14:nvPr/>
            </p14:nvContentPartPr>
            <p14:xfrm>
              <a:off x="3660741" y="2263168"/>
              <a:ext cx="10080" cy="4320"/>
            </p14:xfrm>
          </p:contentPart>
        </mc:Choice>
        <mc:Fallback xmlns="">
          <p:pic>
            <p:nvPicPr>
              <p:cNvPr id="213" name="Ink 21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59301" y="2261008"/>
                <a:ext cx="1260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4" name="Ink 213"/>
              <p14:cNvContentPartPr/>
              <p14:nvPr/>
            </p14:nvContentPartPr>
            <p14:xfrm>
              <a:off x="3690261" y="2297008"/>
              <a:ext cx="39960" cy="138240"/>
            </p14:xfrm>
          </p:contentPart>
        </mc:Choice>
        <mc:Fallback xmlns="">
          <p:pic>
            <p:nvPicPr>
              <p:cNvPr id="214" name="Ink 21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89181" y="2295208"/>
                <a:ext cx="417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5" name="Ink 214"/>
              <p14:cNvContentPartPr/>
              <p14:nvPr/>
            </p14:nvContentPartPr>
            <p14:xfrm>
              <a:off x="3711501" y="2249488"/>
              <a:ext cx="22680" cy="12600"/>
            </p14:xfrm>
          </p:contentPart>
        </mc:Choice>
        <mc:Fallback xmlns="">
          <p:pic>
            <p:nvPicPr>
              <p:cNvPr id="215" name="Ink 21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10421" y="2246968"/>
                <a:ext cx="2484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6" name="Ink 215"/>
              <p14:cNvContentPartPr/>
              <p14:nvPr/>
            </p14:nvContentPartPr>
            <p14:xfrm>
              <a:off x="2431701" y="2480968"/>
              <a:ext cx="56880" cy="95400"/>
            </p14:xfrm>
          </p:contentPart>
        </mc:Choice>
        <mc:Fallback xmlns="">
          <p:pic>
            <p:nvPicPr>
              <p:cNvPr id="216" name="Ink 21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30621" y="2478448"/>
                <a:ext cx="590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7" name="Ink 216"/>
              <p14:cNvContentPartPr/>
              <p14:nvPr/>
            </p14:nvContentPartPr>
            <p14:xfrm>
              <a:off x="2528181" y="2561248"/>
              <a:ext cx="15840" cy="21240"/>
            </p14:xfrm>
          </p:contentPart>
        </mc:Choice>
        <mc:Fallback xmlns="">
          <p:pic>
            <p:nvPicPr>
              <p:cNvPr id="217" name="Ink 216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27101" y="2559448"/>
                <a:ext cx="172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18" name="Ink 217"/>
              <p14:cNvContentPartPr/>
              <p14:nvPr/>
            </p14:nvContentPartPr>
            <p14:xfrm>
              <a:off x="2608101" y="2445328"/>
              <a:ext cx="39960" cy="140040"/>
            </p14:xfrm>
          </p:contentPart>
        </mc:Choice>
        <mc:Fallback xmlns="">
          <p:pic>
            <p:nvPicPr>
              <p:cNvPr id="218" name="Ink 217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07021" y="2442808"/>
                <a:ext cx="417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19" name="Ink 218"/>
              <p14:cNvContentPartPr/>
              <p14:nvPr/>
            </p14:nvContentPartPr>
            <p14:xfrm>
              <a:off x="2577861" y="2519488"/>
              <a:ext cx="61920" cy="7920"/>
            </p14:xfrm>
          </p:contentPart>
        </mc:Choice>
        <mc:Fallback xmlns="">
          <p:pic>
            <p:nvPicPr>
              <p:cNvPr id="219" name="Ink 218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76781" y="2516968"/>
                <a:ext cx="633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0" name="Ink 219"/>
              <p14:cNvContentPartPr/>
              <p14:nvPr/>
            </p14:nvContentPartPr>
            <p14:xfrm>
              <a:off x="2675781" y="2578888"/>
              <a:ext cx="5400" cy="5760"/>
            </p14:xfrm>
          </p:contentPart>
        </mc:Choice>
        <mc:Fallback xmlns="">
          <p:pic>
            <p:nvPicPr>
              <p:cNvPr id="220" name="Ink 219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74701" y="2576368"/>
                <a:ext cx="756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21" name="Ink 220"/>
              <p14:cNvContentPartPr/>
              <p14:nvPr/>
            </p14:nvContentPartPr>
            <p14:xfrm>
              <a:off x="2810781" y="2487448"/>
              <a:ext cx="64440" cy="8316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09701" y="2484928"/>
                <a:ext cx="662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22" name="Ink 221"/>
              <p14:cNvContentPartPr/>
              <p14:nvPr/>
            </p14:nvContentPartPr>
            <p14:xfrm>
              <a:off x="2795301" y="2491408"/>
              <a:ext cx="65880" cy="84600"/>
            </p14:xfrm>
          </p:contentPart>
        </mc:Choice>
        <mc:Fallback xmlns="">
          <p:pic>
            <p:nvPicPr>
              <p:cNvPr id="222" name="Ink 221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94221" y="2488888"/>
                <a:ext cx="680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23" name="Ink 222"/>
              <p14:cNvContentPartPr/>
              <p14:nvPr/>
            </p14:nvContentPartPr>
            <p14:xfrm>
              <a:off x="2906901" y="2579968"/>
              <a:ext cx="32400" cy="50040"/>
            </p14:xfrm>
          </p:contentPart>
        </mc:Choice>
        <mc:Fallback xmlns="">
          <p:pic>
            <p:nvPicPr>
              <p:cNvPr id="223" name="Ink 222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905461" y="2577808"/>
                <a:ext cx="342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4" name="Ink 223"/>
              <p14:cNvContentPartPr/>
              <p14:nvPr/>
            </p14:nvContentPartPr>
            <p14:xfrm>
              <a:off x="2905101" y="2537848"/>
              <a:ext cx="18360" cy="13320"/>
            </p14:xfrm>
          </p:contentPart>
        </mc:Choice>
        <mc:Fallback xmlns="">
          <p:pic>
            <p:nvPicPr>
              <p:cNvPr id="224" name="Ink 223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04021" y="2535328"/>
                <a:ext cx="1980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25" name="Ink 224"/>
              <p14:cNvContentPartPr/>
              <p14:nvPr/>
            </p14:nvContentPartPr>
            <p14:xfrm>
              <a:off x="2950821" y="2592568"/>
              <a:ext cx="39600" cy="124560"/>
            </p14:xfrm>
          </p:contentPart>
        </mc:Choice>
        <mc:Fallback xmlns="">
          <p:pic>
            <p:nvPicPr>
              <p:cNvPr id="225" name="Ink 224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49741" y="2590768"/>
                <a:ext cx="417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26" name="Ink 225"/>
              <p14:cNvContentPartPr/>
              <p14:nvPr/>
            </p14:nvContentPartPr>
            <p14:xfrm>
              <a:off x="2975301" y="2550448"/>
              <a:ext cx="6480" cy="7200"/>
            </p14:xfrm>
          </p:contentPart>
        </mc:Choice>
        <mc:Fallback xmlns="">
          <p:pic>
            <p:nvPicPr>
              <p:cNvPr id="226" name="Ink 225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74221" y="2547928"/>
                <a:ext cx="864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27" name="Ink 226"/>
              <p14:cNvContentPartPr/>
              <p14:nvPr/>
            </p14:nvContentPartPr>
            <p14:xfrm>
              <a:off x="3081141" y="2486728"/>
              <a:ext cx="61200" cy="71280"/>
            </p14:xfrm>
          </p:contentPart>
        </mc:Choice>
        <mc:Fallback xmlns="">
          <p:pic>
            <p:nvPicPr>
              <p:cNvPr id="227" name="Ink 226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079701" y="2484208"/>
                <a:ext cx="637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28" name="Ink 227"/>
              <p14:cNvContentPartPr/>
              <p14:nvPr/>
            </p14:nvContentPartPr>
            <p14:xfrm>
              <a:off x="3069261" y="2575648"/>
              <a:ext cx="75600" cy="13320"/>
            </p14:xfrm>
          </p:contentPart>
        </mc:Choice>
        <mc:Fallback xmlns="">
          <p:pic>
            <p:nvPicPr>
              <p:cNvPr id="228" name="Ink 227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68181" y="2573848"/>
                <a:ext cx="7668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29" name="Ink 228"/>
              <p14:cNvContentPartPr/>
              <p14:nvPr/>
            </p14:nvContentPartPr>
            <p14:xfrm>
              <a:off x="3195261" y="2502928"/>
              <a:ext cx="94680" cy="90360"/>
            </p14:xfrm>
          </p:contentPart>
        </mc:Choice>
        <mc:Fallback xmlns="">
          <p:pic>
            <p:nvPicPr>
              <p:cNvPr id="229" name="Ink 228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193821" y="2500048"/>
                <a:ext cx="964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30" name="Ink 229"/>
              <p14:cNvContentPartPr/>
              <p14:nvPr/>
            </p14:nvContentPartPr>
            <p14:xfrm>
              <a:off x="3324501" y="2583928"/>
              <a:ext cx="19800" cy="23040"/>
            </p14:xfrm>
          </p:contentPart>
        </mc:Choice>
        <mc:Fallback xmlns="">
          <p:pic>
            <p:nvPicPr>
              <p:cNvPr id="230" name="Ink 229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323061" y="2581768"/>
                <a:ext cx="219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31" name="Ink 230"/>
              <p14:cNvContentPartPr/>
              <p14:nvPr/>
            </p14:nvContentPartPr>
            <p14:xfrm>
              <a:off x="3333861" y="2542888"/>
              <a:ext cx="10800" cy="16200"/>
            </p14:xfrm>
          </p:contentPart>
        </mc:Choice>
        <mc:Fallback xmlns="">
          <p:pic>
            <p:nvPicPr>
              <p:cNvPr id="231" name="Ink 230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32421" y="2540368"/>
                <a:ext cx="133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32" name="Ink 231"/>
              <p14:cNvContentPartPr/>
              <p14:nvPr/>
            </p14:nvContentPartPr>
            <p14:xfrm>
              <a:off x="3347541" y="2576728"/>
              <a:ext cx="32760" cy="99720"/>
            </p14:xfrm>
          </p:contentPart>
        </mc:Choice>
        <mc:Fallback xmlns="">
          <p:pic>
            <p:nvPicPr>
              <p:cNvPr id="232" name="Ink 231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46461" y="2574928"/>
                <a:ext cx="352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33" name="Ink 232"/>
              <p14:cNvContentPartPr/>
              <p14:nvPr/>
            </p14:nvContentPartPr>
            <p14:xfrm>
              <a:off x="3381021" y="2539648"/>
              <a:ext cx="8280" cy="2880"/>
            </p14:xfrm>
          </p:contentPart>
        </mc:Choice>
        <mc:Fallback xmlns="">
          <p:pic>
            <p:nvPicPr>
              <p:cNvPr id="233" name="Ink 232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379581" y="2536768"/>
                <a:ext cx="10440" cy="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4" name="Ink 233"/>
              <p14:cNvContentPartPr/>
              <p14:nvPr/>
            </p14:nvContentPartPr>
            <p14:xfrm>
              <a:off x="2673621" y="2743768"/>
              <a:ext cx="70200" cy="151920"/>
            </p14:xfrm>
          </p:contentPart>
        </mc:Choice>
        <mc:Fallback xmlns="">
          <p:pic>
            <p:nvPicPr>
              <p:cNvPr id="234" name="Ink 233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672541" y="2741248"/>
                <a:ext cx="72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5" name="Ink 234"/>
              <p14:cNvContentPartPr/>
              <p14:nvPr/>
            </p14:nvContentPartPr>
            <p14:xfrm>
              <a:off x="2681541" y="2808928"/>
              <a:ext cx="57600" cy="8640"/>
            </p14:xfrm>
          </p:contentPart>
        </mc:Choice>
        <mc:Fallback xmlns="">
          <p:pic>
            <p:nvPicPr>
              <p:cNvPr id="235" name="Ink 234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680461" y="2807848"/>
                <a:ext cx="5904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6" name="Ink 235"/>
              <p14:cNvContentPartPr/>
              <p14:nvPr/>
            </p14:nvContentPartPr>
            <p14:xfrm>
              <a:off x="2805021" y="2765728"/>
              <a:ext cx="38520" cy="123120"/>
            </p14:xfrm>
          </p:contentPart>
        </mc:Choice>
        <mc:Fallback xmlns="">
          <p:pic>
            <p:nvPicPr>
              <p:cNvPr id="236" name="Ink 235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803581" y="2763928"/>
                <a:ext cx="406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7" name="Ink 236"/>
              <p14:cNvContentPartPr/>
              <p14:nvPr/>
            </p14:nvContentPartPr>
            <p14:xfrm>
              <a:off x="2780181" y="2819008"/>
              <a:ext cx="52560" cy="540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779101" y="2817568"/>
                <a:ext cx="5400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38" name="Ink 237"/>
              <p14:cNvContentPartPr/>
              <p14:nvPr/>
            </p14:nvContentPartPr>
            <p14:xfrm>
              <a:off x="2979261" y="2780848"/>
              <a:ext cx="137520" cy="154440"/>
            </p14:xfrm>
          </p:contentPart>
        </mc:Choice>
        <mc:Fallback xmlns="">
          <p:pic>
            <p:nvPicPr>
              <p:cNvPr id="238" name="Ink 237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978181" y="2778328"/>
                <a:ext cx="1396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39" name="Ink 238"/>
              <p14:cNvContentPartPr/>
              <p14:nvPr/>
            </p14:nvContentPartPr>
            <p14:xfrm>
              <a:off x="2930661" y="3020968"/>
              <a:ext cx="29520" cy="57960"/>
            </p14:xfrm>
          </p:contentPart>
        </mc:Choice>
        <mc:Fallback xmlns="">
          <p:pic>
            <p:nvPicPr>
              <p:cNvPr id="239" name="Ink 238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929581" y="3018808"/>
                <a:ext cx="313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40" name="Ink 239"/>
              <p14:cNvContentPartPr/>
              <p14:nvPr/>
            </p14:nvContentPartPr>
            <p14:xfrm>
              <a:off x="2925621" y="2963008"/>
              <a:ext cx="10080" cy="12960"/>
            </p14:xfrm>
          </p:contentPart>
        </mc:Choice>
        <mc:Fallback xmlns="">
          <p:pic>
            <p:nvPicPr>
              <p:cNvPr id="240" name="Ink 239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924541" y="2960848"/>
                <a:ext cx="1224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41" name="Ink 240"/>
              <p14:cNvContentPartPr/>
              <p14:nvPr/>
            </p14:nvContentPartPr>
            <p14:xfrm>
              <a:off x="3007341" y="3001888"/>
              <a:ext cx="30600" cy="50760"/>
            </p14:xfrm>
          </p:contentPart>
        </mc:Choice>
        <mc:Fallback xmlns="">
          <p:pic>
            <p:nvPicPr>
              <p:cNvPr id="241" name="Ink 240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06261" y="2999368"/>
                <a:ext cx="331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42" name="Ink 241"/>
              <p14:cNvContentPartPr/>
              <p14:nvPr/>
            </p14:nvContentPartPr>
            <p14:xfrm>
              <a:off x="2995461" y="3061648"/>
              <a:ext cx="44640" cy="12960"/>
            </p14:xfrm>
          </p:contentPart>
        </mc:Choice>
        <mc:Fallback xmlns="">
          <p:pic>
            <p:nvPicPr>
              <p:cNvPr id="242" name="Ink 241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994381" y="3059128"/>
                <a:ext cx="4644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43" name="Ink 242"/>
              <p14:cNvContentPartPr/>
              <p14:nvPr/>
            </p14:nvContentPartPr>
            <p14:xfrm>
              <a:off x="3103821" y="2973808"/>
              <a:ext cx="43560" cy="106200"/>
            </p14:xfrm>
          </p:contentPart>
        </mc:Choice>
        <mc:Fallback xmlns="">
          <p:pic>
            <p:nvPicPr>
              <p:cNvPr id="243" name="Ink 242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102741" y="2971288"/>
                <a:ext cx="453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44" name="Ink 243"/>
              <p14:cNvContentPartPr/>
              <p14:nvPr/>
            </p14:nvContentPartPr>
            <p14:xfrm>
              <a:off x="3074301" y="3011608"/>
              <a:ext cx="62280" cy="9000"/>
            </p14:xfrm>
          </p:contentPart>
        </mc:Choice>
        <mc:Fallback xmlns="">
          <p:pic>
            <p:nvPicPr>
              <p:cNvPr id="244" name="Ink 243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073221" y="3009088"/>
                <a:ext cx="6336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45" name="Ink 244"/>
              <p14:cNvContentPartPr/>
              <p14:nvPr/>
            </p14:nvContentPartPr>
            <p14:xfrm>
              <a:off x="2928141" y="3155968"/>
              <a:ext cx="37080" cy="96120"/>
            </p14:xfrm>
          </p:contentPart>
        </mc:Choice>
        <mc:Fallback xmlns="">
          <p:pic>
            <p:nvPicPr>
              <p:cNvPr id="245" name="Ink 244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927421" y="3153808"/>
                <a:ext cx="392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46" name="Ink 245"/>
              <p14:cNvContentPartPr/>
              <p14:nvPr/>
            </p14:nvContentPartPr>
            <p14:xfrm>
              <a:off x="2946861" y="3107008"/>
              <a:ext cx="5760" cy="9720"/>
            </p14:xfrm>
          </p:contentPart>
        </mc:Choice>
        <mc:Fallback xmlns="">
          <p:pic>
            <p:nvPicPr>
              <p:cNvPr id="246" name="Ink 245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945781" y="3104848"/>
                <a:ext cx="756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47" name="Ink 246"/>
              <p14:cNvContentPartPr/>
              <p14:nvPr/>
            </p14:nvContentPartPr>
            <p14:xfrm>
              <a:off x="3006261" y="3128608"/>
              <a:ext cx="30600" cy="63360"/>
            </p14:xfrm>
          </p:contentPart>
        </mc:Choice>
        <mc:Fallback xmlns="">
          <p:pic>
            <p:nvPicPr>
              <p:cNvPr id="247" name="Ink 246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005181" y="3126088"/>
                <a:ext cx="32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48" name="Ink 247"/>
              <p14:cNvContentPartPr/>
              <p14:nvPr/>
            </p14:nvContentPartPr>
            <p14:xfrm>
              <a:off x="3027141" y="3171808"/>
              <a:ext cx="41400" cy="43920"/>
            </p14:xfrm>
          </p:contentPart>
        </mc:Choice>
        <mc:Fallback xmlns="">
          <p:pic>
            <p:nvPicPr>
              <p:cNvPr id="248" name="Ink 247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026061" y="3170008"/>
                <a:ext cx="435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49" name="Ink 248"/>
              <p14:cNvContentPartPr/>
              <p14:nvPr/>
            </p14:nvContentPartPr>
            <p14:xfrm>
              <a:off x="3109221" y="3116368"/>
              <a:ext cx="27000" cy="95400"/>
            </p14:xfrm>
          </p:contentPart>
        </mc:Choice>
        <mc:Fallback xmlns="">
          <p:pic>
            <p:nvPicPr>
              <p:cNvPr id="249" name="Ink 248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108141" y="3113848"/>
                <a:ext cx="284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50" name="Ink 249"/>
              <p14:cNvContentPartPr/>
              <p14:nvPr/>
            </p14:nvContentPartPr>
            <p14:xfrm>
              <a:off x="3088701" y="3145168"/>
              <a:ext cx="54000" cy="5040"/>
            </p14:xfrm>
          </p:contentPart>
        </mc:Choice>
        <mc:Fallback xmlns="">
          <p:pic>
            <p:nvPicPr>
              <p:cNvPr id="250" name="Ink 249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087261" y="3142648"/>
                <a:ext cx="55800" cy="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51" name="Ink 250"/>
              <p14:cNvContentPartPr/>
              <p14:nvPr/>
            </p14:nvContentPartPr>
            <p14:xfrm>
              <a:off x="3172581" y="3172168"/>
              <a:ext cx="33120" cy="12240"/>
            </p14:xfrm>
          </p:contentPart>
        </mc:Choice>
        <mc:Fallback xmlns="">
          <p:pic>
            <p:nvPicPr>
              <p:cNvPr id="251" name="Ink 250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171501" y="3171088"/>
                <a:ext cx="3492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52" name="Ink 251"/>
              <p14:cNvContentPartPr/>
              <p14:nvPr/>
            </p14:nvContentPartPr>
            <p14:xfrm>
              <a:off x="3188421" y="3144088"/>
              <a:ext cx="11520" cy="65520"/>
            </p14:xfrm>
          </p:contentPart>
        </mc:Choice>
        <mc:Fallback xmlns="">
          <p:pic>
            <p:nvPicPr>
              <p:cNvPr id="252" name="Ink 251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187341" y="3142288"/>
                <a:ext cx="136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53" name="Ink 252"/>
              <p14:cNvContentPartPr/>
              <p14:nvPr/>
            </p14:nvContentPartPr>
            <p14:xfrm>
              <a:off x="3247821" y="3142648"/>
              <a:ext cx="4320" cy="90000"/>
            </p14:xfrm>
          </p:contentPart>
        </mc:Choice>
        <mc:Fallback xmlns="">
          <p:pic>
            <p:nvPicPr>
              <p:cNvPr id="253" name="Ink 252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246381" y="3140488"/>
                <a:ext cx="68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54" name="Ink 253"/>
              <p14:cNvContentPartPr/>
              <p14:nvPr/>
            </p14:nvContentPartPr>
            <p14:xfrm>
              <a:off x="3215061" y="2831608"/>
              <a:ext cx="59040" cy="69480"/>
            </p14:xfrm>
          </p:contentPart>
        </mc:Choice>
        <mc:Fallback xmlns="">
          <p:pic>
            <p:nvPicPr>
              <p:cNvPr id="254" name="Ink 253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213981" y="2829088"/>
                <a:ext cx="612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55" name="Ink 254"/>
              <p14:cNvContentPartPr/>
              <p14:nvPr/>
            </p14:nvContentPartPr>
            <p14:xfrm>
              <a:off x="3213981" y="2830888"/>
              <a:ext cx="52920" cy="95760"/>
            </p14:xfrm>
          </p:contentPart>
        </mc:Choice>
        <mc:Fallback xmlns="">
          <p:pic>
            <p:nvPicPr>
              <p:cNvPr id="255" name="Ink 254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12901" y="2828368"/>
                <a:ext cx="55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136" name="Ink 3135"/>
              <p14:cNvContentPartPr/>
              <p14:nvPr/>
            </p14:nvContentPartPr>
            <p14:xfrm>
              <a:off x="3294621" y="2906848"/>
              <a:ext cx="10800" cy="33120"/>
            </p14:xfrm>
          </p:contentPart>
        </mc:Choice>
        <mc:Fallback xmlns="">
          <p:pic>
            <p:nvPicPr>
              <p:cNvPr id="3136" name="Ink 3135"/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293541" y="2905048"/>
                <a:ext cx="122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137" name="Ink 3136"/>
              <p14:cNvContentPartPr/>
              <p14:nvPr/>
            </p14:nvContentPartPr>
            <p14:xfrm>
              <a:off x="3310461" y="2860408"/>
              <a:ext cx="5040" cy="11520"/>
            </p14:xfrm>
          </p:contentPart>
        </mc:Choice>
        <mc:Fallback xmlns="">
          <p:pic>
            <p:nvPicPr>
              <p:cNvPr id="3137" name="Ink 3136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309381" y="2858248"/>
                <a:ext cx="72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138" name="Ink 3137"/>
              <p14:cNvContentPartPr/>
              <p14:nvPr/>
            </p14:nvContentPartPr>
            <p14:xfrm>
              <a:off x="3314061" y="2920528"/>
              <a:ext cx="35640" cy="136800"/>
            </p14:xfrm>
          </p:contentPart>
        </mc:Choice>
        <mc:Fallback xmlns="">
          <p:pic>
            <p:nvPicPr>
              <p:cNvPr id="3138" name="Ink 3137"/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312981" y="2918368"/>
                <a:ext cx="381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139" name="Ink 3138"/>
              <p14:cNvContentPartPr/>
              <p14:nvPr/>
            </p14:nvContentPartPr>
            <p14:xfrm>
              <a:off x="3350781" y="2879488"/>
              <a:ext cx="4320" cy="11520"/>
            </p14:xfrm>
          </p:contentPart>
        </mc:Choice>
        <mc:Fallback xmlns="">
          <p:pic>
            <p:nvPicPr>
              <p:cNvPr id="3139" name="Ink 3138"/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349701" y="2876968"/>
                <a:ext cx="648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140" name="Ink 3139"/>
              <p14:cNvContentPartPr/>
              <p14:nvPr/>
            </p14:nvContentPartPr>
            <p14:xfrm>
              <a:off x="3429261" y="2793448"/>
              <a:ext cx="58680" cy="87120"/>
            </p14:xfrm>
          </p:contentPart>
        </mc:Choice>
        <mc:Fallback xmlns="">
          <p:pic>
            <p:nvPicPr>
              <p:cNvPr id="3140" name="Ink 3139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428181" y="2790928"/>
                <a:ext cx="608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141" name="Ink 3140"/>
              <p14:cNvContentPartPr/>
              <p14:nvPr/>
            </p14:nvContentPartPr>
            <p14:xfrm>
              <a:off x="3413781" y="2888848"/>
              <a:ext cx="64800" cy="20160"/>
            </p14:xfrm>
          </p:contentPart>
        </mc:Choice>
        <mc:Fallback xmlns="">
          <p:pic>
            <p:nvPicPr>
              <p:cNvPr id="3141" name="Ink 3140"/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412701" y="2886688"/>
                <a:ext cx="658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142" name="Ink 3141"/>
              <p14:cNvContentPartPr/>
              <p14:nvPr/>
            </p14:nvContentPartPr>
            <p14:xfrm>
              <a:off x="3524301" y="2766448"/>
              <a:ext cx="78120" cy="156600"/>
            </p14:xfrm>
          </p:contentPart>
        </mc:Choice>
        <mc:Fallback xmlns="">
          <p:pic>
            <p:nvPicPr>
              <p:cNvPr id="3142" name="Ink 3141"/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523581" y="2763928"/>
                <a:ext cx="802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" name="Ink 2"/>
              <p14:cNvContentPartPr/>
              <p14:nvPr/>
            </p14:nvContentPartPr>
            <p14:xfrm>
              <a:off x="3671541" y="2495908"/>
              <a:ext cx="69480" cy="111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670461" y="2494108"/>
                <a:ext cx="716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6" name="Ink 5"/>
              <p14:cNvContentPartPr/>
              <p14:nvPr/>
            </p14:nvContentPartPr>
            <p14:xfrm>
              <a:off x="3657861" y="2503108"/>
              <a:ext cx="89280" cy="111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656421" y="2500948"/>
                <a:ext cx="918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7" name="Ink 6"/>
              <p14:cNvContentPartPr/>
              <p14:nvPr/>
            </p14:nvContentPartPr>
            <p14:xfrm>
              <a:off x="3797541" y="2578348"/>
              <a:ext cx="24120" cy="586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796101" y="2575828"/>
                <a:ext cx="259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" name="Ink 7"/>
              <p14:cNvContentPartPr/>
              <p14:nvPr/>
            </p14:nvContentPartPr>
            <p14:xfrm>
              <a:off x="3801141" y="2521468"/>
              <a:ext cx="12960" cy="198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799701" y="2519308"/>
                <a:ext cx="154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" name="Ink 8"/>
              <p14:cNvContentPartPr/>
              <p14:nvPr/>
            </p14:nvContentPartPr>
            <p14:xfrm>
              <a:off x="3842181" y="2576908"/>
              <a:ext cx="43560" cy="1306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841101" y="2574748"/>
                <a:ext cx="453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" name="Ink 9"/>
              <p14:cNvContentPartPr/>
              <p14:nvPr/>
            </p14:nvContentPartPr>
            <p14:xfrm>
              <a:off x="3888981" y="2533708"/>
              <a:ext cx="9000" cy="3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887901" y="2531188"/>
                <a:ext cx="1116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" name="Ink 10"/>
              <p14:cNvContentPartPr/>
              <p14:nvPr/>
            </p14:nvContentPartPr>
            <p14:xfrm>
              <a:off x="3996981" y="2502388"/>
              <a:ext cx="88200" cy="853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995901" y="2499868"/>
                <a:ext cx="900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2" name="Ink 11"/>
              <p14:cNvContentPartPr/>
              <p14:nvPr/>
            </p14:nvContentPartPr>
            <p14:xfrm>
              <a:off x="3998421" y="2536228"/>
              <a:ext cx="82800" cy="136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997341" y="2535508"/>
                <a:ext cx="842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5" name="Ink 14"/>
              <p14:cNvContentPartPr/>
              <p14:nvPr/>
            </p14:nvContentPartPr>
            <p14:xfrm>
              <a:off x="4183461" y="2423908"/>
              <a:ext cx="204480" cy="1854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182021" y="2421388"/>
                <a:ext cx="2070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6" name="Ink 15"/>
              <p14:cNvContentPartPr/>
              <p14:nvPr/>
            </p14:nvContentPartPr>
            <p14:xfrm>
              <a:off x="4245381" y="2426788"/>
              <a:ext cx="145800" cy="1735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244301" y="2424628"/>
                <a:ext cx="1483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7" name="Ink 16"/>
              <p14:cNvContentPartPr/>
              <p14:nvPr/>
            </p14:nvContentPartPr>
            <p14:xfrm>
              <a:off x="4453461" y="2552428"/>
              <a:ext cx="8640" cy="817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453101" y="2550628"/>
                <a:ext cx="100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8" name="Ink 17"/>
              <p14:cNvContentPartPr/>
              <p14:nvPr/>
            </p14:nvContentPartPr>
            <p14:xfrm>
              <a:off x="4425021" y="2593468"/>
              <a:ext cx="62640" cy="104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423941" y="2592748"/>
                <a:ext cx="6444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4" name="Ink 93"/>
              <p14:cNvContentPartPr/>
              <p14:nvPr/>
            </p14:nvContentPartPr>
            <p14:xfrm>
              <a:off x="2861721" y="2219566"/>
              <a:ext cx="160920" cy="12564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860278" y="2217412"/>
                <a:ext cx="162724" cy="130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5" name="Ink 94"/>
              <p14:cNvContentPartPr/>
              <p14:nvPr/>
            </p14:nvContentPartPr>
            <p14:xfrm>
              <a:off x="3060441" y="2287246"/>
              <a:ext cx="7200" cy="33840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059001" y="2284753"/>
                <a:ext cx="9720" cy="38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6" name="Ink 95"/>
              <p14:cNvContentPartPr/>
              <p14:nvPr/>
            </p14:nvContentPartPr>
            <p14:xfrm>
              <a:off x="3065841" y="2248006"/>
              <a:ext cx="9360" cy="8280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065148" y="2245486"/>
                <a:ext cx="10747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7" name="Ink 96"/>
              <p14:cNvContentPartPr/>
              <p14:nvPr/>
            </p14:nvContentPartPr>
            <p14:xfrm>
              <a:off x="3102921" y="2253766"/>
              <a:ext cx="69840" cy="79560"/>
            </p14:xfrm>
          </p:contentPart>
        </mc:Choice>
        <mc:Fallback>
          <p:pic>
            <p:nvPicPr>
              <p:cNvPr id="97" name="Ink 96"/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101841" y="2251257"/>
                <a:ext cx="72360" cy="84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572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2" name="Picture 40" descr="https://encrypted-tbn2.gstatic.com/images?q=tbn:ANd9GcQw--jo6iZO_oleyZ76JL9QYNpOz-UnImVpcwKXV7DH7n2SiZe4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4431" y="270945"/>
            <a:ext cx="455266" cy="4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Cargo Transport</a:t>
            </a:r>
            <a:endParaRPr lang="en-US" dirty="0"/>
          </a:p>
        </p:txBody>
      </p:sp>
      <p:pic>
        <p:nvPicPr>
          <p:cNvPr id="3074" name="Picture 2" descr="C:\Users\victo_000\AppData\Local\Microsoft\Windows\Temporary Internet Files\Content.IE5\Y0PT6DAN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3850" y="335530"/>
            <a:ext cx="566643" cy="2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0" descr="https://encrypted-tbn2.gstatic.com/images?q=tbn:ANd9GcQw--jo6iZO_oleyZ76JL9QYNpOz-UnImVpcwKXV7DH7n2SiZe4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06155" y="423345"/>
            <a:ext cx="455266" cy="4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0" descr="https://encrypted-tbn2.gstatic.com/images?q=tbn:ANd9GcQw--jo6iZO_oleyZ76JL9QYNpOz-UnImVpcwKXV7DH7n2SiZe4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00170" y="423345"/>
            <a:ext cx="455266" cy="4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0" descr="https://encrypted-tbn2.gstatic.com/images?q=tbn:ANd9GcQw--jo6iZO_oleyZ76JL9QYNpOz-UnImVpcwKXV7DH7n2SiZe4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75529" y="963257"/>
            <a:ext cx="455266" cy="4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05379" y="563163"/>
              <a:ext cx="4168800" cy="855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299" y="560643"/>
                <a:ext cx="4171320" cy="8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/>
              <p14:cNvContentPartPr/>
              <p14:nvPr/>
            </p14:nvContentPartPr>
            <p14:xfrm>
              <a:off x="997739" y="583971"/>
              <a:ext cx="747360" cy="1382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6659" y="581451"/>
                <a:ext cx="7495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/>
              <p14:cNvContentPartPr/>
              <p14:nvPr/>
            </p14:nvContentPartPr>
            <p14:xfrm>
              <a:off x="1972259" y="474891"/>
              <a:ext cx="1036080" cy="17532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0819" y="472371"/>
                <a:ext cx="10386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k 42"/>
              <p14:cNvContentPartPr/>
              <p14:nvPr/>
            </p14:nvContentPartPr>
            <p14:xfrm>
              <a:off x="3228659" y="725091"/>
              <a:ext cx="784800" cy="4273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7579" y="722931"/>
                <a:ext cx="7873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/>
              <p14:cNvContentPartPr/>
              <p14:nvPr/>
            </p14:nvContentPartPr>
            <p14:xfrm>
              <a:off x="334569" y="300315"/>
              <a:ext cx="100440" cy="18648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3489" y="297795"/>
                <a:ext cx="1029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Ink 48"/>
              <p14:cNvContentPartPr/>
              <p14:nvPr/>
            </p14:nvContentPartPr>
            <p14:xfrm>
              <a:off x="1674668" y="325854"/>
              <a:ext cx="159120" cy="1598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73228" y="323334"/>
                <a:ext cx="1609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/>
              <p14:cNvContentPartPr/>
              <p14:nvPr/>
            </p14:nvContentPartPr>
            <p14:xfrm>
              <a:off x="3287844" y="512712"/>
              <a:ext cx="105840" cy="1638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86764" y="510192"/>
                <a:ext cx="1083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Ink 50"/>
              <p14:cNvContentPartPr/>
              <p14:nvPr/>
            </p14:nvContentPartPr>
            <p14:xfrm>
              <a:off x="4043250" y="764691"/>
              <a:ext cx="123840" cy="18720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1810" y="762171"/>
                <a:ext cx="1267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81" name="Ink 3080"/>
              <p14:cNvContentPartPr/>
              <p14:nvPr/>
            </p14:nvContentPartPr>
            <p14:xfrm>
              <a:off x="2229381" y="3471963"/>
              <a:ext cx="360" cy="360"/>
            </p14:xfrm>
          </p:contentPart>
        </mc:Choice>
        <mc:Fallback xmlns="">
          <p:pic>
            <p:nvPicPr>
              <p:cNvPr id="3081" name="Ink 308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28661" y="3470163"/>
                <a:ext cx="1800" cy="36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Oval 62"/>
          <p:cNvSpPr/>
          <p:nvPr/>
        </p:nvSpPr>
        <p:spPr>
          <a:xfrm>
            <a:off x="722699" y="2494350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967152" y="2499959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099526" y="2495724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177837" y="2494349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63" idx="6"/>
            <a:endCxn id="64" idx="2"/>
          </p:cNvCxnSpPr>
          <p:nvPr/>
        </p:nvCxnSpPr>
        <p:spPr>
          <a:xfrm>
            <a:off x="898728" y="2582365"/>
            <a:ext cx="1068424" cy="56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4" idx="6"/>
            <a:endCxn id="65" idx="2"/>
          </p:cNvCxnSpPr>
          <p:nvPr/>
        </p:nvCxnSpPr>
        <p:spPr>
          <a:xfrm flipV="1">
            <a:off x="2143181" y="2583739"/>
            <a:ext cx="956345" cy="42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6"/>
            <a:endCxn id="66" idx="2"/>
          </p:cNvCxnSpPr>
          <p:nvPr/>
        </p:nvCxnSpPr>
        <p:spPr>
          <a:xfrm flipV="1">
            <a:off x="3275555" y="2582364"/>
            <a:ext cx="902282" cy="13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1308282" y="2242943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482963" y="2280631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3637770" y="2242943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608233" y="1699350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3191315" y="1699350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420727" y="1277424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/>
          <p:cNvCxnSpPr>
            <a:stCxn id="113" idx="3"/>
            <a:endCxn id="63" idx="7"/>
          </p:cNvCxnSpPr>
          <p:nvPr/>
        </p:nvCxnSpPr>
        <p:spPr>
          <a:xfrm flipH="1">
            <a:off x="872949" y="2393193"/>
            <a:ext cx="461112" cy="1269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6" idx="3"/>
            <a:endCxn id="63" idx="0"/>
          </p:cNvCxnSpPr>
          <p:nvPr/>
        </p:nvCxnSpPr>
        <p:spPr>
          <a:xfrm flipH="1">
            <a:off x="810714" y="1849600"/>
            <a:ext cx="823298" cy="644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6" idx="5"/>
            <a:endCxn id="65" idx="0"/>
          </p:cNvCxnSpPr>
          <p:nvPr/>
        </p:nvCxnSpPr>
        <p:spPr>
          <a:xfrm>
            <a:off x="1758483" y="1849600"/>
            <a:ext cx="1429058" cy="6461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3" idx="5"/>
            <a:endCxn id="64" idx="1"/>
          </p:cNvCxnSpPr>
          <p:nvPr/>
        </p:nvCxnSpPr>
        <p:spPr>
          <a:xfrm>
            <a:off x="1458532" y="2393193"/>
            <a:ext cx="534399" cy="1325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4" idx="3"/>
            <a:endCxn id="64" idx="7"/>
          </p:cNvCxnSpPr>
          <p:nvPr/>
        </p:nvCxnSpPr>
        <p:spPr>
          <a:xfrm flipH="1">
            <a:off x="2117402" y="2430881"/>
            <a:ext cx="391340" cy="948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14" idx="5"/>
            <a:endCxn id="65" idx="1"/>
          </p:cNvCxnSpPr>
          <p:nvPr/>
        </p:nvCxnSpPr>
        <p:spPr>
          <a:xfrm>
            <a:off x="2633213" y="2430881"/>
            <a:ext cx="492092" cy="906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15" idx="3"/>
            <a:endCxn id="65" idx="7"/>
          </p:cNvCxnSpPr>
          <p:nvPr/>
        </p:nvCxnSpPr>
        <p:spPr>
          <a:xfrm flipH="1">
            <a:off x="3249776" y="2393193"/>
            <a:ext cx="413773" cy="1283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5" idx="5"/>
            <a:endCxn id="66" idx="1"/>
          </p:cNvCxnSpPr>
          <p:nvPr/>
        </p:nvCxnSpPr>
        <p:spPr>
          <a:xfrm>
            <a:off x="3788020" y="2393193"/>
            <a:ext cx="415596" cy="1269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17" idx="3"/>
            <a:endCxn id="64" idx="0"/>
          </p:cNvCxnSpPr>
          <p:nvPr/>
        </p:nvCxnSpPr>
        <p:spPr>
          <a:xfrm flipH="1">
            <a:off x="2055167" y="1849600"/>
            <a:ext cx="1161927" cy="6503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17" idx="5"/>
            <a:endCxn id="66" idx="0"/>
          </p:cNvCxnSpPr>
          <p:nvPr/>
        </p:nvCxnSpPr>
        <p:spPr>
          <a:xfrm>
            <a:off x="3341565" y="1849600"/>
            <a:ext cx="924287" cy="6447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reeform 169"/>
          <p:cNvSpPr/>
          <p:nvPr/>
        </p:nvSpPr>
        <p:spPr>
          <a:xfrm>
            <a:off x="805544" y="1365437"/>
            <a:ext cx="1615184" cy="1118863"/>
          </a:xfrm>
          <a:custGeom>
            <a:avLst/>
            <a:gdLst>
              <a:gd name="connsiteX0" fmla="*/ 1435455 w 1435455"/>
              <a:gd name="connsiteY0" fmla="*/ 0 h 1471213"/>
              <a:gd name="connsiteX1" fmla="*/ 434212 w 1435455"/>
              <a:gd name="connsiteY1" fmla="*/ 464863 h 1471213"/>
              <a:gd name="connsiteX2" fmla="*/ 0 w 1435455"/>
              <a:gd name="connsiteY2" fmla="*/ 1471213 h 147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455" h="1471213">
                <a:moveTo>
                  <a:pt x="1435455" y="0"/>
                </a:moveTo>
                <a:cubicBezTo>
                  <a:pt x="1054454" y="109830"/>
                  <a:pt x="673454" y="219661"/>
                  <a:pt x="434212" y="464863"/>
                </a:cubicBezTo>
                <a:cubicBezTo>
                  <a:pt x="194969" y="710065"/>
                  <a:pt x="97484" y="1090639"/>
                  <a:pt x="0" y="147121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4"/>
          <p:cNvSpPr/>
          <p:nvPr/>
        </p:nvSpPr>
        <p:spPr>
          <a:xfrm flipH="1">
            <a:off x="2596756" y="1365436"/>
            <a:ext cx="1661122" cy="1118863"/>
          </a:xfrm>
          <a:custGeom>
            <a:avLst/>
            <a:gdLst>
              <a:gd name="connsiteX0" fmla="*/ 1435455 w 1435455"/>
              <a:gd name="connsiteY0" fmla="*/ 0 h 1471213"/>
              <a:gd name="connsiteX1" fmla="*/ 434212 w 1435455"/>
              <a:gd name="connsiteY1" fmla="*/ 464863 h 1471213"/>
              <a:gd name="connsiteX2" fmla="*/ 0 w 1435455"/>
              <a:gd name="connsiteY2" fmla="*/ 1471213 h 147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455" h="1471213">
                <a:moveTo>
                  <a:pt x="1435455" y="0"/>
                </a:moveTo>
                <a:cubicBezTo>
                  <a:pt x="1054454" y="109830"/>
                  <a:pt x="673454" y="219661"/>
                  <a:pt x="434212" y="464863"/>
                </a:cubicBezTo>
                <a:cubicBezTo>
                  <a:pt x="194969" y="710065"/>
                  <a:pt x="97484" y="1090639"/>
                  <a:pt x="0" y="147121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15741" y="203569"/>
            <a:ext cx="1837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(aka hopping airplane)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5" name="Ink 194"/>
              <p14:cNvContentPartPr/>
              <p14:nvPr/>
            </p14:nvContentPartPr>
            <p14:xfrm>
              <a:off x="624574" y="903543"/>
              <a:ext cx="76320" cy="100080"/>
            </p14:xfrm>
          </p:contentPart>
        </mc:Choice>
        <mc:Fallback>
          <p:pic>
            <p:nvPicPr>
              <p:cNvPr id="195" name="Ink 19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3499" y="901023"/>
                <a:ext cx="77753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6" name="Ink 195"/>
              <p14:cNvContentPartPr/>
              <p14:nvPr/>
            </p14:nvContentPartPr>
            <p14:xfrm>
              <a:off x="740494" y="976623"/>
              <a:ext cx="15120" cy="56160"/>
            </p14:xfrm>
          </p:contentPart>
        </mc:Choice>
        <mc:Fallback>
          <p:pic>
            <p:nvPicPr>
              <p:cNvPr id="196" name="Ink 19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9414" y="974463"/>
                <a:ext cx="165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7" name="Ink 196"/>
              <p14:cNvContentPartPr/>
              <p14:nvPr/>
            </p14:nvContentPartPr>
            <p14:xfrm>
              <a:off x="742294" y="931983"/>
              <a:ext cx="11880" cy="11160"/>
            </p14:xfrm>
          </p:contentPart>
        </mc:Choice>
        <mc:Fallback>
          <p:pic>
            <p:nvPicPr>
              <p:cNvPr id="197" name="Ink 19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1214" y="929463"/>
                <a:ext cx="1332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8" name="Ink 197"/>
              <p14:cNvContentPartPr/>
              <p14:nvPr/>
            </p14:nvContentPartPr>
            <p14:xfrm>
              <a:off x="767854" y="978063"/>
              <a:ext cx="36000" cy="128160"/>
            </p14:xfrm>
          </p:contentPart>
        </mc:Choice>
        <mc:Fallback>
          <p:pic>
            <p:nvPicPr>
              <p:cNvPr id="198" name="Ink 19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6774" y="976263"/>
                <a:ext cx="38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9" name="Ink 198"/>
              <p14:cNvContentPartPr/>
              <p14:nvPr/>
            </p14:nvContentPartPr>
            <p14:xfrm>
              <a:off x="790894" y="933423"/>
              <a:ext cx="10080" cy="9360"/>
            </p14:xfrm>
          </p:contentPart>
        </mc:Choice>
        <mc:Fallback>
          <p:pic>
            <p:nvPicPr>
              <p:cNvPr id="199" name="Ink 19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9814" y="930903"/>
                <a:ext cx="122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0" name="Ink 199"/>
              <p14:cNvContentPartPr/>
              <p14:nvPr/>
            </p14:nvContentPartPr>
            <p14:xfrm>
              <a:off x="902494" y="894183"/>
              <a:ext cx="59760" cy="102240"/>
            </p14:xfrm>
          </p:contentPart>
        </mc:Choice>
        <mc:Fallback>
          <p:pic>
            <p:nvPicPr>
              <p:cNvPr id="200" name="Ink 19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1414" y="892023"/>
                <a:ext cx="619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1" name="Ink 200"/>
              <p14:cNvContentPartPr/>
              <p14:nvPr/>
            </p14:nvContentPartPr>
            <p14:xfrm>
              <a:off x="887014" y="904983"/>
              <a:ext cx="80280" cy="104400"/>
            </p14:xfrm>
          </p:contentPart>
        </mc:Choice>
        <mc:Fallback>
          <p:pic>
            <p:nvPicPr>
              <p:cNvPr id="201" name="Ink 20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5934" y="903183"/>
                <a:ext cx="824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2" name="Ink 201"/>
              <p14:cNvContentPartPr/>
              <p14:nvPr/>
            </p14:nvContentPartPr>
            <p14:xfrm>
              <a:off x="988894" y="970503"/>
              <a:ext cx="19800" cy="53280"/>
            </p14:xfrm>
          </p:contentPart>
        </mc:Choice>
        <mc:Fallback>
          <p:pic>
            <p:nvPicPr>
              <p:cNvPr id="202" name="Ink 20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7814" y="968703"/>
                <a:ext cx="212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3" name="Ink 212"/>
              <p14:cNvContentPartPr/>
              <p14:nvPr/>
            </p14:nvContentPartPr>
            <p14:xfrm>
              <a:off x="998614" y="943143"/>
              <a:ext cx="10080" cy="4320"/>
            </p14:xfrm>
          </p:contentPart>
        </mc:Choice>
        <mc:Fallback>
          <p:pic>
            <p:nvPicPr>
              <p:cNvPr id="213" name="Ink 21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7571" y="941149"/>
                <a:ext cx="12166" cy="7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4" name="Ink 213"/>
              <p14:cNvContentPartPr/>
              <p14:nvPr/>
            </p14:nvContentPartPr>
            <p14:xfrm>
              <a:off x="1028134" y="976983"/>
              <a:ext cx="39960" cy="138240"/>
            </p14:xfrm>
          </p:contentPart>
        </mc:Choice>
        <mc:Fallback>
          <p:pic>
            <p:nvPicPr>
              <p:cNvPr id="214" name="Ink 21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7054" y="975547"/>
                <a:ext cx="41760" cy="142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15" name="Ink 214"/>
              <p14:cNvContentPartPr/>
              <p14:nvPr/>
            </p14:nvContentPartPr>
            <p14:xfrm>
              <a:off x="1049374" y="929463"/>
              <a:ext cx="22680" cy="12600"/>
            </p14:xfrm>
          </p:contentPart>
        </mc:Choice>
        <mc:Fallback>
          <p:pic>
            <p:nvPicPr>
              <p:cNvPr id="215" name="Ink 21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48294" y="926943"/>
                <a:ext cx="2484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6" name="Ink 215"/>
              <p14:cNvContentPartPr/>
              <p14:nvPr/>
            </p14:nvContentPartPr>
            <p14:xfrm>
              <a:off x="159634" y="1181015"/>
              <a:ext cx="56880" cy="95400"/>
            </p14:xfrm>
          </p:contentPart>
        </mc:Choice>
        <mc:Fallback>
          <p:pic>
            <p:nvPicPr>
              <p:cNvPr id="216" name="Ink 21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8554" y="1178504"/>
                <a:ext cx="59040" cy="100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17" name="Ink 216"/>
              <p14:cNvContentPartPr/>
              <p14:nvPr/>
            </p14:nvContentPartPr>
            <p14:xfrm>
              <a:off x="256114" y="1261295"/>
              <a:ext cx="15840" cy="21240"/>
            </p14:xfrm>
          </p:contentPart>
        </mc:Choice>
        <mc:Fallback>
          <p:pic>
            <p:nvPicPr>
              <p:cNvPr id="217" name="Ink 21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5034" y="1259098"/>
                <a:ext cx="17280" cy="25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18" name="Ink 217"/>
              <p14:cNvContentPartPr/>
              <p14:nvPr/>
            </p14:nvContentPartPr>
            <p14:xfrm>
              <a:off x="336034" y="1145375"/>
              <a:ext cx="39960" cy="140040"/>
            </p14:xfrm>
          </p:contentPart>
        </mc:Choice>
        <mc:Fallback>
          <p:pic>
            <p:nvPicPr>
              <p:cNvPr id="218" name="Ink 21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4581" y="1142861"/>
                <a:ext cx="42140" cy="145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19" name="Ink 218"/>
              <p14:cNvContentPartPr/>
              <p14:nvPr/>
            </p14:nvContentPartPr>
            <p14:xfrm>
              <a:off x="305794" y="1219535"/>
              <a:ext cx="61920" cy="7920"/>
            </p14:xfrm>
          </p:contentPart>
        </mc:Choice>
        <mc:Fallback>
          <p:pic>
            <p:nvPicPr>
              <p:cNvPr id="219" name="Ink 21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4714" y="1217015"/>
                <a:ext cx="633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20" name="Ink 219"/>
              <p14:cNvContentPartPr/>
              <p14:nvPr/>
            </p14:nvContentPartPr>
            <p14:xfrm>
              <a:off x="403714" y="1278935"/>
              <a:ext cx="5400" cy="5760"/>
            </p14:xfrm>
          </p:contentPart>
        </mc:Choice>
        <mc:Fallback>
          <p:pic>
            <p:nvPicPr>
              <p:cNvPr id="220" name="Ink 21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2634" y="1276775"/>
                <a:ext cx="756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21" name="Ink 220"/>
              <p14:cNvContentPartPr/>
              <p14:nvPr/>
            </p14:nvContentPartPr>
            <p14:xfrm>
              <a:off x="538714" y="1187495"/>
              <a:ext cx="64440" cy="83160"/>
            </p14:xfrm>
          </p:contentPart>
        </mc:Choice>
        <mc:Fallback>
          <p:pic>
            <p:nvPicPr>
              <p:cNvPr id="221" name="Ink 220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7634" y="1185344"/>
                <a:ext cx="66240" cy="87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22" name="Ink 221"/>
              <p14:cNvContentPartPr/>
              <p14:nvPr/>
            </p14:nvContentPartPr>
            <p14:xfrm>
              <a:off x="523234" y="1191455"/>
              <a:ext cx="65880" cy="84600"/>
            </p14:xfrm>
          </p:contentPart>
        </mc:Choice>
        <mc:Fallback>
          <p:pic>
            <p:nvPicPr>
              <p:cNvPr id="222" name="Ink 221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22154" y="1188935"/>
                <a:ext cx="680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23" name="Ink 222"/>
              <p14:cNvContentPartPr/>
              <p14:nvPr/>
            </p14:nvContentPartPr>
            <p14:xfrm>
              <a:off x="634834" y="1280015"/>
              <a:ext cx="32400" cy="50040"/>
            </p14:xfrm>
          </p:contentPart>
        </mc:Choice>
        <mc:Fallback>
          <p:pic>
            <p:nvPicPr>
              <p:cNvPr id="223" name="Ink 22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3394" y="1277855"/>
                <a:ext cx="342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24" name="Ink 223"/>
              <p14:cNvContentPartPr/>
              <p14:nvPr/>
            </p14:nvContentPartPr>
            <p14:xfrm>
              <a:off x="633034" y="1237895"/>
              <a:ext cx="18360" cy="13320"/>
            </p14:xfrm>
          </p:contentPart>
        </mc:Choice>
        <mc:Fallback>
          <p:pic>
            <p:nvPicPr>
              <p:cNvPr id="224" name="Ink 223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1954" y="1235375"/>
                <a:ext cx="1980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25" name="Ink 224"/>
              <p14:cNvContentPartPr/>
              <p14:nvPr/>
            </p14:nvContentPartPr>
            <p14:xfrm>
              <a:off x="678754" y="1292615"/>
              <a:ext cx="39600" cy="124560"/>
            </p14:xfrm>
          </p:contentPart>
        </mc:Choice>
        <mc:Fallback>
          <p:pic>
            <p:nvPicPr>
              <p:cNvPr id="225" name="Ink 224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7664" y="1290815"/>
                <a:ext cx="42143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26" name="Ink 225"/>
              <p14:cNvContentPartPr/>
              <p14:nvPr/>
            </p14:nvContentPartPr>
            <p14:xfrm>
              <a:off x="703234" y="1250495"/>
              <a:ext cx="6480" cy="7200"/>
            </p14:xfrm>
          </p:contentPart>
        </mc:Choice>
        <mc:Fallback>
          <p:pic>
            <p:nvPicPr>
              <p:cNvPr id="226" name="Ink 225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02154" y="1247975"/>
                <a:ext cx="864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27" name="Ink 226"/>
              <p14:cNvContentPartPr/>
              <p14:nvPr/>
            </p14:nvContentPartPr>
            <p14:xfrm>
              <a:off x="809074" y="1186775"/>
              <a:ext cx="61200" cy="71280"/>
            </p14:xfrm>
          </p:contentPart>
        </mc:Choice>
        <mc:Fallback>
          <p:pic>
            <p:nvPicPr>
              <p:cNvPr id="227" name="Ink 226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7634" y="1184255"/>
                <a:ext cx="637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28" name="Ink 227"/>
              <p14:cNvContentPartPr/>
              <p14:nvPr/>
            </p14:nvContentPartPr>
            <p14:xfrm>
              <a:off x="797194" y="1275695"/>
              <a:ext cx="75600" cy="13320"/>
            </p14:xfrm>
          </p:contentPart>
        </mc:Choice>
        <mc:Fallback>
          <p:pic>
            <p:nvPicPr>
              <p:cNvPr id="228" name="Ink 227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6109" y="1273942"/>
                <a:ext cx="77047" cy="17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29" name="Ink 228"/>
              <p14:cNvContentPartPr/>
              <p14:nvPr/>
            </p14:nvContentPartPr>
            <p14:xfrm>
              <a:off x="923194" y="1202975"/>
              <a:ext cx="94680" cy="90360"/>
            </p14:xfrm>
          </p:contentPart>
        </mc:Choice>
        <mc:Fallback>
          <p:pic>
            <p:nvPicPr>
              <p:cNvPr id="229" name="Ink 228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1754" y="1200465"/>
                <a:ext cx="96480" cy="95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30" name="Ink 229"/>
              <p14:cNvContentPartPr/>
              <p14:nvPr/>
            </p14:nvContentPartPr>
            <p14:xfrm>
              <a:off x="1052434" y="1283975"/>
              <a:ext cx="19800" cy="23040"/>
            </p14:xfrm>
          </p:contentPart>
        </mc:Choice>
        <mc:Fallback>
          <p:pic>
            <p:nvPicPr>
              <p:cNvPr id="230" name="Ink 229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51020" y="1281815"/>
                <a:ext cx="21568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31" name="Ink 230"/>
              <p14:cNvContentPartPr/>
              <p14:nvPr/>
            </p14:nvContentPartPr>
            <p14:xfrm>
              <a:off x="1061794" y="1242935"/>
              <a:ext cx="10800" cy="16200"/>
            </p14:xfrm>
          </p:contentPart>
        </mc:Choice>
        <mc:Fallback>
          <p:pic>
            <p:nvPicPr>
              <p:cNvPr id="231" name="Ink 230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60749" y="1240415"/>
                <a:ext cx="1289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32" name="Ink 231"/>
              <p14:cNvContentPartPr/>
              <p14:nvPr/>
            </p14:nvContentPartPr>
            <p14:xfrm>
              <a:off x="1075474" y="1276775"/>
              <a:ext cx="32760" cy="99720"/>
            </p14:xfrm>
          </p:contentPart>
        </mc:Choice>
        <mc:Fallback>
          <p:pic>
            <p:nvPicPr>
              <p:cNvPr id="232" name="Ink 231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74394" y="1274975"/>
                <a:ext cx="352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33" name="Ink 232"/>
              <p14:cNvContentPartPr/>
              <p14:nvPr/>
            </p14:nvContentPartPr>
            <p14:xfrm>
              <a:off x="1108954" y="1239695"/>
              <a:ext cx="8280" cy="2880"/>
            </p14:xfrm>
          </p:contentPart>
        </mc:Choice>
        <mc:Fallback>
          <p:pic>
            <p:nvPicPr>
              <p:cNvPr id="233" name="Ink 232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07449" y="1237455"/>
                <a:ext cx="10915" cy="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34" name="Ink 233"/>
              <p14:cNvContentPartPr/>
              <p14:nvPr/>
            </p14:nvContentPartPr>
            <p14:xfrm>
              <a:off x="134614" y="1414383"/>
              <a:ext cx="70200" cy="151920"/>
            </p14:xfrm>
          </p:contentPart>
        </mc:Choice>
        <mc:Fallback>
          <p:pic>
            <p:nvPicPr>
              <p:cNvPr id="234" name="Ink 233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33534" y="1411863"/>
                <a:ext cx="72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35" name="Ink 234"/>
              <p14:cNvContentPartPr/>
              <p14:nvPr/>
            </p14:nvContentPartPr>
            <p14:xfrm>
              <a:off x="142534" y="1479543"/>
              <a:ext cx="57600" cy="8640"/>
            </p14:xfrm>
          </p:contentPart>
        </mc:Choice>
        <mc:Fallback>
          <p:pic>
            <p:nvPicPr>
              <p:cNvPr id="235" name="Ink 234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41454" y="1478463"/>
                <a:ext cx="5904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36" name="Ink 235"/>
              <p14:cNvContentPartPr/>
              <p14:nvPr/>
            </p14:nvContentPartPr>
            <p14:xfrm>
              <a:off x="266014" y="1436343"/>
              <a:ext cx="38520" cy="123120"/>
            </p14:xfrm>
          </p:contentPart>
        </mc:Choice>
        <mc:Fallback>
          <p:pic>
            <p:nvPicPr>
              <p:cNvPr id="236" name="Ink 235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64944" y="1434543"/>
                <a:ext cx="40303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37" name="Ink 236"/>
              <p14:cNvContentPartPr/>
              <p14:nvPr/>
            </p14:nvContentPartPr>
            <p14:xfrm>
              <a:off x="241174" y="1489623"/>
              <a:ext cx="52560" cy="5400"/>
            </p14:xfrm>
          </p:contentPart>
        </mc:Choice>
        <mc:Fallback>
          <p:pic>
            <p:nvPicPr>
              <p:cNvPr id="237" name="Ink 236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40087" y="1487694"/>
                <a:ext cx="54372" cy="8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38" name="Ink 237"/>
              <p14:cNvContentPartPr/>
              <p14:nvPr/>
            </p14:nvContentPartPr>
            <p14:xfrm>
              <a:off x="440254" y="1451463"/>
              <a:ext cx="137520" cy="154440"/>
            </p14:xfrm>
          </p:contentPart>
        </mc:Choice>
        <mc:Fallback>
          <p:pic>
            <p:nvPicPr>
              <p:cNvPr id="238" name="Ink 237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38810" y="1448943"/>
                <a:ext cx="140047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39" name="Ink 238"/>
              <p14:cNvContentPartPr/>
              <p14:nvPr/>
            </p14:nvContentPartPr>
            <p14:xfrm>
              <a:off x="391654" y="1691583"/>
              <a:ext cx="29520" cy="57960"/>
            </p14:xfrm>
          </p:contentPart>
        </mc:Choice>
        <mc:Fallback>
          <p:pic>
            <p:nvPicPr>
              <p:cNvPr id="239" name="Ink 238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90587" y="1689409"/>
                <a:ext cx="30943" cy="62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40" name="Ink 239"/>
              <p14:cNvContentPartPr/>
              <p14:nvPr/>
            </p14:nvContentPartPr>
            <p14:xfrm>
              <a:off x="386614" y="1633623"/>
              <a:ext cx="10080" cy="12960"/>
            </p14:xfrm>
          </p:contentPart>
        </mc:Choice>
        <mc:Fallback>
          <p:pic>
            <p:nvPicPr>
              <p:cNvPr id="240" name="Ink 239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85571" y="1631031"/>
                <a:ext cx="11818" cy="16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41" name="Ink 240"/>
              <p14:cNvContentPartPr/>
              <p14:nvPr/>
            </p14:nvContentPartPr>
            <p14:xfrm>
              <a:off x="468334" y="1672503"/>
              <a:ext cx="30600" cy="50760"/>
            </p14:xfrm>
          </p:contentPart>
        </mc:Choice>
        <mc:Fallback>
          <p:pic>
            <p:nvPicPr>
              <p:cNvPr id="241" name="Ink 240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67267" y="1670358"/>
                <a:ext cx="32735" cy="55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42" name="Ink 241"/>
              <p14:cNvContentPartPr/>
              <p14:nvPr/>
            </p14:nvContentPartPr>
            <p14:xfrm>
              <a:off x="456454" y="1732263"/>
              <a:ext cx="44640" cy="12960"/>
            </p14:xfrm>
          </p:contentPart>
        </mc:Choice>
        <mc:Fallback>
          <p:pic>
            <p:nvPicPr>
              <p:cNvPr id="242" name="Ink 241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5374" y="1730161"/>
                <a:ext cx="46440" cy="17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43" name="Ink 242"/>
              <p14:cNvContentPartPr/>
              <p14:nvPr/>
            </p14:nvContentPartPr>
            <p14:xfrm>
              <a:off x="564814" y="1644423"/>
              <a:ext cx="43560" cy="106200"/>
            </p14:xfrm>
          </p:contentPart>
        </mc:Choice>
        <mc:Fallback>
          <p:pic>
            <p:nvPicPr>
              <p:cNvPr id="243" name="Ink 242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63374" y="1641903"/>
                <a:ext cx="453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44" name="Ink 243"/>
              <p14:cNvContentPartPr/>
              <p14:nvPr/>
            </p14:nvContentPartPr>
            <p14:xfrm>
              <a:off x="535294" y="1682223"/>
              <a:ext cx="62280" cy="9000"/>
            </p14:xfrm>
          </p:contentPart>
        </mc:Choice>
        <mc:Fallback>
          <p:pic>
            <p:nvPicPr>
              <p:cNvPr id="244" name="Ink 243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34208" y="1679703"/>
                <a:ext cx="63728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45" name="Ink 244"/>
              <p14:cNvContentPartPr/>
              <p14:nvPr/>
            </p14:nvContentPartPr>
            <p14:xfrm>
              <a:off x="389134" y="1826583"/>
              <a:ext cx="37080" cy="96120"/>
            </p14:xfrm>
          </p:contentPart>
        </mc:Choice>
        <mc:Fallback>
          <p:pic>
            <p:nvPicPr>
              <p:cNvPr id="245" name="Ink 244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88414" y="1824423"/>
                <a:ext cx="392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46" name="Ink 245"/>
              <p14:cNvContentPartPr/>
              <p14:nvPr/>
            </p14:nvContentPartPr>
            <p14:xfrm>
              <a:off x="407854" y="1777623"/>
              <a:ext cx="5760" cy="9720"/>
            </p14:xfrm>
          </p:contentPart>
        </mc:Choice>
        <mc:Fallback>
          <p:pic>
            <p:nvPicPr>
              <p:cNvPr id="246" name="Ink 245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6774" y="1775006"/>
                <a:ext cx="7560" cy="14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47" name="Ink 246"/>
              <p14:cNvContentPartPr/>
              <p14:nvPr/>
            </p14:nvContentPartPr>
            <p14:xfrm>
              <a:off x="467254" y="1799223"/>
              <a:ext cx="30600" cy="63360"/>
            </p14:xfrm>
          </p:contentPart>
        </mc:Choice>
        <mc:Fallback>
          <p:pic>
            <p:nvPicPr>
              <p:cNvPr id="247" name="Ink 246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66161" y="1796703"/>
                <a:ext cx="3315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48" name="Ink 247"/>
              <p14:cNvContentPartPr/>
              <p14:nvPr/>
            </p14:nvContentPartPr>
            <p14:xfrm>
              <a:off x="488134" y="1842423"/>
              <a:ext cx="41400" cy="43920"/>
            </p14:xfrm>
          </p:contentPart>
        </mc:Choice>
        <mc:Fallback>
          <p:pic>
            <p:nvPicPr>
              <p:cNvPr id="248" name="Ink 247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87054" y="1840245"/>
                <a:ext cx="43560" cy="48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49" name="Ink 248"/>
              <p14:cNvContentPartPr/>
              <p14:nvPr/>
            </p14:nvContentPartPr>
            <p14:xfrm>
              <a:off x="570214" y="1786983"/>
              <a:ext cx="27000" cy="95400"/>
            </p14:xfrm>
          </p:contentPart>
        </mc:Choice>
        <mc:Fallback>
          <p:pic>
            <p:nvPicPr>
              <p:cNvPr id="249" name="Ink 248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68755" y="1784463"/>
                <a:ext cx="28824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50" name="Ink 249"/>
              <p14:cNvContentPartPr/>
              <p14:nvPr/>
            </p14:nvContentPartPr>
            <p14:xfrm>
              <a:off x="549694" y="1815783"/>
              <a:ext cx="54000" cy="5040"/>
            </p14:xfrm>
          </p:contentPart>
        </mc:Choice>
        <mc:Fallback>
          <p:pic>
            <p:nvPicPr>
              <p:cNvPr id="250" name="Ink 249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8621" y="1813263"/>
                <a:ext cx="55430" cy="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51" name="Ink 250"/>
              <p14:cNvContentPartPr/>
              <p14:nvPr/>
            </p14:nvContentPartPr>
            <p14:xfrm>
              <a:off x="633574" y="1842783"/>
              <a:ext cx="33120" cy="12240"/>
            </p14:xfrm>
          </p:contentPart>
        </mc:Choice>
        <mc:Fallback>
          <p:pic>
            <p:nvPicPr>
              <p:cNvPr id="251" name="Ink 250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32506" y="1841703"/>
                <a:ext cx="34545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52" name="Ink 251"/>
              <p14:cNvContentPartPr/>
              <p14:nvPr/>
            </p14:nvContentPartPr>
            <p14:xfrm>
              <a:off x="649414" y="1814703"/>
              <a:ext cx="11520" cy="65520"/>
            </p14:xfrm>
          </p:contentPart>
        </mc:Choice>
        <mc:Fallback>
          <p:pic>
            <p:nvPicPr>
              <p:cNvPr id="252" name="Ink 251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48334" y="1812903"/>
                <a:ext cx="136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53" name="Ink 252"/>
              <p14:cNvContentPartPr/>
              <p14:nvPr/>
            </p14:nvContentPartPr>
            <p14:xfrm>
              <a:off x="708814" y="1813263"/>
              <a:ext cx="4320" cy="90000"/>
            </p14:xfrm>
          </p:contentPart>
        </mc:Choice>
        <mc:Fallback>
          <p:pic>
            <p:nvPicPr>
              <p:cNvPr id="253" name="Ink 252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07374" y="1811103"/>
                <a:ext cx="68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54" name="Ink 253"/>
              <p14:cNvContentPartPr/>
              <p14:nvPr/>
            </p14:nvContentPartPr>
            <p14:xfrm>
              <a:off x="676054" y="1502223"/>
              <a:ext cx="59040" cy="69480"/>
            </p14:xfrm>
          </p:contentPart>
        </mc:Choice>
        <mc:Fallback>
          <p:pic>
            <p:nvPicPr>
              <p:cNvPr id="254" name="Ink 253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74974" y="1500063"/>
                <a:ext cx="612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55" name="Ink 254"/>
              <p14:cNvContentPartPr/>
              <p14:nvPr/>
            </p14:nvContentPartPr>
            <p14:xfrm>
              <a:off x="674974" y="1501503"/>
              <a:ext cx="52920" cy="95760"/>
            </p14:xfrm>
          </p:contentPart>
        </mc:Choice>
        <mc:Fallback>
          <p:pic>
            <p:nvPicPr>
              <p:cNvPr id="255" name="Ink 254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73894" y="1499343"/>
                <a:ext cx="550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136" name="Ink 3135"/>
              <p14:cNvContentPartPr/>
              <p14:nvPr/>
            </p14:nvContentPartPr>
            <p14:xfrm>
              <a:off x="755614" y="1577463"/>
              <a:ext cx="10800" cy="33120"/>
            </p14:xfrm>
          </p:contentPart>
        </mc:Choice>
        <mc:Fallback>
          <p:pic>
            <p:nvPicPr>
              <p:cNvPr id="3136" name="Ink 3135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54534" y="1575682"/>
                <a:ext cx="12240" cy="37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137" name="Ink 3136"/>
              <p14:cNvContentPartPr/>
              <p14:nvPr/>
            </p14:nvContentPartPr>
            <p14:xfrm>
              <a:off x="771454" y="1531023"/>
              <a:ext cx="5040" cy="11520"/>
            </p14:xfrm>
          </p:contentPart>
        </mc:Choice>
        <mc:Fallback>
          <p:pic>
            <p:nvPicPr>
              <p:cNvPr id="3137" name="Ink 3136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0374" y="1528863"/>
                <a:ext cx="72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138" name="Ink 3137"/>
              <p14:cNvContentPartPr/>
              <p14:nvPr/>
            </p14:nvContentPartPr>
            <p14:xfrm>
              <a:off x="775054" y="1591143"/>
              <a:ext cx="35640" cy="136800"/>
            </p14:xfrm>
          </p:contentPart>
        </mc:Choice>
        <mc:Fallback>
          <p:pic>
            <p:nvPicPr>
              <p:cNvPr id="3138" name="Ink 3137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73974" y="1588989"/>
                <a:ext cx="38160" cy="141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139" name="Ink 3138"/>
              <p14:cNvContentPartPr/>
              <p14:nvPr/>
            </p14:nvContentPartPr>
            <p14:xfrm>
              <a:off x="811774" y="1550103"/>
              <a:ext cx="4320" cy="11520"/>
            </p14:xfrm>
          </p:contentPart>
        </mc:Choice>
        <mc:Fallback>
          <p:pic>
            <p:nvPicPr>
              <p:cNvPr id="3139" name="Ink 3138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10694" y="1547659"/>
                <a:ext cx="6480" cy="15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140" name="Ink 3139"/>
              <p14:cNvContentPartPr/>
              <p14:nvPr/>
            </p14:nvContentPartPr>
            <p14:xfrm>
              <a:off x="890254" y="1464063"/>
              <a:ext cx="58680" cy="87120"/>
            </p14:xfrm>
          </p:contentPart>
        </mc:Choice>
        <mc:Fallback>
          <p:pic>
            <p:nvPicPr>
              <p:cNvPr id="3140" name="Ink 3139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88805" y="1461543"/>
                <a:ext cx="61216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141" name="Ink 3140"/>
              <p14:cNvContentPartPr/>
              <p14:nvPr/>
            </p14:nvContentPartPr>
            <p14:xfrm>
              <a:off x="874774" y="1559463"/>
              <a:ext cx="64800" cy="20160"/>
            </p14:xfrm>
          </p:contentPart>
        </mc:Choice>
        <mc:Fallback>
          <p:pic>
            <p:nvPicPr>
              <p:cNvPr id="3141" name="Ink 3140"/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73688" y="1557303"/>
                <a:ext cx="66248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142" name="Ink 3141"/>
              <p14:cNvContentPartPr/>
              <p14:nvPr/>
            </p14:nvContentPartPr>
            <p14:xfrm>
              <a:off x="985294" y="1437063"/>
              <a:ext cx="78120" cy="156600"/>
            </p14:xfrm>
          </p:contentPart>
        </mc:Choice>
        <mc:Fallback>
          <p:pic>
            <p:nvPicPr>
              <p:cNvPr id="3142" name="Ink 3141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84577" y="1434543"/>
                <a:ext cx="79912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145" name="Ink 3144"/>
              <p14:cNvContentPartPr/>
              <p14:nvPr/>
            </p14:nvContentPartPr>
            <p14:xfrm>
              <a:off x="162261" y="1967163"/>
              <a:ext cx="77040" cy="101160"/>
            </p14:xfrm>
          </p:contentPart>
        </mc:Choice>
        <mc:Fallback>
          <p:pic>
            <p:nvPicPr>
              <p:cNvPr id="3145" name="Ink 3144"/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61181" y="1965003"/>
                <a:ext cx="7848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146" name="Ink 3145"/>
              <p14:cNvContentPartPr/>
              <p14:nvPr/>
            </p14:nvContentPartPr>
            <p14:xfrm>
              <a:off x="170181" y="1974723"/>
              <a:ext cx="73800" cy="114480"/>
            </p14:xfrm>
          </p:contentPart>
        </mc:Choice>
        <mc:Fallback>
          <p:pic>
            <p:nvPicPr>
              <p:cNvPr id="3146" name="Ink 3145"/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69101" y="1972203"/>
                <a:ext cx="759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147" name="Ink 3146"/>
              <p14:cNvContentPartPr/>
              <p14:nvPr/>
            </p14:nvContentPartPr>
            <p14:xfrm>
              <a:off x="295101" y="2052843"/>
              <a:ext cx="11520" cy="39960"/>
            </p14:xfrm>
          </p:contentPart>
        </mc:Choice>
        <mc:Fallback>
          <p:pic>
            <p:nvPicPr>
              <p:cNvPr id="3147" name="Ink 3146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93615" y="2050683"/>
                <a:ext cx="13378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148" name="Ink 3147"/>
              <p14:cNvContentPartPr/>
              <p14:nvPr/>
            </p14:nvContentPartPr>
            <p14:xfrm>
              <a:off x="304821" y="2024403"/>
              <a:ext cx="12240" cy="10800"/>
            </p14:xfrm>
          </p:contentPart>
        </mc:Choice>
        <mc:Fallback>
          <p:pic>
            <p:nvPicPr>
              <p:cNvPr id="3148" name="Ink 3147"/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03741" y="2021796"/>
                <a:ext cx="13680" cy="14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149" name="Ink 3148"/>
              <p14:cNvContentPartPr/>
              <p14:nvPr/>
            </p14:nvContentPartPr>
            <p14:xfrm>
              <a:off x="333981" y="2089563"/>
              <a:ext cx="30240" cy="108720"/>
            </p14:xfrm>
          </p:contentPart>
        </mc:Choice>
        <mc:Fallback>
          <p:pic>
            <p:nvPicPr>
              <p:cNvPr id="3149" name="Ink 3148"/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33252" y="2087763"/>
                <a:ext cx="32426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150" name="Ink 3149"/>
              <p14:cNvContentPartPr/>
              <p14:nvPr/>
            </p14:nvContentPartPr>
            <p14:xfrm>
              <a:off x="372861" y="2039163"/>
              <a:ext cx="6480" cy="11520"/>
            </p14:xfrm>
          </p:contentPart>
        </mc:Choice>
        <mc:Fallback>
          <p:pic>
            <p:nvPicPr>
              <p:cNvPr id="3150" name="Ink 3149"/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72141" y="2036643"/>
                <a:ext cx="864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151" name="Ink 3150"/>
              <p14:cNvContentPartPr/>
              <p14:nvPr/>
            </p14:nvContentPartPr>
            <p14:xfrm>
              <a:off x="469341" y="1978683"/>
              <a:ext cx="83880" cy="90360"/>
            </p14:xfrm>
          </p:contentPart>
        </mc:Choice>
        <mc:Fallback>
          <p:pic>
            <p:nvPicPr>
              <p:cNvPr id="3151" name="Ink 3150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68266" y="1976163"/>
                <a:ext cx="85314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152" name="Ink 3151"/>
              <p14:cNvContentPartPr/>
              <p14:nvPr/>
            </p14:nvContentPartPr>
            <p14:xfrm>
              <a:off x="460701" y="2026923"/>
              <a:ext cx="92880" cy="13680"/>
            </p14:xfrm>
          </p:contentPart>
        </mc:Choice>
        <mc:Fallback>
          <p:pic>
            <p:nvPicPr>
              <p:cNvPr id="3152" name="Ink 3151"/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59617" y="2025843"/>
                <a:ext cx="94687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153" name="Ink 3152"/>
              <p14:cNvContentPartPr/>
              <p14:nvPr/>
            </p14:nvContentPartPr>
            <p14:xfrm>
              <a:off x="629901" y="1943763"/>
              <a:ext cx="122760" cy="130680"/>
            </p14:xfrm>
          </p:contentPart>
        </mc:Choice>
        <mc:Fallback>
          <p:pic>
            <p:nvPicPr>
              <p:cNvPr id="3153" name="Ink 3152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28461" y="1941243"/>
                <a:ext cx="1245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154" name="Ink 3153"/>
              <p14:cNvContentPartPr/>
              <p14:nvPr/>
            </p14:nvContentPartPr>
            <p14:xfrm>
              <a:off x="690381" y="1954563"/>
              <a:ext cx="96480" cy="118080"/>
            </p14:xfrm>
          </p:contentPart>
        </mc:Choice>
        <mc:Fallback>
          <p:pic>
            <p:nvPicPr>
              <p:cNvPr id="3154" name="Ink 3153"/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89305" y="1952035"/>
                <a:ext cx="98632" cy="123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155" name="Ink 3154"/>
              <p14:cNvContentPartPr/>
              <p14:nvPr/>
            </p14:nvContentPartPr>
            <p14:xfrm>
              <a:off x="796221" y="2031603"/>
              <a:ext cx="3960" cy="58680"/>
            </p14:xfrm>
          </p:contentPart>
        </mc:Choice>
        <mc:Fallback>
          <p:pic>
            <p:nvPicPr>
              <p:cNvPr id="3155" name="Ink 3154"/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95141" y="2029443"/>
                <a:ext cx="64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156" name="Ink 3155"/>
              <p14:cNvContentPartPr/>
              <p14:nvPr/>
            </p14:nvContentPartPr>
            <p14:xfrm>
              <a:off x="776781" y="2057163"/>
              <a:ext cx="87840" cy="18000"/>
            </p14:xfrm>
          </p:contentPart>
        </mc:Choice>
        <mc:Fallback>
          <p:pic>
            <p:nvPicPr>
              <p:cNvPr id="3156" name="Ink 3155"/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75701" y="2056443"/>
                <a:ext cx="892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220" name="Ink 3219"/>
              <p14:cNvContentPartPr/>
              <p14:nvPr/>
            </p14:nvContentPartPr>
            <p14:xfrm>
              <a:off x="3500160" y="3466092"/>
              <a:ext cx="360" cy="360"/>
            </p14:xfrm>
          </p:contentPart>
        </mc:Choice>
        <mc:Fallback xmlns="">
          <p:pic>
            <p:nvPicPr>
              <p:cNvPr id="3220" name="Ink 3219"/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3499440" y="3464652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256" name="Ink 255"/>
              <p14:cNvContentPartPr/>
              <p14:nvPr/>
            </p14:nvContentPartPr>
            <p14:xfrm>
              <a:off x="214641" y="890763"/>
              <a:ext cx="160920" cy="125640"/>
            </p14:xfrm>
          </p:contentPart>
        </mc:Choice>
        <mc:Fallback>
          <p:pic>
            <p:nvPicPr>
              <p:cNvPr id="256" name="Ink 255"/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213198" y="888609"/>
                <a:ext cx="162724" cy="130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257" name="Ink 256"/>
              <p14:cNvContentPartPr/>
              <p14:nvPr/>
            </p14:nvContentPartPr>
            <p14:xfrm>
              <a:off x="413361" y="958443"/>
              <a:ext cx="7200" cy="33840"/>
            </p14:xfrm>
          </p:contentPart>
        </mc:Choice>
        <mc:Fallback>
          <p:pic>
            <p:nvPicPr>
              <p:cNvPr id="257" name="Ink 256"/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411921" y="955950"/>
                <a:ext cx="9720" cy="38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258" name="Ink 257"/>
              <p14:cNvContentPartPr/>
              <p14:nvPr/>
            </p14:nvContentPartPr>
            <p14:xfrm>
              <a:off x="418761" y="919203"/>
              <a:ext cx="9360" cy="8280"/>
            </p14:xfrm>
          </p:contentPart>
        </mc:Choice>
        <mc:Fallback>
          <p:pic>
            <p:nvPicPr>
              <p:cNvPr id="258" name="Ink 257"/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418068" y="916683"/>
                <a:ext cx="10747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259" name="Ink 258"/>
              <p14:cNvContentPartPr/>
              <p14:nvPr/>
            </p14:nvContentPartPr>
            <p14:xfrm>
              <a:off x="455841" y="924963"/>
              <a:ext cx="69840" cy="79560"/>
            </p14:xfrm>
          </p:contentPart>
        </mc:Choice>
        <mc:Fallback>
          <p:pic>
            <p:nvPicPr>
              <p:cNvPr id="259" name="Ink 258"/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454761" y="922454"/>
                <a:ext cx="72360" cy="84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7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2" name="Picture 40" descr="https://encrypted-tbn2.gstatic.com/images?q=tbn:ANd9GcQw--jo6iZO_oleyZ76JL9QYNpOz-UnImVpcwKXV7DH7n2SiZe4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4431" y="270945"/>
            <a:ext cx="455266" cy="4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Cargo Transport</a:t>
            </a:r>
            <a:endParaRPr lang="en-US" dirty="0"/>
          </a:p>
        </p:txBody>
      </p:sp>
      <p:pic>
        <p:nvPicPr>
          <p:cNvPr id="3074" name="Picture 2" descr="C:\Users\victo_000\AppData\Local\Microsoft\Windows\Temporary Internet Files\Content.IE5\Y0PT6DAN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3850" y="335530"/>
            <a:ext cx="566643" cy="2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0" descr="https://encrypted-tbn2.gstatic.com/images?q=tbn:ANd9GcQw--jo6iZO_oleyZ76JL9QYNpOz-UnImVpcwKXV7DH7n2SiZe4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06155" y="423345"/>
            <a:ext cx="455266" cy="4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0" descr="https://encrypted-tbn2.gstatic.com/images?q=tbn:ANd9GcQw--jo6iZO_oleyZ76JL9QYNpOz-UnImVpcwKXV7DH7n2SiZe4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00170" y="423345"/>
            <a:ext cx="455266" cy="4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0" descr="https://encrypted-tbn2.gstatic.com/images?q=tbn:ANd9GcQw--jo6iZO_oleyZ76JL9QYNpOz-UnImVpcwKXV7DH7n2SiZe4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75529" y="963257"/>
            <a:ext cx="455266" cy="4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05379" y="563163"/>
              <a:ext cx="4168800" cy="855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299" y="560643"/>
                <a:ext cx="4171320" cy="8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/>
              <p14:cNvContentPartPr/>
              <p14:nvPr/>
            </p14:nvContentPartPr>
            <p14:xfrm>
              <a:off x="997739" y="583971"/>
              <a:ext cx="747360" cy="1382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6659" y="581451"/>
                <a:ext cx="7495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/>
              <p14:cNvContentPartPr/>
              <p14:nvPr/>
            </p14:nvContentPartPr>
            <p14:xfrm>
              <a:off x="1972259" y="474891"/>
              <a:ext cx="1036080" cy="17532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0819" y="472371"/>
                <a:ext cx="10386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k 42"/>
              <p14:cNvContentPartPr/>
              <p14:nvPr/>
            </p14:nvContentPartPr>
            <p14:xfrm>
              <a:off x="3228659" y="725091"/>
              <a:ext cx="784800" cy="4273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7579" y="722931"/>
                <a:ext cx="7873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/>
              <p14:cNvContentPartPr/>
              <p14:nvPr/>
            </p14:nvContentPartPr>
            <p14:xfrm>
              <a:off x="334569" y="300315"/>
              <a:ext cx="100440" cy="18648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3489" y="297795"/>
                <a:ext cx="1029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Ink 48"/>
              <p14:cNvContentPartPr/>
              <p14:nvPr/>
            </p14:nvContentPartPr>
            <p14:xfrm>
              <a:off x="1674668" y="325854"/>
              <a:ext cx="159120" cy="1598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73228" y="323334"/>
                <a:ext cx="1609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/>
              <p14:cNvContentPartPr/>
              <p14:nvPr/>
            </p14:nvContentPartPr>
            <p14:xfrm>
              <a:off x="3287844" y="512712"/>
              <a:ext cx="105840" cy="1638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86764" y="510192"/>
                <a:ext cx="1083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Ink 50"/>
              <p14:cNvContentPartPr/>
              <p14:nvPr/>
            </p14:nvContentPartPr>
            <p14:xfrm>
              <a:off x="4043250" y="764691"/>
              <a:ext cx="123840" cy="18720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1810" y="762171"/>
                <a:ext cx="1267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81" name="Ink 3080"/>
              <p14:cNvContentPartPr/>
              <p14:nvPr/>
            </p14:nvContentPartPr>
            <p14:xfrm>
              <a:off x="2229381" y="3471963"/>
              <a:ext cx="360" cy="360"/>
            </p14:xfrm>
          </p:contentPart>
        </mc:Choice>
        <mc:Fallback xmlns="">
          <p:pic>
            <p:nvPicPr>
              <p:cNvPr id="3081" name="Ink 308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28661" y="3470163"/>
                <a:ext cx="1800" cy="36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Oval 62"/>
          <p:cNvSpPr/>
          <p:nvPr/>
        </p:nvSpPr>
        <p:spPr>
          <a:xfrm>
            <a:off x="722699" y="2494350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967152" y="2499959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099526" y="2495724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177837" y="2494349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63" idx="6"/>
            <a:endCxn id="64" idx="2"/>
          </p:cNvCxnSpPr>
          <p:nvPr/>
        </p:nvCxnSpPr>
        <p:spPr>
          <a:xfrm>
            <a:off x="898728" y="2582365"/>
            <a:ext cx="1068424" cy="56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4" idx="6"/>
            <a:endCxn id="65" idx="2"/>
          </p:cNvCxnSpPr>
          <p:nvPr/>
        </p:nvCxnSpPr>
        <p:spPr>
          <a:xfrm flipV="1">
            <a:off x="2143181" y="2583739"/>
            <a:ext cx="956345" cy="42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6"/>
            <a:endCxn id="66" idx="2"/>
          </p:cNvCxnSpPr>
          <p:nvPr/>
        </p:nvCxnSpPr>
        <p:spPr>
          <a:xfrm flipV="1">
            <a:off x="3275555" y="2582364"/>
            <a:ext cx="902282" cy="13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5" name="Ink 74"/>
              <p14:cNvContentPartPr/>
              <p14:nvPr/>
            </p14:nvContentPartPr>
            <p14:xfrm>
              <a:off x="458370" y="2703773"/>
              <a:ext cx="122400" cy="1944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7290" y="2701973"/>
                <a:ext cx="1249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5"/>
              <p14:cNvContentPartPr/>
              <p14:nvPr/>
            </p14:nvContentPartPr>
            <p14:xfrm>
              <a:off x="630810" y="2683613"/>
              <a:ext cx="99360" cy="9000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9730" y="2681093"/>
                <a:ext cx="1018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/>
              <p14:cNvContentPartPr/>
              <p14:nvPr/>
            </p14:nvContentPartPr>
            <p14:xfrm>
              <a:off x="1804410" y="2800973"/>
              <a:ext cx="96120" cy="468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02970" y="2798453"/>
                <a:ext cx="9900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0" name="Ink 79"/>
              <p14:cNvContentPartPr/>
              <p14:nvPr/>
            </p14:nvContentPartPr>
            <p14:xfrm>
              <a:off x="2083770" y="2811053"/>
              <a:ext cx="9720" cy="6948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82690" y="2808893"/>
                <a:ext cx="111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1" name="Ink 80"/>
              <p14:cNvContentPartPr/>
              <p14:nvPr/>
            </p14:nvContentPartPr>
            <p14:xfrm>
              <a:off x="2134170" y="2805293"/>
              <a:ext cx="73440" cy="8172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32730" y="2802773"/>
                <a:ext cx="748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2" name="Ink 81"/>
              <p14:cNvContentPartPr/>
              <p14:nvPr/>
            </p14:nvContentPartPr>
            <p14:xfrm>
              <a:off x="2962170" y="2799173"/>
              <a:ext cx="73080" cy="504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61090" y="2796653"/>
                <a:ext cx="7452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5" name="Ink 84"/>
              <p14:cNvContentPartPr/>
              <p14:nvPr/>
            </p14:nvContentPartPr>
            <p14:xfrm>
              <a:off x="3178170" y="2799173"/>
              <a:ext cx="15840" cy="8748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77090" y="2797013"/>
                <a:ext cx="180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6" name="Ink 85"/>
              <p14:cNvContentPartPr/>
              <p14:nvPr/>
            </p14:nvContentPartPr>
            <p14:xfrm>
              <a:off x="3209130" y="2808533"/>
              <a:ext cx="70200" cy="9036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08770" y="2805653"/>
                <a:ext cx="716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7" name="Ink 86"/>
              <p14:cNvContentPartPr/>
              <p14:nvPr/>
            </p14:nvContentPartPr>
            <p14:xfrm>
              <a:off x="3318570" y="2795573"/>
              <a:ext cx="72000" cy="360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17490" y="2793773"/>
                <a:ext cx="7416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2" name="Ink 91"/>
              <p14:cNvContentPartPr/>
              <p14:nvPr/>
            </p14:nvContentPartPr>
            <p14:xfrm>
              <a:off x="4202010" y="2799533"/>
              <a:ext cx="360" cy="3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01650" y="2798813"/>
                <a:ext cx="1440" cy="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3" name="Ink 92"/>
              <p14:cNvContentPartPr/>
              <p14:nvPr/>
            </p14:nvContentPartPr>
            <p14:xfrm>
              <a:off x="3899250" y="2806733"/>
              <a:ext cx="97920" cy="1620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97810" y="2806373"/>
                <a:ext cx="997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6" name="Ink 95"/>
              <p14:cNvContentPartPr/>
              <p14:nvPr/>
            </p14:nvContentPartPr>
            <p14:xfrm>
              <a:off x="4116330" y="2818253"/>
              <a:ext cx="9720" cy="7416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14890" y="2815733"/>
                <a:ext cx="122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7" name="Ink 96"/>
              <p14:cNvContentPartPr/>
              <p14:nvPr/>
            </p14:nvContentPartPr>
            <p14:xfrm>
              <a:off x="4167810" y="2819693"/>
              <a:ext cx="47520" cy="8748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66370" y="2817533"/>
                <a:ext cx="504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8" name="Ink 97"/>
              <p14:cNvContentPartPr/>
              <p14:nvPr/>
            </p14:nvContentPartPr>
            <p14:xfrm>
              <a:off x="4241970" y="2793053"/>
              <a:ext cx="57960" cy="432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40530" y="2791613"/>
                <a:ext cx="6048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2" name="Ink 101"/>
              <p14:cNvContentPartPr/>
              <p14:nvPr/>
            </p14:nvContentPartPr>
            <p14:xfrm>
              <a:off x="4452570" y="2811053"/>
              <a:ext cx="57240" cy="9864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51130" y="2808533"/>
                <a:ext cx="597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3" name="Ink 102"/>
              <p14:cNvContentPartPr/>
              <p14:nvPr/>
            </p14:nvContentPartPr>
            <p14:xfrm>
              <a:off x="4048479" y="2978195"/>
              <a:ext cx="73800" cy="828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47399" y="2976755"/>
                <a:ext cx="756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6" name="Ink 105"/>
              <p14:cNvContentPartPr/>
              <p14:nvPr/>
            </p14:nvContentPartPr>
            <p14:xfrm>
              <a:off x="4297456" y="2992576"/>
              <a:ext cx="46800" cy="8460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96376" y="2990056"/>
                <a:ext cx="489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7" name="Ink 106"/>
              <p14:cNvContentPartPr/>
              <p14:nvPr/>
            </p14:nvContentPartPr>
            <p14:xfrm>
              <a:off x="4387456" y="2979976"/>
              <a:ext cx="57600" cy="6768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86376" y="2977456"/>
                <a:ext cx="590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8" name="Ink 107"/>
              <p14:cNvContentPartPr/>
              <p14:nvPr/>
            </p14:nvContentPartPr>
            <p14:xfrm>
              <a:off x="4427416" y="2994016"/>
              <a:ext cx="29520" cy="957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426336" y="2991496"/>
                <a:ext cx="31680" cy="10008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Oval 112"/>
          <p:cNvSpPr/>
          <p:nvPr/>
        </p:nvSpPr>
        <p:spPr>
          <a:xfrm>
            <a:off x="1308282" y="2242943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482963" y="2280631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3637770" y="2242943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608233" y="1699350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3191315" y="1699350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420727" y="1277424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/>
          <p:cNvCxnSpPr>
            <a:stCxn id="113" idx="3"/>
            <a:endCxn id="63" idx="7"/>
          </p:cNvCxnSpPr>
          <p:nvPr/>
        </p:nvCxnSpPr>
        <p:spPr>
          <a:xfrm flipH="1">
            <a:off x="872949" y="2393193"/>
            <a:ext cx="461112" cy="1269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6" idx="3"/>
            <a:endCxn id="63" idx="0"/>
          </p:cNvCxnSpPr>
          <p:nvPr/>
        </p:nvCxnSpPr>
        <p:spPr>
          <a:xfrm flipH="1">
            <a:off x="810714" y="1849600"/>
            <a:ext cx="823298" cy="644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6" idx="5"/>
            <a:endCxn id="65" idx="0"/>
          </p:cNvCxnSpPr>
          <p:nvPr/>
        </p:nvCxnSpPr>
        <p:spPr>
          <a:xfrm>
            <a:off x="1758483" y="1849600"/>
            <a:ext cx="1429058" cy="6461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3" idx="5"/>
            <a:endCxn id="64" idx="1"/>
          </p:cNvCxnSpPr>
          <p:nvPr/>
        </p:nvCxnSpPr>
        <p:spPr>
          <a:xfrm>
            <a:off x="1458532" y="2393193"/>
            <a:ext cx="534399" cy="1325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4" idx="3"/>
            <a:endCxn id="64" idx="7"/>
          </p:cNvCxnSpPr>
          <p:nvPr/>
        </p:nvCxnSpPr>
        <p:spPr>
          <a:xfrm flipH="1">
            <a:off x="2117402" y="2430881"/>
            <a:ext cx="391340" cy="948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14" idx="5"/>
            <a:endCxn id="65" idx="1"/>
          </p:cNvCxnSpPr>
          <p:nvPr/>
        </p:nvCxnSpPr>
        <p:spPr>
          <a:xfrm>
            <a:off x="2633213" y="2430881"/>
            <a:ext cx="492092" cy="906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15" idx="3"/>
            <a:endCxn id="65" idx="7"/>
          </p:cNvCxnSpPr>
          <p:nvPr/>
        </p:nvCxnSpPr>
        <p:spPr>
          <a:xfrm flipH="1">
            <a:off x="3249776" y="2393193"/>
            <a:ext cx="413773" cy="1283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5" idx="5"/>
            <a:endCxn id="66" idx="1"/>
          </p:cNvCxnSpPr>
          <p:nvPr/>
        </p:nvCxnSpPr>
        <p:spPr>
          <a:xfrm>
            <a:off x="3788020" y="2393193"/>
            <a:ext cx="415596" cy="1269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17" idx="3"/>
            <a:endCxn id="64" idx="0"/>
          </p:cNvCxnSpPr>
          <p:nvPr/>
        </p:nvCxnSpPr>
        <p:spPr>
          <a:xfrm flipH="1">
            <a:off x="2055167" y="1849600"/>
            <a:ext cx="1161927" cy="6503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17" idx="5"/>
            <a:endCxn id="66" idx="0"/>
          </p:cNvCxnSpPr>
          <p:nvPr/>
        </p:nvCxnSpPr>
        <p:spPr>
          <a:xfrm>
            <a:off x="3341565" y="1849600"/>
            <a:ext cx="924287" cy="6447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reeform 169"/>
          <p:cNvSpPr/>
          <p:nvPr/>
        </p:nvSpPr>
        <p:spPr>
          <a:xfrm>
            <a:off x="805544" y="1365437"/>
            <a:ext cx="1615184" cy="1118863"/>
          </a:xfrm>
          <a:custGeom>
            <a:avLst/>
            <a:gdLst>
              <a:gd name="connsiteX0" fmla="*/ 1435455 w 1435455"/>
              <a:gd name="connsiteY0" fmla="*/ 0 h 1471213"/>
              <a:gd name="connsiteX1" fmla="*/ 434212 w 1435455"/>
              <a:gd name="connsiteY1" fmla="*/ 464863 h 1471213"/>
              <a:gd name="connsiteX2" fmla="*/ 0 w 1435455"/>
              <a:gd name="connsiteY2" fmla="*/ 1471213 h 147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455" h="1471213">
                <a:moveTo>
                  <a:pt x="1435455" y="0"/>
                </a:moveTo>
                <a:cubicBezTo>
                  <a:pt x="1054454" y="109830"/>
                  <a:pt x="673454" y="219661"/>
                  <a:pt x="434212" y="464863"/>
                </a:cubicBezTo>
                <a:cubicBezTo>
                  <a:pt x="194969" y="710065"/>
                  <a:pt x="97484" y="1090639"/>
                  <a:pt x="0" y="147121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4"/>
          <p:cNvSpPr/>
          <p:nvPr/>
        </p:nvSpPr>
        <p:spPr>
          <a:xfrm flipH="1">
            <a:off x="2596756" y="1365436"/>
            <a:ext cx="1661122" cy="1118863"/>
          </a:xfrm>
          <a:custGeom>
            <a:avLst/>
            <a:gdLst>
              <a:gd name="connsiteX0" fmla="*/ 1435455 w 1435455"/>
              <a:gd name="connsiteY0" fmla="*/ 0 h 1471213"/>
              <a:gd name="connsiteX1" fmla="*/ 434212 w 1435455"/>
              <a:gd name="connsiteY1" fmla="*/ 464863 h 1471213"/>
              <a:gd name="connsiteX2" fmla="*/ 0 w 1435455"/>
              <a:gd name="connsiteY2" fmla="*/ 1471213 h 147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455" h="1471213">
                <a:moveTo>
                  <a:pt x="1435455" y="0"/>
                </a:moveTo>
                <a:cubicBezTo>
                  <a:pt x="1054454" y="109830"/>
                  <a:pt x="673454" y="219661"/>
                  <a:pt x="434212" y="464863"/>
                </a:cubicBezTo>
                <a:cubicBezTo>
                  <a:pt x="194969" y="710065"/>
                  <a:pt x="97484" y="1090639"/>
                  <a:pt x="0" y="147121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086" name="Ink 3085"/>
              <p14:cNvContentPartPr/>
              <p14:nvPr/>
            </p14:nvContentPartPr>
            <p14:xfrm>
              <a:off x="1963881" y="2744767"/>
              <a:ext cx="86400" cy="102240"/>
            </p14:xfrm>
          </p:contentPart>
        </mc:Choice>
        <mc:Fallback xmlns="">
          <p:pic>
            <p:nvPicPr>
              <p:cNvPr id="3086" name="Ink 3085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62441" y="2742247"/>
                <a:ext cx="882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087" name="Ink 3086"/>
              <p14:cNvContentPartPr/>
              <p14:nvPr/>
            </p14:nvContentPartPr>
            <p14:xfrm>
              <a:off x="3083841" y="2732887"/>
              <a:ext cx="69840" cy="99360"/>
            </p14:xfrm>
          </p:contentPart>
        </mc:Choice>
        <mc:Fallback xmlns="">
          <p:pic>
            <p:nvPicPr>
              <p:cNvPr id="3087" name="Ink 3086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082761" y="2730367"/>
                <a:ext cx="712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088" name="Ink 3087"/>
              <p14:cNvContentPartPr/>
              <p14:nvPr/>
            </p14:nvContentPartPr>
            <p14:xfrm>
              <a:off x="3417201" y="2745487"/>
              <a:ext cx="83160" cy="93600"/>
            </p14:xfrm>
          </p:contentPart>
        </mc:Choice>
        <mc:Fallback xmlns="">
          <p:pic>
            <p:nvPicPr>
              <p:cNvPr id="3088" name="Ink 3087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416121" y="2742967"/>
                <a:ext cx="846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089" name="Ink 3088"/>
              <p14:cNvContentPartPr/>
              <p14:nvPr/>
            </p14:nvContentPartPr>
            <p14:xfrm>
              <a:off x="4037481" y="2741887"/>
              <a:ext cx="56520" cy="120240"/>
            </p14:xfrm>
          </p:contentPart>
        </mc:Choice>
        <mc:Fallback xmlns="">
          <p:pic>
            <p:nvPicPr>
              <p:cNvPr id="3089" name="Ink 3088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036401" y="2739367"/>
                <a:ext cx="586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090" name="Ink 3089"/>
              <p14:cNvContentPartPr/>
              <p14:nvPr/>
            </p14:nvContentPartPr>
            <p14:xfrm>
              <a:off x="4345281" y="2754127"/>
              <a:ext cx="81000" cy="102240"/>
            </p14:xfrm>
          </p:contentPart>
        </mc:Choice>
        <mc:Fallback xmlns="">
          <p:pic>
            <p:nvPicPr>
              <p:cNvPr id="3090" name="Ink 3089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344201" y="2751607"/>
                <a:ext cx="835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091" name="Ink 3090"/>
              <p14:cNvContentPartPr/>
              <p14:nvPr/>
            </p14:nvContentPartPr>
            <p14:xfrm>
              <a:off x="4406121" y="2816407"/>
              <a:ext cx="47520" cy="97560"/>
            </p14:xfrm>
          </p:contentPart>
        </mc:Choice>
        <mc:Fallback xmlns="">
          <p:pic>
            <p:nvPicPr>
              <p:cNvPr id="3091" name="Ink 3090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04681" y="2813887"/>
                <a:ext cx="493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092" name="Ink 3091"/>
              <p14:cNvContentPartPr/>
              <p14:nvPr/>
            </p14:nvContentPartPr>
            <p14:xfrm>
              <a:off x="4181670" y="2918029"/>
              <a:ext cx="89280" cy="101160"/>
            </p14:xfrm>
          </p:contentPart>
        </mc:Choice>
        <mc:Fallback xmlns="">
          <p:pic>
            <p:nvPicPr>
              <p:cNvPr id="3092" name="Ink 3091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80590" y="2915509"/>
                <a:ext cx="907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093" name="Ink 3092"/>
              <p14:cNvContentPartPr/>
              <p14:nvPr/>
            </p14:nvContentPartPr>
            <p14:xfrm>
              <a:off x="2670921" y="1171207"/>
              <a:ext cx="106920" cy="111240"/>
            </p14:xfrm>
          </p:contentPart>
        </mc:Choice>
        <mc:Fallback xmlns="">
          <p:pic>
            <p:nvPicPr>
              <p:cNvPr id="3093" name="Ink 3092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669481" y="1168687"/>
                <a:ext cx="1090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094" name="Ink 3093"/>
              <p14:cNvContentPartPr/>
              <p14:nvPr/>
            </p14:nvContentPartPr>
            <p14:xfrm>
              <a:off x="2827521" y="1228447"/>
              <a:ext cx="7200" cy="85320"/>
            </p14:xfrm>
          </p:contentPart>
        </mc:Choice>
        <mc:Fallback xmlns="">
          <p:pic>
            <p:nvPicPr>
              <p:cNvPr id="3094" name="Ink 3093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826081" y="1225927"/>
                <a:ext cx="97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095" name="Ink 3094"/>
              <p14:cNvContentPartPr/>
              <p14:nvPr/>
            </p14:nvContentPartPr>
            <p14:xfrm>
              <a:off x="2866401" y="1233127"/>
              <a:ext cx="61200" cy="95760"/>
            </p14:xfrm>
          </p:contentPart>
        </mc:Choice>
        <mc:Fallback xmlns="">
          <p:pic>
            <p:nvPicPr>
              <p:cNvPr id="3095" name="Ink 3094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865321" y="1230967"/>
                <a:ext cx="637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096" name="Ink 3095"/>
              <p14:cNvContentPartPr/>
              <p14:nvPr/>
            </p14:nvContentPartPr>
            <p14:xfrm>
              <a:off x="2552481" y="1198207"/>
              <a:ext cx="94320" cy="11160"/>
            </p14:xfrm>
          </p:contentPart>
        </mc:Choice>
        <mc:Fallback xmlns="">
          <p:pic>
            <p:nvPicPr>
              <p:cNvPr id="3096" name="Ink 3095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51401" y="1195687"/>
                <a:ext cx="9648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097" name="Ink 3096"/>
              <p14:cNvContentPartPr/>
              <p14:nvPr/>
            </p14:nvContentPartPr>
            <p14:xfrm>
              <a:off x="2602161" y="1162567"/>
              <a:ext cx="6480" cy="86400"/>
            </p14:xfrm>
          </p:contentPart>
        </mc:Choice>
        <mc:Fallback xmlns="">
          <p:pic>
            <p:nvPicPr>
              <p:cNvPr id="3097" name="Ink 3096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601081" y="1160407"/>
                <a:ext cx="82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098" name="Ink 3097"/>
              <p14:cNvContentPartPr/>
              <p14:nvPr/>
            </p14:nvContentPartPr>
            <p14:xfrm>
              <a:off x="1846161" y="1738567"/>
              <a:ext cx="60840" cy="12240"/>
            </p14:xfrm>
          </p:contentPart>
        </mc:Choice>
        <mc:Fallback xmlns="">
          <p:pic>
            <p:nvPicPr>
              <p:cNvPr id="3098" name="Ink 3097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845081" y="1737127"/>
                <a:ext cx="6264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099" name="Ink 3098"/>
              <p14:cNvContentPartPr/>
              <p14:nvPr/>
            </p14:nvContentPartPr>
            <p14:xfrm>
              <a:off x="1873161" y="1719127"/>
              <a:ext cx="15840" cy="44280"/>
            </p14:xfrm>
          </p:contentPart>
        </mc:Choice>
        <mc:Fallback xmlns="">
          <p:pic>
            <p:nvPicPr>
              <p:cNvPr id="3099" name="Ink 3098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872081" y="1716967"/>
                <a:ext cx="172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100" name="Ink 3099"/>
              <p14:cNvContentPartPr/>
              <p14:nvPr/>
            </p14:nvContentPartPr>
            <p14:xfrm>
              <a:off x="1950201" y="1694647"/>
              <a:ext cx="96840" cy="74520"/>
            </p14:xfrm>
          </p:contentPart>
        </mc:Choice>
        <mc:Fallback xmlns="">
          <p:pic>
            <p:nvPicPr>
              <p:cNvPr id="3100" name="Ink 3099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948761" y="1692487"/>
                <a:ext cx="986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101" name="Ink 3100"/>
              <p14:cNvContentPartPr/>
              <p14:nvPr/>
            </p14:nvContentPartPr>
            <p14:xfrm>
              <a:off x="2091681" y="1742167"/>
              <a:ext cx="5400" cy="59400"/>
            </p14:xfrm>
          </p:contentPart>
        </mc:Choice>
        <mc:Fallback xmlns="">
          <p:pic>
            <p:nvPicPr>
              <p:cNvPr id="3101" name="Ink 3100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090241" y="1739647"/>
                <a:ext cx="72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102" name="Ink 3101"/>
              <p14:cNvContentPartPr/>
              <p14:nvPr/>
            </p14:nvContentPartPr>
            <p14:xfrm>
              <a:off x="2130201" y="1738567"/>
              <a:ext cx="78120" cy="85680"/>
            </p14:xfrm>
          </p:contentPart>
        </mc:Choice>
        <mc:Fallback xmlns="">
          <p:pic>
            <p:nvPicPr>
              <p:cNvPr id="3102" name="Ink 3101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129121" y="1736047"/>
                <a:ext cx="802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103" name="Ink 3102"/>
              <p14:cNvContentPartPr/>
              <p14:nvPr/>
            </p14:nvContentPartPr>
            <p14:xfrm>
              <a:off x="2822841" y="1745047"/>
              <a:ext cx="73440" cy="9360"/>
            </p14:xfrm>
          </p:contentPart>
        </mc:Choice>
        <mc:Fallback xmlns="">
          <p:pic>
            <p:nvPicPr>
              <p:cNvPr id="3103" name="Ink 3102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821761" y="1744327"/>
                <a:ext cx="75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104" name="Ink 3103"/>
              <p14:cNvContentPartPr/>
              <p14:nvPr/>
            </p14:nvContentPartPr>
            <p14:xfrm>
              <a:off x="2853081" y="1716607"/>
              <a:ext cx="14040" cy="73080"/>
            </p14:xfrm>
          </p:contentPart>
        </mc:Choice>
        <mc:Fallback xmlns="">
          <p:pic>
            <p:nvPicPr>
              <p:cNvPr id="3104" name="Ink 3103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852001" y="1714447"/>
                <a:ext cx="158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105" name="Ink 3104"/>
              <p14:cNvContentPartPr/>
              <p14:nvPr/>
            </p14:nvContentPartPr>
            <p14:xfrm>
              <a:off x="2920401" y="1707967"/>
              <a:ext cx="81360" cy="76320"/>
            </p14:xfrm>
          </p:contentPart>
        </mc:Choice>
        <mc:Fallback xmlns="">
          <p:pic>
            <p:nvPicPr>
              <p:cNvPr id="3105" name="Ink 3104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918961" y="1705447"/>
                <a:ext cx="835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106" name="Ink 3105"/>
              <p14:cNvContentPartPr/>
              <p14:nvPr/>
            </p14:nvContentPartPr>
            <p14:xfrm>
              <a:off x="2997441" y="1752247"/>
              <a:ext cx="52920" cy="85680"/>
            </p14:xfrm>
          </p:contentPart>
        </mc:Choice>
        <mc:Fallback xmlns="">
          <p:pic>
            <p:nvPicPr>
              <p:cNvPr id="3106" name="Ink 3105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96001" y="1750087"/>
                <a:ext cx="547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109" name="Ink 3108"/>
              <p14:cNvContentPartPr/>
              <p14:nvPr/>
            </p14:nvContentPartPr>
            <p14:xfrm>
              <a:off x="3073041" y="1750087"/>
              <a:ext cx="58680" cy="108720"/>
            </p14:xfrm>
          </p:contentPart>
        </mc:Choice>
        <mc:Fallback xmlns="">
          <p:pic>
            <p:nvPicPr>
              <p:cNvPr id="3109" name="Ink 3108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071961" y="1747927"/>
                <a:ext cx="612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110" name="Ink 3109"/>
              <p14:cNvContentPartPr/>
              <p14:nvPr/>
            </p14:nvContentPartPr>
            <p14:xfrm>
              <a:off x="1548441" y="2278207"/>
              <a:ext cx="57960" cy="5760"/>
            </p14:xfrm>
          </p:contentPart>
        </mc:Choice>
        <mc:Fallback xmlns="">
          <p:pic>
            <p:nvPicPr>
              <p:cNvPr id="3110" name="Ink 3109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547361" y="2276767"/>
                <a:ext cx="601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111" name="Ink 3110"/>
              <p14:cNvContentPartPr/>
              <p14:nvPr/>
            </p14:nvContentPartPr>
            <p14:xfrm>
              <a:off x="1563921" y="2234287"/>
              <a:ext cx="27000" cy="91080"/>
            </p14:xfrm>
          </p:contentPart>
        </mc:Choice>
        <mc:Fallback xmlns="">
          <p:pic>
            <p:nvPicPr>
              <p:cNvPr id="3111" name="Ink 3110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562841" y="2232127"/>
                <a:ext cx="288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113" name="Ink 3112"/>
              <p14:cNvContentPartPr/>
              <p14:nvPr/>
            </p14:nvContentPartPr>
            <p14:xfrm>
              <a:off x="1644561" y="2232847"/>
              <a:ext cx="76320" cy="88560"/>
            </p14:xfrm>
          </p:contentPart>
        </mc:Choice>
        <mc:Fallback xmlns="">
          <p:pic>
            <p:nvPicPr>
              <p:cNvPr id="3113" name="Ink 3112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643481" y="2230327"/>
                <a:ext cx="781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115" name="Ink 3114"/>
              <p14:cNvContentPartPr/>
              <p14:nvPr/>
            </p14:nvContentPartPr>
            <p14:xfrm>
              <a:off x="1746441" y="2284687"/>
              <a:ext cx="6840" cy="55440"/>
            </p14:xfrm>
          </p:contentPart>
        </mc:Choice>
        <mc:Fallback xmlns="">
          <p:pic>
            <p:nvPicPr>
              <p:cNvPr id="3115" name="Ink 3114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745001" y="2282527"/>
                <a:ext cx="93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116" name="Ink 3115"/>
              <p14:cNvContentPartPr/>
              <p14:nvPr/>
            </p14:nvContentPartPr>
            <p14:xfrm>
              <a:off x="1783881" y="2278567"/>
              <a:ext cx="89280" cy="66600"/>
            </p14:xfrm>
          </p:contentPart>
        </mc:Choice>
        <mc:Fallback xmlns="">
          <p:pic>
            <p:nvPicPr>
              <p:cNvPr id="3116" name="Ink 3115"/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783161" y="2276407"/>
                <a:ext cx="903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117" name="Ink 3116"/>
              <p14:cNvContentPartPr/>
              <p14:nvPr/>
            </p14:nvContentPartPr>
            <p14:xfrm>
              <a:off x="2723481" y="2231767"/>
              <a:ext cx="2160" cy="720"/>
            </p14:xfrm>
          </p:contentPart>
        </mc:Choice>
        <mc:Fallback xmlns="">
          <p:pic>
            <p:nvPicPr>
              <p:cNvPr id="3117" name="Ink 3116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722401" y="2229607"/>
                <a:ext cx="4320" cy="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118" name="Ink 3117"/>
              <p14:cNvContentPartPr/>
              <p14:nvPr/>
            </p14:nvContentPartPr>
            <p14:xfrm>
              <a:off x="2723121" y="2223487"/>
              <a:ext cx="56160" cy="10080"/>
            </p14:xfrm>
          </p:contentPart>
        </mc:Choice>
        <mc:Fallback xmlns="">
          <p:pic>
            <p:nvPicPr>
              <p:cNvPr id="3118" name="Ink 3117"/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722041" y="2221687"/>
                <a:ext cx="5796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119" name="Ink 3118"/>
              <p14:cNvContentPartPr/>
              <p14:nvPr/>
            </p14:nvContentPartPr>
            <p14:xfrm>
              <a:off x="2746161" y="2206207"/>
              <a:ext cx="9720" cy="65880"/>
            </p14:xfrm>
          </p:contentPart>
        </mc:Choice>
        <mc:Fallback xmlns="">
          <p:pic>
            <p:nvPicPr>
              <p:cNvPr id="3119" name="Ink 3118"/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745081" y="2204407"/>
                <a:ext cx="115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120" name="Ink 3119"/>
              <p14:cNvContentPartPr/>
              <p14:nvPr/>
            </p14:nvContentPartPr>
            <p14:xfrm>
              <a:off x="2811681" y="2191087"/>
              <a:ext cx="74880" cy="92880"/>
            </p14:xfrm>
          </p:contentPart>
        </mc:Choice>
        <mc:Fallback xmlns="">
          <p:pic>
            <p:nvPicPr>
              <p:cNvPr id="3120" name="Ink 3119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810601" y="2188567"/>
                <a:ext cx="763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121" name="Ink 3120"/>
              <p14:cNvContentPartPr/>
              <p14:nvPr/>
            </p14:nvContentPartPr>
            <p14:xfrm>
              <a:off x="2908881" y="2249767"/>
              <a:ext cx="47520" cy="53640"/>
            </p14:xfrm>
          </p:contentPart>
        </mc:Choice>
        <mc:Fallback xmlns="">
          <p:pic>
            <p:nvPicPr>
              <p:cNvPr id="3121" name="Ink 3120"/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907801" y="2247607"/>
                <a:ext cx="489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122" name="Ink 3121"/>
              <p14:cNvContentPartPr/>
              <p14:nvPr/>
            </p14:nvContentPartPr>
            <p14:xfrm>
              <a:off x="2980161" y="2241487"/>
              <a:ext cx="32760" cy="77760"/>
            </p14:xfrm>
          </p:contentPart>
        </mc:Choice>
        <mc:Fallback xmlns="">
          <p:pic>
            <p:nvPicPr>
              <p:cNvPr id="3122" name="Ink 3121"/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979441" y="2238967"/>
                <a:ext cx="345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123" name="Ink 3122"/>
              <p14:cNvContentPartPr/>
              <p14:nvPr/>
            </p14:nvContentPartPr>
            <p14:xfrm>
              <a:off x="3320001" y="2237167"/>
              <a:ext cx="66960" cy="15120"/>
            </p14:xfrm>
          </p:contentPart>
        </mc:Choice>
        <mc:Fallback xmlns="">
          <p:pic>
            <p:nvPicPr>
              <p:cNvPr id="3123" name="Ink 3122"/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318921" y="2236447"/>
                <a:ext cx="68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124" name="Ink 3123"/>
              <p14:cNvContentPartPr/>
              <p14:nvPr/>
            </p14:nvContentPartPr>
            <p14:xfrm>
              <a:off x="3341241" y="2211247"/>
              <a:ext cx="11880" cy="69480"/>
            </p14:xfrm>
          </p:contentPart>
        </mc:Choice>
        <mc:Fallback xmlns="">
          <p:pic>
            <p:nvPicPr>
              <p:cNvPr id="3124" name="Ink 3123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340161" y="2209087"/>
                <a:ext cx="133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125" name="Ink 3124"/>
              <p14:cNvContentPartPr/>
              <p14:nvPr/>
            </p14:nvContentPartPr>
            <p14:xfrm>
              <a:off x="3417921" y="2183887"/>
              <a:ext cx="93600" cy="100800"/>
            </p14:xfrm>
          </p:contentPart>
        </mc:Choice>
        <mc:Fallback xmlns="">
          <p:pic>
            <p:nvPicPr>
              <p:cNvPr id="3125" name="Ink 3124"/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416481" y="2181367"/>
                <a:ext cx="954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126" name="Ink 3125"/>
              <p14:cNvContentPartPr/>
              <p14:nvPr/>
            </p14:nvContentPartPr>
            <p14:xfrm>
              <a:off x="3515481" y="2248327"/>
              <a:ext cx="30240" cy="71640"/>
            </p14:xfrm>
          </p:contentPart>
        </mc:Choice>
        <mc:Fallback xmlns="">
          <p:pic>
            <p:nvPicPr>
              <p:cNvPr id="3126" name="Ink 3125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514041" y="2245807"/>
                <a:ext cx="331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127" name="Ink 3126"/>
              <p14:cNvContentPartPr/>
              <p14:nvPr/>
            </p14:nvContentPartPr>
            <p14:xfrm>
              <a:off x="3584961" y="2247247"/>
              <a:ext cx="45720" cy="70200"/>
            </p14:xfrm>
          </p:contentPart>
        </mc:Choice>
        <mc:Fallback xmlns="">
          <p:pic>
            <p:nvPicPr>
              <p:cNvPr id="3127" name="Ink 3126"/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583881" y="2244727"/>
                <a:ext cx="48240" cy="745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2715741" y="203569"/>
            <a:ext cx="1837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(aka hopping airplane)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95" name="Ink 194"/>
              <p14:cNvContentPartPr/>
              <p14:nvPr/>
            </p14:nvContentPartPr>
            <p14:xfrm>
              <a:off x="624574" y="903543"/>
              <a:ext cx="76320" cy="100080"/>
            </p14:xfrm>
          </p:contentPart>
        </mc:Choice>
        <mc:Fallback>
          <p:pic>
            <p:nvPicPr>
              <p:cNvPr id="195" name="Ink 194"/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23499" y="901023"/>
                <a:ext cx="77753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96" name="Ink 195"/>
              <p14:cNvContentPartPr/>
              <p14:nvPr/>
            </p14:nvContentPartPr>
            <p14:xfrm>
              <a:off x="740494" y="976623"/>
              <a:ext cx="15120" cy="56160"/>
            </p14:xfrm>
          </p:contentPart>
        </mc:Choice>
        <mc:Fallback>
          <p:pic>
            <p:nvPicPr>
              <p:cNvPr id="196" name="Ink 195"/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39414" y="974463"/>
                <a:ext cx="165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97" name="Ink 196"/>
              <p14:cNvContentPartPr/>
              <p14:nvPr/>
            </p14:nvContentPartPr>
            <p14:xfrm>
              <a:off x="742294" y="931983"/>
              <a:ext cx="11880" cy="11160"/>
            </p14:xfrm>
          </p:contentPart>
        </mc:Choice>
        <mc:Fallback>
          <p:pic>
            <p:nvPicPr>
              <p:cNvPr id="197" name="Ink 196"/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41214" y="929463"/>
                <a:ext cx="1332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98" name="Ink 197"/>
              <p14:cNvContentPartPr/>
              <p14:nvPr/>
            </p14:nvContentPartPr>
            <p14:xfrm>
              <a:off x="767854" y="978063"/>
              <a:ext cx="36000" cy="128160"/>
            </p14:xfrm>
          </p:contentPart>
        </mc:Choice>
        <mc:Fallback>
          <p:pic>
            <p:nvPicPr>
              <p:cNvPr id="198" name="Ink 19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6774" y="976263"/>
                <a:ext cx="38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99" name="Ink 198"/>
              <p14:cNvContentPartPr/>
              <p14:nvPr/>
            </p14:nvContentPartPr>
            <p14:xfrm>
              <a:off x="790894" y="933423"/>
              <a:ext cx="10080" cy="9360"/>
            </p14:xfrm>
          </p:contentPart>
        </mc:Choice>
        <mc:Fallback>
          <p:pic>
            <p:nvPicPr>
              <p:cNvPr id="199" name="Ink 19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9814" y="930903"/>
                <a:ext cx="122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00" name="Ink 199"/>
              <p14:cNvContentPartPr/>
              <p14:nvPr/>
            </p14:nvContentPartPr>
            <p14:xfrm>
              <a:off x="902494" y="894183"/>
              <a:ext cx="59760" cy="102240"/>
            </p14:xfrm>
          </p:contentPart>
        </mc:Choice>
        <mc:Fallback>
          <p:pic>
            <p:nvPicPr>
              <p:cNvPr id="200" name="Ink 19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1414" y="892023"/>
                <a:ext cx="619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201" name="Ink 200"/>
              <p14:cNvContentPartPr/>
              <p14:nvPr/>
            </p14:nvContentPartPr>
            <p14:xfrm>
              <a:off x="887014" y="904983"/>
              <a:ext cx="80280" cy="104400"/>
            </p14:xfrm>
          </p:contentPart>
        </mc:Choice>
        <mc:Fallback>
          <p:pic>
            <p:nvPicPr>
              <p:cNvPr id="201" name="Ink 20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5934" y="903183"/>
                <a:ext cx="824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02" name="Ink 201"/>
              <p14:cNvContentPartPr/>
              <p14:nvPr/>
            </p14:nvContentPartPr>
            <p14:xfrm>
              <a:off x="988894" y="970503"/>
              <a:ext cx="19800" cy="53280"/>
            </p14:xfrm>
          </p:contentPart>
        </mc:Choice>
        <mc:Fallback>
          <p:pic>
            <p:nvPicPr>
              <p:cNvPr id="202" name="Ink 20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7814" y="968703"/>
                <a:ext cx="212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213" name="Ink 212"/>
              <p14:cNvContentPartPr/>
              <p14:nvPr/>
            </p14:nvContentPartPr>
            <p14:xfrm>
              <a:off x="998614" y="943143"/>
              <a:ext cx="10080" cy="4320"/>
            </p14:xfrm>
          </p:contentPart>
        </mc:Choice>
        <mc:Fallback>
          <p:pic>
            <p:nvPicPr>
              <p:cNvPr id="213" name="Ink 21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97571" y="941149"/>
                <a:ext cx="12166" cy="7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14" name="Ink 213"/>
              <p14:cNvContentPartPr/>
              <p14:nvPr/>
            </p14:nvContentPartPr>
            <p14:xfrm>
              <a:off x="1028134" y="976983"/>
              <a:ext cx="39960" cy="138240"/>
            </p14:xfrm>
          </p:contentPart>
        </mc:Choice>
        <mc:Fallback>
          <p:pic>
            <p:nvPicPr>
              <p:cNvPr id="214" name="Ink 21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27054" y="975547"/>
                <a:ext cx="41760" cy="142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215" name="Ink 214"/>
              <p14:cNvContentPartPr/>
              <p14:nvPr/>
            </p14:nvContentPartPr>
            <p14:xfrm>
              <a:off x="1049374" y="929463"/>
              <a:ext cx="22680" cy="12600"/>
            </p14:xfrm>
          </p:contentPart>
        </mc:Choice>
        <mc:Fallback>
          <p:pic>
            <p:nvPicPr>
              <p:cNvPr id="215" name="Ink 21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48294" y="926943"/>
                <a:ext cx="2484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16" name="Ink 215"/>
              <p14:cNvContentPartPr/>
              <p14:nvPr/>
            </p14:nvContentPartPr>
            <p14:xfrm>
              <a:off x="159634" y="1181015"/>
              <a:ext cx="56880" cy="95400"/>
            </p14:xfrm>
          </p:contentPart>
        </mc:Choice>
        <mc:Fallback>
          <p:pic>
            <p:nvPicPr>
              <p:cNvPr id="216" name="Ink 21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8554" y="1178504"/>
                <a:ext cx="59040" cy="100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217" name="Ink 216"/>
              <p14:cNvContentPartPr/>
              <p14:nvPr/>
            </p14:nvContentPartPr>
            <p14:xfrm>
              <a:off x="256114" y="1261295"/>
              <a:ext cx="15840" cy="21240"/>
            </p14:xfrm>
          </p:contentPart>
        </mc:Choice>
        <mc:Fallback>
          <p:pic>
            <p:nvPicPr>
              <p:cNvPr id="217" name="Ink 21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5034" y="1259098"/>
                <a:ext cx="17280" cy="25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18" name="Ink 217"/>
              <p14:cNvContentPartPr/>
              <p14:nvPr/>
            </p14:nvContentPartPr>
            <p14:xfrm>
              <a:off x="336034" y="1145375"/>
              <a:ext cx="39960" cy="140040"/>
            </p14:xfrm>
          </p:contentPart>
        </mc:Choice>
        <mc:Fallback>
          <p:pic>
            <p:nvPicPr>
              <p:cNvPr id="218" name="Ink 21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4581" y="1142861"/>
                <a:ext cx="42140" cy="145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219" name="Ink 218"/>
              <p14:cNvContentPartPr/>
              <p14:nvPr/>
            </p14:nvContentPartPr>
            <p14:xfrm>
              <a:off x="305794" y="1219535"/>
              <a:ext cx="61920" cy="7920"/>
            </p14:xfrm>
          </p:contentPart>
        </mc:Choice>
        <mc:Fallback>
          <p:pic>
            <p:nvPicPr>
              <p:cNvPr id="219" name="Ink 21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4714" y="1217015"/>
                <a:ext cx="633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20" name="Ink 219"/>
              <p14:cNvContentPartPr/>
              <p14:nvPr/>
            </p14:nvContentPartPr>
            <p14:xfrm>
              <a:off x="403714" y="1278935"/>
              <a:ext cx="5400" cy="5760"/>
            </p14:xfrm>
          </p:contentPart>
        </mc:Choice>
        <mc:Fallback>
          <p:pic>
            <p:nvPicPr>
              <p:cNvPr id="220" name="Ink 21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2634" y="1276775"/>
                <a:ext cx="756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221" name="Ink 220"/>
              <p14:cNvContentPartPr/>
              <p14:nvPr/>
            </p14:nvContentPartPr>
            <p14:xfrm>
              <a:off x="538714" y="1187495"/>
              <a:ext cx="64440" cy="83160"/>
            </p14:xfrm>
          </p:contentPart>
        </mc:Choice>
        <mc:Fallback>
          <p:pic>
            <p:nvPicPr>
              <p:cNvPr id="221" name="Ink 22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7634" y="1185344"/>
                <a:ext cx="66240" cy="87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22" name="Ink 221"/>
              <p14:cNvContentPartPr/>
              <p14:nvPr/>
            </p14:nvContentPartPr>
            <p14:xfrm>
              <a:off x="523234" y="1191455"/>
              <a:ext cx="65880" cy="84600"/>
            </p14:xfrm>
          </p:contentPart>
        </mc:Choice>
        <mc:Fallback>
          <p:pic>
            <p:nvPicPr>
              <p:cNvPr id="222" name="Ink 22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2154" y="1188935"/>
                <a:ext cx="680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223" name="Ink 222"/>
              <p14:cNvContentPartPr/>
              <p14:nvPr/>
            </p14:nvContentPartPr>
            <p14:xfrm>
              <a:off x="634834" y="1280015"/>
              <a:ext cx="32400" cy="50040"/>
            </p14:xfrm>
          </p:contentPart>
        </mc:Choice>
        <mc:Fallback>
          <p:pic>
            <p:nvPicPr>
              <p:cNvPr id="223" name="Ink 22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3394" y="1277855"/>
                <a:ext cx="342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24" name="Ink 223"/>
              <p14:cNvContentPartPr/>
              <p14:nvPr/>
            </p14:nvContentPartPr>
            <p14:xfrm>
              <a:off x="633034" y="1237895"/>
              <a:ext cx="18360" cy="13320"/>
            </p14:xfrm>
          </p:contentPart>
        </mc:Choice>
        <mc:Fallback>
          <p:pic>
            <p:nvPicPr>
              <p:cNvPr id="224" name="Ink 223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1954" y="1235375"/>
                <a:ext cx="1980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225" name="Ink 224"/>
              <p14:cNvContentPartPr/>
              <p14:nvPr/>
            </p14:nvContentPartPr>
            <p14:xfrm>
              <a:off x="678754" y="1292615"/>
              <a:ext cx="39600" cy="124560"/>
            </p14:xfrm>
          </p:contentPart>
        </mc:Choice>
        <mc:Fallback>
          <p:pic>
            <p:nvPicPr>
              <p:cNvPr id="225" name="Ink 22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77664" y="1290815"/>
                <a:ext cx="42143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26" name="Ink 225"/>
              <p14:cNvContentPartPr/>
              <p14:nvPr/>
            </p14:nvContentPartPr>
            <p14:xfrm>
              <a:off x="703234" y="1250495"/>
              <a:ext cx="6480" cy="7200"/>
            </p14:xfrm>
          </p:contentPart>
        </mc:Choice>
        <mc:Fallback>
          <p:pic>
            <p:nvPicPr>
              <p:cNvPr id="226" name="Ink 225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02154" y="1247975"/>
                <a:ext cx="864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227" name="Ink 226"/>
              <p14:cNvContentPartPr/>
              <p14:nvPr/>
            </p14:nvContentPartPr>
            <p14:xfrm>
              <a:off x="809074" y="1186775"/>
              <a:ext cx="61200" cy="71280"/>
            </p14:xfrm>
          </p:contentPart>
        </mc:Choice>
        <mc:Fallback>
          <p:pic>
            <p:nvPicPr>
              <p:cNvPr id="227" name="Ink 226"/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07634" y="1184255"/>
                <a:ext cx="637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228" name="Ink 227"/>
              <p14:cNvContentPartPr/>
              <p14:nvPr/>
            </p14:nvContentPartPr>
            <p14:xfrm>
              <a:off x="797194" y="1275695"/>
              <a:ext cx="75600" cy="13320"/>
            </p14:xfrm>
          </p:contentPart>
        </mc:Choice>
        <mc:Fallback>
          <p:pic>
            <p:nvPicPr>
              <p:cNvPr id="228" name="Ink 227"/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796109" y="1273942"/>
                <a:ext cx="77047" cy="17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229" name="Ink 228"/>
              <p14:cNvContentPartPr/>
              <p14:nvPr/>
            </p14:nvContentPartPr>
            <p14:xfrm>
              <a:off x="923194" y="1202975"/>
              <a:ext cx="94680" cy="90360"/>
            </p14:xfrm>
          </p:contentPart>
        </mc:Choice>
        <mc:Fallback>
          <p:pic>
            <p:nvPicPr>
              <p:cNvPr id="229" name="Ink 228"/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921754" y="1200465"/>
                <a:ext cx="96480" cy="95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230" name="Ink 229"/>
              <p14:cNvContentPartPr/>
              <p14:nvPr/>
            </p14:nvContentPartPr>
            <p14:xfrm>
              <a:off x="1052434" y="1283975"/>
              <a:ext cx="19800" cy="23040"/>
            </p14:xfrm>
          </p:contentPart>
        </mc:Choice>
        <mc:Fallback>
          <p:pic>
            <p:nvPicPr>
              <p:cNvPr id="230" name="Ink 229"/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051020" y="1281815"/>
                <a:ext cx="21568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231" name="Ink 230"/>
              <p14:cNvContentPartPr/>
              <p14:nvPr/>
            </p14:nvContentPartPr>
            <p14:xfrm>
              <a:off x="1061794" y="1242935"/>
              <a:ext cx="10800" cy="16200"/>
            </p14:xfrm>
          </p:contentPart>
        </mc:Choice>
        <mc:Fallback>
          <p:pic>
            <p:nvPicPr>
              <p:cNvPr id="231" name="Ink 230"/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060749" y="1240415"/>
                <a:ext cx="1289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232" name="Ink 231"/>
              <p14:cNvContentPartPr/>
              <p14:nvPr/>
            </p14:nvContentPartPr>
            <p14:xfrm>
              <a:off x="1075474" y="1276775"/>
              <a:ext cx="32760" cy="99720"/>
            </p14:xfrm>
          </p:contentPart>
        </mc:Choice>
        <mc:Fallback>
          <p:pic>
            <p:nvPicPr>
              <p:cNvPr id="232" name="Ink 231"/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074394" y="1274975"/>
                <a:ext cx="352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233" name="Ink 232"/>
              <p14:cNvContentPartPr/>
              <p14:nvPr/>
            </p14:nvContentPartPr>
            <p14:xfrm>
              <a:off x="1108954" y="1239695"/>
              <a:ext cx="8280" cy="2880"/>
            </p14:xfrm>
          </p:contentPart>
        </mc:Choice>
        <mc:Fallback>
          <p:pic>
            <p:nvPicPr>
              <p:cNvPr id="233" name="Ink 232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07449" y="1237455"/>
                <a:ext cx="10915" cy="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34" name="Ink 233"/>
              <p14:cNvContentPartPr/>
              <p14:nvPr/>
            </p14:nvContentPartPr>
            <p14:xfrm>
              <a:off x="134614" y="1414383"/>
              <a:ext cx="70200" cy="151920"/>
            </p14:xfrm>
          </p:contentPart>
        </mc:Choice>
        <mc:Fallback>
          <p:pic>
            <p:nvPicPr>
              <p:cNvPr id="234" name="Ink 233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33534" y="1411863"/>
                <a:ext cx="72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235" name="Ink 234"/>
              <p14:cNvContentPartPr/>
              <p14:nvPr/>
            </p14:nvContentPartPr>
            <p14:xfrm>
              <a:off x="142534" y="1479543"/>
              <a:ext cx="57600" cy="8640"/>
            </p14:xfrm>
          </p:contentPart>
        </mc:Choice>
        <mc:Fallback>
          <p:pic>
            <p:nvPicPr>
              <p:cNvPr id="235" name="Ink 234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1454" y="1478463"/>
                <a:ext cx="5904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36" name="Ink 235"/>
              <p14:cNvContentPartPr/>
              <p14:nvPr/>
            </p14:nvContentPartPr>
            <p14:xfrm>
              <a:off x="266014" y="1436343"/>
              <a:ext cx="38520" cy="123120"/>
            </p14:xfrm>
          </p:contentPart>
        </mc:Choice>
        <mc:Fallback>
          <p:pic>
            <p:nvPicPr>
              <p:cNvPr id="236" name="Ink 235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4944" y="1434543"/>
                <a:ext cx="40303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237" name="Ink 236"/>
              <p14:cNvContentPartPr/>
              <p14:nvPr/>
            </p14:nvContentPartPr>
            <p14:xfrm>
              <a:off x="241174" y="1489623"/>
              <a:ext cx="52560" cy="5400"/>
            </p14:xfrm>
          </p:contentPart>
        </mc:Choice>
        <mc:Fallback>
          <p:pic>
            <p:nvPicPr>
              <p:cNvPr id="237" name="Ink 236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40087" y="1487694"/>
                <a:ext cx="54372" cy="8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38" name="Ink 237"/>
              <p14:cNvContentPartPr/>
              <p14:nvPr/>
            </p14:nvContentPartPr>
            <p14:xfrm>
              <a:off x="440254" y="1451463"/>
              <a:ext cx="137520" cy="154440"/>
            </p14:xfrm>
          </p:contentPart>
        </mc:Choice>
        <mc:Fallback>
          <p:pic>
            <p:nvPicPr>
              <p:cNvPr id="238" name="Ink 237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8810" y="1448943"/>
                <a:ext cx="140047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239" name="Ink 238"/>
              <p14:cNvContentPartPr/>
              <p14:nvPr/>
            </p14:nvContentPartPr>
            <p14:xfrm>
              <a:off x="391654" y="1691583"/>
              <a:ext cx="29520" cy="57960"/>
            </p14:xfrm>
          </p:contentPart>
        </mc:Choice>
        <mc:Fallback>
          <p:pic>
            <p:nvPicPr>
              <p:cNvPr id="239" name="Ink 238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0587" y="1689409"/>
                <a:ext cx="30943" cy="62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40" name="Ink 239"/>
              <p14:cNvContentPartPr/>
              <p14:nvPr/>
            </p14:nvContentPartPr>
            <p14:xfrm>
              <a:off x="386614" y="1633623"/>
              <a:ext cx="10080" cy="12960"/>
            </p14:xfrm>
          </p:contentPart>
        </mc:Choice>
        <mc:Fallback>
          <p:pic>
            <p:nvPicPr>
              <p:cNvPr id="240" name="Ink 239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5571" y="1631031"/>
                <a:ext cx="11818" cy="16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241" name="Ink 240"/>
              <p14:cNvContentPartPr/>
              <p14:nvPr/>
            </p14:nvContentPartPr>
            <p14:xfrm>
              <a:off x="468334" y="1672503"/>
              <a:ext cx="30600" cy="50760"/>
            </p14:xfrm>
          </p:contentPart>
        </mc:Choice>
        <mc:Fallback>
          <p:pic>
            <p:nvPicPr>
              <p:cNvPr id="241" name="Ink 240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67267" y="1670358"/>
                <a:ext cx="32735" cy="55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42" name="Ink 241"/>
              <p14:cNvContentPartPr/>
              <p14:nvPr/>
            </p14:nvContentPartPr>
            <p14:xfrm>
              <a:off x="456454" y="1732263"/>
              <a:ext cx="44640" cy="12960"/>
            </p14:xfrm>
          </p:contentPart>
        </mc:Choice>
        <mc:Fallback>
          <p:pic>
            <p:nvPicPr>
              <p:cNvPr id="242" name="Ink 241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55374" y="1730161"/>
                <a:ext cx="46440" cy="17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243" name="Ink 242"/>
              <p14:cNvContentPartPr/>
              <p14:nvPr/>
            </p14:nvContentPartPr>
            <p14:xfrm>
              <a:off x="564814" y="1644423"/>
              <a:ext cx="43560" cy="106200"/>
            </p14:xfrm>
          </p:contentPart>
        </mc:Choice>
        <mc:Fallback>
          <p:pic>
            <p:nvPicPr>
              <p:cNvPr id="243" name="Ink 242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63374" y="1641903"/>
                <a:ext cx="453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44" name="Ink 243"/>
              <p14:cNvContentPartPr/>
              <p14:nvPr/>
            </p14:nvContentPartPr>
            <p14:xfrm>
              <a:off x="535294" y="1682223"/>
              <a:ext cx="62280" cy="9000"/>
            </p14:xfrm>
          </p:contentPart>
        </mc:Choice>
        <mc:Fallback>
          <p:pic>
            <p:nvPicPr>
              <p:cNvPr id="244" name="Ink 243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34208" y="1679703"/>
                <a:ext cx="63728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245" name="Ink 244"/>
              <p14:cNvContentPartPr/>
              <p14:nvPr/>
            </p14:nvContentPartPr>
            <p14:xfrm>
              <a:off x="389134" y="1826583"/>
              <a:ext cx="37080" cy="96120"/>
            </p14:xfrm>
          </p:contentPart>
        </mc:Choice>
        <mc:Fallback>
          <p:pic>
            <p:nvPicPr>
              <p:cNvPr id="245" name="Ink 244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88414" y="1824423"/>
                <a:ext cx="392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46" name="Ink 245"/>
              <p14:cNvContentPartPr/>
              <p14:nvPr/>
            </p14:nvContentPartPr>
            <p14:xfrm>
              <a:off x="407854" y="1777623"/>
              <a:ext cx="5760" cy="9720"/>
            </p14:xfrm>
          </p:contentPart>
        </mc:Choice>
        <mc:Fallback>
          <p:pic>
            <p:nvPicPr>
              <p:cNvPr id="246" name="Ink 245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06774" y="1775006"/>
                <a:ext cx="7560" cy="14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247" name="Ink 246"/>
              <p14:cNvContentPartPr/>
              <p14:nvPr/>
            </p14:nvContentPartPr>
            <p14:xfrm>
              <a:off x="467254" y="1799223"/>
              <a:ext cx="30600" cy="63360"/>
            </p14:xfrm>
          </p:contentPart>
        </mc:Choice>
        <mc:Fallback>
          <p:pic>
            <p:nvPicPr>
              <p:cNvPr id="247" name="Ink 246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66161" y="1796703"/>
                <a:ext cx="3315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48" name="Ink 247"/>
              <p14:cNvContentPartPr/>
              <p14:nvPr/>
            </p14:nvContentPartPr>
            <p14:xfrm>
              <a:off x="488134" y="1842423"/>
              <a:ext cx="41400" cy="43920"/>
            </p14:xfrm>
          </p:contentPart>
        </mc:Choice>
        <mc:Fallback>
          <p:pic>
            <p:nvPicPr>
              <p:cNvPr id="248" name="Ink 247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7054" y="1840245"/>
                <a:ext cx="43560" cy="48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249" name="Ink 248"/>
              <p14:cNvContentPartPr/>
              <p14:nvPr/>
            </p14:nvContentPartPr>
            <p14:xfrm>
              <a:off x="570214" y="1786983"/>
              <a:ext cx="27000" cy="95400"/>
            </p14:xfrm>
          </p:contentPart>
        </mc:Choice>
        <mc:Fallback>
          <p:pic>
            <p:nvPicPr>
              <p:cNvPr id="249" name="Ink 248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8755" y="1784463"/>
                <a:ext cx="28824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50" name="Ink 249"/>
              <p14:cNvContentPartPr/>
              <p14:nvPr/>
            </p14:nvContentPartPr>
            <p14:xfrm>
              <a:off x="549694" y="1815783"/>
              <a:ext cx="54000" cy="5040"/>
            </p14:xfrm>
          </p:contentPart>
        </mc:Choice>
        <mc:Fallback>
          <p:pic>
            <p:nvPicPr>
              <p:cNvPr id="250" name="Ink 249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48621" y="1813263"/>
                <a:ext cx="55430" cy="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251" name="Ink 250"/>
              <p14:cNvContentPartPr/>
              <p14:nvPr/>
            </p14:nvContentPartPr>
            <p14:xfrm>
              <a:off x="633574" y="1842783"/>
              <a:ext cx="33120" cy="12240"/>
            </p14:xfrm>
          </p:contentPart>
        </mc:Choice>
        <mc:Fallback>
          <p:pic>
            <p:nvPicPr>
              <p:cNvPr id="251" name="Ink 250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32506" y="1841703"/>
                <a:ext cx="34545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52" name="Ink 251"/>
              <p14:cNvContentPartPr/>
              <p14:nvPr/>
            </p14:nvContentPartPr>
            <p14:xfrm>
              <a:off x="649414" y="1814703"/>
              <a:ext cx="11520" cy="65520"/>
            </p14:xfrm>
          </p:contentPart>
        </mc:Choice>
        <mc:Fallback>
          <p:pic>
            <p:nvPicPr>
              <p:cNvPr id="252" name="Ink 251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48334" y="1812903"/>
                <a:ext cx="136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253" name="Ink 252"/>
              <p14:cNvContentPartPr/>
              <p14:nvPr/>
            </p14:nvContentPartPr>
            <p14:xfrm>
              <a:off x="708814" y="1813263"/>
              <a:ext cx="4320" cy="90000"/>
            </p14:xfrm>
          </p:contentPart>
        </mc:Choice>
        <mc:Fallback>
          <p:pic>
            <p:nvPicPr>
              <p:cNvPr id="253" name="Ink 252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07374" y="1811103"/>
                <a:ext cx="68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54" name="Ink 253"/>
              <p14:cNvContentPartPr/>
              <p14:nvPr/>
            </p14:nvContentPartPr>
            <p14:xfrm>
              <a:off x="676054" y="1502223"/>
              <a:ext cx="59040" cy="69480"/>
            </p14:xfrm>
          </p:contentPart>
        </mc:Choice>
        <mc:Fallback>
          <p:pic>
            <p:nvPicPr>
              <p:cNvPr id="254" name="Ink 253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74974" y="1500063"/>
                <a:ext cx="612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255" name="Ink 254"/>
              <p14:cNvContentPartPr/>
              <p14:nvPr/>
            </p14:nvContentPartPr>
            <p14:xfrm>
              <a:off x="674974" y="1501503"/>
              <a:ext cx="52920" cy="95760"/>
            </p14:xfrm>
          </p:contentPart>
        </mc:Choice>
        <mc:Fallback>
          <p:pic>
            <p:nvPicPr>
              <p:cNvPr id="255" name="Ink 254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3894" y="1499343"/>
                <a:ext cx="550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3136" name="Ink 3135"/>
              <p14:cNvContentPartPr/>
              <p14:nvPr/>
            </p14:nvContentPartPr>
            <p14:xfrm>
              <a:off x="755614" y="1577463"/>
              <a:ext cx="10800" cy="33120"/>
            </p14:xfrm>
          </p:contentPart>
        </mc:Choice>
        <mc:Fallback>
          <p:pic>
            <p:nvPicPr>
              <p:cNvPr id="3136" name="Ink 3135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54534" y="1575682"/>
                <a:ext cx="12240" cy="37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3137" name="Ink 3136"/>
              <p14:cNvContentPartPr/>
              <p14:nvPr/>
            </p14:nvContentPartPr>
            <p14:xfrm>
              <a:off x="771454" y="1531023"/>
              <a:ext cx="5040" cy="11520"/>
            </p14:xfrm>
          </p:contentPart>
        </mc:Choice>
        <mc:Fallback>
          <p:pic>
            <p:nvPicPr>
              <p:cNvPr id="3137" name="Ink 3136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70374" y="1528863"/>
                <a:ext cx="72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3138" name="Ink 3137"/>
              <p14:cNvContentPartPr/>
              <p14:nvPr/>
            </p14:nvContentPartPr>
            <p14:xfrm>
              <a:off x="775054" y="1591143"/>
              <a:ext cx="35640" cy="136800"/>
            </p14:xfrm>
          </p:contentPart>
        </mc:Choice>
        <mc:Fallback>
          <p:pic>
            <p:nvPicPr>
              <p:cNvPr id="3138" name="Ink 3137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73974" y="1588989"/>
                <a:ext cx="38160" cy="141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3139" name="Ink 3138"/>
              <p14:cNvContentPartPr/>
              <p14:nvPr/>
            </p14:nvContentPartPr>
            <p14:xfrm>
              <a:off x="811774" y="1550103"/>
              <a:ext cx="4320" cy="11520"/>
            </p14:xfrm>
          </p:contentPart>
        </mc:Choice>
        <mc:Fallback>
          <p:pic>
            <p:nvPicPr>
              <p:cNvPr id="3139" name="Ink 3138"/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10694" y="1547659"/>
                <a:ext cx="6480" cy="15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3140" name="Ink 3139"/>
              <p14:cNvContentPartPr/>
              <p14:nvPr/>
            </p14:nvContentPartPr>
            <p14:xfrm>
              <a:off x="890254" y="1464063"/>
              <a:ext cx="58680" cy="87120"/>
            </p14:xfrm>
          </p:contentPart>
        </mc:Choice>
        <mc:Fallback>
          <p:pic>
            <p:nvPicPr>
              <p:cNvPr id="3140" name="Ink 3139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88805" y="1461543"/>
                <a:ext cx="61216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3141" name="Ink 3140"/>
              <p14:cNvContentPartPr/>
              <p14:nvPr/>
            </p14:nvContentPartPr>
            <p14:xfrm>
              <a:off x="874774" y="1559463"/>
              <a:ext cx="64800" cy="20160"/>
            </p14:xfrm>
          </p:contentPart>
        </mc:Choice>
        <mc:Fallback>
          <p:pic>
            <p:nvPicPr>
              <p:cNvPr id="3141" name="Ink 3140"/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73688" y="1557303"/>
                <a:ext cx="66248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3142" name="Ink 3141"/>
              <p14:cNvContentPartPr/>
              <p14:nvPr/>
            </p14:nvContentPartPr>
            <p14:xfrm>
              <a:off x="985294" y="1437063"/>
              <a:ext cx="78120" cy="156600"/>
            </p14:xfrm>
          </p:contentPart>
        </mc:Choice>
        <mc:Fallback>
          <p:pic>
            <p:nvPicPr>
              <p:cNvPr id="3142" name="Ink 3141"/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84577" y="1434543"/>
                <a:ext cx="79912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3145" name="Ink 3144"/>
              <p14:cNvContentPartPr/>
              <p14:nvPr/>
            </p14:nvContentPartPr>
            <p14:xfrm>
              <a:off x="162261" y="1967163"/>
              <a:ext cx="77040" cy="101160"/>
            </p14:xfrm>
          </p:contentPart>
        </mc:Choice>
        <mc:Fallback>
          <p:pic>
            <p:nvPicPr>
              <p:cNvPr id="3145" name="Ink 3144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61181" y="1965003"/>
                <a:ext cx="7848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3146" name="Ink 3145"/>
              <p14:cNvContentPartPr/>
              <p14:nvPr/>
            </p14:nvContentPartPr>
            <p14:xfrm>
              <a:off x="170181" y="1974723"/>
              <a:ext cx="73800" cy="114480"/>
            </p14:xfrm>
          </p:contentPart>
        </mc:Choice>
        <mc:Fallback>
          <p:pic>
            <p:nvPicPr>
              <p:cNvPr id="3146" name="Ink 3145"/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69101" y="1972203"/>
                <a:ext cx="759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3147" name="Ink 3146"/>
              <p14:cNvContentPartPr/>
              <p14:nvPr/>
            </p14:nvContentPartPr>
            <p14:xfrm>
              <a:off x="295101" y="2052843"/>
              <a:ext cx="11520" cy="39960"/>
            </p14:xfrm>
          </p:contentPart>
        </mc:Choice>
        <mc:Fallback>
          <p:pic>
            <p:nvPicPr>
              <p:cNvPr id="3147" name="Ink 3146"/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93615" y="2050683"/>
                <a:ext cx="13378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3148" name="Ink 3147"/>
              <p14:cNvContentPartPr/>
              <p14:nvPr/>
            </p14:nvContentPartPr>
            <p14:xfrm>
              <a:off x="304821" y="2024403"/>
              <a:ext cx="12240" cy="10800"/>
            </p14:xfrm>
          </p:contentPart>
        </mc:Choice>
        <mc:Fallback>
          <p:pic>
            <p:nvPicPr>
              <p:cNvPr id="3148" name="Ink 3147"/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03741" y="2021796"/>
                <a:ext cx="13680" cy="14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3149" name="Ink 3148"/>
              <p14:cNvContentPartPr/>
              <p14:nvPr/>
            </p14:nvContentPartPr>
            <p14:xfrm>
              <a:off x="333981" y="2089563"/>
              <a:ext cx="30240" cy="108720"/>
            </p14:xfrm>
          </p:contentPart>
        </mc:Choice>
        <mc:Fallback>
          <p:pic>
            <p:nvPicPr>
              <p:cNvPr id="3149" name="Ink 3148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33252" y="2087763"/>
                <a:ext cx="32426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3150" name="Ink 3149"/>
              <p14:cNvContentPartPr/>
              <p14:nvPr/>
            </p14:nvContentPartPr>
            <p14:xfrm>
              <a:off x="372861" y="2039163"/>
              <a:ext cx="6480" cy="11520"/>
            </p14:xfrm>
          </p:contentPart>
        </mc:Choice>
        <mc:Fallback>
          <p:pic>
            <p:nvPicPr>
              <p:cNvPr id="3150" name="Ink 3149"/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72141" y="2036643"/>
                <a:ext cx="864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3151" name="Ink 3150"/>
              <p14:cNvContentPartPr/>
              <p14:nvPr/>
            </p14:nvContentPartPr>
            <p14:xfrm>
              <a:off x="469341" y="1978683"/>
              <a:ext cx="83880" cy="90360"/>
            </p14:xfrm>
          </p:contentPart>
        </mc:Choice>
        <mc:Fallback>
          <p:pic>
            <p:nvPicPr>
              <p:cNvPr id="3151" name="Ink 3150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68266" y="1976163"/>
                <a:ext cx="85314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3152" name="Ink 3151"/>
              <p14:cNvContentPartPr/>
              <p14:nvPr/>
            </p14:nvContentPartPr>
            <p14:xfrm>
              <a:off x="460701" y="2026923"/>
              <a:ext cx="92880" cy="13680"/>
            </p14:xfrm>
          </p:contentPart>
        </mc:Choice>
        <mc:Fallback>
          <p:pic>
            <p:nvPicPr>
              <p:cNvPr id="3152" name="Ink 3151"/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59617" y="2025843"/>
                <a:ext cx="94687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3153" name="Ink 3152"/>
              <p14:cNvContentPartPr/>
              <p14:nvPr/>
            </p14:nvContentPartPr>
            <p14:xfrm>
              <a:off x="629901" y="1943763"/>
              <a:ext cx="122760" cy="130680"/>
            </p14:xfrm>
          </p:contentPart>
        </mc:Choice>
        <mc:Fallback>
          <p:pic>
            <p:nvPicPr>
              <p:cNvPr id="3153" name="Ink 3152"/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628461" y="1941243"/>
                <a:ext cx="1245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3154" name="Ink 3153"/>
              <p14:cNvContentPartPr/>
              <p14:nvPr/>
            </p14:nvContentPartPr>
            <p14:xfrm>
              <a:off x="690381" y="1954563"/>
              <a:ext cx="96480" cy="118080"/>
            </p14:xfrm>
          </p:contentPart>
        </mc:Choice>
        <mc:Fallback>
          <p:pic>
            <p:nvPicPr>
              <p:cNvPr id="3154" name="Ink 3153"/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689305" y="1952035"/>
                <a:ext cx="98632" cy="123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3155" name="Ink 3154"/>
              <p14:cNvContentPartPr/>
              <p14:nvPr/>
            </p14:nvContentPartPr>
            <p14:xfrm>
              <a:off x="796221" y="2031603"/>
              <a:ext cx="3960" cy="58680"/>
            </p14:xfrm>
          </p:contentPart>
        </mc:Choice>
        <mc:Fallback>
          <p:pic>
            <p:nvPicPr>
              <p:cNvPr id="3155" name="Ink 3154"/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795141" y="2029443"/>
                <a:ext cx="64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3156" name="Ink 3155"/>
              <p14:cNvContentPartPr/>
              <p14:nvPr/>
            </p14:nvContentPartPr>
            <p14:xfrm>
              <a:off x="776781" y="2057163"/>
              <a:ext cx="87840" cy="18000"/>
            </p14:xfrm>
          </p:contentPart>
        </mc:Choice>
        <mc:Fallback>
          <p:pic>
            <p:nvPicPr>
              <p:cNvPr id="3156" name="Ink 3155"/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775701" y="2056443"/>
                <a:ext cx="892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3220" name="Ink 3219"/>
              <p14:cNvContentPartPr/>
              <p14:nvPr/>
            </p14:nvContentPartPr>
            <p14:xfrm>
              <a:off x="3500160" y="3466092"/>
              <a:ext cx="360" cy="360"/>
            </p14:xfrm>
          </p:contentPart>
        </mc:Choice>
        <mc:Fallback xmlns="">
          <p:pic>
            <p:nvPicPr>
              <p:cNvPr id="3220" name="Ink 3219"/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3499440" y="3464652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230" name="Ink 3229"/>
              <p14:cNvContentPartPr/>
              <p14:nvPr/>
            </p14:nvContentPartPr>
            <p14:xfrm>
              <a:off x="3525720" y="2810532"/>
              <a:ext cx="78120" cy="99000"/>
            </p14:xfrm>
          </p:contentPart>
        </mc:Choice>
        <mc:Fallback xmlns="">
          <p:pic>
            <p:nvPicPr>
              <p:cNvPr id="3230" name="Ink 3229"/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3524280" y="2808012"/>
                <a:ext cx="795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3231" name="Ink 3230"/>
              <p14:cNvContentPartPr/>
              <p14:nvPr/>
            </p14:nvContentPartPr>
            <p14:xfrm>
              <a:off x="3629760" y="2822052"/>
              <a:ext cx="68400" cy="91440"/>
            </p14:xfrm>
          </p:contentPart>
        </mc:Choice>
        <mc:Fallback xmlns="">
          <p:pic>
            <p:nvPicPr>
              <p:cNvPr id="3231" name="Ink 3230"/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628680" y="2819172"/>
                <a:ext cx="7092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179" name="Ink 178"/>
              <p14:cNvContentPartPr/>
              <p14:nvPr/>
            </p14:nvContentPartPr>
            <p14:xfrm>
              <a:off x="171431" y="886818"/>
              <a:ext cx="160920" cy="125640"/>
            </p14:xfrm>
          </p:contentPart>
        </mc:Choice>
        <mc:Fallback>
          <p:pic>
            <p:nvPicPr>
              <p:cNvPr id="179" name="Ink 178"/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169988" y="884664"/>
                <a:ext cx="162724" cy="130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180" name="Ink 179"/>
              <p14:cNvContentPartPr/>
              <p14:nvPr/>
            </p14:nvContentPartPr>
            <p14:xfrm>
              <a:off x="370151" y="954498"/>
              <a:ext cx="7200" cy="33840"/>
            </p14:xfrm>
          </p:contentPart>
        </mc:Choice>
        <mc:Fallback>
          <p:pic>
            <p:nvPicPr>
              <p:cNvPr id="180" name="Ink 179"/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368711" y="952005"/>
                <a:ext cx="9720" cy="38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181" name="Ink 180"/>
              <p14:cNvContentPartPr/>
              <p14:nvPr/>
            </p14:nvContentPartPr>
            <p14:xfrm>
              <a:off x="375551" y="915258"/>
              <a:ext cx="9360" cy="8280"/>
            </p14:xfrm>
          </p:contentPart>
        </mc:Choice>
        <mc:Fallback>
          <p:pic>
            <p:nvPicPr>
              <p:cNvPr id="181" name="Ink 180"/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374858" y="912738"/>
                <a:ext cx="10747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182" name="Ink 181"/>
              <p14:cNvContentPartPr/>
              <p14:nvPr/>
            </p14:nvContentPartPr>
            <p14:xfrm>
              <a:off x="412631" y="921018"/>
              <a:ext cx="69840" cy="79560"/>
            </p14:xfrm>
          </p:contentPart>
        </mc:Choice>
        <mc:Fallback>
          <p:pic>
            <p:nvPicPr>
              <p:cNvPr id="182" name="Ink 181"/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411551" y="918509"/>
                <a:ext cx="72360" cy="84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4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2" name="Picture 40" descr="https://encrypted-tbn2.gstatic.com/images?q=tbn:ANd9GcQw--jo6iZO_oleyZ76JL9QYNpOz-UnImVpcwKXV7DH7n2SiZe4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4431" y="270945"/>
            <a:ext cx="455266" cy="4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Cargo Transport</a:t>
            </a:r>
            <a:endParaRPr lang="en-US" dirty="0"/>
          </a:p>
        </p:txBody>
      </p:sp>
      <p:pic>
        <p:nvPicPr>
          <p:cNvPr id="3074" name="Picture 2" descr="C:\Users\victo_000\AppData\Local\Microsoft\Windows\Temporary Internet Files\Content.IE5\Y0PT6DAN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3850" y="335530"/>
            <a:ext cx="566643" cy="2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0" descr="https://encrypted-tbn2.gstatic.com/images?q=tbn:ANd9GcQw--jo6iZO_oleyZ76JL9QYNpOz-UnImVpcwKXV7DH7n2SiZe4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06155" y="423345"/>
            <a:ext cx="455266" cy="4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0" descr="https://encrypted-tbn2.gstatic.com/images?q=tbn:ANd9GcQw--jo6iZO_oleyZ76JL9QYNpOz-UnImVpcwKXV7DH7n2SiZe4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00170" y="423345"/>
            <a:ext cx="455266" cy="4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0" descr="https://encrypted-tbn2.gstatic.com/images?q=tbn:ANd9GcQw--jo6iZO_oleyZ76JL9QYNpOz-UnImVpcwKXV7DH7n2SiZe4W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75529" y="963257"/>
            <a:ext cx="455266" cy="4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05379" y="563163"/>
              <a:ext cx="4168800" cy="855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299" y="560643"/>
                <a:ext cx="4171320" cy="8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/>
              <p14:cNvContentPartPr/>
              <p14:nvPr/>
            </p14:nvContentPartPr>
            <p14:xfrm>
              <a:off x="997739" y="583971"/>
              <a:ext cx="747360" cy="1382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6659" y="581451"/>
                <a:ext cx="7495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/>
              <p14:cNvContentPartPr/>
              <p14:nvPr/>
            </p14:nvContentPartPr>
            <p14:xfrm>
              <a:off x="1972259" y="474891"/>
              <a:ext cx="1036080" cy="17532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0819" y="472371"/>
                <a:ext cx="10386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k 42"/>
              <p14:cNvContentPartPr/>
              <p14:nvPr/>
            </p14:nvContentPartPr>
            <p14:xfrm>
              <a:off x="3228659" y="725091"/>
              <a:ext cx="784800" cy="4273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7579" y="722931"/>
                <a:ext cx="7873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/>
              <p14:cNvContentPartPr/>
              <p14:nvPr/>
            </p14:nvContentPartPr>
            <p14:xfrm>
              <a:off x="334569" y="300315"/>
              <a:ext cx="100440" cy="18648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3489" y="297795"/>
                <a:ext cx="1029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Ink 48"/>
              <p14:cNvContentPartPr/>
              <p14:nvPr/>
            </p14:nvContentPartPr>
            <p14:xfrm>
              <a:off x="1674668" y="325854"/>
              <a:ext cx="159120" cy="1598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73228" y="323334"/>
                <a:ext cx="1609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/>
              <p14:cNvContentPartPr/>
              <p14:nvPr/>
            </p14:nvContentPartPr>
            <p14:xfrm>
              <a:off x="3287844" y="512712"/>
              <a:ext cx="105840" cy="1638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86764" y="510192"/>
                <a:ext cx="1083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Ink 50"/>
              <p14:cNvContentPartPr/>
              <p14:nvPr/>
            </p14:nvContentPartPr>
            <p14:xfrm>
              <a:off x="4043250" y="764691"/>
              <a:ext cx="123840" cy="18720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1810" y="762171"/>
                <a:ext cx="1267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81" name="Ink 3080"/>
              <p14:cNvContentPartPr/>
              <p14:nvPr/>
            </p14:nvContentPartPr>
            <p14:xfrm>
              <a:off x="2229381" y="3471963"/>
              <a:ext cx="360" cy="360"/>
            </p14:xfrm>
          </p:contentPart>
        </mc:Choice>
        <mc:Fallback xmlns="">
          <p:pic>
            <p:nvPicPr>
              <p:cNvPr id="3081" name="Ink 308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28661" y="3470163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/>
              <p14:cNvContentPartPr/>
              <p14:nvPr/>
            </p14:nvContentPartPr>
            <p14:xfrm>
              <a:off x="2780370" y="2824373"/>
              <a:ext cx="360" cy="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9650" y="2822933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/>
              <p14:cNvContentPartPr/>
              <p14:nvPr/>
            </p14:nvContentPartPr>
            <p14:xfrm>
              <a:off x="3667770" y="2709893"/>
              <a:ext cx="360" cy="3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67050" y="2708093"/>
                <a:ext cx="1800" cy="36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Oval 62"/>
          <p:cNvSpPr/>
          <p:nvPr/>
        </p:nvSpPr>
        <p:spPr>
          <a:xfrm>
            <a:off x="722699" y="2494350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967152" y="2499959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099526" y="2495724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177837" y="2494349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63" idx="6"/>
            <a:endCxn id="64" idx="2"/>
          </p:cNvCxnSpPr>
          <p:nvPr/>
        </p:nvCxnSpPr>
        <p:spPr>
          <a:xfrm>
            <a:off x="898728" y="2582365"/>
            <a:ext cx="1068424" cy="56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4" idx="6"/>
            <a:endCxn id="65" idx="2"/>
          </p:cNvCxnSpPr>
          <p:nvPr/>
        </p:nvCxnSpPr>
        <p:spPr>
          <a:xfrm flipV="1">
            <a:off x="2143181" y="2583739"/>
            <a:ext cx="956345" cy="42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6"/>
            <a:endCxn id="66" idx="2"/>
          </p:cNvCxnSpPr>
          <p:nvPr/>
        </p:nvCxnSpPr>
        <p:spPr>
          <a:xfrm flipV="1">
            <a:off x="3275555" y="2582364"/>
            <a:ext cx="902282" cy="13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4"/>
              <p14:cNvContentPartPr/>
              <p14:nvPr/>
            </p14:nvContentPartPr>
            <p14:xfrm>
              <a:off x="458370" y="2703773"/>
              <a:ext cx="122400" cy="1944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7290" y="2701973"/>
                <a:ext cx="1249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5"/>
              <p14:cNvContentPartPr/>
              <p14:nvPr/>
            </p14:nvContentPartPr>
            <p14:xfrm>
              <a:off x="630810" y="2683613"/>
              <a:ext cx="99360" cy="9000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9730" y="2681093"/>
                <a:ext cx="1018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/>
              <p14:cNvContentPartPr/>
              <p14:nvPr/>
            </p14:nvContentPartPr>
            <p14:xfrm>
              <a:off x="1804410" y="2800973"/>
              <a:ext cx="96120" cy="468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02970" y="2798453"/>
                <a:ext cx="9900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0" name="Ink 79"/>
              <p14:cNvContentPartPr/>
              <p14:nvPr/>
            </p14:nvContentPartPr>
            <p14:xfrm>
              <a:off x="2083770" y="2811053"/>
              <a:ext cx="9720" cy="6948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82690" y="2808893"/>
                <a:ext cx="111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1" name="Ink 80"/>
              <p14:cNvContentPartPr/>
              <p14:nvPr/>
            </p14:nvContentPartPr>
            <p14:xfrm>
              <a:off x="2134170" y="2805293"/>
              <a:ext cx="73440" cy="8172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32730" y="2802773"/>
                <a:ext cx="748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2" name="Ink 81"/>
              <p14:cNvContentPartPr/>
              <p14:nvPr/>
            </p14:nvContentPartPr>
            <p14:xfrm>
              <a:off x="2962170" y="2799173"/>
              <a:ext cx="73080" cy="504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61090" y="2796653"/>
                <a:ext cx="7452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5" name="Ink 84"/>
              <p14:cNvContentPartPr/>
              <p14:nvPr/>
            </p14:nvContentPartPr>
            <p14:xfrm>
              <a:off x="3178170" y="2799173"/>
              <a:ext cx="15840" cy="8748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77090" y="2797013"/>
                <a:ext cx="180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6" name="Ink 85"/>
              <p14:cNvContentPartPr/>
              <p14:nvPr/>
            </p14:nvContentPartPr>
            <p14:xfrm>
              <a:off x="3209130" y="2808533"/>
              <a:ext cx="70200" cy="9036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08770" y="2805653"/>
                <a:ext cx="716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7" name="Ink 86"/>
              <p14:cNvContentPartPr/>
              <p14:nvPr/>
            </p14:nvContentPartPr>
            <p14:xfrm>
              <a:off x="3318570" y="2795573"/>
              <a:ext cx="72000" cy="360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17490" y="2793773"/>
                <a:ext cx="7416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2" name="Ink 91"/>
              <p14:cNvContentPartPr/>
              <p14:nvPr/>
            </p14:nvContentPartPr>
            <p14:xfrm>
              <a:off x="4202010" y="2799533"/>
              <a:ext cx="360" cy="3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01650" y="2798813"/>
                <a:ext cx="1440" cy="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3" name="Ink 92"/>
              <p14:cNvContentPartPr/>
              <p14:nvPr/>
            </p14:nvContentPartPr>
            <p14:xfrm>
              <a:off x="3899250" y="2806733"/>
              <a:ext cx="97920" cy="1620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97810" y="2806373"/>
                <a:ext cx="997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6" name="Ink 95"/>
              <p14:cNvContentPartPr/>
              <p14:nvPr/>
            </p14:nvContentPartPr>
            <p14:xfrm>
              <a:off x="4116330" y="2818253"/>
              <a:ext cx="9720" cy="7416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14890" y="2815733"/>
                <a:ext cx="122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7" name="Ink 96"/>
              <p14:cNvContentPartPr/>
              <p14:nvPr/>
            </p14:nvContentPartPr>
            <p14:xfrm>
              <a:off x="4167810" y="2819693"/>
              <a:ext cx="47520" cy="8748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66370" y="2817533"/>
                <a:ext cx="504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8" name="Ink 97"/>
              <p14:cNvContentPartPr/>
              <p14:nvPr/>
            </p14:nvContentPartPr>
            <p14:xfrm>
              <a:off x="4241970" y="2793053"/>
              <a:ext cx="57960" cy="432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40530" y="2791613"/>
                <a:ext cx="6048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2" name="Ink 101"/>
              <p14:cNvContentPartPr/>
              <p14:nvPr/>
            </p14:nvContentPartPr>
            <p14:xfrm>
              <a:off x="4452570" y="2811053"/>
              <a:ext cx="57240" cy="9864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51130" y="2808533"/>
                <a:ext cx="597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3" name="Ink 102"/>
              <p14:cNvContentPartPr/>
              <p14:nvPr/>
            </p14:nvContentPartPr>
            <p14:xfrm>
              <a:off x="4048479" y="2978195"/>
              <a:ext cx="73800" cy="828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47399" y="2976755"/>
                <a:ext cx="756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6" name="Ink 105"/>
              <p14:cNvContentPartPr/>
              <p14:nvPr/>
            </p14:nvContentPartPr>
            <p14:xfrm>
              <a:off x="4297456" y="2992576"/>
              <a:ext cx="46800" cy="8460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96376" y="2990056"/>
                <a:ext cx="489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7" name="Ink 106"/>
              <p14:cNvContentPartPr/>
              <p14:nvPr/>
            </p14:nvContentPartPr>
            <p14:xfrm>
              <a:off x="4387456" y="2979976"/>
              <a:ext cx="57600" cy="6768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86376" y="2977456"/>
                <a:ext cx="590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8" name="Ink 107"/>
              <p14:cNvContentPartPr/>
              <p14:nvPr/>
            </p14:nvContentPartPr>
            <p14:xfrm>
              <a:off x="4427416" y="2994016"/>
              <a:ext cx="29520" cy="957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426336" y="2991496"/>
                <a:ext cx="31680" cy="10008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Oval 112"/>
          <p:cNvSpPr/>
          <p:nvPr/>
        </p:nvSpPr>
        <p:spPr>
          <a:xfrm>
            <a:off x="1308282" y="2242943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482963" y="2280631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3637770" y="2242943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608233" y="1699350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3191315" y="1699350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420727" y="1277424"/>
            <a:ext cx="176029" cy="176029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/>
          <p:cNvCxnSpPr>
            <a:stCxn id="113" idx="3"/>
            <a:endCxn id="63" idx="7"/>
          </p:cNvCxnSpPr>
          <p:nvPr/>
        </p:nvCxnSpPr>
        <p:spPr>
          <a:xfrm flipH="1">
            <a:off x="872949" y="2393193"/>
            <a:ext cx="461112" cy="1269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6" idx="3"/>
            <a:endCxn id="63" idx="0"/>
          </p:cNvCxnSpPr>
          <p:nvPr/>
        </p:nvCxnSpPr>
        <p:spPr>
          <a:xfrm flipH="1">
            <a:off x="810714" y="1849600"/>
            <a:ext cx="823298" cy="644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6" idx="5"/>
            <a:endCxn id="65" idx="0"/>
          </p:cNvCxnSpPr>
          <p:nvPr/>
        </p:nvCxnSpPr>
        <p:spPr>
          <a:xfrm>
            <a:off x="1758483" y="1849600"/>
            <a:ext cx="1429058" cy="6461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3" idx="5"/>
            <a:endCxn id="64" idx="1"/>
          </p:cNvCxnSpPr>
          <p:nvPr/>
        </p:nvCxnSpPr>
        <p:spPr>
          <a:xfrm>
            <a:off x="1458532" y="2393193"/>
            <a:ext cx="534399" cy="1325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4" idx="3"/>
            <a:endCxn id="64" idx="7"/>
          </p:cNvCxnSpPr>
          <p:nvPr/>
        </p:nvCxnSpPr>
        <p:spPr>
          <a:xfrm flipH="1">
            <a:off x="2117402" y="2430881"/>
            <a:ext cx="391340" cy="948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14" idx="5"/>
            <a:endCxn id="65" idx="1"/>
          </p:cNvCxnSpPr>
          <p:nvPr/>
        </p:nvCxnSpPr>
        <p:spPr>
          <a:xfrm>
            <a:off x="2633213" y="2430881"/>
            <a:ext cx="492092" cy="906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15" idx="3"/>
            <a:endCxn id="65" idx="7"/>
          </p:cNvCxnSpPr>
          <p:nvPr/>
        </p:nvCxnSpPr>
        <p:spPr>
          <a:xfrm flipH="1">
            <a:off x="3249776" y="2393193"/>
            <a:ext cx="413773" cy="1283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5" idx="5"/>
            <a:endCxn id="66" idx="1"/>
          </p:cNvCxnSpPr>
          <p:nvPr/>
        </p:nvCxnSpPr>
        <p:spPr>
          <a:xfrm>
            <a:off x="3788020" y="2393193"/>
            <a:ext cx="415596" cy="1269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17" idx="3"/>
            <a:endCxn id="64" idx="0"/>
          </p:cNvCxnSpPr>
          <p:nvPr/>
        </p:nvCxnSpPr>
        <p:spPr>
          <a:xfrm flipH="1">
            <a:off x="2055167" y="1849600"/>
            <a:ext cx="1161927" cy="6503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17" idx="5"/>
            <a:endCxn id="66" idx="0"/>
          </p:cNvCxnSpPr>
          <p:nvPr/>
        </p:nvCxnSpPr>
        <p:spPr>
          <a:xfrm>
            <a:off x="3341565" y="1849600"/>
            <a:ext cx="924287" cy="6447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reeform 169"/>
          <p:cNvSpPr/>
          <p:nvPr/>
        </p:nvSpPr>
        <p:spPr>
          <a:xfrm>
            <a:off x="805544" y="1365437"/>
            <a:ext cx="1615184" cy="1118863"/>
          </a:xfrm>
          <a:custGeom>
            <a:avLst/>
            <a:gdLst>
              <a:gd name="connsiteX0" fmla="*/ 1435455 w 1435455"/>
              <a:gd name="connsiteY0" fmla="*/ 0 h 1471213"/>
              <a:gd name="connsiteX1" fmla="*/ 434212 w 1435455"/>
              <a:gd name="connsiteY1" fmla="*/ 464863 h 1471213"/>
              <a:gd name="connsiteX2" fmla="*/ 0 w 1435455"/>
              <a:gd name="connsiteY2" fmla="*/ 1471213 h 147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455" h="1471213">
                <a:moveTo>
                  <a:pt x="1435455" y="0"/>
                </a:moveTo>
                <a:cubicBezTo>
                  <a:pt x="1054454" y="109830"/>
                  <a:pt x="673454" y="219661"/>
                  <a:pt x="434212" y="464863"/>
                </a:cubicBezTo>
                <a:cubicBezTo>
                  <a:pt x="194969" y="710065"/>
                  <a:pt x="97484" y="1090639"/>
                  <a:pt x="0" y="147121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4"/>
          <p:cNvSpPr/>
          <p:nvPr/>
        </p:nvSpPr>
        <p:spPr>
          <a:xfrm flipH="1">
            <a:off x="2596756" y="1365436"/>
            <a:ext cx="1661122" cy="1118863"/>
          </a:xfrm>
          <a:custGeom>
            <a:avLst/>
            <a:gdLst>
              <a:gd name="connsiteX0" fmla="*/ 1435455 w 1435455"/>
              <a:gd name="connsiteY0" fmla="*/ 0 h 1471213"/>
              <a:gd name="connsiteX1" fmla="*/ 434212 w 1435455"/>
              <a:gd name="connsiteY1" fmla="*/ 464863 h 1471213"/>
              <a:gd name="connsiteX2" fmla="*/ 0 w 1435455"/>
              <a:gd name="connsiteY2" fmla="*/ 1471213 h 147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455" h="1471213">
                <a:moveTo>
                  <a:pt x="1435455" y="0"/>
                </a:moveTo>
                <a:cubicBezTo>
                  <a:pt x="1054454" y="109830"/>
                  <a:pt x="673454" y="219661"/>
                  <a:pt x="434212" y="464863"/>
                </a:cubicBezTo>
                <a:cubicBezTo>
                  <a:pt x="194969" y="710065"/>
                  <a:pt x="97484" y="1090639"/>
                  <a:pt x="0" y="147121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0" name="Group 3079"/>
          <p:cNvGrpSpPr/>
          <p:nvPr/>
        </p:nvGrpSpPr>
        <p:grpSpPr>
          <a:xfrm>
            <a:off x="1074343" y="2682432"/>
            <a:ext cx="217644" cy="86400"/>
            <a:chOff x="1035057" y="3069041"/>
            <a:chExt cx="217644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077" name="Ink 3076"/>
                <p14:cNvContentPartPr/>
                <p14:nvPr/>
              </p14:nvContentPartPr>
              <p14:xfrm>
                <a:off x="1035057" y="3069041"/>
                <a:ext cx="105120" cy="86400"/>
              </p14:xfrm>
            </p:contentPart>
          </mc:Choice>
          <mc:Fallback xmlns="">
            <p:pic>
              <p:nvPicPr>
                <p:cNvPr id="3077" name="Ink 3076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3617" y="3066881"/>
                  <a:ext cx="1069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078" name="Ink 3077"/>
                <p14:cNvContentPartPr/>
                <p14:nvPr/>
              </p14:nvContentPartPr>
              <p14:xfrm>
                <a:off x="1177461" y="3103323"/>
                <a:ext cx="69120" cy="3960"/>
              </p14:xfrm>
            </p:contentPart>
          </mc:Choice>
          <mc:Fallback xmlns="">
            <p:pic>
              <p:nvPicPr>
                <p:cNvPr id="3078" name="Ink 3077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76381" y="3100803"/>
                  <a:ext cx="71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79" name="Ink 3078"/>
                <p14:cNvContentPartPr/>
                <p14:nvPr/>
              </p14:nvContentPartPr>
              <p14:xfrm>
                <a:off x="1181781" y="3131043"/>
                <a:ext cx="70920" cy="10080"/>
              </p14:xfrm>
            </p:contentPart>
          </mc:Choice>
          <mc:Fallback xmlns="">
            <p:pic>
              <p:nvPicPr>
                <p:cNvPr id="3079" name="Ink 3078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80341" y="3129963"/>
                  <a:ext cx="73080" cy="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/>
          <p:cNvGrpSpPr/>
          <p:nvPr/>
        </p:nvGrpSpPr>
        <p:grpSpPr>
          <a:xfrm>
            <a:off x="2378882" y="2667229"/>
            <a:ext cx="217644" cy="86400"/>
            <a:chOff x="1035057" y="3069041"/>
            <a:chExt cx="217644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05" name="Ink 204"/>
                <p14:cNvContentPartPr/>
                <p14:nvPr/>
              </p14:nvContentPartPr>
              <p14:xfrm>
                <a:off x="1035057" y="3069041"/>
                <a:ext cx="105120" cy="86400"/>
              </p14:xfrm>
            </p:contentPart>
          </mc:Choice>
          <mc:Fallback xmlns="">
            <p:pic>
              <p:nvPicPr>
                <p:cNvPr id="205" name="Ink 204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3617" y="3066881"/>
                  <a:ext cx="1069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06" name="Ink 205"/>
                <p14:cNvContentPartPr/>
                <p14:nvPr/>
              </p14:nvContentPartPr>
              <p14:xfrm>
                <a:off x="1177461" y="3103323"/>
                <a:ext cx="69120" cy="3960"/>
              </p14:xfrm>
            </p:contentPart>
          </mc:Choice>
          <mc:Fallback xmlns="">
            <p:pic>
              <p:nvPicPr>
                <p:cNvPr id="206" name="Ink 205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76381" y="3100803"/>
                  <a:ext cx="71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07" name="Ink 206"/>
                <p14:cNvContentPartPr/>
                <p14:nvPr/>
              </p14:nvContentPartPr>
              <p14:xfrm>
                <a:off x="1181781" y="3131043"/>
                <a:ext cx="70920" cy="10080"/>
              </p14:xfrm>
            </p:contentPart>
          </mc:Choice>
          <mc:Fallback xmlns="">
            <p:pic>
              <p:nvPicPr>
                <p:cNvPr id="207" name="Ink 206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80341" y="3129963"/>
                  <a:ext cx="73080" cy="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/>
          <p:cNvGrpSpPr/>
          <p:nvPr/>
        </p:nvGrpSpPr>
        <p:grpSpPr>
          <a:xfrm>
            <a:off x="3553650" y="2646330"/>
            <a:ext cx="217644" cy="86400"/>
            <a:chOff x="1035057" y="3069041"/>
            <a:chExt cx="217644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10" name="Ink 209"/>
                <p14:cNvContentPartPr/>
                <p14:nvPr/>
              </p14:nvContentPartPr>
              <p14:xfrm>
                <a:off x="1035057" y="3069041"/>
                <a:ext cx="105120" cy="86400"/>
              </p14:xfrm>
            </p:contentPart>
          </mc:Choice>
          <mc:Fallback xmlns="">
            <p:pic>
              <p:nvPicPr>
                <p:cNvPr id="210" name="Ink 209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3617" y="3066881"/>
                  <a:ext cx="1069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11" name="Ink 210"/>
                <p14:cNvContentPartPr/>
                <p14:nvPr/>
              </p14:nvContentPartPr>
              <p14:xfrm>
                <a:off x="1177461" y="3103323"/>
                <a:ext cx="69120" cy="3960"/>
              </p14:xfrm>
            </p:contentPart>
          </mc:Choice>
          <mc:Fallback xmlns="">
            <p:pic>
              <p:nvPicPr>
                <p:cNvPr id="211" name="Ink 210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76381" y="3100803"/>
                  <a:ext cx="71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12" name="Ink 211"/>
                <p14:cNvContentPartPr/>
                <p14:nvPr/>
              </p14:nvContentPartPr>
              <p14:xfrm>
                <a:off x="1181781" y="3131043"/>
                <a:ext cx="70920" cy="10080"/>
              </p14:xfrm>
            </p:contentPart>
          </mc:Choice>
          <mc:Fallback xmlns="">
            <p:pic>
              <p:nvPicPr>
                <p:cNvPr id="212" name="Ink 211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80341" y="3129963"/>
                  <a:ext cx="73080" cy="1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83" name="Ink 3082"/>
              <p14:cNvContentPartPr/>
              <p14:nvPr/>
            </p14:nvContentPartPr>
            <p14:xfrm>
              <a:off x="1342161" y="2643607"/>
              <a:ext cx="90720" cy="144000"/>
            </p14:xfrm>
          </p:contentPart>
        </mc:Choice>
        <mc:Fallback xmlns="">
          <p:pic>
            <p:nvPicPr>
              <p:cNvPr id="3083" name="Ink 3082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41081" y="2641087"/>
                <a:ext cx="932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084" name="Ink 3083"/>
              <p14:cNvContentPartPr/>
              <p14:nvPr/>
            </p14:nvContentPartPr>
            <p14:xfrm>
              <a:off x="2670921" y="2638567"/>
              <a:ext cx="103680" cy="141840"/>
            </p14:xfrm>
          </p:contentPart>
        </mc:Choice>
        <mc:Fallback xmlns="">
          <p:pic>
            <p:nvPicPr>
              <p:cNvPr id="3084" name="Ink 3083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69841" y="2636047"/>
                <a:ext cx="1058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085" name="Ink 3084"/>
              <p14:cNvContentPartPr/>
              <p14:nvPr/>
            </p14:nvContentPartPr>
            <p14:xfrm>
              <a:off x="3815361" y="2632087"/>
              <a:ext cx="108000" cy="111960"/>
            </p14:xfrm>
          </p:contentPart>
        </mc:Choice>
        <mc:Fallback xmlns="">
          <p:pic>
            <p:nvPicPr>
              <p:cNvPr id="3085" name="Ink 3084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815001" y="2629567"/>
                <a:ext cx="1094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086" name="Ink 3085"/>
              <p14:cNvContentPartPr/>
              <p14:nvPr/>
            </p14:nvContentPartPr>
            <p14:xfrm>
              <a:off x="1963881" y="2744767"/>
              <a:ext cx="86400" cy="102240"/>
            </p14:xfrm>
          </p:contentPart>
        </mc:Choice>
        <mc:Fallback xmlns="">
          <p:pic>
            <p:nvPicPr>
              <p:cNvPr id="3086" name="Ink 3085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62441" y="2742247"/>
                <a:ext cx="882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087" name="Ink 3086"/>
              <p14:cNvContentPartPr/>
              <p14:nvPr/>
            </p14:nvContentPartPr>
            <p14:xfrm>
              <a:off x="3083841" y="2732887"/>
              <a:ext cx="69840" cy="99360"/>
            </p14:xfrm>
          </p:contentPart>
        </mc:Choice>
        <mc:Fallback xmlns="">
          <p:pic>
            <p:nvPicPr>
              <p:cNvPr id="3087" name="Ink 3086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082761" y="2730367"/>
                <a:ext cx="712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088" name="Ink 3087"/>
              <p14:cNvContentPartPr/>
              <p14:nvPr/>
            </p14:nvContentPartPr>
            <p14:xfrm>
              <a:off x="3417201" y="2745487"/>
              <a:ext cx="83160" cy="93600"/>
            </p14:xfrm>
          </p:contentPart>
        </mc:Choice>
        <mc:Fallback xmlns="">
          <p:pic>
            <p:nvPicPr>
              <p:cNvPr id="3088" name="Ink 3087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416121" y="2742967"/>
                <a:ext cx="846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089" name="Ink 3088"/>
              <p14:cNvContentPartPr/>
              <p14:nvPr/>
            </p14:nvContentPartPr>
            <p14:xfrm>
              <a:off x="4037481" y="2741887"/>
              <a:ext cx="56520" cy="120240"/>
            </p14:xfrm>
          </p:contentPart>
        </mc:Choice>
        <mc:Fallback xmlns="">
          <p:pic>
            <p:nvPicPr>
              <p:cNvPr id="3089" name="Ink 3088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036401" y="2739367"/>
                <a:ext cx="586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090" name="Ink 3089"/>
              <p14:cNvContentPartPr/>
              <p14:nvPr/>
            </p14:nvContentPartPr>
            <p14:xfrm>
              <a:off x="4345281" y="2754127"/>
              <a:ext cx="81000" cy="102240"/>
            </p14:xfrm>
          </p:contentPart>
        </mc:Choice>
        <mc:Fallback xmlns="">
          <p:pic>
            <p:nvPicPr>
              <p:cNvPr id="3090" name="Ink 3089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344201" y="2751607"/>
                <a:ext cx="835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091" name="Ink 3090"/>
              <p14:cNvContentPartPr/>
              <p14:nvPr/>
            </p14:nvContentPartPr>
            <p14:xfrm>
              <a:off x="4406121" y="2816407"/>
              <a:ext cx="47520" cy="97560"/>
            </p14:xfrm>
          </p:contentPart>
        </mc:Choice>
        <mc:Fallback xmlns="">
          <p:pic>
            <p:nvPicPr>
              <p:cNvPr id="3091" name="Ink 3090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04681" y="2813887"/>
                <a:ext cx="493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092" name="Ink 3091"/>
              <p14:cNvContentPartPr/>
              <p14:nvPr/>
            </p14:nvContentPartPr>
            <p14:xfrm>
              <a:off x="4181670" y="2918029"/>
              <a:ext cx="89280" cy="101160"/>
            </p14:xfrm>
          </p:contentPart>
        </mc:Choice>
        <mc:Fallback xmlns="">
          <p:pic>
            <p:nvPicPr>
              <p:cNvPr id="3092" name="Ink 3091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80590" y="2915509"/>
                <a:ext cx="907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093" name="Ink 3092"/>
              <p14:cNvContentPartPr/>
              <p14:nvPr/>
            </p14:nvContentPartPr>
            <p14:xfrm>
              <a:off x="2670921" y="1171207"/>
              <a:ext cx="106920" cy="111240"/>
            </p14:xfrm>
          </p:contentPart>
        </mc:Choice>
        <mc:Fallback xmlns="">
          <p:pic>
            <p:nvPicPr>
              <p:cNvPr id="3093" name="Ink 3092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669481" y="1168687"/>
                <a:ext cx="1090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094" name="Ink 3093"/>
              <p14:cNvContentPartPr/>
              <p14:nvPr/>
            </p14:nvContentPartPr>
            <p14:xfrm>
              <a:off x="2827521" y="1228447"/>
              <a:ext cx="7200" cy="85320"/>
            </p14:xfrm>
          </p:contentPart>
        </mc:Choice>
        <mc:Fallback xmlns="">
          <p:pic>
            <p:nvPicPr>
              <p:cNvPr id="3094" name="Ink 3093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826081" y="1225927"/>
                <a:ext cx="97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095" name="Ink 3094"/>
              <p14:cNvContentPartPr/>
              <p14:nvPr/>
            </p14:nvContentPartPr>
            <p14:xfrm>
              <a:off x="2866401" y="1233127"/>
              <a:ext cx="61200" cy="95760"/>
            </p14:xfrm>
          </p:contentPart>
        </mc:Choice>
        <mc:Fallback xmlns="">
          <p:pic>
            <p:nvPicPr>
              <p:cNvPr id="3095" name="Ink 3094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865321" y="1230967"/>
                <a:ext cx="637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096" name="Ink 3095"/>
              <p14:cNvContentPartPr/>
              <p14:nvPr/>
            </p14:nvContentPartPr>
            <p14:xfrm>
              <a:off x="2552481" y="1198207"/>
              <a:ext cx="94320" cy="11160"/>
            </p14:xfrm>
          </p:contentPart>
        </mc:Choice>
        <mc:Fallback xmlns="">
          <p:pic>
            <p:nvPicPr>
              <p:cNvPr id="3096" name="Ink 3095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51401" y="1195687"/>
                <a:ext cx="9648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097" name="Ink 3096"/>
              <p14:cNvContentPartPr/>
              <p14:nvPr/>
            </p14:nvContentPartPr>
            <p14:xfrm>
              <a:off x="2602161" y="1162567"/>
              <a:ext cx="6480" cy="86400"/>
            </p14:xfrm>
          </p:contentPart>
        </mc:Choice>
        <mc:Fallback xmlns="">
          <p:pic>
            <p:nvPicPr>
              <p:cNvPr id="3097" name="Ink 3096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601081" y="1160407"/>
                <a:ext cx="82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098" name="Ink 3097"/>
              <p14:cNvContentPartPr/>
              <p14:nvPr/>
            </p14:nvContentPartPr>
            <p14:xfrm>
              <a:off x="1846161" y="1738567"/>
              <a:ext cx="60840" cy="12240"/>
            </p14:xfrm>
          </p:contentPart>
        </mc:Choice>
        <mc:Fallback xmlns="">
          <p:pic>
            <p:nvPicPr>
              <p:cNvPr id="3098" name="Ink 3097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845081" y="1737127"/>
                <a:ext cx="6264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099" name="Ink 3098"/>
              <p14:cNvContentPartPr/>
              <p14:nvPr/>
            </p14:nvContentPartPr>
            <p14:xfrm>
              <a:off x="1873161" y="1719127"/>
              <a:ext cx="15840" cy="44280"/>
            </p14:xfrm>
          </p:contentPart>
        </mc:Choice>
        <mc:Fallback xmlns="">
          <p:pic>
            <p:nvPicPr>
              <p:cNvPr id="3099" name="Ink 3098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872081" y="1716967"/>
                <a:ext cx="172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100" name="Ink 3099"/>
              <p14:cNvContentPartPr/>
              <p14:nvPr/>
            </p14:nvContentPartPr>
            <p14:xfrm>
              <a:off x="1950201" y="1694647"/>
              <a:ext cx="96840" cy="74520"/>
            </p14:xfrm>
          </p:contentPart>
        </mc:Choice>
        <mc:Fallback xmlns="">
          <p:pic>
            <p:nvPicPr>
              <p:cNvPr id="3100" name="Ink 3099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948761" y="1692487"/>
                <a:ext cx="986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101" name="Ink 3100"/>
              <p14:cNvContentPartPr/>
              <p14:nvPr/>
            </p14:nvContentPartPr>
            <p14:xfrm>
              <a:off x="2091681" y="1742167"/>
              <a:ext cx="5400" cy="59400"/>
            </p14:xfrm>
          </p:contentPart>
        </mc:Choice>
        <mc:Fallback xmlns="">
          <p:pic>
            <p:nvPicPr>
              <p:cNvPr id="3101" name="Ink 3100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090241" y="1739647"/>
                <a:ext cx="72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102" name="Ink 3101"/>
              <p14:cNvContentPartPr/>
              <p14:nvPr/>
            </p14:nvContentPartPr>
            <p14:xfrm>
              <a:off x="2130201" y="1738567"/>
              <a:ext cx="78120" cy="85680"/>
            </p14:xfrm>
          </p:contentPart>
        </mc:Choice>
        <mc:Fallback xmlns="">
          <p:pic>
            <p:nvPicPr>
              <p:cNvPr id="3102" name="Ink 3101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129121" y="1736047"/>
                <a:ext cx="802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103" name="Ink 3102"/>
              <p14:cNvContentPartPr/>
              <p14:nvPr/>
            </p14:nvContentPartPr>
            <p14:xfrm>
              <a:off x="2822841" y="1745047"/>
              <a:ext cx="73440" cy="9360"/>
            </p14:xfrm>
          </p:contentPart>
        </mc:Choice>
        <mc:Fallback xmlns="">
          <p:pic>
            <p:nvPicPr>
              <p:cNvPr id="3103" name="Ink 3102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821761" y="1744327"/>
                <a:ext cx="75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104" name="Ink 3103"/>
              <p14:cNvContentPartPr/>
              <p14:nvPr/>
            </p14:nvContentPartPr>
            <p14:xfrm>
              <a:off x="2853081" y="1716607"/>
              <a:ext cx="14040" cy="73080"/>
            </p14:xfrm>
          </p:contentPart>
        </mc:Choice>
        <mc:Fallback xmlns="">
          <p:pic>
            <p:nvPicPr>
              <p:cNvPr id="3104" name="Ink 3103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852001" y="1714447"/>
                <a:ext cx="158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105" name="Ink 3104"/>
              <p14:cNvContentPartPr/>
              <p14:nvPr/>
            </p14:nvContentPartPr>
            <p14:xfrm>
              <a:off x="2920401" y="1707967"/>
              <a:ext cx="81360" cy="76320"/>
            </p14:xfrm>
          </p:contentPart>
        </mc:Choice>
        <mc:Fallback xmlns="">
          <p:pic>
            <p:nvPicPr>
              <p:cNvPr id="3105" name="Ink 3104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918961" y="1705447"/>
                <a:ext cx="835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106" name="Ink 3105"/>
              <p14:cNvContentPartPr/>
              <p14:nvPr/>
            </p14:nvContentPartPr>
            <p14:xfrm>
              <a:off x="2997441" y="1752247"/>
              <a:ext cx="52920" cy="85680"/>
            </p14:xfrm>
          </p:contentPart>
        </mc:Choice>
        <mc:Fallback xmlns="">
          <p:pic>
            <p:nvPicPr>
              <p:cNvPr id="3106" name="Ink 3105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96001" y="1750087"/>
                <a:ext cx="547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109" name="Ink 3108"/>
              <p14:cNvContentPartPr/>
              <p14:nvPr/>
            </p14:nvContentPartPr>
            <p14:xfrm>
              <a:off x="3073041" y="1750087"/>
              <a:ext cx="58680" cy="108720"/>
            </p14:xfrm>
          </p:contentPart>
        </mc:Choice>
        <mc:Fallback xmlns="">
          <p:pic>
            <p:nvPicPr>
              <p:cNvPr id="3109" name="Ink 3108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071961" y="1747927"/>
                <a:ext cx="612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110" name="Ink 3109"/>
              <p14:cNvContentPartPr/>
              <p14:nvPr/>
            </p14:nvContentPartPr>
            <p14:xfrm>
              <a:off x="1548441" y="2278207"/>
              <a:ext cx="57960" cy="5760"/>
            </p14:xfrm>
          </p:contentPart>
        </mc:Choice>
        <mc:Fallback xmlns="">
          <p:pic>
            <p:nvPicPr>
              <p:cNvPr id="3110" name="Ink 3109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547361" y="2276767"/>
                <a:ext cx="601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111" name="Ink 3110"/>
              <p14:cNvContentPartPr/>
              <p14:nvPr/>
            </p14:nvContentPartPr>
            <p14:xfrm>
              <a:off x="1563921" y="2234287"/>
              <a:ext cx="27000" cy="91080"/>
            </p14:xfrm>
          </p:contentPart>
        </mc:Choice>
        <mc:Fallback xmlns="">
          <p:pic>
            <p:nvPicPr>
              <p:cNvPr id="3111" name="Ink 3110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562841" y="2232127"/>
                <a:ext cx="288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113" name="Ink 3112"/>
              <p14:cNvContentPartPr/>
              <p14:nvPr/>
            </p14:nvContentPartPr>
            <p14:xfrm>
              <a:off x="1644561" y="2232847"/>
              <a:ext cx="76320" cy="88560"/>
            </p14:xfrm>
          </p:contentPart>
        </mc:Choice>
        <mc:Fallback xmlns="">
          <p:pic>
            <p:nvPicPr>
              <p:cNvPr id="3113" name="Ink 3112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643481" y="2230327"/>
                <a:ext cx="781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115" name="Ink 3114"/>
              <p14:cNvContentPartPr/>
              <p14:nvPr/>
            </p14:nvContentPartPr>
            <p14:xfrm>
              <a:off x="1746441" y="2284687"/>
              <a:ext cx="6840" cy="55440"/>
            </p14:xfrm>
          </p:contentPart>
        </mc:Choice>
        <mc:Fallback xmlns="">
          <p:pic>
            <p:nvPicPr>
              <p:cNvPr id="3115" name="Ink 3114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745001" y="2282527"/>
                <a:ext cx="93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116" name="Ink 3115"/>
              <p14:cNvContentPartPr/>
              <p14:nvPr/>
            </p14:nvContentPartPr>
            <p14:xfrm>
              <a:off x="1783881" y="2278567"/>
              <a:ext cx="89280" cy="66600"/>
            </p14:xfrm>
          </p:contentPart>
        </mc:Choice>
        <mc:Fallback xmlns="">
          <p:pic>
            <p:nvPicPr>
              <p:cNvPr id="3116" name="Ink 3115"/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783161" y="2276407"/>
                <a:ext cx="903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117" name="Ink 3116"/>
              <p14:cNvContentPartPr/>
              <p14:nvPr/>
            </p14:nvContentPartPr>
            <p14:xfrm>
              <a:off x="2723481" y="2231767"/>
              <a:ext cx="2160" cy="720"/>
            </p14:xfrm>
          </p:contentPart>
        </mc:Choice>
        <mc:Fallback xmlns="">
          <p:pic>
            <p:nvPicPr>
              <p:cNvPr id="3117" name="Ink 3116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722401" y="2229607"/>
                <a:ext cx="4320" cy="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118" name="Ink 3117"/>
              <p14:cNvContentPartPr/>
              <p14:nvPr/>
            </p14:nvContentPartPr>
            <p14:xfrm>
              <a:off x="2723121" y="2223487"/>
              <a:ext cx="56160" cy="10080"/>
            </p14:xfrm>
          </p:contentPart>
        </mc:Choice>
        <mc:Fallback xmlns="">
          <p:pic>
            <p:nvPicPr>
              <p:cNvPr id="3118" name="Ink 3117"/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722041" y="2221687"/>
                <a:ext cx="5796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119" name="Ink 3118"/>
              <p14:cNvContentPartPr/>
              <p14:nvPr/>
            </p14:nvContentPartPr>
            <p14:xfrm>
              <a:off x="2746161" y="2206207"/>
              <a:ext cx="9720" cy="65880"/>
            </p14:xfrm>
          </p:contentPart>
        </mc:Choice>
        <mc:Fallback xmlns="">
          <p:pic>
            <p:nvPicPr>
              <p:cNvPr id="3119" name="Ink 3118"/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745081" y="2204407"/>
                <a:ext cx="115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120" name="Ink 3119"/>
              <p14:cNvContentPartPr/>
              <p14:nvPr/>
            </p14:nvContentPartPr>
            <p14:xfrm>
              <a:off x="2811681" y="2191087"/>
              <a:ext cx="74880" cy="92880"/>
            </p14:xfrm>
          </p:contentPart>
        </mc:Choice>
        <mc:Fallback xmlns="">
          <p:pic>
            <p:nvPicPr>
              <p:cNvPr id="3120" name="Ink 3119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810601" y="2188567"/>
                <a:ext cx="763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121" name="Ink 3120"/>
              <p14:cNvContentPartPr/>
              <p14:nvPr/>
            </p14:nvContentPartPr>
            <p14:xfrm>
              <a:off x="2908881" y="2249767"/>
              <a:ext cx="47520" cy="53640"/>
            </p14:xfrm>
          </p:contentPart>
        </mc:Choice>
        <mc:Fallback xmlns="">
          <p:pic>
            <p:nvPicPr>
              <p:cNvPr id="3121" name="Ink 3120"/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907801" y="2247607"/>
                <a:ext cx="489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122" name="Ink 3121"/>
              <p14:cNvContentPartPr/>
              <p14:nvPr/>
            </p14:nvContentPartPr>
            <p14:xfrm>
              <a:off x="2980161" y="2241487"/>
              <a:ext cx="32760" cy="77760"/>
            </p14:xfrm>
          </p:contentPart>
        </mc:Choice>
        <mc:Fallback xmlns="">
          <p:pic>
            <p:nvPicPr>
              <p:cNvPr id="3122" name="Ink 3121"/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979441" y="2238967"/>
                <a:ext cx="345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123" name="Ink 3122"/>
              <p14:cNvContentPartPr/>
              <p14:nvPr/>
            </p14:nvContentPartPr>
            <p14:xfrm>
              <a:off x="3320001" y="2237167"/>
              <a:ext cx="66960" cy="15120"/>
            </p14:xfrm>
          </p:contentPart>
        </mc:Choice>
        <mc:Fallback xmlns="">
          <p:pic>
            <p:nvPicPr>
              <p:cNvPr id="3123" name="Ink 3122"/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318921" y="2236447"/>
                <a:ext cx="68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124" name="Ink 3123"/>
              <p14:cNvContentPartPr/>
              <p14:nvPr/>
            </p14:nvContentPartPr>
            <p14:xfrm>
              <a:off x="3341241" y="2211247"/>
              <a:ext cx="11880" cy="69480"/>
            </p14:xfrm>
          </p:contentPart>
        </mc:Choice>
        <mc:Fallback xmlns="">
          <p:pic>
            <p:nvPicPr>
              <p:cNvPr id="3124" name="Ink 3123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340161" y="2209087"/>
                <a:ext cx="133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125" name="Ink 3124"/>
              <p14:cNvContentPartPr/>
              <p14:nvPr/>
            </p14:nvContentPartPr>
            <p14:xfrm>
              <a:off x="3417921" y="2183887"/>
              <a:ext cx="93600" cy="100800"/>
            </p14:xfrm>
          </p:contentPart>
        </mc:Choice>
        <mc:Fallback xmlns="">
          <p:pic>
            <p:nvPicPr>
              <p:cNvPr id="3125" name="Ink 3124"/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416481" y="2181367"/>
                <a:ext cx="954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126" name="Ink 3125"/>
              <p14:cNvContentPartPr/>
              <p14:nvPr/>
            </p14:nvContentPartPr>
            <p14:xfrm>
              <a:off x="3515481" y="2248327"/>
              <a:ext cx="30240" cy="71640"/>
            </p14:xfrm>
          </p:contentPart>
        </mc:Choice>
        <mc:Fallback xmlns="">
          <p:pic>
            <p:nvPicPr>
              <p:cNvPr id="3126" name="Ink 3125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514041" y="2245807"/>
                <a:ext cx="331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127" name="Ink 3126"/>
              <p14:cNvContentPartPr/>
              <p14:nvPr/>
            </p14:nvContentPartPr>
            <p14:xfrm>
              <a:off x="3584961" y="2247247"/>
              <a:ext cx="45720" cy="70200"/>
            </p14:xfrm>
          </p:contentPart>
        </mc:Choice>
        <mc:Fallback xmlns="">
          <p:pic>
            <p:nvPicPr>
              <p:cNvPr id="3127" name="Ink 3126"/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583881" y="2244727"/>
                <a:ext cx="48240" cy="745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2715741" y="203569"/>
            <a:ext cx="1837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(aka hopping airplane)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95" name="Ink 194"/>
              <p14:cNvContentPartPr/>
              <p14:nvPr/>
            </p14:nvContentPartPr>
            <p14:xfrm>
              <a:off x="624574" y="903543"/>
              <a:ext cx="76320" cy="100080"/>
            </p14:xfrm>
          </p:contentPart>
        </mc:Choice>
        <mc:Fallback>
          <p:pic>
            <p:nvPicPr>
              <p:cNvPr id="195" name="Ink 194"/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23499" y="901023"/>
                <a:ext cx="77753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96" name="Ink 195"/>
              <p14:cNvContentPartPr/>
              <p14:nvPr/>
            </p14:nvContentPartPr>
            <p14:xfrm>
              <a:off x="740494" y="976623"/>
              <a:ext cx="15120" cy="56160"/>
            </p14:xfrm>
          </p:contentPart>
        </mc:Choice>
        <mc:Fallback>
          <p:pic>
            <p:nvPicPr>
              <p:cNvPr id="196" name="Ink 19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9414" y="974463"/>
                <a:ext cx="165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97" name="Ink 196"/>
              <p14:cNvContentPartPr/>
              <p14:nvPr/>
            </p14:nvContentPartPr>
            <p14:xfrm>
              <a:off x="742294" y="931983"/>
              <a:ext cx="11880" cy="11160"/>
            </p14:xfrm>
          </p:contentPart>
        </mc:Choice>
        <mc:Fallback>
          <p:pic>
            <p:nvPicPr>
              <p:cNvPr id="197" name="Ink 19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1214" y="929463"/>
                <a:ext cx="1332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98" name="Ink 197"/>
              <p14:cNvContentPartPr/>
              <p14:nvPr/>
            </p14:nvContentPartPr>
            <p14:xfrm>
              <a:off x="767854" y="978063"/>
              <a:ext cx="36000" cy="128160"/>
            </p14:xfrm>
          </p:contentPart>
        </mc:Choice>
        <mc:Fallback>
          <p:pic>
            <p:nvPicPr>
              <p:cNvPr id="198" name="Ink 19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6774" y="976263"/>
                <a:ext cx="38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99" name="Ink 198"/>
              <p14:cNvContentPartPr/>
              <p14:nvPr/>
            </p14:nvContentPartPr>
            <p14:xfrm>
              <a:off x="790894" y="933423"/>
              <a:ext cx="10080" cy="9360"/>
            </p14:xfrm>
          </p:contentPart>
        </mc:Choice>
        <mc:Fallback>
          <p:pic>
            <p:nvPicPr>
              <p:cNvPr id="199" name="Ink 19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9814" y="930903"/>
                <a:ext cx="122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00" name="Ink 199"/>
              <p14:cNvContentPartPr/>
              <p14:nvPr/>
            </p14:nvContentPartPr>
            <p14:xfrm>
              <a:off x="902494" y="894183"/>
              <a:ext cx="59760" cy="102240"/>
            </p14:xfrm>
          </p:contentPart>
        </mc:Choice>
        <mc:Fallback>
          <p:pic>
            <p:nvPicPr>
              <p:cNvPr id="200" name="Ink 19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1414" y="892023"/>
                <a:ext cx="619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201" name="Ink 200"/>
              <p14:cNvContentPartPr/>
              <p14:nvPr/>
            </p14:nvContentPartPr>
            <p14:xfrm>
              <a:off x="887014" y="904983"/>
              <a:ext cx="80280" cy="104400"/>
            </p14:xfrm>
          </p:contentPart>
        </mc:Choice>
        <mc:Fallback>
          <p:pic>
            <p:nvPicPr>
              <p:cNvPr id="201" name="Ink 20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5934" y="903183"/>
                <a:ext cx="824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02" name="Ink 201"/>
              <p14:cNvContentPartPr/>
              <p14:nvPr/>
            </p14:nvContentPartPr>
            <p14:xfrm>
              <a:off x="988894" y="970503"/>
              <a:ext cx="19800" cy="53280"/>
            </p14:xfrm>
          </p:contentPart>
        </mc:Choice>
        <mc:Fallback>
          <p:pic>
            <p:nvPicPr>
              <p:cNvPr id="202" name="Ink 20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7814" y="968703"/>
                <a:ext cx="212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213" name="Ink 212"/>
              <p14:cNvContentPartPr/>
              <p14:nvPr/>
            </p14:nvContentPartPr>
            <p14:xfrm>
              <a:off x="998614" y="943143"/>
              <a:ext cx="10080" cy="4320"/>
            </p14:xfrm>
          </p:contentPart>
        </mc:Choice>
        <mc:Fallback>
          <p:pic>
            <p:nvPicPr>
              <p:cNvPr id="213" name="Ink 21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97571" y="941149"/>
                <a:ext cx="12166" cy="7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14" name="Ink 213"/>
              <p14:cNvContentPartPr/>
              <p14:nvPr/>
            </p14:nvContentPartPr>
            <p14:xfrm>
              <a:off x="1028134" y="976983"/>
              <a:ext cx="39960" cy="138240"/>
            </p14:xfrm>
          </p:contentPart>
        </mc:Choice>
        <mc:Fallback>
          <p:pic>
            <p:nvPicPr>
              <p:cNvPr id="214" name="Ink 21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27054" y="975547"/>
                <a:ext cx="41760" cy="142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215" name="Ink 214"/>
              <p14:cNvContentPartPr/>
              <p14:nvPr/>
            </p14:nvContentPartPr>
            <p14:xfrm>
              <a:off x="1049374" y="929463"/>
              <a:ext cx="22680" cy="12600"/>
            </p14:xfrm>
          </p:contentPart>
        </mc:Choice>
        <mc:Fallback>
          <p:pic>
            <p:nvPicPr>
              <p:cNvPr id="215" name="Ink 21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48294" y="926943"/>
                <a:ext cx="2484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16" name="Ink 215"/>
              <p14:cNvContentPartPr/>
              <p14:nvPr/>
            </p14:nvContentPartPr>
            <p14:xfrm>
              <a:off x="159634" y="1181015"/>
              <a:ext cx="56880" cy="95400"/>
            </p14:xfrm>
          </p:contentPart>
        </mc:Choice>
        <mc:Fallback>
          <p:pic>
            <p:nvPicPr>
              <p:cNvPr id="216" name="Ink 21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8554" y="1178504"/>
                <a:ext cx="59040" cy="100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217" name="Ink 216"/>
              <p14:cNvContentPartPr/>
              <p14:nvPr/>
            </p14:nvContentPartPr>
            <p14:xfrm>
              <a:off x="256114" y="1261295"/>
              <a:ext cx="15840" cy="21240"/>
            </p14:xfrm>
          </p:contentPart>
        </mc:Choice>
        <mc:Fallback>
          <p:pic>
            <p:nvPicPr>
              <p:cNvPr id="217" name="Ink 21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5034" y="1259098"/>
                <a:ext cx="17280" cy="25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18" name="Ink 217"/>
              <p14:cNvContentPartPr/>
              <p14:nvPr/>
            </p14:nvContentPartPr>
            <p14:xfrm>
              <a:off x="336034" y="1145375"/>
              <a:ext cx="39960" cy="140040"/>
            </p14:xfrm>
          </p:contentPart>
        </mc:Choice>
        <mc:Fallback>
          <p:pic>
            <p:nvPicPr>
              <p:cNvPr id="218" name="Ink 21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4581" y="1142861"/>
                <a:ext cx="42140" cy="145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219" name="Ink 218"/>
              <p14:cNvContentPartPr/>
              <p14:nvPr/>
            </p14:nvContentPartPr>
            <p14:xfrm>
              <a:off x="305794" y="1219535"/>
              <a:ext cx="61920" cy="7920"/>
            </p14:xfrm>
          </p:contentPart>
        </mc:Choice>
        <mc:Fallback>
          <p:pic>
            <p:nvPicPr>
              <p:cNvPr id="219" name="Ink 21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4714" y="1217015"/>
                <a:ext cx="633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20" name="Ink 219"/>
              <p14:cNvContentPartPr/>
              <p14:nvPr/>
            </p14:nvContentPartPr>
            <p14:xfrm>
              <a:off x="403714" y="1278935"/>
              <a:ext cx="5400" cy="5760"/>
            </p14:xfrm>
          </p:contentPart>
        </mc:Choice>
        <mc:Fallback>
          <p:pic>
            <p:nvPicPr>
              <p:cNvPr id="220" name="Ink 21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2634" y="1276775"/>
                <a:ext cx="756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221" name="Ink 220"/>
              <p14:cNvContentPartPr/>
              <p14:nvPr/>
            </p14:nvContentPartPr>
            <p14:xfrm>
              <a:off x="538714" y="1187495"/>
              <a:ext cx="64440" cy="83160"/>
            </p14:xfrm>
          </p:contentPart>
        </mc:Choice>
        <mc:Fallback>
          <p:pic>
            <p:nvPicPr>
              <p:cNvPr id="221" name="Ink 22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7634" y="1185344"/>
                <a:ext cx="66240" cy="87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22" name="Ink 221"/>
              <p14:cNvContentPartPr/>
              <p14:nvPr/>
            </p14:nvContentPartPr>
            <p14:xfrm>
              <a:off x="523234" y="1191455"/>
              <a:ext cx="65880" cy="84600"/>
            </p14:xfrm>
          </p:contentPart>
        </mc:Choice>
        <mc:Fallback>
          <p:pic>
            <p:nvPicPr>
              <p:cNvPr id="222" name="Ink 22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2154" y="1188935"/>
                <a:ext cx="680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223" name="Ink 222"/>
              <p14:cNvContentPartPr/>
              <p14:nvPr/>
            </p14:nvContentPartPr>
            <p14:xfrm>
              <a:off x="634834" y="1280015"/>
              <a:ext cx="32400" cy="50040"/>
            </p14:xfrm>
          </p:contentPart>
        </mc:Choice>
        <mc:Fallback>
          <p:pic>
            <p:nvPicPr>
              <p:cNvPr id="223" name="Ink 22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3394" y="1277855"/>
                <a:ext cx="342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24" name="Ink 223"/>
              <p14:cNvContentPartPr/>
              <p14:nvPr/>
            </p14:nvContentPartPr>
            <p14:xfrm>
              <a:off x="633034" y="1237895"/>
              <a:ext cx="18360" cy="13320"/>
            </p14:xfrm>
          </p:contentPart>
        </mc:Choice>
        <mc:Fallback>
          <p:pic>
            <p:nvPicPr>
              <p:cNvPr id="224" name="Ink 223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1954" y="1235375"/>
                <a:ext cx="1980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225" name="Ink 224"/>
              <p14:cNvContentPartPr/>
              <p14:nvPr/>
            </p14:nvContentPartPr>
            <p14:xfrm>
              <a:off x="678754" y="1292615"/>
              <a:ext cx="39600" cy="124560"/>
            </p14:xfrm>
          </p:contentPart>
        </mc:Choice>
        <mc:Fallback>
          <p:pic>
            <p:nvPicPr>
              <p:cNvPr id="225" name="Ink 22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77664" y="1290815"/>
                <a:ext cx="42143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26" name="Ink 225"/>
              <p14:cNvContentPartPr/>
              <p14:nvPr/>
            </p14:nvContentPartPr>
            <p14:xfrm>
              <a:off x="703234" y="1250495"/>
              <a:ext cx="6480" cy="7200"/>
            </p14:xfrm>
          </p:contentPart>
        </mc:Choice>
        <mc:Fallback>
          <p:pic>
            <p:nvPicPr>
              <p:cNvPr id="226" name="Ink 225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02154" y="1247975"/>
                <a:ext cx="864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227" name="Ink 226"/>
              <p14:cNvContentPartPr/>
              <p14:nvPr/>
            </p14:nvContentPartPr>
            <p14:xfrm>
              <a:off x="809074" y="1186775"/>
              <a:ext cx="61200" cy="71280"/>
            </p14:xfrm>
          </p:contentPart>
        </mc:Choice>
        <mc:Fallback>
          <p:pic>
            <p:nvPicPr>
              <p:cNvPr id="227" name="Ink 226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07634" y="1184255"/>
                <a:ext cx="637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28" name="Ink 227"/>
              <p14:cNvContentPartPr/>
              <p14:nvPr/>
            </p14:nvContentPartPr>
            <p14:xfrm>
              <a:off x="797194" y="1275695"/>
              <a:ext cx="75600" cy="13320"/>
            </p14:xfrm>
          </p:contentPart>
        </mc:Choice>
        <mc:Fallback>
          <p:pic>
            <p:nvPicPr>
              <p:cNvPr id="228" name="Ink 227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96109" y="1273942"/>
                <a:ext cx="77047" cy="17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229" name="Ink 228"/>
              <p14:cNvContentPartPr/>
              <p14:nvPr/>
            </p14:nvContentPartPr>
            <p14:xfrm>
              <a:off x="923194" y="1202975"/>
              <a:ext cx="94680" cy="90360"/>
            </p14:xfrm>
          </p:contentPart>
        </mc:Choice>
        <mc:Fallback>
          <p:pic>
            <p:nvPicPr>
              <p:cNvPr id="229" name="Ink 228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1754" y="1200465"/>
                <a:ext cx="96480" cy="95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30" name="Ink 229"/>
              <p14:cNvContentPartPr/>
              <p14:nvPr/>
            </p14:nvContentPartPr>
            <p14:xfrm>
              <a:off x="1052434" y="1283975"/>
              <a:ext cx="19800" cy="23040"/>
            </p14:xfrm>
          </p:contentPart>
        </mc:Choice>
        <mc:Fallback>
          <p:pic>
            <p:nvPicPr>
              <p:cNvPr id="230" name="Ink 229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51020" y="1281815"/>
                <a:ext cx="21568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231" name="Ink 230"/>
              <p14:cNvContentPartPr/>
              <p14:nvPr/>
            </p14:nvContentPartPr>
            <p14:xfrm>
              <a:off x="1061794" y="1242935"/>
              <a:ext cx="10800" cy="16200"/>
            </p14:xfrm>
          </p:contentPart>
        </mc:Choice>
        <mc:Fallback>
          <p:pic>
            <p:nvPicPr>
              <p:cNvPr id="231" name="Ink 230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60749" y="1240415"/>
                <a:ext cx="1289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32" name="Ink 231"/>
              <p14:cNvContentPartPr/>
              <p14:nvPr/>
            </p14:nvContentPartPr>
            <p14:xfrm>
              <a:off x="1075474" y="1276775"/>
              <a:ext cx="32760" cy="99720"/>
            </p14:xfrm>
          </p:contentPart>
        </mc:Choice>
        <mc:Fallback>
          <p:pic>
            <p:nvPicPr>
              <p:cNvPr id="232" name="Ink 231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74394" y="1274975"/>
                <a:ext cx="352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233" name="Ink 232"/>
              <p14:cNvContentPartPr/>
              <p14:nvPr/>
            </p14:nvContentPartPr>
            <p14:xfrm>
              <a:off x="1108954" y="1239695"/>
              <a:ext cx="8280" cy="2880"/>
            </p14:xfrm>
          </p:contentPart>
        </mc:Choice>
        <mc:Fallback>
          <p:pic>
            <p:nvPicPr>
              <p:cNvPr id="233" name="Ink 232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07449" y="1237455"/>
                <a:ext cx="10915" cy="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34" name="Ink 233"/>
              <p14:cNvContentPartPr/>
              <p14:nvPr/>
            </p14:nvContentPartPr>
            <p14:xfrm>
              <a:off x="134614" y="1414383"/>
              <a:ext cx="70200" cy="151920"/>
            </p14:xfrm>
          </p:contentPart>
        </mc:Choice>
        <mc:Fallback>
          <p:pic>
            <p:nvPicPr>
              <p:cNvPr id="234" name="Ink 233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33534" y="1411863"/>
                <a:ext cx="72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235" name="Ink 234"/>
              <p14:cNvContentPartPr/>
              <p14:nvPr/>
            </p14:nvContentPartPr>
            <p14:xfrm>
              <a:off x="142534" y="1479543"/>
              <a:ext cx="57600" cy="8640"/>
            </p14:xfrm>
          </p:contentPart>
        </mc:Choice>
        <mc:Fallback>
          <p:pic>
            <p:nvPicPr>
              <p:cNvPr id="235" name="Ink 234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1454" y="1478463"/>
                <a:ext cx="5904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36" name="Ink 235"/>
              <p14:cNvContentPartPr/>
              <p14:nvPr/>
            </p14:nvContentPartPr>
            <p14:xfrm>
              <a:off x="266014" y="1436343"/>
              <a:ext cx="38520" cy="123120"/>
            </p14:xfrm>
          </p:contentPart>
        </mc:Choice>
        <mc:Fallback>
          <p:pic>
            <p:nvPicPr>
              <p:cNvPr id="236" name="Ink 235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4944" y="1434543"/>
                <a:ext cx="40303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237" name="Ink 236"/>
              <p14:cNvContentPartPr/>
              <p14:nvPr/>
            </p14:nvContentPartPr>
            <p14:xfrm>
              <a:off x="241174" y="1489623"/>
              <a:ext cx="52560" cy="5400"/>
            </p14:xfrm>
          </p:contentPart>
        </mc:Choice>
        <mc:Fallback>
          <p:pic>
            <p:nvPicPr>
              <p:cNvPr id="237" name="Ink 236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40087" y="1487694"/>
                <a:ext cx="54372" cy="8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38" name="Ink 237"/>
              <p14:cNvContentPartPr/>
              <p14:nvPr/>
            </p14:nvContentPartPr>
            <p14:xfrm>
              <a:off x="440254" y="1451463"/>
              <a:ext cx="137520" cy="154440"/>
            </p14:xfrm>
          </p:contentPart>
        </mc:Choice>
        <mc:Fallback>
          <p:pic>
            <p:nvPicPr>
              <p:cNvPr id="238" name="Ink 237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8810" y="1448943"/>
                <a:ext cx="140047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239" name="Ink 238"/>
              <p14:cNvContentPartPr/>
              <p14:nvPr/>
            </p14:nvContentPartPr>
            <p14:xfrm>
              <a:off x="391654" y="1691583"/>
              <a:ext cx="29520" cy="57960"/>
            </p14:xfrm>
          </p:contentPart>
        </mc:Choice>
        <mc:Fallback>
          <p:pic>
            <p:nvPicPr>
              <p:cNvPr id="239" name="Ink 238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0587" y="1689409"/>
                <a:ext cx="30943" cy="62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40" name="Ink 239"/>
              <p14:cNvContentPartPr/>
              <p14:nvPr/>
            </p14:nvContentPartPr>
            <p14:xfrm>
              <a:off x="386614" y="1633623"/>
              <a:ext cx="10080" cy="12960"/>
            </p14:xfrm>
          </p:contentPart>
        </mc:Choice>
        <mc:Fallback>
          <p:pic>
            <p:nvPicPr>
              <p:cNvPr id="240" name="Ink 239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5571" y="1631031"/>
                <a:ext cx="11818" cy="16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241" name="Ink 240"/>
              <p14:cNvContentPartPr/>
              <p14:nvPr/>
            </p14:nvContentPartPr>
            <p14:xfrm>
              <a:off x="468334" y="1672503"/>
              <a:ext cx="30600" cy="50760"/>
            </p14:xfrm>
          </p:contentPart>
        </mc:Choice>
        <mc:Fallback>
          <p:pic>
            <p:nvPicPr>
              <p:cNvPr id="241" name="Ink 240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67267" y="1670358"/>
                <a:ext cx="32735" cy="55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42" name="Ink 241"/>
              <p14:cNvContentPartPr/>
              <p14:nvPr/>
            </p14:nvContentPartPr>
            <p14:xfrm>
              <a:off x="456454" y="1732263"/>
              <a:ext cx="44640" cy="12960"/>
            </p14:xfrm>
          </p:contentPart>
        </mc:Choice>
        <mc:Fallback>
          <p:pic>
            <p:nvPicPr>
              <p:cNvPr id="242" name="Ink 241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55374" y="1730161"/>
                <a:ext cx="46440" cy="17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243" name="Ink 242"/>
              <p14:cNvContentPartPr/>
              <p14:nvPr/>
            </p14:nvContentPartPr>
            <p14:xfrm>
              <a:off x="564814" y="1644423"/>
              <a:ext cx="43560" cy="106200"/>
            </p14:xfrm>
          </p:contentPart>
        </mc:Choice>
        <mc:Fallback>
          <p:pic>
            <p:nvPicPr>
              <p:cNvPr id="243" name="Ink 242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63374" y="1641903"/>
                <a:ext cx="453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44" name="Ink 243"/>
              <p14:cNvContentPartPr/>
              <p14:nvPr/>
            </p14:nvContentPartPr>
            <p14:xfrm>
              <a:off x="535294" y="1682223"/>
              <a:ext cx="62280" cy="9000"/>
            </p14:xfrm>
          </p:contentPart>
        </mc:Choice>
        <mc:Fallback>
          <p:pic>
            <p:nvPicPr>
              <p:cNvPr id="244" name="Ink 243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34208" y="1679703"/>
                <a:ext cx="63728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245" name="Ink 244"/>
              <p14:cNvContentPartPr/>
              <p14:nvPr/>
            </p14:nvContentPartPr>
            <p14:xfrm>
              <a:off x="389134" y="1826583"/>
              <a:ext cx="37080" cy="96120"/>
            </p14:xfrm>
          </p:contentPart>
        </mc:Choice>
        <mc:Fallback>
          <p:pic>
            <p:nvPicPr>
              <p:cNvPr id="245" name="Ink 244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88414" y="1824423"/>
                <a:ext cx="392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46" name="Ink 245"/>
              <p14:cNvContentPartPr/>
              <p14:nvPr/>
            </p14:nvContentPartPr>
            <p14:xfrm>
              <a:off x="407854" y="1777623"/>
              <a:ext cx="5760" cy="9720"/>
            </p14:xfrm>
          </p:contentPart>
        </mc:Choice>
        <mc:Fallback>
          <p:pic>
            <p:nvPicPr>
              <p:cNvPr id="246" name="Ink 245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06774" y="1775006"/>
                <a:ext cx="7560" cy="14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247" name="Ink 246"/>
              <p14:cNvContentPartPr/>
              <p14:nvPr/>
            </p14:nvContentPartPr>
            <p14:xfrm>
              <a:off x="467254" y="1799223"/>
              <a:ext cx="30600" cy="63360"/>
            </p14:xfrm>
          </p:contentPart>
        </mc:Choice>
        <mc:Fallback>
          <p:pic>
            <p:nvPicPr>
              <p:cNvPr id="247" name="Ink 246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66161" y="1796703"/>
                <a:ext cx="3315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48" name="Ink 247"/>
              <p14:cNvContentPartPr/>
              <p14:nvPr/>
            </p14:nvContentPartPr>
            <p14:xfrm>
              <a:off x="488134" y="1842423"/>
              <a:ext cx="41400" cy="43920"/>
            </p14:xfrm>
          </p:contentPart>
        </mc:Choice>
        <mc:Fallback>
          <p:pic>
            <p:nvPicPr>
              <p:cNvPr id="248" name="Ink 247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7054" y="1840245"/>
                <a:ext cx="43560" cy="48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249" name="Ink 248"/>
              <p14:cNvContentPartPr/>
              <p14:nvPr/>
            </p14:nvContentPartPr>
            <p14:xfrm>
              <a:off x="570214" y="1786983"/>
              <a:ext cx="27000" cy="95400"/>
            </p14:xfrm>
          </p:contentPart>
        </mc:Choice>
        <mc:Fallback>
          <p:pic>
            <p:nvPicPr>
              <p:cNvPr id="249" name="Ink 248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8755" y="1784463"/>
                <a:ext cx="28824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50" name="Ink 249"/>
              <p14:cNvContentPartPr/>
              <p14:nvPr/>
            </p14:nvContentPartPr>
            <p14:xfrm>
              <a:off x="549694" y="1815783"/>
              <a:ext cx="54000" cy="5040"/>
            </p14:xfrm>
          </p:contentPart>
        </mc:Choice>
        <mc:Fallback>
          <p:pic>
            <p:nvPicPr>
              <p:cNvPr id="250" name="Ink 249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48621" y="1813263"/>
                <a:ext cx="55430" cy="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251" name="Ink 250"/>
              <p14:cNvContentPartPr/>
              <p14:nvPr/>
            </p14:nvContentPartPr>
            <p14:xfrm>
              <a:off x="633574" y="1842783"/>
              <a:ext cx="33120" cy="12240"/>
            </p14:xfrm>
          </p:contentPart>
        </mc:Choice>
        <mc:Fallback>
          <p:pic>
            <p:nvPicPr>
              <p:cNvPr id="251" name="Ink 250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32506" y="1841703"/>
                <a:ext cx="34545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52" name="Ink 251"/>
              <p14:cNvContentPartPr/>
              <p14:nvPr/>
            </p14:nvContentPartPr>
            <p14:xfrm>
              <a:off x="649414" y="1814703"/>
              <a:ext cx="11520" cy="65520"/>
            </p14:xfrm>
          </p:contentPart>
        </mc:Choice>
        <mc:Fallback>
          <p:pic>
            <p:nvPicPr>
              <p:cNvPr id="252" name="Ink 251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48334" y="1812903"/>
                <a:ext cx="136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253" name="Ink 252"/>
              <p14:cNvContentPartPr/>
              <p14:nvPr/>
            </p14:nvContentPartPr>
            <p14:xfrm>
              <a:off x="708814" y="1813263"/>
              <a:ext cx="4320" cy="90000"/>
            </p14:xfrm>
          </p:contentPart>
        </mc:Choice>
        <mc:Fallback>
          <p:pic>
            <p:nvPicPr>
              <p:cNvPr id="253" name="Ink 252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07374" y="1811103"/>
                <a:ext cx="68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54" name="Ink 253"/>
              <p14:cNvContentPartPr/>
              <p14:nvPr/>
            </p14:nvContentPartPr>
            <p14:xfrm>
              <a:off x="676054" y="1502223"/>
              <a:ext cx="59040" cy="69480"/>
            </p14:xfrm>
          </p:contentPart>
        </mc:Choice>
        <mc:Fallback>
          <p:pic>
            <p:nvPicPr>
              <p:cNvPr id="254" name="Ink 253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74974" y="1500063"/>
                <a:ext cx="612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255" name="Ink 254"/>
              <p14:cNvContentPartPr/>
              <p14:nvPr/>
            </p14:nvContentPartPr>
            <p14:xfrm>
              <a:off x="674974" y="1501503"/>
              <a:ext cx="52920" cy="95760"/>
            </p14:xfrm>
          </p:contentPart>
        </mc:Choice>
        <mc:Fallback>
          <p:pic>
            <p:nvPicPr>
              <p:cNvPr id="255" name="Ink 254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3894" y="1499343"/>
                <a:ext cx="550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3136" name="Ink 3135"/>
              <p14:cNvContentPartPr/>
              <p14:nvPr/>
            </p14:nvContentPartPr>
            <p14:xfrm>
              <a:off x="755614" y="1577463"/>
              <a:ext cx="10800" cy="33120"/>
            </p14:xfrm>
          </p:contentPart>
        </mc:Choice>
        <mc:Fallback>
          <p:pic>
            <p:nvPicPr>
              <p:cNvPr id="3136" name="Ink 3135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54534" y="1575682"/>
                <a:ext cx="12240" cy="37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3137" name="Ink 3136"/>
              <p14:cNvContentPartPr/>
              <p14:nvPr/>
            </p14:nvContentPartPr>
            <p14:xfrm>
              <a:off x="771454" y="1531023"/>
              <a:ext cx="5040" cy="11520"/>
            </p14:xfrm>
          </p:contentPart>
        </mc:Choice>
        <mc:Fallback>
          <p:pic>
            <p:nvPicPr>
              <p:cNvPr id="3137" name="Ink 3136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70374" y="1528863"/>
                <a:ext cx="72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3138" name="Ink 3137"/>
              <p14:cNvContentPartPr/>
              <p14:nvPr/>
            </p14:nvContentPartPr>
            <p14:xfrm>
              <a:off x="775054" y="1591143"/>
              <a:ext cx="35640" cy="136800"/>
            </p14:xfrm>
          </p:contentPart>
        </mc:Choice>
        <mc:Fallback>
          <p:pic>
            <p:nvPicPr>
              <p:cNvPr id="3138" name="Ink 3137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73974" y="1588989"/>
                <a:ext cx="38160" cy="141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3139" name="Ink 3138"/>
              <p14:cNvContentPartPr/>
              <p14:nvPr/>
            </p14:nvContentPartPr>
            <p14:xfrm>
              <a:off x="811774" y="1550103"/>
              <a:ext cx="4320" cy="11520"/>
            </p14:xfrm>
          </p:contentPart>
        </mc:Choice>
        <mc:Fallback>
          <p:pic>
            <p:nvPicPr>
              <p:cNvPr id="3139" name="Ink 3138"/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10694" y="1547659"/>
                <a:ext cx="6480" cy="15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3140" name="Ink 3139"/>
              <p14:cNvContentPartPr/>
              <p14:nvPr/>
            </p14:nvContentPartPr>
            <p14:xfrm>
              <a:off x="890254" y="1464063"/>
              <a:ext cx="58680" cy="87120"/>
            </p14:xfrm>
          </p:contentPart>
        </mc:Choice>
        <mc:Fallback>
          <p:pic>
            <p:nvPicPr>
              <p:cNvPr id="3140" name="Ink 3139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88805" y="1461543"/>
                <a:ext cx="61216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3141" name="Ink 3140"/>
              <p14:cNvContentPartPr/>
              <p14:nvPr/>
            </p14:nvContentPartPr>
            <p14:xfrm>
              <a:off x="874774" y="1559463"/>
              <a:ext cx="64800" cy="20160"/>
            </p14:xfrm>
          </p:contentPart>
        </mc:Choice>
        <mc:Fallback>
          <p:pic>
            <p:nvPicPr>
              <p:cNvPr id="3141" name="Ink 3140"/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73688" y="1557303"/>
                <a:ext cx="66248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3142" name="Ink 3141"/>
              <p14:cNvContentPartPr/>
              <p14:nvPr/>
            </p14:nvContentPartPr>
            <p14:xfrm>
              <a:off x="985294" y="1437063"/>
              <a:ext cx="78120" cy="156600"/>
            </p14:xfrm>
          </p:contentPart>
        </mc:Choice>
        <mc:Fallback>
          <p:pic>
            <p:nvPicPr>
              <p:cNvPr id="3142" name="Ink 3141"/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84577" y="1434543"/>
                <a:ext cx="79912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3145" name="Ink 3144"/>
              <p14:cNvContentPartPr/>
              <p14:nvPr/>
            </p14:nvContentPartPr>
            <p14:xfrm>
              <a:off x="162261" y="1967163"/>
              <a:ext cx="77040" cy="101160"/>
            </p14:xfrm>
          </p:contentPart>
        </mc:Choice>
        <mc:Fallback>
          <p:pic>
            <p:nvPicPr>
              <p:cNvPr id="3145" name="Ink 3144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61181" y="1965003"/>
                <a:ext cx="7848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3146" name="Ink 3145"/>
              <p14:cNvContentPartPr/>
              <p14:nvPr/>
            </p14:nvContentPartPr>
            <p14:xfrm>
              <a:off x="170181" y="1974723"/>
              <a:ext cx="73800" cy="114480"/>
            </p14:xfrm>
          </p:contentPart>
        </mc:Choice>
        <mc:Fallback>
          <p:pic>
            <p:nvPicPr>
              <p:cNvPr id="3146" name="Ink 3145"/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69101" y="1972203"/>
                <a:ext cx="759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3147" name="Ink 3146"/>
              <p14:cNvContentPartPr/>
              <p14:nvPr/>
            </p14:nvContentPartPr>
            <p14:xfrm>
              <a:off x="295101" y="2052843"/>
              <a:ext cx="11520" cy="39960"/>
            </p14:xfrm>
          </p:contentPart>
        </mc:Choice>
        <mc:Fallback>
          <p:pic>
            <p:nvPicPr>
              <p:cNvPr id="3147" name="Ink 3146"/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93615" y="2050683"/>
                <a:ext cx="13378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3148" name="Ink 3147"/>
              <p14:cNvContentPartPr/>
              <p14:nvPr/>
            </p14:nvContentPartPr>
            <p14:xfrm>
              <a:off x="304821" y="2024403"/>
              <a:ext cx="12240" cy="10800"/>
            </p14:xfrm>
          </p:contentPart>
        </mc:Choice>
        <mc:Fallback>
          <p:pic>
            <p:nvPicPr>
              <p:cNvPr id="3148" name="Ink 3147"/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03741" y="2021796"/>
                <a:ext cx="13680" cy="14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3149" name="Ink 3148"/>
              <p14:cNvContentPartPr/>
              <p14:nvPr/>
            </p14:nvContentPartPr>
            <p14:xfrm>
              <a:off x="333981" y="2089563"/>
              <a:ext cx="30240" cy="108720"/>
            </p14:xfrm>
          </p:contentPart>
        </mc:Choice>
        <mc:Fallback>
          <p:pic>
            <p:nvPicPr>
              <p:cNvPr id="3149" name="Ink 3148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33252" y="2087763"/>
                <a:ext cx="32426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3150" name="Ink 3149"/>
              <p14:cNvContentPartPr/>
              <p14:nvPr/>
            </p14:nvContentPartPr>
            <p14:xfrm>
              <a:off x="372861" y="2039163"/>
              <a:ext cx="6480" cy="11520"/>
            </p14:xfrm>
          </p:contentPart>
        </mc:Choice>
        <mc:Fallback>
          <p:pic>
            <p:nvPicPr>
              <p:cNvPr id="3150" name="Ink 3149"/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72141" y="2036643"/>
                <a:ext cx="864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3151" name="Ink 3150"/>
              <p14:cNvContentPartPr/>
              <p14:nvPr/>
            </p14:nvContentPartPr>
            <p14:xfrm>
              <a:off x="469341" y="1978683"/>
              <a:ext cx="83880" cy="90360"/>
            </p14:xfrm>
          </p:contentPart>
        </mc:Choice>
        <mc:Fallback>
          <p:pic>
            <p:nvPicPr>
              <p:cNvPr id="3151" name="Ink 3150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68266" y="1976163"/>
                <a:ext cx="85314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3152" name="Ink 3151"/>
              <p14:cNvContentPartPr/>
              <p14:nvPr/>
            </p14:nvContentPartPr>
            <p14:xfrm>
              <a:off x="460701" y="2026923"/>
              <a:ext cx="92880" cy="13680"/>
            </p14:xfrm>
          </p:contentPart>
        </mc:Choice>
        <mc:Fallback>
          <p:pic>
            <p:nvPicPr>
              <p:cNvPr id="3152" name="Ink 3151"/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59617" y="2025843"/>
                <a:ext cx="94687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3153" name="Ink 3152"/>
              <p14:cNvContentPartPr/>
              <p14:nvPr/>
            </p14:nvContentPartPr>
            <p14:xfrm>
              <a:off x="629901" y="1943763"/>
              <a:ext cx="122760" cy="130680"/>
            </p14:xfrm>
          </p:contentPart>
        </mc:Choice>
        <mc:Fallback>
          <p:pic>
            <p:nvPicPr>
              <p:cNvPr id="3153" name="Ink 3152"/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28461" y="1941243"/>
                <a:ext cx="1245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3154" name="Ink 3153"/>
              <p14:cNvContentPartPr/>
              <p14:nvPr/>
            </p14:nvContentPartPr>
            <p14:xfrm>
              <a:off x="690381" y="1954563"/>
              <a:ext cx="96480" cy="118080"/>
            </p14:xfrm>
          </p:contentPart>
        </mc:Choice>
        <mc:Fallback>
          <p:pic>
            <p:nvPicPr>
              <p:cNvPr id="3154" name="Ink 3153"/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689305" y="1952035"/>
                <a:ext cx="98632" cy="123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3155" name="Ink 3154"/>
              <p14:cNvContentPartPr/>
              <p14:nvPr/>
            </p14:nvContentPartPr>
            <p14:xfrm>
              <a:off x="796221" y="2031603"/>
              <a:ext cx="3960" cy="58680"/>
            </p14:xfrm>
          </p:contentPart>
        </mc:Choice>
        <mc:Fallback>
          <p:pic>
            <p:nvPicPr>
              <p:cNvPr id="3155" name="Ink 3154"/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795141" y="2029443"/>
                <a:ext cx="64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3156" name="Ink 3155"/>
              <p14:cNvContentPartPr/>
              <p14:nvPr/>
            </p14:nvContentPartPr>
            <p14:xfrm>
              <a:off x="776781" y="2057163"/>
              <a:ext cx="87840" cy="18000"/>
            </p14:xfrm>
          </p:contentPart>
        </mc:Choice>
        <mc:Fallback>
          <p:pic>
            <p:nvPicPr>
              <p:cNvPr id="3156" name="Ink 3155"/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775701" y="2056443"/>
                <a:ext cx="892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3160" name="Ink 3159"/>
              <p14:cNvContentPartPr/>
              <p14:nvPr/>
            </p14:nvContentPartPr>
            <p14:xfrm>
              <a:off x="1321196" y="1495335"/>
              <a:ext cx="108720" cy="101520"/>
            </p14:xfrm>
          </p:contentPart>
        </mc:Choice>
        <mc:Fallback xmlns="">
          <p:pic>
            <p:nvPicPr>
              <p:cNvPr id="3160" name="Ink 3159"/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320116" y="1492815"/>
                <a:ext cx="1101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3163" name="Ink 3162"/>
              <p14:cNvContentPartPr/>
              <p14:nvPr/>
            </p14:nvContentPartPr>
            <p14:xfrm>
              <a:off x="1612436" y="1373295"/>
              <a:ext cx="88920" cy="83880"/>
            </p14:xfrm>
          </p:contentPart>
        </mc:Choice>
        <mc:Fallback xmlns="">
          <p:pic>
            <p:nvPicPr>
              <p:cNvPr id="3163" name="Ink 3162"/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610996" y="1371135"/>
                <a:ext cx="907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3164" name="Ink 3163"/>
              <p14:cNvContentPartPr/>
              <p14:nvPr/>
            </p14:nvContentPartPr>
            <p14:xfrm>
              <a:off x="3608996" y="2755335"/>
              <a:ext cx="360" cy="360"/>
            </p14:xfrm>
          </p:contentPart>
        </mc:Choice>
        <mc:Fallback xmlns="">
          <p:pic>
            <p:nvPicPr>
              <p:cNvPr id="3164" name="Ink 3163"/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3607916" y="2753535"/>
                <a:ext cx="216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3165" name="Ink 3164"/>
              <p14:cNvContentPartPr/>
              <p14:nvPr/>
            </p14:nvContentPartPr>
            <p14:xfrm>
              <a:off x="1754636" y="1409295"/>
              <a:ext cx="27000" cy="75240"/>
            </p14:xfrm>
          </p:contentPart>
        </mc:Choice>
        <mc:Fallback xmlns="">
          <p:pic>
            <p:nvPicPr>
              <p:cNvPr id="3165" name="Ink 3164"/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753556" y="1406775"/>
                <a:ext cx="284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3166" name="Ink 3165"/>
              <p14:cNvContentPartPr/>
              <p14:nvPr/>
            </p14:nvContentPartPr>
            <p14:xfrm>
              <a:off x="1806116" y="1383375"/>
              <a:ext cx="41400" cy="36720"/>
            </p14:xfrm>
          </p:contentPart>
        </mc:Choice>
        <mc:Fallback xmlns="">
          <p:pic>
            <p:nvPicPr>
              <p:cNvPr id="3166" name="Ink 3165"/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1804676" y="1381215"/>
                <a:ext cx="439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3167" name="Ink 3166"/>
              <p14:cNvContentPartPr/>
              <p14:nvPr/>
            </p14:nvContentPartPr>
            <p14:xfrm>
              <a:off x="1847876" y="1366815"/>
              <a:ext cx="14400" cy="68040"/>
            </p14:xfrm>
          </p:contentPart>
        </mc:Choice>
        <mc:Fallback xmlns="">
          <p:pic>
            <p:nvPicPr>
              <p:cNvPr id="3167" name="Ink 3166"/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846796" y="1364295"/>
                <a:ext cx="165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3168" name="Ink 3167"/>
              <p14:cNvContentPartPr/>
              <p14:nvPr/>
            </p14:nvContentPartPr>
            <p14:xfrm>
              <a:off x="1070636" y="2093655"/>
              <a:ext cx="86400" cy="82440"/>
            </p14:xfrm>
          </p:contentPart>
        </mc:Choice>
        <mc:Fallback xmlns="">
          <p:pic>
            <p:nvPicPr>
              <p:cNvPr id="3168" name="Ink 3167"/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069556" y="2091495"/>
                <a:ext cx="874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3171" name="Ink 3170"/>
              <p14:cNvContentPartPr/>
              <p14:nvPr/>
            </p14:nvContentPartPr>
            <p14:xfrm>
              <a:off x="1311836" y="1913655"/>
              <a:ext cx="83520" cy="90000"/>
            </p14:xfrm>
          </p:contentPart>
        </mc:Choice>
        <mc:Fallback xmlns="">
          <p:pic>
            <p:nvPicPr>
              <p:cNvPr id="3171" name="Ink 3170"/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310396" y="1911135"/>
                <a:ext cx="853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3172" name="Ink 3171"/>
              <p14:cNvContentPartPr/>
              <p14:nvPr/>
            </p14:nvContentPartPr>
            <p14:xfrm>
              <a:off x="1418396" y="1907895"/>
              <a:ext cx="31320" cy="32400"/>
            </p14:xfrm>
          </p:contentPart>
        </mc:Choice>
        <mc:Fallback xmlns="">
          <p:pic>
            <p:nvPicPr>
              <p:cNvPr id="3172" name="Ink 3171"/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1417316" y="1905375"/>
                <a:ext cx="331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3174" name="Ink 3173"/>
              <p14:cNvContentPartPr/>
              <p14:nvPr/>
            </p14:nvContentPartPr>
            <p14:xfrm>
              <a:off x="1472036" y="1850295"/>
              <a:ext cx="49680" cy="82440"/>
            </p14:xfrm>
          </p:contentPart>
        </mc:Choice>
        <mc:Fallback xmlns="">
          <p:pic>
            <p:nvPicPr>
              <p:cNvPr id="3174" name="Ink 3173"/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1470956" y="1848135"/>
                <a:ext cx="522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3175" name="Ink 3174"/>
              <p14:cNvContentPartPr/>
              <p14:nvPr/>
            </p14:nvContentPartPr>
            <p14:xfrm>
              <a:off x="1068836" y="2479575"/>
              <a:ext cx="65160" cy="57960"/>
            </p14:xfrm>
          </p:contentPart>
        </mc:Choice>
        <mc:Fallback xmlns="">
          <p:pic>
            <p:nvPicPr>
              <p:cNvPr id="3175" name="Ink 3174"/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067756" y="2477415"/>
                <a:ext cx="666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3178" name="Ink 3177"/>
              <p14:cNvContentPartPr/>
              <p14:nvPr/>
            </p14:nvContentPartPr>
            <p14:xfrm>
              <a:off x="1288436" y="2429175"/>
              <a:ext cx="47160" cy="76680"/>
            </p14:xfrm>
          </p:contentPart>
        </mc:Choice>
        <mc:Fallback xmlns="">
          <p:pic>
            <p:nvPicPr>
              <p:cNvPr id="3178" name="Ink 3177"/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286996" y="2427015"/>
                <a:ext cx="489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3179" name="Ink 3178"/>
              <p14:cNvContentPartPr/>
              <p14:nvPr/>
            </p14:nvContentPartPr>
            <p14:xfrm>
              <a:off x="1377356" y="2468415"/>
              <a:ext cx="12240" cy="43920"/>
            </p14:xfrm>
          </p:contentPart>
        </mc:Choice>
        <mc:Fallback xmlns="">
          <p:pic>
            <p:nvPicPr>
              <p:cNvPr id="3179" name="Ink 3178"/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376276" y="2466255"/>
                <a:ext cx="140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3180" name="Ink 3179"/>
              <p14:cNvContentPartPr/>
              <p14:nvPr/>
            </p14:nvContentPartPr>
            <p14:xfrm>
              <a:off x="1411916" y="2464455"/>
              <a:ext cx="46080" cy="41400"/>
            </p14:xfrm>
          </p:contentPart>
        </mc:Choice>
        <mc:Fallback xmlns="">
          <p:pic>
            <p:nvPicPr>
              <p:cNvPr id="3180" name="Ink 3179"/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410836" y="2461935"/>
                <a:ext cx="471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3181" name="Ink 3180"/>
              <p14:cNvContentPartPr/>
              <p14:nvPr/>
            </p14:nvContentPartPr>
            <p14:xfrm>
              <a:off x="2192036" y="1920855"/>
              <a:ext cx="69840" cy="78120"/>
            </p14:xfrm>
          </p:contentPart>
        </mc:Choice>
        <mc:Fallback xmlns="">
          <p:pic>
            <p:nvPicPr>
              <p:cNvPr id="3181" name="Ink 3180"/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190596" y="1918695"/>
                <a:ext cx="723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3182" name="Ink 3181"/>
              <p14:cNvContentPartPr/>
              <p14:nvPr/>
            </p14:nvContentPartPr>
            <p14:xfrm>
              <a:off x="2310116" y="1977375"/>
              <a:ext cx="57960" cy="22680"/>
            </p14:xfrm>
          </p:contentPart>
        </mc:Choice>
        <mc:Fallback xmlns="">
          <p:pic>
            <p:nvPicPr>
              <p:cNvPr id="3182" name="Ink 3181"/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309036" y="1975215"/>
                <a:ext cx="597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3183" name="Ink 3182"/>
              <p14:cNvContentPartPr/>
              <p14:nvPr/>
            </p14:nvContentPartPr>
            <p14:xfrm>
              <a:off x="2309036" y="2032455"/>
              <a:ext cx="66240" cy="15840"/>
            </p14:xfrm>
          </p:contentPart>
        </mc:Choice>
        <mc:Fallback xmlns="">
          <p:pic>
            <p:nvPicPr>
              <p:cNvPr id="3183" name="Ink 3182"/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307956" y="2030295"/>
                <a:ext cx="676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3184" name="Ink 3183"/>
              <p14:cNvContentPartPr/>
              <p14:nvPr/>
            </p14:nvContentPartPr>
            <p14:xfrm>
              <a:off x="2409836" y="1998615"/>
              <a:ext cx="61200" cy="85680"/>
            </p14:xfrm>
          </p:contentPart>
        </mc:Choice>
        <mc:Fallback xmlns="">
          <p:pic>
            <p:nvPicPr>
              <p:cNvPr id="3184" name="Ink 3183"/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408396" y="1996095"/>
                <a:ext cx="637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3185" name="Ink 3184"/>
              <p14:cNvContentPartPr/>
              <p14:nvPr/>
            </p14:nvContentPartPr>
            <p14:xfrm>
              <a:off x="3398396" y="1433055"/>
              <a:ext cx="94680" cy="78120"/>
            </p14:xfrm>
          </p:contentPart>
        </mc:Choice>
        <mc:Fallback xmlns="">
          <p:pic>
            <p:nvPicPr>
              <p:cNvPr id="3185" name="Ink 3184"/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3397316" y="1430895"/>
                <a:ext cx="961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3186" name="Ink 3185"/>
              <p14:cNvContentPartPr/>
              <p14:nvPr/>
            </p14:nvContentPartPr>
            <p14:xfrm>
              <a:off x="3549956" y="1494975"/>
              <a:ext cx="54360" cy="31680"/>
            </p14:xfrm>
          </p:contentPart>
        </mc:Choice>
        <mc:Fallback xmlns="">
          <p:pic>
            <p:nvPicPr>
              <p:cNvPr id="3186" name="Ink 3185"/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3548876" y="1492815"/>
                <a:ext cx="561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3187" name="Ink 3186"/>
              <p14:cNvContentPartPr/>
              <p14:nvPr/>
            </p14:nvContentPartPr>
            <p14:xfrm>
              <a:off x="3547076" y="1542135"/>
              <a:ext cx="64080" cy="20880"/>
            </p14:xfrm>
          </p:contentPart>
        </mc:Choice>
        <mc:Fallback xmlns="">
          <p:pic>
            <p:nvPicPr>
              <p:cNvPr id="3187" name="Ink 3186"/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3545996" y="1541055"/>
                <a:ext cx="658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3188" name="Ink 3187"/>
              <p14:cNvContentPartPr/>
              <p14:nvPr/>
            </p14:nvContentPartPr>
            <p14:xfrm>
              <a:off x="3659756" y="1539615"/>
              <a:ext cx="79200" cy="83160"/>
            </p14:xfrm>
          </p:contentPart>
        </mc:Choice>
        <mc:Fallback xmlns="">
          <p:pic>
            <p:nvPicPr>
              <p:cNvPr id="3188" name="Ink 3187"/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658676" y="1537095"/>
                <a:ext cx="813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3189" name="Ink 3188"/>
              <p14:cNvContentPartPr/>
              <p14:nvPr/>
            </p14:nvContentPartPr>
            <p14:xfrm>
              <a:off x="1415156" y="1473735"/>
              <a:ext cx="48240" cy="33480"/>
            </p14:xfrm>
          </p:contentPart>
        </mc:Choice>
        <mc:Fallback xmlns="">
          <p:pic>
            <p:nvPicPr>
              <p:cNvPr id="3189" name="Ink 3188"/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414796" y="1471575"/>
                <a:ext cx="496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3190" name="Ink 3189"/>
              <p14:cNvContentPartPr/>
              <p14:nvPr/>
            </p14:nvContentPartPr>
            <p14:xfrm>
              <a:off x="1445396" y="1506135"/>
              <a:ext cx="47520" cy="37440"/>
            </p14:xfrm>
          </p:contentPart>
        </mc:Choice>
        <mc:Fallback xmlns="">
          <p:pic>
            <p:nvPicPr>
              <p:cNvPr id="3190" name="Ink 3189"/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444316" y="1504695"/>
                <a:ext cx="493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3191" name="Ink 3190"/>
              <p14:cNvContentPartPr/>
              <p14:nvPr/>
            </p14:nvContentPartPr>
            <p14:xfrm>
              <a:off x="1525316" y="1439895"/>
              <a:ext cx="65520" cy="44640"/>
            </p14:xfrm>
          </p:contentPart>
        </mc:Choice>
        <mc:Fallback xmlns="">
          <p:pic>
            <p:nvPicPr>
              <p:cNvPr id="3191" name="Ink 3190"/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1523876" y="1437735"/>
                <a:ext cx="680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3192" name="Ink 3191"/>
              <p14:cNvContentPartPr/>
              <p14:nvPr/>
            </p14:nvContentPartPr>
            <p14:xfrm>
              <a:off x="1145876" y="2066655"/>
              <a:ext cx="33840" cy="27720"/>
            </p14:xfrm>
          </p:contentPart>
        </mc:Choice>
        <mc:Fallback xmlns="">
          <p:pic>
            <p:nvPicPr>
              <p:cNvPr id="3192" name="Ink 3191"/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144796" y="2064495"/>
                <a:ext cx="360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3193" name="Ink 3192"/>
              <p14:cNvContentPartPr/>
              <p14:nvPr/>
            </p14:nvContentPartPr>
            <p14:xfrm>
              <a:off x="1177556" y="2076015"/>
              <a:ext cx="48600" cy="33120"/>
            </p14:xfrm>
          </p:contentPart>
        </mc:Choice>
        <mc:Fallback xmlns="">
          <p:pic>
            <p:nvPicPr>
              <p:cNvPr id="3193" name="Ink 3192"/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176476" y="2075295"/>
                <a:ext cx="50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3194" name="Ink 3193"/>
              <p14:cNvContentPartPr/>
              <p14:nvPr/>
            </p14:nvContentPartPr>
            <p14:xfrm>
              <a:off x="1248116" y="2016255"/>
              <a:ext cx="45360" cy="30960"/>
            </p14:xfrm>
          </p:contentPart>
        </mc:Choice>
        <mc:Fallback xmlns="">
          <p:pic>
            <p:nvPicPr>
              <p:cNvPr id="3194" name="Ink 3193"/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247036" y="2013735"/>
                <a:ext cx="478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3195" name="Ink 3194"/>
              <p14:cNvContentPartPr/>
              <p14:nvPr/>
            </p14:nvContentPartPr>
            <p14:xfrm>
              <a:off x="1139756" y="2489295"/>
              <a:ext cx="41760" cy="16200"/>
            </p14:xfrm>
          </p:contentPart>
        </mc:Choice>
        <mc:Fallback xmlns="">
          <p:pic>
            <p:nvPicPr>
              <p:cNvPr id="3195" name="Ink 3194"/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138676" y="2486775"/>
                <a:ext cx="432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3196" name="Ink 3195"/>
              <p14:cNvContentPartPr/>
              <p14:nvPr/>
            </p14:nvContentPartPr>
            <p14:xfrm>
              <a:off x="1157396" y="2516295"/>
              <a:ext cx="46440" cy="13320"/>
            </p14:xfrm>
          </p:contentPart>
        </mc:Choice>
        <mc:Fallback xmlns="">
          <p:pic>
            <p:nvPicPr>
              <p:cNvPr id="3196" name="Ink 3195"/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156676" y="2514495"/>
                <a:ext cx="4788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3197" name="Ink 3196"/>
              <p14:cNvContentPartPr/>
              <p14:nvPr/>
            </p14:nvContentPartPr>
            <p14:xfrm>
              <a:off x="1226156" y="2483895"/>
              <a:ext cx="37080" cy="15480"/>
            </p14:xfrm>
          </p:contentPart>
        </mc:Choice>
        <mc:Fallback xmlns="">
          <p:pic>
            <p:nvPicPr>
              <p:cNvPr id="3197" name="Ink 3196"/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225076" y="2482095"/>
                <a:ext cx="388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3206" name="Ink 3205"/>
              <p14:cNvContentPartPr/>
              <p14:nvPr/>
            </p14:nvContentPartPr>
            <p14:xfrm>
              <a:off x="2592716" y="2028495"/>
              <a:ext cx="78120" cy="95760"/>
            </p14:xfrm>
          </p:contentPart>
        </mc:Choice>
        <mc:Fallback xmlns="">
          <p:pic>
            <p:nvPicPr>
              <p:cNvPr id="3206" name="Ink 3205"/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2591276" y="2025975"/>
                <a:ext cx="799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3207" name="Ink 3206"/>
              <p14:cNvContentPartPr/>
              <p14:nvPr/>
            </p14:nvContentPartPr>
            <p14:xfrm>
              <a:off x="2706836" y="1988175"/>
              <a:ext cx="37080" cy="36000"/>
            </p14:xfrm>
          </p:contentPart>
        </mc:Choice>
        <mc:Fallback xmlns="">
          <p:pic>
            <p:nvPicPr>
              <p:cNvPr id="3207" name="Ink 3206"/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2705756" y="1986375"/>
                <a:ext cx="388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3208" name="Ink 3207"/>
              <p14:cNvContentPartPr/>
              <p14:nvPr/>
            </p14:nvContentPartPr>
            <p14:xfrm>
              <a:off x="2716556" y="2024175"/>
              <a:ext cx="37080" cy="30240"/>
            </p14:xfrm>
          </p:contentPart>
        </mc:Choice>
        <mc:Fallback xmlns="">
          <p:pic>
            <p:nvPicPr>
              <p:cNvPr id="3208" name="Ink 3207"/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2715476" y="2022735"/>
                <a:ext cx="388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3209" name="Ink 3208"/>
              <p14:cNvContentPartPr/>
              <p14:nvPr/>
            </p14:nvContentPartPr>
            <p14:xfrm>
              <a:off x="2780276" y="1975575"/>
              <a:ext cx="37800" cy="23400"/>
            </p14:xfrm>
          </p:contentPart>
        </mc:Choice>
        <mc:Fallback xmlns="">
          <p:pic>
            <p:nvPicPr>
              <p:cNvPr id="3209" name="Ink 3208"/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2779196" y="1974135"/>
                <a:ext cx="392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3210" name="Ink 3209"/>
              <p14:cNvContentPartPr/>
              <p14:nvPr/>
            </p14:nvContentPartPr>
            <p14:xfrm>
              <a:off x="2836796" y="1919775"/>
              <a:ext cx="61920" cy="75240"/>
            </p14:xfrm>
          </p:contentPart>
        </mc:Choice>
        <mc:Fallback xmlns="">
          <p:pic>
            <p:nvPicPr>
              <p:cNvPr id="3210" name="Ink 3209"/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2835356" y="1917615"/>
                <a:ext cx="637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3211" name="Ink 3210"/>
              <p14:cNvContentPartPr/>
              <p14:nvPr/>
            </p14:nvContentPartPr>
            <p14:xfrm>
              <a:off x="2912756" y="1933455"/>
              <a:ext cx="41760" cy="39600"/>
            </p14:xfrm>
          </p:contentPart>
        </mc:Choice>
        <mc:Fallback xmlns="">
          <p:pic>
            <p:nvPicPr>
              <p:cNvPr id="3211" name="Ink 3210"/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2911676" y="1930935"/>
                <a:ext cx="435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3212" name="Ink 3211"/>
              <p14:cNvContentPartPr/>
              <p14:nvPr/>
            </p14:nvContentPartPr>
            <p14:xfrm>
              <a:off x="2954156" y="1905735"/>
              <a:ext cx="54720" cy="47160"/>
            </p14:xfrm>
          </p:contentPart>
        </mc:Choice>
        <mc:Fallback xmlns="">
          <p:pic>
            <p:nvPicPr>
              <p:cNvPr id="3212" name="Ink 3211"/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2953076" y="1903215"/>
                <a:ext cx="565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3213" name="Ink 3212"/>
              <p14:cNvContentPartPr/>
              <p14:nvPr/>
            </p14:nvContentPartPr>
            <p14:xfrm>
              <a:off x="3243596" y="2362575"/>
              <a:ext cx="65520" cy="101520"/>
            </p14:xfrm>
          </p:contentPart>
        </mc:Choice>
        <mc:Fallback xmlns="">
          <p:pic>
            <p:nvPicPr>
              <p:cNvPr id="3213" name="Ink 3212"/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3242156" y="2360415"/>
                <a:ext cx="673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3214" name="Ink 3213"/>
              <p14:cNvContentPartPr/>
              <p14:nvPr/>
            </p14:nvContentPartPr>
            <p14:xfrm>
              <a:off x="3329636" y="2369775"/>
              <a:ext cx="45000" cy="26640"/>
            </p14:xfrm>
          </p:contentPart>
        </mc:Choice>
        <mc:Fallback xmlns="">
          <p:pic>
            <p:nvPicPr>
              <p:cNvPr id="3214" name="Ink 3213"/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3328556" y="2367615"/>
                <a:ext cx="471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3215" name="Ink 3214"/>
              <p14:cNvContentPartPr/>
              <p14:nvPr/>
            </p14:nvContentPartPr>
            <p14:xfrm>
              <a:off x="3335396" y="2409015"/>
              <a:ext cx="48960" cy="16560"/>
            </p14:xfrm>
          </p:contentPart>
        </mc:Choice>
        <mc:Fallback xmlns="">
          <p:pic>
            <p:nvPicPr>
              <p:cNvPr id="3215" name="Ink 3214"/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3334316" y="2408295"/>
                <a:ext cx="504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3216" name="Ink 3215"/>
              <p14:cNvContentPartPr/>
              <p14:nvPr/>
            </p14:nvContentPartPr>
            <p14:xfrm>
              <a:off x="3404876" y="2388135"/>
              <a:ext cx="32040" cy="12600"/>
            </p14:xfrm>
          </p:contentPart>
        </mc:Choice>
        <mc:Fallback xmlns="">
          <p:pic>
            <p:nvPicPr>
              <p:cNvPr id="3216" name="Ink 3215"/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3403796" y="2385615"/>
                <a:ext cx="3384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3217" name="Ink 3216"/>
              <p14:cNvContentPartPr/>
              <p14:nvPr/>
            </p14:nvContentPartPr>
            <p14:xfrm>
              <a:off x="3459956" y="2342055"/>
              <a:ext cx="50760" cy="63720"/>
            </p14:xfrm>
          </p:contentPart>
        </mc:Choice>
        <mc:Fallback xmlns="">
          <p:pic>
            <p:nvPicPr>
              <p:cNvPr id="3217" name="Ink 3216"/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3458876" y="2339535"/>
                <a:ext cx="525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3218" name="Ink 3217"/>
              <p14:cNvContentPartPr/>
              <p14:nvPr/>
            </p14:nvContentPartPr>
            <p14:xfrm>
              <a:off x="3532316" y="2341695"/>
              <a:ext cx="30960" cy="61560"/>
            </p14:xfrm>
          </p:contentPart>
        </mc:Choice>
        <mc:Fallback xmlns="">
          <p:pic>
            <p:nvPicPr>
              <p:cNvPr id="3218" name="Ink 3217"/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3531596" y="2339175"/>
                <a:ext cx="327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3219" name="Ink 3218"/>
              <p14:cNvContentPartPr/>
              <p14:nvPr/>
            </p14:nvContentPartPr>
            <p14:xfrm>
              <a:off x="3583796" y="2342055"/>
              <a:ext cx="41040" cy="69480"/>
            </p14:xfrm>
          </p:contentPart>
        </mc:Choice>
        <mc:Fallback xmlns="">
          <p:pic>
            <p:nvPicPr>
              <p:cNvPr id="3219" name="Ink 3218"/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3582716" y="2339535"/>
                <a:ext cx="432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3220" name="Ink 3219"/>
              <p14:cNvContentPartPr/>
              <p14:nvPr/>
            </p14:nvContentPartPr>
            <p14:xfrm>
              <a:off x="3500160" y="3466092"/>
              <a:ext cx="360" cy="360"/>
            </p14:xfrm>
          </p:contentPart>
        </mc:Choice>
        <mc:Fallback xmlns="">
          <p:pic>
            <p:nvPicPr>
              <p:cNvPr id="3220" name="Ink 3219"/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3499440" y="3464652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221" name="Ink 3220"/>
              <p14:cNvContentPartPr/>
              <p14:nvPr/>
            </p14:nvContentPartPr>
            <p14:xfrm>
              <a:off x="2284556" y="2499015"/>
              <a:ext cx="61920" cy="62640"/>
            </p14:xfrm>
          </p:contentPart>
        </mc:Choice>
        <mc:Fallback xmlns="">
          <p:pic>
            <p:nvPicPr>
              <p:cNvPr id="3221" name="Ink 3220"/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2283476" y="2496855"/>
                <a:ext cx="633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3222" name="Ink 3221"/>
              <p14:cNvContentPartPr/>
              <p14:nvPr/>
            </p14:nvContentPartPr>
            <p14:xfrm>
              <a:off x="2372756" y="2509815"/>
              <a:ext cx="39240" cy="12600"/>
            </p14:xfrm>
          </p:contentPart>
        </mc:Choice>
        <mc:Fallback xmlns="">
          <p:pic>
            <p:nvPicPr>
              <p:cNvPr id="3222" name="Ink 3221"/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2371676" y="2508015"/>
                <a:ext cx="4140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3223" name="Ink 3222"/>
              <p14:cNvContentPartPr/>
              <p14:nvPr/>
            </p14:nvContentPartPr>
            <p14:xfrm>
              <a:off x="2388596" y="2522415"/>
              <a:ext cx="34200" cy="7560"/>
            </p14:xfrm>
          </p:contentPart>
        </mc:Choice>
        <mc:Fallback xmlns="">
          <p:pic>
            <p:nvPicPr>
              <p:cNvPr id="3223" name="Ink 3222"/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2387516" y="2521695"/>
                <a:ext cx="3564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3224" name="Ink 3223"/>
              <p14:cNvContentPartPr/>
              <p14:nvPr/>
            </p14:nvContentPartPr>
            <p14:xfrm>
              <a:off x="2464196" y="2497215"/>
              <a:ext cx="33840" cy="18360"/>
            </p14:xfrm>
          </p:contentPart>
        </mc:Choice>
        <mc:Fallback xmlns="">
          <p:pic>
            <p:nvPicPr>
              <p:cNvPr id="3224" name="Ink 3223"/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2462756" y="2495415"/>
                <a:ext cx="363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3225" name="Ink 3224"/>
              <p14:cNvContentPartPr/>
              <p14:nvPr/>
            </p14:nvContentPartPr>
            <p14:xfrm>
              <a:off x="2517116" y="2473095"/>
              <a:ext cx="40680" cy="53280"/>
            </p14:xfrm>
          </p:contentPart>
        </mc:Choice>
        <mc:Fallback xmlns="">
          <p:pic>
            <p:nvPicPr>
              <p:cNvPr id="3225" name="Ink 3224"/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2515676" y="2470935"/>
                <a:ext cx="428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3226" name="Ink 3225"/>
              <p14:cNvContentPartPr/>
              <p14:nvPr/>
            </p14:nvContentPartPr>
            <p14:xfrm>
              <a:off x="2577596" y="2493975"/>
              <a:ext cx="48600" cy="46440"/>
            </p14:xfrm>
          </p:contentPart>
        </mc:Choice>
        <mc:Fallback xmlns="">
          <p:pic>
            <p:nvPicPr>
              <p:cNvPr id="3226" name="Ink 3225"/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2576516" y="2491815"/>
                <a:ext cx="500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3227" name="Ink 3226"/>
              <p14:cNvContentPartPr/>
              <p14:nvPr/>
            </p14:nvContentPartPr>
            <p14:xfrm>
              <a:off x="2617916" y="2481735"/>
              <a:ext cx="57960" cy="64440"/>
            </p14:xfrm>
          </p:contentPart>
        </mc:Choice>
        <mc:Fallback xmlns="">
          <p:pic>
            <p:nvPicPr>
              <p:cNvPr id="3227" name="Ink 3226"/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2617916" y="2479215"/>
                <a:ext cx="59400" cy="68040"/>
              </a:xfrm>
              <a:prstGeom prst="rect">
                <a:avLst/>
              </a:prstGeom>
            </p:spPr>
          </p:pic>
        </mc:Fallback>
      </mc:AlternateContent>
      <p:sp>
        <p:nvSpPr>
          <p:cNvPr id="3228" name="TextBox 3227"/>
          <p:cNvSpPr txBox="1"/>
          <p:nvPr/>
        </p:nvSpPr>
        <p:spPr>
          <a:xfrm>
            <a:off x="84539" y="2859932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The remaining capacities are infinite</a:t>
            </a:r>
          </a:p>
          <a:p>
            <a:r>
              <a:rPr lang="en-US" sz="1400" i="1" dirty="0" smtClean="0"/>
              <a:t>The remaining costs are zeros</a:t>
            </a:r>
            <a:endParaRPr lang="en-US" sz="1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3230" name="Ink 3229"/>
              <p14:cNvContentPartPr/>
              <p14:nvPr/>
            </p14:nvContentPartPr>
            <p14:xfrm>
              <a:off x="3525720" y="2810532"/>
              <a:ext cx="78120" cy="99000"/>
            </p14:xfrm>
          </p:contentPart>
        </mc:Choice>
        <mc:Fallback xmlns="">
          <p:pic>
            <p:nvPicPr>
              <p:cNvPr id="3230" name="Ink 3229"/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3524280" y="2808012"/>
                <a:ext cx="795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3231" name="Ink 3230"/>
              <p14:cNvContentPartPr/>
              <p14:nvPr/>
            </p14:nvContentPartPr>
            <p14:xfrm>
              <a:off x="3629760" y="2822052"/>
              <a:ext cx="68400" cy="91440"/>
            </p14:xfrm>
          </p:contentPart>
        </mc:Choice>
        <mc:Fallback xmlns="">
          <p:pic>
            <p:nvPicPr>
              <p:cNvPr id="3231" name="Ink 3230"/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628680" y="2819172"/>
                <a:ext cx="7092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256" name="Ink 255"/>
              <p14:cNvContentPartPr/>
              <p14:nvPr/>
            </p14:nvContentPartPr>
            <p14:xfrm>
              <a:off x="224074" y="890763"/>
              <a:ext cx="160920" cy="125640"/>
            </p14:xfrm>
          </p:contentPart>
        </mc:Choice>
        <mc:Fallback>
          <p:pic>
            <p:nvPicPr>
              <p:cNvPr id="256" name="Ink 255"/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222631" y="888609"/>
                <a:ext cx="162724" cy="130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257" name="Ink 256"/>
              <p14:cNvContentPartPr/>
              <p14:nvPr/>
            </p14:nvContentPartPr>
            <p14:xfrm>
              <a:off x="422794" y="958443"/>
              <a:ext cx="7200" cy="33840"/>
            </p14:xfrm>
          </p:contentPart>
        </mc:Choice>
        <mc:Fallback>
          <p:pic>
            <p:nvPicPr>
              <p:cNvPr id="257" name="Ink 256"/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421354" y="955950"/>
                <a:ext cx="9720" cy="38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258" name="Ink 257"/>
              <p14:cNvContentPartPr/>
              <p14:nvPr/>
            </p14:nvContentPartPr>
            <p14:xfrm>
              <a:off x="428194" y="919203"/>
              <a:ext cx="9360" cy="8280"/>
            </p14:xfrm>
          </p:contentPart>
        </mc:Choice>
        <mc:Fallback>
          <p:pic>
            <p:nvPicPr>
              <p:cNvPr id="258" name="Ink 257"/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427501" y="916683"/>
                <a:ext cx="10747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259" name="Ink 258"/>
              <p14:cNvContentPartPr/>
              <p14:nvPr/>
            </p14:nvContentPartPr>
            <p14:xfrm>
              <a:off x="465274" y="924963"/>
              <a:ext cx="69840" cy="79560"/>
            </p14:xfrm>
          </p:contentPart>
        </mc:Choice>
        <mc:Fallback>
          <p:pic>
            <p:nvPicPr>
              <p:cNvPr id="259" name="Ink 258"/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464194" y="922454"/>
                <a:ext cx="72360" cy="84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19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flow (</a:t>
            </a:r>
            <a:r>
              <a:rPr lang="en-US" dirty="0" err="1" smtClean="0"/>
              <a:t>mincost</a:t>
            </a:r>
            <a:r>
              <a:rPr lang="en-US" dirty="0" smtClean="0"/>
              <a:t> flow)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6024" y="1811154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81137" y="1245226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88627" y="1921676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3561" y="2521671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84639" y="1245226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28048" y="1923022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21097" y="2575451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24896" y="2832160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32301" y="1928603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4"/>
            <a:endCxn id="6" idx="0"/>
          </p:cNvCxnSpPr>
          <p:nvPr/>
        </p:nvCxnSpPr>
        <p:spPr>
          <a:xfrm>
            <a:off x="844679" y="1372310"/>
            <a:ext cx="7491" cy="54936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8" idx="2"/>
          </p:cNvCxnSpPr>
          <p:nvPr/>
        </p:nvCxnSpPr>
        <p:spPr>
          <a:xfrm>
            <a:off x="908221" y="1308768"/>
            <a:ext cx="876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4" idx="7"/>
          </p:cNvCxnSpPr>
          <p:nvPr/>
        </p:nvCxnSpPr>
        <p:spPr>
          <a:xfrm flipH="1">
            <a:off x="224496" y="1308768"/>
            <a:ext cx="556640" cy="52099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7" idx="1"/>
          </p:cNvCxnSpPr>
          <p:nvPr/>
        </p:nvCxnSpPr>
        <p:spPr>
          <a:xfrm>
            <a:off x="179566" y="1938238"/>
            <a:ext cx="182607" cy="60204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12" idx="7"/>
          </p:cNvCxnSpPr>
          <p:nvPr/>
        </p:nvCxnSpPr>
        <p:spPr>
          <a:xfrm flipH="1">
            <a:off x="1540774" y="1372310"/>
            <a:ext cx="307408" cy="57490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9" idx="0"/>
          </p:cNvCxnSpPr>
          <p:nvPr/>
        </p:nvCxnSpPr>
        <p:spPr>
          <a:xfrm>
            <a:off x="1893112" y="1353698"/>
            <a:ext cx="398478" cy="56932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10" idx="7"/>
          </p:cNvCxnSpPr>
          <p:nvPr/>
        </p:nvCxnSpPr>
        <p:spPr>
          <a:xfrm flipH="1">
            <a:off x="1829570" y="2050106"/>
            <a:ext cx="462021" cy="54395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  <a:endCxn id="10" idx="3"/>
          </p:cNvCxnSpPr>
          <p:nvPr/>
        </p:nvCxnSpPr>
        <p:spPr>
          <a:xfrm flipV="1">
            <a:off x="1251981" y="2683923"/>
            <a:ext cx="487728" cy="21177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5"/>
            <a:endCxn id="11" idx="2"/>
          </p:cNvCxnSpPr>
          <p:nvPr/>
        </p:nvCxnSpPr>
        <p:spPr>
          <a:xfrm>
            <a:off x="452034" y="2630144"/>
            <a:ext cx="672862" cy="2655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10" idx="1"/>
          </p:cNvCxnSpPr>
          <p:nvPr/>
        </p:nvCxnSpPr>
        <p:spPr>
          <a:xfrm>
            <a:off x="1495844" y="2055687"/>
            <a:ext cx="243864" cy="538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7" idx="7"/>
          </p:cNvCxnSpPr>
          <p:nvPr/>
        </p:nvCxnSpPr>
        <p:spPr>
          <a:xfrm flipH="1">
            <a:off x="452034" y="2030149"/>
            <a:ext cx="355205" cy="51013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6" idx="2"/>
          </p:cNvCxnSpPr>
          <p:nvPr/>
        </p:nvCxnSpPr>
        <p:spPr>
          <a:xfrm>
            <a:off x="224496" y="1919627"/>
            <a:ext cx="564131" cy="655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2"/>
            <a:endCxn id="6" idx="6"/>
          </p:cNvCxnSpPr>
          <p:nvPr/>
        </p:nvCxnSpPr>
        <p:spPr>
          <a:xfrm flipH="1" flipV="1">
            <a:off x="915712" y="1985219"/>
            <a:ext cx="516590" cy="69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6" idx="5"/>
          </p:cNvCxnSpPr>
          <p:nvPr/>
        </p:nvCxnSpPr>
        <p:spPr>
          <a:xfrm flipH="1" flipV="1">
            <a:off x="897100" y="2030149"/>
            <a:ext cx="823997" cy="6088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0"/>
            <a:endCxn id="6" idx="4"/>
          </p:cNvCxnSpPr>
          <p:nvPr/>
        </p:nvCxnSpPr>
        <p:spPr>
          <a:xfrm flipH="1" flipV="1">
            <a:off x="852170" y="2048760"/>
            <a:ext cx="336269" cy="7834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5" idx="5"/>
          </p:cNvCxnSpPr>
          <p:nvPr/>
        </p:nvCxnSpPr>
        <p:spPr>
          <a:xfrm flipH="1" flipV="1">
            <a:off x="889609" y="1353698"/>
            <a:ext cx="1357050" cy="58793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4"/>
            <a:endCxn id="11" idx="7"/>
          </p:cNvCxnSpPr>
          <p:nvPr/>
        </p:nvCxnSpPr>
        <p:spPr>
          <a:xfrm flipH="1">
            <a:off x="1233369" y="2055687"/>
            <a:ext cx="262475" cy="79508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47623" y="2521671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784640" y="1242793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/>
              <p14:cNvContentPartPr/>
              <p14:nvPr/>
            </p14:nvContentPartPr>
            <p14:xfrm>
              <a:off x="329760" y="2736560"/>
              <a:ext cx="65880" cy="1072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226" y="2726480"/>
                <a:ext cx="73482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/>
              <p14:cNvContentPartPr/>
              <p14:nvPr/>
            </p14:nvContentPartPr>
            <p14:xfrm>
              <a:off x="1990440" y="1215529"/>
              <a:ext cx="55080" cy="1440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5400" y="1205449"/>
                <a:ext cx="612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/>
              <p14:cNvContentPartPr/>
              <p14:nvPr/>
            </p14:nvContentPartPr>
            <p14:xfrm>
              <a:off x="1979280" y="1273129"/>
              <a:ext cx="71280" cy="172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4265" y="1265040"/>
                <a:ext cx="78444" cy="33825"/>
              </a:xfrm>
              <a:prstGeom prst="rect">
                <a:avLst/>
              </a:prstGeom>
            </p:spPr>
          </p:pic>
        </mc:Fallback>
      </mc:AlternateContent>
      <p:sp>
        <p:nvSpPr>
          <p:cNvPr id="197" name="Oval 196"/>
          <p:cNvSpPr/>
          <p:nvPr/>
        </p:nvSpPr>
        <p:spPr>
          <a:xfrm>
            <a:off x="2232634" y="1919627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725422" y="2575125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788628" y="1916824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4" name="Ink 213"/>
              <p14:cNvContentPartPr/>
              <p14:nvPr/>
            </p14:nvContentPartPr>
            <p14:xfrm>
              <a:off x="4271392" y="3346783"/>
              <a:ext cx="360" cy="360"/>
            </p14:xfrm>
          </p:contentPart>
        </mc:Choice>
        <mc:Fallback xmlns="">
          <p:pic>
            <p:nvPicPr>
              <p:cNvPr id="214" name="Ink 2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70672" y="3345343"/>
                <a:ext cx="216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1" name="Ink 220"/>
              <p14:cNvContentPartPr/>
              <p14:nvPr/>
            </p14:nvContentPartPr>
            <p14:xfrm>
              <a:off x="5172832" y="2871223"/>
              <a:ext cx="360" cy="36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72112" y="2869783"/>
                <a:ext cx="1800" cy="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/>
          <p:cNvGrpSpPr/>
          <p:nvPr/>
        </p:nvGrpSpPr>
        <p:grpSpPr>
          <a:xfrm>
            <a:off x="3443512" y="1158427"/>
            <a:ext cx="921600" cy="482400"/>
            <a:chOff x="3443512" y="1158427"/>
            <a:chExt cx="921600" cy="4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2" name="Ink 221"/>
                <p14:cNvContentPartPr/>
                <p14:nvPr/>
              </p14:nvContentPartPr>
              <p14:xfrm>
                <a:off x="3443512" y="1333747"/>
                <a:ext cx="115560" cy="59760"/>
              </p14:xfrm>
            </p:contentPart>
          </mc:Choice>
          <mc:Fallback xmlns="">
            <p:pic>
              <p:nvPicPr>
                <p:cNvPr id="222" name="Ink 221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42432" y="1331227"/>
                  <a:ext cx="118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3" name="Ink 222"/>
                <p14:cNvContentPartPr/>
                <p14:nvPr/>
              </p14:nvContentPartPr>
              <p14:xfrm>
                <a:off x="3465472" y="1365787"/>
                <a:ext cx="100080" cy="60120"/>
              </p14:xfrm>
            </p:contentPart>
          </mc:Choice>
          <mc:Fallback xmlns="">
            <p:pic>
              <p:nvPicPr>
                <p:cNvPr id="223" name="Ink 222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4032" y="1365427"/>
                  <a:ext cx="101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4" name="Ink 223"/>
                <p14:cNvContentPartPr/>
                <p14:nvPr/>
              </p14:nvContentPartPr>
              <p14:xfrm>
                <a:off x="3622432" y="1174987"/>
                <a:ext cx="243720" cy="235800"/>
              </p14:xfrm>
            </p:contentPart>
          </mc:Choice>
          <mc:Fallback xmlns="">
            <p:pic>
              <p:nvPicPr>
                <p:cNvPr id="224" name="Ink 223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21352" y="1172467"/>
                  <a:ext cx="2458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5" name="Ink 224"/>
                <p14:cNvContentPartPr/>
                <p14:nvPr/>
              </p14:nvContentPartPr>
              <p14:xfrm>
                <a:off x="3677512" y="1500427"/>
                <a:ext cx="21960" cy="41760"/>
              </p14:xfrm>
            </p:contentPart>
          </mc:Choice>
          <mc:Fallback xmlns="">
            <p:pic>
              <p:nvPicPr>
                <p:cNvPr id="225" name="Ink 224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76432" y="1498267"/>
                  <a:ext cx="23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6" name="Ink 225"/>
                <p14:cNvContentPartPr/>
                <p14:nvPr/>
              </p14:nvContentPartPr>
              <p14:xfrm>
                <a:off x="3674992" y="1461187"/>
                <a:ext cx="18000" cy="22680"/>
              </p14:xfrm>
            </p:contentPart>
          </mc:Choice>
          <mc:Fallback xmlns="">
            <p:pic>
              <p:nvPicPr>
                <p:cNvPr id="226" name="Ink 225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73552" y="1459027"/>
                  <a:ext cx="19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7" name="Ink 226"/>
                <p14:cNvContentPartPr/>
                <p14:nvPr/>
              </p14:nvContentPartPr>
              <p14:xfrm>
                <a:off x="3702712" y="1526347"/>
                <a:ext cx="27360" cy="44280"/>
              </p14:xfrm>
            </p:contentPart>
          </mc:Choice>
          <mc:Fallback xmlns="">
            <p:pic>
              <p:nvPicPr>
                <p:cNvPr id="227" name="Ink 226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02712" y="1524547"/>
                  <a:ext cx="28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8" name="Ink 227"/>
                <p14:cNvContentPartPr/>
                <p14:nvPr/>
              </p14:nvContentPartPr>
              <p14:xfrm>
                <a:off x="3737992" y="1507267"/>
                <a:ext cx="49680" cy="133560"/>
              </p14:xfrm>
            </p:contentPart>
          </mc:Choice>
          <mc:Fallback xmlns="">
            <p:pic>
              <p:nvPicPr>
                <p:cNvPr id="228" name="Ink 227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37632" y="1504747"/>
                  <a:ext cx="51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9" name="Ink 228"/>
                <p14:cNvContentPartPr/>
                <p14:nvPr/>
              </p14:nvContentPartPr>
              <p14:xfrm>
                <a:off x="3771472" y="1466587"/>
                <a:ext cx="16920" cy="11160"/>
              </p14:xfrm>
            </p:contentPart>
          </mc:Choice>
          <mc:Fallback xmlns="">
            <p:pic>
              <p:nvPicPr>
                <p:cNvPr id="229" name="Ink 228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70392" y="1465507"/>
                  <a:ext cx="190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0" name="Ink 229"/>
                <p14:cNvContentPartPr/>
                <p14:nvPr/>
              </p14:nvContentPartPr>
              <p14:xfrm>
                <a:off x="3921592" y="1258147"/>
                <a:ext cx="88200" cy="124200"/>
              </p14:xfrm>
            </p:contentPart>
          </mc:Choice>
          <mc:Fallback xmlns="">
            <p:pic>
              <p:nvPicPr>
                <p:cNvPr id="230" name="Ink 229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20152" y="1255627"/>
                  <a:ext cx="90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1" name="Ink 230"/>
                <p14:cNvContentPartPr/>
                <p14:nvPr/>
              </p14:nvContentPartPr>
              <p14:xfrm>
                <a:off x="4043992" y="1392427"/>
                <a:ext cx="20160" cy="34920"/>
              </p14:xfrm>
            </p:contentPart>
          </mc:Choice>
          <mc:Fallback xmlns="">
            <p:pic>
              <p:nvPicPr>
                <p:cNvPr id="231" name="Ink 230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42552" y="1390267"/>
                  <a:ext cx="219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2" name="Ink 231"/>
                <p14:cNvContentPartPr/>
                <p14:nvPr/>
              </p14:nvContentPartPr>
              <p14:xfrm>
                <a:off x="4037512" y="1345627"/>
                <a:ext cx="16200" cy="19440"/>
              </p14:xfrm>
            </p:contentPart>
          </mc:Choice>
          <mc:Fallback xmlns="">
            <p:pic>
              <p:nvPicPr>
                <p:cNvPr id="232" name="Ink 231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36432" y="1343107"/>
                  <a:ext cx="18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3" name="Ink 232"/>
                <p14:cNvContentPartPr/>
                <p14:nvPr/>
              </p14:nvContentPartPr>
              <p14:xfrm>
                <a:off x="4085752" y="1388467"/>
                <a:ext cx="42480" cy="143280"/>
              </p14:xfrm>
            </p:contentPart>
          </mc:Choice>
          <mc:Fallback xmlns="">
            <p:pic>
              <p:nvPicPr>
                <p:cNvPr id="233" name="Ink 232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84672" y="1386307"/>
                  <a:ext cx="45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4" name="Ink 233"/>
                <p14:cNvContentPartPr/>
                <p14:nvPr/>
              </p14:nvContentPartPr>
              <p14:xfrm>
                <a:off x="4104112" y="1352827"/>
                <a:ext cx="12240" cy="10440"/>
              </p14:xfrm>
            </p:contentPart>
          </mc:Choice>
          <mc:Fallback xmlns="">
            <p:pic>
              <p:nvPicPr>
                <p:cNvPr id="234" name="Ink 233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03032" y="1351387"/>
                  <a:ext cx="144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5" name="Ink 234"/>
                <p14:cNvContentPartPr/>
                <p14:nvPr/>
              </p14:nvContentPartPr>
              <p14:xfrm>
                <a:off x="4196272" y="1158427"/>
                <a:ext cx="117720" cy="297360"/>
              </p14:xfrm>
            </p:contentPart>
          </mc:Choice>
          <mc:Fallback xmlns="">
            <p:pic>
              <p:nvPicPr>
                <p:cNvPr id="235" name="Ink 234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96272" y="1155907"/>
                  <a:ext cx="1191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6" name="Ink 235"/>
                <p14:cNvContentPartPr/>
                <p14:nvPr/>
              </p14:nvContentPartPr>
              <p14:xfrm>
                <a:off x="4176112" y="1321147"/>
                <a:ext cx="95040" cy="17640"/>
              </p14:xfrm>
            </p:contentPart>
          </mc:Choice>
          <mc:Fallback xmlns="">
            <p:pic>
              <p:nvPicPr>
                <p:cNvPr id="236" name="Ink 235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75032" y="1318627"/>
                  <a:ext cx="968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7" name="Ink 236"/>
                <p14:cNvContentPartPr/>
                <p14:nvPr/>
              </p14:nvContentPartPr>
              <p14:xfrm>
                <a:off x="4297432" y="1384867"/>
                <a:ext cx="12600" cy="38880"/>
              </p14:xfrm>
            </p:contentPart>
          </mc:Choice>
          <mc:Fallback xmlns="">
            <p:pic>
              <p:nvPicPr>
                <p:cNvPr id="237" name="Ink 236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95992" y="1382347"/>
                  <a:ext cx="14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8" name="Ink 237"/>
                <p14:cNvContentPartPr/>
                <p14:nvPr/>
              </p14:nvContentPartPr>
              <p14:xfrm>
                <a:off x="4312192" y="1335547"/>
                <a:ext cx="3600" cy="12960"/>
              </p14:xfrm>
            </p:contentPart>
          </mc:Choice>
          <mc:Fallback xmlns="">
            <p:pic>
              <p:nvPicPr>
                <p:cNvPr id="238" name="Ink 237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10752" y="1333027"/>
                  <a:ext cx="61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9" name="Ink 238"/>
                <p14:cNvContentPartPr/>
                <p14:nvPr/>
              </p14:nvContentPartPr>
              <p14:xfrm>
                <a:off x="4299592" y="1381627"/>
                <a:ext cx="65520" cy="155520"/>
              </p14:xfrm>
            </p:contentPart>
          </mc:Choice>
          <mc:Fallback xmlns="">
            <p:pic>
              <p:nvPicPr>
                <p:cNvPr id="239" name="Ink 238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98152" y="1379107"/>
                  <a:ext cx="68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0" name="Ink 239"/>
                <p14:cNvContentPartPr/>
                <p14:nvPr/>
              </p14:nvContentPartPr>
              <p14:xfrm>
                <a:off x="4350712" y="1343467"/>
                <a:ext cx="14400" cy="11880"/>
              </p14:xfrm>
            </p:contentPart>
          </mc:Choice>
          <mc:Fallback xmlns="">
            <p:pic>
              <p:nvPicPr>
                <p:cNvPr id="240" name="Ink 239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49632" y="1340947"/>
                  <a:ext cx="16560" cy="1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1" name="TextBox 240"/>
          <p:cNvSpPr txBox="1"/>
          <p:nvPr/>
        </p:nvSpPr>
        <p:spPr>
          <a:xfrm>
            <a:off x="1511" y="273731"/>
            <a:ext cx="459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Minimum cost flow</a:t>
            </a:r>
            <a:r>
              <a:rPr lang="en-US" sz="1600" dirty="0" smtClean="0"/>
              <a:t>: given arc capacities, a set of inflows, and </a:t>
            </a:r>
            <a:r>
              <a:rPr lang="en-US" sz="1600" i="1" dirty="0" smtClean="0"/>
              <a:t>arc costs</a:t>
            </a:r>
            <a:r>
              <a:rPr lang="en-US" sz="1600" dirty="0" smtClean="0"/>
              <a:t>, find a feasible flow that minimizes the total cost.</a:t>
            </a:r>
            <a:endParaRPr lang="en-US" sz="1600" dirty="0"/>
          </a:p>
        </p:txBody>
      </p:sp>
      <p:grpSp>
        <p:nvGrpSpPr>
          <p:cNvPr id="250" name="Group 249"/>
          <p:cNvGrpSpPr/>
          <p:nvPr/>
        </p:nvGrpSpPr>
        <p:grpSpPr>
          <a:xfrm>
            <a:off x="2437544" y="1410067"/>
            <a:ext cx="1899848" cy="1340934"/>
            <a:chOff x="2437544" y="1410067"/>
            <a:chExt cx="1899848" cy="13409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7" name="Ink 46"/>
                <p14:cNvContentPartPr/>
                <p14:nvPr/>
              </p14:nvContentPartPr>
              <p14:xfrm>
                <a:off x="2461115" y="1987913"/>
                <a:ext cx="56520" cy="8388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59675" y="1985753"/>
                  <a:ext cx="59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8" name="Ink 47"/>
                <p14:cNvContentPartPr/>
                <p14:nvPr/>
              </p14:nvContentPartPr>
              <p14:xfrm>
                <a:off x="2565875" y="2054513"/>
                <a:ext cx="11160" cy="1764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64795" y="2052353"/>
                  <a:ext cx="12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Ink 48"/>
                <p14:cNvContentPartPr/>
                <p14:nvPr/>
              </p14:nvContentPartPr>
              <p14:xfrm>
                <a:off x="2629595" y="1925633"/>
                <a:ext cx="51480" cy="14868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28155" y="1923113"/>
                  <a:ext cx="53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Ink 49"/>
                <p14:cNvContentPartPr/>
                <p14:nvPr/>
              </p14:nvContentPartPr>
              <p14:xfrm>
                <a:off x="2588915" y="1988633"/>
                <a:ext cx="91800" cy="1332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87835" y="1986113"/>
                  <a:ext cx="93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1" name="Ink 50"/>
                <p14:cNvContentPartPr/>
                <p14:nvPr/>
              </p14:nvContentPartPr>
              <p14:xfrm>
                <a:off x="2757035" y="1994033"/>
                <a:ext cx="2520" cy="1800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55595" y="1991513"/>
                  <a:ext cx="5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Ink 51"/>
                <p14:cNvContentPartPr/>
                <p14:nvPr/>
              </p14:nvContentPartPr>
              <p14:xfrm>
                <a:off x="2755595" y="2065313"/>
                <a:ext cx="3960" cy="396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54515" y="2063153"/>
                  <a:ext cx="5760" cy="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/>
                <p14:cNvContentPartPr/>
                <p14:nvPr/>
              </p14:nvContentPartPr>
              <p14:xfrm>
                <a:off x="3007235" y="1953713"/>
                <a:ext cx="87120" cy="12312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06155" y="1951193"/>
                  <a:ext cx="89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4" name="Ink 53"/>
                <p14:cNvContentPartPr/>
                <p14:nvPr/>
              </p14:nvContentPartPr>
              <p14:xfrm>
                <a:off x="3180035" y="1980353"/>
                <a:ext cx="55080" cy="7056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78955" y="1977833"/>
                  <a:ext cx="57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Ink 54"/>
                <p14:cNvContentPartPr/>
                <p14:nvPr/>
              </p14:nvContentPartPr>
              <p14:xfrm>
                <a:off x="3170315" y="2055233"/>
                <a:ext cx="58680" cy="2448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68875" y="2052713"/>
                  <a:ext cx="60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" name="Ink 55"/>
                <p14:cNvContentPartPr/>
                <p14:nvPr/>
              </p14:nvContentPartPr>
              <p14:xfrm>
                <a:off x="3349235" y="1886393"/>
                <a:ext cx="65520" cy="22536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47795" y="1883873"/>
                  <a:ext cx="68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" name="Ink 56"/>
                <p14:cNvContentPartPr/>
                <p14:nvPr/>
              </p14:nvContentPartPr>
              <p14:xfrm>
                <a:off x="3321875" y="2015993"/>
                <a:ext cx="82440" cy="1944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20435" y="2013473"/>
                  <a:ext cx="84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Ink 57"/>
                <p14:cNvContentPartPr/>
                <p14:nvPr/>
              </p14:nvContentPartPr>
              <p14:xfrm>
                <a:off x="3430595" y="2051273"/>
                <a:ext cx="41400" cy="4788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29155" y="2048753"/>
                  <a:ext cx="432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Ink 58"/>
                <p14:cNvContentPartPr/>
                <p14:nvPr/>
              </p14:nvContentPartPr>
              <p14:xfrm>
                <a:off x="3448955" y="2021393"/>
                <a:ext cx="17280" cy="936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47875" y="2018513"/>
                  <a:ext cx="187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0" name="Ink 59"/>
                <p14:cNvContentPartPr/>
                <p14:nvPr/>
              </p14:nvContentPartPr>
              <p14:xfrm>
                <a:off x="3486755" y="2052713"/>
                <a:ext cx="35640" cy="14976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85675" y="2050193"/>
                  <a:ext cx="37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1" name="Ink 60"/>
                <p14:cNvContentPartPr/>
                <p14:nvPr/>
              </p14:nvContentPartPr>
              <p14:xfrm>
                <a:off x="3522755" y="2009153"/>
                <a:ext cx="14400" cy="252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21315" y="2006633"/>
                  <a:ext cx="16200" cy="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2" name="Ink 61"/>
                <p14:cNvContentPartPr/>
                <p14:nvPr/>
              </p14:nvContentPartPr>
              <p14:xfrm>
                <a:off x="3639755" y="1968473"/>
                <a:ext cx="59040" cy="7272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38675" y="1965953"/>
                  <a:ext cx="61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/>
                <p14:cNvContentPartPr/>
                <p14:nvPr/>
              </p14:nvContentPartPr>
              <p14:xfrm>
                <a:off x="3616715" y="2052713"/>
                <a:ext cx="74520" cy="1908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15275" y="2050193"/>
                  <a:ext cx="76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/>
                <p14:cNvContentPartPr/>
                <p14:nvPr/>
              </p14:nvContentPartPr>
              <p14:xfrm>
                <a:off x="3796355" y="1980713"/>
                <a:ext cx="79200" cy="9180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94915" y="1978193"/>
                  <a:ext cx="82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/>
                <p14:cNvContentPartPr/>
                <p14:nvPr/>
              </p14:nvContentPartPr>
              <p14:xfrm>
                <a:off x="3920195" y="2051993"/>
                <a:ext cx="24120" cy="3096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19115" y="2049473"/>
                  <a:ext cx="25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/>
                <p14:cNvContentPartPr/>
                <p14:nvPr/>
              </p14:nvContentPartPr>
              <p14:xfrm>
                <a:off x="3927035" y="2008433"/>
                <a:ext cx="12600" cy="1260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25955" y="2005913"/>
                  <a:ext cx="147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7" name="Ink 66"/>
                <p14:cNvContentPartPr/>
                <p14:nvPr/>
              </p14:nvContentPartPr>
              <p14:xfrm>
                <a:off x="3936395" y="2044433"/>
                <a:ext cx="54360" cy="13716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35315" y="2041913"/>
                  <a:ext cx="56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Ink 67"/>
                <p14:cNvContentPartPr/>
                <p14:nvPr/>
              </p14:nvContentPartPr>
              <p14:xfrm>
                <a:off x="3999755" y="1987553"/>
                <a:ext cx="2880" cy="828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98675" y="1985033"/>
                  <a:ext cx="50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3" name="Ink 152"/>
                <p14:cNvContentPartPr/>
                <p14:nvPr/>
              </p14:nvContentPartPr>
              <p14:xfrm>
                <a:off x="2958952" y="2331961"/>
                <a:ext cx="14760" cy="5040"/>
              </p14:xfrm>
            </p:contentPart>
          </mc:Choice>
          <mc:Fallback xmlns="">
            <p:pic>
              <p:nvPicPr>
                <p:cNvPr id="153" name="Ink 152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58232" y="2330521"/>
                  <a:ext cx="1620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4" name="Ink 153"/>
                <p14:cNvContentPartPr/>
                <p14:nvPr/>
              </p14:nvContentPartPr>
              <p14:xfrm>
                <a:off x="2804152" y="2327641"/>
                <a:ext cx="223560" cy="201240"/>
              </p14:xfrm>
            </p:contentPart>
          </mc:Choice>
          <mc:Fallback xmlns="">
            <p:pic>
              <p:nvPicPr>
                <p:cNvPr id="154" name="Ink 153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02712" y="2325121"/>
                  <a:ext cx="2264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5" name="Ink 154"/>
                <p14:cNvContentPartPr/>
                <p14:nvPr/>
              </p14:nvContentPartPr>
              <p14:xfrm>
                <a:off x="2798032" y="2625001"/>
                <a:ext cx="33120" cy="41760"/>
              </p14:xfrm>
            </p:contentPart>
          </mc:Choice>
          <mc:Fallback xmlns="">
            <p:pic>
              <p:nvPicPr>
                <p:cNvPr id="155" name="Ink 154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96592" y="2622481"/>
                  <a:ext cx="34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6" name="Ink 155"/>
                <p14:cNvContentPartPr/>
                <p14:nvPr/>
              </p14:nvContentPartPr>
              <p14:xfrm>
                <a:off x="2810632" y="2567761"/>
                <a:ext cx="4680" cy="7920"/>
              </p14:xfrm>
            </p:contentPart>
          </mc:Choice>
          <mc:Fallback xmlns="">
            <p:pic>
              <p:nvPicPr>
                <p:cNvPr id="156" name="Ink 155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09552" y="2565241"/>
                  <a:ext cx="6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7" name="Ink 156"/>
                <p14:cNvContentPartPr/>
                <p14:nvPr/>
              </p14:nvContentPartPr>
              <p14:xfrm>
                <a:off x="2866432" y="2595121"/>
                <a:ext cx="78480" cy="58320"/>
              </p14:xfrm>
            </p:contentPart>
          </mc:Choice>
          <mc:Fallback xmlns="">
            <p:pic>
              <p:nvPicPr>
                <p:cNvPr id="157" name="Ink 156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64992" y="2592601"/>
                  <a:ext cx="806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58" name="Ink 157"/>
                <p14:cNvContentPartPr/>
                <p14:nvPr/>
              </p14:nvContentPartPr>
              <p14:xfrm>
                <a:off x="2874712" y="2623201"/>
                <a:ext cx="64800" cy="6840"/>
              </p14:xfrm>
            </p:contentPart>
          </mc:Choice>
          <mc:Fallback xmlns="">
            <p:pic>
              <p:nvPicPr>
                <p:cNvPr id="158" name="Ink 157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73632" y="2622121"/>
                  <a:ext cx="662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9" name="Ink 158"/>
                <p14:cNvContentPartPr/>
                <p14:nvPr/>
              </p14:nvContentPartPr>
              <p14:xfrm>
                <a:off x="3007552" y="2569921"/>
                <a:ext cx="21600" cy="87480"/>
              </p14:xfrm>
            </p:contentPart>
          </mc:Choice>
          <mc:Fallback xmlns="">
            <p:pic>
              <p:nvPicPr>
                <p:cNvPr id="159" name="Ink 158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06112" y="2567401"/>
                  <a:ext cx="24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0" name="Ink 159"/>
                <p14:cNvContentPartPr/>
                <p14:nvPr/>
              </p14:nvContentPartPr>
              <p14:xfrm>
                <a:off x="2996752" y="2560921"/>
                <a:ext cx="91440" cy="28800"/>
              </p14:xfrm>
            </p:contentPart>
          </mc:Choice>
          <mc:Fallback xmlns="">
            <p:pic>
              <p:nvPicPr>
                <p:cNvPr id="160" name="Ink 159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95312" y="2558041"/>
                  <a:ext cx="93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1" name="Ink 160"/>
                <p14:cNvContentPartPr/>
                <p14:nvPr/>
              </p14:nvContentPartPr>
              <p14:xfrm>
                <a:off x="2980912" y="2651281"/>
                <a:ext cx="78120" cy="12240"/>
              </p14:xfrm>
            </p:contentPart>
          </mc:Choice>
          <mc:Fallback xmlns="">
            <p:pic>
              <p:nvPicPr>
                <p:cNvPr id="161" name="Ink 160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79832" y="2650561"/>
                  <a:ext cx="795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2" name="Ink 161"/>
                <p14:cNvContentPartPr/>
                <p14:nvPr/>
              </p14:nvContentPartPr>
              <p14:xfrm>
                <a:off x="3104392" y="2558041"/>
                <a:ext cx="30960" cy="88560"/>
              </p14:xfrm>
            </p:contentPart>
          </mc:Choice>
          <mc:Fallback xmlns="">
            <p:pic>
              <p:nvPicPr>
                <p:cNvPr id="162" name="Ink 161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02952" y="2555521"/>
                  <a:ext cx="33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3" name="Ink 162"/>
                <p14:cNvContentPartPr/>
                <p14:nvPr/>
              </p14:nvContentPartPr>
              <p14:xfrm>
                <a:off x="3115912" y="2613481"/>
                <a:ext cx="52200" cy="118440"/>
              </p14:xfrm>
            </p:contentPart>
          </mc:Choice>
          <mc:Fallback xmlns="">
            <p:pic>
              <p:nvPicPr>
                <p:cNvPr id="163" name="Ink 162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14832" y="2611321"/>
                  <a:ext cx="54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4" name="Ink 163"/>
                <p14:cNvContentPartPr/>
                <p14:nvPr/>
              </p14:nvContentPartPr>
              <p14:xfrm>
                <a:off x="3168112" y="2560921"/>
                <a:ext cx="10800" cy="11880"/>
              </p14:xfrm>
            </p:contentPart>
          </mc:Choice>
          <mc:Fallback xmlns="">
            <p:pic>
              <p:nvPicPr>
                <p:cNvPr id="164" name="Ink 163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66672" y="2558041"/>
                  <a:ext cx="136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5" name="Ink 164"/>
                <p14:cNvContentPartPr/>
                <p14:nvPr/>
              </p14:nvContentPartPr>
              <p14:xfrm>
                <a:off x="3208432" y="2538241"/>
                <a:ext cx="32400" cy="143280"/>
              </p14:xfrm>
            </p:contentPart>
          </mc:Choice>
          <mc:Fallback xmlns="">
            <p:pic>
              <p:nvPicPr>
                <p:cNvPr id="165" name="Ink 164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07712" y="2535721"/>
                  <a:ext cx="34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6" name="Ink 165"/>
                <p14:cNvContentPartPr/>
                <p14:nvPr/>
              </p14:nvContentPartPr>
              <p14:xfrm>
                <a:off x="3319312" y="2334481"/>
                <a:ext cx="78480" cy="200880"/>
              </p14:xfrm>
            </p:contentPart>
          </mc:Choice>
          <mc:Fallback xmlns="">
            <p:pic>
              <p:nvPicPr>
                <p:cNvPr id="166" name="Ink 165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18232" y="2331961"/>
                  <a:ext cx="81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7" name="Ink 166"/>
                <p14:cNvContentPartPr/>
                <p14:nvPr/>
              </p14:nvContentPartPr>
              <p14:xfrm>
                <a:off x="3302392" y="2437081"/>
                <a:ext cx="78840" cy="19080"/>
              </p14:xfrm>
            </p:contentPart>
          </mc:Choice>
          <mc:Fallback xmlns="">
            <p:pic>
              <p:nvPicPr>
                <p:cNvPr id="167" name="Ink 166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00952" y="2436361"/>
                  <a:ext cx="80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68" name="Ink 167"/>
                <p14:cNvContentPartPr/>
                <p14:nvPr/>
              </p14:nvContentPartPr>
              <p14:xfrm>
                <a:off x="3386632" y="2532481"/>
                <a:ext cx="29880" cy="59040"/>
              </p14:xfrm>
            </p:contentPart>
          </mc:Choice>
          <mc:Fallback xmlns="">
            <p:pic>
              <p:nvPicPr>
                <p:cNvPr id="168" name="Ink 167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385192" y="2529961"/>
                  <a:ext cx="32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69" name="Ink 168"/>
                <p14:cNvContentPartPr/>
                <p14:nvPr/>
              </p14:nvContentPartPr>
              <p14:xfrm>
                <a:off x="3400312" y="2479561"/>
                <a:ext cx="15840" cy="20880"/>
              </p14:xfrm>
            </p:contentPart>
          </mc:Choice>
          <mc:Fallback xmlns="">
            <p:pic>
              <p:nvPicPr>
                <p:cNvPr id="169" name="Ink 168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99232" y="2476681"/>
                  <a:ext cx="17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0" name="Ink 169"/>
                <p14:cNvContentPartPr/>
                <p14:nvPr/>
              </p14:nvContentPartPr>
              <p14:xfrm>
                <a:off x="3406072" y="2527801"/>
                <a:ext cx="66240" cy="128880"/>
              </p14:xfrm>
            </p:contentPart>
          </mc:Choice>
          <mc:Fallback xmlns="">
            <p:pic>
              <p:nvPicPr>
                <p:cNvPr id="170" name="Ink 169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04632" y="2525641"/>
                  <a:ext cx="69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1" name="Ink 170"/>
                <p14:cNvContentPartPr/>
                <p14:nvPr/>
              </p14:nvContentPartPr>
              <p14:xfrm>
                <a:off x="3474472" y="2471281"/>
                <a:ext cx="4320" cy="7200"/>
              </p14:xfrm>
            </p:contentPart>
          </mc:Choice>
          <mc:Fallback xmlns="">
            <p:pic>
              <p:nvPicPr>
                <p:cNvPr id="171" name="Ink 170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73392" y="2468761"/>
                  <a:ext cx="648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72" name="Ink 171"/>
                <p14:cNvContentPartPr/>
                <p14:nvPr/>
              </p14:nvContentPartPr>
              <p14:xfrm>
                <a:off x="3568072" y="2452561"/>
                <a:ext cx="69840" cy="4680"/>
              </p14:xfrm>
            </p:contentPart>
          </mc:Choice>
          <mc:Fallback xmlns="">
            <p:pic>
              <p:nvPicPr>
                <p:cNvPr id="172" name="Ink 171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66632" y="2449681"/>
                  <a:ext cx="7236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73" name="Ink 172"/>
                <p14:cNvContentPartPr/>
                <p14:nvPr/>
              </p14:nvContentPartPr>
              <p14:xfrm>
                <a:off x="3561952" y="2493241"/>
                <a:ext cx="59760" cy="4680"/>
              </p14:xfrm>
            </p:contentPart>
          </mc:Choice>
          <mc:Fallback xmlns="">
            <p:pic>
              <p:nvPicPr>
                <p:cNvPr id="173" name="Ink 172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560872" y="2492521"/>
                  <a:ext cx="6120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75" name="Ink 174"/>
                <p14:cNvContentPartPr/>
                <p14:nvPr/>
              </p14:nvContentPartPr>
              <p14:xfrm>
                <a:off x="3687232" y="2641201"/>
                <a:ext cx="33480" cy="46080"/>
              </p14:xfrm>
            </p:contentPart>
          </mc:Choice>
          <mc:Fallback xmlns="">
            <p:pic>
              <p:nvPicPr>
                <p:cNvPr id="175" name="Ink 174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86152" y="2638681"/>
                  <a:ext cx="34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76" name="Ink 175"/>
                <p14:cNvContentPartPr/>
                <p14:nvPr/>
              </p14:nvContentPartPr>
              <p14:xfrm>
                <a:off x="3710632" y="2592961"/>
                <a:ext cx="11160" cy="10800"/>
              </p14:xfrm>
            </p:contentPart>
          </mc:Choice>
          <mc:Fallback xmlns="">
            <p:pic>
              <p:nvPicPr>
                <p:cNvPr id="176" name="Ink 175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09552" y="2590441"/>
                  <a:ext cx="129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77" name="Ink 176"/>
                <p14:cNvContentPartPr/>
                <p14:nvPr/>
              </p14:nvContentPartPr>
              <p14:xfrm>
                <a:off x="3757432" y="2614921"/>
                <a:ext cx="60480" cy="54000"/>
              </p14:xfrm>
            </p:contentPart>
          </mc:Choice>
          <mc:Fallback xmlns="">
            <p:pic>
              <p:nvPicPr>
                <p:cNvPr id="177" name="Ink 176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56352" y="2612401"/>
                  <a:ext cx="61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8" name="Ink 177"/>
                <p14:cNvContentPartPr/>
                <p14:nvPr/>
              </p14:nvContentPartPr>
              <p14:xfrm>
                <a:off x="3765352" y="2636881"/>
                <a:ext cx="70560" cy="9360"/>
              </p14:xfrm>
            </p:contentPart>
          </mc:Choice>
          <mc:Fallback xmlns="">
            <p:pic>
              <p:nvPicPr>
                <p:cNvPr id="178" name="Ink 177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63912" y="2636161"/>
                  <a:ext cx="72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79" name="Ink 178"/>
                <p14:cNvContentPartPr/>
                <p14:nvPr/>
              </p14:nvContentPartPr>
              <p14:xfrm>
                <a:off x="3861472" y="2586121"/>
                <a:ext cx="75960" cy="98280"/>
              </p14:xfrm>
            </p:contentPart>
          </mc:Choice>
          <mc:Fallback xmlns="">
            <p:pic>
              <p:nvPicPr>
                <p:cNvPr id="179" name="Ink 178"/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60032" y="2583241"/>
                  <a:ext cx="78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0" name="Ink 179"/>
                <p14:cNvContentPartPr/>
                <p14:nvPr/>
              </p14:nvContentPartPr>
              <p14:xfrm>
                <a:off x="3967672" y="2585761"/>
                <a:ext cx="50760" cy="101520"/>
              </p14:xfrm>
            </p:contentPart>
          </mc:Choice>
          <mc:Fallback xmlns="">
            <p:pic>
              <p:nvPicPr>
                <p:cNvPr id="180" name="Ink 179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66232" y="2583241"/>
                  <a:ext cx="536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1" name="Ink 180"/>
                <p14:cNvContentPartPr/>
                <p14:nvPr/>
              </p14:nvContentPartPr>
              <p14:xfrm>
                <a:off x="3985312" y="2633641"/>
                <a:ext cx="68400" cy="117360"/>
              </p14:xfrm>
            </p:contentPart>
          </mc:Choice>
          <mc:Fallback xmlns="">
            <p:pic>
              <p:nvPicPr>
                <p:cNvPr id="181" name="Ink 180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83872" y="2631481"/>
                  <a:ext cx="70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2" name="Ink 181"/>
                <p14:cNvContentPartPr/>
                <p14:nvPr/>
              </p14:nvContentPartPr>
              <p14:xfrm>
                <a:off x="4053352" y="2587921"/>
                <a:ext cx="9000" cy="11880"/>
              </p14:xfrm>
            </p:contentPart>
          </mc:Choice>
          <mc:Fallback xmlns="">
            <p:pic>
              <p:nvPicPr>
                <p:cNvPr id="182" name="Ink 181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52272" y="2585401"/>
                  <a:ext cx="104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3" name="Ink 182"/>
                <p14:cNvContentPartPr/>
                <p14:nvPr/>
              </p14:nvContentPartPr>
              <p14:xfrm>
                <a:off x="4085032" y="2573161"/>
                <a:ext cx="34560" cy="127080"/>
              </p14:xfrm>
            </p:contentPart>
          </mc:Choice>
          <mc:Fallback xmlns="">
            <p:pic>
              <p:nvPicPr>
                <p:cNvPr id="183" name="Ink 182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84672" y="2571001"/>
                  <a:ext cx="36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4" name="Ink 183"/>
                <p14:cNvContentPartPr/>
                <p14:nvPr/>
              </p14:nvContentPartPr>
              <p14:xfrm>
                <a:off x="4150192" y="2322601"/>
                <a:ext cx="75240" cy="224280"/>
              </p14:xfrm>
            </p:contentPart>
          </mc:Choice>
          <mc:Fallback xmlns="">
            <p:pic>
              <p:nvPicPr>
                <p:cNvPr id="184" name="Ink 183"/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49112" y="2320081"/>
                  <a:ext cx="77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5" name="Ink 184"/>
                <p14:cNvContentPartPr/>
                <p14:nvPr/>
              </p14:nvContentPartPr>
              <p14:xfrm>
                <a:off x="4124272" y="2450041"/>
                <a:ext cx="80280" cy="13320"/>
              </p14:xfrm>
            </p:contentPart>
          </mc:Choice>
          <mc:Fallback xmlns="">
            <p:pic>
              <p:nvPicPr>
                <p:cNvPr id="185" name="Ink 184"/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23192" y="2447521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6" name="Ink 185"/>
                <p14:cNvContentPartPr/>
                <p14:nvPr/>
              </p14:nvContentPartPr>
              <p14:xfrm>
                <a:off x="4199512" y="2544001"/>
                <a:ext cx="41760" cy="128160"/>
              </p14:xfrm>
            </p:contentPart>
          </mc:Choice>
          <mc:Fallback xmlns="">
            <p:pic>
              <p:nvPicPr>
                <p:cNvPr id="186" name="Ink 185"/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98432" y="2541841"/>
                  <a:ext cx="44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7" name="Ink 186"/>
                <p14:cNvContentPartPr/>
                <p14:nvPr/>
              </p14:nvContentPartPr>
              <p14:xfrm>
                <a:off x="4246672" y="2493241"/>
                <a:ext cx="7560" cy="10080"/>
              </p14:xfrm>
            </p:contentPart>
          </mc:Choice>
          <mc:Fallback xmlns="">
            <p:pic>
              <p:nvPicPr>
                <p:cNvPr id="187" name="Ink 186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45592" y="2490721"/>
                  <a:ext cx="90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88" name="Ink 187"/>
                <p14:cNvContentPartPr/>
                <p14:nvPr/>
              </p14:nvContentPartPr>
              <p14:xfrm>
                <a:off x="4303912" y="2550481"/>
                <a:ext cx="360" cy="360"/>
              </p14:xfrm>
            </p:contentPart>
          </mc:Choice>
          <mc:Fallback xmlns="">
            <p:pic>
              <p:nvPicPr>
                <p:cNvPr id="188" name="Ink 187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02832" y="2548321"/>
                  <a:ext cx="2520" cy="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9" name="Ink 188"/>
                <p14:cNvContentPartPr/>
                <p14:nvPr/>
              </p14:nvContentPartPr>
              <p14:xfrm>
                <a:off x="4199872" y="2583961"/>
                <a:ext cx="41400" cy="87840"/>
              </p14:xfrm>
            </p:contentPart>
          </mc:Choice>
          <mc:Fallback xmlns="">
            <p:pic>
              <p:nvPicPr>
                <p:cNvPr id="189" name="Ink 188"/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198792" y="2581441"/>
                  <a:ext cx="43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0" name="Ink 189"/>
                <p14:cNvContentPartPr/>
                <p14:nvPr/>
              </p14:nvContentPartPr>
              <p14:xfrm>
                <a:off x="4246672" y="2493241"/>
                <a:ext cx="7560" cy="10080"/>
              </p14:xfrm>
            </p:contentPart>
          </mc:Choice>
          <mc:Fallback xmlns="">
            <p:pic>
              <p:nvPicPr>
                <p:cNvPr id="190" name="Ink 189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45592" y="2490721"/>
                  <a:ext cx="90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91" name="Ink 190"/>
                <p14:cNvContentPartPr/>
                <p14:nvPr/>
              </p14:nvContentPartPr>
              <p14:xfrm>
                <a:off x="4292032" y="2549401"/>
                <a:ext cx="45360" cy="61560"/>
              </p14:xfrm>
            </p:contentPart>
          </mc:Choice>
          <mc:Fallback xmlns="">
            <p:pic>
              <p:nvPicPr>
                <p:cNvPr id="191" name="Ink 190"/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290592" y="2546881"/>
                  <a:ext cx="47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92" name="Ink 191"/>
                <p14:cNvContentPartPr/>
                <p14:nvPr/>
              </p14:nvContentPartPr>
              <p14:xfrm>
                <a:off x="4309672" y="2488921"/>
                <a:ext cx="9360" cy="6840"/>
              </p14:xfrm>
            </p:contentPart>
          </mc:Choice>
          <mc:Fallback xmlns="">
            <p:pic>
              <p:nvPicPr>
                <p:cNvPr id="192" name="Ink 191"/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308232" y="2486401"/>
                  <a:ext cx="115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00" name="Ink 199"/>
                <p14:cNvContentPartPr/>
                <p14:nvPr/>
              </p14:nvContentPartPr>
              <p14:xfrm>
                <a:off x="2437544" y="2329801"/>
                <a:ext cx="62280" cy="217440"/>
              </p14:xfrm>
            </p:contentPart>
          </mc:Choice>
          <mc:Fallback xmlns="">
            <p:pic>
              <p:nvPicPr>
                <p:cNvPr id="200" name="Ink 199"/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436104" y="2327641"/>
                  <a:ext cx="64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01" name="Ink 200"/>
                <p14:cNvContentPartPr/>
                <p14:nvPr/>
              </p14:nvContentPartPr>
              <p14:xfrm>
                <a:off x="2459144" y="2432761"/>
                <a:ext cx="88920" cy="106920"/>
              </p14:xfrm>
            </p:contentPart>
          </mc:Choice>
          <mc:Fallback xmlns="">
            <p:pic>
              <p:nvPicPr>
                <p:cNvPr id="201" name="Ink 200"/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457704" y="2430241"/>
                  <a:ext cx="91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04" name="Ink 203"/>
                <p14:cNvContentPartPr/>
                <p14:nvPr/>
              </p14:nvContentPartPr>
              <p14:xfrm>
                <a:off x="2672264" y="2443561"/>
                <a:ext cx="90000" cy="7560"/>
              </p14:xfrm>
            </p:contentPart>
          </mc:Choice>
          <mc:Fallback xmlns="">
            <p:pic>
              <p:nvPicPr>
                <p:cNvPr id="204" name="Ink 203"/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670824" y="2442121"/>
                  <a:ext cx="928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05" name="Ink 204"/>
                <p14:cNvContentPartPr/>
                <p14:nvPr/>
              </p14:nvContentPartPr>
              <p14:xfrm>
                <a:off x="2693864" y="2409721"/>
                <a:ext cx="27360" cy="92520"/>
              </p14:xfrm>
            </p:contentPart>
          </mc:Choice>
          <mc:Fallback xmlns="">
            <p:pic>
              <p:nvPicPr>
                <p:cNvPr id="205" name="Ink 204"/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692424" y="2407201"/>
                  <a:ext cx="29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15" name="Ink 214"/>
                <p14:cNvContentPartPr/>
                <p14:nvPr/>
              </p14:nvContentPartPr>
              <p14:xfrm>
                <a:off x="2944912" y="1507627"/>
                <a:ext cx="112680" cy="106560"/>
              </p14:xfrm>
            </p:contentPart>
          </mc:Choice>
          <mc:Fallback xmlns="">
            <p:pic>
              <p:nvPicPr>
                <p:cNvPr id="215" name="Ink 214"/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943832" y="1505467"/>
                  <a:ext cx="114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16" name="Ink 215"/>
                <p14:cNvContentPartPr/>
                <p14:nvPr/>
              </p14:nvContentPartPr>
              <p14:xfrm>
                <a:off x="3107632" y="1471627"/>
                <a:ext cx="14040" cy="60480"/>
              </p14:xfrm>
            </p:contentPart>
          </mc:Choice>
          <mc:Fallback xmlns="">
            <p:pic>
              <p:nvPicPr>
                <p:cNvPr id="216" name="Ink 215"/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106552" y="1469467"/>
                  <a:ext cx="162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17" name="Ink 216"/>
                <p14:cNvContentPartPr/>
                <p14:nvPr/>
              </p14:nvContentPartPr>
              <p14:xfrm>
                <a:off x="3073072" y="1470547"/>
                <a:ext cx="108720" cy="6480"/>
              </p14:xfrm>
            </p:contentPart>
          </mc:Choice>
          <mc:Fallback xmlns="">
            <p:pic>
              <p:nvPicPr>
                <p:cNvPr id="217" name="Ink 216"/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071992" y="1469827"/>
                  <a:ext cx="1105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19" name="Ink 218"/>
                <p14:cNvContentPartPr/>
                <p14:nvPr/>
              </p14:nvContentPartPr>
              <p14:xfrm>
                <a:off x="3209152" y="1410067"/>
                <a:ext cx="105840" cy="273960"/>
              </p14:xfrm>
            </p:contentPart>
          </mc:Choice>
          <mc:Fallback xmlns="">
            <p:pic>
              <p:nvPicPr>
                <p:cNvPr id="219" name="Ink 218"/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207712" y="1407547"/>
                  <a:ext cx="108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20" name="Ink 219"/>
                <p14:cNvContentPartPr/>
                <p14:nvPr/>
              </p14:nvContentPartPr>
              <p14:xfrm>
                <a:off x="3188272" y="1571347"/>
                <a:ext cx="90360" cy="18360"/>
              </p14:xfrm>
            </p:contentPart>
          </mc:Choice>
          <mc:Fallback xmlns="">
            <p:pic>
              <p:nvPicPr>
                <p:cNvPr id="220" name="Ink 219"/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187192" y="1569907"/>
                  <a:ext cx="921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42" name="Ink 241"/>
                <p14:cNvContentPartPr/>
                <p14:nvPr/>
              </p14:nvContentPartPr>
              <p14:xfrm>
                <a:off x="3722568" y="2299225"/>
                <a:ext cx="228240" cy="222480"/>
              </p14:xfrm>
            </p:contentPart>
          </mc:Choice>
          <mc:Fallback xmlns="">
            <p:pic>
              <p:nvPicPr>
                <p:cNvPr id="242" name="Ink 241"/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721488" y="2296705"/>
                  <a:ext cx="230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43" name="Ink 242"/>
                <p14:cNvContentPartPr/>
                <p14:nvPr/>
              </p14:nvContentPartPr>
              <p14:xfrm>
                <a:off x="2477688" y="1492825"/>
                <a:ext cx="160920" cy="125640"/>
              </p14:xfrm>
            </p:contentPart>
          </mc:Choice>
          <mc:Fallback xmlns="">
            <p:pic>
              <p:nvPicPr>
                <p:cNvPr id="243" name="Ink 242"/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476608" y="1490305"/>
                  <a:ext cx="16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44" name="Ink 243"/>
                <p14:cNvContentPartPr/>
                <p14:nvPr/>
              </p14:nvContentPartPr>
              <p14:xfrm>
                <a:off x="2676408" y="1560505"/>
                <a:ext cx="7200" cy="33840"/>
              </p14:xfrm>
            </p:contentPart>
          </mc:Choice>
          <mc:Fallback xmlns="">
            <p:pic>
              <p:nvPicPr>
                <p:cNvPr id="244" name="Ink 243"/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674968" y="1557985"/>
                  <a:ext cx="9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45" name="Ink 244"/>
                <p14:cNvContentPartPr/>
                <p14:nvPr/>
              </p14:nvContentPartPr>
              <p14:xfrm>
                <a:off x="2681808" y="1521265"/>
                <a:ext cx="9360" cy="8280"/>
              </p14:xfrm>
            </p:contentPart>
          </mc:Choice>
          <mc:Fallback xmlns="">
            <p:pic>
              <p:nvPicPr>
                <p:cNvPr id="245" name="Ink 244"/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680728" y="1518745"/>
                  <a:ext cx="11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46" name="Ink 245"/>
                <p14:cNvContentPartPr/>
                <p14:nvPr/>
              </p14:nvContentPartPr>
              <p14:xfrm>
                <a:off x="2718888" y="1527025"/>
                <a:ext cx="69840" cy="79560"/>
              </p14:xfrm>
            </p:contentPart>
          </mc:Choice>
          <mc:Fallback xmlns="">
            <p:pic>
              <p:nvPicPr>
                <p:cNvPr id="246" name="Ink 245"/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717808" y="1524505"/>
                  <a:ext cx="72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47" name="Ink 246"/>
                <p14:cNvContentPartPr/>
                <p14:nvPr/>
              </p14:nvContentPartPr>
              <p14:xfrm>
                <a:off x="2622768" y="1658425"/>
                <a:ext cx="58680" cy="151560"/>
              </p14:xfrm>
            </p:contentPart>
          </mc:Choice>
          <mc:Fallback xmlns="">
            <p:pic>
              <p:nvPicPr>
                <p:cNvPr id="247" name="Ink 246"/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621328" y="1655905"/>
                  <a:ext cx="61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48" name="Ink 247"/>
                <p14:cNvContentPartPr/>
                <p14:nvPr/>
              </p14:nvContentPartPr>
              <p14:xfrm>
                <a:off x="2604048" y="1746625"/>
                <a:ext cx="72720" cy="15120"/>
              </p14:xfrm>
            </p:contentPart>
          </mc:Choice>
          <mc:Fallback xmlns="">
            <p:pic>
              <p:nvPicPr>
                <p:cNvPr id="248" name="Ink 247"/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602968" y="1745905"/>
                  <a:ext cx="73800" cy="1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3" name="Ink 2"/>
              <p14:cNvContentPartPr/>
              <p14:nvPr/>
            </p14:nvContentPartPr>
            <p14:xfrm>
              <a:off x="3701100" y="3457923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700020" y="3456483"/>
                <a:ext cx="216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35" name="Ink 34"/>
              <p14:cNvContentPartPr/>
              <p14:nvPr/>
            </p14:nvContentPartPr>
            <p14:xfrm>
              <a:off x="2506260" y="2561523"/>
              <a:ext cx="69840" cy="12312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2504820" y="2559363"/>
                <a:ext cx="723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36" name="Ink 35"/>
              <p14:cNvContentPartPr/>
              <p14:nvPr/>
            </p14:nvContentPartPr>
            <p14:xfrm>
              <a:off x="2572860" y="2516163"/>
              <a:ext cx="7920" cy="18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2571780" y="2514363"/>
                <a:ext cx="972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20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Min-cost flow: transportation networks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0839" y="1091387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5952" y="525459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3442" y="1201909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8376" y="1801904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69454" y="525459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12863" y="1203255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05912" y="1855684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09711" y="2112393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17116" y="1208836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4"/>
            <a:endCxn id="6" idx="0"/>
          </p:cNvCxnSpPr>
          <p:nvPr/>
        </p:nvCxnSpPr>
        <p:spPr>
          <a:xfrm>
            <a:off x="829494" y="652543"/>
            <a:ext cx="7491" cy="54936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8" idx="2"/>
          </p:cNvCxnSpPr>
          <p:nvPr/>
        </p:nvCxnSpPr>
        <p:spPr>
          <a:xfrm>
            <a:off x="893036" y="589001"/>
            <a:ext cx="876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4" idx="7"/>
          </p:cNvCxnSpPr>
          <p:nvPr/>
        </p:nvCxnSpPr>
        <p:spPr>
          <a:xfrm flipH="1">
            <a:off x="209311" y="589001"/>
            <a:ext cx="556640" cy="52099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7" idx="1"/>
          </p:cNvCxnSpPr>
          <p:nvPr/>
        </p:nvCxnSpPr>
        <p:spPr>
          <a:xfrm>
            <a:off x="164381" y="1218471"/>
            <a:ext cx="182607" cy="60204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12" idx="7"/>
          </p:cNvCxnSpPr>
          <p:nvPr/>
        </p:nvCxnSpPr>
        <p:spPr>
          <a:xfrm flipH="1">
            <a:off x="1525589" y="652543"/>
            <a:ext cx="307408" cy="57490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9" idx="0"/>
          </p:cNvCxnSpPr>
          <p:nvPr/>
        </p:nvCxnSpPr>
        <p:spPr>
          <a:xfrm>
            <a:off x="1877927" y="633931"/>
            <a:ext cx="398478" cy="56932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10" idx="7"/>
          </p:cNvCxnSpPr>
          <p:nvPr/>
        </p:nvCxnSpPr>
        <p:spPr>
          <a:xfrm flipH="1">
            <a:off x="1814385" y="1330339"/>
            <a:ext cx="462021" cy="54395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  <a:endCxn id="10" idx="3"/>
          </p:cNvCxnSpPr>
          <p:nvPr/>
        </p:nvCxnSpPr>
        <p:spPr>
          <a:xfrm flipV="1">
            <a:off x="1236796" y="1964156"/>
            <a:ext cx="487728" cy="21177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5"/>
            <a:endCxn id="11" idx="2"/>
          </p:cNvCxnSpPr>
          <p:nvPr/>
        </p:nvCxnSpPr>
        <p:spPr>
          <a:xfrm>
            <a:off x="436849" y="1910377"/>
            <a:ext cx="672862" cy="2655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10" idx="1"/>
          </p:cNvCxnSpPr>
          <p:nvPr/>
        </p:nvCxnSpPr>
        <p:spPr>
          <a:xfrm>
            <a:off x="1480659" y="1335920"/>
            <a:ext cx="243864" cy="538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7" idx="7"/>
          </p:cNvCxnSpPr>
          <p:nvPr/>
        </p:nvCxnSpPr>
        <p:spPr>
          <a:xfrm flipH="1">
            <a:off x="436849" y="1310382"/>
            <a:ext cx="355205" cy="51013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6" idx="2"/>
          </p:cNvCxnSpPr>
          <p:nvPr/>
        </p:nvCxnSpPr>
        <p:spPr>
          <a:xfrm>
            <a:off x="209311" y="1199860"/>
            <a:ext cx="564131" cy="655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2"/>
            <a:endCxn id="6" idx="6"/>
          </p:cNvCxnSpPr>
          <p:nvPr/>
        </p:nvCxnSpPr>
        <p:spPr>
          <a:xfrm flipH="1" flipV="1">
            <a:off x="900527" y="1265452"/>
            <a:ext cx="516590" cy="69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6" idx="5"/>
          </p:cNvCxnSpPr>
          <p:nvPr/>
        </p:nvCxnSpPr>
        <p:spPr>
          <a:xfrm flipH="1" flipV="1">
            <a:off x="881915" y="1310382"/>
            <a:ext cx="823997" cy="6088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0"/>
            <a:endCxn id="6" idx="4"/>
          </p:cNvCxnSpPr>
          <p:nvPr/>
        </p:nvCxnSpPr>
        <p:spPr>
          <a:xfrm flipH="1" flipV="1">
            <a:off x="836985" y="1328993"/>
            <a:ext cx="336269" cy="7834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5" idx="5"/>
          </p:cNvCxnSpPr>
          <p:nvPr/>
        </p:nvCxnSpPr>
        <p:spPr>
          <a:xfrm flipH="1" flipV="1">
            <a:off x="874424" y="633931"/>
            <a:ext cx="1357050" cy="58793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4"/>
            <a:endCxn id="11" idx="7"/>
          </p:cNvCxnSpPr>
          <p:nvPr/>
        </p:nvCxnSpPr>
        <p:spPr>
          <a:xfrm flipH="1">
            <a:off x="1218184" y="1335920"/>
            <a:ext cx="262475" cy="79508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32438" y="1801904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769455" y="523026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/>
              <p14:cNvContentPartPr/>
              <p14:nvPr/>
            </p14:nvContentPartPr>
            <p14:xfrm>
              <a:off x="314575" y="2016793"/>
              <a:ext cx="65880" cy="1072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041" y="2006713"/>
                <a:ext cx="73482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/>
              <p14:cNvContentPartPr/>
              <p14:nvPr/>
            </p14:nvContentPartPr>
            <p14:xfrm>
              <a:off x="1975255" y="495762"/>
              <a:ext cx="55080" cy="1440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0215" y="485682"/>
                <a:ext cx="612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/>
              <p14:cNvContentPartPr/>
              <p14:nvPr/>
            </p14:nvContentPartPr>
            <p14:xfrm>
              <a:off x="1964095" y="553362"/>
              <a:ext cx="71280" cy="172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9080" y="545273"/>
                <a:ext cx="78444" cy="33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/>
              <p14:cNvContentPartPr/>
              <p14:nvPr/>
            </p14:nvContentPartPr>
            <p14:xfrm>
              <a:off x="2445930" y="1268146"/>
              <a:ext cx="56520" cy="8388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44490" y="1265986"/>
                <a:ext cx="590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/>
              <p14:cNvContentPartPr/>
              <p14:nvPr/>
            </p14:nvContentPartPr>
            <p14:xfrm>
              <a:off x="2550690" y="1334746"/>
              <a:ext cx="11160" cy="176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49610" y="1332586"/>
                <a:ext cx="126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/>
              <p14:cNvContentPartPr/>
              <p14:nvPr/>
            </p14:nvContentPartPr>
            <p14:xfrm>
              <a:off x="2614410" y="1205866"/>
              <a:ext cx="51480" cy="14868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12970" y="1203346"/>
                <a:ext cx="536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/>
              <p14:cNvContentPartPr/>
              <p14:nvPr/>
            </p14:nvContentPartPr>
            <p14:xfrm>
              <a:off x="2573730" y="1268866"/>
              <a:ext cx="91800" cy="133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72650" y="1266346"/>
                <a:ext cx="93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/>
              <p14:cNvContentPartPr/>
              <p14:nvPr/>
            </p14:nvContentPartPr>
            <p14:xfrm>
              <a:off x="2741850" y="1274266"/>
              <a:ext cx="2520" cy="1800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40410" y="1271746"/>
                <a:ext cx="54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/>
              <p14:cNvContentPartPr/>
              <p14:nvPr/>
            </p14:nvContentPartPr>
            <p14:xfrm>
              <a:off x="2740410" y="1345546"/>
              <a:ext cx="3960" cy="39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9330" y="1343386"/>
                <a:ext cx="576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/>
              <p14:cNvContentPartPr/>
              <p14:nvPr/>
            </p14:nvContentPartPr>
            <p14:xfrm>
              <a:off x="2992050" y="1233946"/>
              <a:ext cx="87120" cy="1231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90970" y="1231426"/>
                <a:ext cx="896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/>
              <p14:cNvContentPartPr/>
              <p14:nvPr/>
            </p14:nvContentPartPr>
            <p14:xfrm>
              <a:off x="3164850" y="1260586"/>
              <a:ext cx="55080" cy="705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63770" y="1258066"/>
                <a:ext cx="572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/>
              <p14:cNvContentPartPr/>
              <p14:nvPr/>
            </p14:nvContentPartPr>
            <p14:xfrm>
              <a:off x="3155130" y="1335466"/>
              <a:ext cx="58680" cy="2448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53690" y="1332946"/>
                <a:ext cx="608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/>
              <p14:cNvContentPartPr/>
              <p14:nvPr/>
            </p14:nvContentPartPr>
            <p14:xfrm>
              <a:off x="3334050" y="1166626"/>
              <a:ext cx="65520" cy="2253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32610" y="1164106"/>
                <a:ext cx="680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/>
              <p14:cNvContentPartPr/>
              <p14:nvPr/>
            </p14:nvContentPartPr>
            <p14:xfrm>
              <a:off x="3306690" y="1296226"/>
              <a:ext cx="82440" cy="1944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05250" y="1293706"/>
                <a:ext cx="846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Ink 45"/>
              <p14:cNvContentPartPr/>
              <p14:nvPr/>
            </p14:nvContentPartPr>
            <p14:xfrm>
              <a:off x="3415410" y="1331506"/>
              <a:ext cx="41400" cy="4788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13970" y="1328986"/>
                <a:ext cx="432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Ink 46"/>
              <p14:cNvContentPartPr/>
              <p14:nvPr/>
            </p14:nvContentPartPr>
            <p14:xfrm>
              <a:off x="3433770" y="1301626"/>
              <a:ext cx="17280" cy="93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32690" y="1298746"/>
                <a:ext cx="1872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" name="Ink 47"/>
              <p14:cNvContentPartPr/>
              <p14:nvPr/>
            </p14:nvContentPartPr>
            <p14:xfrm>
              <a:off x="3471570" y="1332946"/>
              <a:ext cx="35640" cy="1497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70490" y="1330426"/>
                <a:ext cx="378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Ink 48"/>
              <p14:cNvContentPartPr/>
              <p14:nvPr/>
            </p14:nvContentPartPr>
            <p14:xfrm>
              <a:off x="3507570" y="1289386"/>
              <a:ext cx="14400" cy="252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06130" y="1286866"/>
                <a:ext cx="16200" cy="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Ink 49"/>
              <p14:cNvContentPartPr/>
              <p14:nvPr/>
            </p14:nvContentPartPr>
            <p14:xfrm>
              <a:off x="3624570" y="1248706"/>
              <a:ext cx="59040" cy="7272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23490" y="1246186"/>
                <a:ext cx="612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1" name="Ink 50"/>
              <p14:cNvContentPartPr/>
              <p14:nvPr/>
            </p14:nvContentPartPr>
            <p14:xfrm>
              <a:off x="3601530" y="1332946"/>
              <a:ext cx="74520" cy="1908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00090" y="1330426"/>
                <a:ext cx="766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2" name="Ink 51"/>
              <p14:cNvContentPartPr/>
              <p14:nvPr/>
            </p14:nvContentPartPr>
            <p14:xfrm>
              <a:off x="3781170" y="1260946"/>
              <a:ext cx="79200" cy="9180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79730" y="1258426"/>
                <a:ext cx="820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3" name="Ink 52"/>
              <p14:cNvContentPartPr/>
              <p14:nvPr/>
            </p14:nvContentPartPr>
            <p14:xfrm>
              <a:off x="3905010" y="1332226"/>
              <a:ext cx="24120" cy="3096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03930" y="1329706"/>
                <a:ext cx="255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" name="Ink 53"/>
              <p14:cNvContentPartPr/>
              <p14:nvPr/>
            </p14:nvContentPartPr>
            <p14:xfrm>
              <a:off x="3911850" y="1288666"/>
              <a:ext cx="12600" cy="1260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10770" y="1286146"/>
                <a:ext cx="1476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Ink 54"/>
              <p14:cNvContentPartPr/>
              <p14:nvPr/>
            </p14:nvContentPartPr>
            <p14:xfrm>
              <a:off x="3921210" y="1324666"/>
              <a:ext cx="54360" cy="1371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20130" y="1322146"/>
                <a:ext cx="568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6" name="Ink 55"/>
              <p14:cNvContentPartPr/>
              <p14:nvPr/>
            </p14:nvContentPartPr>
            <p14:xfrm>
              <a:off x="3984570" y="1267786"/>
              <a:ext cx="2880" cy="828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83490" y="1265266"/>
                <a:ext cx="504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7" name="Ink 56"/>
              <p14:cNvContentPartPr/>
              <p14:nvPr/>
            </p14:nvContentPartPr>
            <p14:xfrm>
              <a:off x="2943767" y="1612194"/>
              <a:ext cx="14760" cy="504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43047" y="1610754"/>
                <a:ext cx="16200" cy="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8" name="Ink 57"/>
              <p14:cNvContentPartPr/>
              <p14:nvPr/>
            </p14:nvContentPartPr>
            <p14:xfrm>
              <a:off x="2788967" y="1607874"/>
              <a:ext cx="223560" cy="20124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87527" y="1605354"/>
                <a:ext cx="2264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9" name="Ink 58"/>
              <p14:cNvContentPartPr/>
              <p14:nvPr/>
            </p14:nvContentPartPr>
            <p14:xfrm>
              <a:off x="2782847" y="1905234"/>
              <a:ext cx="33120" cy="417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781407" y="1902714"/>
                <a:ext cx="349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0" name="Ink 59"/>
              <p14:cNvContentPartPr/>
              <p14:nvPr/>
            </p14:nvContentPartPr>
            <p14:xfrm>
              <a:off x="2795447" y="1847994"/>
              <a:ext cx="4680" cy="792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94367" y="1845474"/>
                <a:ext cx="68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1" name="Ink 60"/>
              <p14:cNvContentPartPr/>
              <p14:nvPr/>
            </p14:nvContentPartPr>
            <p14:xfrm>
              <a:off x="2851247" y="1875354"/>
              <a:ext cx="78480" cy="5832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49807" y="1872834"/>
                <a:ext cx="806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2" name="Ink 61"/>
              <p14:cNvContentPartPr/>
              <p14:nvPr/>
            </p14:nvContentPartPr>
            <p14:xfrm>
              <a:off x="2859527" y="1903434"/>
              <a:ext cx="64800" cy="684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58447" y="1902354"/>
                <a:ext cx="6624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3" name="Ink 62"/>
              <p14:cNvContentPartPr/>
              <p14:nvPr/>
            </p14:nvContentPartPr>
            <p14:xfrm>
              <a:off x="2992367" y="1850154"/>
              <a:ext cx="21600" cy="8748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990927" y="1847634"/>
                <a:ext cx="244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4" name="Ink 63"/>
              <p14:cNvContentPartPr/>
              <p14:nvPr/>
            </p14:nvContentPartPr>
            <p14:xfrm>
              <a:off x="2981567" y="1841154"/>
              <a:ext cx="91440" cy="2880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80127" y="1838274"/>
                <a:ext cx="939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5" name="Ink 64"/>
              <p14:cNvContentPartPr/>
              <p14:nvPr/>
            </p14:nvContentPartPr>
            <p14:xfrm>
              <a:off x="2965727" y="1931514"/>
              <a:ext cx="78120" cy="1224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964647" y="1930794"/>
                <a:ext cx="7956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6" name="Ink 65"/>
              <p14:cNvContentPartPr/>
              <p14:nvPr/>
            </p14:nvContentPartPr>
            <p14:xfrm>
              <a:off x="3089207" y="1838274"/>
              <a:ext cx="30960" cy="885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87767" y="1835754"/>
                <a:ext cx="334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7" name="Ink 66"/>
              <p14:cNvContentPartPr/>
              <p14:nvPr/>
            </p14:nvContentPartPr>
            <p14:xfrm>
              <a:off x="3100727" y="1893714"/>
              <a:ext cx="52200" cy="1184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099647" y="1891554"/>
                <a:ext cx="543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8" name="Ink 67"/>
              <p14:cNvContentPartPr/>
              <p14:nvPr/>
            </p14:nvContentPartPr>
            <p14:xfrm>
              <a:off x="3152927" y="1841154"/>
              <a:ext cx="10800" cy="1188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51487" y="1838274"/>
                <a:ext cx="1368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9" name="Ink 68"/>
              <p14:cNvContentPartPr/>
              <p14:nvPr/>
            </p14:nvContentPartPr>
            <p14:xfrm>
              <a:off x="3193247" y="1818474"/>
              <a:ext cx="32400" cy="14328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192527" y="1815954"/>
                <a:ext cx="345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0" name="Ink 69"/>
              <p14:cNvContentPartPr/>
              <p14:nvPr/>
            </p14:nvContentPartPr>
            <p14:xfrm>
              <a:off x="3304127" y="1614714"/>
              <a:ext cx="78480" cy="20088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303047" y="1612194"/>
                <a:ext cx="810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1" name="Ink 70"/>
              <p14:cNvContentPartPr/>
              <p14:nvPr/>
            </p14:nvContentPartPr>
            <p14:xfrm>
              <a:off x="3287207" y="1717314"/>
              <a:ext cx="78840" cy="1908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85767" y="1716594"/>
                <a:ext cx="806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2" name="Ink 71"/>
              <p14:cNvContentPartPr/>
              <p14:nvPr/>
            </p14:nvContentPartPr>
            <p14:xfrm>
              <a:off x="3371447" y="1812714"/>
              <a:ext cx="29880" cy="5904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370007" y="1810194"/>
                <a:ext cx="320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/>
              <p14:cNvContentPartPr/>
              <p14:nvPr/>
            </p14:nvContentPartPr>
            <p14:xfrm>
              <a:off x="3385127" y="1759794"/>
              <a:ext cx="15840" cy="2088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84047" y="1756914"/>
                <a:ext cx="172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4" name="Ink 73"/>
              <p14:cNvContentPartPr/>
              <p14:nvPr/>
            </p14:nvContentPartPr>
            <p14:xfrm>
              <a:off x="3390887" y="1808034"/>
              <a:ext cx="66240" cy="12888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89447" y="1805874"/>
                <a:ext cx="691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5" name="Ink 74"/>
              <p14:cNvContentPartPr/>
              <p14:nvPr/>
            </p14:nvContentPartPr>
            <p14:xfrm>
              <a:off x="3459287" y="1751514"/>
              <a:ext cx="4320" cy="720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58207" y="1748994"/>
                <a:ext cx="648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6" name="Ink 75"/>
              <p14:cNvContentPartPr/>
              <p14:nvPr/>
            </p14:nvContentPartPr>
            <p14:xfrm>
              <a:off x="3552887" y="1732794"/>
              <a:ext cx="69840" cy="468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551447" y="1729914"/>
                <a:ext cx="7236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7" name="Ink 76"/>
              <p14:cNvContentPartPr/>
              <p14:nvPr/>
            </p14:nvContentPartPr>
            <p14:xfrm>
              <a:off x="3546767" y="1773474"/>
              <a:ext cx="59760" cy="468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45687" y="1772754"/>
                <a:ext cx="61200" cy="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8" name="Ink 77"/>
              <p14:cNvContentPartPr/>
              <p14:nvPr/>
            </p14:nvContentPartPr>
            <p14:xfrm>
              <a:off x="3672047" y="1921434"/>
              <a:ext cx="33480" cy="4608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70967" y="1918914"/>
                <a:ext cx="345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9" name="Ink 78"/>
              <p14:cNvContentPartPr/>
              <p14:nvPr/>
            </p14:nvContentPartPr>
            <p14:xfrm>
              <a:off x="3695447" y="1873194"/>
              <a:ext cx="11160" cy="1080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94367" y="1870674"/>
                <a:ext cx="1296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0" name="Ink 79"/>
              <p14:cNvContentPartPr/>
              <p14:nvPr/>
            </p14:nvContentPartPr>
            <p14:xfrm>
              <a:off x="3742247" y="1895154"/>
              <a:ext cx="60480" cy="5400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741167" y="1892634"/>
                <a:ext cx="619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1" name="Ink 80"/>
              <p14:cNvContentPartPr/>
              <p14:nvPr/>
            </p14:nvContentPartPr>
            <p14:xfrm>
              <a:off x="3750167" y="1917114"/>
              <a:ext cx="70560" cy="936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748727" y="1916394"/>
                <a:ext cx="72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2" name="Ink 81"/>
              <p14:cNvContentPartPr/>
              <p14:nvPr/>
            </p14:nvContentPartPr>
            <p14:xfrm>
              <a:off x="3846287" y="1866354"/>
              <a:ext cx="75960" cy="9828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844847" y="1863474"/>
                <a:ext cx="788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3" name="Ink 82"/>
              <p14:cNvContentPartPr/>
              <p14:nvPr/>
            </p14:nvContentPartPr>
            <p14:xfrm>
              <a:off x="3952487" y="1865994"/>
              <a:ext cx="50760" cy="10152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951047" y="1863474"/>
                <a:ext cx="536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4" name="Ink 83"/>
              <p14:cNvContentPartPr/>
              <p14:nvPr/>
            </p14:nvContentPartPr>
            <p14:xfrm>
              <a:off x="3970127" y="1913874"/>
              <a:ext cx="68400" cy="11736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968687" y="1911714"/>
                <a:ext cx="709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5" name="Ink 84"/>
              <p14:cNvContentPartPr/>
              <p14:nvPr/>
            </p14:nvContentPartPr>
            <p14:xfrm>
              <a:off x="4038167" y="1868154"/>
              <a:ext cx="9000" cy="1188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037087" y="1865634"/>
                <a:ext cx="104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6" name="Ink 85"/>
              <p14:cNvContentPartPr/>
              <p14:nvPr/>
            </p14:nvContentPartPr>
            <p14:xfrm>
              <a:off x="4069847" y="1853394"/>
              <a:ext cx="34560" cy="12708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069487" y="1851234"/>
                <a:ext cx="360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7" name="Ink 86"/>
              <p14:cNvContentPartPr/>
              <p14:nvPr/>
            </p14:nvContentPartPr>
            <p14:xfrm>
              <a:off x="4135007" y="1602834"/>
              <a:ext cx="75240" cy="22428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133927" y="1600314"/>
                <a:ext cx="777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8" name="Ink 87"/>
              <p14:cNvContentPartPr/>
              <p14:nvPr/>
            </p14:nvContentPartPr>
            <p14:xfrm>
              <a:off x="4109087" y="1730274"/>
              <a:ext cx="80280" cy="1332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08007" y="1727754"/>
                <a:ext cx="82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9" name="Ink 88"/>
              <p14:cNvContentPartPr/>
              <p14:nvPr/>
            </p14:nvContentPartPr>
            <p14:xfrm>
              <a:off x="4184327" y="1824234"/>
              <a:ext cx="41760" cy="12816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183247" y="1822074"/>
                <a:ext cx="442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0" name="Ink 89"/>
              <p14:cNvContentPartPr/>
              <p14:nvPr/>
            </p14:nvContentPartPr>
            <p14:xfrm>
              <a:off x="4231487" y="1773474"/>
              <a:ext cx="7560" cy="1008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230407" y="1770954"/>
                <a:ext cx="90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91" name="Ink 90"/>
              <p14:cNvContentPartPr/>
              <p14:nvPr/>
            </p14:nvContentPartPr>
            <p14:xfrm>
              <a:off x="4288727" y="1830714"/>
              <a:ext cx="360" cy="36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287647" y="1828554"/>
                <a:ext cx="2520" cy="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2" name="Ink 91"/>
              <p14:cNvContentPartPr/>
              <p14:nvPr/>
            </p14:nvContentPartPr>
            <p14:xfrm>
              <a:off x="4184687" y="1864194"/>
              <a:ext cx="41400" cy="8784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183607" y="1861674"/>
                <a:ext cx="435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3" name="Ink 92"/>
              <p14:cNvContentPartPr/>
              <p14:nvPr/>
            </p14:nvContentPartPr>
            <p14:xfrm>
              <a:off x="4231487" y="1773474"/>
              <a:ext cx="7560" cy="1008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230407" y="1770954"/>
                <a:ext cx="90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4" name="Ink 93"/>
              <p14:cNvContentPartPr/>
              <p14:nvPr/>
            </p14:nvContentPartPr>
            <p14:xfrm>
              <a:off x="4276847" y="1829634"/>
              <a:ext cx="45360" cy="6156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275407" y="1827114"/>
                <a:ext cx="471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5" name="Ink 94"/>
              <p14:cNvContentPartPr/>
              <p14:nvPr/>
            </p14:nvContentPartPr>
            <p14:xfrm>
              <a:off x="4294487" y="1769154"/>
              <a:ext cx="9360" cy="684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293047" y="1766634"/>
                <a:ext cx="11520" cy="12240"/>
              </a:xfrm>
              <a:prstGeom prst="rect">
                <a:avLst/>
              </a:prstGeom>
            </p:spPr>
          </p:pic>
        </mc:Fallback>
      </mc:AlternateContent>
      <p:sp>
        <p:nvSpPr>
          <p:cNvPr id="96" name="Oval 95"/>
          <p:cNvSpPr/>
          <p:nvPr/>
        </p:nvSpPr>
        <p:spPr>
          <a:xfrm>
            <a:off x="2217449" y="1199860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710237" y="1855358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73443" y="1197057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9" name="Ink 98"/>
              <p14:cNvContentPartPr/>
              <p14:nvPr/>
            </p14:nvContentPartPr>
            <p14:xfrm>
              <a:off x="2422359" y="1610034"/>
              <a:ext cx="62280" cy="21744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420919" y="1607874"/>
                <a:ext cx="644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0" name="Ink 99"/>
              <p14:cNvContentPartPr/>
              <p14:nvPr/>
            </p14:nvContentPartPr>
            <p14:xfrm>
              <a:off x="2443959" y="1712994"/>
              <a:ext cx="88920" cy="10692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442519" y="1710474"/>
                <a:ext cx="918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2" name="Ink 101"/>
              <p14:cNvContentPartPr/>
              <p14:nvPr/>
            </p14:nvContentPartPr>
            <p14:xfrm>
              <a:off x="2575719" y="1804074"/>
              <a:ext cx="14760" cy="504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574639" y="1801914"/>
                <a:ext cx="15840" cy="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03" name="Ink 102"/>
              <p14:cNvContentPartPr/>
              <p14:nvPr/>
            </p14:nvContentPartPr>
            <p14:xfrm>
              <a:off x="2657079" y="1723794"/>
              <a:ext cx="90000" cy="75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655639" y="1722354"/>
                <a:ext cx="9288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04" name="Ink 103"/>
              <p14:cNvContentPartPr/>
              <p14:nvPr/>
            </p14:nvContentPartPr>
            <p14:xfrm>
              <a:off x="2678679" y="1689954"/>
              <a:ext cx="27360" cy="9252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677239" y="1687434"/>
                <a:ext cx="298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05" name="Ink 104"/>
              <p14:cNvContentPartPr/>
              <p14:nvPr/>
            </p14:nvContentPartPr>
            <p14:xfrm>
              <a:off x="2929727" y="787860"/>
              <a:ext cx="112680" cy="10656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2928647" y="785700"/>
                <a:ext cx="1141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06" name="Ink 105"/>
              <p14:cNvContentPartPr/>
              <p14:nvPr/>
            </p14:nvContentPartPr>
            <p14:xfrm>
              <a:off x="3092447" y="751860"/>
              <a:ext cx="14040" cy="6048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091367" y="749700"/>
                <a:ext cx="162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07" name="Ink 106"/>
              <p14:cNvContentPartPr/>
              <p14:nvPr/>
            </p14:nvContentPartPr>
            <p14:xfrm>
              <a:off x="3057887" y="750780"/>
              <a:ext cx="108720" cy="648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056807" y="750060"/>
                <a:ext cx="1105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08" name="Ink 107"/>
              <p14:cNvContentPartPr/>
              <p14:nvPr/>
            </p14:nvContentPartPr>
            <p14:xfrm>
              <a:off x="3193967" y="690300"/>
              <a:ext cx="105840" cy="2739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192527" y="687780"/>
                <a:ext cx="1083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09" name="Ink 108"/>
              <p14:cNvContentPartPr/>
              <p14:nvPr/>
            </p14:nvContentPartPr>
            <p14:xfrm>
              <a:off x="3173087" y="851580"/>
              <a:ext cx="90360" cy="1836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172007" y="850140"/>
                <a:ext cx="921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10" name="Ink 109"/>
              <p14:cNvContentPartPr/>
              <p14:nvPr/>
            </p14:nvContentPartPr>
            <p14:xfrm>
              <a:off x="3428327" y="613980"/>
              <a:ext cx="115560" cy="5976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427247" y="611460"/>
                <a:ext cx="1180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11" name="Ink 110"/>
              <p14:cNvContentPartPr/>
              <p14:nvPr/>
            </p14:nvContentPartPr>
            <p14:xfrm>
              <a:off x="3450287" y="646020"/>
              <a:ext cx="100080" cy="6012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448847" y="645660"/>
                <a:ext cx="1018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12" name="Ink 111"/>
              <p14:cNvContentPartPr/>
              <p14:nvPr/>
            </p14:nvContentPartPr>
            <p14:xfrm>
              <a:off x="3607247" y="455220"/>
              <a:ext cx="243720" cy="2358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606167" y="452700"/>
                <a:ext cx="2458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13" name="Ink 112"/>
              <p14:cNvContentPartPr/>
              <p14:nvPr/>
            </p14:nvContentPartPr>
            <p14:xfrm>
              <a:off x="3662327" y="780660"/>
              <a:ext cx="21960" cy="4176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661247" y="778500"/>
                <a:ext cx="23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14" name="Ink 113"/>
              <p14:cNvContentPartPr/>
              <p14:nvPr/>
            </p14:nvContentPartPr>
            <p14:xfrm>
              <a:off x="3659807" y="741420"/>
              <a:ext cx="18000" cy="2268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658367" y="739260"/>
                <a:ext cx="19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15" name="Ink 114"/>
              <p14:cNvContentPartPr/>
              <p14:nvPr/>
            </p14:nvContentPartPr>
            <p14:xfrm>
              <a:off x="3687527" y="806580"/>
              <a:ext cx="27360" cy="4428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687527" y="804780"/>
                <a:ext cx="284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16" name="Ink 115"/>
              <p14:cNvContentPartPr/>
              <p14:nvPr/>
            </p14:nvContentPartPr>
            <p14:xfrm>
              <a:off x="3722807" y="787500"/>
              <a:ext cx="49680" cy="13356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722447" y="784980"/>
                <a:ext cx="514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17" name="Ink 116"/>
              <p14:cNvContentPartPr/>
              <p14:nvPr/>
            </p14:nvContentPartPr>
            <p14:xfrm>
              <a:off x="3756287" y="746820"/>
              <a:ext cx="16920" cy="1116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755207" y="745740"/>
                <a:ext cx="1908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18" name="Ink 117"/>
              <p14:cNvContentPartPr/>
              <p14:nvPr/>
            </p14:nvContentPartPr>
            <p14:xfrm>
              <a:off x="3906407" y="538380"/>
              <a:ext cx="88200" cy="12420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904967" y="535860"/>
                <a:ext cx="90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19" name="Ink 118"/>
              <p14:cNvContentPartPr/>
              <p14:nvPr/>
            </p14:nvContentPartPr>
            <p14:xfrm>
              <a:off x="4028807" y="672660"/>
              <a:ext cx="20160" cy="3492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027367" y="670500"/>
                <a:ext cx="219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20" name="Ink 119"/>
              <p14:cNvContentPartPr/>
              <p14:nvPr/>
            </p14:nvContentPartPr>
            <p14:xfrm>
              <a:off x="4022327" y="625860"/>
              <a:ext cx="16200" cy="1944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021247" y="623340"/>
                <a:ext cx="183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21" name="Ink 120"/>
              <p14:cNvContentPartPr/>
              <p14:nvPr/>
            </p14:nvContentPartPr>
            <p14:xfrm>
              <a:off x="4070567" y="668700"/>
              <a:ext cx="42480" cy="14328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069487" y="666540"/>
                <a:ext cx="450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22" name="Ink 121"/>
              <p14:cNvContentPartPr/>
              <p14:nvPr/>
            </p14:nvContentPartPr>
            <p14:xfrm>
              <a:off x="4088927" y="633060"/>
              <a:ext cx="12240" cy="1044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087847" y="631620"/>
                <a:ext cx="1440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23" name="Ink 122"/>
              <p14:cNvContentPartPr/>
              <p14:nvPr/>
            </p14:nvContentPartPr>
            <p14:xfrm>
              <a:off x="4181087" y="438660"/>
              <a:ext cx="117720" cy="29736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181087" y="436140"/>
                <a:ext cx="1191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24" name="Ink 123"/>
              <p14:cNvContentPartPr/>
              <p14:nvPr/>
            </p14:nvContentPartPr>
            <p14:xfrm>
              <a:off x="4160927" y="601380"/>
              <a:ext cx="95040" cy="1764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159847" y="598860"/>
                <a:ext cx="968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25" name="Ink 124"/>
              <p14:cNvContentPartPr/>
              <p14:nvPr/>
            </p14:nvContentPartPr>
            <p14:xfrm>
              <a:off x="4282247" y="665100"/>
              <a:ext cx="12600" cy="3888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280807" y="662580"/>
                <a:ext cx="144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26" name="Ink 125"/>
              <p14:cNvContentPartPr/>
              <p14:nvPr/>
            </p14:nvContentPartPr>
            <p14:xfrm>
              <a:off x="4297007" y="615780"/>
              <a:ext cx="3600" cy="1296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295567" y="613260"/>
                <a:ext cx="612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27" name="Ink 126"/>
              <p14:cNvContentPartPr/>
              <p14:nvPr/>
            </p14:nvContentPartPr>
            <p14:xfrm>
              <a:off x="4284407" y="661860"/>
              <a:ext cx="65520" cy="15552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282967" y="659340"/>
                <a:ext cx="680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28" name="Ink 127"/>
              <p14:cNvContentPartPr/>
              <p14:nvPr/>
            </p14:nvContentPartPr>
            <p14:xfrm>
              <a:off x="4335527" y="623700"/>
              <a:ext cx="14400" cy="1188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334447" y="621180"/>
                <a:ext cx="1656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29" name="Ink 128"/>
              <p14:cNvContentPartPr/>
              <p14:nvPr/>
            </p14:nvContentPartPr>
            <p14:xfrm>
              <a:off x="3707383" y="1579458"/>
              <a:ext cx="228240" cy="22248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706303" y="1576938"/>
                <a:ext cx="2307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30" name="Ink 129"/>
              <p14:cNvContentPartPr/>
              <p14:nvPr/>
            </p14:nvContentPartPr>
            <p14:xfrm>
              <a:off x="2462503" y="773058"/>
              <a:ext cx="160920" cy="12564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2461423" y="770538"/>
                <a:ext cx="1623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31" name="Ink 130"/>
              <p14:cNvContentPartPr/>
              <p14:nvPr/>
            </p14:nvContentPartPr>
            <p14:xfrm>
              <a:off x="2661223" y="840738"/>
              <a:ext cx="7200" cy="3384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2659783" y="838218"/>
                <a:ext cx="97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32" name="Ink 131"/>
              <p14:cNvContentPartPr/>
              <p14:nvPr/>
            </p14:nvContentPartPr>
            <p14:xfrm>
              <a:off x="2666623" y="801498"/>
              <a:ext cx="9360" cy="828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2665543" y="798978"/>
                <a:ext cx="111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33" name="Ink 132"/>
              <p14:cNvContentPartPr/>
              <p14:nvPr/>
            </p14:nvContentPartPr>
            <p14:xfrm>
              <a:off x="2703703" y="807258"/>
              <a:ext cx="69840" cy="7956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2702623" y="804738"/>
                <a:ext cx="723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34" name="Ink 133"/>
              <p14:cNvContentPartPr/>
              <p14:nvPr/>
            </p14:nvContentPartPr>
            <p14:xfrm>
              <a:off x="2607583" y="938658"/>
              <a:ext cx="58680" cy="15156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606143" y="936138"/>
                <a:ext cx="612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5" name="Ink 134"/>
              <p14:cNvContentPartPr/>
              <p14:nvPr/>
            </p14:nvContentPartPr>
            <p14:xfrm>
              <a:off x="2588863" y="1026858"/>
              <a:ext cx="72720" cy="1512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587783" y="1026138"/>
                <a:ext cx="73800" cy="17640"/>
              </a:xfrm>
              <a:prstGeom prst="rect">
                <a:avLst/>
              </a:prstGeom>
            </p:spPr>
          </p:pic>
        </mc:Fallback>
      </mc:AlternateContent>
      <p:sp>
        <p:nvSpPr>
          <p:cNvPr id="136" name="TextBox 135"/>
          <p:cNvSpPr txBox="1"/>
          <p:nvPr/>
        </p:nvSpPr>
        <p:spPr>
          <a:xfrm>
            <a:off x="155964" y="2286802"/>
            <a:ext cx="4240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Deliver goods from </a:t>
            </a:r>
            <a:r>
              <a:rPr lang="en-US" sz="1600" dirty="0" smtClean="0">
                <a:solidFill>
                  <a:schemeClr val="accent2"/>
                </a:solidFill>
              </a:rPr>
              <a:t>producers</a:t>
            </a:r>
            <a:r>
              <a:rPr lang="en-US" sz="1600" dirty="0" smtClean="0"/>
              <a:t> to </a:t>
            </a:r>
            <a:r>
              <a:rPr lang="en-US" sz="1600" dirty="0" smtClean="0">
                <a:solidFill>
                  <a:schemeClr val="accent5"/>
                </a:solidFill>
              </a:rPr>
              <a:t>consumers</a:t>
            </a:r>
            <a:r>
              <a:rPr lang="en-US" sz="1600" dirty="0" smtClean="0"/>
              <a:t> subject to road capacities at the minimum transportation cost </a:t>
            </a:r>
            <a:r>
              <a:rPr lang="en-US" sz="1600" i="1" dirty="0" smtClean="0"/>
              <a:t>(transshipment problem).</a:t>
            </a:r>
            <a:endParaRPr lang="en-US" sz="16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3" name="Ink 2"/>
              <p14:cNvContentPartPr/>
              <p14:nvPr/>
            </p14:nvContentPartPr>
            <p14:xfrm>
              <a:off x="2488620" y="1841163"/>
              <a:ext cx="87840" cy="157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2488620" y="1839363"/>
                <a:ext cx="88560" cy="1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36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949" y="353434"/>
            <a:ext cx="2135299" cy="2104507"/>
            <a:chOff x="2140004" y="974989"/>
            <a:chExt cx="2299679" cy="2266516"/>
          </a:xfrm>
        </p:grpSpPr>
        <p:grpSp>
          <p:nvGrpSpPr>
            <p:cNvPr id="5" name="Group 4"/>
            <p:cNvGrpSpPr/>
            <p:nvPr/>
          </p:nvGrpSpPr>
          <p:grpSpPr>
            <a:xfrm>
              <a:off x="2480074" y="974989"/>
              <a:ext cx="700921" cy="429279"/>
              <a:chOff x="2759203" y="1084251"/>
              <a:chExt cx="537840" cy="329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56" name="Ink 155"/>
                  <p14:cNvContentPartPr/>
                  <p14:nvPr/>
                </p14:nvContentPartPr>
                <p14:xfrm>
                  <a:off x="2759203" y="1186851"/>
                  <a:ext cx="131040" cy="77400"/>
                </p14:xfrm>
              </p:contentPart>
            </mc:Choice>
            <mc:Fallback xmlns="">
              <p:pic>
                <p:nvPicPr>
                  <p:cNvPr id="156" name="Ink 155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758310" y="1185065"/>
                    <a:ext cx="132529" cy="812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57" name="Ink 156"/>
                  <p14:cNvContentPartPr/>
                  <p14:nvPr/>
                </p14:nvContentPartPr>
                <p14:xfrm>
                  <a:off x="2919043" y="1186131"/>
                  <a:ext cx="95760" cy="63000"/>
                </p14:xfrm>
              </p:contentPart>
            </mc:Choice>
            <mc:Fallback xmlns="">
              <p:pic>
                <p:nvPicPr>
                  <p:cNvPr id="157" name="Ink 156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917853" y="1184041"/>
                    <a:ext cx="97247" cy="671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58" name="Ink 157"/>
                  <p14:cNvContentPartPr/>
                  <p14:nvPr/>
                </p14:nvContentPartPr>
                <p14:xfrm>
                  <a:off x="3031003" y="1189011"/>
                  <a:ext cx="66240" cy="54720"/>
                </p14:xfrm>
              </p:contentPart>
            </mc:Choice>
            <mc:Fallback xmlns="">
              <p:pic>
                <p:nvPicPr>
                  <p:cNvPr id="158" name="Ink 157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030112" y="1186929"/>
                    <a:ext cx="67725" cy="585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59" name="Ink 158"/>
                  <p14:cNvContentPartPr/>
                  <p14:nvPr/>
                </p14:nvContentPartPr>
                <p14:xfrm>
                  <a:off x="3021283" y="1187931"/>
                  <a:ext cx="77040" cy="71280"/>
                </p14:xfrm>
              </p:contentPart>
            </mc:Choice>
            <mc:Fallback xmlns="">
              <p:pic>
                <p:nvPicPr>
                  <p:cNvPr id="159" name="Ink 158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020986" y="1186446"/>
                    <a:ext cx="78230" cy="736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60" name="Ink 159"/>
                  <p14:cNvContentPartPr/>
                  <p14:nvPr/>
                </p14:nvContentPartPr>
                <p14:xfrm>
                  <a:off x="3228643" y="1084251"/>
                  <a:ext cx="10080" cy="154800"/>
                </p14:xfrm>
              </p:contentPart>
            </mc:Choice>
            <mc:Fallback xmlns="">
              <p:pic>
                <p:nvPicPr>
                  <p:cNvPr id="160" name="Ink 159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227727" y="1082465"/>
                    <a:ext cx="11913" cy="1586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61" name="Ink 160"/>
                  <p14:cNvContentPartPr/>
                  <p14:nvPr/>
                </p14:nvContentPartPr>
                <p14:xfrm>
                  <a:off x="3234403" y="1156611"/>
                  <a:ext cx="62640" cy="73080"/>
                </p14:xfrm>
              </p:contentPart>
            </mc:Choice>
            <mc:Fallback xmlns="">
              <p:pic>
                <p:nvPicPr>
                  <p:cNvPr id="161" name="Ink 160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234106" y="1154531"/>
                    <a:ext cx="64124" cy="772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62" name="Ink 161"/>
                  <p14:cNvContentPartPr/>
                  <p14:nvPr/>
                </p14:nvContentPartPr>
                <p14:xfrm>
                  <a:off x="2860723" y="1278651"/>
                  <a:ext cx="9000" cy="113040"/>
                </p14:xfrm>
              </p:contentPart>
            </mc:Choice>
            <mc:Fallback xmlns="">
              <p:pic>
                <p:nvPicPr>
                  <p:cNvPr id="162" name="Ink 161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859523" y="1276866"/>
                    <a:ext cx="10500" cy="1166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63" name="Ink 162"/>
                  <p14:cNvContentPartPr/>
                  <p14:nvPr/>
                </p14:nvContentPartPr>
                <p14:xfrm>
                  <a:off x="2861803" y="1333731"/>
                  <a:ext cx="44640" cy="43200"/>
                </p14:xfrm>
              </p:contentPart>
            </mc:Choice>
            <mc:Fallback xmlns="">
              <p:pic>
                <p:nvPicPr>
                  <p:cNvPr id="163" name="Ink 162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860910" y="1331956"/>
                    <a:ext cx="46426" cy="470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64" name="Ink 163"/>
                  <p14:cNvContentPartPr/>
                  <p14:nvPr/>
                </p14:nvContentPartPr>
                <p14:xfrm>
                  <a:off x="2930203" y="1377291"/>
                  <a:ext cx="12600" cy="29160"/>
                </p14:xfrm>
              </p:contentPart>
            </mc:Choice>
            <mc:Fallback xmlns="">
              <p:pic>
                <p:nvPicPr>
                  <p:cNvPr id="164" name="Ink 163"/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929303" y="1376101"/>
                    <a:ext cx="14400" cy="321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65" name="Ink 164"/>
                  <p14:cNvContentPartPr/>
                  <p14:nvPr/>
                </p14:nvContentPartPr>
                <p14:xfrm>
                  <a:off x="3000763" y="1276851"/>
                  <a:ext cx="29880" cy="136800"/>
                </p14:xfrm>
              </p:contentPart>
            </mc:Choice>
            <mc:Fallback xmlns="">
              <p:pic>
                <p:nvPicPr>
                  <p:cNvPr id="165" name="Ink 164"/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999568" y="1274769"/>
                    <a:ext cx="32270" cy="1409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66" name="Ink 165"/>
                  <p14:cNvContentPartPr/>
                  <p14:nvPr/>
                </p14:nvContentPartPr>
                <p14:xfrm>
                  <a:off x="2981683" y="1363611"/>
                  <a:ext cx="57600" cy="9720"/>
                </p14:xfrm>
              </p:contentPart>
            </mc:Choice>
            <mc:Fallback xmlns="">
              <p:pic>
                <p:nvPicPr>
                  <p:cNvPr id="166" name="Ink 165"/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980489" y="1362092"/>
                    <a:ext cx="59092" cy="13061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" name="Ink 5"/>
                <p14:cNvContentPartPr/>
                <p14:nvPr/>
              </p14:nvContentPartPr>
              <p14:xfrm>
                <a:off x="2494603" y="1547615"/>
                <a:ext cx="56520" cy="8388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93055" y="1544897"/>
                  <a:ext cx="59617" cy="897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" name="Ink 6"/>
                <p14:cNvContentPartPr/>
                <p14:nvPr/>
              </p14:nvContentPartPr>
              <p14:xfrm>
                <a:off x="2599363" y="1614215"/>
                <a:ext cx="11160" cy="1764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98167" y="1611914"/>
                  <a:ext cx="13153" cy="226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" name="Ink 7"/>
                <p14:cNvContentPartPr/>
                <p14:nvPr/>
              </p14:nvContentPartPr>
              <p14:xfrm>
                <a:off x="2663083" y="1485335"/>
                <a:ext cx="51480" cy="14868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61922" y="1482625"/>
                  <a:ext cx="53415" cy="154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" name="Ink 8"/>
                <p14:cNvContentPartPr/>
                <p14:nvPr/>
              </p14:nvContentPartPr>
              <p14:xfrm>
                <a:off x="2622403" y="1548335"/>
                <a:ext cx="91800" cy="1332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21241" y="1545593"/>
                  <a:ext cx="93349" cy="18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" name="Ink 9"/>
                <p14:cNvContentPartPr/>
                <p14:nvPr/>
              </p14:nvContentPartPr>
              <p14:xfrm>
                <a:off x="2790523" y="1553735"/>
                <a:ext cx="2520" cy="1800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89263" y="1551054"/>
                  <a:ext cx="5460" cy="214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" name="Ink 10"/>
                <p14:cNvContentPartPr/>
                <p14:nvPr/>
              </p14:nvContentPartPr>
              <p14:xfrm>
                <a:off x="2789083" y="1625015"/>
                <a:ext cx="3960" cy="396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87895" y="1622855"/>
                  <a:ext cx="5940" cy="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" name="Ink 11"/>
                <p14:cNvContentPartPr/>
                <p14:nvPr/>
              </p14:nvContentPartPr>
              <p14:xfrm>
                <a:off x="3040723" y="1513415"/>
                <a:ext cx="87120" cy="12312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39561" y="1510318"/>
                  <a:ext cx="89830" cy="1289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" name="Ink 12"/>
                <p14:cNvContentPartPr/>
                <p14:nvPr/>
              </p14:nvContentPartPr>
              <p14:xfrm>
                <a:off x="3213523" y="1540055"/>
                <a:ext cx="55080" cy="7056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12359" y="1537341"/>
                  <a:ext cx="57407" cy="744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" name="Ink 13"/>
                <p14:cNvContentPartPr/>
                <p14:nvPr/>
              </p14:nvContentPartPr>
              <p14:xfrm>
                <a:off x="3203803" y="1614935"/>
                <a:ext cx="58680" cy="2448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02249" y="1612215"/>
                  <a:ext cx="61012" cy="287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5" name="Ink 14"/>
                <p14:cNvContentPartPr/>
                <p14:nvPr/>
              </p14:nvContentPartPr>
              <p14:xfrm>
                <a:off x="3382723" y="1446095"/>
                <a:ext cx="65520" cy="22536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81172" y="1442992"/>
                  <a:ext cx="68234" cy="2311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/>
                <p14:cNvContentPartPr/>
                <p14:nvPr/>
              </p14:nvContentPartPr>
              <p14:xfrm>
                <a:off x="3355363" y="1575695"/>
                <a:ext cx="82440" cy="1944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54202" y="1572973"/>
                  <a:ext cx="84375" cy="24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/>
                <p14:cNvContentPartPr/>
                <p14:nvPr/>
              </p14:nvContentPartPr>
              <p14:xfrm>
                <a:off x="3464083" y="1610975"/>
                <a:ext cx="41400" cy="4788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62535" y="1608272"/>
                  <a:ext cx="43335" cy="536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/>
                <p14:cNvContentPartPr/>
                <p14:nvPr/>
              </p14:nvContentPartPr>
              <p14:xfrm>
                <a:off x="3482443" y="1581095"/>
                <a:ext cx="17280" cy="936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81291" y="1578365"/>
                  <a:ext cx="18816" cy="132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/>
                <p14:cNvContentPartPr/>
                <p14:nvPr/>
              </p14:nvContentPartPr>
              <p14:xfrm>
                <a:off x="3520243" y="1612415"/>
                <a:ext cx="35640" cy="14976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19468" y="1609699"/>
                  <a:ext cx="37577" cy="1551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/>
                <p14:cNvContentPartPr/>
                <p14:nvPr/>
              </p14:nvContentPartPr>
              <p14:xfrm>
                <a:off x="3556243" y="1568855"/>
                <a:ext cx="14400" cy="252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54686" y="1566335"/>
                  <a:ext cx="16346" cy="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" name="Ink 20"/>
                <p14:cNvContentPartPr/>
                <p14:nvPr/>
              </p14:nvContentPartPr>
              <p14:xfrm>
                <a:off x="3673243" y="1528175"/>
                <a:ext cx="59040" cy="7272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72085" y="1525453"/>
                  <a:ext cx="61741" cy="7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2" name="Ink 21"/>
                <p14:cNvContentPartPr/>
                <p14:nvPr/>
              </p14:nvContentPartPr>
              <p14:xfrm>
                <a:off x="3650203" y="1612415"/>
                <a:ext cx="74520" cy="1908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48650" y="1609689"/>
                  <a:ext cx="76849" cy="233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3" name="Ink 22"/>
                <p14:cNvContentPartPr/>
                <p14:nvPr/>
              </p14:nvContentPartPr>
              <p14:xfrm>
                <a:off x="3829843" y="1540415"/>
                <a:ext cx="79200" cy="9180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28290" y="1537704"/>
                  <a:ext cx="81918" cy="964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4" name="Ink 23"/>
                <p14:cNvContentPartPr/>
                <p14:nvPr/>
              </p14:nvContentPartPr>
              <p14:xfrm>
                <a:off x="3953683" y="1611695"/>
                <a:ext cx="24120" cy="3096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52127" y="1608986"/>
                  <a:ext cx="26065" cy="36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5" name="Ink 24"/>
                <p14:cNvContentPartPr/>
                <p14:nvPr/>
              </p14:nvContentPartPr>
              <p14:xfrm>
                <a:off x="3960523" y="1568135"/>
                <a:ext cx="12600" cy="1260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59342" y="1565462"/>
                  <a:ext cx="14963" cy="171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6" name="Ink 25"/>
                <p14:cNvContentPartPr/>
                <p14:nvPr/>
              </p14:nvContentPartPr>
              <p14:xfrm>
                <a:off x="3969883" y="1604135"/>
                <a:ext cx="54360" cy="13716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68726" y="1601423"/>
                  <a:ext cx="56673" cy="142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Ink 26"/>
                <p14:cNvContentPartPr/>
                <p14:nvPr/>
              </p14:nvContentPartPr>
              <p14:xfrm>
                <a:off x="4033243" y="1547255"/>
                <a:ext cx="2880" cy="828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32163" y="1544495"/>
                  <a:ext cx="5040" cy="134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8" name="Ink 27"/>
                <p14:cNvContentPartPr/>
                <p14:nvPr/>
              </p14:nvContentPartPr>
              <p14:xfrm>
                <a:off x="2402083" y="1831475"/>
                <a:ext cx="25200" cy="16632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00920" y="1829149"/>
                  <a:ext cx="27526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Ink 28"/>
                <p14:cNvContentPartPr/>
                <p14:nvPr/>
              </p14:nvContentPartPr>
              <p14:xfrm>
                <a:off x="2438083" y="1917875"/>
                <a:ext cx="55800" cy="6876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36920" y="1915156"/>
                  <a:ext cx="58513" cy="741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/>
                <p14:cNvContentPartPr/>
                <p14:nvPr/>
              </p14:nvContentPartPr>
              <p14:xfrm>
                <a:off x="2572363" y="1948835"/>
                <a:ext cx="84960" cy="1152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71199" y="1947246"/>
                  <a:ext cx="86900" cy="158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/>
                <p14:cNvContentPartPr/>
                <p14:nvPr/>
              </p14:nvContentPartPr>
              <p14:xfrm>
                <a:off x="2622043" y="1915355"/>
                <a:ext cx="5040" cy="7488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20492" y="1912639"/>
                  <a:ext cx="6978" cy="799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/>
                <p14:cNvContentPartPr/>
                <p14:nvPr/>
              </p14:nvContentPartPr>
              <p14:xfrm>
                <a:off x="2743363" y="1844435"/>
                <a:ext cx="185400" cy="17316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41812" y="1841723"/>
                  <a:ext cx="188503" cy="178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/>
                <p14:cNvContentPartPr/>
                <p14:nvPr/>
              </p14:nvContentPartPr>
              <p14:xfrm>
                <a:off x="2726443" y="2101835"/>
                <a:ext cx="24840" cy="4896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24890" y="2099115"/>
                  <a:ext cx="27169" cy="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Ink 33"/>
                <p14:cNvContentPartPr/>
                <p14:nvPr/>
              </p14:nvContentPartPr>
              <p14:xfrm>
                <a:off x="2714563" y="2064395"/>
                <a:ext cx="15120" cy="864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13400" y="2061646"/>
                  <a:ext cx="17446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/>
                <p14:cNvContentPartPr/>
                <p14:nvPr/>
              </p14:nvContentPartPr>
              <p14:xfrm>
                <a:off x="2801683" y="2080235"/>
                <a:ext cx="44280" cy="5832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00143" y="2078304"/>
                  <a:ext cx="46205" cy="62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" name="Ink 35"/>
                <p14:cNvContentPartPr/>
                <p14:nvPr/>
              </p14:nvContentPartPr>
              <p14:xfrm>
                <a:off x="2795923" y="2114795"/>
                <a:ext cx="57600" cy="612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94763" y="2113647"/>
                  <a:ext cx="59533" cy="9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7" name="Ink 36"/>
                <p14:cNvContentPartPr/>
                <p14:nvPr/>
              </p14:nvContentPartPr>
              <p14:xfrm>
                <a:off x="2915083" y="2061515"/>
                <a:ext cx="32040" cy="8820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13911" y="2058807"/>
                  <a:ext cx="34384" cy="93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8" name="Ink 37"/>
                <p14:cNvContentPartPr/>
                <p14:nvPr/>
              </p14:nvContentPartPr>
              <p14:xfrm>
                <a:off x="2902843" y="2059355"/>
                <a:ext cx="73800" cy="2700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01678" y="2056269"/>
                  <a:ext cx="76519" cy="312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/>
                <p14:cNvContentPartPr/>
                <p14:nvPr/>
              </p14:nvContentPartPr>
              <p14:xfrm>
                <a:off x="2892043" y="2141075"/>
                <a:ext cx="74520" cy="1368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90499" y="2140695"/>
                  <a:ext cx="76451" cy="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0" name="Ink 39"/>
                <p14:cNvContentPartPr/>
                <p14:nvPr/>
              </p14:nvContentPartPr>
              <p14:xfrm>
                <a:off x="2988163" y="2050355"/>
                <a:ext cx="52560" cy="12492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86617" y="2047639"/>
                  <a:ext cx="55652" cy="1299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" name="Ink 40"/>
                <p14:cNvContentPartPr/>
                <p14:nvPr/>
              </p14:nvContentPartPr>
              <p14:xfrm>
                <a:off x="3037843" y="2104355"/>
                <a:ext cx="33120" cy="5364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36303" y="2101634"/>
                  <a:ext cx="35431" cy="59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2" name="Ink 41"/>
                <p14:cNvContentPartPr/>
                <p14:nvPr/>
              </p14:nvContentPartPr>
              <p14:xfrm>
                <a:off x="3098683" y="2052875"/>
                <a:ext cx="50040" cy="10224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98295" y="2050164"/>
                  <a:ext cx="51980" cy="1068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3" name="Ink 42"/>
                <p14:cNvContentPartPr/>
                <p14:nvPr/>
              </p14:nvContentPartPr>
              <p14:xfrm>
                <a:off x="3191203" y="1840475"/>
                <a:ext cx="45360" cy="17316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89652" y="1837757"/>
                  <a:ext cx="48074" cy="178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4" name="Ink 43"/>
                <p14:cNvContentPartPr/>
                <p14:nvPr/>
              </p14:nvContentPartPr>
              <p14:xfrm>
                <a:off x="3154843" y="1942715"/>
                <a:ext cx="79560" cy="1800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53679" y="1939976"/>
                  <a:ext cx="81500" cy="230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5" name="Ink 44"/>
                <p14:cNvContentPartPr/>
                <p14:nvPr/>
              </p14:nvContentPartPr>
              <p14:xfrm>
                <a:off x="3251683" y="2002475"/>
                <a:ext cx="35640" cy="4680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50133" y="1999768"/>
                  <a:ext cx="37577" cy="52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6" name="Ink 45"/>
                <p14:cNvContentPartPr/>
                <p14:nvPr/>
              </p14:nvContentPartPr>
              <p14:xfrm>
                <a:off x="3264283" y="1961435"/>
                <a:ext cx="20520" cy="324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63099" y="1959005"/>
                  <a:ext cx="22098" cy="8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7" name="Ink 46"/>
                <p14:cNvContentPartPr/>
                <p14:nvPr/>
              </p14:nvContentPartPr>
              <p14:xfrm>
                <a:off x="3319723" y="1975115"/>
                <a:ext cx="64080" cy="7020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18565" y="1972400"/>
                  <a:ext cx="66010" cy="76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8" name="Ink 47"/>
                <p14:cNvContentPartPr/>
                <p14:nvPr/>
              </p14:nvContentPartPr>
              <p14:xfrm>
                <a:off x="3513763" y="1915355"/>
                <a:ext cx="81360" cy="360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12595" y="1912155"/>
                  <a:ext cx="83696" cy="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9" name="Ink 48"/>
                <p14:cNvContentPartPr/>
                <p14:nvPr/>
              </p14:nvContentPartPr>
              <p14:xfrm>
                <a:off x="3523123" y="1952075"/>
                <a:ext cx="100440" cy="900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21572" y="1951684"/>
                  <a:ext cx="102379" cy="12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0" name="Ink 49"/>
                <p14:cNvContentPartPr/>
                <p14:nvPr/>
              </p14:nvContentPartPr>
              <p14:xfrm>
                <a:off x="3700603" y="1835435"/>
                <a:ext cx="167760" cy="15588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99053" y="1833108"/>
                  <a:ext cx="170859" cy="160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1" name="Ink 50"/>
                <p14:cNvContentPartPr/>
                <p14:nvPr/>
              </p14:nvContentPartPr>
              <p14:xfrm>
                <a:off x="3669643" y="2096435"/>
                <a:ext cx="32400" cy="4860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68100" y="2094121"/>
                  <a:ext cx="34329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2" name="Ink 51"/>
                <p14:cNvContentPartPr/>
                <p14:nvPr/>
              </p14:nvContentPartPr>
              <p14:xfrm>
                <a:off x="3681163" y="2039195"/>
                <a:ext cx="15120" cy="1224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80000" y="2036431"/>
                  <a:ext cx="16671" cy="161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3" name="Ink 52"/>
                <p14:cNvContentPartPr/>
                <p14:nvPr/>
              </p14:nvContentPartPr>
              <p14:xfrm>
                <a:off x="3744163" y="2057555"/>
                <a:ext cx="71280" cy="7776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42613" y="2054847"/>
                  <a:ext cx="73604" cy="835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4" name="Ink 53"/>
                <p14:cNvContentPartPr/>
                <p14:nvPr/>
              </p14:nvContentPartPr>
              <p14:xfrm>
                <a:off x="3758203" y="2084195"/>
                <a:ext cx="68040" cy="468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57043" y="2082245"/>
                  <a:ext cx="69586" cy="89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5" name="Ink 54"/>
                <p14:cNvContentPartPr/>
                <p14:nvPr/>
              </p14:nvContentPartPr>
              <p14:xfrm>
                <a:off x="3889603" y="2030555"/>
                <a:ext cx="100080" cy="12636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88439" y="2027842"/>
                  <a:ext cx="102795" cy="1317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6" name="Ink 55"/>
                <p14:cNvContentPartPr/>
                <p14:nvPr/>
              </p14:nvContentPartPr>
              <p14:xfrm>
                <a:off x="4026763" y="2026235"/>
                <a:ext cx="56160" cy="12528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25214" y="2023908"/>
                  <a:ext cx="58871" cy="1299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7" name="Ink 56"/>
                <p14:cNvContentPartPr/>
                <p14:nvPr/>
              </p14:nvContentPartPr>
              <p14:xfrm>
                <a:off x="4076803" y="2057555"/>
                <a:ext cx="59400" cy="7812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75638" y="2054834"/>
                  <a:ext cx="61341" cy="83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8" name="Ink 57"/>
                <p14:cNvContentPartPr/>
                <p14:nvPr/>
              </p14:nvContentPartPr>
              <p14:xfrm>
                <a:off x="4123963" y="2024795"/>
                <a:ext cx="65520" cy="13284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23188" y="2022084"/>
                  <a:ext cx="67846" cy="137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9" name="Ink 58"/>
                <p14:cNvContentPartPr/>
                <p14:nvPr/>
              </p14:nvContentPartPr>
              <p14:xfrm>
                <a:off x="4236643" y="1823555"/>
                <a:ext cx="79920" cy="18576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35485" y="1820453"/>
                  <a:ext cx="82237" cy="191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0" name="Ink 59"/>
                <p14:cNvContentPartPr/>
                <p14:nvPr/>
              </p14:nvContentPartPr>
              <p14:xfrm>
                <a:off x="4210363" y="1929755"/>
                <a:ext cx="88920" cy="1152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09198" y="1927451"/>
                  <a:ext cx="90473" cy="16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1" name="Ink 60"/>
                <p14:cNvContentPartPr/>
                <p14:nvPr/>
              </p14:nvContentPartPr>
              <p14:xfrm>
                <a:off x="4280923" y="1974035"/>
                <a:ext cx="86760" cy="6228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79367" y="1971310"/>
                  <a:ext cx="89483" cy="677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2" name="Ink 61"/>
                <p14:cNvContentPartPr/>
                <p14:nvPr/>
              </p14:nvContentPartPr>
              <p14:xfrm>
                <a:off x="4404403" y="2004275"/>
                <a:ext cx="35280" cy="4356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402852" y="2001552"/>
                  <a:ext cx="37218" cy="490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k 62"/>
                <p14:cNvContentPartPr/>
                <p14:nvPr/>
              </p14:nvContentPartPr>
              <p14:xfrm>
                <a:off x="4420963" y="1954595"/>
                <a:ext cx="15840" cy="1512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19418" y="1951493"/>
                  <a:ext cx="18158" cy="20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4" name="Ink 63"/>
                <p14:cNvContentPartPr/>
                <p14:nvPr/>
              </p14:nvContentPartPr>
              <p14:xfrm>
                <a:off x="2498794" y="2315971"/>
                <a:ext cx="212040" cy="18972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97241" y="2313261"/>
                  <a:ext cx="214758" cy="195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5" name="Ink 64"/>
                <p14:cNvContentPartPr/>
                <p14:nvPr/>
              </p14:nvContentPartPr>
              <p14:xfrm>
                <a:off x="2425714" y="2561851"/>
                <a:ext cx="54360" cy="9252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24161" y="2559528"/>
                  <a:ext cx="56301" cy="97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6" name="Ink 65"/>
                <p14:cNvContentPartPr/>
                <p14:nvPr/>
              </p14:nvContentPartPr>
              <p14:xfrm>
                <a:off x="2448754" y="2514691"/>
                <a:ext cx="14040" cy="1296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47194" y="2512023"/>
                  <a:ext cx="15990" cy="179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7" name="Ink 66"/>
                <p14:cNvContentPartPr/>
                <p14:nvPr/>
              </p14:nvContentPartPr>
              <p14:xfrm>
                <a:off x="2503834" y="2562931"/>
                <a:ext cx="66240" cy="7308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502285" y="2560210"/>
                  <a:ext cx="68952" cy="785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8" name="Ink 67"/>
                <p14:cNvContentPartPr/>
                <p14:nvPr/>
              </p14:nvContentPartPr>
              <p14:xfrm>
                <a:off x="2498074" y="2603251"/>
                <a:ext cx="79920" cy="216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96910" y="2600731"/>
                  <a:ext cx="81472" cy="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9" name="Ink 68"/>
                <p14:cNvContentPartPr/>
                <p14:nvPr/>
              </p14:nvContentPartPr>
              <p14:xfrm>
                <a:off x="2620474" y="2545291"/>
                <a:ext cx="24840" cy="11340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18921" y="2542573"/>
                  <a:ext cx="27557" cy="118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0" name="Ink 69"/>
                <p14:cNvContentPartPr/>
                <p14:nvPr/>
              </p14:nvContentPartPr>
              <p14:xfrm>
                <a:off x="2616874" y="2544571"/>
                <a:ext cx="55080" cy="2376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5322" y="2541844"/>
                  <a:ext cx="57795" cy="272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1" name="Ink 70"/>
                <p14:cNvContentPartPr/>
                <p14:nvPr/>
              </p14:nvContentPartPr>
              <p14:xfrm>
                <a:off x="2600314" y="2654011"/>
                <a:ext cx="59400" cy="1476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99149" y="2653234"/>
                  <a:ext cx="60953" cy="182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2" name="Ink 71"/>
                <p14:cNvContentPartPr/>
                <p14:nvPr/>
              </p14:nvContentPartPr>
              <p14:xfrm>
                <a:off x="2905234" y="2306971"/>
                <a:ext cx="57600" cy="21096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04074" y="2304256"/>
                  <a:ext cx="59919" cy="2163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73" name="Ink 72"/>
                <p14:cNvContentPartPr/>
                <p14:nvPr/>
              </p14:nvContentPartPr>
              <p14:xfrm>
                <a:off x="2868874" y="2403091"/>
                <a:ext cx="75960" cy="900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67711" y="2400352"/>
                  <a:ext cx="77510" cy="140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74" name="Ink 73"/>
                <p14:cNvContentPartPr/>
                <p14:nvPr/>
              </p14:nvContentPartPr>
              <p14:xfrm>
                <a:off x="2967154" y="2497051"/>
                <a:ext cx="32400" cy="4212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65611" y="2494321"/>
                  <a:ext cx="34329" cy="475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75" name="Ink 74"/>
                <p14:cNvContentPartPr/>
                <p14:nvPr/>
              </p14:nvContentPartPr>
              <p14:xfrm>
                <a:off x="2971834" y="2456371"/>
                <a:ext cx="16560" cy="468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70294" y="2453641"/>
                  <a:ext cx="18486" cy="9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76" name="Ink 75"/>
                <p14:cNvContentPartPr/>
                <p14:nvPr/>
              </p14:nvContentPartPr>
              <p14:xfrm>
                <a:off x="3076594" y="2461411"/>
                <a:ext cx="9000" cy="1728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76219" y="2459447"/>
                  <a:ext cx="10500" cy="20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7" name="Ink 76"/>
                <p14:cNvContentPartPr/>
                <p14:nvPr/>
              </p14:nvContentPartPr>
              <p14:xfrm>
                <a:off x="2672674" y="2531611"/>
                <a:ext cx="64800" cy="17064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71122" y="2528896"/>
                  <a:ext cx="67516" cy="1756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8" name="Ink 77"/>
                <p14:cNvContentPartPr/>
                <p14:nvPr/>
              </p14:nvContentPartPr>
              <p14:xfrm>
                <a:off x="2750794" y="2552491"/>
                <a:ext cx="18720" cy="11952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749234" y="2549783"/>
                  <a:ext cx="21450" cy="12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79" name="Ink 78"/>
                <p14:cNvContentPartPr/>
                <p14:nvPr/>
              </p14:nvContentPartPr>
              <p14:xfrm>
                <a:off x="2732434" y="2613691"/>
                <a:ext cx="60840" cy="25920"/>
              </p14:xfrm>
            </p:contentPart>
          </mc:Choice>
          <mc:Fallback xmlns="">
            <p:pic>
              <p:nvPicPr>
                <p:cNvPr id="79" name="Ink 78"/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731271" y="2612917"/>
                  <a:ext cx="62390" cy="294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0" name="Ink 79"/>
                <p14:cNvContentPartPr/>
                <p14:nvPr/>
              </p14:nvContentPartPr>
              <p14:xfrm>
                <a:off x="2778874" y="2546371"/>
                <a:ext cx="43200" cy="160920"/>
              </p14:xfrm>
            </p:contentPart>
          </mc:Choice>
          <mc:Fallback xmlns="">
            <p:pic>
              <p:nvPicPr>
                <p:cNvPr id="80" name="Ink 79"/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78096" y="2543657"/>
                  <a:ext cx="45535" cy="1655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1" name="Ink 80"/>
                <p14:cNvContentPartPr/>
                <p14:nvPr/>
              </p14:nvContentPartPr>
              <p14:xfrm>
                <a:off x="3074074" y="2432611"/>
                <a:ext cx="33120" cy="106920"/>
              </p14:xfrm>
            </p:contentPart>
          </mc:Choice>
          <mc:Fallback xmlns="">
            <p:pic>
              <p:nvPicPr>
                <p:cNvPr id="81" name="Ink 80"/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072515" y="2429899"/>
                  <a:ext cx="35848" cy="1123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2" name="Ink 81"/>
                <p14:cNvContentPartPr/>
                <p14:nvPr/>
              </p14:nvContentPartPr>
              <p14:xfrm>
                <a:off x="3036634" y="2468971"/>
                <a:ext cx="78480" cy="1260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035474" y="2468183"/>
                  <a:ext cx="80026" cy="153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3" name="Ink 82"/>
                <p14:cNvContentPartPr/>
                <p14:nvPr/>
              </p14:nvContentPartPr>
              <p14:xfrm>
                <a:off x="3182434" y="2374291"/>
                <a:ext cx="69840" cy="12600"/>
              </p14:xfrm>
            </p:contentPart>
          </mc:Choice>
          <mc:Fallback xmlns="">
            <p:pic>
              <p:nvPicPr>
                <p:cNvPr id="83" name="Ink 82"/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181276" y="2371535"/>
                  <a:ext cx="72155" cy="177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4" name="Ink 83"/>
                <p14:cNvContentPartPr/>
                <p14:nvPr/>
              </p14:nvContentPartPr>
              <p14:xfrm>
                <a:off x="3188554" y="2419291"/>
                <a:ext cx="77040" cy="8280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87387" y="2418502"/>
                  <a:ext cx="78596" cy="11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5" name="Ink 84"/>
                <p14:cNvContentPartPr/>
                <p14:nvPr/>
              </p14:nvContentPartPr>
              <p14:xfrm>
                <a:off x="3327154" y="2311651"/>
                <a:ext cx="201600" cy="180000"/>
              </p14:xfrm>
            </p:contentPart>
          </mc:Choice>
          <mc:Fallback xmlns="">
            <p:pic>
              <p:nvPicPr>
                <p:cNvPr id="85" name="Ink 84"/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325603" y="2309323"/>
                  <a:ext cx="204702" cy="185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6" name="Ink 85"/>
                <p14:cNvContentPartPr/>
                <p14:nvPr/>
              </p14:nvContentPartPr>
              <p14:xfrm>
                <a:off x="3277114" y="2599291"/>
                <a:ext cx="36720" cy="54000"/>
              </p14:xfrm>
            </p:contentPart>
          </mc:Choice>
          <mc:Fallback xmlns="">
            <p:pic>
              <p:nvPicPr>
                <p:cNvPr id="86" name="Ink 85"/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75551" y="2596572"/>
                  <a:ext cx="38673" cy="594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7" name="Ink 86"/>
                <p14:cNvContentPartPr/>
                <p14:nvPr/>
              </p14:nvContentPartPr>
              <p14:xfrm>
                <a:off x="3297994" y="2546011"/>
                <a:ext cx="15120" cy="5760"/>
              </p14:xfrm>
            </p:contentPart>
          </mc:Choice>
          <mc:Fallback xmlns="">
            <p:pic>
              <p:nvPicPr>
                <p:cNvPr id="87" name="Ink 86"/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296831" y="2543323"/>
                  <a:ext cx="17446" cy="11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8" name="Ink 87"/>
                <p14:cNvContentPartPr/>
                <p14:nvPr/>
              </p14:nvContentPartPr>
              <p14:xfrm>
                <a:off x="3347674" y="2585251"/>
                <a:ext cx="67680" cy="68400"/>
              </p14:xfrm>
            </p:contentPart>
          </mc:Choice>
          <mc:Fallback xmlns="">
            <p:pic>
              <p:nvPicPr>
                <p:cNvPr id="88" name="Ink 87"/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346118" y="2582531"/>
                  <a:ext cx="69625" cy="738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89" name="Ink 88"/>
                <p14:cNvContentPartPr/>
                <p14:nvPr/>
              </p14:nvContentPartPr>
              <p14:xfrm>
                <a:off x="3355234" y="2618371"/>
                <a:ext cx="68400" cy="13320"/>
              </p14:xfrm>
            </p:contentPart>
          </mc:Choice>
          <mc:Fallback xmlns="">
            <p:pic>
              <p:nvPicPr>
                <p:cNvPr id="89" name="Ink 88"/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354068" y="2617587"/>
                  <a:ext cx="69955" cy="168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90" name="Ink 89"/>
                <p14:cNvContentPartPr/>
                <p14:nvPr/>
              </p14:nvContentPartPr>
              <p14:xfrm>
                <a:off x="3464314" y="2543851"/>
                <a:ext cx="64080" cy="91440"/>
              </p14:xfrm>
            </p:contentPart>
          </mc:Choice>
          <mc:Fallback xmlns="">
            <p:pic>
              <p:nvPicPr>
                <p:cNvPr id="90" name="Ink 89"/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462770" y="2541127"/>
                  <a:ext cx="67168" cy="968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91" name="Ink 90"/>
                <p14:cNvContentPartPr/>
                <p14:nvPr/>
              </p14:nvContentPartPr>
              <p14:xfrm>
                <a:off x="3544954" y="2530891"/>
                <a:ext cx="56520" cy="122040"/>
              </p14:xfrm>
            </p:contentPart>
          </mc:Choice>
          <mc:Fallback xmlns="">
            <p:pic>
              <p:nvPicPr>
                <p:cNvPr id="91" name="Ink 90"/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543406" y="2528179"/>
                  <a:ext cx="58456" cy="1274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92" name="Ink 91"/>
                <p14:cNvContentPartPr/>
                <p14:nvPr/>
              </p14:nvContentPartPr>
              <p14:xfrm>
                <a:off x="3619114" y="2543491"/>
                <a:ext cx="41760" cy="108360"/>
              </p14:xfrm>
            </p:contentPart>
          </mc:Choice>
          <mc:Fallback xmlns="">
            <p:pic>
              <p:nvPicPr>
                <p:cNvPr id="92" name="Ink 91"/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617553" y="2540782"/>
                  <a:ext cx="44492" cy="114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93" name="Ink 92"/>
                <p14:cNvContentPartPr/>
                <p14:nvPr/>
              </p14:nvContentPartPr>
              <p14:xfrm>
                <a:off x="3593554" y="2593171"/>
                <a:ext cx="68760" cy="21600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92000" y="2592014"/>
                  <a:ext cx="71091" cy="258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94" name="Ink 93"/>
                <p14:cNvContentPartPr/>
                <p14:nvPr/>
              </p14:nvContentPartPr>
              <p14:xfrm>
                <a:off x="3654754" y="2538811"/>
                <a:ext cx="47880" cy="164160"/>
              </p14:xfrm>
            </p:contentPart>
          </mc:Choice>
          <mc:Fallback xmlns="">
            <p:pic>
              <p:nvPicPr>
                <p:cNvPr id="94" name="Ink 93"/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654365" y="2536101"/>
                  <a:ext cx="49826" cy="1688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95" name="Ink 94"/>
                <p14:cNvContentPartPr/>
                <p14:nvPr/>
              </p14:nvContentPartPr>
              <p14:xfrm>
                <a:off x="3676354" y="2306251"/>
                <a:ext cx="79560" cy="178920"/>
              </p14:xfrm>
            </p:contentPart>
          </mc:Choice>
          <mc:Fallback xmlns="">
            <p:pic>
              <p:nvPicPr>
                <p:cNvPr id="95" name="Ink 94"/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675578" y="2303146"/>
                  <a:ext cx="81889" cy="184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6" name="Ink 95"/>
                <p14:cNvContentPartPr/>
                <p14:nvPr/>
              </p14:nvContentPartPr>
              <p14:xfrm>
                <a:off x="3648634" y="2412091"/>
                <a:ext cx="98280" cy="28080"/>
              </p14:xfrm>
            </p:contentPart>
          </mc:Choice>
          <mc:Fallback xmlns="">
            <p:pic>
              <p:nvPicPr>
                <p:cNvPr id="96" name="Ink 95"/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47080" y="2409398"/>
                  <a:ext cx="100222" cy="33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7" name="Ink 96"/>
                <p14:cNvContentPartPr/>
                <p14:nvPr/>
              </p14:nvContentPartPr>
              <p14:xfrm>
                <a:off x="3786514" y="2432251"/>
                <a:ext cx="36000" cy="105840"/>
              </p14:xfrm>
            </p:contentPart>
          </mc:Choice>
          <mc:Fallback xmlns="">
            <p:pic>
              <p:nvPicPr>
                <p:cNvPr id="97" name="Ink 96"/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784966" y="2429537"/>
                  <a:ext cx="39097" cy="1112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8" name="Ink 97"/>
                <p14:cNvContentPartPr/>
                <p14:nvPr/>
              </p14:nvContentPartPr>
              <p14:xfrm>
                <a:off x="3750514" y="2483011"/>
                <a:ext cx="74520" cy="7200"/>
              </p14:xfrm>
            </p:contentPart>
          </mc:Choice>
          <mc:Fallback xmlns="">
            <p:pic>
              <p:nvPicPr>
                <p:cNvPr id="98" name="Ink 97"/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748961" y="2480358"/>
                  <a:ext cx="76461" cy="12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9" name="Ink 98"/>
                <p14:cNvContentPartPr/>
                <p14:nvPr/>
              </p14:nvContentPartPr>
              <p14:xfrm>
                <a:off x="3871063" y="2484091"/>
                <a:ext cx="37080" cy="61200"/>
              </p14:xfrm>
            </p:contentPart>
          </mc:Choice>
          <mc:Fallback xmlns="">
            <p:pic>
              <p:nvPicPr>
                <p:cNvPr id="99" name="Ink 98"/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869502" y="2481767"/>
                  <a:ext cx="39032" cy="662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0" name="Ink 99"/>
                <p14:cNvContentPartPr/>
                <p14:nvPr/>
              </p14:nvContentPartPr>
              <p14:xfrm>
                <a:off x="3894514" y="2422891"/>
                <a:ext cx="21240" cy="11160"/>
              </p14:xfrm>
            </p:contentPart>
          </mc:Choice>
          <mc:Fallback xmlns="">
            <p:pic>
              <p:nvPicPr>
                <p:cNvPr id="100" name="Ink 99"/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92969" y="2420197"/>
                  <a:ext cx="23557" cy="15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1" name="Ink 100"/>
                <p14:cNvContentPartPr/>
                <p14:nvPr/>
              </p14:nvContentPartPr>
              <p14:xfrm>
                <a:off x="4047514" y="2394811"/>
                <a:ext cx="73080" cy="13680"/>
              </p14:xfrm>
            </p:contentPart>
          </mc:Choice>
          <mc:Fallback xmlns="">
            <p:pic>
              <p:nvPicPr>
                <p:cNvPr id="101" name="Ink 100"/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46348" y="2393248"/>
                  <a:ext cx="75412" cy="17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2" name="Ink 101"/>
                <p14:cNvContentPartPr/>
                <p14:nvPr/>
              </p14:nvContentPartPr>
              <p14:xfrm>
                <a:off x="4062994" y="2368531"/>
                <a:ext cx="17640" cy="82440"/>
              </p14:xfrm>
            </p:contentPart>
          </mc:Choice>
          <mc:Fallback xmlns="">
            <p:pic>
              <p:nvPicPr>
                <p:cNvPr id="102" name="Ink 101"/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061426" y="2365822"/>
                  <a:ext cx="20384" cy="8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3" name="Ink 102"/>
                <p14:cNvContentPartPr/>
                <p14:nvPr/>
              </p14:nvContentPartPr>
              <p14:xfrm>
                <a:off x="4158034" y="2300491"/>
                <a:ext cx="50040" cy="169200"/>
              </p14:xfrm>
            </p:contentPart>
          </mc:Choice>
          <mc:Fallback xmlns="">
            <p:pic>
              <p:nvPicPr>
                <p:cNvPr id="103" name="Ink 102"/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156482" y="2297774"/>
                  <a:ext cx="52755" cy="174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4" name="Ink 103"/>
                <p14:cNvContentPartPr/>
                <p14:nvPr/>
              </p14:nvContentPartPr>
              <p14:xfrm>
                <a:off x="4179634" y="2366731"/>
                <a:ext cx="62640" cy="102600"/>
              </p14:xfrm>
            </p:contentPart>
          </mc:Choice>
          <mc:Fallback xmlns="">
            <p:pic>
              <p:nvPicPr>
                <p:cNvPr id="104" name="Ink 103"/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178474" y="2363634"/>
                  <a:ext cx="65347" cy="108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05" name="Ink 104"/>
                <p14:cNvContentPartPr/>
                <p14:nvPr/>
              </p14:nvContentPartPr>
              <p14:xfrm>
                <a:off x="2140004" y="2896445"/>
                <a:ext cx="89640" cy="162720"/>
              </p14:xfrm>
            </p:contentPart>
          </mc:Choice>
          <mc:Fallback xmlns="">
            <p:pic>
              <p:nvPicPr>
                <p:cNvPr id="105" name="Ink 104"/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138452" y="2893338"/>
                  <a:ext cx="92744" cy="1685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06" name="Ink 105"/>
                <p14:cNvContentPartPr/>
                <p14:nvPr/>
              </p14:nvContentPartPr>
              <p14:xfrm>
                <a:off x="2165924" y="2969165"/>
                <a:ext cx="85320" cy="9360"/>
              </p14:xfrm>
            </p:contentPart>
          </mc:Choice>
          <mc:Fallback xmlns="">
            <p:pic>
              <p:nvPicPr>
                <p:cNvPr id="106" name="Ink 105"/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64761" y="2966435"/>
                  <a:ext cx="87259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07" name="Ink 106"/>
                <p14:cNvContentPartPr/>
                <p14:nvPr/>
              </p14:nvContentPartPr>
              <p14:xfrm>
                <a:off x="2242244" y="3033605"/>
                <a:ext cx="42840" cy="77040"/>
              </p14:xfrm>
            </p:contentPart>
          </mc:Choice>
          <mc:Fallback xmlns="">
            <p:pic>
              <p:nvPicPr>
                <p:cNvPr id="107" name="Ink 106"/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41086" y="3031669"/>
                  <a:ext cx="45542" cy="816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08" name="Ink 107"/>
                <p14:cNvContentPartPr/>
                <p14:nvPr/>
              </p14:nvContentPartPr>
              <p14:xfrm>
                <a:off x="2270324" y="2958365"/>
                <a:ext cx="19800" cy="6840"/>
              </p14:xfrm>
            </p:contentPart>
          </mc:Choice>
          <mc:Fallback xmlns="">
            <p:pic>
              <p:nvPicPr>
                <p:cNvPr id="108" name="Ink 107"/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269182" y="2955705"/>
                  <a:ext cx="22085" cy="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09" name="Ink 108"/>
                <p14:cNvContentPartPr/>
                <p14:nvPr/>
              </p14:nvContentPartPr>
              <p14:xfrm>
                <a:off x="2365364" y="2973485"/>
                <a:ext cx="64800" cy="19800"/>
              </p14:xfrm>
            </p:contentPart>
          </mc:Choice>
          <mc:Fallback xmlns="">
            <p:pic>
              <p:nvPicPr>
                <p:cNvPr id="109" name="Ink 108"/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64200" y="2971932"/>
                  <a:ext cx="67128" cy="22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0" name="Ink 109"/>
                <p14:cNvContentPartPr/>
                <p14:nvPr/>
              </p14:nvContentPartPr>
              <p14:xfrm>
                <a:off x="2358164" y="3001565"/>
                <a:ext cx="64440" cy="20160"/>
              </p14:xfrm>
            </p:contentPart>
          </mc:Choice>
          <mc:Fallback xmlns="">
            <p:pic>
              <p:nvPicPr>
                <p:cNvPr id="110" name="Ink 109"/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357006" y="3000790"/>
                  <a:ext cx="66369" cy="232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11" name="Ink 110"/>
                <p14:cNvContentPartPr/>
                <p14:nvPr/>
              </p14:nvContentPartPr>
              <p14:xfrm>
                <a:off x="2374004" y="2951525"/>
                <a:ext cx="32760" cy="93600"/>
              </p14:xfrm>
            </p:contentPart>
          </mc:Choice>
          <mc:Fallback xmlns="">
            <p:pic>
              <p:nvPicPr>
                <p:cNvPr id="111" name="Ink 110"/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372444" y="2949195"/>
                  <a:ext cx="35490" cy="986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12" name="Ink 111"/>
                <p14:cNvContentPartPr/>
                <p14:nvPr/>
              </p14:nvContentPartPr>
              <p14:xfrm>
                <a:off x="3037843" y="2822465"/>
                <a:ext cx="14760" cy="5040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037086" y="2820914"/>
                  <a:ext cx="16274" cy="81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13" name="Ink 112"/>
                <p14:cNvContentPartPr/>
                <p14:nvPr/>
              </p14:nvContentPartPr>
              <p14:xfrm>
                <a:off x="2883043" y="2818145"/>
                <a:ext cx="223560" cy="201240"/>
              </p14:xfrm>
            </p:contentPart>
          </mc:Choice>
          <mc:Fallback xmlns="">
            <p:pic>
              <p:nvPicPr>
                <p:cNvPr id="113" name="Ink 112"/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881493" y="2815431"/>
                  <a:ext cx="226660" cy="207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14" name="Ink 113"/>
                <p14:cNvContentPartPr/>
                <p14:nvPr/>
              </p14:nvContentPartPr>
              <p14:xfrm>
                <a:off x="2876923" y="3115505"/>
                <a:ext cx="33120" cy="4176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875364" y="3112798"/>
                  <a:ext cx="35068" cy="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15" name="Ink 114"/>
                <p14:cNvContentPartPr/>
                <p14:nvPr/>
              </p14:nvContentPartPr>
              <p14:xfrm>
                <a:off x="2889523" y="3058265"/>
                <a:ext cx="4680" cy="7920"/>
              </p14:xfrm>
            </p:contentPart>
          </mc:Choice>
          <mc:Fallback xmlns="">
            <p:pic>
              <p:nvPicPr>
                <p:cNvPr id="115" name="Ink 114"/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888353" y="3055625"/>
                  <a:ext cx="7020" cy="128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16" name="Ink 115"/>
                <p14:cNvContentPartPr/>
                <p14:nvPr/>
              </p14:nvContentPartPr>
              <p14:xfrm>
                <a:off x="2945323" y="3085625"/>
                <a:ext cx="78480" cy="58320"/>
              </p14:xfrm>
            </p:contentPart>
          </mc:Choice>
          <mc:Fallback xmlns="">
            <p:pic>
              <p:nvPicPr>
                <p:cNvPr id="116" name="Ink 115"/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943769" y="3082903"/>
                  <a:ext cx="80811" cy="637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17" name="Ink 116"/>
                <p14:cNvContentPartPr/>
                <p14:nvPr/>
              </p14:nvContentPartPr>
              <p14:xfrm>
                <a:off x="2953603" y="3113705"/>
                <a:ext cx="64800" cy="6840"/>
              </p14:xfrm>
            </p:contentPart>
          </mc:Choice>
          <mc:Fallback xmlns="">
            <p:pic>
              <p:nvPicPr>
                <p:cNvPr id="117" name="Ink 116"/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952446" y="3112565"/>
                  <a:ext cx="66343" cy="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18" name="Ink 117"/>
                <p14:cNvContentPartPr/>
                <p14:nvPr/>
              </p14:nvContentPartPr>
              <p14:xfrm>
                <a:off x="3086443" y="3060425"/>
                <a:ext cx="21600" cy="87480"/>
              </p14:xfrm>
            </p:contentPart>
          </mc:Choice>
          <mc:Fallback xmlns="">
            <p:pic>
              <p:nvPicPr>
                <p:cNvPr id="118" name="Ink 117"/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84900" y="3058092"/>
                  <a:ext cx="24686" cy="92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19" name="Ink 118"/>
                <p14:cNvContentPartPr/>
                <p14:nvPr/>
              </p14:nvContentPartPr>
              <p14:xfrm>
                <a:off x="3075643" y="3051425"/>
                <a:ext cx="91440" cy="2880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074476" y="3048353"/>
                  <a:ext cx="94164" cy="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20" name="Ink 119"/>
                <p14:cNvContentPartPr/>
                <p14:nvPr/>
              </p14:nvContentPartPr>
              <p14:xfrm>
                <a:off x="3059803" y="3141785"/>
                <a:ext cx="78120" cy="12240"/>
              </p14:xfrm>
            </p:contentPart>
          </mc:Choice>
          <mc:Fallback xmlns="">
            <p:pic>
              <p:nvPicPr>
                <p:cNvPr id="120" name="Ink 119"/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058643" y="3141020"/>
                  <a:ext cx="79667" cy="156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21" name="Ink 120"/>
                <p14:cNvContentPartPr/>
                <p14:nvPr/>
              </p14:nvContentPartPr>
              <p14:xfrm>
                <a:off x="3183283" y="3048545"/>
                <a:ext cx="30960" cy="8856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181715" y="3045826"/>
                  <a:ext cx="33703" cy="936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22" name="Ink 121"/>
                <p14:cNvContentPartPr/>
                <p14:nvPr/>
              </p14:nvContentPartPr>
              <p14:xfrm>
                <a:off x="3194803" y="3103985"/>
                <a:ext cx="52200" cy="11844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193634" y="3101655"/>
                  <a:ext cx="54537" cy="1238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3" name="Ink 122"/>
                <p14:cNvContentPartPr/>
                <p14:nvPr/>
              </p14:nvContentPartPr>
              <p14:xfrm>
                <a:off x="3247003" y="3051425"/>
                <a:ext cx="10800" cy="11880"/>
              </p14:xfrm>
            </p:contentPart>
          </mc:Choice>
          <mc:Fallback xmlns="">
            <p:pic>
              <p:nvPicPr>
                <p:cNvPr id="123" name="Ink 122"/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245460" y="3048742"/>
                  <a:ext cx="13886" cy="164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24" name="Ink 123"/>
                <p14:cNvContentPartPr/>
                <p14:nvPr/>
              </p14:nvContentPartPr>
              <p14:xfrm>
                <a:off x="3287323" y="3028745"/>
                <a:ext cx="32400" cy="143280"/>
              </p14:xfrm>
            </p:contentPart>
          </mc:Choice>
          <mc:Fallback xmlns="">
            <p:pic>
              <p:nvPicPr>
                <p:cNvPr id="124" name="Ink 123"/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286552" y="3026034"/>
                  <a:ext cx="34714" cy="1487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25" name="Ink 124"/>
                <p14:cNvContentPartPr/>
                <p14:nvPr/>
              </p14:nvContentPartPr>
              <p14:xfrm>
                <a:off x="3398203" y="2824985"/>
                <a:ext cx="78480" cy="200880"/>
              </p14:xfrm>
            </p:contentPart>
          </mc:Choice>
          <mc:Fallback xmlns="">
            <p:pic>
              <p:nvPicPr>
                <p:cNvPr id="125" name="Ink 124"/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397037" y="2822270"/>
                  <a:ext cx="81200" cy="2063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26" name="Ink 125"/>
                <p14:cNvContentPartPr/>
                <p14:nvPr/>
              </p14:nvContentPartPr>
              <p14:xfrm>
                <a:off x="3381283" y="2927585"/>
                <a:ext cx="78840" cy="19080"/>
              </p14:xfrm>
            </p:contentPart>
          </mc:Choice>
          <mc:Fallback xmlns="">
            <p:pic>
              <p:nvPicPr>
                <p:cNvPr id="126" name="Ink 125"/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80118" y="2926417"/>
                  <a:ext cx="80782" cy="22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27" name="Ink 126"/>
                <p14:cNvContentPartPr/>
                <p14:nvPr/>
              </p14:nvContentPartPr>
              <p14:xfrm>
                <a:off x="3465523" y="3022985"/>
                <a:ext cx="29880" cy="59040"/>
              </p14:xfrm>
            </p:contentPart>
          </mc:Choice>
          <mc:Fallback xmlns="">
            <p:pic>
              <p:nvPicPr>
                <p:cNvPr id="127" name="Ink 126"/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463971" y="3020670"/>
                  <a:ext cx="32208" cy="64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28" name="Ink 127"/>
                <p14:cNvContentPartPr/>
                <p14:nvPr/>
              </p14:nvContentPartPr>
              <p14:xfrm>
                <a:off x="3479203" y="2970065"/>
                <a:ext cx="15840" cy="2088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478044" y="2967358"/>
                  <a:ext cx="17385" cy="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29" name="Ink 128"/>
                <p14:cNvContentPartPr/>
                <p14:nvPr/>
              </p14:nvContentPartPr>
              <p14:xfrm>
                <a:off x="3484963" y="3018305"/>
                <a:ext cx="66240" cy="12888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483801" y="3015976"/>
                  <a:ext cx="68952" cy="1343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30" name="Ink 129"/>
                <p14:cNvContentPartPr/>
                <p14:nvPr/>
              </p14:nvContentPartPr>
              <p14:xfrm>
                <a:off x="3553363" y="2961785"/>
                <a:ext cx="4320" cy="7200"/>
              </p14:xfrm>
            </p:contentPart>
          </mc:Choice>
          <mc:Fallback xmlns="">
            <p:pic>
              <p:nvPicPr>
                <p:cNvPr id="130" name="Ink 129"/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552185" y="2959132"/>
                  <a:ext cx="6676" cy="12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1" name="Ink 130"/>
                <p14:cNvContentPartPr/>
                <p14:nvPr/>
              </p14:nvContentPartPr>
              <p14:xfrm>
                <a:off x="3646963" y="2943065"/>
                <a:ext cx="69840" cy="4680"/>
              </p14:xfrm>
            </p:contentPart>
          </mc:Choice>
          <mc:Fallback xmlns="">
            <p:pic>
              <p:nvPicPr>
                <p:cNvPr id="131" name="Ink 130"/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645799" y="2939945"/>
                  <a:ext cx="72556" cy="105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32" name="Ink 131"/>
                <p14:cNvContentPartPr/>
                <p14:nvPr/>
              </p14:nvContentPartPr>
              <p14:xfrm>
                <a:off x="3640843" y="2983745"/>
                <a:ext cx="59760" cy="4680"/>
              </p14:xfrm>
            </p:contentPart>
          </mc:Choice>
          <mc:Fallback xmlns="">
            <p:pic>
              <p:nvPicPr>
                <p:cNvPr id="132" name="Ink 131"/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639291" y="2982965"/>
                  <a:ext cx="61700" cy="8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33" name="Ink 132"/>
                <p14:cNvContentPartPr/>
                <p14:nvPr/>
              </p14:nvContentPartPr>
              <p14:xfrm>
                <a:off x="3779443" y="2817785"/>
                <a:ext cx="245880" cy="224280"/>
              </p14:xfrm>
            </p:contentPart>
          </mc:Choice>
          <mc:Fallback xmlns="">
            <p:pic>
              <p:nvPicPr>
                <p:cNvPr id="133" name="Ink 132"/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777892" y="2815069"/>
                  <a:ext cx="248595" cy="2293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34" name="Ink 133"/>
                <p14:cNvContentPartPr/>
                <p14:nvPr/>
              </p14:nvContentPartPr>
              <p14:xfrm>
                <a:off x="3766123" y="3131705"/>
                <a:ext cx="33480" cy="46080"/>
              </p14:xfrm>
            </p:contentPart>
          </mc:Choice>
          <mc:Fallback xmlns="">
            <p:pic>
              <p:nvPicPr>
                <p:cNvPr id="134" name="Ink 133"/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764566" y="3129382"/>
                  <a:ext cx="35037" cy="511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35" name="Ink 134"/>
                <p14:cNvContentPartPr/>
                <p14:nvPr/>
              </p14:nvContentPartPr>
              <p14:xfrm>
                <a:off x="3789523" y="3083465"/>
                <a:ext cx="11160" cy="10800"/>
              </p14:xfrm>
            </p:contentPart>
          </mc:Choice>
          <mc:Fallback xmlns="">
            <p:pic>
              <p:nvPicPr>
                <p:cNvPr id="135" name="Ink 134"/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88327" y="3080765"/>
                  <a:ext cx="12754" cy="146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36" name="Ink 135"/>
                <p14:cNvContentPartPr/>
                <p14:nvPr/>
              </p14:nvContentPartPr>
              <p14:xfrm>
                <a:off x="3836323" y="3105425"/>
                <a:ext cx="60480" cy="5400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34772" y="3102706"/>
                  <a:ext cx="62418" cy="598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37" name="Ink 136"/>
                <p14:cNvContentPartPr/>
                <p14:nvPr/>
              </p14:nvContentPartPr>
              <p14:xfrm>
                <a:off x="3844243" y="3127385"/>
                <a:ext cx="70560" cy="936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843073" y="3126605"/>
                  <a:ext cx="72119" cy="128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38" name="Ink 137"/>
                <p14:cNvContentPartPr/>
                <p14:nvPr/>
              </p14:nvContentPartPr>
              <p14:xfrm>
                <a:off x="3940363" y="3076625"/>
                <a:ext cx="75960" cy="98280"/>
              </p14:xfrm>
            </p:contentPart>
          </mc:Choice>
          <mc:Fallback xmlns="">
            <p:pic>
              <p:nvPicPr>
                <p:cNvPr id="138" name="Ink 137"/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938813" y="3073517"/>
                  <a:ext cx="79060" cy="1041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39" name="Ink 138"/>
                <p14:cNvContentPartPr/>
                <p14:nvPr/>
              </p14:nvContentPartPr>
              <p14:xfrm>
                <a:off x="4046563" y="3076265"/>
                <a:ext cx="50760" cy="101520"/>
              </p14:xfrm>
            </p:contentPart>
          </mc:Choice>
          <mc:Fallback xmlns="">
            <p:pic>
              <p:nvPicPr>
                <p:cNvPr id="139" name="Ink 138"/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045013" y="3073553"/>
                  <a:ext cx="53472" cy="1065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40" name="Ink 139"/>
                <p14:cNvContentPartPr/>
                <p14:nvPr/>
              </p14:nvContentPartPr>
              <p14:xfrm>
                <a:off x="4064203" y="3124145"/>
                <a:ext cx="68400" cy="117360"/>
              </p14:xfrm>
            </p:contentPart>
          </mc:Choice>
          <mc:Fallback xmlns="">
            <p:pic>
              <p:nvPicPr>
                <p:cNvPr id="140" name="Ink 139"/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062657" y="3121813"/>
                  <a:ext cx="71105" cy="1228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41" name="Ink 140"/>
                <p14:cNvContentPartPr/>
                <p14:nvPr/>
              </p14:nvContentPartPr>
              <p14:xfrm>
                <a:off x="4132243" y="3078425"/>
                <a:ext cx="9000" cy="11880"/>
              </p14:xfrm>
            </p:contentPart>
          </mc:Choice>
          <mc:Fallback xmlns="">
            <p:pic>
              <p:nvPicPr>
                <p:cNvPr id="141" name="Ink 140"/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131069" y="3075742"/>
                  <a:ext cx="10565" cy="172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42" name="Ink 141"/>
                <p14:cNvContentPartPr/>
                <p14:nvPr/>
              </p14:nvContentPartPr>
              <p14:xfrm>
                <a:off x="4163923" y="3063665"/>
                <a:ext cx="34560" cy="127080"/>
              </p14:xfrm>
            </p:contentPart>
          </mc:Choice>
          <mc:Fallback xmlns="">
            <p:pic>
              <p:nvPicPr>
                <p:cNvPr id="142" name="Ink 141"/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163539" y="3061340"/>
                  <a:ext cx="36480" cy="130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43" name="Ink 142"/>
                <p14:cNvContentPartPr/>
                <p14:nvPr/>
              </p14:nvContentPartPr>
              <p14:xfrm>
                <a:off x="4229083" y="2813105"/>
                <a:ext cx="75240" cy="224280"/>
              </p14:xfrm>
            </p:contentPart>
          </mc:Choice>
          <mc:Fallback xmlns="">
            <p:pic>
              <p:nvPicPr>
                <p:cNvPr id="143" name="Ink 142"/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227919" y="2810389"/>
                  <a:ext cx="77955" cy="2297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44" name="Ink 143"/>
                <p14:cNvContentPartPr/>
                <p14:nvPr/>
              </p14:nvContentPartPr>
              <p14:xfrm>
                <a:off x="4203163" y="2940545"/>
                <a:ext cx="80280" cy="13320"/>
              </p14:xfrm>
            </p:contentPart>
          </mc:Choice>
          <mc:Fallback xmlns="">
            <p:pic>
              <p:nvPicPr>
                <p:cNvPr id="144" name="Ink 143"/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202005" y="2937881"/>
                  <a:ext cx="82210" cy="182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45" name="Ink 144"/>
                <p14:cNvContentPartPr/>
                <p14:nvPr/>
              </p14:nvContentPartPr>
              <p14:xfrm>
                <a:off x="4278403" y="3034505"/>
                <a:ext cx="41760" cy="128160"/>
              </p14:xfrm>
            </p:contentPart>
          </mc:Choice>
          <mc:Fallback xmlns="">
            <p:pic>
              <p:nvPicPr>
                <p:cNvPr id="145" name="Ink 144"/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277243" y="3032182"/>
                  <a:ext cx="44467" cy="133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46" name="Ink 145"/>
                <p14:cNvContentPartPr/>
                <p14:nvPr/>
              </p14:nvContentPartPr>
              <p14:xfrm>
                <a:off x="4325563" y="2983745"/>
                <a:ext cx="7560" cy="10080"/>
              </p14:xfrm>
            </p:contentPart>
          </mc:Choice>
          <mc:Fallback xmlns="">
            <p:pic>
              <p:nvPicPr>
                <p:cNvPr id="146" name="Ink 145"/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324369" y="2981031"/>
                  <a:ext cx="9152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47" name="Ink 146"/>
                <p14:cNvContentPartPr/>
                <p14:nvPr/>
              </p14:nvContentPartPr>
              <p14:xfrm>
                <a:off x="4382803" y="3040985"/>
                <a:ext cx="360" cy="360"/>
              </p14:xfrm>
            </p:contentPart>
          </mc:Choice>
          <mc:Fallback xmlns="">
            <p:pic>
              <p:nvPicPr>
                <p:cNvPr id="147" name="Ink 146"/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381723" y="3038825"/>
                  <a:ext cx="2520" cy="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48" name="Ink 147"/>
                <p14:cNvContentPartPr/>
                <p14:nvPr/>
              </p14:nvContentPartPr>
              <p14:xfrm>
                <a:off x="4278763" y="3074465"/>
                <a:ext cx="41400" cy="87840"/>
              </p14:xfrm>
            </p:contentPart>
          </mc:Choice>
          <mc:Fallback xmlns="">
            <p:pic>
              <p:nvPicPr>
                <p:cNvPr id="148" name="Ink 147"/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277602" y="3071756"/>
                  <a:ext cx="43721" cy="936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49" name="Ink 148"/>
                <p14:cNvContentPartPr/>
                <p14:nvPr/>
              </p14:nvContentPartPr>
              <p14:xfrm>
                <a:off x="4325563" y="2983745"/>
                <a:ext cx="7560" cy="10080"/>
              </p14:xfrm>
            </p:contentPart>
          </mc:Choice>
          <mc:Fallback xmlns="">
            <p:pic>
              <p:nvPicPr>
                <p:cNvPr id="149" name="Ink 148"/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324369" y="2981031"/>
                  <a:ext cx="9152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50" name="Ink 149"/>
                <p14:cNvContentPartPr/>
                <p14:nvPr/>
              </p14:nvContentPartPr>
              <p14:xfrm>
                <a:off x="4370923" y="3039905"/>
                <a:ext cx="45360" cy="61560"/>
              </p14:xfrm>
            </p:contentPart>
          </mc:Choice>
          <mc:Fallback xmlns="">
            <p:pic>
              <p:nvPicPr>
                <p:cNvPr id="150" name="Ink 149"/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369372" y="3037178"/>
                  <a:ext cx="47298" cy="674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51" name="Ink 150"/>
                <p14:cNvContentPartPr/>
                <p14:nvPr/>
              </p14:nvContentPartPr>
              <p14:xfrm>
                <a:off x="4388563" y="2979425"/>
                <a:ext cx="9360" cy="6840"/>
              </p14:xfrm>
            </p:contentPart>
          </mc:Choice>
          <mc:Fallback xmlns="">
            <p:pic>
              <p:nvPicPr>
                <p:cNvPr id="151" name="Ink 150"/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387003" y="2976765"/>
                  <a:ext cx="12090" cy="12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52" name="Ink 151"/>
                <p14:cNvContentPartPr/>
                <p14:nvPr/>
              </p14:nvContentPartPr>
              <p14:xfrm>
                <a:off x="2496952" y="2944868"/>
                <a:ext cx="69480" cy="100800"/>
              </p14:xfrm>
            </p:contentPart>
          </mc:Choice>
          <mc:Fallback xmlns="">
            <p:pic>
              <p:nvPicPr>
                <p:cNvPr id="152" name="Ink 151"/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495794" y="2942154"/>
                  <a:ext cx="72182" cy="1066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53" name="Ink 152"/>
                <p14:cNvContentPartPr/>
                <p14:nvPr/>
              </p14:nvContentPartPr>
              <p14:xfrm>
                <a:off x="2580832" y="3039548"/>
                <a:ext cx="16920" cy="45360"/>
              </p14:xfrm>
            </p:contentPart>
          </mc:Choice>
          <mc:Fallback xmlns="">
            <p:pic>
              <p:nvPicPr>
                <p:cNvPr id="153" name="Ink 152"/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579652" y="3036834"/>
                  <a:ext cx="19674" cy="50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54" name="Ink 153"/>
                <p14:cNvContentPartPr/>
                <p14:nvPr/>
              </p14:nvContentPartPr>
              <p14:xfrm>
                <a:off x="2664352" y="2916788"/>
                <a:ext cx="37800" cy="129960"/>
              </p14:xfrm>
            </p:contentPart>
          </mc:Choice>
          <mc:Fallback xmlns="">
            <p:pic>
              <p:nvPicPr>
                <p:cNvPr id="154" name="Ink 153"/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662809" y="2914072"/>
                  <a:ext cx="39729" cy="135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55" name="Ink 154"/>
                <p14:cNvContentPartPr/>
                <p14:nvPr/>
              </p14:nvContentPartPr>
              <p14:xfrm>
                <a:off x="2653552" y="2962148"/>
                <a:ext cx="48600" cy="7200"/>
              </p14:xfrm>
            </p:contentPart>
          </mc:Choice>
          <mc:Fallback xmlns="">
            <p:pic>
              <p:nvPicPr>
                <p:cNvPr id="155" name="Ink 154"/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652395" y="2959116"/>
                  <a:ext cx="50914" cy="1288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/>
          <p:cNvGrpSpPr/>
          <p:nvPr/>
        </p:nvGrpSpPr>
        <p:grpSpPr>
          <a:xfrm>
            <a:off x="2486373" y="632664"/>
            <a:ext cx="1899848" cy="1340934"/>
            <a:chOff x="2437544" y="1410067"/>
            <a:chExt cx="1899848" cy="13409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68" name="Ink 167"/>
                <p14:cNvContentPartPr/>
                <p14:nvPr/>
              </p14:nvContentPartPr>
              <p14:xfrm>
                <a:off x="2461115" y="1987913"/>
                <a:ext cx="56520" cy="83880"/>
              </p14:xfrm>
            </p:contentPart>
          </mc:Choice>
          <mc:Fallback xmlns="">
            <p:pic>
              <p:nvPicPr>
                <p:cNvPr id="168" name="Ink 167"/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459675" y="1985753"/>
                  <a:ext cx="59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69" name="Ink 168"/>
                <p14:cNvContentPartPr/>
                <p14:nvPr/>
              </p14:nvContentPartPr>
              <p14:xfrm>
                <a:off x="2565875" y="2054513"/>
                <a:ext cx="11160" cy="17640"/>
              </p14:xfrm>
            </p:contentPart>
          </mc:Choice>
          <mc:Fallback xmlns="">
            <p:pic>
              <p:nvPicPr>
                <p:cNvPr id="169" name="Ink 168"/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564795" y="2052353"/>
                  <a:ext cx="12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70" name="Ink 169"/>
                <p14:cNvContentPartPr/>
                <p14:nvPr/>
              </p14:nvContentPartPr>
              <p14:xfrm>
                <a:off x="2629595" y="1925633"/>
                <a:ext cx="51480" cy="148680"/>
              </p14:xfrm>
            </p:contentPart>
          </mc:Choice>
          <mc:Fallback xmlns="">
            <p:pic>
              <p:nvPicPr>
                <p:cNvPr id="170" name="Ink 169"/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628155" y="1923113"/>
                  <a:ext cx="53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71" name="Ink 170"/>
                <p14:cNvContentPartPr/>
                <p14:nvPr/>
              </p14:nvContentPartPr>
              <p14:xfrm>
                <a:off x="2588915" y="1988633"/>
                <a:ext cx="91800" cy="13320"/>
              </p14:xfrm>
            </p:contentPart>
          </mc:Choice>
          <mc:Fallback xmlns="">
            <p:pic>
              <p:nvPicPr>
                <p:cNvPr id="171" name="Ink 170"/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587835" y="1986113"/>
                  <a:ext cx="93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72" name="Ink 171"/>
                <p14:cNvContentPartPr/>
                <p14:nvPr/>
              </p14:nvContentPartPr>
              <p14:xfrm>
                <a:off x="2757035" y="1994033"/>
                <a:ext cx="2520" cy="18000"/>
              </p14:xfrm>
            </p:contentPart>
          </mc:Choice>
          <mc:Fallback xmlns="">
            <p:pic>
              <p:nvPicPr>
                <p:cNvPr id="172" name="Ink 171"/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755595" y="1991513"/>
                  <a:ext cx="5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73" name="Ink 172"/>
                <p14:cNvContentPartPr/>
                <p14:nvPr/>
              </p14:nvContentPartPr>
              <p14:xfrm>
                <a:off x="2755595" y="2065313"/>
                <a:ext cx="3960" cy="3960"/>
              </p14:xfrm>
            </p:contentPart>
          </mc:Choice>
          <mc:Fallback xmlns="">
            <p:pic>
              <p:nvPicPr>
                <p:cNvPr id="173" name="Ink 172"/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754515" y="2063153"/>
                  <a:ext cx="5760" cy="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74" name="Ink 173"/>
                <p14:cNvContentPartPr/>
                <p14:nvPr/>
              </p14:nvContentPartPr>
              <p14:xfrm>
                <a:off x="3007235" y="1953713"/>
                <a:ext cx="87120" cy="123120"/>
              </p14:xfrm>
            </p:contentPart>
          </mc:Choice>
          <mc:Fallback xmlns="">
            <p:pic>
              <p:nvPicPr>
                <p:cNvPr id="174" name="Ink 173"/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006155" y="1951193"/>
                  <a:ext cx="89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75" name="Ink 174"/>
                <p14:cNvContentPartPr/>
                <p14:nvPr/>
              </p14:nvContentPartPr>
              <p14:xfrm>
                <a:off x="3180035" y="1980353"/>
                <a:ext cx="55080" cy="70560"/>
              </p14:xfrm>
            </p:contentPart>
          </mc:Choice>
          <mc:Fallback xmlns="">
            <p:pic>
              <p:nvPicPr>
                <p:cNvPr id="175" name="Ink 174"/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178955" y="1977833"/>
                  <a:ext cx="57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76" name="Ink 175"/>
                <p14:cNvContentPartPr/>
                <p14:nvPr/>
              </p14:nvContentPartPr>
              <p14:xfrm>
                <a:off x="3170315" y="2055233"/>
                <a:ext cx="58680" cy="24480"/>
              </p14:xfrm>
            </p:contentPart>
          </mc:Choice>
          <mc:Fallback xmlns="">
            <p:pic>
              <p:nvPicPr>
                <p:cNvPr id="176" name="Ink 175"/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168875" y="2052713"/>
                  <a:ext cx="60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77" name="Ink 176"/>
                <p14:cNvContentPartPr/>
                <p14:nvPr/>
              </p14:nvContentPartPr>
              <p14:xfrm>
                <a:off x="3349235" y="1886393"/>
                <a:ext cx="65520" cy="225360"/>
              </p14:xfrm>
            </p:contentPart>
          </mc:Choice>
          <mc:Fallback xmlns="">
            <p:pic>
              <p:nvPicPr>
                <p:cNvPr id="177" name="Ink 176"/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347795" y="1883873"/>
                  <a:ext cx="68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78" name="Ink 177"/>
                <p14:cNvContentPartPr/>
                <p14:nvPr/>
              </p14:nvContentPartPr>
              <p14:xfrm>
                <a:off x="3321875" y="2015993"/>
                <a:ext cx="82440" cy="19440"/>
              </p14:xfrm>
            </p:contentPart>
          </mc:Choice>
          <mc:Fallback xmlns="">
            <p:pic>
              <p:nvPicPr>
                <p:cNvPr id="178" name="Ink 177"/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320435" y="2013473"/>
                  <a:ext cx="84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79" name="Ink 178"/>
                <p14:cNvContentPartPr/>
                <p14:nvPr/>
              </p14:nvContentPartPr>
              <p14:xfrm>
                <a:off x="3430595" y="2051273"/>
                <a:ext cx="41400" cy="47880"/>
              </p14:xfrm>
            </p:contentPart>
          </mc:Choice>
          <mc:Fallback xmlns="">
            <p:pic>
              <p:nvPicPr>
                <p:cNvPr id="179" name="Ink 178"/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429155" y="2048753"/>
                  <a:ext cx="432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80" name="Ink 179"/>
                <p14:cNvContentPartPr/>
                <p14:nvPr/>
              </p14:nvContentPartPr>
              <p14:xfrm>
                <a:off x="3448955" y="2021393"/>
                <a:ext cx="17280" cy="9360"/>
              </p14:xfrm>
            </p:contentPart>
          </mc:Choice>
          <mc:Fallback xmlns="">
            <p:pic>
              <p:nvPicPr>
                <p:cNvPr id="180" name="Ink 179"/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447875" y="2018513"/>
                  <a:ext cx="187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81" name="Ink 180"/>
                <p14:cNvContentPartPr/>
                <p14:nvPr/>
              </p14:nvContentPartPr>
              <p14:xfrm>
                <a:off x="3486755" y="2052713"/>
                <a:ext cx="35640" cy="149760"/>
              </p14:xfrm>
            </p:contentPart>
          </mc:Choice>
          <mc:Fallback xmlns="">
            <p:pic>
              <p:nvPicPr>
                <p:cNvPr id="181" name="Ink 180"/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485675" y="2050193"/>
                  <a:ext cx="37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82" name="Ink 181"/>
                <p14:cNvContentPartPr/>
                <p14:nvPr/>
              </p14:nvContentPartPr>
              <p14:xfrm>
                <a:off x="3522755" y="2009153"/>
                <a:ext cx="14400" cy="2520"/>
              </p14:xfrm>
            </p:contentPart>
          </mc:Choice>
          <mc:Fallback xmlns="">
            <p:pic>
              <p:nvPicPr>
                <p:cNvPr id="182" name="Ink 181"/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521315" y="2006633"/>
                  <a:ext cx="16200" cy="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83" name="Ink 182"/>
                <p14:cNvContentPartPr/>
                <p14:nvPr/>
              </p14:nvContentPartPr>
              <p14:xfrm>
                <a:off x="3639755" y="1968473"/>
                <a:ext cx="59040" cy="72720"/>
              </p14:xfrm>
            </p:contentPart>
          </mc:Choice>
          <mc:Fallback xmlns="">
            <p:pic>
              <p:nvPicPr>
                <p:cNvPr id="183" name="Ink 182"/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638675" y="1965953"/>
                  <a:ext cx="61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84" name="Ink 183"/>
                <p14:cNvContentPartPr/>
                <p14:nvPr/>
              </p14:nvContentPartPr>
              <p14:xfrm>
                <a:off x="3616715" y="2052713"/>
                <a:ext cx="74520" cy="19080"/>
              </p14:xfrm>
            </p:contentPart>
          </mc:Choice>
          <mc:Fallback xmlns="">
            <p:pic>
              <p:nvPicPr>
                <p:cNvPr id="184" name="Ink 183"/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615275" y="2050193"/>
                  <a:ext cx="76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85" name="Ink 184"/>
                <p14:cNvContentPartPr/>
                <p14:nvPr/>
              </p14:nvContentPartPr>
              <p14:xfrm>
                <a:off x="3796355" y="1980713"/>
                <a:ext cx="79200" cy="91800"/>
              </p14:xfrm>
            </p:contentPart>
          </mc:Choice>
          <mc:Fallback xmlns="">
            <p:pic>
              <p:nvPicPr>
                <p:cNvPr id="185" name="Ink 184"/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794915" y="1978193"/>
                  <a:ext cx="82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86" name="Ink 185"/>
                <p14:cNvContentPartPr/>
                <p14:nvPr/>
              </p14:nvContentPartPr>
              <p14:xfrm>
                <a:off x="3920195" y="2051993"/>
                <a:ext cx="24120" cy="30960"/>
              </p14:xfrm>
            </p:contentPart>
          </mc:Choice>
          <mc:Fallback xmlns="">
            <p:pic>
              <p:nvPicPr>
                <p:cNvPr id="186" name="Ink 185"/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919115" y="2049473"/>
                  <a:ext cx="25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87" name="Ink 186"/>
                <p14:cNvContentPartPr/>
                <p14:nvPr/>
              </p14:nvContentPartPr>
              <p14:xfrm>
                <a:off x="3927035" y="2008433"/>
                <a:ext cx="12600" cy="12600"/>
              </p14:xfrm>
            </p:contentPart>
          </mc:Choice>
          <mc:Fallback xmlns="">
            <p:pic>
              <p:nvPicPr>
                <p:cNvPr id="187" name="Ink 186"/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925955" y="2005913"/>
                  <a:ext cx="147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88" name="Ink 187"/>
                <p14:cNvContentPartPr/>
                <p14:nvPr/>
              </p14:nvContentPartPr>
              <p14:xfrm>
                <a:off x="3936395" y="2044433"/>
                <a:ext cx="54360" cy="137160"/>
              </p14:xfrm>
            </p:contentPart>
          </mc:Choice>
          <mc:Fallback xmlns="">
            <p:pic>
              <p:nvPicPr>
                <p:cNvPr id="188" name="Ink 187"/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935315" y="2041913"/>
                  <a:ext cx="56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89" name="Ink 188"/>
                <p14:cNvContentPartPr/>
                <p14:nvPr/>
              </p14:nvContentPartPr>
              <p14:xfrm>
                <a:off x="3999755" y="1987553"/>
                <a:ext cx="2880" cy="8280"/>
              </p14:xfrm>
            </p:contentPart>
          </mc:Choice>
          <mc:Fallback xmlns="">
            <p:pic>
              <p:nvPicPr>
                <p:cNvPr id="189" name="Ink 188"/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998675" y="1985033"/>
                  <a:ext cx="50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90" name="Ink 189"/>
                <p14:cNvContentPartPr/>
                <p14:nvPr/>
              </p14:nvContentPartPr>
              <p14:xfrm>
                <a:off x="2958952" y="2331961"/>
                <a:ext cx="14760" cy="5040"/>
              </p14:xfrm>
            </p:contentPart>
          </mc:Choice>
          <mc:Fallback xmlns="">
            <p:pic>
              <p:nvPicPr>
                <p:cNvPr id="190" name="Ink 189"/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958232" y="2330521"/>
                  <a:ext cx="1620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91" name="Ink 190"/>
                <p14:cNvContentPartPr/>
                <p14:nvPr/>
              </p14:nvContentPartPr>
              <p14:xfrm>
                <a:off x="2804152" y="2327641"/>
                <a:ext cx="223560" cy="201240"/>
              </p14:xfrm>
            </p:contentPart>
          </mc:Choice>
          <mc:Fallback xmlns="">
            <p:pic>
              <p:nvPicPr>
                <p:cNvPr id="191" name="Ink 190"/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802712" y="2325121"/>
                  <a:ext cx="2264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92" name="Ink 191"/>
                <p14:cNvContentPartPr/>
                <p14:nvPr/>
              </p14:nvContentPartPr>
              <p14:xfrm>
                <a:off x="2798032" y="2625001"/>
                <a:ext cx="33120" cy="41760"/>
              </p14:xfrm>
            </p:contentPart>
          </mc:Choice>
          <mc:Fallback xmlns="">
            <p:pic>
              <p:nvPicPr>
                <p:cNvPr id="192" name="Ink 191"/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2796592" y="2622481"/>
                  <a:ext cx="34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93" name="Ink 192"/>
                <p14:cNvContentPartPr/>
                <p14:nvPr/>
              </p14:nvContentPartPr>
              <p14:xfrm>
                <a:off x="2810632" y="2567761"/>
                <a:ext cx="4680" cy="7920"/>
              </p14:xfrm>
            </p:contentPart>
          </mc:Choice>
          <mc:Fallback xmlns="">
            <p:pic>
              <p:nvPicPr>
                <p:cNvPr id="193" name="Ink 192"/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2809552" y="2565241"/>
                  <a:ext cx="6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94" name="Ink 193"/>
                <p14:cNvContentPartPr/>
                <p14:nvPr/>
              </p14:nvContentPartPr>
              <p14:xfrm>
                <a:off x="2866432" y="2595121"/>
                <a:ext cx="78480" cy="58320"/>
              </p14:xfrm>
            </p:contentPart>
          </mc:Choice>
          <mc:Fallback xmlns="">
            <p:pic>
              <p:nvPicPr>
                <p:cNvPr id="194" name="Ink 193"/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864992" y="2592601"/>
                  <a:ext cx="806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195" name="Ink 194"/>
                <p14:cNvContentPartPr/>
                <p14:nvPr/>
              </p14:nvContentPartPr>
              <p14:xfrm>
                <a:off x="2874712" y="2623201"/>
                <a:ext cx="64800" cy="6840"/>
              </p14:xfrm>
            </p:contentPart>
          </mc:Choice>
          <mc:Fallback xmlns="">
            <p:pic>
              <p:nvPicPr>
                <p:cNvPr id="195" name="Ink 194"/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873632" y="2622121"/>
                  <a:ext cx="662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196" name="Ink 195"/>
                <p14:cNvContentPartPr/>
                <p14:nvPr/>
              </p14:nvContentPartPr>
              <p14:xfrm>
                <a:off x="3007552" y="2569921"/>
                <a:ext cx="21600" cy="87480"/>
              </p14:xfrm>
            </p:contentPart>
          </mc:Choice>
          <mc:Fallback xmlns="">
            <p:pic>
              <p:nvPicPr>
                <p:cNvPr id="196" name="Ink 195"/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006112" y="2567401"/>
                  <a:ext cx="24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197" name="Ink 196"/>
                <p14:cNvContentPartPr/>
                <p14:nvPr/>
              </p14:nvContentPartPr>
              <p14:xfrm>
                <a:off x="2996752" y="2560921"/>
                <a:ext cx="91440" cy="28800"/>
              </p14:xfrm>
            </p:contentPart>
          </mc:Choice>
          <mc:Fallback xmlns="">
            <p:pic>
              <p:nvPicPr>
                <p:cNvPr id="197" name="Ink 196"/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995312" y="2558041"/>
                  <a:ext cx="93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198" name="Ink 197"/>
                <p14:cNvContentPartPr/>
                <p14:nvPr/>
              </p14:nvContentPartPr>
              <p14:xfrm>
                <a:off x="2980912" y="2651281"/>
                <a:ext cx="78120" cy="12240"/>
              </p14:xfrm>
            </p:contentPart>
          </mc:Choice>
          <mc:Fallback xmlns="">
            <p:pic>
              <p:nvPicPr>
                <p:cNvPr id="198" name="Ink 197"/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979832" y="2650561"/>
                  <a:ext cx="795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199" name="Ink 198"/>
                <p14:cNvContentPartPr/>
                <p14:nvPr/>
              </p14:nvContentPartPr>
              <p14:xfrm>
                <a:off x="3104392" y="2558041"/>
                <a:ext cx="30960" cy="88560"/>
              </p14:xfrm>
            </p:contentPart>
          </mc:Choice>
          <mc:Fallback xmlns="">
            <p:pic>
              <p:nvPicPr>
                <p:cNvPr id="199" name="Ink 198"/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3102952" y="2555521"/>
                  <a:ext cx="33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00" name="Ink 199"/>
                <p14:cNvContentPartPr/>
                <p14:nvPr/>
              </p14:nvContentPartPr>
              <p14:xfrm>
                <a:off x="3115912" y="2613481"/>
                <a:ext cx="52200" cy="118440"/>
              </p14:xfrm>
            </p:contentPart>
          </mc:Choice>
          <mc:Fallback xmlns="">
            <p:pic>
              <p:nvPicPr>
                <p:cNvPr id="200" name="Ink 199"/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114832" y="2611321"/>
                  <a:ext cx="54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01" name="Ink 200"/>
                <p14:cNvContentPartPr/>
                <p14:nvPr/>
              </p14:nvContentPartPr>
              <p14:xfrm>
                <a:off x="3168112" y="2560921"/>
                <a:ext cx="10800" cy="11880"/>
              </p14:xfrm>
            </p:contentPart>
          </mc:Choice>
          <mc:Fallback xmlns="">
            <p:pic>
              <p:nvPicPr>
                <p:cNvPr id="201" name="Ink 200"/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3166672" y="2558041"/>
                  <a:ext cx="136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02" name="Ink 201"/>
                <p14:cNvContentPartPr/>
                <p14:nvPr/>
              </p14:nvContentPartPr>
              <p14:xfrm>
                <a:off x="3208432" y="2538241"/>
                <a:ext cx="32400" cy="143280"/>
              </p14:xfrm>
            </p:contentPart>
          </mc:Choice>
          <mc:Fallback xmlns="">
            <p:pic>
              <p:nvPicPr>
                <p:cNvPr id="202" name="Ink 201"/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207712" y="2535721"/>
                  <a:ext cx="34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03" name="Ink 202"/>
                <p14:cNvContentPartPr/>
                <p14:nvPr/>
              </p14:nvContentPartPr>
              <p14:xfrm>
                <a:off x="3319312" y="2334481"/>
                <a:ext cx="78480" cy="200880"/>
              </p14:xfrm>
            </p:contentPart>
          </mc:Choice>
          <mc:Fallback xmlns="">
            <p:pic>
              <p:nvPicPr>
                <p:cNvPr id="203" name="Ink 202"/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318232" y="2331961"/>
                  <a:ext cx="81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04" name="Ink 203"/>
                <p14:cNvContentPartPr/>
                <p14:nvPr/>
              </p14:nvContentPartPr>
              <p14:xfrm>
                <a:off x="3302392" y="2437081"/>
                <a:ext cx="78840" cy="19080"/>
              </p14:xfrm>
            </p:contentPart>
          </mc:Choice>
          <mc:Fallback xmlns="">
            <p:pic>
              <p:nvPicPr>
                <p:cNvPr id="204" name="Ink 203"/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300952" y="2436361"/>
                  <a:ext cx="80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05" name="Ink 204"/>
                <p14:cNvContentPartPr/>
                <p14:nvPr/>
              </p14:nvContentPartPr>
              <p14:xfrm>
                <a:off x="3386632" y="2532481"/>
                <a:ext cx="29880" cy="59040"/>
              </p14:xfrm>
            </p:contentPart>
          </mc:Choice>
          <mc:Fallback xmlns="">
            <p:pic>
              <p:nvPicPr>
                <p:cNvPr id="205" name="Ink 204"/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385192" y="2529961"/>
                  <a:ext cx="32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06" name="Ink 205"/>
                <p14:cNvContentPartPr/>
                <p14:nvPr/>
              </p14:nvContentPartPr>
              <p14:xfrm>
                <a:off x="3400312" y="2479561"/>
                <a:ext cx="15840" cy="20880"/>
              </p14:xfrm>
            </p:contentPart>
          </mc:Choice>
          <mc:Fallback xmlns="">
            <p:pic>
              <p:nvPicPr>
                <p:cNvPr id="206" name="Ink 205"/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399232" y="2476681"/>
                  <a:ext cx="17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07" name="Ink 206"/>
                <p14:cNvContentPartPr/>
                <p14:nvPr/>
              </p14:nvContentPartPr>
              <p14:xfrm>
                <a:off x="3406072" y="2527801"/>
                <a:ext cx="66240" cy="128880"/>
              </p14:xfrm>
            </p:contentPart>
          </mc:Choice>
          <mc:Fallback xmlns="">
            <p:pic>
              <p:nvPicPr>
                <p:cNvPr id="207" name="Ink 206"/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404632" y="2525641"/>
                  <a:ext cx="69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08" name="Ink 207"/>
                <p14:cNvContentPartPr/>
                <p14:nvPr/>
              </p14:nvContentPartPr>
              <p14:xfrm>
                <a:off x="3474472" y="2471281"/>
                <a:ext cx="4320" cy="7200"/>
              </p14:xfrm>
            </p:contentPart>
          </mc:Choice>
          <mc:Fallback xmlns="">
            <p:pic>
              <p:nvPicPr>
                <p:cNvPr id="208" name="Ink 207"/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473392" y="2468761"/>
                  <a:ext cx="648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09" name="Ink 208"/>
                <p14:cNvContentPartPr/>
                <p14:nvPr/>
              </p14:nvContentPartPr>
              <p14:xfrm>
                <a:off x="3568072" y="2452561"/>
                <a:ext cx="69840" cy="4680"/>
              </p14:xfrm>
            </p:contentPart>
          </mc:Choice>
          <mc:Fallback xmlns="">
            <p:pic>
              <p:nvPicPr>
                <p:cNvPr id="209" name="Ink 208"/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566632" y="2449681"/>
                  <a:ext cx="7236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10" name="Ink 209"/>
                <p14:cNvContentPartPr/>
                <p14:nvPr/>
              </p14:nvContentPartPr>
              <p14:xfrm>
                <a:off x="3561952" y="2493241"/>
                <a:ext cx="59760" cy="4680"/>
              </p14:xfrm>
            </p:contentPart>
          </mc:Choice>
          <mc:Fallback xmlns="">
            <p:pic>
              <p:nvPicPr>
                <p:cNvPr id="210" name="Ink 209"/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560872" y="2492521"/>
                  <a:ext cx="6120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11" name="Ink 210"/>
                <p14:cNvContentPartPr/>
                <p14:nvPr/>
              </p14:nvContentPartPr>
              <p14:xfrm>
                <a:off x="3687232" y="2641201"/>
                <a:ext cx="33480" cy="46080"/>
              </p14:xfrm>
            </p:contentPart>
          </mc:Choice>
          <mc:Fallback xmlns="">
            <p:pic>
              <p:nvPicPr>
                <p:cNvPr id="211" name="Ink 210"/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3686152" y="2638681"/>
                  <a:ext cx="34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12" name="Ink 211"/>
                <p14:cNvContentPartPr/>
                <p14:nvPr/>
              </p14:nvContentPartPr>
              <p14:xfrm>
                <a:off x="3710632" y="2592961"/>
                <a:ext cx="11160" cy="10800"/>
              </p14:xfrm>
            </p:contentPart>
          </mc:Choice>
          <mc:Fallback xmlns="">
            <p:pic>
              <p:nvPicPr>
                <p:cNvPr id="212" name="Ink 211"/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3709552" y="2590441"/>
                  <a:ext cx="129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13" name="Ink 212"/>
                <p14:cNvContentPartPr/>
                <p14:nvPr/>
              </p14:nvContentPartPr>
              <p14:xfrm>
                <a:off x="3757432" y="2614921"/>
                <a:ext cx="60480" cy="54000"/>
              </p14:xfrm>
            </p:contentPart>
          </mc:Choice>
          <mc:Fallback xmlns="">
            <p:pic>
              <p:nvPicPr>
                <p:cNvPr id="213" name="Ink 212"/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3756352" y="2612401"/>
                  <a:ext cx="61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14" name="Ink 213"/>
                <p14:cNvContentPartPr/>
                <p14:nvPr/>
              </p14:nvContentPartPr>
              <p14:xfrm>
                <a:off x="3765352" y="2636881"/>
                <a:ext cx="70560" cy="9360"/>
              </p14:xfrm>
            </p:contentPart>
          </mc:Choice>
          <mc:Fallback xmlns="">
            <p:pic>
              <p:nvPicPr>
                <p:cNvPr id="214" name="Ink 213"/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3763912" y="2636161"/>
                  <a:ext cx="72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15" name="Ink 214"/>
                <p14:cNvContentPartPr/>
                <p14:nvPr/>
              </p14:nvContentPartPr>
              <p14:xfrm>
                <a:off x="3861472" y="2586121"/>
                <a:ext cx="75960" cy="98280"/>
              </p14:xfrm>
            </p:contentPart>
          </mc:Choice>
          <mc:Fallback xmlns="">
            <p:pic>
              <p:nvPicPr>
                <p:cNvPr id="215" name="Ink 214"/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3860032" y="2583241"/>
                  <a:ext cx="78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16" name="Ink 215"/>
                <p14:cNvContentPartPr/>
                <p14:nvPr/>
              </p14:nvContentPartPr>
              <p14:xfrm>
                <a:off x="3967672" y="2585761"/>
                <a:ext cx="50760" cy="101520"/>
              </p14:xfrm>
            </p:contentPart>
          </mc:Choice>
          <mc:Fallback xmlns="">
            <p:pic>
              <p:nvPicPr>
                <p:cNvPr id="216" name="Ink 215"/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3966232" y="2583241"/>
                  <a:ext cx="536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17" name="Ink 216"/>
                <p14:cNvContentPartPr/>
                <p14:nvPr/>
              </p14:nvContentPartPr>
              <p14:xfrm>
                <a:off x="3985312" y="2633641"/>
                <a:ext cx="68400" cy="117360"/>
              </p14:xfrm>
            </p:contentPart>
          </mc:Choice>
          <mc:Fallback xmlns="">
            <p:pic>
              <p:nvPicPr>
                <p:cNvPr id="217" name="Ink 216"/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3983872" y="2631481"/>
                  <a:ext cx="70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18" name="Ink 217"/>
                <p14:cNvContentPartPr/>
                <p14:nvPr/>
              </p14:nvContentPartPr>
              <p14:xfrm>
                <a:off x="4053352" y="2587921"/>
                <a:ext cx="9000" cy="11880"/>
              </p14:xfrm>
            </p:contentPart>
          </mc:Choice>
          <mc:Fallback xmlns="">
            <p:pic>
              <p:nvPicPr>
                <p:cNvPr id="218" name="Ink 217"/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052272" y="2585401"/>
                  <a:ext cx="104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19" name="Ink 218"/>
                <p14:cNvContentPartPr/>
                <p14:nvPr/>
              </p14:nvContentPartPr>
              <p14:xfrm>
                <a:off x="4085032" y="2573161"/>
                <a:ext cx="34560" cy="127080"/>
              </p14:xfrm>
            </p:contentPart>
          </mc:Choice>
          <mc:Fallback xmlns="">
            <p:pic>
              <p:nvPicPr>
                <p:cNvPr id="219" name="Ink 218"/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084672" y="2571001"/>
                  <a:ext cx="36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20" name="Ink 219"/>
                <p14:cNvContentPartPr/>
                <p14:nvPr/>
              </p14:nvContentPartPr>
              <p14:xfrm>
                <a:off x="4150192" y="2322601"/>
                <a:ext cx="75240" cy="224280"/>
              </p14:xfrm>
            </p:contentPart>
          </mc:Choice>
          <mc:Fallback xmlns="">
            <p:pic>
              <p:nvPicPr>
                <p:cNvPr id="220" name="Ink 219"/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4149112" y="2320081"/>
                  <a:ext cx="77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21" name="Ink 220"/>
                <p14:cNvContentPartPr/>
                <p14:nvPr/>
              </p14:nvContentPartPr>
              <p14:xfrm>
                <a:off x="4124272" y="2450041"/>
                <a:ext cx="80280" cy="13320"/>
              </p14:xfrm>
            </p:contentPart>
          </mc:Choice>
          <mc:Fallback xmlns="">
            <p:pic>
              <p:nvPicPr>
                <p:cNvPr id="221" name="Ink 220"/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4123192" y="2447521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22" name="Ink 221"/>
                <p14:cNvContentPartPr/>
                <p14:nvPr/>
              </p14:nvContentPartPr>
              <p14:xfrm>
                <a:off x="4199512" y="2544001"/>
                <a:ext cx="41760" cy="128160"/>
              </p14:xfrm>
            </p:contentPart>
          </mc:Choice>
          <mc:Fallback xmlns="">
            <p:pic>
              <p:nvPicPr>
                <p:cNvPr id="222" name="Ink 221"/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4198432" y="2541841"/>
                  <a:ext cx="44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23" name="Ink 222"/>
                <p14:cNvContentPartPr/>
                <p14:nvPr/>
              </p14:nvContentPartPr>
              <p14:xfrm>
                <a:off x="4246672" y="2493241"/>
                <a:ext cx="7560" cy="10080"/>
              </p14:xfrm>
            </p:contentPart>
          </mc:Choice>
          <mc:Fallback xmlns="">
            <p:pic>
              <p:nvPicPr>
                <p:cNvPr id="223" name="Ink 222"/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4245592" y="2490721"/>
                  <a:ext cx="90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24" name="Ink 223"/>
                <p14:cNvContentPartPr/>
                <p14:nvPr/>
              </p14:nvContentPartPr>
              <p14:xfrm>
                <a:off x="4303912" y="2550481"/>
                <a:ext cx="360" cy="360"/>
              </p14:xfrm>
            </p:contentPart>
          </mc:Choice>
          <mc:Fallback xmlns="">
            <p:pic>
              <p:nvPicPr>
                <p:cNvPr id="224" name="Ink 223"/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302832" y="2548321"/>
                  <a:ext cx="2520" cy="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25" name="Ink 224"/>
                <p14:cNvContentPartPr/>
                <p14:nvPr/>
              </p14:nvContentPartPr>
              <p14:xfrm>
                <a:off x="4199872" y="2583961"/>
                <a:ext cx="41400" cy="87840"/>
              </p14:xfrm>
            </p:contentPart>
          </mc:Choice>
          <mc:Fallback xmlns="">
            <p:pic>
              <p:nvPicPr>
                <p:cNvPr id="225" name="Ink 224"/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198792" y="2581441"/>
                  <a:ext cx="43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26" name="Ink 225"/>
                <p14:cNvContentPartPr/>
                <p14:nvPr/>
              </p14:nvContentPartPr>
              <p14:xfrm>
                <a:off x="4246672" y="2493241"/>
                <a:ext cx="7560" cy="10080"/>
              </p14:xfrm>
            </p:contentPart>
          </mc:Choice>
          <mc:Fallback xmlns="">
            <p:pic>
              <p:nvPicPr>
                <p:cNvPr id="226" name="Ink 225"/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4245592" y="2490721"/>
                  <a:ext cx="90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27" name="Ink 226"/>
                <p14:cNvContentPartPr/>
                <p14:nvPr/>
              </p14:nvContentPartPr>
              <p14:xfrm>
                <a:off x="4292032" y="2549401"/>
                <a:ext cx="45360" cy="61560"/>
              </p14:xfrm>
            </p:contentPart>
          </mc:Choice>
          <mc:Fallback xmlns="">
            <p:pic>
              <p:nvPicPr>
                <p:cNvPr id="227" name="Ink 226"/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4290592" y="2546881"/>
                  <a:ext cx="47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28" name="Ink 227"/>
                <p14:cNvContentPartPr/>
                <p14:nvPr/>
              </p14:nvContentPartPr>
              <p14:xfrm>
                <a:off x="4309672" y="2488921"/>
                <a:ext cx="9360" cy="6840"/>
              </p14:xfrm>
            </p:contentPart>
          </mc:Choice>
          <mc:Fallback xmlns="">
            <p:pic>
              <p:nvPicPr>
                <p:cNvPr id="228" name="Ink 227"/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4308232" y="2486401"/>
                  <a:ext cx="115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29" name="Ink 228"/>
                <p14:cNvContentPartPr/>
                <p14:nvPr/>
              </p14:nvContentPartPr>
              <p14:xfrm>
                <a:off x="2437544" y="2329801"/>
                <a:ext cx="62280" cy="217440"/>
              </p14:xfrm>
            </p:contentPart>
          </mc:Choice>
          <mc:Fallback xmlns="">
            <p:pic>
              <p:nvPicPr>
                <p:cNvPr id="229" name="Ink 228"/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436104" y="2327641"/>
                  <a:ext cx="64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30" name="Ink 229"/>
                <p14:cNvContentPartPr/>
                <p14:nvPr/>
              </p14:nvContentPartPr>
              <p14:xfrm>
                <a:off x="2459144" y="2432761"/>
                <a:ext cx="88920" cy="106920"/>
              </p14:xfrm>
            </p:contentPart>
          </mc:Choice>
          <mc:Fallback xmlns="">
            <p:pic>
              <p:nvPicPr>
                <p:cNvPr id="230" name="Ink 229"/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457704" y="2430241"/>
                  <a:ext cx="91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33" name="Ink 232"/>
                <p14:cNvContentPartPr/>
                <p14:nvPr/>
              </p14:nvContentPartPr>
              <p14:xfrm>
                <a:off x="2672264" y="2443561"/>
                <a:ext cx="90000" cy="7560"/>
              </p14:xfrm>
            </p:contentPart>
          </mc:Choice>
          <mc:Fallback xmlns="">
            <p:pic>
              <p:nvPicPr>
                <p:cNvPr id="233" name="Ink 232"/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70824" y="2442121"/>
                  <a:ext cx="928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34" name="Ink 233"/>
                <p14:cNvContentPartPr/>
                <p14:nvPr/>
              </p14:nvContentPartPr>
              <p14:xfrm>
                <a:off x="2693864" y="2409721"/>
                <a:ext cx="27360" cy="92520"/>
              </p14:xfrm>
            </p:contentPart>
          </mc:Choice>
          <mc:Fallback xmlns="">
            <p:pic>
              <p:nvPicPr>
                <p:cNvPr id="234" name="Ink 233"/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692424" y="2407201"/>
                  <a:ext cx="29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35" name="Ink 234"/>
                <p14:cNvContentPartPr/>
                <p14:nvPr/>
              </p14:nvContentPartPr>
              <p14:xfrm>
                <a:off x="2944912" y="1507627"/>
                <a:ext cx="112680" cy="106560"/>
              </p14:xfrm>
            </p:contentPart>
          </mc:Choice>
          <mc:Fallback xmlns="">
            <p:pic>
              <p:nvPicPr>
                <p:cNvPr id="235" name="Ink 234"/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43832" y="1505467"/>
                  <a:ext cx="114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36" name="Ink 235"/>
                <p14:cNvContentPartPr/>
                <p14:nvPr/>
              </p14:nvContentPartPr>
              <p14:xfrm>
                <a:off x="3107632" y="1471627"/>
                <a:ext cx="14040" cy="60480"/>
              </p14:xfrm>
            </p:contentPart>
          </mc:Choice>
          <mc:Fallback xmlns="">
            <p:pic>
              <p:nvPicPr>
                <p:cNvPr id="236" name="Ink 235"/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3106552" y="1469467"/>
                  <a:ext cx="162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37" name="Ink 236"/>
                <p14:cNvContentPartPr/>
                <p14:nvPr/>
              </p14:nvContentPartPr>
              <p14:xfrm>
                <a:off x="3073072" y="1470547"/>
                <a:ext cx="108720" cy="6480"/>
              </p14:xfrm>
            </p:contentPart>
          </mc:Choice>
          <mc:Fallback xmlns="">
            <p:pic>
              <p:nvPicPr>
                <p:cNvPr id="237" name="Ink 236"/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3071992" y="1469827"/>
                  <a:ext cx="1105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38" name="Ink 237"/>
                <p14:cNvContentPartPr/>
                <p14:nvPr/>
              </p14:nvContentPartPr>
              <p14:xfrm>
                <a:off x="3209152" y="1410067"/>
                <a:ext cx="105840" cy="273960"/>
              </p14:xfrm>
            </p:contentPart>
          </mc:Choice>
          <mc:Fallback xmlns="">
            <p:pic>
              <p:nvPicPr>
                <p:cNvPr id="238" name="Ink 237"/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3207712" y="1407547"/>
                  <a:ext cx="108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39" name="Ink 238"/>
                <p14:cNvContentPartPr/>
                <p14:nvPr/>
              </p14:nvContentPartPr>
              <p14:xfrm>
                <a:off x="3188272" y="1571347"/>
                <a:ext cx="90360" cy="18360"/>
              </p14:xfrm>
            </p:contentPart>
          </mc:Choice>
          <mc:Fallback xmlns="">
            <p:pic>
              <p:nvPicPr>
                <p:cNvPr id="239" name="Ink 238"/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3187192" y="1569907"/>
                  <a:ext cx="921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40" name="Ink 239"/>
                <p14:cNvContentPartPr/>
                <p14:nvPr/>
              </p14:nvContentPartPr>
              <p14:xfrm>
                <a:off x="3722568" y="2299225"/>
                <a:ext cx="228240" cy="222480"/>
              </p14:xfrm>
            </p:contentPart>
          </mc:Choice>
          <mc:Fallback xmlns="">
            <p:pic>
              <p:nvPicPr>
                <p:cNvPr id="240" name="Ink 239"/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3721488" y="2296705"/>
                  <a:ext cx="230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241" name="Ink 240"/>
                <p14:cNvContentPartPr/>
                <p14:nvPr/>
              </p14:nvContentPartPr>
              <p14:xfrm>
                <a:off x="2477688" y="1492825"/>
                <a:ext cx="160920" cy="125640"/>
              </p14:xfrm>
            </p:contentPart>
          </mc:Choice>
          <mc:Fallback xmlns="">
            <p:pic>
              <p:nvPicPr>
                <p:cNvPr id="241" name="Ink 240"/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476608" y="1490305"/>
                  <a:ext cx="16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242" name="Ink 241"/>
                <p14:cNvContentPartPr/>
                <p14:nvPr/>
              </p14:nvContentPartPr>
              <p14:xfrm>
                <a:off x="2676408" y="1560505"/>
                <a:ext cx="7200" cy="33840"/>
              </p14:xfrm>
            </p:contentPart>
          </mc:Choice>
          <mc:Fallback xmlns="">
            <p:pic>
              <p:nvPicPr>
                <p:cNvPr id="242" name="Ink 241"/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674968" y="1557985"/>
                  <a:ext cx="9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243" name="Ink 242"/>
                <p14:cNvContentPartPr/>
                <p14:nvPr/>
              </p14:nvContentPartPr>
              <p14:xfrm>
                <a:off x="2681808" y="1521265"/>
                <a:ext cx="9360" cy="8280"/>
              </p14:xfrm>
            </p:contentPart>
          </mc:Choice>
          <mc:Fallback xmlns="">
            <p:pic>
              <p:nvPicPr>
                <p:cNvPr id="243" name="Ink 242"/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680728" y="1518745"/>
                  <a:ext cx="11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244" name="Ink 243"/>
                <p14:cNvContentPartPr/>
                <p14:nvPr/>
              </p14:nvContentPartPr>
              <p14:xfrm>
                <a:off x="2718888" y="1527025"/>
                <a:ext cx="69840" cy="79560"/>
              </p14:xfrm>
            </p:contentPart>
          </mc:Choice>
          <mc:Fallback xmlns="">
            <p:pic>
              <p:nvPicPr>
                <p:cNvPr id="244" name="Ink 243"/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717808" y="1524505"/>
                  <a:ext cx="72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245" name="Ink 244"/>
                <p14:cNvContentPartPr/>
                <p14:nvPr/>
              </p14:nvContentPartPr>
              <p14:xfrm>
                <a:off x="2622768" y="1658425"/>
                <a:ext cx="58680" cy="151560"/>
              </p14:xfrm>
            </p:contentPart>
          </mc:Choice>
          <mc:Fallback xmlns="">
            <p:pic>
              <p:nvPicPr>
                <p:cNvPr id="245" name="Ink 244"/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621328" y="1655905"/>
                  <a:ext cx="61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46" name="Ink 245"/>
                <p14:cNvContentPartPr/>
                <p14:nvPr/>
              </p14:nvContentPartPr>
              <p14:xfrm>
                <a:off x="2604048" y="1746625"/>
                <a:ext cx="72720" cy="15120"/>
              </p14:xfrm>
            </p:contentPart>
          </mc:Choice>
          <mc:Fallback xmlns="">
            <p:pic>
              <p:nvPicPr>
                <p:cNvPr id="246" name="Ink 245"/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602968" y="1745905"/>
                  <a:ext cx="73800" cy="17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7" name="TextBox 246"/>
          <p:cNvSpPr txBox="1"/>
          <p:nvPr/>
        </p:nvSpPr>
        <p:spPr>
          <a:xfrm>
            <a:off x="2389502" y="2036425"/>
            <a:ext cx="2168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Corollary:</a:t>
            </a:r>
            <a:r>
              <a:rPr lang="en-US" sz="1600" dirty="0" smtClean="0"/>
              <a:t> if </a:t>
            </a:r>
            <a:r>
              <a:rPr lang="en-US" sz="1600" i="1" dirty="0" err="1" smtClean="0"/>
              <a:t>b</a:t>
            </a:r>
            <a:r>
              <a:rPr lang="en-US" sz="1600" i="1" baseline="-25000" dirty="0" err="1" smtClean="0"/>
              <a:t>j</a:t>
            </a:r>
            <a:r>
              <a:rPr lang="en-US" sz="1600" dirty="0" smtClean="0"/>
              <a:t> and </a:t>
            </a:r>
            <a:r>
              <a:rPr lang="en-US" sz="1600" i="1" dirty="0" err="1" smtClean="0"/>
              <a:t>u</a:t>
            </a:r>
            <a:r>
              <a:rPr lang="en-US" sz="1600" i="1" baseline="-25000" dirty="0" err="1" smtClean="0"/>
              <a:t>ij</a:t>
            </a:r>
            <a:r>
              <a:rPr lang="en-US" sz="1600" dirty="0" smtClean="0"/>
              <a:t> are integer, then all flow values are integer.</a:t>
            </a:r>
            <a:endParaRPr lang="en-US" sz="1600" dirty="0"/>
          </a:p>
        </p:txBody>
      </p:sp>
      <p:sp>
        <p:nvSpPr>
          <p:cNvPr id="248" name="TextBox 247"/>
          <p:cNvSpPr txBox="1"/>
          <p:nvPr/>
        </p:nvSpPr>
        <p:spPr>
          <a:xfrm>
            <a:off x="158363" y="2441542"/>
            <a:ext cx="2296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Corollary:</a:t>
            </a:r>
            <a:r>
              <a:rPr lang="en-US" sz="1600" dirty="0" smtClean="0"/>
              <a:t> if </a:t>
            </a:r>
            <a:r>
              <a:rPr lang="en-US" sz="1600" i="1" dirty="0" err="1" smtClean="0"/>
              <a:t>u</a:t>
            </a:r>
            <a:r>
              <a:rPr lang="en-US" sz="1600" i="1" baseline="-25000" dirty="0" err="1" smtClean="0"/>
              <a:t>ij</a:t>
            </a:r>
            <a:r>
              <a:rPr lang="en-US" sz="1600" dirty="0" smtClean="0"/>
              <a:t> are integer, then all flow values are integer.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9">
            <p14:nvContentPartPr>
              <p14:cNvPr id="3" name="Ink 2"/>
              <p14:cNvContentPartPr/>
              <p14:nvPr/>
            </p14:nvContentPartPr>
            <p14:xfrm>
              <a:off x="2573220" y="1762323"/>
              <a:ext cx="64440" cy="141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2572500" y="1760523"/>
                <a:ext cx="662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249" name="Ink 248"/>
              <p14:cNvContentPartPr/>
              <p14:nvPr/>
            </p14:nvContentPartPr>
            <p14:xfrm>
              <a:off x="2644500" y="1716603"/>
              <a:ext cx="2880" cy="10440"/>
            </p14:xfrm>
          </p:contentPart>
        </mc:Choice>
        <mc:Fallback xmlns="">
          <p:pic>
            <p:nvPicPr>
              <p:cNvPr id="249" name="Ink 248"/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2643780" y="1715523"/>
                <a:ext cx="4320" cy="1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51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2185" y="1819704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7298" y="1253776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4788" y="1930226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9722" y="2530221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40800" y="1253776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84209" y="1931572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77258" y="2584001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81057" y="2840710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88462" y="1937153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4"/>
            <a:endCxn id="6" idx="0"/>
          </p:cNvCxnSpPr>
          <p:nvPr/>
        </p:nvCxnSpPr>
        <p:spPr>
          <a:xfrm>
            <a:off x="800840" y="1380860"/>
            <a:ext cx="7491" cy="54936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8" idx="2"/>
          </p:cNvCxnSpPr>
          <p:nvPr/>
        </p:nvCxnSpPr>
        <p:spPr>
          <a:xfrm>
            <a:off x="864382" y="1317318"/>
            <a:ext cx="876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4" idx="7"/>
          </p:cNvCxnSpPr>
          <p:nvPr/>
        </p:nvCxnSpPr>
        <p:spPr>
          <a:xfrm flipH="1">
            <a:off x="180657" y="1317318"/>
            <a:ext cx="556640" cy="52099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7" idx="1"/>
          </p:cNvCxnSpPr>
          <p:nvPr/>
        </p:nvCxnSpPr>
        <p:spPr>
          <a:xfrm>
            <a:off x="135727" y="1946788"/>
            <a:ext cx="182607" cy="60204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12" idx="7"/>
          </p:cNvCxnSpPr>
          <p:nvPr/>
        </p:nvCxnSpPr>
        <p:spPr>
          <a:xfrm flipH="1">
            <a:off x="1496935" y="1380860"/>
            <a:ext cx="307408" cy="57490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9" idx="0"/>
          </p:cNvCxnSpPr>
          <p:nvPr/>
        </p:nvCxnSpPr>
        <p:spPr>
          <a:xfrm>
            <a:off x="1849273" y="1362248"/>
            <a:ext cx="398478" cy="56932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10" idx="7"/>
          </p:cNvCxnSpPr>
          <p:nvPr/>
        </p:nvCxnSpPr>
        <p:spPr>
          <a:xfrm flipH="1">
            <a:off x="1785731" y="2058656"/>
            <a:ext cx="462021" cy="54395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  <a:endCxn id="10" idx="3"/>
          </p:cNvCxnSpPr>
          <p:nvPr/>
        </p:nvCxnSpPr>
        <p:spPr>
          <a:xfrm flipV="1">
            <a:off x="1208142" y="2692473"/>
            <a:ext cx="487728" cy="21177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5"/>
            <a:endCxn id="11" idx="2"/>
          </p:cNvCxnSpPr>
          <p:nvPr/>
        </p:nvCxnSpPr>
        <p:spPr>
          <a:xfrm>
            <a:off x="408195" y="2638694"/>
            <a:ext cx="672862" cy="2655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10" idx="1"/>
          </p:cNvCxnSpPr>
          <p:nvPr/>
        </p:nvCxnSpPr>
        <p:spPr>
          <a:xfrm>
            <a:off x="1452005" y="2064237"/>
            <a:ext cx="243864" cy="538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7" idx="7"/>
          </p:cNvCxnSpPr>
          <p:nvPr/>
        </p:nvCxnSpPr>
        <p:spPr>
          <a:xfrm flipH="1">
            <a:off x="408195" y="2038699"/>
            <a:ext cx="355205" cy="51013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6" idx="2"/>
          </p:cNvCxnSpPr>
          <p:nvPr/>
        </p:nvCxnSpPr>
        <p:spPr>
          <a:xfrm>
            <a:off x="180657" y="1928177"/>
            <a:ext cx="564131" cy="655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2"/>
            <a:endCxn id="6" idx="6"/>
          </p:cNvCxnSpPr>
          <p:nvPr/>
        </p:nvCxnSpPr>
        <p:spPr>
          <a:xfrm flipH="1" flipV="1">
            <a:off x="871873" y="1993769"/>
            <a:ext cx="516590" cy="69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6" idx="5"/>
          </p:cNvCxnSpPr>
          <p:nvPr/>
        </p:nvCxnSpPr>
        <p:spPr>
          <a:xfrm flipH="1" flipV="1">
            <a:off x="853261" y="2038699"/>
            <a:ext cx="823997" cy="6088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0"/>
            <a:endCxn id="6" idx="4"/>
          </p:cNvCxnSpPr>
          <p:nvPr/>
        </p:nvCxnSpPr>
        <p:spPr>
          <a:xfrm flipH="1" flipV="1">
            <a:off x="808331" y="2057310"/>
            <a:ext cx="336269" cy="7834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5" idx="5"/>
          </p:cNvCxnSpPr>
          <p:nvPr/>
        </p:nvCxnSpPr>
        <p:spPr>
          <a:xfrm flipH="1" flipV="1">
            <a:off x="845770" y="1362248"/>
            <a:ext cx="1357050" cy="58793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4"/>
            <a:endCxn id="11" idx="7"/>
          </p:cNvCxnSpPr>
          <p:nvPr/>
        </p:nvCxnSpPr>
        <p:spPr>
          <a:xfrm flipH="1">
            <a:off x="1189530" y="2064237"/>
            <a:ext cx="262475" cy="79508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03784" y="2530221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740801" y="1251343"/>
            <a:ext cx="127084" cy="12708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/>
              <p14:cNvContentPartPr/>
              <p14:nvPr/>
            </p14:nvContentPartPr>
            <p14:xfrm>
              <a:off x="285921" y="2745110"/>
              <a:ext cx="65880" cy="1072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387" y="2735030"/>
                <a:ext cx="73482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/>
              <p14:cNvContentPartPr/>
              <p14:nvPr/>
            </p14:nvContentPartPr>
            <p14:xfrm>
              <a:off x="1946601" y="1224079"/>
              <a:ext cx="55080" cy="1440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1561" y="1213999"/>
                <a:ext cx="612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/>
              <p14:cNvContentPartPr/>
              <p14:nvPr/>
            </p14:nvContentPartPr>
            <p14:xfrm>
              <a:off x="1935441" y="1281679"/>
              <a:ext cx="71280" cy="172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0426" y="1273590"/>
                <a:ext cx="78444" cy="33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/>
              <p14:cNvContentPartPr/>
              <p14:nvPr/>
            </p14:nvContentPartPr>
            <p14:xfrm>
              <a:off x="70294" y="2614410"/>
              <a:ext cx="96840" cy="2700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214" y="2613330"/>
                <a:ext cx="990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/>
              <p14:cNvContentPartPr/>
              <p14:nvPr/>
            </p14:nvContentPartPr>
            <p14:xfrm>
              <a:off x="125374" y="2567610"/>
              <a:ext cx="23400" cy="1108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294" y="2565090"/>
                <a:ext cx="248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/>
              <p14:cNvContentPartPr/>
              <p14:nvPr/>
            </p14:nvContentPartPr>
            <p14:xfrm>
              <a:off x="207814" y="2568690"/>
              <a:ext cx="91440" cy="13680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6374" y="2565810"/>
                <a:ext cx="932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/>
              <p14:cNvContentPartPr/>
              <p14:nvPr/>
            </p14:nvContentPartPr>
            <p14:xfrm>
              <a:off x="3217312" y="3061178"/>
              <a:ext cx="360" cy="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16232" y="3059378"/>
                <a:ext cx="216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/>
              <p14:cNvContentPartPr/>
              <p14:nvPr/>
            </p14:nvContentPartPr>
            <p14:xfrm>
              <a:off x="1634494" y="1142730"/>
              <a:ext cx="80640" cy="1152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33414" y="1141650"/>
                <a:ext cx="8244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/>
              <p14:cNvContentPartPr/>
              <p14:nvPr/>
            </p14:nvContentPartPr>
            <p14:xfrm>
              <a:off x="1758694" y="1057050"/>
              <a:ext cx="102240" cy="1425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57254" y="1054530"/>
                <a:ext cx="1051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1"/>
              <p14:cNvContentPartPr/>
              <p14:nvPr/>
            </p14:nvContentPartPr>
            <p14:xfrm>
              <a:off x="2522197" y="1941960"/>
              <a:ext cx="56520" cy="838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20757" y="1939800"/>
                <a:ext cx="590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/>
              <p14:cNvContentPartPr/>
              <p14:nvPr/>
            </p14:nvContentPartPr>
            <p14:xfrm>
              <a:off x="2626957" y="2008560"/>
              <a:ext cx="11160" cy="176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25877" y="2006400"/>
                <a:ext cx="126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3"/>
              <p14:cNvContentPartPr/>
              <p14:nvPr/>
            </p14:nvContentPartPr>
            <p14:xfrm>
              <a:off x="2690677" y="1879680"/>
              <a:ext cx="51480" cy="14868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89237" y="1877160"/>
                <a:ext cx="536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4"/>
              <p14:cNvContentPartPr/>
              <p14:nvPr/>
            </p14:nvContentPartPr>
            <p14:xfrm>
              <a:off x="2649997" y="1942680"/>
              <a:ext cx="91800" cy="1332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48917" y="1940160"/>
                <a:ext cx="93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Ink 45"/>
              <p14:cNvContentPartPr/>
              <p14:nvPr/>
            </p14:nvContentPartPr>
            <p14:xfrm>
              <a:off x="2818117" y="1948080"/>
              <a:ext cx="2520" cy="1800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16677" y="1945560"/>
                <a:ext cx="54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7" name="Ink 46"/>
              <p14:cNvContentPartPr/>
              <p14:nvPr/>
            </p14:nvContentPartPr>
            <p14:xfrm>
              <a:off x="2816677" y="2019360"/>
              <a:ext cx="3960" cy="39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15597" y="2017200"/>
                <a:ext cx="576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8" name="Ink 47"/>
              <p14:cNvContentPartPr/>
              <p14:nvPr/>
            </p14:nvContentPartPr>
            <p14:xfrm>
              <a:off x="3068317" y="1907760"/>
              <a:ext cx="87120" cy="12312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67237" y="1905240"/>
                <a:ext cx="896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9" name="Ink 48"/>
              <p14:cNvContentPartPr/>
              <p14:nvPr/>
            </p14:nvContentPartPr>
            <p14:xfrm>
              <a:off x="3241117" y="1934400"/>
              <a:ext cx="55080" cy="705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40037" y="1931880"/>
                <a:ext cx="572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0" name="Ink 49"/>
              <p14:cNvContentPartPr/>
              <p14:nvPr/>
            </p14:nvContentPartPr>
            <p14:xfrm>
              <a:off x="3231397" y="2009280"/>
              <a:ext cx="58680" cy="2448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29957" y="2006760"/>
                <a:ext cx="608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1" name="Ink 50"/>
              <p14:cNvContentPartPr/>
              <p14:nvPr/>
            </p14:nvContentPartPr>
            <p14:xfrm>
              <a:off x="3410317" y="1840440"/>
              <a:ext cx="65520" cy="22536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08877" y="1837920"/>
                <a:ext cx="680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2" name="Ink 51"/>
              <p14:cNvContentPartPr/>
              <p14:nvPr/>
            </p14:nvContentPartPr>
            <p14:xfrm>
              <a:off x="3382957" y="1970040"/>
              <a:ext cx="82440" cy="1944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81517" y="1967520"/>
                <a:ext cx="846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3" name="Ink 52"/>
              <p14:cNvContentPartPr/>
              <p14:nvPr/>
            </p14:nvContentPartPr>
            <p14:xfrm>
              <a:off x="3491677" y="2005320"/>
              <a:ext cx="41400" cy="4788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90237" y="2002800"/>
                <a:ext cx="432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4" name="Ink 53"/>
              <p14:cNvContentPartPr/>
              <p14:nvPr/>
            </p14:nvContentPartPr>
            <p14:xfrm>
              <a:off x="3510037" y="1975440"/>
              <a:ext cx="17280" cy="93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08957" y="1972560"/>
                <a:ext cx="1872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5" name="Ink 54"/>
              <p14:cNvContentPartPr/>
              <p14:nvPr/>
            </p14:nvContentPartPr>
            <p14:xfrm>
              <a:off x="3547837" y="2006760"/>
              <a:ext cx="35640" cy="1497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46757" y="2004240"/>
                <a:ext cx="378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6" name="Ink 55"/>
              <p14:cNvContentPartPr/>
              <p14:nvPr/>
            </p14:nvContentPartPr>
            <p14:xfrm>
              <a:off x="3583837" y="1963200"/>
              <a:ext cx="14400" cy="252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82397" y="1960680"/>
                <a:ext cx="16200" cy="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7" name="Ink 56"/>
              <p14:cNvContentPartPr/>
              <p14:nvPr/>
            </p14:nvContentPartPr>
            <p14:xfrm>
              <a:off x="3700837" y="1922520"/>
              <a:ext cx="59040" cy="7272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99757" y="1920000"/>
                <a:ext cx="612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8" name="Ink 57"/>
              <p14:cNvContentPartPr/>
              <p14:nvPr/>
            </p14:nvContentPartPr>
            <p14:xfrm>
              <a:off x="3677797" y="2006760"/>
              <a:ext cx="74520" cy="1908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76357" y="2004240"/>
                <a:ext cx="766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4" name="Ink 63"/>
              <p14:cNvContentPartPr/>
              <p14:nvPr/>
            </p14:nvContentPartPr>
            <p14:xfrm>
              <a:off x="3020034" y="2286008"/>
              <a:ext cx="14760" cy="504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19314" y="2284568"/>
                <a:ext cx="16200" cy="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5" name="Ink 64"/>
              <p14:cNvContentPartPr/>
              <p14:nvPr/>
            </p14:nvContentPartPr>
            <p14:xfrm>
              <a:off x="2865234" y="2281688"/>
              <a:ext cx="223560" cy="20124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63794" y="2279168"/>
                <a:ext cx="2264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6" name="Ink 65"/>
              <p14:cNvContentPartPr/>
              <p14:nvPr/>
            </p14:nvContentPartPr>
            <p14:xfrm>
              <a:off x="2859114" y="2579048"/>
              <a:ext cx="33120" cy="417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57674" y="2576528"/>
                <a:ext cx="349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7" name="Ink 66"/>
              <p14:cNvContentPartPr/>
              <p14:nvPr/>
            </p14:nvContentPartPr>
            <p14:xfrm>
              <a:off x="2871714" y="2521808"/>
              <a:ext cx="4680" cy="792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70634" y="2519288"/>
                <a:ext cx="68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8" name="Ink 67"/>
              <p14:cNvContentPartPr/>
              <p14:nvPr/>
            </p14:nvContentPartPr>
            <p14:xfrm>
              <a:off x="2927514" y="2549168"/>
              <a:ext cx="78480" cy="5832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26074" y="2546648"/>
                <a:ext cx="806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9" name="Ink 68"/>
              <p14:cNvContentPartPr/>
              <p14:nvPr/>
            </p14:nvContentPartPr>
            <p14:xfrm>
              <a:off x="2935794" y="2577248"/>
              <a:ext cx="64800" cy="684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934714" y="2576168"/>
                <a:ext cx="6624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0" name="Ink 69"/>
              <p14:cNvContentPartPr/>
              <p14:nvPr/>
            </p14:nvContentPartPr>
            <p14:xfrm>
              <a:off x="3068634" y="2523968"/>
              <a:ext cx="21600" cy="8748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67194" y="2521448"/>
                <a:ext cx="244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1" name="Ink 70"/>
              <p14:cNvContentPartPr/>
              <p14:nvPr/>
            </p14:nvContentPartPr>
            <p14:xfrm>
              <a:off x="3057834" y="2514968"/>
              <a:ext cx="91440" cy="2880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056394" y="2512088"/>
                <a:ext cx="939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2" name="Ink 71"/>
              <p14:cNvContentPartPr/>
              <p14:nvPr/>
            </p14:nvContentPartPr>
            <p14:xfrm>
              <a:off x="3041994" y="2605328"/>
              <a:ext cx="78120" cy="1224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40914" y="2604608"/>
                <a:ext cx="7956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3" name="Ink 72"/>
              <p14:cNvContentPartPr/>
              <p14:nvPr/>
            </p14:nvContentPartPr>
            <p14:xfrm>
              <a:off x="3165474" y="2512088"/>
              <a:ext cx="30960" cy="8856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64034" y="2509568"/>
                <a:ext cx="334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4" name="Ink 73"/>
              <p14:cNvContentPartPr/>
              <p14:nvPr/>
            </p14:nvContentPartPr>
            <p14:xfrm>
              <a:off x="3176994" y="2567528"/>
              <a:ext cx="52200" cy="11844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75914" y="2565368"/>
                <a:ext cx="543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5" name="Ink 74"/>
              <p14:cNvContentPartPr/>
              <p14:nvPr/>
            </p14:nvContentPartPr>
            <p14:xfrm>
              <a:off x="3229194" y="2514968"/>
              <a:ext cx="10800" cy="1188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27754" y="2512088"/>
                <a:ext cx="1368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6" name="Ink 75"/>
              <p14:cNvContentPartPr/>
              <p14:nvPr/>
            </p14:nvContentPartPr>
            <p14:xfrm>
              <a:off x="3269514" y="2492288"/>
              <a:ext cx="32400" cy="14328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68794" y="2489768"/>
                <a:ext cx="345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7" name="Ink 76"/>
              <p14:cNvContentPartPr/>
              <p14:nvPr/>
            </p14:nvContentPartPr>
            <p14:xfrm>
              <a:off x="3380394" y="2288528"/>
              <a:ext cx="78480" cy="20088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379314" y="2286008"/>
                <a:ext cx="810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8" name="Ink 77"/>
              <p14:cNvContentPartPr/>
              <p14:nvPr/>
            </p14:nvContentPartPr>
            <p14:xfrm>
              <a:off x="3363474" y="2391128"/>
              <a:ext cx="78840" cy="1908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362034" y="2390408"/>
                <a:ext cx="806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9" name="Ink 78"/>
              <p14:cNvContentPartPr/>
              <p14:nvPr/>
            </p14:nvContentPartPr>
            <p14:xfrm>
              <a:off x="3447714" y="2486528"/>
              <a:ext cx="29880" cy="5904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446274" y="2484008"/>
                <a:ext cx="320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0" name="Ink 79"/>
              <p14:cNvContentPartPr/>
              <p14:nvPr/>
            </p14:nvContentPartPr>
            <p14:xfrm>
              <a:off x="3461394" y="2433608"/>
              <a:ext cx="15840" cy="2088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460314" y="2430728"/>
                <a:ext cx="172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1" name="Ink 80"/>
              <p14:cNvContentPartPr/>
              <p14:nvPr/>
            </p14:nvContentPartPr>
            <p14:xfrm>
              <a:off x="3467154" y="2481848"/>
              <a:ext cx="66240" cy="12888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65714" y="2479688"/>
                <a:ext cx="691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2" name="Ink 81"/>
              <p14:cNvContentPartPr/>
              <p14:nvPr/>
            </p14:nvContentPartPr>
            <p14:xfrm>
              <a:off x="3535554" y="2425328"/>
              <a:ext cx="4320" cy="720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534474" y="2422808"/>
                <a:ext cx="648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3" name="Ink 82"/>
              <p14:cNvContentPartPr/>
              <p14:nvPr/>
            </p14:nvContentPartPr>
            <p14:xfrm>
              <a:off x="3629154" y="2406608"/>
              <a:ext cx="69840" cy="468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27714" y="2403728"/>
                <a:ext cx="7236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4" name="Ink 83"/>
              <p14:cNvContentPartPr/>
              <p14:nvPr/>
            </p14:nvContentPartPr>
            <p14:xfrm>
              <a:off x="3623034" y="2447288"/>
              <a:ext cx="59760" cy="468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21954" y="2446568"/>
                <a:ext cx="61200" cy="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5" name="Ink 84"/>
              <p14:cNvContentPartPr/>
              <p14:nvPr/>
            </p14:nvContentPartPr>
            <p14:xfrm>
              <a:off x="3748314" y="2595248"/>
              <a:ext cx="33480" cy="4608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747234" y="2592728"/>
                <a:ext cx="345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6" name="Ink 85"/>
              <p14:cNvContentPartPr/>
              <p14:nvPr/>
            </p14:nvContentPartPr>
            <p14:xfrm>
              <a:off x="3771714" y="2547008"/>
              <a:ext cx="11160" cy="1080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770634" y="2544488"/>
                <a:ext cx="1296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7" name="Ink 86"/>
              <p14:cNvContentPartPr/>
              <p14:nvPr/>
            </p14:nvContentPartPr>
            <p14:xfrm>
              <a:off x="3818514" y="2568968"/>
              <a:ext cx="60480" cy="5400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17434" y="2566448"/>
                <a:ext cx="619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8" name="Ink 87"/>
              <p14:cNvContentPartPr/>
              <p14:nvPr/>
            </p14:nvContentPartPr>
            <p14:xfrm>
              <a:off x="3826434" y="2590928"/>
              <a:ext cx="70560" cy="936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824994" y="2590208"/>
                <a:ext cx="72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9" name="Ink 88"/>
              <p14:cNvContentPartPr/>
              <p14:nvPr/>
            </p14:nvContentPartPr>
            <p14:xfrm>
              <a:off x="3922554" y="2540168"/>
              <a:ext cx="75960" cy="9828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921114" y="2537288"/>
                <a:ext cx="788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0" name="Ink 89"/>
              <p14:cNvContentPartPr/>
              <p14:nvPr/>
            </p14:nvContentPartPr>
            <p14:xfrm>
              <a:off x="4028754" y="2539808"/>
              <a:ext cx="50760" cy="10152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027314" y="2537288"/>
                <a:ext cx="536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1" name="Ink 90"/>
              <p14:cNvContentPartPr/>
              <p14:nvPr/>
            </p14:nvContentPartPr>
            <p14:xfrm>
              <a:off x="4046394" y="2587688"/>
              <a:ext cx="68400" cy="11736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044954" y="2585528"/>
                <a:ext cx="709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2" name="Ink 91"/>
              <p14:cNvContentPartPr/>
              <p14:nvPr/>
            </p14:nvContentPartPr>
            <p14:xfrm>
              <a:off x="4114434" y="2541968"/>
              <a:ext cx="9000" cy="1188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113354" y="2539448"/>
                <a:ext cx="104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3" name="Ink 92"/>
              <p14:cNvContentPartPr/>
              <p14:nvPr/>
            </p14:nvContentPartPr>
            <p14:xfrm>
              <a:off x="4146114" y="2527208"/>
              <a:ext cx="34560" cy="12708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145754" y="2525048"/>
                <a:ext cx="360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4" name="Ink 93"/>
              <p14:cNvContentPartPr/>
              <p14:nvPr/>
            </p14:nvContentPartPr>
            <p14:xfrm>
              <a:off x="4211274" y="2276648"/>
              <a:ext cx="75240" cy="22428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210194" y="2274128"/>
                <a:ext cx="777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5" name="Ink 94"/>
              <p14:cNvContentPartPr/>
              <p14:nvPr/>
            </p14:nvContentPartPr>
            <p14:xfrm>
              <a:off x="4185354" y="2404088"/>
              <a:ext cx="80280" cy="1332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184274" y="2401568"/>
                <a:ext cx="82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6" name="Ink 95"/>
              <p14:cNvContentPartPr/>
              <p14:nvPr/>
            </p14:nvContentPartPr>
            <p14:xfrm>
              <a:off x="4260594" y="2498048"/>
              <a:ext cx="41760" cy="12816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259514" y="2495888"/>
                <a:ext cx="442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97" name="Ink 96"/>
              <p14:cNvContentPartPr/>
              <p14:nvPr/>
            </p14:nvContentPartPr>
            <p14:xfrm>
              <a:off x="4307754" y="2447288"/>
              <a:ext cx="7560" cy="1008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306674" y="2444768"/>
                <a:ext cx="90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8" name="Ink 97"/>
              <p14:cNvContentPartPr/>
              <p14:nvPr/>
            </p14:nvContentPartPr>
            <p14:xfrm>
              <a:off x="4364994" y="2504528"/>
              <a:ext cx="360" cy="36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363914" y="2502368"/>
                <a:ext cx="2520" cy="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9" name="Ink 98"/>
              <p14:cNvContentPartPr/>
              <p14:nvPr/>
            </p14:nvContentPartPr>
            <p14:xfrm>
              <a:off x="4260954" y="2538008"/>
              <a:ext cx="41400" cy="8784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259874" y="2535488"/>
                <a:ext cx="435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0" name="Ink 99"/>
              <p14:cNvContentPartPr/>
              <p14:nvPr/>
            </p14:nvContentPartPr>
            <p14:xfrm>
              <a:off x="4307754" y="2447288"/>
              <a:ext cx="7560" cy="1008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306674" y="2444768"/>
                <a:ext cx="90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01" name="Ink 100"/>
              <p14:cNvContentPartPr/>
              <p14:nvPr/>
            </p14:nvContentPartPr>
            <p14:xfrm>
              <a:off x="4353114" y="2503448"/>
              <a:ext cx="45360" cy="615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351674" y="2500928"/>
                <a:ext cx="471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02" name="Ink 101"/>
              <p14:cNvContentPartPr/>
              <p14:nvPr/>
            </p14:nvContentPartPr>
            <p14:xfrm>
              <a:off x="4370754" y="2442968"/>
              <a:ext cx="9360" cy="684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369314" y="2440448"/>
                <a:ext cx="1152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3" name="Ink 102"/>
              <p14:cNvContentPartPr/>
              <p14:nvPr/>
            </p14:nvContentPartPr>
            <p14:xfrm>
              <a:off x="2498626" y="2283848"/>
              <a:ext cx="62280" cy="21744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497186" y="2281688"/>
                <a:ext cx="644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4" name="Ink 103"/>
              <p14:cNvContentPartPr/>
              <p14:nvPr/>
            </p14:nvContentPartPr>
            <p14:xfrm>
              <a:off x="2520226" y="2386808"/>
              <a:ext cx="88920" cy="10692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518786" y="2384288"/>
                <a:ext cx="918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6" name="Ink 105"/>
              <p14:cNvContentPartPr/>
              <p14:nvPr/>
            </p14:nvContentPartPr>
            <p14:xfrm>
              <a:off x="2651986" y="2477888"/>
              <a:ext cx="14760" cy="504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650906" y="2475728"/>
                <a:ext cx="15840" cy="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07" name="Ink 106"/>
              <p14:cNvContentPartPr/>
              <p14:nvPr/>
            </p14:nvContentPartPr>
            <p14:xfrm>
              <a:off x="2733346" y="2397608"/>
              <a:ext cx="90000" cy="756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731906" y="2396168"/>
                <a:ext cx="9288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08" name="Ink 107"/>
              <p14:cNvContentPartPr/>
              <p14:nvPr/>
            </p14:nvContentPartPr>
            <p14:xfrm>
              <a:off x="2754946" y="2363768"/>
              <a:ext cx="27360" cy="9252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2753506" y="2361248"/>
                <a:ext cx="298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09" name="Ink 108"/>
              <p14:cNvContentPartPr/>
              <p14:nvPr/>
            </p14:nvContentPartPr>
            <p14:xfrm>
              <a:off x="3005994" y="1461674"/>
              <a:ext cx="112680" cy="10656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004914" y="1459514"/>
                <a:ext cx="1141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10" name="Ink 109"/>
              <p14:cNvContentPartPr/>
              <p14:nvPr/>
            </p14:nvContentPartPr>
            <p14:xfrm>
              <a:off x="3168714" y="1425674"/>
              <a:ext cx="14040" cy="6048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167634" y="1423514"/>
                <a:ext cx="162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11" name="Ink 110"/>
              <p14:cNvContentPartPr/>
              <p14:nvPr/>
            </p14:nvContentPartPr>
            <p14:xfrm>
              <a:off x="3134154" y="1424594"/>
              <a:ext cx="108720" cy="648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133074" y="1423874"/>
                <a:ext cx="1105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12" name="Ink 111"/>
              <p14:cNvContentPartPr/>
              <p14:nvPr/>
            </p14:nvContentPartPr>
            <p14:xfrm>
              <a:off x="3270234" y="1364114"/>
              <a:ext cx="105840" cy="27396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268794" y="1361594"/>
                <a:ext cx="1083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13" name="Ink 112"/>
              <p14:cNvContentPartPr/>
              <p14:nvPr/>
            </p14:nvContentPartPr>
            <p14:xfrm>
              <a:off x="3249354" y="1525394"/>
              <a:ext cx="90360" cy="1836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248274" y="1523954"/>
                <a:ext cx="921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14" name="Ink 113"/>
              <p14:cNvContentPartPr/>
              <p14:nvPr/>
            </p14:nvContentPartPr>
            <p14:xfrm>
              <a:off x="3783650" y="2253272"/>
              <a:ext cx="228240" cy="22248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782570" y="2250752"/>
                <a:ext cx="2307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15" name="Ink 114"/>
              <p14:cNvContentPartPr/>
              <p14:nvPr/>
            </p14:nvContentPartPr>
            <p14:xfrm>
              <a:off x="2538770" y="1446872"/>
              <a:ext cx="160920" cy="12564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537690" y="1444352"/>
                <a:ext cx="1623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16" name="Ink 115"/>
              <p14:cNvContentPartPr/>
              <p14:nvPr/>
            </p14:nvContentPartPr>
            <p14:xfrm>
              <a:off x="2737490" y="1514552"/>
              <a:ext cx="7200" cy="3384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736050" y="1512032"/>
                <a:ext cx="97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17" name="Ink 116"/>
              <p14:cNvContentPartPr/>
              <p14:nvPr/>
            </p14:nvContentPartPr>
            <p14:xfrm>
              <a:off x="2742890" y="1475312"/>
              <a:ext cx="9360" cy="828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741810" y="1472792"/>
                <a:ext cx="111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18" name="Ink 117"/>
              <p14:cNvContentPartPr/>
              <p14:nvPr/>
            </p14:nvContentPartPr>
            <p14:xfrm>
              <a:off x="2779970" y="1481072"/>
              <a:ext cx="69840" cy="7956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778890" y="1478552"/>
                <a:ext cx="723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19" name="Ink 118"/>
              <p14:cNvContentPartPr/>
              <p14:nvPr/>
            </p14:nvContentPartPr>
            <p14:xfrm>
              <a:off x="2683850" y="1612472"/>
              <a:ext cx="58680" cy="15156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682410" y="1609952"/>
                <a:ext cx="612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20" name="Ink 119"/>
              <p14:cNvContentPartPr/>
              <p14:nvPr/>
            </p14:nvContentPartPr>
            <p14:xfrm>
              <a:off x="2665130" y="1700672"/>
              <a:ext cx="72720" cy="1512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664050" y="1699952"/>
                <a:ext cx="7380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37" name="Ink 136"/>
              <p14:cNvContentPartPr/>
              <p14:nvPr/>
            </p14:nvContentPartPr>
            <p14:xfrm>
              <a:off x="3065752" y="1178738"/>
              <a:ext cx="135720" cy="19404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064312" y="1176578"/>
                <a:ext cx="1382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38" name="Ink 137"/>
              <p14:cNvContentPartPr/>
              <p14:nvPr/>
            </p14:nvContentPartPr>
            <p14:xfrm>
              <a:off x="2428192" y="2729258"/>
              <a:ext cx="64080" cy="19332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427112" y="2727098"/>
                <a:ext cx="662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39" name="Ink 138"/>
              <p14:cNvContentPartPr/>
              <p14:nvPr/>
            </p14:nvContentPartPr>
            <p14:xfrm>
              <a:off x="2453032" y="2832938"/>
              <a:ext cx="63720" cy="7632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451952" y="2830418"/>
                <a:ext cx="662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40" name="Ink 139"/>
              <p14:cNvContentPartPr/>
              <p14:nvPr/>
            </p14:nvContentPartPr>
            <p14:xfrm>
              <a:off x="2533312" y="2909618"/>
              <a:ext cx="53280" cy="5832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532232" y="2907458"/>
                <a:ext cx="554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41" name="Ink 140"/>
              <p14:cNvContentPartPr/>
              <p14:nvPr/>
            </p14:nvContentPartPr>
            <p14:xfrm>
              <a:off x="2687032" y="2843738"/>
              <a:ext cx="62640" cy="1224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685952" y="2840858"/>
                <a:ext cx="6480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42" name="Ink 141"/>
              <p14:cNvContentPartPr/>
              <p14:nvPr/>
            </p14:nvContentPartPr>
            <p14:xfrm>
              <a:off x="2694592" y="2880458"/>
              <a:ext cx="72360" cy="900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693152" y="2879738"/>
                <a:ext cx="738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43" name="Ink 142"/>
              <p14:cNvContentPartPr/>
              <p14:nvPr/>
            </p14:nvContentPartPr>
            <p14:xfrm>
              <a:off x="2837512" y="2846618"/>
              <a:ext cx="66600" cy="1476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836432" y="2845178"/>
                <a:ext cx="687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44" name="Ink 143"/>
              <p14:cNvContentPartPr/>
              <p14:nvPr/>
            </p14:nvContentPartPr>
            <p14:xfrm>
              <a:off x="2864872" y="2827178"/>
              <a:ext cx="21240" cy="6948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863432" y="2824658"/>
                <a:ext cx="234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45" name="Ink 144"/>
              <p14:cNvContentPartPr/>
              <p14:nvPr/>
            </p14:nvContentPartPr>
            <p14:xfrm>
              <a:off x="2948752" y="2778578"/>
              <a:ext cx="87840" cy="13320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947312" y="2776058"/>
                <a:ext cx="896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46" name="Ink 145"/>
              <p14:cNvContentPartPr/>
              <p14:nvPr/>
            </p14:nvContentPartPr>
            <p14:xfrm>
              <a:off x="3292912" y="2738258"/>
              <a:ext cx="62640" cy="1767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3291472" y="2735738"/>
                <a:ext cx="651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47" name="Ink 146"/>
              <p14:cNvContentPartPr/>
              <p14:nvPr/>
            </p14:nvContentPartPr>
            <p14:xfrm>
              <a:off x="3311632" y="2800178"/>
              <a:ext cx="73440" cy="9360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310552" y="2797658"/>
                <a:ext cx="759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48" name="Ink 147"/>
              <p14:cNvContentPartPr/>
              <p14:nvPr/>
            </p14:nvContentPartPr>
            <p14:xfrm>
              <a:off x="3396232" y="2886218"/>
              <a:ext cx="45360" cy="10908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395152" y="2883698"/>
                <a:ext cx="475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49" name="Ink 148"/>
              <p14:cNvContentPartPr/>
              <p14:nvPr/>
            </p14:nvContentPartPr>
            <p14:xfrm>
              <a:off x="3381112" y="2934818"/>
              <a:ext cx="76680" cy="1404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379672" y="2933738"/>
                <a:ext cx="7884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50" name="Ink 149"/>
              <p14:cNvContentPartPr/>
              <p14:nvPr/>
            </p14:nvContentPartPr>
            <p14:xfrm>
              <a:off x="3523312" y="2826818"/>
              <a:ext cx="68400" cy="540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522232" y="2824298"/>
                <a:ext cx="7092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51" name="Ink 150"/>
              <p14:cNvContentPartPr/>
              <p14:nvPr/>
            </p14:nvContentPartPr>
            <p14:xfrm>
              <a:off x="3519712" y="2870378"/>
              <a:ext cx="85320" cy="792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3518632" y="2869298"/>
                <a:ext cx="8712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52" name="Ink 151"/>
              <p14:cNvContentPartPr/>
              <p14:nvPr/>
            </p14:nvContentPartPr>
            <p14:xfrm>
              <a:off x="3674152" y="2849138"/>
              <a:ext cx="45000" cy="720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672712" y="2847698"/>
                <a:ext cx="47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53" name="Ink 152"/>
              <p14:cNvContentPartPr/>
              <p14:nvPr/>
            </p14:nvContentPartPr>
            <p14:xfrm>
              <a:off x="3736432" y="2769218"/>
              <a:ext cx="77400" cy="13896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3734992" y="2766698"/>
                <a:ext cx="79920" cy="144360"/>
              </a:xfrm>
              <a:prstGeom prst="rect">
                <a:avLst/>
              </a:prstGeom>
            </p:spPr>
          </p:pic>
        </mc:Fallback>
      </mc:AlternateContent>
      <p:sp>
        <p:nvSpPr>
          <p:cNvPr id="154" name="TextBox 153"/>
          <p:cNvSpPr txBox="1"/>
          <p:nvPr/>
        </p:nvSpPr>
        <p:spPr>
          <a:xfrm>
            <a:off x="3134154" y="709036"/>
            <a:ext cx="149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arc costs without negative cycles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63196" y="276280"/>
            <a:ext cx="4262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Shortest path can be cast as an instance of min-cost flow (with unit excess/demand).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56" name="Ink 155"/>
              <p14:cNvContentPartPr/>
              <p14:nvPr/>
            </p14:nvContentPartPr>
            <p14:xfrm>
              <a:off x="3853792" y="1977931"/>
              <a:ext cx="71280" cy="1188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3852712" y="1977571"/>
                <a:ext cx="7344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57" name="Ink 156"/>
              <p14:cNvContentPartPr/>
              <p14:nvPr/>
            </p14:nvContentPartPr>
            <p14:xfrm>
              <a:off x="3884392" y="1945171"/>
              <a:ext cx="15120" cy="7992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882952" y="1942651"/>
                <a:ext cx="176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58" name="Ink 157"/>
              <p14:cNvContentPartPr/>
              <p14:nvPr/>
            </p14:nvContentPartPr>
            <p14:xfrm>
              <a:off x="3982312" y="1958851"/>
              <a:ext cx="201600" cy="5580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981232" y="1956331"/>
                <a:ext cx="2041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3" name="Ink 2"/>
              <p14:cNvContentPartPr/>
              <p14:nvPr/>
            </p14:nvContentPartPr>
            <p14:xfrm>
              <a:off x="2585820" y="2518323"/>
              <a:ext cx="66960" cy="124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2585820" y="2516163"/>
                <a:ext cx="68040" cy="1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6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53126</TotalTime>
  <Words>2079</Words>
  <Application>Microsoft Office PowerPoint</Application>
  <PresentationFormat>Custom</PresentationFormat>
  <Paragraphs>1272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Lecture 7: Optimal network flows</vt:lpstr>
      <vt:lpstr>Network flows</vt:lpstr>
      <vt:lpstr>Total inflow</vt:lpstr>
      <vt:lpstr>Maximum flow (maxflow)</vt:lpstr>
      <vt:lpstr>Maxflow interpretation</vt:lpstr>
      <vt:lpstr>Minimum cost flow (mincost flow)</vt:lpstr>
      <vt:lpstr>Min-cost flow: transportation networks</vt:lpstr>
      <vt:lpstr>Integrality</vt:lpstr>
      <vt:lpstr>Shortest path</vt:lpstr>
      <vt:lpstr>Shortest paths to all vertices</vt:lpstr>
      <vt:lpstr>Finding optimal flows</vt:lpstr>
      <vt:lpstr>Dijkstra algorithm for shortest paths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Solving max-flow: Ford-Fulkerson</vt:lpstr>
      <vt:lpstr>Solving max-flow: Ford-Fulkerson</vt:lpstr>
      <vt:lpstr>Solving max-flow: Ford-Fulkerson</vt:lpstr>
      <vt:lpstr>Solving max-flow: Ford-Fulkerson</vt:lpstr>
      <vt:lpstr>Solving max-flow: Ford-Fulkerson</vt:lpstr>
      <vt:lpstr>Solving max-flow: Ford-Fulkerson</vt:lpstr>
      <vt:lpstr>Solving max-flow: Ford-Fulkerson</vt:lpstr>
      <vt:lpstr>Solving max-flow: Ford-Fulkerson</vt:lpstr>
      <vt:lpstr>Solving max-flow: Ford-Fulkerson</vt:lpstr>
      <vt:lpstr>Solving max-flow: Ford-Fulkerson</vt:lpstr>
      <vt:lpstr>Solving max-flow: Ford-Fulkerson</vt:lpstr>
      <vt:lpstr>Solving max-flow: Ford-Fulkerson</vt:lpstr>
      <vt:lpstr>Solving max-flow: Ford-Fulkerson</vt:lpstr>
      <vt:lpstr>Solving max-flow: Ford-Fulkerson</vt:lpstr>
      <vt:lpstr>Network simplex for  min-cost flow</vt:lpstr>
      <vt:lpstr>Network simplex ideas</vt:lpstr>
      <vt:lpstr>Networks and optimization</vt:lpstr>
      <vt:lpstr>Dynamic programming and shortest paths</vt:lpstr>
      <vt:lpstr>Dynamic programming and shortest paths</vt:lpstr>
      <vt:lpstr>Scheduling problem</vt:lpstr>
      <vt:lpstr>Solution to scheduling</vt:lpstr>
      <vt:lpstr>Solution to scheduling</vt:lpstr>
      <vt:lpstr>Linear assignment problem</vt:lpstr>
      <vt:lpstr>Reduction to mincost flow</vt:lpstr>
      <vt:lpstr>Optimal Cargo Transport</vt:lpstr>
      <vt:lpstr>Optimal Cargo Transport</vt:lpstr>
      <vt:lpstr>Optimal Cargo Transport</vt:lpstr>
      <vt:lpstr>Optimal Cargo Transport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victo_000</dc:creator>
  <cp:lastModifiedBy>Victor Lempitsky</cp:lastModifiedBy>
  <cp:revision>491</cp:revision>
  <cp:lastPrinted>2013-09-20T13:25:00Z</cp:lastPrinted>
  <dcterms:created xsi:type="dcterms:W3CDTF">2013-09-10T15:31:12Z</dcterms:created>
  <dcterms:modified xsi:type="dcterms:W3CDTF">2015-11-10T08:30:14Z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2013-02-08T00:00:00Z</vt:filetime>
  </property>
  <property fmtid="{D5CDD505-2E9C-101B-9397-08002B2CF9AE}" pid="3" name="LastSaved">
    <vt:filetime>2013-09-10T00:00:00Z</vt:filetime>
  </property>
</Properties>
</file>